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61" r:id="rId3"/>
    <p:sldId id="262" r:id="rId4"/>
    <p:sldId id="263" r:id="rId5"/>
    <p:sldId id="265" r:id="rId6"/>
    <p:sldId id="271" r:id="rId7"/>
    <p:sldId id="267" r:id="rId8"/>
    <p:sldId id="268" r:id="rId9"/>
    <p:sldId id="264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313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5" r:id="rId56"/>
    <p:sldId id="316" r:id="rId57"/>
    <p:sldId id="317" r:id="rId5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D50B"/>
    <a:srgbClr val="F15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81" autoAdjust="0"/>
  </p:normalViewPr>
  <p:slideViewPr>
    <p:cSldViewPr>
      <p:cViewPr>
        <p:scale>
          <a:sx n="70" d="100"/>
          <a:sy n="70" d="100"/>
        </p:scale>
        <p:origin x="-12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A3F74-8E82-4F2A-972A-829E128B7044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83FD986-B356-436A-A79D-951A37829677}">
      <dgm:prSet phldrT="[Texto]" custT="1"/>
      <dgm:spPr/>
      <dgm:t>
        <a:bodyPr/>
        <a:lstStyle/>
        <a:p>
          <a:r>
            <a:rPr lang="es-ES_tradnl" sz="2700" dirty="0" smtClean="0">
              <a:solidFill>
                <a:schemeClr val="tx1"/>
              </a:solidFill>
            </a:rPr>
            <a:t>Dr. William </a:t>
          </a:r>
          <a:r>
            <a:rPr lang="es-ES_tradnl" sz="2700" dirty="0" err="1" smtClean="0">
              <a:solidFill>
                <a:schemeClr val="tx1"/>
              </a:solidFill>
            </a:rPr>
            <a:t>Fitzgerald</a:t>
          </a:r>
          <a:endParaRPr lang="es-ES_tradnl" sz="2700" dirty="0" smtClean="0">
            <a:solidFill>
              <a:schemeClr val="tx1"/>
            </a:solidFill>
          </a:endParaRPr>
        </a:p>
        <a:p>
          <a:r>
            <a:rPr lang="es-ES_tradnl" sz="1800" dirty="0" smtClean="0">
              <a:solidFill>
                <a:schemeClr val="tx1"/>
              </a:solidFill>
            </a:rPr>
            <a:t>(</a:t>
          </a:r>
          <a:r>
            <a:rPr lang="es-ES_tradnl" sz="1800" dirty="0" err="1" smtClean="0">
              <a:solidFill>
                <a:schemeClr val="tx1"/>
              </a:solidFill>
            </a:rPr>
            <a:t>Zone</a:t>
          </a:r>
          <a:r>
            <a:rPr lang="es-ES_tradnl" sz="1800" dirty="0" smtClean="0">
              <a:solidFill>
                <a:schemeClr val="tx1"/>
              </a:solidFill>
            </a:rPr>
            <a:t> </a:t>
          </a:r>
          <a:r>
            <a:rPr lang="es-ES_tradnl" sz="1800" dirty="0" err="1" smtClean="0">
              <a:solidFill>
                <a:schemeClr val="tx1"/>
              </a:solidFill>
            </a:rPr>
            <a:t>Therapie</a:t>
          </a:r>
          <a:r>
            <a:rPr lang="es-ES_tradnl" sz="1800" dirty="0" smtClean="0">
              <a:solidFill>
                <a:schemeClr val="tx1"/>
              </a:solidFill>
            </a:rPr>
            <a:t>) </a:t>
          </a:r>
          <a:endParaRPr lang="es-EC" sz="1800" dirty="0">
            <a:solidFill>
              <a:schemeClr val="tx1"/>
            </a:solidFill>
          </a:endParaRPr>
        </a:p>
      </dgm:t>
    </dgm:pt>
    <dgm:pt modelId="{0C71DD93-3C3B-4F45-A386-7D44520CDC95}" type="parTrans" cxnId="{FDDAB468-58D9-488B-ABE5-98137DBE737D}">
      <dgm:prSet/>
      <dgm:spPr/>
      <dgm:t>
        <a:bodyPr/>
        <a:lstStyle/>
        <a:p>
          <a:endParaRPr lang="es-EC"/>
        </a:p>
      </dgm:t>
    </dgm:pt>
    <dgm:pt modelId="{89D38217-5878-4F0A-9B9B-6E515D7CEF81}" type="sibTrans" cxnId="{FDDAB468-58D9-488B-ABE5-98137DBE737D}">
      <dgm:prSet/>
      <dgm:spPr/>
      <dgm:t>
        <a:bodyPr/>
        <a:lstStyle/>
        <a:p>
          <a:endParaRPr lang="es-EC"/>
        </a:p>
      </dgm:t>
    </dgm:pt>
    <dgm:pt modelId="{4185F009-F1BB-4231-BAC7-013F6FF5FB7F}">
      <dgm:prSet phldrT="[Texto]" custT="1"/>
      <dgm:spPr/>
      <dgm:t>
        <a:bodyPr/>
        <a:lstStyle/>
        <a:p>
          <a:r>
            <a:rPr lang="es-ES_tradnl" sz="2100" dirty="0" smtClean="0">
              <a:solidFill>
                <a:schemeClr val="tx1"/>
              </a:solidFill>
            </a:rPr>
            <a:t>Dra. Eunice Ingham</a:t>
          </a:r>
        </a:p>
        <a:p>
          <a:r>
            <a:rPr lang="es-ES_tradnl" sz="1600" dirty="0" smtClean="0">
              <a:solidFill>
                <a:schemeClr val="tx1"/>
              </a:solidFill>
            </a:rPr>
            <a:t>(Historias que los pies podrían contar</a:t>
          </a:r>
        </a:p>
        <a:p>
          <a:r>
            <a:rPr lang="es-ES_tradnl" sz="1600" dirty="0" smtClean="0">
              <a:solidFill>
                <a:schemeClr val="tx1"/>
              </a:solidFill>
            </a:rPr>
            <a:t>Confeccionó el primer mapa reflexológico  con las correspondencias )</a:t>
          </a:r>
        </a:p>
        <a:p>
          <a:r>
            <a:rPr lang="es-ES_tradnl" sz="1600" dirty="0" smtClean="0">
              <a:solidFill>
                <a:srgbClr val="FFFF00"/>
              </a:solidFill>
            </a:rPr>
            <a:t>MADRE DE LA REFLEXOLOGÌA MODERNA</a:t>
          </a:r>
          <a:endParaRPr lang="es-EC" sz="2100" dirty="0">
            <a:solidFill>
              <a:schemeClr val="tx1"/>
            </a:solidFill>
          </a:endParaRPr>
        </a:p>
      </dgm:t>
    </dgm:pt>
    <dgm:pt modelId="{23C0C0EF-1591-4553-9517-13AE167EB43E}" type="parTrans" cxnId="{6CEA2F64-9F61-45FA-B01A-7C50775B00B2}">
      <dgm:prSet/>
      <dgm:spPr/>
      <dgm:t>
        <a:bodyPr/>
        <a:lstStyle/>
        <a:p>
          <a:endParaRPr lang="es-EC"/>
        </a:p>
      </dgm:t>
    </dgm:pt>
    <dgm:pt modelId="{09CA636C-BD1C-40F8-AC4E-786F4807ADA3}" type="sibTrans" cxnId="{6CEA2F64-9F61-45FA-B01A-7C50775B00B2}">
      <dgm:prSet/>
      <dgm:spPr/>
      <dgm:t>
        <a:bodyPr/>
        <a:lstStyle/>
        <a:p>
          <a:endParaRPr lang="es-EC"/>
        </a:p>
      </dgm:t>
    </dgm:pt>
    <dgm:pt modelId="{3119F816-CB56-4E8C-BD91-E20D265C916F}">
      <dgm:prSet phldrT="[Texto]" custT="1"/>
      <dgm:spPr/>
      <dgm:t>
        <a:bodyPr/>
        <a:lstStyle/>
        <a:p>
          <a:r>
            <a:rPr lang="es-ES_tradnl" sz="2100" dirty="0" smtClean="0"/>
            <a:t>Dr. Joseph </a:t>
          </a:r>
          <a:r>
            <a:rPr lang="es-ES_tradnl" sz="2100" dirty="0" err="1" smtClean="0"/>
            <a:t>Shelby</a:t>
          </a:r>
          <a:r>
            <a:rPr lang="es-ES_tradnl" sz="2100" dirty="0" smtClean="0"/>
            <a:t> </a:t>
          </a:r>
          <a:r>
            <a:rPr lang="es-ES_tradnl" sz="2100" dirty="0" err="1" smtClean="0"/>
            <a:t>Riley</a:t>
          </a:r>
          <a:endParaRPr lang="es-ES_tradnl" sz="2100" dirty="0" smtClean="0"/>
        </a:p>
        <a:p>
          <a:r>
            <a:rPr lang="es-ES_tradnl" sz="1800" dirty="0" smtClean="0"/>
            <a:t>( Diagramas de localización en pies </a:t>
          </a:r>
          <a:r>
            <a:rPr lang="es-ES_tradnl" sz="2100" dirty="0" smtClean="0"/>
            <a:t>)</a:t>
          </a:r>
          <a:endParaRPr lang="es-EC" sz="2100" dirty="0"/>
        </a:p>
      </dgm:t>
    </dgm:pt>
    <dgm:pt modelId="{C6D85A60-62CE-407A-9519-DEBD20C6B6B3}" type="parTrans" cxnId="{AE790F8B-252A-4397-8E70-87AD4ED1D3BF}">
      <dgm:prSet/>
      <dgm:spPr/>
      <dgm:t>
        <a:bodyPr/>
        <a:lstStyle/>
        <a:p>
          <a:endParaRPr lang="es-EC"/>
        </a:p>
      </dgm:t>
    </dgm:pt>
    <dgm:pt modelId="{D9271B53-4F34-4706-80BD-7ACFF7676C3F}" type="sibTrans" cxnId="{AE790F8B-252A-4397-8E70-87AD4ED1D3BF}">
      <dgm:prSet/>
      <dgm:spPr/>
      <dgm:t>
        <a:bodyPr/>
        <a:lstStyle/>
        <a:p>
          <a:endParaRPr lang="es-EC"/>
        </a:p>
      </dgm:t>
    </dgm:pt>
    <dgm:pt modelId="{6CB9A1FA-1962-4EBE-AF7F-C08AA7224323}">
      <dgm:prSet phldrT="[Texto]"/>
      <dgm:spPr/>
      <dgm:t>
        <a:bodyPr/>
        <a:lstStyle/>
        <a:p>
          <a:r>
            <a:rPr lang="es-ES_tradnl" dirty="0" err="1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Cherokee</a:t>
          </a:r>
          <a:r>
            <a:rPr lang="es-ES_tradnl" dirty="0" smtClean="0">
              <a:solidFill>
                <a:schemeClr val="bg1"/>
              </a:solidFill>
              <a:hlinkClick xmlns:r="http://schemas.openxmlformats.org/officeDocument/2006/relationships" r:id="rId1" action="ppaction://hlinksldjump"/>
            </a:rPr>
            <a:t> de Carolina del Norte</a:t>
          </a:r>
          <a:endParaRPr lang="es-EC" dirty="0">
            <a:solidFill>
              <a:schemeClr val="bg1"/>
            </a:solidFill>
          </a:endParaRPr>
        </a:p>
      </dgm:t>
    </dgm:pt>
    <dgm:pt modelId="{CB776C25-94D6-4ED3-AED1-085310C35DD6}" type="parTrans" cxnId="{4C485BC5-9B74-4683-98A5-B276E03ABC8B}">
      <dgm:prSet/>
      <dgm:spPr/>
      <dgm:t>
        <a:bodyPr/>
        <a:lstStyle/>
        <a:p>
          <a:endParaRPr lang="es-EC"/>
        </a:p>
      </dgm:t>
    </dgm:pt>
    <dgm:pt modelId="{1D1D0672-07A6-4A2E-96F1-158A35275432}" type="sibTrans" cxnId="{4C485BC5-9B74-4683-98A5-B276E03ABC8B}">
      <dgm:prSet/>
      <dgm:spPr/>
      <dgm:t>
        <a:bodyPr/>
        <a:lstStyle/>
        <a:p>
          <a:endParaRPr lang="es-EC"/>
        </a:p>
      </dgm:t>
    </dgm:pt>
    <dgm:pt modelId="{BC27143D-4134-4F6E-995F-3210BC4937A3}" type="pres">
      <dgm:prSet presAssocID="{AC0A3F74-8E82-4F2A-972A-829E128B70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F93C91-AFC9-4DEA-BF4F-45C191ED7640}" type="pres">
      <dgm:prSet presAssocID="{083FD986-B356-436A-A79D-951A37829677}" presName="node" presStyleLbl="node1" presStyleIdx="0" presStyleCnt="4" custScaleX="69177" custScaleY="63564" custLinFactNeighborX="-6670" custLinFactNeighborY="702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000C3A-608C-409E-A9CE-E83BE2183269}" type="pres">
      <dgm:prSet presAssocID="{89D38217-5878-4F0A-9B9B-6E515D7CEF81}" presName="sibTrans" presStyleCnt="0"/>
      <dgm:spPr/>
    </dgm:pt>
    <dgm:pt modelId="{C34D94FF-6045-4CA7-A718-25F172E8B012}" type="pres">
      <dgm:prSet presAssocID="{4185F009-F1BB-4231-BAC7-013F6FF5FB7F}" presName="node" presStyleLbl="node1" presStyleIdx="1" presStyleCnt="4" custScaleX="77970" custScaleY="66378" custLinFactNeighborX="19634" custLinFactNeighborY="693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1596DD-5FF1-4D1F-9C61-C6FA595A73AD}" type="pres">
      <dgm:prSet presAssocID="{09CA636C-BD1C-40F8-AC4E-786F4807ADA3}" presName="sibTrans" presStyleCnt="0"/>
      <dgm:spPr/>
    </dgm:pt>
    <dgm:pt modelId="{1F994C7E-7611-48DD-BF39-A98BF620DCDD}" type="pres">
      <dgm:prSet presAssocID="{3119F816-CB56-4E8C-BD91-E20D265C916F}" presName="node" presStyleLbl="node1" presStyleIdx="2" presStyleCnt="4" custScaleX="56747" custScaleY="50221" custLinFactNeighborX="53716" custLinFactNeighborY="577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AC2A7-AC8A-46C8-A16C-21F6D452E9C4}" type="pres">
      <dgm:prSet presAssocID="{D9271B53-4F34-4706-80BD-7ACFF7676C3F}" presName="sibTrans" presStyleCnt="0"/>
      <dgm:spPr/>
    </dgm:pt>
    <dgm:pt modelId="{D698BAF3-E74A-47B6-AE67-2A5346DDA60B}" type="pres">
      <dgm:prSet presAssocID="{6CB9A1FA-1962-4EBE-AF7F-C08AA7224323}" presName="node" presStyleLbl="node1" presStyleIdx="3" presStyleCnt="4" custScaleX="116111" custScaleY="47097" custLinFactY="-43312" custLinFactNeighborX="-261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7DA139-E9A8-41DE-AF5E-D2DB9ED484BF}" type="presOf" srcId="{AC0A3F74-8E82-4F2A-972A-829E128B7044}" destId="{BC27143D-4134-4F6E-995F-3210BC4937A3}" srcOrd="0" destOrd="0" presId="urn:microsoft.com/office/officeart/2005/8/layout/default#1"/>
    <dgm:cxn modelId="{12709180-78E6-4A2D-9CAF-3BD3F644DBA2}" type="presOf" srcId="{083FD986-B356-436A-A79D-951A37829677}" destId="{04F93C91-AFC9-4DEA-BF4F-45C191ED7640}" srcOrd="0" destOrd="0" presId="urn:microsoft.com/office/officeart/2005/8/layout/default#1"/>
    <dgm:cxn modelId="{56411965-0ECC-4EDB-BC3E-919FA1FB1A41}" type="presOf" srcId="{4185F009-F1BB-4231-BAC7-013F6FF5FB7F}" destId="{C34D94FF-6045-4CA7-A718-25F172E8B012}" srcOrd="0" destOrd="0" presId="urn:microsoft.com/office/officeart/2005/8/layout/default#1"/>
    <dgm:cxn modelId="{AE790F8B-252A-4397-8E70-87AD4ED1D3BF}" srcId="{AC0A3F74-8E82-4F2A-972A-829E128B7044}" destId="{3119F816-CB56-4E8C-BD91-E20D265C916F}" srcOrd="2" destOrd="0" parTransId="{C6D85A60-62CE-407A-9519-DEBD20C6B6B3}" sibTransId="{D9271B53-4F34-4706-80BD-7ACFF7676C3F}"/>
    <dgm:cxn modelId="{6CEA2F64-9F61-45FA-B01A-7C50775B00B2}" srcId="{AC0A3F74-8E82-4F2A-972A-829E128B7044}" destId="{4185F009-F1BB-4231-BAC7-013F6FF5FB7F}" srcOrd="1" destOrd="0" parTransId="{23C0C0EF-1591-4553-9517-13AE167EB43E}" sibTransId="{09CA636C-BD1C-40F8-AC4E-786F4807ADA3}"/>
    <dgm:cxn modelId="{4C485BC5-9B74-4683-98A5-B276E03ABC8B}" srcId="{AC0A3F74-8E82-4F2A-972A-829E128B7044}" destId="{6CB9A1FA-1962-4EBE-AF7F-C08AA7224323}" srcOrd="3" destOrd="0" parTransId="{CB776C25-94D6-4ED3-AED1-085310C35DD6}" sibTransId="{1D1D0672-07A6-4A2E-96F1-158A35275432}"/>
    <dgm:cxn modelId="{C326B06E-C5AC-40C5-81A5-A1CEA5438BE9}" type="presOf" srcId="{3119F816-CB56-4E8C-BD91-E20D265C916F}" destId="{1F994C7E-7611-48DD-BF39-A98BF620DCDD}" srcOrd="0" destOrd="0" presId="urn:microsoft.com/office/officeart/2005/8/layout/default#1"/>
    <dgm:cxn modelId="{D3596D82-4EED-4641-A556-95333A375ABE}" type="presOf" srcId="{6CB9A1FA-1962-4EBE-AF7F-C08AA7224323}" destId="{D698BAF3-E74A-47B6-AE67-2A5346DDA60B}" srcOrd="0" destOrd="0" presId="urn:microsoft.com/office/officeart/2005/8/layout/default#1"/>
    <dgm:cxn modelId="{FDDAB468-58D9-488B-ABE5-98137DBE737D}" srcId="{AC0A3F74-8E82-4F2A-972A-829E128B7044}" destId="{083FD986-B356-436A-A79D-951A37829677}" srcOrd="0" destOrd="0" parTransId="{0C71DD93-3C3B-4F45-A386-7D44520CDC95}" sibTransId="{89D38217-5878-4F0A-9B9B-6E515D7CEF81}"/>
    <dgm:cxn modelId="{7A472416-3CD5-4068-9B0E-EC90C330E815}" type="presParOf" srcId="{BC27143D-4134-4F6E-995F-3210BC4937A3}" destId="{04F93C91-AFC9-4DEA-BF4F-45C191ED7640}" srcOrd="0" destOrd="0" presId="urn:microsoft.com/office/officeart/2005/8/layout/default#1"/>
    <dgm:cxn modelId="{A8254D17-2138-41C3-8185-97FD4C35135A}" type="presParOf" srcId="{BC27143D-4134-4F6E-995F-3210BC4937A3}" destId="{17000C3A-608C-409E-A9CE-E83BE2183269}" srcOrd="1" destOrd="0" presId="urn:microsoft.com/office/officeart/2005/8/layout/default#1"/>
    <dgm:cxn modelId="{10B7565C-0168-4194-A566-A3695A97B5A1}" type="presParOf" srcId="{BC27143D-4134-4F6E-995F-3210BC4937A3}" destId="{C34D94FF-6045-4CA7-A718-25F172E8B012}" srcOrd="2" destOrd="0" presId="urn:microsoft.com/office/officeart/2005/8/layout/default#1"/>
    <dgm:cxn modelId="{B8250F63-6E30-49B5-A914-A25B8E736E7B}" type="presParOf" srcId="{BC27143D-4134-4F6E-995F-3210BC4937A3}" destId="{7C1596DD-5FF1-4D1F-9C61-C6FA595A73AD}" srcOrd="3" destOrd="0" presId="urn:microsoft.com/office/officeart/2005/8/layout/default#1"/>
    <dgm:cxn modelId="{F63245B3-604D-4924-A7BD-F14770721060}" type="presParOf" srcId="{BC27143D-4134-4F6E-995F-3210BC4937A3}" destId="{1F994C7E-7611-48DD-BF39-A98BF620DCDD}" srcOrd="4" destOrd="0" presId="urn:microsoft.com/office/officeart/2005/8/layout/default#1"/>
    <dgm:cxn modelId="{1F1E1926-7D39-4EDD-8436-64BE9BE4AFD3}" type="presParOf" srcId="{BC27143D-4134-4F6E-995F-3210BC4937A3}" destId="{F75AC2A7-AC8A-46C8-A16C-21F6D452E9C4}" srcOrd="5" destOrd="0" presId="urn:microsoft.com/office/officeart/2005/8/layout/default#1"/>
    <dgm:cxn modelId="{C52DBC7D-006C-4758-91CD-1950E40ABA8A}" type="presParOf" srcId="{BC27143D-4134-4F6E-995F-3210BC4937A3}" destId="{D698BAF3-E74A-47B6-AE67-2A5346DDA60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142C1-2639-4B3E-AAEE-8A19831420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8F91B1-1B5A-4B46-B89C-A7D491DEA2B8}">
      <dgm:prSet phldrT="[Texto]"/>
      <dgm:spPr/>
      <dgm:t>
        <a:bodyPr/>
        <a:lstStyle/>
        <a:p>
          <a:endParaRPr lang="es-EC" dirty="0"/>
        </a:p>
      </dgm:t>
    </dgm:pt>
    <dgm:pt modelId="{0ADB49AC-0DB8-41EA-9066-A5CA8485413E}" type="parTrans" cxnId="{D241E3E5-C475-47F6-9072-3A082E58DDE3}">
      <dgm:prSet/>
      <dgm:spPr/>
      <dgm:t>
        <a:bodyPr/>
        <a:lstStyle/>
        <a:p>
          <a:endParaRPr lang="es-EC"/>
        </a:p>
      </dgm:t>
    </dgm:pt>
    <dgm:pt modelId="{CD2F18BE-598B-40AF-A326-FBF0C627D109}" type="sibTrans" cxnId="{D241E3E5-C475-47F6-9072-3A082E58DDE3}">
      <dgm:prSet/>
      <dgm:spPr/>
      <dgm:t>
        <a:bodyPr/>
        <a:lstStyle/>
        <a:p>
          <a:endParaRPr lang="es-EC"/>
        </a:p>
      </dgm:t>
    </dgm:pt>
    <dgm:pt modelId="{5BCBF4AF-A972-46DC-9A66-FD045AD20227}">
      <dgm:prSet phldrT="[Texto]"/>
      <dgm:spPr/>
      <dgm:t>
        <a:bodyPr/>
        <a:lstStyle/>
        <a:p>
          <a:pPr algn="ctr"/>
          <a:r>
            <a:rPr lang="es-ES_tradnl" dirty="0" smtClean="0"/>
            <a:t>Mantienen el  equilibrio físico, mental y espiritual</a:t>
          </a:r>
          <a:endParaRPr lang="es-EC" dirty="0"/>
        </a:p>
      </dgm:t>
    </dgm:pt>
    <dgm:pt modelId="{BFEA6018-F5BC-4AE7-B855-BD0619E7F0F4}" type="parTrans" cxnId="{0A7081D3-CA1C-4C5B-957E-F58DDB4DE275}">
      <dgm:prSet/>
      <dgm:spPr/>
      <dgm:t>
        <a:bodyPr/>
        <a:lstStyle/>
        <a:p>
          <a:endParaRPr lang="es-EC"/>
        </a:p>
      </dgm:t>
    </dgm:pt>
    <dgm:pt modelId="{8F366B17-F6F8-4849-ACDA-B4AD417528DF}" type="sibTrans" cxnId="{0A7081D3-CA1C-4C5B-957E-F58DDB4DE275}">
      <dgm:prSet/>
      <dgm:spPr/>
      <dgm:t>
        <a:bodyPr/>
        <a:lstStyle/>
        <a:p>
          <a:endParaRPr lang="es-EC"/>
        </a:p>
      </dgm:t>
    </dgm:pt>
    <dgm:pt modelId="{49385F3C-F2B4-4FBD-A86D-8445A6340350}">
      <dgm:prSet phldrT="[Texto]"/>
      <dgm:spPr/>
      <dgm:t>
        <a:bodyPr/>
        <a:lstStyle/>
        <a:p>
          <a:r>
            <a:rPr lang="es-ES_tradnl" dirty="0" smtClean="0"/>
            <a:t>Ceremonia sagrada</a:t>
          </a:r>
          <a:endParaRPr lang="es-EC" dirty="0"/>
        </a:p>
      </dgm:t>
    </dgm:pt>
    <dgm:pt modelId="{51727EC7-625C-456C-BFF1-DE83F847E003}" type="parTrans" cxnId="{41E0FA35-1461-4BFE-94D5-A6744CD5C8B5}">
      <dgm:prSet/>
      <dgm:spPr/>
      <dgm:t>
        <a:bodyPr/>
        <a:lstStyle/>
        <a:p>
          <a:endParaRPr lang="es-EC"/>
        </a:p>
      </dgm:t>
    </dgm:pt>
    <dgm:pt modelId="{3003BE29-1EFB-46C6-AAAD-1B1012615943}" type="sibTrans" cxnId="{41E0FA35-1461-4BFE-94D5-A6744CD5C8B5}">
      <dgm:prSet/>
      <dgm:spPr/>
      <dgm:t>
        <a:bodyPr/>
        <a:lstStyle/>
        <a:p>
          <a:endParaRPr lang="es-EC"/>
        </a:p>
      </dgm:t>
    </dgm:pt>
    <dgm:pt modelId="{63F8EBAC-48B7-4254-B89D-B649039D93F9}">
      <dgm:prSet phldrT="[Texto]"/>
      <dgm:spPr/>
      <dgm:t>
        <a:bodyPr/>
        <a:lstStyle/>
        <a:p>
          <a:pPr algn="ctr"/>
          <a:r>
            <a:rPr lang="es-ES_tradnl" dirty="0" smtClean="0"/>
            <a:t>Nuestro contacto con la tierra y energías que fluyen de esta</a:t>
          </a:r>
          <a:endParaRPr lang="es-EC" dirty="0"/>
        </a:p>
      </dgm:t>
    </dgm:pt>
    <dgm:pt modelId="{F2702C3B-7B50-4618-BEA4-F65F53DE7357}" type="parTrans" cxnId="{CF9BFC96-F4BC-4BF3-9907-E9EDF40DC0F8}">
      <dgm:prSet/>
      <dgm:spPr/>
      <dgm:t>
        <a:bodyPr/>
        <a:lstStyle/>
        <a:p>
          <a:endParaRPr lang="es-EC"/>
        </a:p>
      </dgm:t>
    </dgm:pt>
    <dgm:pt modelId="{05A5766A-F028-4FF7-A12A-E1AAA73D59AA}" type="sibTrans" cxnId="{CF9BFC96-F4BC-4BF3-9907-E9EDF40DC0F8}">
      <dgm:prSet/>
      <dgm:spPr/>
      <dgm:t>
        <a:bodyPr/>
        <a:lstStyle/>
        <a:p>
          <a:endParaRPr lang="es-EC"/>
        </a:p>
      </dgm:t>
    </dgm:pt>
    <dgm:pt modelId="{72DD0CCF-0178-4455-99F2-249CBB42185B}">
      <dgm:prSet phldrT="[Texto]"/>
      <dgm:spPr/>
      <dgm:t>
        <a:bodyPr/>
        <a:lstStyle/>
        <a:p>
          <a:r>
            <a:rPr lang="es-ES_tradnl" dirty="0" smtClean="0"/>
            <a:t>“ Doncella de la luna ”</a:t>
          </a:r>
          <a:endParaRPr lang="es-EC" dirty="0"/>
        </a:p>
      </dgm:t>
    </dgm:pt>
    <dgm:pt modelId="{098EB4E7-C562-4C52-A226-2773B24CF454}" type="parTrans" cxnId="{ECFF38E5-26A0-4B38-AC6C-40A182142E55}">
      <dgm:prSet/>
      <dgm:spPr/>
      <dgm:t>
        <a:bodyPr/>
        <a:lstStyle/>
        <a:p>
          <a:endParaRPr lang="es-EC"/>
        </a:p>
      </dgm:t>
    </dgm:pt>
    <dgm:pt modelId="{EF04B008-7EAC-40B4-9FE6-30B84232B12B}" type="sibTrans" cxnId="{ECFF38E5-26A0-4B38-AC6C-40A182142E55}">
      <dgm:prSet/>
      <dgm:spPr/>
      <dgm:t>
        <a:bodyPr/>
        <a:lstStyle/>
        <a:p>
          <a:endParaRPr lang="es-EC"/>
        </a:p>
      </dgm:t>
    </dgm:pt>
    <dgm:pt modelId="{B48279BC-A70D-4921-A190-3F16BD57B6C5}">
      <dgm:prSet phldrT="[Texto]"/>
      <dgm:spPr/>
      <dgm:t>
        <a:bodyPr/>
        <a:lstStyle/>
        <a:p>
          <a:pPr algn="ctr"/>
          <a:r>
            <a:rPr lang="es-ES_tradnl" dirty="0" smtClean="0"/>
            <a:t>Mujer joven</a:t>
          </a:r>
          <a:endParaRPr lang="es-EC" dirty="0"/>
        </a:p>
      </dgm:t>
    </dgm:pt>
    <dgm:pt modelId="{E509A767-8D98-4992-A3E6-5C3091BD2BB9}" type="parTrans" cxnId="{F1ACE70F-EF9D-4D12-A229-6FF72C321D25}">
      <dgm:prSet/>
      <dgm:spPr/>
      <dgm:t>
        <a:bodyPr/>
        <a:lstStyle/>
        <a:p>
          <a:endParaRPr lang="es-EC"/>
        </a:p>
      </dgm:t>
    </dgm:pt>
    <dgm:pt modelId="{29ED8300-0C19-4FA3-B693-81423D3DA363}" type="sibTrans" cxnId="{F1ACE70F-EF9D-4D12-A229-6FF72C321D25}">
      <dgm:prSet/>
      <dgm:spPr/>
      <dgm:t>
        <a:bodyPr/>
        <a:lstStyle/>
        <a:p>
          <a:endParaRPr lang="es-EC"/>
        </a:p>
      </dgm:t>
    </dgm:pt>
    <dgm:pt modelId="{31CF9C32-223A-488F-AE3D-5AA1DBF9A802}">
      <dgm:prSet phldrT="[Texto]"/>
      <dgm:spPr/>
      <dgm:t>
        <a:bodyPr/>
        <a:lstStyle/>
        <a:p>
          <a:pPr algn="ctr"/>
          <a:r>
            <a:rPr lang="es-ES_tradnl" dirty="0" smtClean="0"/>
            <a:t>El espíritu se vincula con el universo</a:t>
          </a:r>
          <a:endParaRPr lang="es-EC" dirty="0"/>
        </a:p>
      </dgm:t>
    </dgm:pt>
    <dgm:pt modelId="{9F3A7012-3F39-4C8D-9FE0-103B63E47064}" type="parTrans" cxnId="{3F879FB6-387F-43F2-B732-294968952B35}">
      <dgm:prSet/>
      <dgm:spPr/>
      <dgm:t>
        <a:bodyPr/>
        <a:lstStyle/>
        <a:p>
          <a:endParaRPr lang="es-EC"/>
        </a:p>
      </dgm:t>
    </dgm:pt>
    <dgm:pt modelId="{E5EF3E41-3610-4F0F-8679-3E05BEBA5982}" type="sibTrans" cxnId="{3F879FB6-387F-43F2-B732-294968952B35}">
      <dgm:prSet/>
      <dgm:spPr/>
      <dgm:t>
        <a:bodyPr/>
        <a:lstStyle/>
        <a:p>
          <a:endParaRPr lang="es-EC"/>
        </a:p>
      </dgm:t>
    </dgm:pt>
    <dgm:pt modelId="{C54A4BD9-7817-4815-B7DC-15875F2A2AF1}">
      <dgm:prSet phldrT="[Texto]"/>
      <dgm:spPr/>
      <dgm:t>
        <a:bodyPr/>
        <a:lstStyle/>
        <a:p>
          <a:pPr algn="ctr"/>
          <a:endParaRPr lang="es-EC" dirty="0"/>
        </a:p>
      </dgm:t>
    </dgm:pt>
    <dgm:pt modelId="{42513660-2A2A-4463-AA49-6B1826B5B901}" type="parTrans" cxnId="{94C464CB-71B5-48B7-8EBE-83CF384887FE}">
      <dgm:prSet/>
      <dgm:spPr/>
      <dgm:t>
        <a:bodyPr/>
        <a:lstStyle/>
        <a:p>
          <a:endParaRPr lang="es-EC"/>
        </a:p>
      </dgm:t>
    </dgm:pt>
    <dgm:pt modelId="{2ECF6817-3115-4CAD-9162-9763D085E1B6}" type="sibTrans" cxnId="{94C464CB-71B5-48B7-8EBE-83CF384887FE}">
      <dgm:prSet/>
      <dgm:spPr/>
      <dgm:t>
        <a:bodyPr/>
        <a:lstStyle/>
        <a:p>
          <a:endParaRPr lang="es-EC"/>
        </a:p>
      </dgm:t>
    </dgm:pt>
    <dgm:pt modelId="{528F440F-D78F-4AE7-AA1E-CB947C23DC7A}" type="pres">
      <dgm:prSet presAssocID="{2FD142C1-2639-4B3E-AAEE-8A19831420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245D6F-C68D-4E74-800B-82AE77F1F83B}" type="pres">
      <dgm:prSet presAssocID="{2FD142C1-2639-4B3E-AAEE-8A198314203E}" presName="cycle" presStyleCnt="0"/>
      <dgm:spPr/>
    </dgm:pt>
    <dgm:pt modelId="{C8C70950-5B2E-4264-8956-41E132C48A4E}" type="pres">
      <dgm:prSet presAssocID="{2FD142C1-2639-4B3E-AAEE-8A198314203E}" presName="centerShape" presStyleCnt="0"/>
      <dgm:spPr/>
    </dgm:pt>
    <dgm:pt modelId="{4F3B7D64-1166-4E5E-9996-8AEE156A0337}" type="pres">
      <dgm:prSet presAssocID="{2FD142C1-2639-4B3E-AAEE-8A198314203E}" presName="connSite" presStyleLbl="node1" presStyleIdx="0" presStyleCnt="4"/>
      <dgm:spPr/>
    </dgm:pt>
    <dgm:pt modelId="{1D41DA41-42DA-4CF6-9372-A07B737DC076}" type="pres">
      <dgm:prSet presAssocID="{2FD142C1-2639-4B3E-AAEE-8A198314203E}" presName="visible" presStyleLbl="node1" presStyleIdx="0" presStyleCnt="4"/>
      <dgm:spPr/>
    </dgm:pt>
    <dgm:pt modelId="{4716C64D-AE64-495B-9466-07FC9352DC5D}" type="pres">
      <dgm:prSet presAssocID="{0ADB49AC-0DB8-41EA-9066-A5CA8485413E}" presName="Name25" presStyleLbl="parChTrans1D1" presStyleIdx="0" presStyleCnt="3"/>
      <dgm:spPr/>
      <dgm:t>
        <a:bodyPr/>
        <a:lstStyle/>
        <a:p>
          <a:endParaRPr lang="es-EC"/>
        </a:p>
      </dgm:t>
    </dgm:pt>
    <dgm:pt modelId="{F02F8BE8-0FAA-4F78-8F0C-1D28D240D4EC}" type="pres">
      <dgm:prSet presAssocID="{BD8F91B1-1B5A-4B46-B89C-A7D491DEA2B8}" presName="node" presStyleCnt="0"/>
      <dgm:spPr/>
    </dgm:pt>
    <dgm:pt modelId="{B232F583-B347-409F-A9BB-504CBCE3E90F}" type="pres">
      <dgm:prSet presAssocID="{BD8F91B1-1B5A-4B46-B89C-A7D491DEA2B8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83BB5F-0879-4218-9486-F00928CFDE64}" type="pres">
      <dgm:prSet presAssocID="{BD8F91B1-1B5A-4B46-B89C-A7D491DEA2B8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7D04DA-B8A5-4B86-A225-8B03DAE906F4}" type="pres">
      <dgm:prSet presAssocID="{51727EC7-625C-456C-BFF1-DE83F847E003}" presName="Name25" presStyleLbl="parChTrans1D1" presStyleIdx="1" presStyleCnt="3"/>
      <dgm:spPr/>
      <dgm:t>
        <a:bodyPr/>
        <a:lstStyle/>
        <a:p>
          <a:endParaRPr lang="es-EC"/>
        </a:p>
      </dgm:t>
    </dgm:pt>
    <dgm:pt modelId="{EBB2B66A-70D3-4DF8-A1E9-EC6F3B199077}" type="pres">
      <dgm:prSet presAssocID="{49385F3C-F2B4-4FBD-A86D-8445A6340350}" presName="node" presStyleCnt="0"/>
      <dgm:spPr/>
    </dgm:pt>
    <dgm:pt modelId="{8D7CBD6D-8CEB-4C14-A583-AD8B2C190C94}" type="pres">
      <dgm:prSet presAssocID="{49385F3C-F2B4-4FBD-A86D-8445A634035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68DD5-A524-4219-B967-36A26A1DF8AC}" type="pres">
      <dgm:prSet presAssocID="{49385F3C-F2B4-4FBD-A86D-8445A634035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25D3D-FC4B-419B-96F2-EA5EFC0A6917}" type="pres">
      <dgm:prSet presAssocID="{098EB4E7-C562-4C52-A226-2773B24CF454}" presName="Name25" presStyleLbl="parChTrans1D1" presStyleIdx="2" presStyleCnt="3"/>
      <dgm:spPr/>
      <dgm:t>
        <a:bodyPr/>
        <a:lstStyle/>
        <a:p>
          <a:endParaRPr lang="es-EC"/>
        </a:p>
      </dgm:t>
    </dgm:pt>
    <dgm:pt modelId="{91BD424C-DF7F-4BA4-94CF-0DE464FCB8D4}" type="pres">
      <dgm:prSet presAssocID="{72DD0CCF-0178-4455-99F2-249CBB42185B}" presName="node" presStyleCnt="0"/>
      <dgm:spPr/>
    </dgm:pt>
    <dgm:pt modelId="{23B2BD24-E986-42E0-A8A6-2E0DC8BCFDD3}" type="pres">
      <dgm:prSet presAssocID="{72DD0CCF-0178-4455-99F2-249CBB42185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B43B11-5640-4463-88B9-F334CBD12E77}" type="pres">
      <dgm:prSet presAssocID="{72DD0CCF-0178-4455-99F2-249CBB42185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ACE70F-EF9D-4D12-A229-6FF72C321D25}" srcId="{72DD0CCF-0178-4455-99F2-249CBB42185B}" destId="{B48279BC-A70D-4921-A190-3F16BD57B6C5}" srcOrd="0" destOrd="0" parTransId="{E509A767-8D98-4992-A3E6-5C3091BD2BB9}" sibTransId="{29ED8300-0C19-4FA3-B693-81423D3DA363}"/>
    <dgm:cxn modelId="{559BD2A0-7428-45C8-9D69-451B9ECB51EB}" type="presOf" srcId="{72DD0CCF-0178-4455-99F2-249CBB42185B}" destId="{23B2BD24-E986-42E0-A8A6-2E0DC8BCFDD3}" srcOrd="0" destOrd="0" presId="urn:microsoft.com/office/officeart/2005/8/layout/radial2"/>
    <dgm:cxn modelId="{862AF16D-29B0-4D80-9513-80D39A7F2735}" type="presOf" srcId="{B48279BC-A70D-4921-A190-3F16BD57B6C5}" destId="{47B43B11-5640-4463-88B9-F334CBD12E77}" srcOrd="0" destOrd="0" presId="urn:microsoft.com/office/officeart/2005/8/layout/radial2"/>
    <dgm:cxn modelId="{3F879FB6-387F-43F2-B732-294968952B35}" srcId="{49385F3C-F2B4-4FBD-A86D-8445A6340350}" destId="{31CF9C32-223A-488F-AE3D-5AA1DBF9A802}" srcOrd="2" destOrd="0" parTransId="{9F3A7012-3F39-4C8D-9FE0-103B63E47064}" sibTransId="{E5EF3E41-3610-4F0F-8679-3E05BEBA5982}"/>
    <dgm:cxn modelId="{E1CC9E06-1DF3-47F8-B7AF-02B2FA4086A8}" type="presOf" srcId="{49385F3C-F2B4-4FBD-A86D-8445A6340350}" destId="{8D7CBD6D-8CEB-4C14-A583-AD8B2C190C94}" srcOrd="0" destOrd="0" presId="urn:microsoft.com/office/officeart/2005/8/layout/radial2"/>
    <dgm:cxn modelId="{829256D1-E085-45CD-88F7-A4E723B79EB3}" type="presOf" srcId="{5BCBF4AF-A972-46DC-9A66-FD045AD20227}" destId="{CA83BB5F-0879-4218-9486-F00928CFDE64}" srcOrd="0" destOrd="0" presId="urn:microsoft.com/office/officeart/2005/8/layout/radial2"/>
    <dgm:cxn modelId="{A4274A06-3515-4EFC-AF10-0873EC3B4D26}" type="presOf" srcId="{63F8EBAC-48B7-4254-B89D-B649039D93F9}" destId="{55B68DD5-A524-4219-B967-36A26A1DF8AC}" srcOrd="0" destOrd="0" presId="urn:microsoft.com/office/officeart/2005/8/layout/radial2"/>
    <dgm:cxn modelId="{F20CFFD3-BF73-41E7-A00B-5C32537D34E6}" type="presOf" srcId="{31CF9C32-223A-488F-AE3D-5AA1DBF9A802}" destId="{55B68DD5-A524-4219-B967-36A26A1DF8AC}" srcOrd="0" destOrd="2" presId="urn:microsoft.com/office/officeart/2005/8/layout/radial2"/>
    <dgm:cxn modelId="{ECFF38E5-26A0-4B38-AC6C-40A182142E55}" srcId="{2FD142C1-2639-4B3E-AAEE-8A198314203E}" destId="{72DD0CCF-0178-4455-99F2-249CBB42185B}" srcOrd="2" destOrd="0" parTransId="{098EB4E7-C562-4C52-A226-2773B24CF454}" sibTransId="{EF04B008-7EAC-40B4-9FE6-30B84232B12B}"/>
    <dgm:cxn modelId="{D241E3E5-C475-47F6-9072-3A082E58DDE3}" srcId="{2FD142C1-2639-4B3E-AAEE-8A198314203E}" destId="{BD8F91B1-1B5A-4B46-B89C-A7D491DEA2B8}" srcOrd="0" destOrd="0" parTransId="{0ADB49AC-0DB8-41EA-9066-A5CA8485413E}" sibTransId="{CD2F18BE-598B-40AF-A326-FBF0C627D109}"/>
    <dgm:cxn modelId="{F4861D66-30D2-4DD5-9930-A80FE1A4C703}" type="presOf" srcId="{098EB4E7-C562-4C52-A226-2773B24CF454}" destId="{4A225D3D-FC4B-419B-96F2-EA5EFC0A6917}" srcOrd="0" destOrd="0" presId="urn:microsoft.com/office/officeart/2005/8/layout/radial2"/>
    <dgm:cxn modelId="{51F7DE35-8BD2-41DE-BF68-5A02C21E6D0D}" type="presOf" srcId="{51727EC7-625C-456C-BFF1-DE83F847E003}" destId="{7D7D04DA-B8A5-4B86-A225-8B03DAE906F4}" srcOrd="0" destOrd="0" presId="urn:microsoft.com/office/officeart/2005/8/layout/radial2"/>
    <dgm:cxn modelId="{CF9BFC96-F4BC-4BF3-9907-E9EDF40DC0F8}" srcId="{49385F3C-F2B4-4FBD-A86D-8445A6340350}" destId="{63F8EBAC-48B7-4254-B89D-B649039D93F9}" srcOrd="0" destOrd="0" parTransId="{F2702C3B-7B50-4618-BEA4-F65F53DE7357}" sibTransId="{05A5766A-F028-4FF7-A12A-E1AAA73D59AA}"/>
    <dgm:cxn modelId="{94C464CB-71B5-48B7-8EBE-83CF384887FE}" srcId="{49385F3C-F2B4-4FBD-A86D-8445A6340350}" destId="{C54A4BD9-7817-4815-B7DC-15875F2A2AF1}" srcOrd="1" destOrd="0" parTransId="{42513660-2A2A-4463-AA49-6B1826B5B901}" sibTransId="{2ECF6817-3115-4CAD-9162-9763D085E1B6}"/>
    <dgm:cxn modelId="{0A7081D3-CA1C-4C5B-957E-F58DDB4DE275}" srcId="{BD8F91B1-1B5A-4B46-B89C-A7D491DEA2B8}" destId="{5BCBF4AF-A972-46DC-9A66-FD045AD20227}" srcOrd="0" destOrd="0" parTransId="{BFEA6018-F5BC-4AE7-B855-BD0619E7F0F4}" sibTransId="{8F366B17-F6F8-4849-ACDA-B4AD417528DF}"/>
    <dgm:cxn modelId="{8E36C457-7D18-4F82-A911-0BCB8ADF82A4}" type="presOf" srcId="{BD8F91B1-1B5A-4B46-B89C-A7D491DEA2B8}" destId="{B232F583-B347-409F-A9BB-504CBCE3E90F}" srcOrd="0" destOrd="0" presId="urn:microsoft.com/office/officeart/2005/8/layout/radial2"/>
    <dgm:cxn modelId="{9C6A08CD-DC2F-4C20-9D07-2BCEE3C7C6D7}" type="presOf" srcId="{C54A4BD9-7817-4815-B7DC-15875F2A2AF1}" destId="{55B68DD5-A524-4219-B967-36A26A1DF8AC}" srcOrd="0" destOrd="1" presId="urn:microsoft.com/office/officeart/2005/8/layout/radial2"/>
    <dgm:cxn modelId="{00BE4046-1E87-46DF-9968-7E4151347002}" type="presOf" srcId="{2FD142C1-2639-4B3E-AAEE-8A198314203E}" destId="{528F440F-D78F-4AE7-AA1E-CB947C23DC7A}" srcOrd="0" destOrd="0" presId="urn:microsoft.com/office/officeart/2005/8/layout/radial2"/>
    <dgm:cxn modelId="{41E0FA35-1461-4BFE-94D5-A6744CD5C8B5}" srcId="{2FD142C1-2639-4B3E-AAEE-8A198314203E}" destId="{49385F3C-F2B4-4FBD-A86D-8445A6340350}" srcOrd="1" destOrd="0" parTransId="{51727EC7-625C-456C-BFF1-DE83F847E003}" sibTransId="{3003BE29-1EFB-46C6-AAAD-1B1012615943}"/>
    <dgm:cxn modelId="{9CF1B537-39C1-47B9-97A4-66FF34D6AA3D}" type="presOf" srcId="{0ADB49AC-0DB8-41EA-9066-A5CA8485413E}" destId="{4716C64D-AE64-495B-9466-07FC9352DC5D}" srcOrd="0" destOrd="0" presId="urn:microsoft.com/office/officeart/2005/8/layout/radial2"/>
    <dgm:cxn modelId="{C9A016FF-E0FE-4C6C-B110-5F9B62382E9A}" type="presParOf" srcId="{528F440F-D78F-4AE7-AA1E-CB947C23DC7A}" destId="{9B245D6F-C68D-4E74-800B-82AE77F1F83B}" srcOrd="0" destOrd="0" presId="urn:microsoft.com/office/officeart/2005/8/layout/radial2"/>
    <dgm:cxn modelId="{45C6BF7E-AE97-4945-9454-BC3CE60819EC}" type="presParOf" srcId="{9B245D6F-C68D-4E74-800B-82AE77F1F83B}" destId="{C8C70950-5B2E-4264-8956-41E132C48A4E}" srcOrd="0" destOrd="0" presId="urn:microsoft.com/office/officeart/2005/8/layout/radial2"/>
    <dgm:cxn modelId="{68381F10-88DC-40D9-8DBB-7536B3F20A1C}" type="presParOf" srcId="{C8C70950-5B2E-4264-8956-41E132C48A4E}" destId="{4F3B7D64-1166-4E5E-9996-8AEE156A0337}" srcOrd="0" destOrd="0" presId="urn:microsoft.com/office/officeart/2005/8/layout/radial2"/>
    <dgm:cxn modelId="{4F8E1994-27F1-4DEB-BAA6-7C7F130C51E8}" type="presParOf" srcId="{C8C70950-5B2E-4264-8956-41E132C48A4E}" destId="{1D41DA41-42DA-4CF6-9372-A07B737DC076}" srcOrd="1" destOrd="0" presId="urn:microsoft.com/office/officeart/2005/8/layout/radial2"/>
    <dgm:cxn modelId="{CD21E01D-AA0B-4457-92C7-BF5296E12BA9}" type="presParOf" srcId="{9B245D6F-C68D-4E74-800B-82AE77F1F83B}" destId="{4716C64D-AE64-495B-9466-07FC9352DC5D}" srcOrd="1" destOrd="0" presId="urn:microsoft.com/office/officeart/2005/8/layout/radial2"/>
    <dgm:cxn modelId="{8FB35F8F-A0EA-4E43-914C-A0FD64B60685}" type="presParOf" srcId="{9B245D6F-C68D-4E74-800B-82AE77F1F83B}" destId="{F02F8BE8-0FAA-4F78-8F0C-1D28D240D4EC}" srcOrd="2" destOrd="0" presId="urn:microsoft.com/office/officeart/2005/8/layout/radial2"/>
    <dgm:cxn modelId="{47D9E41B-C81B-41CD-9298-9723C297007C}" type="presParOf" srcId="{F02F8BE8-0FAA-4F78-8F0C-1D28D240D4EC}" destId="{B232F583-B347-409F-A9BB-504CBCE3E90F}" srcOrd="0" destOrd="0" presId="urn:microsoft.com/office/officeart/2005/8/layout/radial2"/>
    <dgm:cxn modelId="{73D57F15-B6DC-4FB4-A893-4ACA6AF21DFC}" type="presParOf" srcId="{F02F8BE8-0FAA-4F78-8F0C-1D28D240D4EC}" destId="{CA83BB5F-0879-4218-9486-F00928CFDE64}" srcOrd="1" destOrd="0" presId="urn:microsoft.com/office/officeart/2005/8/layout/radial2"/>
    <dgm:cxn modelId="{13D337D0-FE28-4174-85E1-A75383CE7373}" type="presParOf" srcId="{9B245D6F-C68D-4E74-800B-82AE77F1F83B}" destId="{7D7D04DA-B8A5-4B86-A225-8B03DAE906F4}" srcOrd="3" destOrd="0" presId="urn:microsoft.com/office/officeart/2005/8/layout/radial2"/>
    <dgm:cxn modelId="{93C03015-246C-4116-AB48-7728DD21D8F4}" type="presParOf" srcId="{9B245D6F-C68D-4E74-800B-82AE77F1F83B}" destId="{EBB2B66A-70D3-4DF8-A1E9-EC6F3B199077}" srcOrd="4" destOrd="0" presId="urn:microsoft.com/office/officeart/2005/8/layout/radial2"/>
    <dgm:cxn modelId="{6DA00A27-6D71-462D-8C1B-E7F1D463EA72}" type="presParOf" srcId="{EBB2B66A-70D3-4DF8-A1E9-EC6F3B199077}" destId="{8D7CBD6D-8CEB-4C14-A583-AD8B2C190C94}" srcOrd="0" destOrd="0" presId="urn:microsoft.com/office/officeart/2005/8/layout/radial2"/>
    <dgm:cxn modelId="{D8CB5EC8-70B8-4E81-B60F-225B277E809A}" type="presParOf" srcId="{EBB2B66A-70D3-4DF8-A1E9-EC6F3B199077}" destId="{55B68DD5-A524-4219-B967-36A26A1DF8AC}" srcOrd="1" destOrd="0" presId="urn:microsoft.com/office/officeart/2005/8/layout/radial2"/>
    <dgm:cxn modelId="{3F17B2BC-F6AF-47D4-89BE-97B12922469C}" type="presParOf" srcId="{9B245D6F-C68D-4E74-800B-82AE77F1F83B}" destId="{4A225D3D-FC4B-419B-96F2-EA5EFC0A6917}" srcOrd="5" destOrd="0" presId="urn:microsoft.com/office/officeart/2005/8/layout/radial2"/>
    <dgm:cxn modelId="{530F5433-B7F0-4A70-8E5F-79C1ACD39EE5}" type="presParOf" srcId="{9B245D6F-C68D-4E74-800B-82AE77F1F83B}" destId="{91BD424C-DF7F-4BA4-94CF-0DE464FCB8D4}" srcOrd="6" destOrd="0" presId="urn:microsoft.com/office/officeart/2005/8/layout/radial2"/>
    <dgm:cxn modelId="{1DAB46EA-188C-44AF-A1C7-68D5A7814848}" type="presParOf" srcId="{91BD424C-DF7F-4BA4-94CF-0DE464FCB8D4}" destId="{23B2BD24-E986-42E0-A8A6-2E0DC8BCFDD3}" srcOrd="0" destOrd="0" presId="urn:microsoft.com/office/officeart/2005/8/layout/radial2"/>
    <dgm:cxn modelId="{BA4914D5-BAC7-4D74-BC8A-BE60685B517D}" type="presParOf" srcId="{91BD424C-DF7F-4BA4-94CF-0DE464FCB8D4}" destId="{47B43B11-5640-4463-88B9-F334CBD12E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F37A0-54F8-40A5-B54D-29FE20759A6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96E1F8-F045-4283-931A-E13CF80EC732}">
      <dgm:prSet phldrT="[Texto]"/>
      <dgm:spPr/>
      <dgm:t>
        <a:bodyPr/>
        <a:lstStyle/>
        <a:p>
          <a:r>
            <a:rPr lang="es-ES_tradnl" dirty="0" smtClean="0"/>
            <a:t>Equilibra el funcionamiento de cada órgano</a:t>
          </a:r>
          <a:endParaRPr lang="es-EC" dirty="0"/>
        </a:p>
      </dgm:t>
    </dgm:pt>
    <dgm:pt modelId="{037984A5-DD10-40F0-983C-EC8D75A70E1A}" type="parTrans" cxnId="{DC889BD0-789B-47E7-817F-FF1D7C5E834F}">
      <dgm:prSet/>
      <dgm:spPr/>
      <dgm:t>
        <a:bodyPr/>
        <a:lstStyle/>
        <a:p>
          <a:endParaRPr lang="es-EC"/>
        </a:p>
      </dgm:t>
    </dgm:pt>
    <dgm:pt modelId="{28CB8A89-2699-4646-B099-ED029A71998B}" type="sibTrans" cxnId="{DC889BD0-789B-47E7-817F-FF1D7C5E834F}">
      <dgm:prSet/>
      <dgm:spPr/>
      <dgm:t>
        <a:bodyPr/>
        <a:lstStyle/>
        <a:p>
          <a:endParaRPr lang="es-EC"/>
        </a:p>
      </dgm:t>
    </dgm:pt>
    <dgm:pt modelId="{7E795CBA-AE09-45CE-B40A-F13EB8B8643B}">
      <dgm:prSet phldrT="[Texto]"/>
      <dgm:spPr/>
      <dgm:t>
        <a:bodyPr/>
        <a:lstStyle/>
        <a:p>
          <a:r>
            <a:rPr lang="es-ES_tradnl" dirty="0" smtClean="0"/>
            <a:t>Buen estado de salud</a:t>
          </a:r>
          <a:endParaRPr lang="es-EC" dirty="0"/>
        </a:p>
      </dgm:t>
    </dgm:pt>
    <dgm:pt modelId="{9E2E7356-F318-4FF1-9B33-3D624EBCFC83}" type="parTrans" cxnId="{757B02CB-A549-4158-9BA1-5A352F84E8C9}">
      <dgm:prSet/>
      <dgm:spPr/>
      <dgm:t>
        <a:bodyPr/>
        <a:lstStyle/>
        <a:p>
          <a:endParaRPr lang="es-EC"/>
        </a:p>
      </dgm:t>
    </dgm:pt>
    <dgm:pt modelId="{7647918B-00A7-418A-A87D-A391B49A2160}" type="sibTrans" cxnId="{757B02CB-A549-4158-9BA1-5A352F84E8C9}">
      <dgm:prSet/>
      <dgm:spPr/>
      <dgm:t>
        <a:bodyPr/>
        <a:lstStyle/>
        <a:p>
          <a:endParaRPr lang="es-EC"/>
        </a:p>
      </dgm:t>
    </dgm:pt>
    <dgm:pt modelId="{6641C647-D76F-4CD4-8C72-B9C3E9F3EEF8}" type="pres">
      <dgm:prSet presAssocID="{766F37A0-54F8-40A5-B54D-29FE20759A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2D30DE-5C0C-4B53-B74A-2A9E4F7DD572}" type="pres">
      <dgm:prSet presAssocID="{766F37A0-54F8-40A5-B54D-29FE20759A69}" presName="divider" presStyleLbl="fgShp" presStyleIdx="0" presStyleCnt="1"/>
      <dgm:spPr/>
    </dgm:pt>
    <dgm:pt modelId="{73AE433B-9065-4D29-AB38-476FA7D2F96A}" type="pres">
      <dgm:prSet presAssocID="{9C96E1F8-F045-4283-931A-E13CF80EC732}" presName="downArrow" presStyleLbl="node1" presStyleIdx="0" presStyleCnt="2"/>
      <dgm:spPr/>
    </dgm:pt>
    <dgm:pt modelId="{29366EC2-1151-4F80-9983-8A6D84EF5133}" type="pres">
      <dgm:prSet presAssocID="{9C96E1F8-F045-4283-931A-E13CF80EC73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20DD8E-5F41-4AC3-B093-12BFC8E9B2DC}" type="pres">
      <dgm:prSet presAssocID="{7E795CBA-AE09-45CE-B40A-F13EB8B8643B}" presName="upArrow" presStyleLbl="node1" presStyleIdx="1" presStyleCnt="2"/>
      <dgm:spPr/>
    </dgm:pt>
    <dgm:pt modelId="{F9B4FD4E-6217-43EB-86E2-3D5A008E91ED}" type="pres">
      <dgm:prSet presAssocID="{7E795CBA-AE09-45CE-B40A-F13EB8B8643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199C22-4103-484F-968C-ACDA8BD2D9D3}" type="presOf" srcId="{9C96E1F8-F045-4283-931A-E13CF80EC732}" destId="{29366EC2-1151-4F80-9983-8A6D84EF5133}" srcOrd="0" destOrd="0" presId="urn:microsoft.com/office/officeart/2005/8/layout/arrow3"/>
    <dgm:cxn modelId="{DE18FC54-7753-42C5-85C3-F60F55D2822C}" type="presOf" srcId="{766F37A0-54F8-40A5-B54D-29FE20759A69}" destId="{6641C647-D76F-4CD4-8C72-B9C3E9F3EEF8}" srcOrd="0" destOrd="0" presId="urn:microsoft.com/office/officeart/2005/8/layout/arrow3"/>
    <dgm:cxn modelId="{1B1EDE20-F0E1-42EA-B085-60A9F42A6533}" type="presOf" srcId="{7E795CBA-AE09-45CE-B40A-F13EB8B8643B}" destId="{F9B4FD4E-6217-43EB-86E2-3D5A008E91ED}" srcOrd="0" destOrd="0" presId="urn:microsoft.com/office/officeart/2005/8/layout/arrow3"/>
    <dgm:cxn modelId="{757B02CB-A549-4158-9BA1-5A352F84E8C9}" srcId="{766F37A0-54F8-40A5-B54D-29FE20759A69}" destId="{7E795CBA-AE09-45CE-B40A-F13EB8B8643B}" srcOrd="1" destOrd="0" parTransId="{9E2E7356-F318-4FF1-9B33-3D624EBCFC83}" sibTransId="{7647918B-00A7-418A-A87D-A391B49A2160}"/>
    <dgm:cxn modelId="{DC889BD0-789B-47E7-817F-FF1D7C5E834F}" srcId="{766F37A0-54F8-40A5-B54D-29FE20759A69}" destId="{9C96E1F8-F045-4283-931A-E13CF80EC732}" srcOrd="0" destOrd="0" parTransId="{037984A5-DD10-40F0-983C-EC8D75A70E1A}" sibTransId="{28CB8A89-2699-4646-B099-ED029A71998B}"/>
    <dgm:cxn modelId="{3A00DDB3-8E9B-4DA7-848D-F5E39E9262D1}" type="presParOf" srcId="{6641C647-D76F-4CD4-8C72-B9C3E9F3EEF8}" destId="{D62D30DE-5C0C-4B53-B74A-2A9E4F7DD572}" srcOrd="0" destOrd="0" presId="urn:microsoft.com/office/officeart/2005/8/layout/arrow3"/>
    <dgm:cxn modelId="{C11D0204-850A-49C2-BC55-1A9D8E7899B1}" type="presParOf" srcId="{6641C647-D76F-4CD4-8C72-B9C3E9F3EEF8}" destId="{73AE433B-9065-4D29-AB38-476FA7D2F96A}" srcOrd="1" destOrd="0" presId="urn:microsoft.com/office/officeart/2005/8/layout/arrow3"/>
    <dgm:cxn modelId="{E66A1CE6-3D64-44D8-A7B4-52C07209ACC9}" type="presParOf" srcId="{6641C647-D76F-4CD4-8C72-B9C3E9F3EEF8}" destId="{29366EC2-1151-4F80-9983-8A6D84EF5133}" srcOrd="2" destOrd="0" presId="urn:microsoft.com/office/officeart/2005/8/layout/arrow3"/>
    <dgm:cxn modelId="{BEBB0539-C4DB-4C4E-8994-A9779D9AABDD}" type="presParOf" srcId="{6641C647-D76F-4CD4-8C72-B9C3E9F3EEF8}" destId="{0520DD8E-5F41-4AC3-B093-12BFC8E9B2DC}" srcOrd="3" destOrd="0" presId="urn:microsoft.com/office/officeart/2005/8/layout/arrow3"/>
    <dgm:cxn modelId="{D0C2B765-E0D3-474B-BB72-9D81B393264B}" type="presParOf" srcId="{6641C647-D76F-4CD4-8C72-B9C3E9F3EEF8}" destId="{F9B4FD4E-6217-43EB-86E2-3D5A008E91E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8A967-064C-4EBA-ACB7-4B36B9041E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37D4BC-B1D7-49C5-BA12-12A0E710AE3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ESTIMULACIÓN NERVIOSA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DB1FD827-520B-4974-AFDE-B2F167B92F32}" type="parTrans" cxnId="{029075D6-51AA-48B1-A377-73D609CFBB5F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D6B4FB6D-126D-4CC6-BF61-B1449D50D6F6}" type="sibTrans" cxnId="{029075D6-51AA-48B1-A377-73D609CFBB5F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09187A82-073F-4D8C-AEAF-C248CEB07106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TRANSMITE A LA MÉDULA ESPINAL 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7509407C-F5B5-40AA-B252-7D982ACD0920}" type="parTrans" cxnId="{8070949C-841F-4375-B09C-C108C74A8979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D92226F1-E779-433A-BCE9-1BAD9E1605F3}" type="sibTrans" cxnId="{8070949C-841F-4375-B09C-C108C74A8979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AAD071AE-AB2E-49D2-8E9D-E72FD54543BA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POR LAS FIBRAS NERVIOSAS ANTERIORES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56354047-6B68-45E6-9A68-FEEE0B763019}" type="parTrans" cxnId="{1DCFE746-EF72-44C8-B4B9-C62482D2D0DB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B2870C1E-567B-42FC-B9A3-5776CC8D947C}" type="sibTrans" cxnId="{1DCFE746-EF72-44C8-B4B9-C62482D2D0DB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F80BF79F-3FF5-4CAC-B823-D8F2A6F7035F}">
      <dgm:prSet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ZONA CUTÁNEA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(dolor)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CAF2439E-4E30-44E7-A24A-E8D63E690275}" type="parTrans" cxnId="{D1FE3DF0-F50A-45DD-8C6E-1B294297A9DB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FDFF9A7E-8040-48AE-965C-1E70B792ED5E}" type="sibTrans" cxnId="{D1FE3DF0-F50A-45DD-8C6E-1B294297A9DB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E80D2887-FFC3-4ED3-A90D-2E4E45C9DBF9}" type="pres">
      <dgm:prSet presAssocID="{CFC8A967-064C-4EBA-ACB7-4B36B9041EAF}" presName="CompostProcess" presStyleCnt="0">
        <dgm:presLayoutVars>
          <dgm:dir/>
          <dgm:resizeHandles val="exact"/>
        </dgm:presLayoutVars>
      </dgm:prSet>
      <dgm:spPr/>
    </dgm:pt>
    <dgm:pt modelId="{D47BC8C8-46FB-477B-BC6F-1928E159E02D}" type="pres">
      <dgm:prSet presAssocID="{CFC8A967-064C-4EBA-ACB7-4B36B9041EAF}" presName="arrow" presStyleLbl="bgShp" presStyleIdx="0" presStyleCnt="1"/>
      <dgm:spPr/>
    </dgm:pt>
    <dgm:pt modelId="{510E5FF7-211A-4F8A-AA3E-7CBE09150FD8}" type="pres">
      <dgm:prSet presAssocID="{CFC8A967-064C-4EBA-ACB7-4B36B9041EAF}" presName="linearProcess" presStyleCnt="0"/>
      <dgm:spPr/>
    </dgm:pt>
    <dgm:pt modelId="{B8DC0FF8-8D37-4FA0-B621-564DC67BA72D}" type="pres">
      <dgm:prSet presAssocID="{8737D4BC-B1D7-49C5-BA12-12A0E710AE3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447B94-8778-41C4-A1AE-4C87D3A240C2}" type="pres">
      <dgm:prSet presAssocID="{D6B4FB6D-126D-4CC6-BF61-B1449D50D6F6}" presName="sibTrans" presStyleCnt="0"/>
      <dgm:spPr/>
    </dgm:pt>
    <dgm:pt modelId="{4458EFFE-992E-4822-A840-17277AEA379E}" type="pres">
      <dgm:prSet presAssocID="{09187A82-073F-4D8C-AEAF-C248CEB0710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D8CD42-5EB5-4AE4-A022-A601C3EA1E42}" type="pres">
      <dgm:prSet presAssocID="{D92226F1-E779-433A-BCE9-1BAD9E1605F3}" presName="sibTrans" presStyleCnt="0"/>
      <dgm:spPr/>
    </dgm:pt>
    <dgm:pt modelId="{15DEF09B-2792-4C1B-ABC1-5193ED7BB108}" type="pres">
      <dgm:prSet presAssocID="{AAD071AE-AB2E-49D2-8E9D-E72FD54543B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771F25-8711-45B5-AF20-CD8D6E2AEB80}" type="pres">
      <dgm:prSet presAssocID="{B2870C1E-567B-42FC-B9A3-5776CC8D947C}" presName="sibTrans" presStyleCnt="0"/>
      <dgm:spPr/>
    </dgm:pt>
    <dgm:pt modelId="{057C5AF7-8C6C-4513-BE21-1961ED6BAA80}" type="pres">
      <dgm:prSet presAssocID="{F80BF79F-3FF5-4CAC-B823-D8F2A6F7035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1B18ED-4078-4D31-A5C8-9B4FE3CD8F68}" type="presOf" srcId="{8737D4BC-B1D7-49C5-BA12-12A0E710AE38}" destId="{B8DC0FF8-8D37-4FA0-B621-564DC67BA72D}" srcOrd="0" destOrd="0" presId="urn:microsoft.com/office/officeart/2005/8/layout/hProcess9"/>
    <dgm:cxn modelId="{6FD8A289-CCA6-47F0-BFD3-28FC87CED9CA}" type="presOf" srcId="{09187A82-073F-4D8C-AEAF-C248CEB07106}" destId="{4458EFFE-992E-4822-A840-17277AEA379E}" srcOrd="0" destOrd="0" presId="urn:microsoft.com/office/officeart/2005/8/layout/hProcess9"/>
    <dgm:cxn modelId="{4D2A40C1-8F0A-4794-85F8-85878739FC56}" type="presOf" srcId="{F80BF79F-3FF5-4CAC-B823-D8F2A6F7035F}" destId="{057C5AF7-8C6C-4513-BE21-1961ED6BAA80}" srcOrd="0" destOrd="0" presId="urn:microsoft.com/office/officeart/2005/8/layout/hProcess9"/>
    <dgm:cxn modelId="{376D8540-F800-434B-8348-D214E26749A4}" type="presOf" srcId="{CFC8A967-064C-4EBA-ACB7-4B36B9041EAF}" destId="{E80D2887-FFC3-4ED3-A90D-2E4E45C9DBF9}" srcOrd="0" destOrd="0" presId="urn:microsoft.com/office/officeart/2005/8/layout/hProcess9"/>
    <dgm:cxn modelId="{8070949C-841F-4375-B09C-C108C74A8979}" srcId="{CFC8A967-064C-4EBA-ACB7-4B36B9041EAF}" destId="{09187A82-073F-4D8C-AEAF-C248CEB07106}" srcOrd="1" destOrd="0" parTransId="{7509407C-F5B5-40AA-B252-7D982ACD0920}" sibTransId="{D92226F1-E779-433A-BCE9-1BAD9E1605F3}"/>
    <dgm:cxn modelId="{D1FE3DF0-F50A-45DD-8C6E-1B294297A9DB}" srcId="{CFC8A967-064C-4EBA-ACB7-4B36B9041EAF}" destId="{F80BF79F-3FF5-4CAC-B823-D8F2A6F7035F}" srcOrd="3" destOrd="0" parTransId="{CAF2439E-4E30-44E7-A24A-E8D63E690275}" sibTransId="{FDFF9A7E-8040-48AE-965C-1E70B792ED5E}"/>
    <dgm:cxn modelId="{029075D6-51AA-48B1-A377-73D609CFBB5F}" srcId="{CFC8A967-064C-4EBA-ACB7-4B36B9041EAF}" destId="{8737D4BC-B1D7-49C5-BA12-12A0E710AE38}" srcOrd="0" destOrd="0" parTransId="{DB1FD827-520B-4974-AFDE-B2F167B92F32}" sibTransId="{D6B4FB6D-126D-4CC6-BF61-B1449D50D6F6}"/>
    <dgm:cxn modelId="{1DCFE746-EF72-44C8-B4B9-C62482D2D0DB}" srcId="{CFC8A967-064C-4EBA-ACB7-4B36B9041EAF}" destId="{AAD071AE-AB2E-49D2-8E9D-E72FD54543BA}" srcOrd="2" destOrd="0" parTransId="{56354047-6B68-45E6-9A68-FEEE0B763019}" sibTransId="{B2870C1E-567B-42FC-B9A3-5776CC8D947C}"/>
    <dgm:cxn modelId="{D8589D03-C61D-436A-951C-9BE6FE5EEF54}" type="presOf" srcId="{AAD071AE-AB2E-49D2-8E9D-E72FD54543BA}" destId="{15DEF09B-2792-4C1B-ABC1-5193ED7BB108}" srcOrd="0" destOrd="0" presId="urn:microsoft.com/office/officeart/2005/8/layout/hProcess9"/>
    <dgm:cxn modelId="{48841DCA-062D-483E-A9A1-6BAD2EC2CEA4}" type="presParOf" srcId="{E80D2887-FFC3-4ED3-A90D-2E4E45C9DBF9}" destId="{D47BC8C8-46FB-477B-BC6F-1928E159E02D}" srcOrd="0" destOrd="0" presId="urn:microsoft.com/office/officeart/2005/8/layout/hProcess9"/>
    <dgm:cxn modelId="{8CF33BB7-74E1-4651-91F2-F51B75AA3DA4}" type="presParOf" srcId="{E80D2887-FFC3-4ED3-A90D-2E4E45C9DBF9}" destId="{510E5FF7-211A-4F8A-AA3E-7CBE09150FD8}" srcOrd="1" destOrd="0" presId="urn:microsoft.com/office/officeart/2005/8/layout/hProcess9"/>
    <dgm:cxn modelId="{CB8B1DC7-04CD-4F9A-B93D-E360CCF67F0F}" type="presParOf" srcId="{510E5FF7-211A-4F8A-AA3E-7CBE09150FD8}" destId="{B8DC0FF8-8D37-4FA0-B621-564DC67BA72D}" srcOrd="0" destOrd="0" presId="urn:microsoft.com/office/officeart/2005/8/layout/hProcess9"/>
    <dgm:cxn modelId="{AC56CDF4-73DE-483C-A40A-AAD56C2BB14A}" type="presParOf" srcId="{510E5FF7-211A-4F8A-AA3E-7CBE09150FD8}" destId="{64447B94-8778-41C4-A1AE-4C87D3A240C2}" srcOrd="1" destOrd="0" presId="urn:microsoft.com/office/officeart/2005/8/layout/hProcess9"/>
    <dgm:cxn modelId="{31EC40EA-2954-4DE1-B3A1-C62C8645724C}" type="presParOf" srcId="{510E5FF7-211A-4F8A-AA3E-7CBE09150FD8}" destId="{4458EFFE-992E-4822-A840-17277AEA379E}" srcOrd="2" destOrd="0" presId="urn:microsoft.com/office/officeart/2005/8/layout/hProcess9"/>
    <dgm:cxn modelId="{3699D403-637E-452D-8C04-2412301F993B}" type="presParOf" srcId="{510E5FF7-211A-4F8A-AA3E-7CBE09150FD8}" destId="{B8D8CD42-5EB5-4AE4-A022-A601C3EA1E42}" srcOrd="3" destOrd="0" presId="urn:microsoft.com/office/officeart/2005/8/layout/hProcess9"/>
    <dgm:cxn modelId="{3E198121-6D4D-468E-BCDF-D079D84ADFCE}" type="presParOf" srcId="{510E5FF7-211A-4F8A-AA3E-7CBE09150FD8}" destId="{15DEF09B-2792-4C1B-ABC1-5193ED7BB108}" srcOrd="4" destOrd="0" presId="urn:microsoft.com/office/officeart/2005/8/layout/hProcess9"/>
    <dgm:cxn modelId="{E7FF4325-C6A5-491C-ACE2-2DCFBD5158CA}" type="presParOf" srcId="{510E5FF7-211A-4F8A-AA3E-7CBE09150FD8}" destId="{C1771F25-8711-45B5-AF20-CD8D6E2AEB80}" srcOrd="5" destOrd="0" presId="urn:microsoft.com/office/officeart/2005/8/layout/hProcess9"/>
    <dgm:cxn modelId="{4B7A59A5-8385-4578-8CBE-2C5917BADE95}" type="presParOf" srcId="{510E5FF7-211A-4F8A-AA3E-7CBE09150FD8}" destId="{057C5AF7-8C6C-4513-BE21-1961ED6BAA8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410AD3-B99A-40C7-98B1-9BA4F2D7FD16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5A149F-3147-4923-805B-BDEF170FBC06}">
      <dgm:prSet phldrT="[Texto]"/>
      <dgm:spPr/>
      <dgm:t>
        <a:bodyPr/>
        <a:lstStyle/>
        <a:p>
          <a:r>
            <a:rPr lang="es-ES_tradnl" dirty="0" smtClean="0">
              <a:solidFill>
                <a:srgbClr val="FFFF00"/>
              </a:solidFill>
            </a:rPr>
            <a:t>CLASIFICACIÓN</a:t>
          </a:r>
          <a:endParaRPr lang="es-EC" dirty="0">
            <a:solidFill>
              <a:srgbClr val="FFFF00"/>
            </a:solidFill>
          </a:endParaRPr>
        </a:p>
      </dgm:t>
    </dgm:pt>
    <dgm:pt modelId="{F200C435-B1E1-484B-9E5C-36BAED98A031}" type="parTrans" cxnId="{8D2A090C-4090-4BA0-AF46-BD327B1C0213}">
      <dgm:prSet/>
      <dgm:spPr/>
      <dgm:t>
        <a:bodyPr/>
        <a:lstStyle/>
        <a:p>
          <a:endParaRPr lang="es-EC"/>
        </a:p>
      </dgm:t>
    </dgm:pt>
    <dgm:pt modelId="{F6D8429E-2FC1-465C-8EA1-2B59A8DB3F0C}" type="sibTrans" cxnId="{8D2A090C-4090-4BA0-AF46-BD327B1C0213}">
      <dgm:prSet/>
      <dgm:spPr/>
      <dgm:t>
        <a:bodyPr/>
        <a:lstStyle/>
        <a:p>
          <a:endParaRPr lang="es-EC"/>
        </a:p>
      </dgm:t>
    </dgm:pt>
    <dgm:pt modelId="{7FF55FE7-3686-405B-90B5-5ED162A3F76C}">
      <dgm:prSet phldrT="[Texto]"/>
      <dgm:spPr/>
      <dgm:t>
        <a:bodyPr/>
        <a:lstStyle/>
        <a:p>
          <a:r>
            <a:rPr lang="es-ES_tradnl" dirty="0" smtClean="0"/>
            <a:t>REFLEXOLOGÍA DEL ABDOMEN</a:t>
          </a:r>
          <a:endParaRPr lang="es-EC" dirty="0"/>
        </a:p>
      </dgm:t>
    </dgm:pt>
    <dgm:pt modelId="{E10DFF94-A9EB-4D08-A14A-F55E3E6EFB47}" type="parTrans" cxnId="{9311C99C-ED40-434A-AC7B-FC431B7758E1}">
      <dgm:prSet/>
      <dgm:spPr/>
      <dgm:t>
        <a:bodyPr/>
        <a:lstStyle/>
        <a:p>
          <a:endParaRPr lang="es-EC"/>
        </a:p>
      </dgm:t>
    </dgm:pt>
    <dgm:pt modelId="{3FA650BA-2487-4667-A444-0153B51A0D05}" type="sibTrans" cxnId="{9311C99C-ED40-434A-AC7B-FC431B7758E1}">
      <dgm:prSet/>
      <dgm:spPr/>
      <dgm:t>
        <a:bodyPr/>
        <a:lstStyle/>
        <a:p>
          <a:endParaRPr lang="es-EC"/>
        </a:p>
      </dgm:t>
    </dgm:pt>
    <dgm:pt modelId="{FF7DCD8A-1A34-43E8-9651-BECBD67F87B9}">
      <dgm:prSet phldrT="[Texto]"/>
      <dgm:spPr/>
      <dgm:t>
        <a:bodyPr/>
        <a:lstStyle/>
        <a:p>
          <a:r>
            <a:rPr lang="es-ES_tradnl" dirty="0" smtClean="0"/>
            <a:t>REFLEXOLOGÍA DE LA PIEL</a:t>
          </a:r>
          <a:endParaRPr lang="es-EC" dirty="0"/>
        </a:p>
      </dgm:t>
    </dgm:pt>
    <dgm:pt modelId="{C44D7CC2-A50B-4DAF-8705-AE60369DC124}" type="parTrans" cxnId="{DC7E870C-8A5B-4E5C-BAB5-06985DA644F6}">
      <dgm:prSet/>
      <dgm:spPr/>
      <dgm:t>
        <a:bodyPr/>
        <a:lstStyle/>
        <a:p>
          <a:endParaRPr lang="es-EC"/>
        </a:p>
      </dgm:t>
    </dgm:pt>
    <dgm:pt modelId="{35D8DF51-B820-440B-8CB6-DA057A4C7B1A}" type="sibTrans" cxnId="{DC7E870C-8A5B-4E5C-BAB5-06985DA644F6}">
      <dgm:prSet/>
      <dgm:spPr/>
      <dgm:t>
        <a:bodyPr/>
        <a:lstStyle/>
        <a:p>
          <a:endParaRPr lang="es-EC"/>
        </a:p>
      </dgm:t>
    </dgm:pt>
    <dgm:pt modelId="{E31D2A86-B58F-4B44-8416-E13A35D09000}">
      <dgm:prSet/>
      <dgm:spPr/>
      <dgm:t>
        <a:bodyPr/>
        <a:lstStyle/>
        <a:p>
          <a:r>
            <a:rPr lang="es-ES_tradnl" dirty="0" smtClean="0"/>
            <a:t>REFLEXOLOGÍA DEL CUERO CABELLUDO</a:t>
          </a:r>
          <a:endParaRPr lang="es-EC" dirty="0"/>
        </a:p>
      </dgm:t>
    </dgm:pt>
    <dgm:pt modelId="{03DA0CD8-72ED-4721-892A-A6C932C625CB}" type="parTrans" cxnId="{9C5BB74F-BCA5-4B01-8A7D-A3FBBDA6CC60}">
      <dgm:prSet/>
      <dgm:spPr/>
      <dgm:t>
        <a:bodyPr/>
        <a:lstStyle/>
        <a:p>
          <a:endParaRPr lang="es-EC"/>
        </a:p>
      </dgm:t>
    </dgm:pt>
    <dgm:pt modelId="{D08FDCD5-B6B4-4315-BAA0-A213C28108FF}" type="sibTrans" cxnId="{9C5BB74F-BCA5-4B01-8A7D-A3FBBDA6CC60}">
      <dgm:prSet/>
      <dgm:spPr/>
      <dgm:t>
        <a:bodyPr/>
        <a:lstStyle/>
        <a:p>
          <a:endParaRPr lang="es-EC"/>
        </a:p>
      </dgm:t>
    </dgm:pt>
    <dgm:pt modelId="{1E6353C5-09B4-4F40-8308-983887AF9903}">
      <dgm:prSet/>
      <dgm:spPr/>
      <dgm:t>
        <a:bodyPr/>
        <a:lstStyle/>
        <a:p>
          <a:r>
            <a:rPr lang="es-ES_tradnl" dirty="0" smtClean="0"/>
            <a:t>REFLEXOLOGÍA FACIAL</a:t>
          </a:r>
          <a:endParaRPr lang="es-EC" dirty="0"/>
        </a:p>
      </dgm:t>
    </dgm:pt>
    <dgm:pt modelId="{6D659DA9-ED35-4F0E-A398-90E4F1245A84}" type="parTrans" cxnId="{888896CF-045B-4FE4-91BC-F6B887B46302}">
      <dgm:prSet/>
      <dgm:spPr/>
      <dgm:t>
        <a:bodyPr/>
        <a:lstStyle/>
        <a:p>
          <a:endParaRPr lang="es-EC"/>
        </a:p>
      </dgm:t>
    </dgm:pt>
    <dgm:pt modelId="{3BEC0EB6-D634-4385-8C97-DC9DF12DD8B8}" type="sibTrans" cxnId="{888896CF-045B-4FE4-91BC-F6B887B46302}">
      <dgm:prSet/>
      <dgm:spPr/>
      <dgm:t>
        <a:bodyPr/>
        <a:lstStyle/>
        <a:p>
          <a:endParaRPr lang="es-EC"/>
        </a:p>
      </dgm:t>
    </dgm:pt>
    <dgm:pt modelId="{0E3A8628-0AF3-4B82-A794-F08A985BD8A5}">
      <dgm:prSet/>
      <dgm:spPr/>
      <dgm:t>
        <a:bodyPr/>
        <a:lstStyle/>
        <a:p>
          <a:r>
            <a:rPr lang="es-ES_tradnl" dirty="0" smtClean="0"/>
            <a:t>REFLEXOLOGÍA EN LOS DEDOS Y UÑAS</a:t>
          </a:r>
          <a:endParaRPr lang="es-EC" dirty="0"/>
        </a:p>
      </dgm:t>
    </dgm:pt>
    <dgm:pt modelId="{D8913AF5-E936-407D-A299-540BFFC9998D}" type="parTrans" cxnId="{F15C898B-016B-405E-AC79-352A8863BFF9}">
      <dgm:prSet/>
      <dgm:spPr/>
      <dgm:t>
        <a:bodyPr/>
        <a:lstStyle/>
        <a:p>
          <a:endParaRPr lang="es-EC"/>
        </a:p>
      </dgm:t>
    </dgm:pt>
    <dgm:pt modelId="{88B65C9B-F646-4850-9968-F74C3102EE5E}" type="sibTrans" cxnId="{F15C898B-016B-405E-AC79-352A8863BFF9}">
      <dgm:prSet/>
      <dgm:spPr/>
      <dgm:t>
        <a:bodyPr/>
        <a:lstStyle/>
        <a:p>
          <a:endParaRPr lang="es-EC"/>
        </a:p>
      </dgm:t>
    </dgm:pt>
    <dgm:pt modelId="{D52B967C-259B-40B7-8366-2D1BA5E778EA}" type="pres">
      <dgm:prSet presAssocID="{96410AD3-B99A-40C7-98B1-9BA4F2D7FD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B657CE-AA4E-468E-B794-8FEC58C1542D}" type="pres">
      <dgm:prSet presAssocID="{3A5A149F-3147-4923-805B-BDEF170FBC06}" presName="root1" presStyleCnt="0"/>
      <dgm:spPr/>
    </dgm:pt>
    <dgm:pt modelId="{E408BA21-038B-4D14-8CAF-8F41BBB2EB2A}" type="pres">
      <dgm:prSet presAssocID="{3A5A149F-3147-4923-805B-BDEF170FBC0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761B9C-FFD8-4489-B554-8DB5089B89F7}" type="pres">
      <dgm:prSet presAssocID="{3A5A149F-3147-4923-805B-BDEF170FBC06}" presName="level2hierChild" presStyleCnt="0"/>
      <dgm:spPr/>
    </dgm:pt>
    <dgm:pt modelId="{A4BC76FA-6915-41BA-8D79-B58175DFD584}" type="pres">
      <dgm:prSet presAssocID="{03DA0CD8-72ED-4721-892A-A6C932C625CB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4B05E30E-5B93-4F44-858E-A90F6B36E0F2}" type="pres">
      <dgm:prSet presAssocID="{03DA0CD8-72ED-4721-892A-A6C932C625CB}" presName="connTx" presStyleLbl="parChTrans1D2" presStyleIdx="0" presStyleCnt="5"/>
      <dgm:spPr/>
      <dgm:t>
        <a:bodyPr/>
        <a:lstStyle/>
        <a:p>
          <a:endParaRPr lang="es-EC"/>
        </a:p>
      </dgm:t>
    </dgm:pt>
    <dgm:pt modelId="{589537AE-00EF-4F06-902C-6ED19DC86B8F}" type="pres">
      <dgm:prSet presAssocID="{E31D2A86-B58F-4B44-8416-E13A35D09000}" presName="root2" presStyleCnt="0"/>
      <dgm:spPr/>
    </dgm:pt>
    <dgm:pt modelId="{36063BE5-6251-4FC6-9216-DDCAD11D1FBD}" type="pres">
      <dgm:prSet presAssocID="{E31D2A86-B58F-4B44-8416-E13A35D0900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3C7C0CF-0339-4B2A-B422-B27C37215C54}" type="pres">
      <dgm:prSet presAssocID="{E31D2A86-B58F-4B44-8416-E13A35D09000}" presName="level3hierChild" presStyleCnt="0"/>
      <dgm:spPr/>
    </dgm:pt>
    <dgm:pt modelId="{17CC0A6D-8C8B-4508-AF89-45AFF837FD7A}" type="pres">
      <dgm:prSet presAssocID="{6D659DA9-ED35-4F0E-A398-90E4F1245A84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032C2A8A-1A3A-4DED-8C51-6F587BD712A0}" type="pres">
      <dgm:prSet presAssocID="{6D659DA9-ED35-4F0E-A398-90E4F1245A84}" presName="connTx" presStyleLbl="parChTrans1D2" presStyleIdx="1" presStyleCnt="5"/>
      <dgm:spPr/>
      <dgm:t>
        <a:bodyPr/>
        <a:lstStyle/>
        <a:p>
          <a:endParaRPr lang="es-EC"/>
        </a:p>
      </dgm:t>
    </dgm:pt>
    <dgm:pt modelId="{EFDAFCB8-D1EF-4C72-BCA3-F0DA9783498C}" type="pres">
      <dgm:prSet presAssocID="{1E6353C5-09B4-4F40-8308-983887AF9903}" presName="root2" presStyleCnt="0"/>
      <dgm:spPr/>
    </dgm:pt>
    <dgm:pt modelId="{25031A17-7B44-46F4-9936-D39B55AC072B}" type="pres">
      <dgm:prSet presAssocID="{1E6353C5-09B4-4F40-8308-983887AF990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3D9CED5-305F-4C3B-BEEE-67C7709AFAF9}" type="pres">
      <dgm:prSet presAssocID="{1E6353C5-09B4-4F40-8308-983887AF9903}" presName="level3hierChild" presStyleCnt="0"/>
      <dgm:spPr/>
    </dgm:pt>
    <dgm:pt modelId="{12AA4663-C919-46DD-905E-2707D858A757}" type="pres">
      <dgm:prSet presAssocID="{D8913AF5-E936-407D-A299-540BFFC9998D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E995A1A6-5FB8-4300-B7F8-719BD1C2A04D}" type="pres">
      <dgm:prSet presAssocID="{D8913AF5-E936-407D-A299-540BFFC9998D}" presName="connTx" presStyleLbl="parChTrans1D2" presStyleIdx="2" presStyleCnt="5"/>
      <dgm:spPr/>
      <dgm:t>
        <a:bodyPr/>
        <a:lstStyle/>
        <a:p>
          <a:endParaRPr lang="es-EC"/>
        </a:p>
      </dgm:t>
    </dgm:pt>
    <dgm:pt modelId="{D3DC8EED-D83E-439E-AE9F-4812BDE98B35}" type="pres">
      <dgm:prSet presAssocID="{0E3A8628-0AF3-4B82-A794-F08A985BD8A5}" presName="root2" presStyleCnt="0"/>
      <dgm:spPr/>
    </dgm:pt>
    <dgm:pt modelId="{76D6A697-29B3-41D0-A818-C8057B407DD9}" type="pres">
      <dgm:prSet presAssocID="{0E3A8628-0AF3-4B82-A794-F08A985BD8A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134154-5380-414F-A310-20410BA1BD5F}" type="pres">
      <dgm:prSet presAssocID="{0E3A8628-0AF3-4B82-A794-F08A985BD8A5}" presName="level3hierChild" presStyleCnt="0"/>
      <dgm:spPr/>
    </dgm:pt>
    <dgm:pt modelId="{21FAD4AC-A07A-4912-B25E-C3D67CBB15C0}" type="pres">
      <dgm:prSet presAssocID="{E10DFF94-A9EB-4D08-A14A-F55E3E6EFB47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2407B445-8DC6-4988-9D9A-170B4915A79A}" type="pres">
      <dgm:prSet presAssocID="{E10DFF94-A9EB-4D08-A14A-F55E3E6EFB47}" presName="connTx" presStyleLbl="parChTrans1D2" presStyleIdx="3" presStyleCnt="5"/>
      <dgm:spPr/>
      <dgm:t>
        <a:bodyPr/>
        <a:lstStyle/>
        <a:p>
          <a:endParaRPr lang="es-EC"/>
        </a:p>
      </dgm:t>
    </dgm:pt>
    <dgm:pt modelId="{AEC292ED-E5E9-41BA-8AE6-19081BC121DD}" type="pres">
      <dgm:prSet presAssocID="{7FF55FE7-3686-405B-90B5-5ED162A3F76C}" presName="root2" presStyleCnt="0"/>
      <dgm:spPr/>
    </dgm:pt>
    <dgm:pt modelId="{FD4C1D59-B88D-4BFB-9886-1F178CAB0ABD}" type="pres">
      <dgm:prSet presAssocID="{7FF55FE7-3686-405B-90B5-5ED162A3F76C}" presName="LevelTwoTextNode" presStyleLbl="node2" presStyleIdx="3" presStyleCnt="5" custLinFactNeighborX="-435" custLinFactNeighborY="-75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2A1DE0-52F7-419C-B589-BE8A2F09A452}" type="pres">
      <dgm:prSet presAssocID="{7FF55FE7-3686-405B-90B5-5ED162A3F76C}" presName="level3hierChild" presStyleCnt="0"/>
      <dgm:spPr/>
    </dgm:pt>
    <dgm:pt modelId="{3EA5C0BC-5371-4773-8D05-1E03EEB83A39}" type="pres">
      <dgm:prSet presAssocID="{C44D7CC2-A50B-4DAF-8705-AE60369DC124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0423F636-0CB7-48BB-9461-602E42C6802D}" type="pres">
      <dgm:prSet presAssocID="{C44D7CC2-A50B-4DAF-8705-AE60369DC124}" presName="connTx" presStyleLbl="parChTrans1D2" presStyleIdx="4" presStyleCnt="5"/>
      <dgm:spPr/>
      <dgm:t>
        <a:bodyPr/>
        <a:lstStyle/>
        <a:p>
          <a:endParaRPr lang="es-EC"/>
        </a:p>
      </dgm:t>
    </dgm:pt>
    <dgm:pt modelId="{98394F02-A012-459B-A35E-5F0528C5B28C}" type="pres">
      <dgm:prSet presAssocID="{FF7DCD8A-1A34-43E8-9651-BECBD67F87B9}" presName="root2" presStyleCnt="0"/>
      <dgm:spPr/>
    </dgm:pt>
    <dgm:pt modelId="{12129D10-AAE6-4C96-AAEA-F2AA4398FC93}" type="pres">
      <dgm:prSet presAssocID="{FF7DCD8A-1A34-43E8-9651-BECBD67F87B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7B1802-495F-4F5B-8BEC-158574AA3594}" type="pres">
      <dgm:prSet presAssocID="{FF7DCD8A-1A34-43E8-9651-BECBD67F87B9}" presName="level3hierChild" presStyleCnt="0"/>
      <dgm:spPr/>
    </dgm:pt>
  </dgm:ptLst>
  <dgm:cxnLst>
    <dgm:cxn modelId="{AD87B445-A474-4566-808F-5A232DE936A9}" type="presOf" srcId="{1E6353C5-09B4-4F40-8308-983887AF9903}" destId="{25031A17-7B44-46F4-9936-D39B55AC072B}" srcOrd="0" destOrd="0" presId="urn:microsoft.com/office/officeart/2005/8/layout/hierarchy2"/>
    <dgm:cxn modelId="{7C215161-5FF6-49CF-9363-CE37164B74AF}" type="presOf" srcId="{C44D7CC2-A50B-4DAF-8705-AE60369DC124}" destId="{3EA5C0BC-5371-4773-8D05-1E03EEB83A39}" srcOrd="0" destOrd="0" presId="urn:microsoft.com/office/officeart/2005/8/layout/hierarchy2"/>
    <dgm:cxn modelId="{E006282F-F67F-4431-AFEF-3E4AF09F52C0}" type="presOf" srcId="{D8913AF5-E936-407D-A299-540BFFC9998D}" destId="{12AA4663-C919-46DD-905E-2707D858A757}" srcOrd="0" destOrd="0" presId="urn:microsoft.com/office/officeart/2005/8/layout/hierarchy2"/>
    <dgm:cxn modelId="{9C5BB74F-BCA5-4B01-8A7D-A3FBBDA6CC60}" srcId="{3A5A149F-3147-4923-805B-BDEF170FBC06}" destId="{E31D2A86-B58F-4B44-8416-E13A35D09000}" srcOrd="0" destOrd="0" parTransId="{03DA0CD8-72ED-4721-892A-A6C932C625CB}" sibTransId="{D08FDCD5-B6B4-4315-BAA0-A213C28108FF}"/>
    <dgm:cxn modelId="{4CCC51FC-73B2-40A8-AA7D-FD94315D1786}" type="presOf" srcId="{7FF55FE7-3686-405B-90B5-5ED162A3F76C}" destId="{FD4C1D59-B88D-4BFB-9886-1F178CAB0ABD}" srcOrd="0" destOrd="0" presId="urn:microsoft.com/office/officeart/2005/8/layout/hierarchy2"/>
    <dgm:cxn modelId="{2CC829DE-221A-45BE-97E1-3266E3E3628D}" type="presOf" srcId="{C44D7CC2-A50B-4DAF-8705-AE60369DC124}" destId="{0423F636-0CB7-48BB-9461-602E42C6802D}" srcOrd="1" destOrd="0" presId="urn:microsoft.com/office/officeart/2005/8/layout/hierarchy2"/>
    <dgm:cxn modelId="{1A790BA6-5A9C-41AB-A0AD-E735B85CADEE}" type="presOf" srcId="{E10DFF94-A9EB-4D08-A14A-F55E3E6EFB47}" destId="{2407B445-8DC6-4988-9D9A-170B4915A79A}" srcOrd="1" destOrd="0" presId="urn:microsoft.com/office/officeart/2005/8/layout/hierarchy2"/>
    <dgm:cxn modelId="{A986CAEE-D497-40FC-8E7E-1004F7607E55}" type="presOf" srcId="{E31D2A86-B58F-4B44-8416-E13A35D09000}" destId="{36063BE5-6251-4FC6-9216-DDCAD11D1FBD}" srcOrd="0" destOrd="0" presId="urn:microsoft.com/office/officeart/2005/8/layout/hierarchy2"/>
    <dgm:cxn modelId="{619DA7B6-9233-4450-93E3-84432123227A}" type="presOf" srcId="{03DA0CD8-72ED-4721-892A-A6C932C625CB}" destId="{A4BC76FA-6915-41BA-8D79-B58175DFD584}" srcOrd="0" destOrd="0" presId="urn:microsoft.com/office/officeart/2005/8/layout/hierarchy2"/>
    <dgm:cxn modelId="{ED6C33B3-8C84-4439-930B-B8E8F7C3A8E7}" type="presOf" srcId="{FF7DCD8A-1A34-43E8-9651-BECBD67F87B9}" destId="{12129D10-AAE6-4C96-AAEA-F2AA4398FC93}" srcOrd="0" destOrd="0" presId="urn:microsoft.com/office/officeart/2005/8/layout/hierarchy2"/>
    <dgm:cxn modelId="{8D2A090C-4090-4BA0-AF46-BD327B1C0213}" srcId="{96410AD3-B99A-40C7-98B1-9BA4F2D7FD16}" destId="{3A5A149F-3147-4923-805B-BDEF170FBC06}" srcOrd="0" destOrd="0" parTransId="{F200C435-B1E1-484B-9E5C-36BAED98A031}" sibTransId="{F6D8429E-2FC1-465C-8EA1-2B59A8DB3F0C}"/>
    <dgm:cxn modelId="{63405B86-BF6A-4325-BD61-76540D29E964}" type="presOf" srcId="{96410AD3-B99A-40C7-98B1-9BA4F2D7FD16}" destId="{D52B967C-259B-40B7-8366-2D1BA5E778EA}" srcOrd="0" destOrd="0" presId="urn:microsoft.com/office/officeart/2005/8/layout/hierarchy2"/>
    <dgm:cxn modelId="{2386036C-AF83-4B53-A822-ED3E245E9932}" type="presOf" srcId="{D8913AF5-E936-407D-A299-540BFFC9998D}" destId="{E995A1A6-5FB8-4300-B7F8-719BD1C2A04D}" srcOrd="1" destOrd="0" presId="urn:microsoft.com/office/officeart/2005/8/layout/hierarchy2"/>
    <dgm:cxn modelId="{888896CF-045B-4FE4-91BC-F6B887B46302}" srcId="{3A5A149F-3147-4923-805B-BDEF170FBC06}" destId="{1E6353C5-09B4-4F40-8308-983887AF9903}" srcOrd="1" destOrd="0" parTransId="{6D659DA9-ED35-4F0E-A398-90E4F1245A84}" sibTransId="{3BEC0EB6-D634-4385-8C97-DC9DF12DD8B8}"/>
    <dgm:cxn modelId="{9DD91AF8-6CC5-49A9-9AB8-9908DC52D48A}" type="presOf" srcId="{03DA0CD8-72ED-4721-892A-A6C932C625CB}" destId="{4B05E30E-5B93-4F44-858E-A90F6B36E0F2}" srcOrd="1" destOrd="0" presId="urn:microsoft.com/office/officeart/2005/8/layout/hierarchy2"/>
    <dgm:cxn modelId="{FE865BF2-FDC5-4484-B726-CEFD73B93AE2}" type="presOf" srcId="{0E3A8628-0AF3-4B82-A794-F08A985BD8A5}" destId="{76D6A697-29B3-41D0-A818-C8057B407DD9}" srcOrd="0" destOrd="0" presId="urn:microsoft.com/office/officeart/2005/8/layout/hierarchy2"/>
    <dgm:cxn modelId="{253AE298-FDF0-42C5-9FF3-F279879FC634}" type="presOf" srcId="{3A5A149F-3147-4923-805B-BDEF170FBC06}" destId="{E408BA21-038B-4D14-8CAF-8F41BBB2EB2A}" srcOrd="0" destOrd="0" presId="urn:microsoft.com/office/officeart/2005/8/layout/hierarchy2"/>
    <dgm:cxn modelId="{F15C898B-016B-405E-AC79-352A8863BFF9}" srcId="{3A5A149F-3147-4923-805B-BDEF170FBC06}" destId="{0E3A8628-0AF3-4B82-A794-F08A985BD8A5}" srcOrd="2" destOrd="0" parTransId="{D8913AF5-E936-407D-A299-540BFFC9998D}" sibTransId="{88B65C9B-F646-4850-9968-F74C3102EE5E}"/>
    <dgm:cxn modelId="{B19686BA-CF7F-423A-A419-40CE1D8CA85F}" type="presOf" srcId="{6D659DA9-ED35-4F0E-A398-90E4F1245A84}" destId="{17CC0A6D-8C8B-4508-AF89-45AFF837FD7A}" srcOrd="0" destOrd="0" presId="urn:microsoft.com/office/officeart/2005/8/layout/hierarchy2"/>
    <dgm:cxn modelId="{9311C99C-ED40-434A-AC7B-FC431B7758E1}" srcId="{3A5A149F-3147-4923-805B-BDEF170FBC06}" destId="{7FF55FE7-3686-405B-90B5-5ED162A3F76C}" srcOrd="3" destOrd="0" parTransId="{E10DFF94-A9EB-4D08-A14A-F55E3E6EFB47}" sibTransId="{3FA650BA-2487-4667-A444-0153B51A0D05}"/>
    <dgm:cxn modelId="{B7E6130E-5B27-4E6A-8F2A-DBCDEDEBA1FE}" type="presOf" srcId="{6D659DA9-ED35-4F0E-A398-90E4F1245A84}" destId="{032C2A8A-1A3A-4DED-8C51-6F587BD712A0}" srcOrd="1" destOrd="0" presId="urn:microsoft.com/office/officeart/2005/8/layout/hierarchy2"/>
    <dgm:cxn modelId="{411F1CB6-DA52-4BC8-9141-B21060531895}" type="presOf" srcId="{E10DFF94-A9EB-4D08-A14A-F55E3E6EFB47}" destId="{21FAD4AC-A07A-4912-B25E-C3D67CBB15C0}" srcOrd="0" destOrd="0" presId="urn:microsoft.com/office/officeart/2005/8/layout/hierarchy2"/>
    <dgm:cxn modelId="{DC7E870C-8A5B-4E5C-BAB5-06985DA644F6}" srcId="{3A5A149F-3147-4923-805B-BDEF170FBC06}" destId="{FF7DCD8A-1A34-43E8-9651-BECBD67F87B9}" srcOrd="4" destOrd="0" parTransId="{C44D7CC2-A50B-4DAF-8705-AE60369DC124}" sibTransId="{35D8DF51-B820-440B-8CB6-DA057A4C7B1A}"/>
    <dgm:cxn modelId="{176AC0F1-8FE2-4118-A9C9-03095992BB09}" type="presParOf" srcId="{D52B967C-259B-40B7-8366-2D1BA5E778EA}" destId="{C3B657CE-AA4E-468E-B794-8FEC58C1542D}" srcOrd="0" destOrd="0" presId="urn:microsoft.com/office/officeart/2005/8/layout/hierarchy2"/>
    <dgm:cxn modelId="{916B4198-F532-483E-87E8-2AFF98BB9BB7}" type="presParOf" srcId="{C3B657CE-AA4E-468E-B794-8FEC58C1542D}" destId="{E408BA21-038B-4D14-8CAF-8F41BBB2EB2A}" srcOrd="0" destOrd="0" presId="urn:microsoft.com/office/officeart/2005/8/layout/hierarchy2"/>
    <dgm:cxn modelId="{C9785D06-617B-4279-A41D-F246EC3FFAD9}" type="presParOf" srcId="{C3B657CE-AA4E-468E-B794-8FEC58C1542D}" destId="{00761B9C-FFD8-4489-B554-8DB5089B89F7}" srcOrd="1" destOrd="0" presId="urn:microsoft.com/office/officeart/2005/8/layout/hierarchy2"/>
    <dgm:cxn modelId="{12B45787-081A-4ABA-A09F-8005C5A5693F}" type="presParOf" srcId="{00761B9C-FFD8-4489-B554-8DB5089B89F7}" destId="{A4BC76FA-6915-41BA-8D79-B58175DFD584}" srcOrd="0" destOrd="0" presId="urn:microsoft.com/office/officeart/2005/8/layout/hierarchy2"/>
    <dgm:cxn modelId="{2C3D8AF4-E66F-474E-8D2C-2F671F2F499D}" type="presParOf" srcId="{A4BC76FA-6915-41BA-8D79-B58175DFD584}" destId="{4B05E30E-5B93-4F44-858E-A90F6B36E0F2}" srcOrd="0" destOrd="0" presId="urn:microsoft.com/office/officeart/2005/8/layout/hierarchy2"/>
    <dgm:cxn modelId="{D7C0207A-50DE-47EF-9D40-9FF3EB9369BC}" type="presParOf" srcId="{00761B9C-FFD8-4489-B554-8DB5089B89F7}" destId="{589537AE-00EF-4F06-902C-6ED19DC86B8F}" srcOrd="1" destOrd="0" presId="urn:microsoft.com/office/officeart/2005/8/layout/hierarchy2"/>
    <dgm:cxn modelId="{A02F1BB3-9F03-48F3-90E0-861125E60375}" type="presParOf" srcId="{589537AE-00EF-4F06-902C-6ED19DC86B8F}" destId="{36063BE5-6251-4FC6-9216-DDCAD11D1FBD}" srcOrd="0" destOrd="0" presId="urn:microsoft.com/office/officeart/2005/8/layout/hierarchy2"/>
    <dgm:cxn modelId="{B27EEF25-22F4-4F2C-81CC-149929AFA621}" type="presParOf" srcId="{589537AE-00EF-4F06-902C-6ED19DC86B8F}" destId="{C3C7C0CF-0339-4B2A-B422-B27C37215C54}" srcOrd="1" destOrd="0" presId="urn:microsoft.com/office/officeart/2005/8/layout/hierarchy2"/>
    <dgm:cxn modelId="{75922D3C-9F48-4057-B526-1B8FD3072E4D}" type="presParOf" srcId="{00761B9C-FFD8-4489-B554-8DB5089B89F7}" destId="{17CC0A6D-8C8B-4508-AF89-45AFF837FD7A}" srcOrd="2" destOrd="0" presId="urn:microsoft.com/office/officeart/2005/8/layout/hierarchy2"/>
    <dgm:cxn modelId="{A0C8B79D-3A2E-4BED-B93F-75B9C6915033}" type="presParOf" srcId="{17CC0A6D-8C8B-4508-AF89-45AFF837FD7A}" destId="{032C2A8A-1A3A-4DED-8C51-6F587BD712A0}" srcOrd="0" destOrd="0" presId="urn:microsoft.com/office/officeart/2005/8/layout/hierarchy2"/>
    <dgm:cxn modelId="{29D8FC63-E78B-43CE-94E0-B6E566838B38}" type="presParOf" srcId="{00761B9C-FFD8-4489-B554-8DB5089B89F7}" destId="{EFDAFCB8-D1EF-4C72-BCA3-F0DA9783498C}" srcOrd="3" destOrd="0" presId="urn:microsoft.com/office/officeart/2005/8/layout/hierarchy2"/>
    <dgm:cxn modelId="{3368B096-E821-4DA1-A395-76D435098655}" type="presParOf" srcId="{EFDAFCB8-D1EF-4C72-BCA3-F0DA9783498C}" destId="{25031A17-7B44-46F4-9936-D39B55AC072B}" srcOrd="0" destOrd="0" presId="urn:microsoft.com/office/officeart/2005/8/layout/hierarchy2"/>
    <dgm:cxn modelId="{2EEB2A93-6676-4C95-A647-4FFCD7049028}" type="presParOf" srcId="{EFDAFCB8-D1EF-4C72-BCA3-F0DA9783498C}" destId="{63D9CED5-305F-4C3B-BEEE-67C7709AFAF9}" srcOrd="1" destOrd="0" presId="urn:microsoft.com/office/officeart/2005/8/layout/hierarchy2"/>
    <dgm:cxn modelId="{957791BB-1BE6-42D0-ABA6-3E93F719905C}" type="presParOf" srcId="{00761B9C-FFD8-4489-B554-8DB5089B89F7}" destId="{12AA4663-C919-46DD-905E-2707D858A757}" srcOrd="4" destOrd="0" presId="urn:microsoft.com/office/officeart/2005/8/layout/hierarchy2"/>
    <dgm:cxn modelId="{C034DB26-73E8-4B21-8B13-0438B8A75ABB}" type="presParOf" srcId="{12AA4663-C919-46DD-905E-2707D858A757}" destId="{E995A1A6-5FB8-4300-B7F8-719BD1C2A04D}" srcOrd="0" destOrd="0" presId="urn:microsoft.com/office/officeart/2005/8/layout/hierarchy2"/>
    <dgm:cxn modelId="{829060ED-AC1F-4EAC-B467-3E4AEEB7B756}" type="presParOf" srcId="{00761B9C-FFD8-4489-B554-8DB5089B89F7}" destId="{D3DC8EED-D83E-439E-AE9F-4812BDE98B35}" srcOrd="5" destOrd="0" presId="urn:microsoft.com/office/officeart/2005/8/layout/hierarchy2"/>
    <dgm:cxn modelId="{B01DA59C-1905-4BEB-8D54-7C441F7AD9B2}" type="presParOf" srcId="{D3DC8EED-D83E-439E-AE9F-4812BDE98B35}" destId="{76D6A697-29B3-41D0-A818-C8057B407DD9}" srcOrd="0" destOrd="0" presId="urn:microsoft.com/office/officeart/2005/8/layout/hierarchy2"/>
    <dgm:cxn modelId="{6BE28A3B-BD8D-4BD4-B477-2717DB069EBC}" type="presParOf" srcId="{D3DC8EED-D83E-439E-AE9F-4812BDE98B35}" destId="{13134154-5380-414F-A310-20410BA1BD5F}" srcOrd="1" destOrd="0" presId="urn:microsoft.com/office/officeart/2005/8/layout/hierarchy2"/>
    <dgm:cxn modelId="{D718E171-E6A9-456D-9856-DF560BC8E169}" type="presParOf" srcId="{00761B9C-FFD8-4489-B554-8DB5089B89F7}" destId="{21FAD4AC-A07A-4912-B25E-C3D67CBB15C0}" srcOrd="6" destOrd="0" presId="urn:microsoft.com/office/officeart/2005/8/layout/hierarchy2"/>
    <dgm:cxn modelId="{193B3619-375C-40EC-BB58-7E7761F64D79}" type="presParOf" srcId="{21FAD4AC-A07A-4912-B25E-C3D67CBB15C0}" destId="{2407B445-8DC6-4988-9D9A-170B4915A79A}" srcOrd="0" destOrd="0" presId="urn:microsoft.com/office/officeart/2005/8/layout/hierarchy2"/>
    <dgm:cxn modelId="{90BCD80E-89C1-4252-BEC4-3A78D0E3502D}" type="presParOf" srcId="{00761B9C-FFD8-4489-B554-8DB5089B89F7}" destId="{AEC292ED-E5E9-41BA-8AE6-19081BC121DD}" srcOrd="7" destOrd="0" presId="urn:microsoft.com/office/officeart/2005/8/layout/hierarchy2"/>
    <dgm:cxn modelId="{C81EA4FE-39D5-4BBA-A8D6-B5AB39DC4742}" type="presParOf" srcId="{AEC292ED-E5E9-41BA-8AE6-19081BC121DD}" destId="{FD4C1D59-B88D-4BFB-9886-1F178CAB0ABD}" srcOrd="0" destOrd="0" presId="urn:microsoft.com/office/officeart/2005/8/layout/hierarchy2"/>
    <dgm:cxn modelId="{9385F70F-FB70-44ED-975D-A7EFBE21149C}" type="presParOf" srcId="{AEC292ED-E5E9-41BA-8AE6-19081BC121DD}" destId="{922A1DE0-52F7-419C-B589-BE8A2F09A452}" srcOrd="1" destOrd="0" presId="urn:microsoft.com/office/officeart/2005/8/layout/hierarchy2"/>
    <dgm:cxn modelId="{3C6645C1-C12F-47D5-AAD3-146C0136F834}" type="presParOf" srcId="{00761B9C-FFD8-4489-B554-8DB5089B89F7}" destId="{3EA5C0BC-5371-4773-8D05-1E03EEB83A39}" srcOrd="8" destOrd="0" presId="urn:microsoft.com/office/officeart/2005/8/layout/hierarchy2"/>
    <dgm:cxn modelId="{38D5039C-9595-4849-810C-9AB65BBAD041}" type="presParOf" srcId="{3EA5C0BC-5371-4773-8D05-1E03EEB83A39}" destId="{0423F636-0CB7-48BB-9461-602E42C6802D}" srcOrd="0" destOrd="0" presId="urn:microsoft.com/office/officeart/2005/8/layout/hierarchy2"/>
    <dgm:cxn modelId="{A3117587-713A-4F0B-8072-E2005F01BDF6}" type="presParOf" srcId="{00761B9C-FFD8-4489-B554-8DB5089B89F7}" destId="{98394F02-A012-459B-A35E-5F0528C5B28C}" srcOrd="9" destOrd="0" presId="urn:microsoft.com/office/officeart/2005/8/layout/hierarchy2"/>
    <dgm:cxn modelId="{96FC1126-C93C-41A3-8DAD-90B90441D5E5}" type="presParOf" srcId="{98394F02-A012-459B-A35E-5F0528C5B28C}" destId="{12129D10-AAE6-4C96-AAEA-F2AA4398FC93}" srcOrd="0" destOrd="0" presId="urn:microsoft.com/office/officeart/2005/8/layout/hierarchy2"/>
    <dgm:cxn modelId="{D8E84C61-515E-43BC-8E72-F4FC33078C34}" type="presParOf" srcId="{98394F02-A012-459B-A35E-5F0528C5B28C}" destId="{337B1802-495F-4F5B-8BEC-158574AA35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9EA52F-8101-47B8-B7EF-1E6200DCA967}" type="doc">
      <dgm:prSet loTypeId="urn:microsoft.com/office/officeart/2005/8/layout/hierarchy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70986C4-6B09-4769-A983-D603D524E2E6}">
      <dgm:prSet phldrT="[Texto]" custT="1"/>
      <dgm:spPr/>
      <dgm:t>
        <a:bodyPr/>
        <a:lstStyle/>
        <a:p>
          <a:r>
            <a:rPr lang="es-EC" sz="2400" b="1" dirty="0" smtClean="0"/>
            <a:t>MASAJE GENERAL</a:t>
          </a:r>
          <a:endParaRPr lang="es-EC" sz="2400" b="1" dirty="0"/>
        </a:p>
      </dgm:t>
    </dgm:pt>
    <dgm:pt modelId="{64E8CFBA-EE38-42EF-8EBA-75DEC4C4D05C}" type="parTrans" cxnId="{FC1214FD-B64E-4687-80FD-8C147593421C}">
      <dgm:prSet/>
      <dgm:spPr/>
      <dgm:t>
        <a:bodyPr/>
        <a:lstStyle/>
        <a:p>
          <a:endParaRPr lang="es-EC"/>
        </a:p>
      </dgm:t>
    </dgm:pt>
    <dgm:pt modelId="{4B42DD59-507E-41BC-AEB2-BF557207E0FF}" type="sibTrans" cxnId="{FC1214FD-B64E-4687-80FD-8C147593421C}">
      <dgm:prSet/>
      <dgm:spPr/>
      <dgm:t>
        <a:bodyPr/>
        <a:lstStyle/>
        <a:p>
          <a:endParaRPr lang="es-EC"/>
        </a:p>
      </dgm:t>
    </dgm:pt>
    <dgm:pt modelId="{0EB39C4D-26D3-4593-B9FC-A09DCD8EF240}">
      <dgm:prSet phldrT="[Texto]" custT="1"/>
      <dgm:spPr/>
      <dgm:t>
        <a:bodyPr/>
        <a:lstStyle/>
        <a:p>
          <a:r>
            <a:rPr lang="es-ES" sz="2000" b="1" dirty="0" smtClean="0"/>
            <a:t>Generan una relación de confianza.</a:t>
          </a:r>
          <a:endParaRPr lang="es-EC" sz="2000" b="1" dirty="0"/>
        </a:p>
      </dgm:t>
    </dgm:pt>
    <dgm:pt modelId="{53E84E64-735E-4D38-B5AE-2AB9C92311FE}" type="parTrans" cxnId="{A1A9CC83-DC1E-40FA-90FF-3C30B34767C0}">
      <dgm:prSet/>
      <dgm:spPr/>
      <dgm:t>
        <a:bodyPr/>
        <a:lstStyle/>
        <a:p>
          <a:endParaRPr lang="es-EC"/>
        </a:p>
      </dgm:t>
    </dgm:pt>
    <dgm:pt modelId="{FD320673-38F3-4111-BDD2-85EB038F57B6}" type="sibTrans" cxnId="{A1A9CC83-DC1E-40FA-90FF-3C30B34767C0}">
      <dgm:prSet/>
      <dgm:spPr/>
      <dgm:t>
        <a:bodyPr/>
        <a:lstStyle/>
        <a:p>
          <a:endParaRPr lang="es-EC"/>
        </a:p>
      </dgm:t>
    </dgm:pt>
    <dgm:pt modelId="{E25DDC0B-508F-4925-BC12-93BEF24002F0}">
      <dgm:prSet custT="1"/>
      <dgm:spPr/>
      <dgm:t>
        <a:bodyPr/>
        <a:lstStyle/>
        <a:p>
          <a:endParaRPr lang="es-ES" sz="2000" b="1" dirty="0" smtClean="0"/>
        </a:p>
        <a:p>
          <a:r>
            <a:rPr lang="es-ES" sz="2000" b="1" dirty="0" smtClean="0"/>
            <a:t>Inducen la relajación inicial. </a:t>
          </a:r>
        </a:p>
        <a:p>
          <a:endParaRPr lang="es-ES_tradnl" sz="1500" b="1" dirty="0" smtClean="0"/>
        </a:p>
        <a:p>
          <a:r>
            <a:rPr lang="es-ES_tradnl" sz="1500" b="1" i="1" dirty="0" smtClean="0"/>
            <a:t>  </a:t>
          </a:r>
          <a:endParaRPr lang="es-EC" sz="1500" b="1" i="1" dirty="0"/>
        </a:p>
      </dgm:t>
    </dgm:pt>
    <dgm:pt modelId="{C8FE145C-E90A-4967-9D3A-96DD8410E136}" type="parTrans" cxnId="{1C5F9D51-0E79-4066-AB20-79E10E2CA3F9}">
      <dgm:prSet/>
      <dgm:spPr/>
      <dgm:t>
        <a:bodyPr/>
        <a:lstStyle/>
        <a:p>
          <a:endParaRPr lang="es-EC"/>
        </a:p>
      </dgm:t>
    </dgm:pt>
    <dgm:pt modelId="{0AFA3AC5-9601-4902-AD82-B6C24EA0EFD3}" type="sibTrans" cxnId="{1C5F9D51-0E79-4066-AB20-79E10E2CA3F9}">
      <dgm:prSet/>
      <dgm:spPr/>
      <dgm:t>
        <a:bodyPr/>
        <a:lstStyle/>
        <a:p>
          <a:endParaRPr lang="es-EC"/>
        </a:p>
      </dgm:t>
    </dgm:pt>
    <dgm:pt modelId="{6FE95CEE-34F5-407B-96CA-E31C5A4E0A85}">
      <dgm:prSet phldrT="[Texto]" custT="1"/>
      <dgm:spPr/>
      <dgm:t>
        <a:bodyPr/>
        <a:lstStyle/>
        <a:p>
          <a:r>
            <a:rPr lang="es-ES" sz="2000" b="1" dirty="0" smtClean="0"/>
            <a:t>Brindan una oportunidad ideal para percibir las necesidades del receptor a través de la palpación de los pies.</a:t>
          </a:r>
          <a:endParaRPr lang="es-EC" sz="2000" b="1" dirty="0"/>
        </a:p>
      </dgm:t>
    </dgm:pt>
    <dgm:pt modelId="{1E2C1EFA-72AE-4191-AB4F-6A8B8C596CDD}" type="sibTrans" cxnId="{B280DE37-C616-4446-8724-EC8950D336C5}">
      <dgm:prSet/>
      <dgm:spPr/>
      <dgm:t>
        <a:bodyPr/>
        <a:lstStyle/>
        <a:p>
          <a:endParaRPr lang="es-EC"/>
        </a:p>
      </dgm:t>
    </dgm:pt>
    <dgm:pt modelId="{D20456FF-BF73-4DB7-B884-C8227EB57614}" type="parTrans" cxnId="{B280DE37-C616-4446-8724-EC8950D336C5}">
      <dgm:prSet/>
      <dgm:spPr/>
      <dgm:t>
        <a:bodyPr/>
        <a:lstStyle/>
        <a:p>
          <a:endParaRPr lang="es-EC"/>
        </a:p>
      </dgm:t>
    </dgm:pt>
    <dgm:pt modelId="{03835E3C-A665-4628-931E-006AFD97E70A}" type="pres">
      <dgm:prSet presAssocID="{1C9EA52F-8101-47B8-B7EF-1E6200DCA9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F64AEA3-A40A-4ED1-B25C-2AF61441D509}" type="pres">
      <dgm:prSet presAssocID="{E70986C4-6B09-4769-A983-D603D524E2E6}" presName="hierRoot1" presStyleCnt="0"/>
      <dgm:spPr/>
    </dgm:pt>
    <dgm:pt modelId="{628EA1C9-90FD-4914-A039-EEA0B8B43D42}" type="pres">
      <dgm:prSet presAssocID="{E70986C4-6B09-4769-A983-D603D524E2E6}" presName="composite" presStyleCnt="0"/>
      <dgm:spPr/>
    </dgm:pt>
    <dgm:pt modelId="{DEF55E05-2CBC-4614-B875-C689A8EE7437}" type="pres">
      <dgm:prSet presAssocID="{E70986C4-6B09-4769-A983-D603D524E2E6}" presName="background" presStyleLbl="node0" presStyleIdx="0" presStyleCnt="1"/>
      <dgm:spPr/>
    </dgm:pt>
    <dgm:pt modelId="{EBFB7E93-345B-419B-944E-0FD0E60E14F7}" type="pres">
      <dgm:prSet presAssocID="{E70986C4-6B09-4769-A983-D603D524E2E6}" presName="text" presStyleLbl="fgAcc0" presStyleIdx="0" presStyleCnt="1" custScaleX="249456" custScaleY="153998" custLinFactNeighborX="-18826" custLinFactNeighborY="-908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70CB17-FA45-4B80-BECF-388B48E6E69A}" type="pres">
      <dgm:prSet presAssocID="{E70986C4-6B09-4769-A983-D603D524E2E6}" presName="hierChild2" presStyleCnt="0"/>
      <dgm:spPr/>
    </dgm:pt>
    <dgm:pt modelId="{74593F8F-311A-4114-B2EA-A410E057149C}" type="pres">
      <dgm:prSet presAssocID="{C8FE145C-E90A-4967-9D3A-96DD8410E136}" presName="Name10" presStyleLbl="parChTrans1D2" presStyleIdx="0" presStyleCnt="3"/>
      <dgm:spPr/>
      <dgm:t>
        <a:bodyPr/>
        <a:lstStyle/>
        <a:p>
          <a:endParaRPr lang="es-EC"/>
        </a:p>
      </dgm:t>
    </dgm:pt>
    <dgm:pt modelId="{B701B826-8F6A-488C-BAA5-FAFBB9AF079F}" type="pres">
      <dgm:prSet presAssocID="{E25DDC0B-508F-4925-BC12-93BEF24002F0}" presName="hierRoot2" presStyleCnt="0"/>
      <dgm:spPr/>
    </dgm:pt>
    <dgm:pt modelId="{E5126C22-419B-4EF9-A7D2-9CED9261AE8C}" type="pres">
      <dgm:prSet presAssocID="{E25DDC0B-508F-4925-BC12-93BEF24002F0}" presName="composite2" presStyleCnt="0"/>
      <dgm:spPr/>
    </dgm:pt>
    <dgm:pt modelId="{5D0FC4B4-BE82-41C3-A481-85E0CEBA34FE}" type="pres">
      <dgm:prSet presAssocID="{E25DDC0B-508F-4925-BC12-93BEF24002F0}" presName="background2" presStyleLbl="node2" presStyleIdx="0" presStyleCnt="3"/>
      <dgm:spPr/>
    </dgm:pt>
    <dgm:pt modelId="{6066DB14-7B16-4584-8D55-D8FFC1F027C8}" type="pres">
      <dgm:prSet presAssocID="{E25DDC0B-508F-4925-BC12-93BEF24002F0}" presName="text2" presStyleLbl="fgAcc2" presStyleIdx="0" presStyleCnt="3" custScaleX="178249" custScaleY="238699" custLinFactNeighborX="-11320" custLinFactNeighborY="-6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2A23CF-605D-431C-A307-56F9E7B2C779}" type="pres">
      <dgm:prSet presAssocID="{E25DDC0B-508F-4925-BC12-93BEF24002F0}" presName="hierChild3" presStyleCnt="0"/>
      <dgm:spPr/>
    </dgm:pt>
    <dgm:pt modelId="{10B4663E-851C-4C51-9005-FF74D549E2EE}" type="pres">
      <dgm:prSet presAssocID="{53E84E64-735E-4D38-B5AE-2AB9C92311FE}" presName="Name10" presStyleLbl="parChTrans1D2" presStyleIdx="1" presStyleCnt="3"/>
      <dgm:spPr/>
      <dgm:t>
        <a:bodyPr/>
        <a:lstStyle/>
        <a:p>
          <a:endParaRPr lang="es-EC"/>
        </a:p>
      </dgm:t>
    </dgm:pt>
    <dgm:pt modelId="{8C43CA08-6512-4121-8795-839C4CD8FB8A}" type="pres">
      <dgm:prSet presAssocID="{0EB39C4D-26D3-4593-B9FC-A09DCD8EF240}" presName="hierRoot2" presStyleCnt="0"/>
      <dgm:spPr/>
    </dgm:pt>
    <dgm:pt modelId="{848571DA-C39B-41F3-8EAE-062B96A3A915}" type="pres">
      <dgm:prSet presAssocID="{0EB39C4D-26D3-4593-B9FC-A09DCD8EF240}" presName="composite2" presStyleCnt="0"/>
      <dgm:spPr/>
    </dgm:pt>
    <dgm:pt modelId="{963565B5-380D-485F-BE32-C384FAE9A154}" type="pres">
      <dgm:prSet presAssocID="{0EB39C4D-26D3-4593-B9FC-A09DCD8EF240}" presName="background2" presStyleLbl="node2" presStyleIdx="1" presStyleCnt="3"/>
      <dgm:spPr/>
    </dgm:pt>
    <dgm:pt modelId="{55FBE01F-33F2-4649-B4AC-32200C6B7B30}" type="pres">
      <dgm:prSet presAssocID="{0EB39C4D-26D3-4593-B9FC-A09DCD8EF240}" presName="text2" presStyleLbl="fgAcc2" presStyleIdx="1" presStyleCnt="3" custScaleX="213174" custScaleY="204968" custLinFactNeighborX="-1707" custLinFactNeighborY="111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502F00-BE68-4408-805E-9F080FCF3EF3}" type="pres">
      <dgm:prSet presAssocID="{0EB39C4D-26D3-4593-B9FC-A09DCD8EF240}" presName="hierChild3" presStyleCnt="0"/>
      <dgm:spPr/>
    </dgm:pt>
    <dgm:pt modelId="{AEF363AB-6EAB-4798-8DDB-21D919DBE416}" type="pres">
      <dgm:prSet presAssocID="{D20456FF-BF73-4DB7-B884-C8227EB57614}" presName="Name10" presStyleLbl="parChTrans1D2" presStyleIdx="2" presStyleCnt="3"/>
      <dgm:spPr/>
      <dgm:t>
        <a:bodyPr/>
        <a:lstStyle/>
        <a:p>
          <a:endParaRPr lang="es-EC"/>
        </a:p>
      </dgm:t>
    </dgm:pt>
    <dgm:pt modelId="{C2A457AB-FBA9-4446-8893-81461CED3057}" type="pres">
      <dgm:prSet presAssocID="{6FE95CEE-34F5-407B-96CA-E31C5A4E0A85}" presName="hierRoot2" presStyleCnt="0"/>
      <dgm:spPr/>
    </dgm:pt>
    <dgm:pt modelId="{43AD82BF-3C55-447F-BDDC-80811F59E423}" type="pres">
      <dgm:prSet presAssocID="{6FE95CEE-34F5-407B-96CA-E31C5A4E0A85}" presName="composite2" presStyleCnt="0"/>
      <dgm:spPr/>
    </dgm:pt>
    <dgm:pt modelId="{AF972662-9104-4248-B292-777F5427DDE3}" type="pres">
      <dgm:prSet presAssocID="{6FE95CEE-34F5-407B-96CA-E31C5A4E0A85}" presName="background2" presStyleLbl="node2" presStyleIdx="2" presStyleCnt="3"/>
      <dgm:spPr/>
    </dgm:pt>
    <dgm:pt modelId="{460DE56C-B61F-45DA-B8BA-D571CECC5E03}" type="pres">
      <dgm:prSet presAssocID="{6FE95CEE-34F5-407B-96CA-E31C5A4E0A85}" presName="text2" presStyleLbl="fgAcc2" presStyleIdx="2" presStyleCnt="3" custScaleX="341842" custScaleY="237771" custLinFactNeighborX="2999" custLinFactNeighborY="-6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940BF2-FE60-4595-9F56-700EBBC174D7}" type="pres">
      <dgm:prSet presAssocID="{6FE95CEE-34F5-407B-96CA-E31C5A4E0A85}" presName="hierChild3" presStyleCnt="0"/>
      <dgm:spPr/>
    </dgm:pt>
  </dgm:ptLst>
  <dgm:cxnLst>
    <dgm:cxn modelId="{6D2E46E8-36FE-4DDF-ACF5-C352BE6D7D5E}" type="presOf" srcId="{6FE95CEE-34F5-407B-96CA-E31C5A4E0A85}" destId="{460DE56C-B61F-45DA-B8BA-D571CECC5E03}" srcOrd="0" destOrd="0" presId="urn:microsoft.com/office/officeart/2005/8/layout/hierarchy1"/>
    <dgm:cxn modelId="{1C5F9D51-0E79-4066-AB20-79E10E2CA3F9}" srcId="{E70986C4-6B09-4769-A983-D603D524E2E6}" destId="{E25DDC0B-508F-4925-BC12-93BEF24002F0}" srcOrd="0" destOrd="0" parTransId="{C8FE145C-E90A-4967-9D3A-96DD8410E136}" sibTransId="{0AFA3AC5-9601-4902-AD82-B6C24EA0EFD3}"/>
    <dgm:cxn modelId="{A1A9CC83-DC1E-40FA-90FF-3C30B34767C0}" srcId="{E70986C4-6B09-4769-A983-D603D524E2E6}" destId="{0EB39C4D-26D3-4593-B9FC-A09DCD8EF240}" srcOrd="1" destOrd="0" parTransId="{53E84E64-735E-4D38-B5AE-2AB9C92311FE}" sibTransId="{FD320673-38F3-4111-BDD2-85EB038F57B6}"/>
    <dgm:cxn modelId="{AEFD3776-5F10-4903-A802-4B88A8E019E5}" type="presOf" srcId="{D20456FF-BF73-4DB7-B884-C8227EB57614}" destId="{AEF363AB-6EAB-4798-8DDB-21D919DBE416}" srcOrd="0" destOrd="0" presId="urn:microsoft.com/office/officeart/2005/8/layout/hierarchy1"/>
    <dgm:cxn modelId="{670D3F65-0006-42EA-9E14-58C56CBB3B05}" type="presOf" srcId="{C8FE145C-E90A-4967-9D3A-96DD8410E136}" destId="{74593F8F-311A-4114-B2EA-A410E057149C}" srcOrd="0" destOrd="0" presId="urn:microsoft.com/office/officeart/2005/8/layout/hierarchy1"/>
    <dgm:cxn modelId="{C4F24B82-F562-43D7-985E-DBB6D6BE01F5}" type="presOf" srcId="{0EB39C4D-26D3-4593-B9FC-A09DCD8EF240}" destId="{55FBE01F-33F2-4649-B4AC-32200C6B7B30}" srcOrd="0" destOrd="0" presId="urn:microsoft.com/office/officeart/2005/8/layout/hierarchy1"/>
    <dgm:cxn modelId="{B699856C-6418-4BB5-A34E-7850A179FC6B}" type="presOf" srcId="{E70986C4-6B09-4769-A983-D603D524E2E6}" destId="{EBFB7E93-345B-419B-944E-0FD0E60E14F7}" srcOrd="0" destOrd="0" presId="urn:microsoft.com/office/officeart/2005/8/layout/hierarchy1"/>
    <dgm:cxn modelId="{FC1214FD-B64E-4687-80FD-8C147593421C}" srcId="{1C9EA52F-8101-47B8-B7EF-1E6200DCA967}" destId="{E70986C4-6B09-4769-A983-D603D524E2E6}" srcOrd="0" destOrd="0" parTransId="{64E8CFBA-EE38-42EF-8EBA-75DEC4C4D05C}" sibTransId="{4B42DD59-507E-41BC-AEB2-BF557207E0FF}"/>
    <dgm:cxn modelId="{B280DE37-C616-4446-8724-EC8950D336C5}" srcId="{E70986C4-6B09-4769-A983-D603D524E2E6}" destId="{6FE95CEE-34F5-407B-96CA-E31C5A4E0A85}" srcOrd="2" destOrd="0" parTransId="{D20456FF-BF73-4DB7-B884-C8227EB57614}" sibTransId="{1E2C1EFA-72AE-4191-AB4F-6A8B8C596CDD}"/>
    <dgm:cxn modelId="{9C9FF33D-C7AA-4D25-BEC2-26F702149081}" type="presOf" srcId="{1C9EA52F-8101-47B8-B7EF-1E6200DCA967}" destId="{03835E3C-A665-4628-931E-006AFD97E70A}" srcOrd="0" destOrd="0" presId="urn:microsoft.com/office/officeart/2005/8/layout/hierarchy1"/>
    <dgm:cxn modelId="{1AB0B9AD-DDD2-4032-9091-6A97E4E59705}" type="presOf" srcId="{E25DDC0B-508F-4925-BC12-93BEF24002F0}" destId="{6066DB14-7B16-4584-8D55-D8FFC1F027C8}" srcOrd="0" destOrd="0" presId="urn:microsoft.com/office/officeart/2005/8/layout/hierarchy1"/>
    <dgm:cxn modelId="{C1B2061A-7611-4BDD-A34A-BCCE7EFDC913}" type="presOf" srcId="{53E84E64-735E-4D38-B5AE-2AB9C92311FE}" destId="{10B4663E-851C-4C51-9005-FF74D549E2EE}" srcOrd="0" destOrd="0" presId="urn:microsoft.com/office/officeart/2005/8/layout/hierarchy1"/>
    <dgm:cxn modelId="{80B54CC4-B15E-4AF0-86B1-A302BA46BB5C}" type="presParOf" srcId="{03835E3C-A665-4628-931E-006AFD97E70A}" destId="{BF64AEA3-A40A-4ED1-B25C-2AF61441D509}" srcOrd="0" destOrd="0" presId="urn:microsoft.com/office/officeart/2005/8/layout/hierarchy1"/>
    <dgm:cxn modelId="{0F83B335-8D27-42C7-AEBE-A03C3D04815C}" type="presParOf" srcId="{BF64AEA3-A40A-4ED1-B25C-2AF61441D509}" destId="{628EA1C9-90FD-4914-A039-EEA0B8B43D42}" srcOrd="0" destOrd="0" presId="urn:microsoft.com/office/officeart/2005/8/layout/hierarchy1"/>
    <dgm:cxn modelId="{3FFC4133-A90B-41D3-B2E1-D5000D88EBE4}" type="presParOf" srcId="{628EA1C9-90FD-4914-A039-EEA0B8B43D42}" destId="{DEF55E05-2CBC-4614-B875-C689A8EE7437}" srcOrd="0" destOrd="0" presId="urn:microsoft.com/office/officeart/2005/8/layout/hierarchy1"/>
    <dgm:cxn modelId="{44956F68-375B-4FF5-A258-D3E450CDE4C3}" type="presParOf" srcId="{628EA1C9-90FD-4914-A039-EEA0B8B43D42}" destId="{EBFB7E93-345B-419B-944E-0FD0E60E14F7}" srcOrd="1" destOrd="0" presId="urn:microsoft.com/office/officeart/2005/8/layout/hierarchy1"/>
    <dgm:cxn modelId="{F63C970A-827F-412F-9F9D-17B436A194EC}" type="presParOf" srcId="{BF64AEA3-A40A-4ED1-B25C-2AF61441D509}" destId="{4670CB17-FA45-4B80-BECF-388B48E6E69A}" srcOrd="1" destOrd="0" presId="urn:microsoft.com/office/officeart/2005/8/layout/hierarchy1"/>
    <dgm:cxn modelId="{D3711B70-56DB-4946-8ED1-7615159CC971}" type="presParOf" srcId="{4670CB17-FA45-4B80-BECF-388B48E6E69A}" destId="{74593F8F-311A-4114-B2EA-A410E057149C}" srcOrd="0" destOrd="0" presId="urn:microsoft.com/office/officeart/2005/8/layout/hierarchy1"/>
    <dgm:cxn modelId="{4A9DBFD1-E3C3-49E4-9424-26F01EB39C89}" type="presParOf" srcId="{4670CB17-FA45-4B80-BECF-388B48E6E69A}" destId="{B701B826-8F6A-488C-BAA5-FAFBB9AF079F}" srcOrd="1" destOrd="0" presId="urn:microsoft.com/office/officeart/2005/8/layout/hierarchy1"/>
    <dgm:cxn modelId="{FBC946C0-BE5A-400B-97CD-B3D68EE3CB57}" type="presParOf" srcId="{B701B826-8F6A-488C-BAA5-FAFBB9AF079F}" destId="{E5126C22-419B-4EF9-A7D2-9CED9261AE8C}" srcOrd="0" destOrd="0" presId="urn:microsoft.com/office/officeart/2005/8/layout/hierarchy1"/>
    <dgm:cxn modelId="{BA8C0DAF-6BA9-423D-830E-F0B48CAB3978}" type="presParOf" srcId="{E5126C22-419B-4EF9-A7D2-9CED9261AE8C}" destId="{5D0FC4B4-BE82-41C3-A481-85E0CEBA34FE}" srcOrd="0" destOrd="0" presId="urn:microsoft.com/office/officeart/2005/8/layout/hierarchy1"/>
    <dgm:cxn modelId="{97EAA717-F88B-4906-BAF3-9F4B7203D1ED}" type="presParOf" srcId="{E5126C22-419B-4EF9-A7D2-9CED9261AE8C}" destId="{6066DB14-7B16-4584-8D55-D8FFC1F027C8}" srcOrd="1" destOrd="0" presId="urn:microsoft.com/office/officeart/2005/8/layout/hierarchy1"/>
    <dgm:cxn modelId="{5E4E8C9E-D8A5-41F9-8492-63FED1A4FA16}" type="presParOf" srcId="{B701B826-8F6A-488C-BAA5-FAFBB9AF079F}" destId="{012A23CF-605D-431C-A307-56F9E7B2C779}" srcOrd="1" destOrd="0" presId="urn:microsoft.com/office/officeart/2005/8/layout/hierarchy1"/>
    <dgm:cxn modelId="{560286CD-311D-478D-B82B-ED38910E9656}" type="presParOf" srcId="{4670CB17-FA45-4B80-BECF-388B48E6E69A}" destId="{10B4663E-851C-4C51-9005-FF74D549E2EE}" srcOrd="2" destOrd="0" presId="urn:microsoft.com/office/officeart/2005/8/layout/hierarchy1"/>
    <dgm:cxn modelId="{2AA09ACB-7149-4E61-BB6B-6CD0EA139332}" type="presParOf" srcId="{4670CB17-FA45-4B80-BECF-388B48E6E69A}" destId="{8C43CA08-6512-4121-8795-839C4CD8FB8A}" srcOrd="3" destOrd="0" presId="urn:microsoft.com/office/officeart/2005/8/layout/hierarchy1"/>
    <dgm:cxn modelId="{4CB89CAB-1538-4174-87E2-E8F227F58B29}" type="presParOf" srcId="{8C43CA08-6512-4121-8795-839C4CD8FB8A}" destId="{848571DA-C39B-41F3-8EAE-062B96A3A915}" srcOrd="0" destOrd="0" presId="urn:microsoft.com/office/officeart/2005/8/layout/hierarchy1"/>
    <dgm:cxn modelId="{64815889-28BF-4F36-A402-C9CB3EB49ECD}" type="presParOf" srcId="{848571DA-C39B-41F3-8EAE-062B96A3A915}" destId="{963565B5-380D-485F-BE32-C384FAE9A154}" srcOrd="0" destOrd="0" presId="urn:microsoft.com/office/officeart/2005/8/layout/hierarchy1"/>
    <dgm:cxn modelId="{DA55F545-7D2B-442F-9FA5-15D92E9DEE5A}" type="presParOf" srcId="{848571DA-C39B-41F3-8EAE-062B96A3A915}" destId="{55FBE01F-33F2-4649-B4AC-32200C6B7B30}" srcOrd="1" destOrd="0" presId="urn:microsoft.com/office/officeart/2005/8/layout/hierarchy1"/>
    <dgm:cxn modelId="{6BEAA692-3848-4D9A-8987-4E9FA5C4A696}" type="presParOf" srcId="{8C43CA08-6512-4121-8795-839C4CD8FB8A}" destId="{8D502F00-BE68-4408-805E-9F080FCF3EF3}" srcOrd="1" destOrd="0" presId="urn:microsoft.com/office/officeart/2005/8/layout/hierarchy1"/>
    <dgm:cxn modelId="{13CF56C6-19B7-4654-87FC-6F50F82ABCE9}" type="presParOf" srcId="{4670CB17-FA45-4B80-BECF-388B48E6E69A}" destId="{AEF363AB-6EAB-4798-8DDB-21D919DBE416}" srcOrd="4" destOrd="0" presId="urn:microsoft.com/office/officeart/2005/8/layout/hierarchy1"/>
    <dgm:cxn modelId="{C9048CCA-6FB9-4244-98E0-CA6B6E5ADA15}" type="presParOf" srcId="{4670CB17-FA45-4B80-BECF-388B48E6E69A}" destId="{C2A457AB-FBA9-4446-8893-81461CED3057}" srcOrd="5" destOrd="0" presId="urn:microsoft.com/office/officeart/2005/8/layout/hierarchy1"/>
    <dgm:cxn modelId="{E79D776C-9507-47A5-9DEF-E859AF2F2463}" type="presParOf" srcId="{C2A457AB-FBA9-4446-8893-81461CED3057}" destId="{43AD82BF-3C55-447F-BDDC-80811F59E423}" srcOrd="0" destOrd="0" presId="urn:microsoft.com/office/officeart/2005/8/layout/hierarchy1"/>
    <dgm:cxn modelId="{9728E2A8-4A96-4A18-B3A4-1CF5FC63393A}" type="presParOf" srcId="{43AD82BF-3C55-447F-BDDC-80811F59E423}" destId="{AF972662-9104-4248-B292-777F5427DDE3}" srcOrd="0" destOrd="0" presId="urn:microsoft.com/office/officeart/2005/8/layout/hierarchy1"/>
    <dgm:cxn modelId="{22554F22-4061-4AFC-9030-E1FF5C4628CF}" type="presParOf" srcId="{43AD82BF-3C55-447F-BDDC-80811F59E423}" destId="{460DE56C-B61F-45DA-B8BA-D571CECC5E03}" srcOrd="1" destOrd="0" presId="urn:microsoft.com/office/officeart/2005/8/layout/hierarchy1"/>
    <dgm:cxn modelId="{41F46F44-A0B2-48F4-9ADC-EF5A66B7D4A9}" type="presParOf" srcId="{C2A457AB-FBA9-4446-8893-81461CED3057}" destId="{78940BF2-FE60-4595-9F56-700EBBC174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3C91-AFC9-4DEA-BF4F-45C191ED7640}">
      <dsp:nvSpPr>
        <dsp:cNvPr id="0" name=""/>
        <dsp:cNvSpPr/>
      </dsp:nvSpPr>
      <dsp:spPr>
        <a:xfrm>
          <a:off x="71449" y="2000263"/>
          <a:ext cx="3217521" cy="1773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>
              <a:solidFill>
                <a:schemeClr val="tx1"/>
              </a:solidFill>
            </a:rPr>
            <a:t>Dr. William </a:t>
          </a:r>
          <a:r>
            <a:rPr lang="es-ES_tradnl" sz="2700" kern="1200" dirty="0" err="1" smtClean="0">
              <a:solidFill>
                <a:schemeClr val="tx1"/>
              </a:solidFill>
            </a:rPr>
            <a:t>Fitzgerald</a:t>
          </a:r>
          <a:endParaRPr lang="es-ES_tradnl" sz="2700" kern="1200" dirty="0" smtClean="0">
            <a:solidFill>
              <a:schemeClr val="tx1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tx1"/>
              </a:solidFill>
            </a:rPr>
            <a:t>(</a:t>
          </a:r>
          <a:r>
            <a:rPr lang="es-ES_tradnl" sz="1800" kern="1200" dirty="0" err="1" smtClean="0">
              <a:solidFill>
                <a:schemeClr val="tx1"/>
              </a:solidFill>
            </a:rPr>
            <a:t>Zone</a:t>
          </a:r>
          <a:r>
            <a:rPr lang="es-ES_tradnl" sz="1800" kern="1200" dirty="0" smtClean="0">
              <a:solidFill>
                <a:schemeClr val="tx1"/>
              </a:solidFill>
            </a:rPr>
            <a:t> </a:t>
          </a:r>
          <a:r>
            <a:rPr lang="es-ES_tradnl" sz="1800" kern="1200" dirty="0" err="1" smtClean="0">
              <a:solidFill>
                <a:schemeClr val="tx1"/>
              </a:solidFill>
            </a:rPr>
            <a:t>Therapie</a:t>
          </a:r>
          <a:r>
            <a:rPr lang="es-ES_tradnl" sz="1800" kern="1200" dirty="0" smtClean="0">
              <a:solidFill>
                <a:schemeClr val="tx1"/>
              </a:solidFill>
            </a:rPr>
            <a:t>)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1449" y="2000263"/>
        <a:ext cx="3217521" cy="1773871"/>
      </dsp:txXfrm>
    </dsp:sp>
    <dsp:sp modelId="{C34D94FF-6045-4CA7-A718-25F172E8B012}">
      <dsp:nvSpPr>
        <dsp:cNvPr id="0" name=""/>
        <dsp:cNvSpPr/>
      </dsp:nvSpPr>
      <dsp:spPr>
        <a:xfrm>
          <a:off x="4445997" y="1937222"/>
          <a:ext cx="3626496" cy="1852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>
              <a:solidFill>
                <a:schemeClr val="tx1"/>
              </a:solidFill>
            </a:rPr>
            <a:t>Dra. Eunice Ingham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(Historias que los pies podrían contar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Confeccionó el primer mapa reflexológico  con las correspondencias 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FFFF00"/>
              </a:solidFill>
            </a:rPr>
            <a:t>MADRE DE LA REFLEXOLOGÌA MODERNA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445997" y="1937222"/>
        <a:ext cx="3626496" cy="1852401"/>
      </dsp:txXfrm>
    </dsp:sp>
    <dsp:sp modelId="{1F994C7E-7611-48DD-BF39-A98BF620DCDD}">
      <dsp:nvSpPr>
        <dsp:cNvPr id="0" name=""/>
        <dsp:cNvSpPr/>
      </dsp:nvSpPr>
      <dsp:spPr>
        <a:xfrm>
          <a:off x="5214963" y="3929093"/>
          <a:ext cx="2639384" cy="1401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Dr. Joseph </a:t>
          </a:r>
          <a:r>
            <a:rPr lang="es-ES_tradnl" sz="2100" kern="1200" dirty="0" err="1" smtClean="0"/>
            <a:t>Shelby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Riley</a:t>
          </a:r>
          <a:endParaRPr lang="es-ES_tradnl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( Diagramas de localización en pies </a:t>
          </a:r>
          <a:r>
            <a:rPr lang="es-ES_tradnl" sz="2100" kern="1200" dirty="0" smtClean="0"/>
            <a:t>)</a:t>
          </a:r>
          <a:endParaRPr lang="es-EC" sz="2100" kern="1200" dirty="0"/>
        </a:p>
      </dsp:txBody>
      <dsp:txXfrm>
        <a:off x="5214963" y="3929093"/>
        <a:ext cx="2639384" cy="1401510"/>
      </dsp:txXfrm>
    </dsp:sp>
    <dsp:sp modelId="{D698BAF3-E74A-47B6-AE67-2A5346DDA60B}">
      <dsp:nvSpPr>
        <dsp:cNvPr id="0" name=""/>
        <dsp:cNvSpPr/>
      </dsp:nvSpPr>
      <dsp:spPr>
        <a:xfrm>
          <a:off x="1214467" y="185880"/>
          <a:ext cx="5400489" cy="1314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 err="1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Cherokee</a:t>
          </a:r>
          <a:r>
            <a:rPr lang="es-ES_tradnl" sz="38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 de Carolina del Norte</a:t>
          </a:r>
          <a:endParaRPr lang="es-EC" sz="3800" kern="1200" dirty="0">
            <a:solidFill>
              <a:schemeClr val="bg1"/>
            </a:solidFill>
          </a:endParaRPr>
        </a:p>
      </dsp:txBody>
      <dsp:txXfrm>
        <a:off x="1214467" y="185880"/>
        <a:ext cx="5400489" cy="1314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25D3D-FC4B-419B-96F2-EA5EFC0A6917}">
      <dsp:nvSpPr>
        <dsp:cNvPr id="0" name=""/>
        <dsp:cNvSpPr/>
      </dsp:nvSpPr>
      <dsp:spPr>
        <a:xfrm rot="2562635">
          <a:off x="2196696" y="4072382"/>
          <a:ext cx="85438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54381" y="326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D04DA-B8A5-4B86-A225-8B03DAE906F4}">
      <dsp:nvSpPr>
        <dsp:cNvPr id="0" name=""/>
        <dsp:cNvSpPr/>
      </dsp:nvSpPr>
      <dsp:spPr>
        <a:xfrm>
          <a:off x="2309991" y="2904768"/>
          <a:ext cx="95026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50261" y="326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C64D-AE64-495B-9466-07FC9352DC5D}">
      <dsp:nvSpPr>
        <dsp:cNvPr id="0" name=""/>
        <dsp:cNvSpPr/>
      </dsp:nvSpPr>
      <dsp:spPr>
        <a:xfrm rot="19104636">
          <a:off x="2184395" y="1730049"/>
          <a:ext cx="99648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96480" y="326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1DA41-42DA-4CF6-9372-A07B737DC076}">
      <dsp:nvSpPr>
        <dsp:cNvPr id="0" name=""/>
        <dsp:cNvSpPr/>
      </dsp:nvSpPr>
      <dsp:spPr>
        <a:xfrm>
          <a:off x="499" y="1578850"/>
          <a:ext cx="2717049" cy="2717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2F583-B347-409F-A9BB-504CBCE3E90F}">
      <dsp:nvSpPr>
        <dsp:cNvPr id="0" name=""/>
        <dsp:cNvSpPr/>
      </dsp:nvSpPr>
      <dsp:spPr>
        <a:xfrm>
          <a:off x="2863570" y="166599"/>
          <a:ext cx="1521024" cy="152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>
        <a:off x="3086319" y="389348"/>
        <a:ext cx="1075526" cy="1075526"/>
      </dsp:txXfrm>
    </dsp:sp>
    <dsp:sp modelId="{CA83BB5F-0879-4218-9486-F00928CFDE64}">
      <dsp:nvSpPr>
        <dsp:cNvPr id="0" name=""/>
        <dsp:cNvSpPr/>
      </dsp:nvSpPr>
      <dsp:spPr>
        <a:xfrm>
          <a:off x="4536698" y="166599"/>
          <a:ext cx="2281537" cy="152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Mantienen el  equilibrio físico, mental y espiritual</a:t>
          </a:r>
          <a:endParaRPr lang="es-EC" sz="1900" kern="1200" dirty="0"/>
        </a:p>
      </dsp:txBody>
      <dsp:txXfrm>
        <a:off x="4536698" y="166599"/>
        <a:ext cx="2281537" cy="1521024"/>
      </dsp:txXfrm>
    </dsp:sp>
    <dsp:sp modelId="{8D7CBD6D-8CEB-4C14-A583-AD8B2C190C94}">
      <dsp:nvSpPr>
        <dsp:cNvPr id="0" name=""/>
        <dsp:cNvSpPr/>
      </dsp:nvSpPr>
      <dsp:spPr>
        <a:xfrm>
          <a:off x="3260253" y="2122260"/>
          <a:ext cx="1630229" cy="1630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Ceremonia sagrada</a:t>
          </a:r>
          <a:endParaRPr lang="es-EC" sz="1900" kern="1200" dirty="0"/>
        </a:p>
      </dsp:txBody>
      <dsp:txXfrm>
        <a:off x="3498995" y="2361002"/>
        <a:ext cx="1152745" cy="1152745"/>
      </dsp:txXfrm>
    </dsp:sp>
    <dsp:sp modelId="{55B68DD5-A524-4219-B967-36A26A1DF8AC}">
      <dsp:nvSpPr>
        <dsp:cNvPr id="0" name=""/>
        <dsp:cNvSpPr/>
      </dsp:nvSpPr>
      <dsp:spPr>
        <a:xfrm>
          <a:off x="5053505" y="2122260"/>
          <a:ext cx="2445344" cy="163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Nuestro contacto con la tierra y energías que fluyen de esta</a:t>
          </a:r>
          <a:endParaRPr lang="es-EC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El espíritu se vincula con el universo</a:t>
          </a:r>
          <a:endParaRPr lang="es-EC" sz="1900" kern="1200" dirty="0"/>
        </a:p>
      </dsp:txBody>
      <dsp:txXfrm>
        <a:off x="5053505" y="2122260"/>
        <a:ext cx="2445344" cy="1630229"/>
      </dsp:txXfrm>
    </dsp:sp>
    <dsp:sp modelId="{23B2BD24-E986-42E0-A8A6-2E0DC8BCFDD3}">
      <dsp:nvSpPr>
        <dsp:cNvPr id="0" name=""/>
        <dsp:cNvSpPr/>
      </dsp:nvSpPr>
      <dsp:spPr>
        <a:xfrm>
          <a:off x="2721604" y="4132524"/>
          <a:ext cx="1630229" cy="1630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“ Doncella de la luna ”</a:t>
          </a:r>
          <a:endParaRPr lang="es-EC" sz="1900" kern="1200" dirty="0"/>
        </a:p>
      </dsp:txBody>
      <dsp:txXfrm>
        <a:off x="2960346" y="4371266"/>
        <a:ext cx="1152745" cy="1152745"/>
      </dsp:txXfrm>
    </dsp:sp>
    <dsp:sp modelId="{47B43B11-5640-4463-88B9-F334CBD12E77}">
      <dsp:nvSpPr>
        <dsp:cNvPr id="0" name=""/>
        <dsp:cNvSpPr/>
      </dsp:nvSpPr>
      <dsp:spPr>
        <a:xfrm>
          <a:off x="4514857" y="4132524"/>
          <a:ext cx="2445344" cy="1630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kern="1200" dirty="0" smtClean="0"/>
            <a:t>Mujer joven</a:t>
          </a:r>
          <a:endParaRPr lang="es-EC" sz="1900" kern="1200" dirty="0"/>
        </a:p>
      </dsp:txBody>
      <dsp:txXfrm>
        <a:off x="4514857" y="4132524"/>
        <a:ext cx="2445344" cy="1630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30DE-5C0C-4B53-B74A-2A9E4F7DD572}">
      <dsp:nvSpPr>
        <dsp:cNvPr id="0" name=""/>
        <dsp:cNvSpPr/>
      </dsp:nvSpPr>
      <dsp:spPr>
        <a:xfrm rot="21300000">
          <a:off x="17757" y="1702713"/>
          <a:ext cx="5750963" cy="65857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E433B-9065-4D29-AB38-476FA7D2F96A}">
      <dsp:nvSpPr>
        <dsp:cNvPr id="0" name=""/>
        <dsp:cNvSpPr/>
      </dsp:nvSpPr>
      <dsp:spPr>
        <a:xfrm>
          <a:off x="694377" y="203200"/>
          <a:ext cx="1735943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66EC2-1151-4F80-9983-8A6D84EF5133}">
      <dsp:nvSpPr>
        <dsp:cNvPr id="0" name=""/>
        <dsp:cNvSpPr/>
      </dsp:nvSpPr>
      <dsp:spPr>
        <a:xfrm>
          <a:off x="3066833" y="0"/>
          <a:ext cx="1851672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Equilibra el funcionamiento de cada órgano</a:t>
          </a:r>
          <a:endParaRPr lang="es-EC" sz="1900" kern="1200" dirty="0"/>
        </a:p>
      </dsp:txBody>
      <dsp:txXfrm>
        <a:off x="3066833" y="0"/>
        <a:ext cx="1851672" cy="1706880"/>
      </dsp:txXfrm>
    </dsp:sp>
    <dsp:sp modelId="{0520DD8E-5F41-4AC3-B093-12BFC8E9B2DC}">
      <dsp:nvSpPr>
        <dsp:cNvPr id="0" name=""/>
        <dsp:cNvSpPr/>
      </dsp:nvSpPr>
      <dsp:spPr>
        <a:xfrm>
          <a:off x="3356157" y="2235200"/>
          <a:ext cx="1735943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4FD4E-6217-43EB-86E2-3D5A008E91ED}">
      <dsp:nvSpPr>
        <dsp:cNvPr id="0" name=""/>
        <dsp:cNvSpPr/>
      </dsp:nvSpPr>
      <dsp:spPr>
        <a:xfrm>
          <a:off x="867971" y="2357120"/>
          <a:ext cx="1851672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Buen estado de salud</a:t>
          </a:r>
          <a:endParaRPr lang="es-EC" sz="1900" kern="1200" dirty="0"/>
        </a:p>
      </dsp:txBody>
      <dsp:txXfrm>
        <a:off x="867971" y="2357120"/>
        <a:ext cx="1851672" cy="1706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BC8C8-46FB-477B-BC6F-1928E159E02D}">
      <dsp:nvSpPr>
        <dsp:cNvPr id="0" name=""/>
        <dsp:cNvSpPr/>
      </dsp:nvSpPr>
      <dsp:spPr>
        <a:xfrm>
          <a:off x="513056" y="0"/>
          <a:ext cx="581464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C0FF8-8D37-4FA0-B621-564DC67BA72D}">
      <dsp:nvSpPr>
        <dsp:cNvPr id="0" name=""/>
        <dsp:cNvSpPr/>
      </dsp:nvSpPr>
      <dsp:spPr>
        <a:xfrm>
          <a:off x="3423" y="1219199"/>
          <a:ext cx="1646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effectLst/>
            </a:rPr>
            <a:t>ESTIMULACIÓN NERVIOSA</a:t>
          </a:r>
          <a:endParaRPr lang="es-EC" sz="1300" b="1" kern="1200" dirty="0">
            <a:solidFill>
              <a:schemeClr val="tx1"/>
            </a:solidFill>
            <a:effectLst/>
          </a:endParaRPr>
        </a:p>
      </dsp:txBody>
      <dsp:txXfrm>
        <a:off x="82778" y="1298554"/>
        <a:ext cx="1488015" cy="1466890"/>
      </dsp:txXfrm>
    </dsp:sp>
    <dsp:sp modelId="{4458EFFE-992E-4822-A840-17277AEA379E}">
      <dsp:nvSpPr>
        <dsp:cNvPr id="0" name=""/>
        <dsp:cNvSpPr/>
      </dsp:nvSpPr>
      <dsp:spPr>
        <a:xfrm>
          <a:off x="1732485" y="1219199"/>
          <a:ext cx="1646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effectLst/>
            </a:rPr>
            <a:t>TRANSMITE A LA MÉDULA ESPINAL </a:t>
          </a:r>
          <a:endParaRPr lang="es-EC" sz="1300" b="1" kern="1200" dirty="0">
            <a:solidFill>
              <a:schemeClr val="tx1"/>
            </a:solidFill>
            <a:effectLst/>
          </a:endParaRPr>
        </a:p>
      </dsp:txBody>
      <dsp:txXfrm>
        <a:off x="1811840" y="1298554"/>
        <a:ext cx="1488015" cy="1466890"/>
      </dsp:txXfrm>
    </dsp:sp>
    <dsp:sp modelId="{15DEF09B-2792-4C1B-ABC1-5193ED7BB108}">
      <dsp:nvSpPr>
        <dsp:cNvPr id="0" name=""/>
        <dsp:cNvSpPr/>
      </dsp:nvSpPr>
      <dsp:spPr>
        <a:xfrm>
          <a:off x="3461548" y="1219199"/>
          <a:ext cx="1646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effectLst/>
            </a:rPr>
            <a:t>POR LAS FIBRAS NERVIOSAS ANTERIORES</a:t>
          </a:r>
          <a:endParaRPr lang="es-EC" sz="1300" b="1" kern="1200" dirty="0">
            <a:solidFill>
              <a:schemeClr val="tx1"/>
            </a:solidFill>
            <a:effectLst/>
          </a:endParaRPr>
        </a:p>
      </dsp:txBody>
      <dsp:txXfrm>
        <a:off x="3540903" y="1298554"/>
        <a:ext cx="1488015" cy="1466890"/>
      </dsp:txXfrm>
    </dsp:sp>
    <dsp:sp modelId="{057C5AF7-8C6C-4513-BE21-1961ED6BAA80}">
      <dsp:nvSpPr>
        <dsp:cNvPr id="0" name=""/>
        <dsp:cNvSpPr/>
      </dsp:nvSpPr>
      <dsp:spPr>
        <a:xfrm>
          <a:off x="5190610" y="1219199"/>
          <a:ext cx="164672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effectLst/>
            </a:rPr>
            <a:t>ZONA CUTÁNEA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>
              <a:solidFill>
                <a:schemeClr val="tx1"/>
              </a:solidFill>
              <a:effectLst/>
            </a:rPr>
            <a:t>(dolor)</a:t>
          </a:r>
          <a:endParaRPr lang="es-EC" sz="1300" b="1" kern="1200" dirty="0">
            <a:solidFill>
              <a:schemeClr val="tx1"/>
            </a:solidFill>
            <a:effectLst/>
          </a:endParaRPr>
        </a:p>
      </dsp:txBody>
      <dsp:txXfrm>
        <a:off x="5269965" y="1298554"/>
        <a:ext cx="1488015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BA21-038B-4D14-8CAF-8F41BBB2EB2A}">
      <dsp:nvSpPr>
        <dsp:cNvPr id="0" name=""/>
        <dsp:cNvSpPr/>
      </dsp:nvSpPr>
      <dsp:spPr>
        <a:xfrm>
          <a:off x="175106" y="2640991"/>
          <a:ext cx="2294875" cy="11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rgbClr val="FFFF00"/>
              </a:solidFill>
            </a:rPr>
            <a:t>CLASIFICACIÓN</a:t>
          </a:r>
          <a:endParaRPr lang="es-EC" sz="2300" kern="1200" dirty="0">
            <a:solidFill>
              <a:srgbClr val="FFFF00"/>
            </a:solidFill>
          </a:endParaRPr>
        </a:p>
      </dsp:txBody>
      <dsp:txXfrm>
        <a:off x="208713" y="2674598"/>
        <a:ext cx="2227661" cy="1080223"/>
      </dsp:txXfrm>
    </dsp:sp>
    <dsp:sp modelId="{A4BC76FA-6915-41BA-8D79-B58175DFD584}">
      <dsp:nvSpPr>
        <dsp:cNvPr id="0" name=""/>
        <dsp:cNvSpPr/>
      </dsp:nvSpPr>
      <dsp:spPr>
        <a:xfrm rot="17350740">
          <a:off x="1531860" y="1879094"/>
          <a:ext cx="2794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794194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859103" y="1825301"/>
        <a:ext cx="139709" cy="139709"/>
      </dsp:txXfrm>
    </dsp:sp>
    <dsp:sp modelId="{36063BE5-6251-4FC6-9216-DDCAD11D1FBD}">
      <dsp:nvSpPr>
        <dsp:cNvPr id="0" name=""/>
        <dsp:cNvSpPr/>
      </dsp:nvSpPr>
      <dsp:spPr>
        <a:xfrm>
          <a:off x="3387933" y="1883"/>
          <a:ext cx="2294875" cy="11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REFLEXOLOGÍA DEL CUERO CABELLUDO</a:t>
          </a:r>
          <a:endParaRPr lang="es-EC" sz="2300" kern="1200" dirty="0"/>
        </a:p>
      </dsp:txBody>
      <dsp:txXfrm>
        <a:off x="3421540" y="35490"/>
        <a:ext cx="2227661" cy="1080223"/>
      </dsp:txXfrm>
    </dsp:sp>
    <dsp:sp modelId="{17CC0A6D-8C8B-4508-AF89-45AFF837FD7A}">
      <dsp:nvSpPr>
        <dsp:cNvPr id="0" name=""/>
        <dsp:cNvSpPr/>
      </dsp:nvSpPr>
      <dsp:spPr>
        <a:xfrm rot="18289469">
          <a:off x="2125239" y="2538871"/>
          <a:ext cx="160743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07437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888772" y="2514747"/>
        <a:ext cx="80371" cy="80371"/>
      </dsp:txXfrm>
    </dsp:sp>
    <dsp:sp modelId="{25031A17-7B44-46F4-9936-D39B55AC072B}">
      <dsp:nvSpPr>
        <dsp:cNvPr id="0" name=""/>
        <dsp:cNvSpPr/>
      </dsp:nvSpPr>
      <dsp:spPr>
        <a:xfrm>
          <a:off x="3387933" y="1321437"/>
          <a:ext cx="2294875" cy="11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REFLEXOLOGÍA FACIAL</a:t>
          </a:r>
          <a:endParaRPr lang="es-EC" sz="2300" kern="1200" dirty="0"/>
        </a:p>
      </dsp:txBody>
      <dsp:txXfrm>
        <a:off x="3421540" y="1355044"/>
        <a:ext cx="2227661" cy="1080223"/>
      </dsp:txXfrm>
    </dsp:sp>
    <dsp:sp modelId="{12AA4663-C919-46DD-905E-2707D858A757}">
      <dsp:nvSpPr>
        <dsp:cNvPr id="0" name=""/>
        <dsp:cNvSpPr/>
      </dsp:nvSpPr>
      <dsp:spPr>
        <a:xfrm>
          <a:off x="2469982" y="3198647"/>
          <a:ext cx="917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17950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906009" y="3191761"/>
        <a:ext cx="45897" cy="45897"/>
      </dsp:txXfrm>
    </dsp:sp>
    <dsp:sp modelId="{76D6A697-29B3-41D0-A818-C8057B407DD9}">
      <dsp:nvSpPr>
        <dsp:cNvPr id="0" name=""/>
        <dsp:cNvSpPr/>
      </dsp:nvSpPr>
      <dsp:spPr>
        <a:xfrm>
          <a:off x="3387933" y="2640991"/>
          <a:ext cx="2294875" cy="11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REFLEXOLOGÍA EN LOS DEDOS Y UÑAS</a:t>
          </a:r>
          <a:endParaRPr lang="es-EC" sz="2300" kern="1200" dirty="0"/>
        </a:p>
      </dsp:txBody>
      <dsp:txXfrm>
        <a:off x="3421540" y="2674598"/>
        <a:ext cx="2227661" cy="1080223"/>
      </dsp:txXfrm>
    </dsp:sp>
    <dsp:sp modelId="{21FAD4AC-A07A-4912-B25E-C3D67CBB15C0}">
      <dsp:nvSpPr>
        <dsp:cNvPr id="0" name=""/>
        <dsp:cNvSpPr/>
      </dsp:nvSpPr>
      <dsp:spPr>
        <a:xfrm rot="3218608">
          <a:off x="2158147" y="3815395"/>
          <a:ext cx="153163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31638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885675" y="3793166"/>
        <a:ext cx="76581" cy="76581"/>
      </dsp:txXfrm>
    </dsp:sp>
    <dsp:sp modelId="{FD4C1D59-B88D-4BFB-9886-1F178CAB0ABD}">
      <dsp:nvSpPr>
        <dsp:cNvPr id="0" name=""/>
        <dsp:cNvSpPr/>
      </dsp:nvSpPr>
      <dsp:spPr>
        <a:xfrm>
          <a:off x="3377950" y="3874486"/>
          <a:ext cx="2294875" cy="11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REFLEXOLOGÍA DEL ABDOMEN</a:t>
          </a:r>
          <a:endParaRPr lang="es-EC" sz="2300" kern="1200" dirty="0"/>
        </a:p>
      </dsp:txBody>
      <dsp:txXfrm>
        <a:off x="3411557" y="3908093"/>
        <a:ext cx="2227661" cy="1080223"/>
      </dsp:txXfrm>
    </dsp:sp>
    <dsp:sp modelId="{3EA5C0BC-5371-4773-8D05-1E03EEB83A39}">
      <dsp:nvSpPr>
        <dsp:cNvPr id="0" name=""/>
        <dsp:cNvSpPr/>
      </dsp:nvSpPr>
      <dsp:spPr>
        <a:xfrm rot="4249260">
          <a:off x="1531860" y="4518201"/>
          <a:ext cx="2794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794194" y="160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859103" y="4464408"/>
        <a:ext cx="139709" cy="139709"/>
      </dsp:txXfrm>
    </dsp:sp>
    <dsp:sp modelId="{12129D10-AAE6-4C96-AAEA-F2AA4398FC93}">
      <dsp:nvSpPr>
        <dsp:cNvPr id="0" name=""/>
        <dsp:cNvSpPr/>
      </dsp:nvSpPr>
      <dsp:spPr>
        <a:xfrm>
          <a:off x="3387933" y="5280098"/>
          <a:ext cx="2294875" cy="11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REFLEXOLOGÍA DE LA PIEL</a:t>
          </a:r>
          <a:endParaRPr lang="es-EC" sz="2300" kern="1200" dirty="0"/>
        </a:p>
      </dsp:txBody>
      <dsp:txXfrm>
        <a:off x="3421540" y="5313705"/>
        <a:ext cx="2227661" cy="1080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363AB-6EAB-4798-8DDB-21D919DBE416}">
      <dsp:nvSpPr>
        <dsp:cNvPr id="0" name=""/>
        <dsp:cNvSpPr/>
      </dsp:nvSpPr>
      <dsp:spPr>
        <a:xfrm>
          <a:off x="4053838" y="2001220"/>
          <a:ext cx="2596379" cy="944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247"/>
              </a:lnTo>
              <a:lnTo>
                <a:pt x="2596379" y="843247"/>
              </a:lnTo>
              <a:lnTo>
                <a:pt x="2596379" y="944559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4663E-851C-4C51-9005-FF74D549E2EE}">
      <dsp:nvSpPr>
        <dsp:cNvPr id="0" name=""/>
        <dsp:cNvSpPr/>
      </dsp:nvSpPr>
      <dsp:spPr>
        <a:xfrm>
          <a:off x="3346511" y="2001220"/>
          <a:ext cx="707327" cy="1026615"/>
        </a:xfrm>
        <a:custGeom>
          <a:avLst/>
          <a:gdLst/>
          <a:ahLst/>
          <a:cxnLst/>
          <a:rect l="0" t="0" r="0" b="0"/>
          <a:pathLst>
            <a:path>
              <a:moveTo>
                <a:pt x="707327" y="0"/>
              </a:moveTo>
              <a:lnTo>
                <a:pt x="707327" y="925303"/>
              </a:lnTo>
              <a:lnTo>
                <a:pt x="0" y="925303"/>
              </a:lnTo>
              <a:lnTo>
                <a:pt x="0" y="1026615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93F8F-311A-4114-B2EA-A410E057149C}">
      <dsp:nvSpPr>
        <dsp:cNvPr id="0" name=""/>
        <dsp:cNvSpPr/>
      </dsp:nvSpPr>
      <dsp:spPr>
        <a:xfrm>
          <a:off x="858011" y="2001220"/>
          <a:ext cx="3195826" cy="944559"/>
        </a:xfrm>
        <a:custGeom>
          <a:avLst/>
          <a:gdLst/>
          <a:ahLst/>
          <a:cxnLst/>
          <a:rect l="0" t="0" r="0" b="0"/>
          <a:pathLst>
            <a:path>
              <a:moveTo>
                <a:pt x="3195826" y="0"/>
              </a:moveTo>
              <a:lnTo>
                <a:pt x="3195826" y="843247"/>
              </a:lnTo>
              <a:lnTo>
                <a:pt x="0" y="843247"/>
              </a:lnTo>
              <a:lnTo>
                <a:pt x="0" y="944559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5E05-2CBC-4614-B875-C689A8EE7437}">
      <dsp:nvSpPr>
        <dsp:cNvPr id="0" name=""/>
        <dsp:cNvSpPr/>
      </dsp:nvSpPr>
      <dsp:spPr>
        <a:xfrm>
          <a:off x="2689785" y="931781"/>
          <a:ext cx="2728104" cy="1069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FB7E93-345B-419B-944E-0FD0E60E14F7}">
      <dsp:nvSpPr>
        <dsp:cNvPr id="0" name=""/>
        <dsp:cNvSpPr/>
      </dsp:nvSpPr>
      <dsp:spPr>
        <a:xfrm>
          <a:off x="2811299" y="1047219"/>
          <a:ext cx="2728104" cy="106943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MASAJE GENERAL</a:t>
          </a:r>
          <a:endParaRPr lang="es-EC" sz="2400" b="1" kern="1200" dirty="0"/>
        </a:p>
      </dsp:txBody>
      <dsp:txXfrm>
        <a:off x="2842622" y="1078542"/>
        <a:ext cx="2665458" cy="1006792"/>
      </dsp:txXfrm>
    </dsp:sp>
    <dsp:sp modelId="{5D0FC4B4-BE82-41C3-A481-85E0CEBA34FE}">
      <dsp:nvSpPr>
        <dsp:cNvPr id="0" name=""/>
        <dsp:cNvSpPr/>
      </dsp:nvSpPr>
      <dsp:spPr>
        <a:xfrm>
          <a:off x="-116673" y="2945779"/>
          <a:ext cx="1949369" cy="1657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6DB14-7B16-4584-8D55-D8FFC1F027C8}">
      <dsp:nvSpPr>
        <dsp:cNvPr id="0" name=""/>
        <dsp:cNvSpPr/>
      </dsp:nvSpPr>
      <dsp:spPr>
        <a:xfrm>
          <a:off x="4839" y="3061217"/>
          <a:ext cx="1949369" cy="16576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Inducen la relajación inicial.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i="1" kern="1200" dirty="0" smtClean="0"/>
            <a:t>  </a:t>
          </a:r>
          <a:endParaRPr lang="es-EC" sz="1500" b="1" i="1" kern="1200" dirty="0"/>
        </a:p>
      </dsp:txBody>
      <dsp:txXfrm>
        <a:off x="53390" y="3109768"/>
        <a:ext cx="1852267" cy="1560542"/>
      </dsp:txXfrm>
    </dsp:sp>
    <dsp:sp modelId="{963565B5-380D-485F-BE32-C384FAE9A154}">
      <dsp:nvSpPr>
        <dsp:cNvPr id="0" name=""/>
        <dsp:cNvSpPr/>
      </dsp:nvSpPr>
      <dsp:spPr>
        <a:xfrm>
          <a:off x="2180852" y="3027835"/>
          <a:ext cx="2331316" cy="1423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BE01F-33F2-4649-B4AC-32200C6B7B30}">
      <dsp:nvSpPr>
        <dsp:cNvPr id="0" name=""/>
        <dsp:cNvSpPr/>
      </dsp:nvSpPr>
      <dsp:spPr>
        <a:xfrm>
          <a:off x="2302366" y="3143273"/>
          <a:ext cx="2331316" cy="14233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Generan una relación de confianza.</a:t>
          </a:r>
          <a:endParaRPr lang="es-EC" sz="2000" b="1" kern="1200" dirty="0"/>
        </a:p>
      </dsp:txBody>
      <dsp:txXfrm>
        <a:off x="2344056" y="3184963"/>
        <a:ext cx="2247936" cy="1340019"/>
      </dsp:txXfrm>
    </dsp:sp>
    <dsp:sp modelId="{AF972662-9104-4248-B292-777F5427DDE3}">
      <dsp:nvSpPr>
        <dsp:cNvPr id="0" name=""/>
        <dsp:cNvSpPr/>
      </dsp:nvSpPr>
      <dsp:spPr>
        <a:xfrm>
          <a:off x="4780988" y="2945779"/>
          <a:ext cx="3738457" cy="165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DE56C-B61F-45DA-B8BA-D571CECC5E03}">
      <dsp:nvSpPr>
        <dsp:cNvPr id="0" name=""/>
        <dsp:cNvSpPr/>
      </dsp:nvSpPr>
      <dsp:spPr>
        <a:xfrm>
          <a:off x="4902502" y="3061217"/>
          <a:ext cx="3738457" cy="165119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Brindan una oportunidad ideal para percibir las necesidades del receptor a través de la palpación de los pies.</a:t>
          </a:r>
          <a:endParaRPr lang="es-EC" sz="2000" b="1" kern="1200" dirty="0"/>
        </a:p>
      </dsp:txBody>
      <dsp:txXfrm>
        <a:off x="4950864" y="3109579"/>
        <a:ext cx="3641733" cy="155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A4AD4-7CE9-4A57-BC85-F44C0B872196}" type="datetimeFigureOut">
              <a:rPr lang="es-EC" smtClean="0"/>
              <a:pPr/>
              <a:t>25/07/2018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B23B0-7242-4C48-8E0A-32DFD8B6CC7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077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B23B0-7242-4C48-8E0A-32DFD8B6CC7E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FDB2AE-7D4E-4CA9-B719-1BF8CC92FDBF}" type="datetimeFigureOut">
              <a:rPr lang="es-EC" smtClean="0"/>
              <a:pPr/>
              <a:t>25/07/2018</a:t>
            </a:fld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2AEE49-8C70-46FB-A3BF-2C0D05908B0C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816099"/>
            <a:ext cx="8572528" cy="261303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7200" b="1" cap="all" dirty="0" smtClean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REFLEXOLOGÌA</a:t>
            </a:r>
            <a:endParaRPr lang="es-EC" sz="7200" b="1" cap="all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4" descr="http://www.unach.edu.ec/Virtualizacion/Redes%20I/images/sello%20unach%20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1571636" cy="1496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928926" y="142852"/>
          <a:ext cx="585791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142844" y="357166"/>
            <a:ext cx="2294875" cy="1147437"/>
            <a:chOff x="0" y="785813"/>
            <a:chExt cx="2294875" cy="1147437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785813"/>
              <a:ext cx="2294875" cy="11474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3607" y="819420"/>
              <a:ext cx="2227661" cy="10802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300" kern="1200" dirty="0" smtClean="0">
                  <a:solidFill>
                    <a:schemeClr val="tx1"/>
                  </a:solidFill>
                </a:rPr>
                <a:t>IRIDOLOGÍA</a:t>
              </a:r>
              <a:endParaRPr lang="es-EC" sz="2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42844" y="4857760"/>
            <a:ext cx="2294875" cy="1147437"/>
            <a:chOff x="0" y="785813"/>
            <a:chExt cx="2294875" cy="1147437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785813"/>
              <a:ext cx="2294875" cy="11474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3607" y="819420"/>
              <a:ext cx="2227661" cy="10802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300" kern="1200" dirty="0" smtClean="0"/>
                <a:t>REFLEXOLOGÍA DE LA MANO</a:t>
              </a:r>
              <a:endParaRPr lang="es-EC" sz="2300" kern="120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42844" y="3357562"/>
            <a:ext cx="2294875" cy="1147437"/>
            <a:chOff x="0" y="785813"/>
            <a:chExt cx="2294875" cy="1147437"/>
          </a:xfrm>
        </p:grpSpPr>
        <p:sp>
          <p:nvSpPr>
            <p:cNvPr id="11" name="10 Rectángulo redondeado"/>
            <p:cNvSpPr/>
            <p:nvPr/>
          </p:nvSpPr>
          <p:spPr>
            <a:xfrm>
              <a:off x="0" y="785813"/>
              <a:ext cx="2294875" cy="11474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3607" y="819420"/>
              <a:ext cx="2227661" cy="10802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300" kern="1200" dirty="0" smtClean="0"/>
                <a:t>REFLEXOLOGÍA PODÁLICA</a:t>
              </a:r>
              <a:endParaRPr lang="es-EC" sz="2300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42844" y="1857364"/>
            <a:ext cx="2294875" cy="1147437"/>
            <a:chOff x="0" y="785813"/>
            <a:chExt cx="2294875" cy="1147437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785813"/>
              <a:ext cx="2294875" cy="11474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3607" y="819420"/>
              <a:ext cx="2227661" cy="10802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300" dirty="0" smtClean="0"/>
                <a:t>REFLEXOLOGÍA AURICULAR</a:t>
              </a:r>
              <a:endParaRPr lang="es-EC" sz="2300" kern="1200" dirty="0"/>
            </a:p>
          </p:txBody>
        </p:sp>
      </p:grpSp>
      <p:cxnSp>
        <p:nvCxnSpPr>
          <p:cNvPr id="17" name="16 Conector recto"/>
          <p:cNvCxnSpPr>
            <a:endCxn id="5" idx="3"/>
          </p:cNvCxnSpPr>
          <p:nvPr/>
        </p:nvCxnSpPr>
        <p:spPr>
          <a:xfrm rot="16200000" flipV="1">
            <a:off x="1541423" y="1827182"/>
            <a:ext cx="2426677" cy="63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16200000" flipV="1">
            <a:off x="2393141" y="2678901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endCxn id="11" idx="3"/>
          </p:cNvCxnSpPr>
          <p:nvPr/>
        </p:nvCxnSpPr>
        <p:spPr>
          <a:xfrm rot="10800000" flipV="1">
            <a:off x="2437720" y="3357561"/>
            <a:ext cx="634083" cy="573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endCxn id="8" idx="3"/>
          </p:cNvCxnSpPr>
          <p:nvPr/>
        </p:nvCxnSpPr>
        <p:spPr>
          <a:xfrm rot="5400000">
            <a:off x="1753523" y="4113197"/>
            <a:ext cx="2002479" cy="63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 rot="20988707">
            <a:off x="619319" y="2208982"/>
            <a:ext cx="2500330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Método más frecuentemente utilizado y el más popular de la Reflexología</a:t>
            </a:r>
            <a:endParaRPr lang="es-EC" dirty="0"/>
          </a:p>
        </p:txBody>
      </p:sp>
      <p:sp>
        <p:nvSpPr>
          <p:cNvPr id="5" name="4 Flecha izquierda y derecha"/>
          <p:cNvSpPr/>
          <p:nvPr/>
        </p:nvSpPr>
        <p:spPr>
          <a:xfrm>
            <a:off x="714348" y="214290"/>
            <a:ext cx="7572428" cy="1714512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REFLEXOLOGÍA PODÁLICA</a:t>
            </a:r>
            <a:endParaRPr lang="es-EC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 rot="21037524">
            <a:off x="785786" y="4479399"/>
            <a:ext cx="2500330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Zonas </a:t>
            </a:r>
            <a:r>
              <a:rPr lang="es-EC" dirty="0" err="1" smtClean="0"/>
              <a:t>microreflejas</a:t>
            </a:r>
            <a:r>
              <a:rPr lang="es-EC" dirty="0" smtClean="0"/>
              <a:t> de todos los órganos del cuerpo, localizadas en el área de los pies</a:t>
            </a:r>
            <a:endParaRPr lang="es-EC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308" y="2143116"/>
            <a:ext cx="4718782" cy="40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39000" cy="842352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Trabajo reflexológico</a:t>
            </a:r>
            <a:endParaRPr lang="es-EC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77686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936"/>
                <a:gridCol w="5212928"/>
              </a:tblGrid>
              <a:tr h="1098122">
                <a:tc>
                  <a:txBody>
                    <a:bodyPr/>
                    <a:lstStyle/>
                    <a:p>
                      <a:r>
                        <a:rPr lang="es-EC" b="0" dirty="0" smtClean="0"/>
                        <a:t>Sistema</a:t>
                      </a:r>
                      <a:r>
                        <a:rPr lang="es-EC" b="0" baseline="0" dirty="0" smtClean="0"/>
                        <a:t> respiratorio</a:t>
                      </a:r>
                      <a:endParaRPr lang="es-EC" b="0" dirty="0"/>
                    </a:p>
                  </a:txBody>
                  <a:tcPr marL="89248" marR="8924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dirty="0" smtClean="0"/>
                        <a:t>Permite una mejor</a:t>
                      </a:r>
                      <a:r>
                        <a:rPr lang="es-EC" b="0" baseline="0" dirty="0" smtClean="0"/>
                        <a:t> respiración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baseline="0" dirty="0" smtClean="0"/>
                        <a:t>Despeja las congestiones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baseline="0" dirty="0" smtClean="0"/>
                        <a:t>Reduce las inflamaciones</a:t>
                      </a:r>
                      <a:endParaRPr lang="es-EC" b="0" dirty="0"/>
                    </a:p>
                  </a:txBody>
                  <a:tcPr marL="89248" marR="89248"/>
                </a:tc>
              </a:tr>
              <a:tr h="768685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</a:t>
                      </a:r>
                      <a:r>
                        <a:rPr lang="es-EC" baseline="0" dirty="0" smtClean="0"/>
                        <a:t> endócrino</a:t>
                      </a:r>
                      <a:endParaRPr lang="es-EC" dirty="0"/>
                    </a:p>
                  </a:txBody>
                  <a:tcPr marL="89248" marR="89248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Nivela la actividad de las glándulas</a:t>
                      </a:r>
                      <a:r>
                        <a:rPr lang="es-EC" baseline="0" dirty="0" smtClean="0"/>
                        <a:t> (hormonas se mantengan en equilibrio)</a:t>
                      </a:r>
                      <a:endParaRPr lang="es-EC" dirty="0"/>
                    </a:p>
                  </a:txBody>
                  <a:tcPr marL="89248" marR="89248"/>
                </a:tc>
              </a:tr>
              <a:tr h="1427559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 nervioso</a:t>
                      </a:r>
                      <a:endParaRPr lang="es-EC" dirty="0"/>
                    </a:p>
                  </a:txBody>
                  <a:tcPr marL="89248" marR="8924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Calma los espasmos musculares,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Coordinación de los movimientos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Estimula y</a:t>
                      </a:r>
                      <a:r>
                        <a:rPr lang="es-EC" baseline="0" dirty="0" smtClean="0"/>
                        <a:t> relaja el sistema nervioso autónomo (órganos sensoriales)</a:t>
                      </a:r>
                      <a:endParaRPr lang="es-EC" dirty="0"/>
                    </a:p>
                  </a:txBody>
                  <a:tcPr marL="89248" marR="89248"/>
                </a:tc>
              </a:tr>
              <a:tr h="1098122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 muscular</a:t>
                      </a:r>
                      <a:endParaRPr lang="es-EC" dirty="0"/>
                    </a:p>
                  </a:txBody>
                  <a:tcPr marL="89248" marR="8924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Calma</a:t>
                      </a:r>
                      <a:r>
                        <a:rPr lang="es-EC" baseline="0" dirty="0" smtClean="0"/>
                        <a:t> dolores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aseline="0" dirty="0" smtClean="0"/>
                        <a:t>Estimula la relajación de músculos, ligamentos y tendones</a:t>
                      </a:r>
                      <a:endParaRPr lang="es-EC" dirty="0"/>
                    </a:p>
                  </a:txBody>
                  <a:tcPr marL="89248" marR="892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6" y="1628800"/>
          <a:ext cx="770485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155"/>
                <a:gridCol w="4762701"/>
              </a:tblGrid>
              <a:tr h="1450962">
                <a:tc>
                  <a:txBody>
                    <a:bodyPr/>
                    <a:lstStyle/>
                    <a:p>
                      <a:r>
                        <a:rPr lang="es-EC" b="0" dirty="0" smtClean="0"/>
                        <a:t>Sistema</a:t>
                      </a:r>
                      <a:r>
                        <a:rPr lang="es-EC" b="0" baseline="0" dirty="0" smtClean="0"/>
                        <a:t> óseo</a:t>
                      </a:r>
                      <a:endParaRPr lang="es-EC" b="0" dirty="0"/>
                    </a:p>
                  </a:txBody>
                  <a:tcPr marL="89248" marR="8924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dirty="0" smtClean="0"/>
                        <a:t>Calma dolencias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dirty="0" smtClean="0"/>
                        <a:t>Acelera los procesos de curación</a:t>
                      </a:r>
                      <a:r>
                        <a:rPr lang="es-EC" b="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baseline="0" dirty="0" smtClean="0"/>
                        <a:t>Al trabajar los huesos se refuerzan los músculos</a:t>
                      </a:r>
                      <a:endParaRPr lang="es-EC" b="0" dirty="0"/>
                    </a:p>
                  </a:txBody>
                  <a:tcPr marL="89248" marR="89248"/>
                </a:tc>
              </a:tr>
              <a:tr h="1450962">
                <a:tc>
                  <a:txBody>
                    <a:bodyPr/>
                    <a:lstStyle/>
                    <a:p>
                      <a:r>
                        <a:rPr lang="es-EC" b="0" dirty="0" smtClean="0"/>
                        <a:t>Sistema digestivo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dirty="0" smtClean="0"/>
                        <a:t>Producción de jugos gástrico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dirty="0" smtClean="0"/>
                        <a:t>Absorción de nutrientes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="0" dirty="0" smtClean="0"/>
                        <a:t>Facilita</a:t>
                      </a:r>
                      <a:r>
                        <a:rPr lang="es-EC" b="0" baseline="0" dirty="0" smtClean="0"/>
                        <a:t> el procedimientos de contracción intestinal</a:t>
                      </a:r>
                      <a:endParaRPr lang="es-EC" b="0" dirty="0"/>
                    </a:p>
                  </a:txBody>
                  <a:tcPr/>
                </a:tc>
              </a:tr>
              <a:tr h="781286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 urinario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dirty="0" smtClean="0"/>
                        <a:t>Ayuda a</a:t>
                      </a:r>
                      <a:r>
                        <a:rPr lang="es-EC" baseline="0" dirty="0" smtClean="0"/>
                        <a:t> liberar las toxinas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C" baseline="0" dirty="0" smtClean="0"/>
                        <a:t>Previene inflamaciones</a:t>
                      </a:r>
                      <a:endParaRPr lang="es-EC" dirty="0"/>
                    </a:p>
                  </a:txBody>
                  <a:tcPr/>
                </a:tc>
              </a:tr>
              <a:tr h="781286">
                <a:tc>
                  <a:txBody>
                    <a:bodyPr/>
                    <a:lstStyle/>
                    <a:p>
                      <a:r>
                        <a:rPr lang="es-EC" dirty="0" smtClean="0"/>
                        <a:t>Sistema linfático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Ayuda al organismo a recobrarse</a:t>
                      </a:r>
                      <a:r>
                        <a:rPr lang="es-EC" baseline="0" dirty="0" smtClean="0"/>
                        <a:t> y proteger de las infecciones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842352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Trabajo reflexológico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956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</a:t>
            </a:r>
            <a:endParaRPr lang="es-EC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7239000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3200" dirty="0" smtClean="0"/>
              <a:t>   1. Es relajante.</a:t>
            </a:r>
            <a:br>
              <a:rPr lang="es-EC" sz="3200" dirty="0" smtClean="0"/>
            </a:br>
            <a:r>
              <a:rPr lang="es-EC" sz="3200" dirty="0" smtClean="0"/>
              <a:t>2.Reduce el estrés.</a:t>
            </a:r>
            <a:br>
              <a:rPr lang="es-EC" sz="3200" dirty="0" smtClean="0"/>
            </a:br>
            <a:r>
              <a:rPr lang="es-EC" sz="3200" dirty="0" smtClean="0"/>
              <a:t>3.Mejora la circulación.</a:t>
            </a:r>
            <a:br>
              <a:rPr lang="es-EC" sz="3200" dirty="0" smtClean="0"/>
            </a:br>
            <a:r>
              <a:rPr lang="es-EC" sz="3200" dirty="0" smtClean="0"/>
              <a:t>4.Permite la liberación de toxinas.</a:t>
            </a:r>
            <a:br>
              <a:rPr lang="es-EC" sz="3200" dirty="0" smtClean="0"/>
            </a:br>
            <a:r>
              <a:rPr lang="es-EC" sz="3200" dirty="0" smtClean="0"/>
              <a:t>5.Equilibra los distintos sistemas.</a:t>
            </a:r>
            <a:br>
              <a:rPr lang="es-EC" sz="3200" dirty="0" smtClean="0"/>
            </a:br>
            <a:r>
              <a:rPr lang="es-EC" sz="3200" dirty="0" smtClean="0"/>
              <a:t>6.Revitaliza la energía.</a:t>
            </a:r>
            <a:br>
              <a:rPr lang="es-EC" sz="3200" dirty="0" smtClean="0"/>
            </a:br>
            <a:r>
              <a:rPr lang="es-EC" sz="3200" dirty="0" smtClean="0"/>
              <a:t>7.Actúa de forma preventiva.</a:t>
            </a:r>
            <a:br>
              <a:rPr lang="es-EC" sz="3200" dirty="0" smtClean="0"/>
            </a:br>
            <a:r>
              <a:rPr lang="es-EC" sz="3200" dirty="0" smtClean="0"/>
              <a:t>8.Es gratificante para quién la da y para quién la recibe.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7163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268760"/>
            <a:ext cx="7239000" cy="4176464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>
                <a:solidFill>
                  <a:srgbClr val="FFFF00"/>
                </a:solidFill>
              </a:rPr>
              <a:t>INFANCIA: </a:t>
            </a:r>
            <a:r>
              <a:rPr lang="es-EC" dirty="0" smtClean="0"/>
              <a:t>calma la hiperactividad, tranquiliza, permite al niño creer y desarrollarse aceptándose, volviéndolo menos agresivo.</a:t>
            </a:r>
          </a:p>
          <a:p>
            <a:endParaRPr lang="es-EC" sz="1100" dirty="0" smtClean="0"/>
          </a:p>
          <a:p>
            <a:r>
              <a:rPr lang="es-EC" dirty="0" smtClean="0">
                <a:solidFill>
                  <a:srgbClr val="FFFF00"/>
                </a:solidFill>
              </a:rPr>
              <a:t>ADOLESCENCIA: </a:t>
            </a:r>
            <a:r>
              <a:rPr lang="es-EC" dirty="0" smtClean="0"/>
              <a:t>Equilibra la producción y distribución hormonal, reforzando la confianza.</a:t>
            </a:r>
          </a:p>
          <a:p>
            <a:endParaRPr lang="es-EC" sz="1100" dirty="0" smtClean="0"/>
          </a:p>
          <a:p>
            <a:r>
              <a:rPr lang="es-EC" dirty="0" smtClean="0">
                <a:solidFill>
                  <a:srgbClr val="FFFF00"/>
                </a:solidFill>
              </a:rPr>
              <a:t>ADULTEZ: </a:t>
            </a:r>
            <a:r>
              <a:rPr lang="es-EC" dirty="0" smtClean="0"/>
              <a:t>alivia las presiones que terminan en estrés, despeja la mente, el cuerpo y el alma.</a:t>
            </a:r>
          </a:p>
          <a:p>
            <a:endParaRPr lang="es-EC" sz="1100" dirty="0" smtClean="0"/>
          </a:p>
          <a:p>
            <a:r>
              <a:rPr lang="es-EC" dirty="0" smtClean="0">
                <a:solidFill>
                  <a:srgbClr val="FFFF00"/>
                </a:solidFill>
              </a:rPr>
              <a:t>VEJEZ: </a:t>
            </a:r>
            <a:r>
              <a:rPr lang="es-EC" dirty="0" smtClean="0"/>
              <a:t>mejora la concentración, previene el desgaste del cuerpo, de la mente y del espíritu.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05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PRECAUCIONES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>
            <a:normAutofit/>
          </a:bodyPr>
          <a:lstStyle/>
          <a:p>
            <a:r>
              <a:rPr lang="es-EC" dirty="0" smtClean="0"/>
              <a:t>Enfermedades agudas o crónicas.</a:t>
            </a:r>
          </a:p>
          <a:p>
            <a:r>
              <a:rPr lang="es-EC" dirty="0" smtClean="0"/>
              <a:t>Durante la menstruación</a:t>
            </a:r>
          </a:p>
          <a:p>
            <a:r>
              <a:rPr lang="es-EC" dirty="0" smtClean="0"/>
              <a:t>Durante el embarazo</a:t>
            </a:r>
          </a:p>
          <a:p>
            <a:r>
              <a:rPr lang="es-EC" dirty="0" smtClean="0"/>
              <a:t>Enfermedades infecciosas que cursan con un estado febril elevado.</a:t>
            </a:r>
          </a:p>
          <a:p>
            <a:r>
              <a:rPr lang="es-EC" dirty="0" smtClean="0"/>
              <a:t>Pacientes con cáncer, sobre todo en caso de metástasis.</a:t>
            </a:r>
          </a:p>
          <a:p>
            <a:r>
              <a:rPr lang="es-EC" dirty="0" smtClean="0"/>
              <a:t>En plena digestión o después de una comida</a:t>
            </a:r>
          </a:p>
        </p:txBody>
      </p:sp>
    </p:spTree>
    <p:extLst>
      <p:ext uri="{BB962C8B-B14F-4D97-AF65-F5344CB8AC3E}">
        <p14:creationId xmlns:p14="http://schemas.microsoft.com/office/powerpoint/2010/main" val="13000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En diabetes, si se inyecta insulina</a:t>
            </a:r>
          </a:p>
          <a:p>
            <a:r>
              <a:rPr lang="es-EC" dirty="0" smtClean="0"/>
              <a:t>Personas débiles, edad avanzada y pacientes que acaban de superar una enfermedad o intervención quirúrgica grave.</a:t>
            </a:r>
          </a:p>
          <a:p>
            <a:r>
              <a:rPr lang="es-EC" dirty="0" smtClean="0"/>
              <a:t>En caso de hongos, heridas, llagas o cualquier tipo de erupción en los pies.</a:t>
            </a:r>
          </a:p>
          <a:p>
            <a:r>
              <a:rPr lang="es-EC" dirty="0" smtClean="0"/>
              <a:t>En caso de callosidades, no presionaremos.</a:t>
            </a:r>
          </a:p>
          <a:p>
            <a:r>
              <a:rPr lang="es-EC" dirty="0" smtClean="0"/>
              <a:t>Inflamación de vasos, venas y ganglios linfáticos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5832648" cy="1844776"/>
          </a:xfrm>
        </p:spPr>
        <p:txBody>
          <a:bodyPr/>
          <a:lstStyle/>
          <a:p>
            <a:pPr algn="ctr"/>
            <a:r>
              <a:rPr lang="es-EC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REFLEXOLOGÍA PODAL</a:t>
            </a:r>
            <a:endParaRPr lang="es-EC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http://t0.gstatic.com/images?q=tbn:ANd9GcRaOwTlTnk-v8BAjkxz-ckNnAjEW4GWO0Q1sx2C_ACZBL1fPMrx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3096344" cy="346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5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¿Porqué el pie?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7239000" cy="3763800"/>
          </a:xfrm>
        </p:spPr>
        <p:txBody>
          <a:bodyPr/>
          <a:lstStyle/>
          <a:p>
            <a:pPr marL="514350" indent="-514350">
              <a:buNone/>
            </a:pPr>
            <a:r>
              <a:rPr lang="es-EC" dirty="0" smtClean="0"/>
              <a:t>Existen distintos campos de zonas reflejas</a:t>
            </a:r>
          </a:p>
          <a:p>
            <a:pPr marL="514350" indent="-514350">
              <a:buNone/>
            </a:pPr>
            <a:r>
              <a:rPr lang="es-EC" dirty="0" smtClean="0"/>
              <a:t> pero hemos elegido el pie por: </a:t>
            </a:r>
          </a:p>
          <a:p>
            <a:pPr marL="514350" indent="-514350">
              <a:buNone/>
            </a:pPr>
            <a:endParaRPr lang="es-EC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Tamaño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Sensibilidad (7200 terminaciones nerviosas)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1538" y="-7146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B0F0">
                      <a:alpha val="40000"/>
                    </a:srgb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HISTORIA</a:t>
            </a:r>
            <a:endParaRPr kumimoji="0" lang="es-EC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642910" y="1000108"/>
          <a:ext cx="80724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rriba y abajo"/>
          <p:cNvSpPr/>
          <p:nvPr/>
        </p:nvSpPr>
        <p:spPr>
          <a:xfrm>
            <a:off x="4214810" y="3000372"/>
            <a:ext cx="714380" cy="2571768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ysClr val="windowText" lastClr="000000"/>
                </a:solidFill>
              </a:rPr>
              <a:t>MODERNA</a:t>
            </a:r>
            <a:endParaRPr lang="es-EC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</a:t>
            </a:r>
            <a:endParaRPr lang="es-EC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340768"/>
            <a:ext cx="7239000" cy="165618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C" sz="3200" dirty="0" smtClean="0">
                <a:solidFill>
                  <a:srgbClr val="FFC000"/>
                </a:solidFill>
              </a:rPr>
              <a:t>Técnica que consiste en la aplicación de un masaje en zonas específicas de los pies, ya que en éstos se encuentra reflejado el cuerpo y todos los sistemas orgánicos o funcionales</a:t>
            </a:r>
            <a:endParaRPr lang="es-EC" sz="3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t3.gstatic.com/images?q=tbn:ANd9GcSQsRvTfo1MwAsdEIRsvMZWXQdiyB9SBdRoBjePEgt_06SLE2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456384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8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239000" cy="1431032"/>
          </a:xfrm>
        </p:spPr>
        <p:txBody>
          <a:bodyPr>
            <a:noAutofit/>
          </a:bodyPr>
          <a:lstStyle/>
          <a:p>
            <a:pPr algn="ctr"/>
            <a:r>
              <a:rPr lang="es-EC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la sesión reflexológica</a:t>
            </a:r>
            <a:endParaRPr lang="es-EC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1143000"/>
          </a:xfrm>
        </p:spPr>
        <p:txBody>
          <a:bodyPr/>
          <a:lstStyle/>
          <a:p>
            <a:pPr algn="ctr"/>
            <a:r>
              <a:rPr lang="es-EC" sz="4400" dirty="0" smtClean="0"/>
              <a:t>POSICIÓN</a:t>
            </a:r>
            <a:endParaRPr lang="es-EC" sz="4400" dirty="0"/>
          </a:p>
        </p:txBody>
      </p:sp>
      <p:pic>
        <p:nvPicPr>
          <p:cNvPr id="18434" name="Picture 2" descr="http://t0.gstatic.com/images?q=tbn:ANd9GcQDqwvbHX_hL-_pjW95PhAYJbZtvQXqsU4dCTs9rowgh-y6tCok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480" y="1484785"/>
            <a:ext cx="7208928" cy="494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2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/>
              <a:t>PRIMERA EXPLORACIÓN</a:t>
            </a:r>
            <a:endParaRPr lang="es-EC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340768"/>
            <a:ext cx="6912768" cy="1512168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NOMAL</a:t>
            </a:r>
          </a:p>
          <a:p>
            <a:r>
              <a:rPr lang="es-EC" dirty="0" smtClean="0"/>
              <a:t>Pies indoloros, elásticos y cálidos</a:t>
            </a:r>
            <a:endParaRPr lang="es-EC" dirty="0"/>
          </a:p>
        </p:txBody>
      </p:sp>
      <p:pic>
        <p:nvPicPr>
          <p:cNvPr id="19458" name="Picture 2" descr="http://t2.gstatic.com/images?q=tbn:ANd9GcQz67IcxNAInF-pY0lzk7gOfnGGX1ILzHYhz1QRomtgFLebMj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3068960"/>
            <a:ext cx="419437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2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39000" cy="626328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PATOLÓGICO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6707088" cy="4846320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PIE PLANO: - columna.</a:t>
            </a:r>
          </a:p>
          <a:p>
            <a:r>
              <a:rPr lang="es-EC" dirty="0" smtClean="0"/>
              <a:t>PIE CAVO: órganos de la respiración, hígado y vesícula biliar, corazón y articulaciones de los hombros.</a:t>
            </a:r>
          </a:p>
          <a:p>
            <a:r>
              <a:rPr lang="es-EC" dirty="0" smtClean="0"/>
              <a:t>HALLUX VALGUS: raquis cervical, tiroides y corazón.</a:t>
            </a:r>
          </a:p>
          <a:p>
            <a:r>
              <a:rPr lang="es-EC" dirty="0" smtClean="0"/>
              <a:t>Deformaciones de los dedos del pie como los dedos en garra: cabeza.</a:t>
            </a:r>
          </a:p>
          <a:p>
            <a:r>
              <a:rPr lang="es-EC" dirty="0" smtClean="0"/>
              <a:t>VARO O VALGO : trastornos de los órganos del abdomen y pelvis, sobre todo del intestino</a:t>
            </a:r>
            <a:endParaRPr lang="es-EC" dirty="0"/>
          </a:p>
        </p:txBody>
      </p:sp>
      <p:pic>
        <p:nvPicPr>
          <p:cNvPr id="21506" name="Picture 2" descr="http://www.medical-simulator.com/img/productos/NS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644447" cy="1518643"/>
          </a:xfrm>
          <a:prstGeom prst="rect">
            <a:avLst/>
          </a:prstGeom>
          <a:noFill/>
        </p:spPr>
      </p:pic>
      <p:pic>
        <p:nvPicPr>
          <p:cNvPr id="21508" name="Picture 4" descr="http://t0.gstatic.com/images?q=tbn:ANd9GcQBlCm7AyRsIY5QXT1_xpPQbvag_b0XMt5QiKtXTQcz_nT_JfH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76872"/>
            <a:ext cx="1711077" cy="1783085"/>
          </a:xfrm>
          <a:prstGeom prst="rect">
            <a:avLst/>
          </a:prstGeom>
          <a:noFill/>
        </p:spPr>
      </p:pic>
      <p:sp>
        <p:nvSpPr>
          <p:cNvPr id="21510" name="AutoShape 6" descr="data:image/jpg;base64,/9j/4AAQSkZJRgABAQAAAQABAAD/2wCEAAkGBhQQDxUQEhQUFA8WFRAXFRUVFRUVFhgVFBUYFBkVFRcXGyYfGBkjGhITHzAgIygpLC04FiAxNTAqNSYrLSkBCQoKDgwOGg8PGjAkHyQpLjA1KS0pKikpLCwvLDQrLDQsLCwsNSwsKi0pKiwxLCwsKSosLCwpLzUpLCwpLCwsKf/AABEIAJEAyAMBIgACEQEDEQH/xAAbAAEAAQUBAAAAAAAAAAAAAAAABgECBAUHA//EAE0QAAIBAwEDBQkMCAENAAAAAAECAAMEERIFITEGE2FxgRQiMkFRUpGToQcjQlNicoKSsdLT4xUzNFRjZKLBshYXQ0Rzg7PC0eHi8PH/xAAbAQEAAgMBAQAAAAAAAAAAAAAABAYCAwUBB//EADURAAIBAQMJBwMDBQAAAAAAAAABAgMEETEFEhMUIUFRYdEycZKhseHwgZHBFSJSMzRCU9L/2gAMAwEAAhEDEQA/AO4xEQBERAEpmCJqre/8JTxV6insO72ETGUrsTJRvwNtGZrjfy03sx0sTLRyNlmAZodp7RZaNRh4QR8deMD2kTfCexkpYGMo5uJWIiZmIiIgCIlrrkEeUGAVzK5mh2XtItQpMTvNOmT1lRn25mYL6atKjZo2bLMpma/u6eb32XpqPhOB2aS39p6qiZ44NG1iImwwEREAREQBERAEREASOL+trD+K3tVDJHI237VcD5VIjtpKPtWaqvZNtLtHtERIpJMbaFPVTK+ImmD4tzVFB9hMk8jN+fez10/ZUUyTSRRwZHq4iIibzSIiIAiJQwCLbI/Z6fzR7N0zJreTlbXZ0H86kh39M2UgvEmrATwp5N3bgcPf2P0aen7agnvLbL9sToo3HtegP+syp9pGNTsskEREmEQREQBERAEREAREQBNDeDF1U6adA+2qP+UTfTQXb5uqnQlBT1jnH+yoJrq9k2U+0ViIkQlGLtRSaFUDjzdTHWFJHtAknU5GZH6wypHQw9Im52c2aNM+VKZ/pEkUd5orbjIiIm80CIiAJbUAwc8MHPVLpi7Vq6beq3kp1D6FJgEc2BSC2lBVGFFGjpHkGgYHoxM+eFhS0Uaa+bTpj0IB/ae8gMnIS2w/bF8vM1/+JR/7S6edq4W8pZ+FTuEHX70/2U29Ezp9pGFTsskUREmEQREQBERAEREAREQDB2ttujaIHrPoVm0jvWYlsFsAKCeCk9k0dhdrXNS4Q5So5KnBXKoBTG5gCN6Nxka90LavOXRQb0t0YYHjqsNTehQi9rSTbJthTt6SD4NOmO3SMntOT2yDKvnzlBf43fcn6vo6cKjxlfs5e5lxETw8LWmHsvl/ZChSDV1VhTpggq+4hQCPB8oMy6vgnqP2TmFA96vzV+yRrRbHZUmlfeTLJYVa5NOV1x07/ODYfvKeh/uyo90Cw/eU9D/dnM8xmRP1qX8PP2J/6BH+fl7nTl5eWJ/1ml2kj7RL/wDLix/eqP1py7PSYz0mP1p/w8/Y8/QF/s8vc6j/AJb2P71R+uJg7c5Z2b21VEuKTO6MiqGyS1TvAAPLlxOeZ6TKYy9NfLWtxx/ipNlPK7nNQzMXdj7GurkRU4Snn4K/D3On4+0yspKzoHJExrm8Wi9Kq5AUVqaEngOdzSHtdR2zJkd5dKDZlTwarQH9efTujOzf3PcM1zeat50CJqeS21e6bRKhPvgGmp89NxPRnwu2baToyUkmiHKLi3F4oRET0xEREAREQBMXam0Ft6D1n8FFLY8uOAHSTgdsypCvdH2phadsp3secf5q7lB623/QM016qpU3N7kb7PRdarGmt7ILVrE6qlQjU2p6h8WWyzHqyTJ5yZuWe1p84umoo0Mp4gpuGfISoU46ZBFpa3p08Z11aS46C4z7Mzp4Xju47z1zhZNTcZVHi389SwZWajKFKOCXz0KxETqHGNbt+75u2rEHFTma5UeMkJjI6iy+mQBVwAPEN3oky5aI3cupQCQwVjjeEcgHB8W/RmRDE42VX2F3lgyNHty7vyUiInFO+IiMwBiWs+lqbHgtW3J6hVTPsl09LTZHdlUWx/VkaqpHEUgRkDyFjhe0nxSTZYuVaN3Ei22SjQm5cH5nRrW4FRA44HON4ORnAIIJGDx7Z6yylSCqFUAKAAANwAAwAOjAl8tRShIhy8vMNb0fOaq/q1wOrfUJ+jJfNHyusFe1qVMd/TUMG8eEcORnyHBzMKkc6DjxTNtKShUjJ7mjC9z/AGnzVy1A4CVhkZ+NQf3Qf0CdHnFqdwUZXQ4qIysp+UpyM9Hi7TOv7Mv1uKKVk8F1DDPEZ8R6Qcg9U15Kr59LMeMfTcb8s2fR1tIlsl67zKiInWOKIiIAiIgFC2N54Tj+2dpd03FSt4mbCfMXcvpG/wClJ9y72nzNoUBGusebHzSCXP1A3pE5oBOBlmvclSXe/wAFlyFZ73Ks+5fkyNmMRd2+FLe/LuHiBVgW6hnM6ROc7IrBLugTw50L9dWUe0idGjJ39D6swyr/AHH0QiInQOWeF5aiqjU2GUZSp6j/AO57JzipRam7Un8NCVbpxwYdBGD2zp0jfK/ZOpO6EHfoMOB8KnvOetc56siQrbZ9NT2Yo6GT7ToKv7sHj1IpEoDKyslvERKQCjuACScAbyT5JMORuzTToms64qVSDvGGFMDvFPk4lsfKml5L7G7oqmrUGaFJgFU8HqjDb/kpu3HiT0SdywWCzaOOkli/QrGU7XpZaKOCf3fsIiJ0zjiavlQrmxuBTxr5mrjVw3KSQesAjtm0ms5TVtFlcH+FUA62Gge1hAIDTfUARwIB9O+Tj3Odqbqlqx3j3yn81jh1HUxB/wB5IPTTAAHAAD0bpk7P2gbavTuBwptlvHmmdzjr0knrAlcsFfQ109z2FsylZ3XszW9bTs0S2nUDAMCCCAQRwIO8ES6XIooiIgCImDtzaYtrepWIyVXcPKx3KO0kTxu5Xs9SbdyOe8ttp8/eFR4FEGmPnHDVD6Qg+hNFKDPEksxySx4liclj0kkntlZRrTW01WU+PpuPodkoKz0Y0+HrvLKjEYZfDUq6/OQhgO3GO2dMtLpatNaqb0dVZephn0+Kc2kl5FbR3NbH4OXp9KMe/XrVjnHkedHJlW5um+/qcrLFC9Kqt2x/glURPKvcqhUMQNRwuTjJwWwOnCk9k7RXj1lCJj079XpmpTIqKA3gENkqN4BG7ORiaGw2p+kLWncpXNFELGuKRGrUgOULnOEGcndk4E9uPLyO7RtRRuatEeCrAqMYwjjUoHlA74Z+TPGbzlZzVRKNzTYPpbmSwOTpqDUA3TqRT9Lpmjlat9LR1ndv2lvyZW0tBX4rZ8+gllaoEUseABJ7BmXy+0teer0aJ3h6i6h8lPfD/gx2yLRp6SoocWS69TRUpT4Il+y2FjaUVqhgTjnGxlVqVTqOs/BGptOeG7xTeKcjM1F3tBrfnq1wV7kVdQZd5ULxDJjJJyOBI6pEuQ/K9766u7x2SlY0+bRVbGrG8IWY+CBvJxxNQDxS4KOzYURy27TosTxt7tamrQwbSxVsHOGHEGeiVARkbx4iN4PVMTIuka5c3OKCUc99UqIcfIpEOxPRnQPpCSSc821tLum5aopzST3un5DpJ1uPnNu6kEjWqroqTl9PqS7FR01aMd2L7kYmYzESql0Oi+59tTnbXmmPf0To3+NCMofR3v0DJROUclNp9z3lNicU6nvT78Dvz3jHpD4H0z5Z1eXWw19NRUnjgyg5Rs+gtEorB7V3MRESaQBIF7o21NT07YfB98ff4zlUX/E31ZOa9dUUuxCooLMTwAAySegAGcbvL416r123NUYtjyLwResKFHpnLypX0dBxWMtnU6+SLPpbQpPCO3p85HlERKiXYQtVkZalMgVUOpSeGeBU4+CQSD1xEzhNwkpRxRhUhGpFwlgzcbL5ZI7sHu6ADc3U0vhGorkUqttUIO5gxGlxjO8z3p1+aujYV+cuaFUrUt9Sc4QgGqo1SqSMqr4A+EMr4t8g209iVGrLWoVFRldXKugqUyyjAbSRxx2Hrnnti52gxNVd9zqQq6Ve8XSR31OlU8BjjBAOnDEYOTLVStlGok85J8HsKbWsFelJrNbXFbb0TfZSmgte2dUoW1AgPUV2SoQd6VlZO+ZmGkeQacd8cgROxtaezb2kErNV2Rfsab6mZWSqrYxU4MCCQDnGQzAjdNI36R5umadMU6qsXdzUDO7bsagxwFyobTv77vjvnnym2dfXVKkGFLRTB00qW7SzeE7Fjl2PEtmb1aKN92etvNEbVa91+jezkzp36S59DbMtFKNelWaitI++UebBZHrJwAOjORjBAU5zmaCi+VBPEgH0jM0fJurfCh3NW0UrXfqCoi1auTnDum8g+MneeG/fN+BOHlSrTk4xg77t6LDkehUhGUpq5PcxLLSuRc82pxUemBTHOCizgVA1ZKdU+A5QJ0kFsS+YW19kJc0+bqZ45VhuZSPGDIVjrRo1VOWB0bdQlXoOEMRyn5VhaNbZgNUPXqUaSrXbXUoowXnNVQk6k1YCkk5yd+BMnZF1bWdge5qVNagZUrUqxSpUrrjUwZwcJpGotkaUwc8ATEB7nC6smuxX5o1enM9bTkjXtK3P2lwA4Dga1ByG3FWzkEEcciWNW6zPYp+TKo8m2tbXDzXU6DYbVFslulpTSo1wxJq0wMVa6lmem4OGQAEHnDnAHDJGbaOmnZvaW9ZKgbFM8yrc8tZO+uqrBjw0gldw34G/MgVrU2ggqmpT1FlRU5uotF00NqHN83gaD8JfhaV80TKsri9qVlunp81fKVArlgENIIV0VKS76jZw2onfvB8U2utRSvz190aVZ67aWY/sya7T5Ymqht7ZtYanT1XGrDpnKutRNI01twwBw1E7sDOqSmFAUDAAAA8gEttqOhcZJO8sx4sxOWduknJPXPQmVq2WrTy2YLDqW2w2NWaG3tPHoBKygiQToFtRNQIPAgj/AOdM6xyV2t3VaU6rY5zGmpj4xO9b0kZ7ZymSf3PtqmnctbnOisNS+QVKY3/WTHq+mdnJFfMqum8Jepwst2fPpKqsY+jOjRES0lPIn7ou1ObtloA9/XbBx8WmGc9Ryq/TnPpJPdI2dUe8R1FfRzAGaaF1B5xj5pwcEegSKDZlX+a9UfwpXMp06lWrsvuS4N/gtOSatOjR2tXt8UvVnvE8P0bU/mvVH8OP0dU/mfVH8OczU6nB+GXQ62vU+K8Uep7xPE7Lq+W59V+XK/o2r/MeqP4c81SfPwy6Huu0+Xij1PWJ4ts+oBkm49Ufw55izc/CuOykfw41WfPwy6DXKfLxR6mVExe43xnVc4H8I/hR3I/nXPqj+FGqz5+GXQa5Dl4o9TKjMxmsXAzquMf7L8uUNk/nXHq/y41WfP7S6DXIcvFHqZUTE7kfz7j1X5cdyt59x6r8uNVn8Uuh7rkOXij1MuJiC0bz7j1f5cu7ifzrj1f5carP4pdBrkOXij1MiJi9yN59x6v8uXCzfz6/q/y55q0vil0Pdbh8cepkxMM2tTP6yr6r/wAJTmH+NqeqH3I1aXxS6DW48POPUzsykw+af42p6ofdlCjD/Sv6ofdnmrS+KXQa1D449TNharIy1E/WIyunzlOQD0HgegmYGG+Ob1Y+7KHPx7erX7szhQnCSkntXKXQwnaKc4uLWx84/wDR3TZt+txRSsngOqsOjI4HpHA9USK+5ZVY2lRC5dUruFJXTuZEqEDA4BnaJc6cs+KlxKHUhmTceDJnERMzAREQBERAEREAREQBERAEREAREQBERAEREAQYiAWShlIgF6c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512" name="AutoShape 8" descr="data:image/jpg;base64,/9j/4AAQSkZJRgABAQAAAQABAAD/2wCEAAkGBhQQDxUQEhQUFA8WFRAXFRUVFRUVFhgVFBUYFBkVFRcXGyYfGBkjGhITHzAgIygpLC04FiAxNTAqNSYrLSkBCQoKDgwOGg8PGjAkHyQpLjA1KS0pKikpLCwvLDQrLDQsLCwsNSwsKi0pKiwxLCwsKSosLCwpLzUpLCwpLCwsKf/AABEIAJEAyAMBIgACEQEDEQH/xAAbAAEAAQUBAAAAAAAAAAAAAAAABgECBAUHA//EAE0QAAIBAwEDBQkMCAENAAAAAAECAAMEERIFITEGE2FxgRQiMkFRUpGToQcjQlNicoKSsdLT4xUzNFRjZKLBshYXQ0Rzg7PC0eHi8PH/xAAbAQEAAgMBAQAAAAAAAAAAAAAABAYCAwUBB//EADURAAIBAQMJBwMDBQAAAAAAAAABAgMEETEFEhMUIUFRYdEycZKhseHwgZHBFSJSMzRCU9L/2gAMAwEAAhEDEQA/AO4xEQBERAEpmCJqre/8JTxV6insO72ETGUrsTJRvwNtGZrjfy03sx0sTLRyNlmAZodp7RZaNRh4QR8deMD2kTfCexkpYGMo5uJWIiZmIiIgCIlrrkEeUGAVzK5mh2XtItQpMTvNOmT1lRn25mYL6atKjZo2bLMpma/u6eb32XpqPhOB2aS39p6qiZ44NG1iImwwEREAREQBERAEREASOL+trD+K3tVDJHI237VcD5VIjtpKPtWaqvZNtLtHtERIpJMbaFPVTK+ImmD4tzVFB9hMk8jN+fez10/ZUUyTSRRwZHq4iIibzSIiIAiJQwCLbI/Z6fzR7N0zJreTlbXZ0H86kh39M2UgvEmrATwp5N3bgcPf2P0aen7agnvLbL9sToo3HtegP+syp9pGNTsskEREmEQREQBERAEREAREQBNDeDF1U6adA+2qP+UTfTQXb5uqnQlBT1jnH+yoJrq9k2U+0ViIkQlGLtRSaFUDjzdTHWFJHtAknU5GZH6wypHQw9Im52c2aNM+VKZ/pEkUd5orbjIiIm80CIiAJbUAwc8MHPVLpi7Vq6beq3kp1D6FJgEc2BSC2lBVGFFGjpHkGgYHoxM+eFhS0Uaa+bTpj0IB/ae8gMnIS2w/bF8vM1/+JR/7S6edq4W8pZ+FTuEHX70/2U29Ezp9pGFTsskUREmEQREQBERAEREAREQDB2ttujaIHrPoVm0jvWYlsFsAKCeCk9k0dhdrXNS4Q5So5KnBXKoBTG5gCN6Nxka90LavOXRQb0t0YYHjqsNTehQi9rSTbJthTt6SD4NOmO3SMntOT2yDKvnzlBf43fcn6vo6cKjxlfs5e5lxETw8LWmHsvl/ZChSDV1VhTpggq+4hQCPB8oMy6vgnqP2TmFA96vzV+yRrRbHZUmlfeTLJYVa5NOV1x07/ODYfvKeh/uyo90Cw/eU9D/dnM8xmRP1qX8PP2J/6BH+fl7nTl5eWJ/1ml2kj7RL/wDLix/eqP1py7PSYz0mP1p/w8/Y8/QF/s8vc6j/AJb2P71R+uJg7c5Z2b21VEuKTO6MiqGyS1TvAAPLlxOeZ6TKYy9NfLWtxx/ipNlPK7nNQzMXdj7GurkRU4Snn4K/D3On4+0yspKzoHJExrm8Wi9Kq5AUVqaEngOdzSHtdR2zJkd5dKDZlTwarQH9efTujOzf3PcM1zeat50CJqeS21e6bRKhPvgGmp89NxPRnwu2baToyUkmiHKLi3F4oRET0xEREAREQBMXam0Ft6D1n8FFLY8uOAHSTgdsypCvdH2phadsp3secf5q7lB623/QM016qpU3N7kb7PRdarGmt7ILVrE6qlQjU2p6h8WWyzHqyTJ5yZuWe1p84umoo0Mp4gpuGfISoU46ZBFpa3p08Z11aS46C4z7Mzp4Xju47z1zhZNTcZVHi389SwZWajKFKOCXz0KxETqHGNbt+75u2rEHFTma5UeMkJjI6iy+mQBVwAPEN3oky5aI3cupQCQwVjjeEcgHB8W/RmRDE42VX2F3lgyNHty7vyUiInFO+IiMwBiWs+lqbHgtW3J6hVTPsl09LTZHdlUWx/VkaqpHEUgRkDyFjhe0nxSTZYuVaN3Ei22SjQm5cH5nRrW4FRA44HON4ORnAIIJGDx7Z6yylSCqFUAKAAANwAAwAOjAl8tRShIhy8vMNb0fOaq/q1wOrfUJ+jJfNHyusFe1qVMd/TUMG8eEcORnyHBzMKkc6DjxTNtKShUjJ7mjC9z/AGnzVy1A4CVhkZ+NQf3Qf0CdHnFqdwUZXQ4qIysp+UpyM9Hi7TOv7Mv1uKKVk8F1DDPEZ8R6Qcg9U15Kr59LMeMfTcb8s2fR1tIlsl67zKiInWOKIiIAiIgFC2N54Tj+2dpd03FSt4mbCfMXcvpG/wClJ9y72nzNoUBGusebHzSCXP1A3pE5oBOBlmvclSXe/wAFlyFZ73Ks+5fkyNmMRd2+FLe/LuHiBVgW6hnM6ROc7IrBLugTw50L9dWUe0idGjJ39D6swyr/AHH0QiInQOWeF5aiqjU2GUZSp6j/AO57JzipRam7Un8NCVbpxwYdBGD2zp0jfK/ZOpO6EHfoMOB8KnvOetc56siQrbZ9NT2Yo6GT7ToKv7sHj1IpEoDKyslvERKQCjuACScAbyT5JMORuzTToms64qVSDvGGFMDvFPk4lsfKml5L7G7oqmrUGaFJgFU8HqjDb/kpu3HiT0SdywWCzaOOkli/QrGU7XpZaKOCf3fsIiJ0zjiavlQrmxuBTxr5mrjVw3KSQesAjtm0ms5TVtFlcH+FUA62Gge1hAIDTfUARwIB9O+Tj3Odqbqlqx3j3yn81jh1HUxB/wB5IPTTAAHAAD0bpk7P2gbavTuBwptlvHmmdzjr0knrAlcsFfQ109z2FsylZ3XszW9bTs0S2nUDAMCCCAQRwIO8ES6XIooiIgCImDtzaYtrepWIyVXcPKx3KO0kTxu5Xs9SbdyOe8ttp8/eFR4FEGmPnHDVD6Qg+hNFKDPEksxySx4liclj0kkntlZRrTW01WU+PpuPodkoKz0Y0+HrvLKjEYZfDUq6/OQhgO3GO2dMtLpatNaqb0dVZephn0+Kc2kl5FbR3NbH4OXp9KMe/XrVjnHkedHJlW5um+/qcrLFC9Kqt2x/glURPKvcqhUMQNRwuTjJwWwOnCk9k7RXj1lCJj079XpmpTIqKA3gENkqN4BG7ORiaGw2p+kLWncpXNFELGuKRGrUgOULnOEGcndk4E9uPLyO7RtRRuatEeCrAqMYwjjUoHlA74Z+TPGbzlZzVRKNzTYPpbmSwOTpqDUA3TqRT9Lpmjlat9LR1ndv2lvyZW0tBX4rZ8+gllaoEUseABJ7BmXy+0teer0aJ3h6i6h8lPfD/gx2yLRp6SoocWS69TRUpT4Il+y2FjaUVqhgTjnGxlVqVTqOs/BGptOeG7xTeKcjM1F3tBrfnq1wV7kVdQZd5ULxDJjJJyOBI6pEuQ/K9766u7x2SlY0+bRVbGrG8IWY+CBvJxxNQDxS4KOzYURy27TosTxt7tamrQwbSxVsHOGHEGeiVARkbx4iN4PVMTIuka5c3OKCUc99UqIcfIpEOxPRnQPpCSSc821tLum5aopzST3un5DpJ1uPnNu6kEjWqroqTl9PqS7FR01aMd2L7kYmYzESql0Oi+59tTnbXmmPf0To3+NCMofR3v0DJROUclNp9z3lNicU6nvT78Dvz3jHpD4H0z5Z1eXWw19NRUnjgyg5Rs+gtEorB7V3MRESaQBIF7o21NT07YfB98ff4zlUX/E31ZOa9dUUuxCooLMTwAAySegAGcbvL416r123NUYtjyLwResKFHpnLypX0dBxWMtnU6+SLPpbQpPCO3p85HlERKiXYQtVkZalMgVUOpSeGeBU4+CQSD1xEzhNwkpRxRhUhGpFwlgzcbL5ZI7sHu6ADc3U0vhGorkUqttUIO5gxGlxjO8z3p1+aujYV+cuaFUrUt9Sc4QgGqo1SqSMqr4A+EMr4t8g209iVGrLWoVFRldXKugqUyyjAbSRxx2Hrnnti52gxNVd9zqQq6Ve8XSR31OlU8BjjBAOnDEYOTLVStlGok85J8HsKbWsFelJrNbXFbb0TfZSmgte2dUoW1AgPUV2SoQd6VlZO+ZmGkeQacd8cgROxtaezb2kErNV2Rfsab6mZWSqrYxU4MCCQDnGQzAjdNI36R5umadMU6qsXdzUDO7bsagxwFyobTv77vjvnnym2dfXVKkGFLRTB00qW7SzeE7Fjl2PEtmb1aKN92etvNEbVa91+jezkzp36S59DbMtFKNelWaitI++UebBZHrJwAOjORjBAU5zmaCi+VBPEgH0jM0fJurfCh3NW0UrXfqCoi1auTnDum8g+MneeG/fN+BOHlSrTk4xg77t6LDkehUhGUpq5PcxLLSuRc82pxUemBTHOCizgVA1ZKdU+A5QJ0kFsS+YW19kJc0+bqZ45VhuZSPGDIVjrRo1VOWB0bdQlXoOEMRyn5VhaNbZgNUPXqUaSrXbXUoowXnNVQk6k1YCkk5yd+BMnZF1bWdge5qVNagZUrUqxSpUrrjUwZwcJpGotkaUwc8ATEB7nC6smuxX5o1enM9bTkjXtK3P2lwA4Dga1ByG3FWzkEEcciWNW6zPYp+TKo8m2tbXDzXU6DYbVFslulpTSo1wxJq0wMVa6lmem4OGQAEHnDnAHDJGbaOmnZvaW9ZKgbFM8yrc8tZO+uqrBjw0gldw34G/MgVrU2ggqmpT1FlRU5uotF00NqHN83gaD8JfhaV80TKsri9qVlunp81fKVArlgENIIV0VKS76jZw2onfvB8U2utRSvz190aVZ67aWY/sya7T5Ymqht7ZtYanT1XGrDpnKutRNI01twwBw1E7sDOqSmFAUDAAAA8gEttqOhcZJO8sx4sxOWduknJPXPQmVq2WrTy2YLDqW2w2NWaG3tPHoBKygiQToFtRNQIPAgj/AOdM6xyV2t3VaU6rY5zGmpj4xO9b0kZ7ZymSf3PtqmnctbnOisNS+QVKY3/WTHq+mdnJFfMqum8Jepwst2fPpKqsY+jOjRES0lPIn7ou1ObtloA9/XbBx8WmGc9Ryq/TnPpJPdI2dUe8R1FfRzAGaaF1B5xj5pwcEegSKDZlX+a9UfwpXMp06lWrsvuS4N/gtOSatOjR2tXt8UvVnvE8P0bU/mvVH8OP0dU/mfVH8OczU6nB+GXQ62vU+K8Uep7xPE7Lq+W59V+XK/o2r/MeqP4c81SfPwy6Huu0+Xij1PWJ4ts+oBkm49Ufw55izc/CuOykfw41WfPwy6DXKfLxR6mVExe43xnVc4H8I/hR3I/nXPqj+FGqz5+GXQa5Dl4o9TKjMxmsXAzquMf7L8uUNk/nXHq/y41WfP7S6DXIcvFHqZUTE7kfz7j1X5cdyt59x6r8uNVn8Uuh7rkOXij1MuJiC0bz7j1f5cu7ifzrj1f5carP4pdBrkOXij1MiJi9yN59x6v8uXCzfz6/q/y55q0vil0Pdbh8cepkxMM2tTP6yr6r/wAJTmH+NqeqH3I1aXxS6DW48POPUzsykw+af42p6ofdlCjD/Sv6ofdnmrS+KXQa1D449TNharIy1E/WIyunzlOQD0HgegmYGG+Ob1Y+7KHPx7erX7szhQnCSkntXKXQwnaKc4uLWx84/wDR3TZt+txRSsngOqsOjI4HpHA9USK+5ZVY2lRC5dUruFJXTuZEqEDA4BnaJc6cs+KlxKHUhmTceDJnERMzAREQBERAEREAREQBERAEREAREQBERAEREAQYiAWShlIgF6c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514" name="AutoShape 10" descr="data:image/jpg;base64,/9j/4AAQSkZJRgABAQAAAQABAAD/2wCEAAkGBhQQDxUQEhQUFA8WFRAXFRUVFRUVFhgVFBUYFBkVFRcXGyYfGBkjGhITHzAgIygpLC04FiAxNTAqNSYrLSkBCQoKDgwOGg8PGjAkHyQpLjA1KS0pKikpLCwvLDQrLDQsLCwsNSwsKi0pKiwxLCwsKSosLCwpLzUpLCwpLCwsKf/AABEIAJEAyAMBIgACEQEDEQH/xAAbAAEAAQUBAAAAAAAAAAAAAAAABgECBAUHA//EAE0QAAIBAwEDBQkMCAENAAAAAAECAAMEERIFITEGE2FxgRQiMkFRUpGToQcjQlNicoKSsdLT4xUzNFRjZKLBshYXQ0Rzg7PC0eHi8PH/xAAbAQEAAgMBAQAAAAAAAAAAAAAABAYCAwUBB//EADURAAIBAQMJBwMDBQAAAAAAAAABAgMEETEFEhMUIUFRYdEycZKhseHwgZHBFSJSMzRCU9L/2gAMAwEAAhEDEQA/AO4xEQBERAEpmCJqre/8JTxV6insO72ETGUrsTJRvwNtGZrjfy03sx0sTLRyNlmAZodp7RZaNRh4QR8deMD2kTfCexkpYGMo5uJWIiZmIiIgCIlrrkEeUGAVzK5mh2XtItQpMTvNOmT1lRn25mYL6atKjZo2bLMpma/u6eb32XpqPhOB2aS39p6qiZ44NG1iImwwEREAREQBERAEREASOL+trD+K3tVDJHI237VcD5VIjtpKPtWaqvZNtLtHtERIpJMbaFPVTK+ImmD4tzVFB9hMk8jN+fez10/ZUUyTSRRwZHq4iIibzSIiIAiJQwCLbI/Z6fzR7N0zJreTlbXZ0H86kh39M2UgvEmrATwp5N3bgcPf2P0aen7agnvLbL9sToo3HtegP+syp9pGNTsskEREmEQREQBERAEREAREQBNDeDF1U6adA+2qP+UTfTQXb5uqnQlBT1jnH+yoJrq9k2U+0ViIkQlGLtRSaFUDjzdTHWFJHtAknU5GZH6wypHQw9Im52c2aNM+VKZ/pEkUd5orbjIiIm80CIiAJbUAwc8MHPVLpi7Vq6beq3kp1D6FJgEc2BSC2lBVGFFGjpHkGgYHoxM+eFhS0Uaa+bTpj0IB/ae8gMnIS2w/bF8vM1/+JR/7S6edq4W8pZ+FTuEHX70/2U29Ezp9pGFTsskUREmEQREQBERAEREAREQDB2ttujaIHrPoVm0jvWYlsFsAKCeCk9k0dhdrXNS4Q5So5KnBXKoBTG5gCN6Nxka90LavOXRQb0t0YYHjqsNTehQi9rSTbJthTt6SD4NOmO3SMntOT2yDKvnzlBf43fcn6vo6cKjxlfs5e5lxETw8LWmHsvl/ZChSDV1VhTpggq+4hQCPB8oMy6vgnqP2TmFA96vzV+yRrRbHZUmlfeTLJYVa5NOV1x07/ODYfvKeh/uyo90Cw/eU9D/dnM8xmRP1qX8PP2J/6BH+fl7nTl5eWJ/1ml2kj7RL/wDLix/eqP1py7PSYz0mP1p/w8/Y8/QF/s8vc6j/AJb2P71R+uJg7c5Z2b21VEuKTO6MiqGyS1TvAAPLlxOeZ6TKYy9NfLWtxx/ipNlPK7nNQzMXdj7GurkRU4Snn4K/D3On4+0yspKzoHJExrm8Wi9Kq5AUVqaEngOdzSHtdR2zJkd5dKDZlTwarQH9efTujOzf3PcM1zeat50CJqeS21e6bRKhPvgGmp89NxPRnwu2baToyUkmiHKLi3F4oRET0xEREAREQBMXam0Ft6D1n8FFLY8uOAHSTgdsypCvdH2phadsp3secf5q7lB623/QM016qpU3N7kb7PRdarGmt7ILVrE6qlQjU2p6h8WWyzHqyTJ5yZuWe1p84umoo0Mp4gpuGfISoU46ZBFpa3p08Z11aS46C4z7Mzp4Xju47z1zhZNTcZVHi389SwZWajKFKOCXz0KxETqHGNbt+75u2rEHFTma5UeMkJjI6iy+mQBVwAPEN3oky5aI3cupQCQwVjjeEcgHB8W/RmRDE42VX2F3lgyNHty7vyUiInFO+IiMwBiWs+lqbHgtW3J6hVTPsl09LTZHdlUWx/VkaqpHEUgRkDyFjhe0nxSTZYuVaN3Ei22SjQm5cH5nRrW4FRA44HON4ORnAIIJGDx7Z6yylSCqFUAKAAANwAAwAOjAl8tRShIhy8vMNb0fOaq/q1wOrfUJ+jJfNHyusFe1qVMd/TUMG8eEcORnyHBzMKkc6DjxTNtKShUjJ7mjC9z/AGnzVy1A4CVhkZ+NQf3Qf0CdHnFqdwUZXQ4qIysp+UpyM9Hi7TOv7Mv1uKKVk8F1DDPEZ8R6Qcg9U15Kr59LMeMfTcb8s2fR1tIlsl67zKiInWOKIiIAiIgFC2N54Tj+2dpd03FSt4mbCfMXcvpG/wClJ9y72nzNoUBGusebHzSCXP1A3pE5oBOBlmvclSXe/wAFlyFZ73Ks+5fkyNmMRd2+FLe/LuHiBVgW6hnM6ROc7IrBLugTw50L9dWUe0idGjJ39D6swyr/AHH0QiInQOWeF5aiqjU2GUZSp6j/AO57JzipRam7Un8NCVbpxwYdBGD2zp0jfK/ZOpO6EHfoMOB8KnvOetc56siQrbZ9NT2Yo6GT7ToKv7sHj1IpEoDKyslvERKQCjuACScAbyT5JMORuzTToms64qVSDvGGFMDvFPk4lsfKml5L7G7oqmrUGaFJgFU8HqjDb/kpu3HiT0SdywWCzaOOkli/QrGU7XpZaKOCf3fsIiJ0zjiavlQrmxuBTxr5mrjVw3KSQesAjtm0ms5TVtFlcH+FUA62Gge1hAIDTfUARwIB9O+Tj3Odqbqlqx3j3yn81jh1HUxB/wB5IPTTAAHAAD0bpk7P2gbavTuBwptlvHmmdzjr0knrAlcsFfQ109z2FsylZ3XszW9bTs0S2nUDAMCCCAQRwIO8ES6XIooiIgCImDtzaYtrepWIyVXcPKx3KO0kTxu5Xs9SbdyOe8ttp8/eFR4FEGmPnHDVD6Qg+hNFKDPEksxySx4liclj0kkntlZRrTW01WU+PpuPodkoKz0Y0+HrvLKjEYZfDUq6/OQhgO3GO2dMtLpatNaqb0dVZephn0+Kc2kl5FbR3NbH4OXp9KMe/XrVjnHkedHJlW5um+/qcrLFC9Kqt2x/glURPKvcqhUMQNRwuTjJwWwOnCk9k7RXj1lCJj079XpmpTIqKA3gENkqN4BG7ORiaGw2p+kLWncpXNFELGuKRGrUgOULnOEGcndk4E9uPLyO7RtRRuatEeCrAqMYwjjUoHlA74Z+TPGbzlZzVRKNzTYPpbmSwOTpqDUA3TqRT9Lpmjlat9LR1ndv2lvyZW0tBX4rZ8+gllaoEUseABJ7BmXy+0teer0aJ3h6i6h8lPfD/gx2yLRp6SoocWS69TRUpT4Il+y2FjaUVqhgTjnGxlVqVTqOs/BGptOeG7xTeKcjM1F3tBrfnq1wV7kVdQZd5ULxDJjJJyOBI6pEuQ/K9766u7x2SlY0+bRVbGrG8IWY+CBvJxxNQDxS4KOzYURy27TosTxt7tamrQwbSxVsHOGHEGeiVARkbx4iN4PVMTIuka5c3OKCUc99UqIcfIpEOxPRnQPpCSSc821tLum5aopzST3un5DpJ1uPnNu6kEjWqroqTl9PqS7FR01aMd2L7kYmYzESql0Oi+59tTnbXmmPf0To3+NCMofR3v0DJROUclNp9z3lNicU6nvT78Dvz3jHpD4H0z5Z1eXWw19NRUnjgyg5Rs+gtEorB7V3MRESaQBIF7o21NT07YfB98ff4zlUX/E31ZOa9dUUuxCooLMTwAAySegAGcbvL416r123NUYtjyLwResKFHpnLypX0dBxWMtnU6+SLPpbQpPCO3p85HlERKiXYQtVkZalMgVUOpSeGeBU4+CQSD1xEzhNwkpRxRhUhGpFwlgzcbL5ZI7sHu6ADc3U0vhGorkUqttUIO5gxGlxjO8z3p1+aujYV+cuaFUrUt9Sc4QgGqo1SqSMqr4A+EMr4t8g209iVGrLWoVFRldXKugqUyyjAbSRxx2Hrnnti52gxNVd9zqQq6Ve8XSR31OlU8BjjBAOnDEYOTLVStlGok85J8HsKbWsFelJrNbXFbb0TfZSmgte2dUoW1AgPUV2SoQd6VlZO+ZmGkeQacd8cgROxtaezb2kErNV2Rfsab6mZWSqrYxU4MCCQDnGQzAjdNI36R5umadMU6qsXdzUDO7bsagxwFyobTv77vjvnnym2dfXVKkGFLRTB00qW7SzeE7Fjl2PEtmb1aKN92etvNEbVa91+jezkzp36S59DbMtFKNelWaitI++UebBZHrJwAOjORjBAU5zmaCi+VBPEgH0jM0fJurfCh3NW0UrXfqCoi1auTnDum8g+MneeG/fN+BOHlSrTk4xg77t6LDkehUhGUpq5PcxLLSuRc82pxUemBTHOCizgVA1ZKdU+A5QJ0kFsS+YW19kJc0+bqZ45VhuZSPGDIVjrRo1VOWB0bdQlXoOEMRyn5VhaNbZgNUPXqUaSrXbXUoowXnNVQk6k1YCkk5yd+BMnZF1bWdge5qVNagZUrUqxSpUrrjUwZwcJpGotkaUwc8ATEB7nC6smuxX5o1enM9bTkjXtK3P2lwA4Dga1ByG3FWzkEEcciWNW6zPYp+TKo8m2tbXDzXU6DYbVFslulpTSo1wxJq0wMVa6lmem4OGQAEHnDnAHDJGbaOmnZvaW9ZKgbFM8yrc8tZO+uqrBjw0gldw34G/MgVrU2ggqmpT1FlRU5uotF00NqHN83gaD8JfhaV80TKsri9qVlunp81fKVArlgENIIV0VKS76jZw2onfvB8U2utRSvz190aVZ67aWY/sya7T5Ymqht7ZtYanT1XGrDpnKutRNI01twwBw1E7sDOqSmFAUDAAAA8gEttqOhcZJO8sx4sxOWduknJPXPQmVq2WrTy2YLDqW2w2NWaG3tPHoBKygiQToFtRNQIPAgj/AOdM6xyV2t3VaU6rY5zGmpj4xO9b0kZ7ZymSf3PtqmnctbnOisNS+QVKY3/WTHq+mdnJFfMqum8Jepwst2fPpKqsY+jOjRES0lPIn7ou1ObtloA9/XbBx8WmGc9Ryq/TnPpJPdI2dUe8R1FfRzAGaaF1B5xj5pwcEegSKDZlX+a9UfwpXMp06lWrsvuS4N/gtOSatOjR2tXt8UvVnvE8P0bU/mvVH8OP0dU/mfVH8OczU6nB+GXQ62vU+K8Uep7xPE7Lq+W59V+XK/o2r/MeqP4c81SfPwy6Huu0+Xij1PWJ4ts+oBkm49Ufw55izc/CuOykfw41WfPwy6DXKfLxR6mVExe43xnVc4H8I/hR3I/nXPqj+FGqz5+GXQa5Dl4o9TKjMxmsXAzquMf7L8uUNk/nXHq/y41WfP7S6DXIcvFHqZUTE7kfz7j1X5cdyt59x6r8uNVn8Uuh7rkOXij1MuJiC0bz7j1f5cu7ifzrj1f5carP4pdBrkOXij1MiJi9yN59x6v8uXCzfz6/q/y55q0vil0Pdbh8cepkxMM2tTP6yr6r/wAJTmH+NqeqH3I1aXxS6DW48POPUzsykw+af42p6ofdlCjD/Sv6ofdnmrS+KXQa1D449TNharIy1E/WIyunzlOQD0HgegmYGG+Ob1Y+7KHPx7erX7szhQnCSkntXKXQwnaKc4uLWx84/wDR3TZt+txRSsngOqsOjI4HpHA9USK+5ZVY2lRC5dUruFJXTuZEqEDA4BnaJc6cs+KlxKHUhmTceDJnERMzAREQBERAEREAREQBERAEREAREQBERAEREAQYiAWShlIgF6c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37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764704"/>
            <a:ext cx="7239000" cy="2592288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ZONAS INDURADAS: afecciones de los órganos correspondientes a las zonas de reflejos.</a:t>
            </a:r>
          </a:p>
          <a:p>
            <a:r>
              <a:rPr lang="es-EC" dirty="0" smtClean="0"/>
              <a:t>DOLORES EN ZONAS REFLEJAS: señal de perturbaciones o enfermedades (suspiros, cambios de la expresión, dolor)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1187624" y="4005064"/>
            <a:ext cx="6912768" cy="1569660"/>
          </a:xfrm>
          <a:prstGeom prst="rect">
            <a:avLst/>
          </a:prstGeom>
          <a:solidFill>
            <a:schemeClr val="lt1">
              <a:alpha val="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schemeClr val="tx1"/>
                </a:solidFill>
              </a:rPr>
              <a:t> </a:t>
            </a:r>
            <a:r>
              <a:rPr lang="es-EC" sz="2400" dirty="0" smtClean="0">
                <a:solidFill>
                  <a:schemeClr val="tx1"/>
                </a:solidFill>
              </a:rPr>
              <a:t>Nos </a:t>
            </a:r>
            <a:r>
              <a:rPr lang="es-EC" sz="2400" dirty="0">
                <a:solidFill>
                  <a:schemeClr val="tx1"/>
                </a:solidFill>
              </a:rPr>
              <a:t>indicará cuales son las zonas del pie que nos sugieren trastornos o mal funcionamiento de órganos o partes del organismo, en las que durante la sesión de tratamiento realizaremos más énfasis</a:t>
            </a:r>
          </a:p>
        </p:txBody>
      </p:sp>
    </p:spTree>
    <p:extLst>
      <p:ext uri="{BB962C8B-B14F-4D97-AF65-F5344CB8AC3E}">
        <p14:creationId xmlns:p14="http://schemas.microsoft.com/office/powerpoint/2010/main" val="180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239000" cy="2079104"/>
          </a:xfrm>
        </p:spPr>
        <p:txBody>
          <a:bodyPr>
            <a:noAutofit/>
          </a:bodyPr>
          <a:lstStyle/>
          <a:p>
            <a:pPr algn="ctr"/>
            <a:r>
              <a:rPr lang="es-EC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ZONAS REFLEJAS Y TÉCNICA</a:t>
            </a:r>
            <a:endParaRPr lang="es-EC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8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pas Reflexología Pod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apas Reflexología Podal"/>
          <p:cNvPicPr>
            <a:picLocks noChangeAspect="1" noChangeArrowheads="1"/>
          </p:cNvPicPr>
          <p:nvPr/>
        </p:nvPicPr>
        <p:blipFill>
          <a:blip r:embed="rId2" cstate="print"/>
          <a:srcRect b="33295"/>
          <a:stretch>
            <a:fillRect/>
          </a:stretch>
        </p:blipFill>
        <p:spPr bwMode="auto">
          <a:xfrm>
            <a:off x="1403648" y="0"/>
            <a:ext cx="6480720" cy="676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17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apas Reflexología Podal"/>
          <p:cNvPicPr>
            <a:picLocks noChangeAspect="1" noChangeArrowheads="1"/>
          </p:cNvPicPr>
          <p:nvPr/>
        </p:nvPicPr>
        <p:blipFill>
          <a:blip r:embed="rId2" cstate="print"/>
          <a:srcRect b="33273"/>
          <a:stretch>
            <a:fillRect/>
          </a:stretch>
        </p:blipFill>
        <p:spPr bwMode="auto">
          <a:xfrm>
            <a:off x="1619672" y="0"/>
            <a:ext cx="6120680" cy="6884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5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85852" y="428604"/>
          <a:ext cx="749935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1500166" y="2571744"/>
            <a:ext cx="2214578" cy="17145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LOS CHEROKEES</a:t>
            </a:r>
            <a:endParaRPr lang="es-EC" dirty="0"/>
          </a:p>
        </p:txBody>
      </p:sp>
      <p:sp>
        <p:nvSpPr>
          <p:cNvPr id="6" name="5 Flecha izquierda">
            <a:hlinkClick r:id="rId7" action="ppaction://hlinksldjump"/>
          </p:cNvPr>
          <p:cNvSpPr/>
          <p:nvPr/>
        </p:nvSpPr>
        <p:spPr>
          <a:xfrm>
            <a:off x="1857356" y="5857892"/>
            <a:ext cx="1000132" cy="64291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 cstate="print"/>
          <a:srcRect t="3151"/>
          <a:stretch>
            <a:fillRect/>
          </a:stretch>
        </p:blipFill>
        <p:spPr bwMode="auto">
          <a:xfrm>
            <a:off x="4286248" y="714356"/>
            <a:ext cx="1285884" cy="1309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pPr algn="ctr"/>
            <a:r>
              <a:rPr lang="es-ES" dirty="0" smtClean="0"/>
              <a:t>LA TÉCNICA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es-ES" sz="2800" dirty="0" smtClean="0"/>
              <a:t>Devuelven la normalidad a todas las funciones corporales.</a:t>
            </a:r>
          </a:p>
          <a:p>
            <a:r>
              <a:rPr lang="es-ES" sz="2800" dirty="0" smtClean="0"/>
              <a:t>Calman los nervios.</a:t>
            </a:r>
          </a:p>
          <a:p>
            <a:r>
              <a:rPr lang="es-ES" sz="2800" dirty="0" smtClean="0"/>
              <a:t>Calman la hipersensibilidad o aumentan la sensibilidad cuando estamos paralizados por el miedo.</a:t>
            </a:r>
          </a:p>
          <a:p>
            <a:r>
              <a:rPr lang="es-ES" sz="2800" dirty="0" smtClean="0"/>
              <a:t>Generan armonía interior.</a:t>
            </a:r>
          </a:p>
          <a:p>
            <a:r>
              <a:rPr lang="es-ES" sz="2800" dirty="0" smtClean="0"/>
              <a:t>Estimulan los sistemas circulatorio y linfático.</a:t>
            </a:r>
          </a:p>
          <a:p>
            <a:r>
              <a:rPr lang="es-ES" sz="2800" dirty="0" smtClean="0"/>
              <a:t>Reducen la hipertensión y elevan la hipotensión.</a:t>
            </a:r>
          </a:p>
          <a:p>
            <a:r>
              <a:rPr lang="es-ES" sz="2800" dirty="0" smtClean="0"/>
              <a:t>Calman las dolencias y dolores.</a:t>
            </a:r>
          </a:p>
          <a:p>
            <a:r>
              <a:rPr lang="es-ES" sz="2800" dirty="0" smtClean="0"/>
              <a:t>Refuerzan el sistema inmunitario.</a:t>
            </a:r>
          </a:p>
        </p:txBody>
      </p:sp>
    </p:spTree>
    <p:extLst>
      <p:ext uri="{BB962C8B-B14F-4D97-AF65-F5344CB8AC3E}">
        <p14:creationId xmlns:p14="http://schemas.microsoft.com/office/powerpoint/2010/main" val="23479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4800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Reducen la actividad de las glándulas y órganos hiperactivos y estimulan los </a:t>
            </a:r>
            <a:r>
              <a:rPr lang="es-ES" sz="2800" dirty="0" err="1" smtClean="0"/>
              <a:t>hipoactivos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Reactivan las partes del cuerpo perezosas.</a:t>
            </a:r>
          </a:p>
          <a:p>
            <a:r>
              <a:rPr lang="es-ES" sz="2800" dirty="0" smtClean="0"/>
              <a:t>Relajan los músculos.</a:t>
            </a:r>
          </a:p>
          <a:p>
            <a:r>
              <a:rPr lang="es-ES" sz="2800" dirty="0" smtClean="0"/>
              <a:t>Alivian la tensión y el sufrimiento.</a:t>
            </a:r>
          </a:p>
          <a:p>
            <a:r>
              <a:rPr lang="es-ES" sz="2800" dirty="0" smtClean="0"/>
              <a:t>Reducen los edemas.</a:t>
            </a:r>
          </a:p>
          <a:p>
            <a:r>
              <a:rPr lang="es-ES" sz="2800" dirty="0" smtClean="0"/>
              <a:t>Eliminan sustancias tóxicas.</a:t>
            </a:r>
          </a:p>
          <a:p>
            <a:r>
              <a:rPr lang="es-ES" sz="2800" dirty="0" smtClean="0"/>
              <a:t>Revitalizan y rejuvenecen la mente, el cuerpo y el alma.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40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323528" y="382816"/>
          <a:ext cx="86409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8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348880"/>
            <a:ext cx="900115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600" dirty="0" smtClean="0"/>
              <a:t>El sistema nervioso central se refleja sobre todo en los dedos de los pies.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Calma o estimula la mente.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Serena o despierta las emociones.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Tranquiliza o realza los sentidos.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80635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2800" b="1" dirty="0" smtClean="0"/>
              <a:t>Paso 1: masaje de los puntos reflejos sensitivos y del cerebro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204864"/>
            <a:ext cx="9001156" cy="4653136"/>
          </a:xfrm>
        </p:spPr>
        <p:txBody>
          <a:bodyPr>
            <a:normAutofit fontScale="85000" lnSpcReduction="20000"/>
          </a:bodyPr>
          <a:lstStyle/>
          <a:p>
            <a:r>
              <a:rPr lang="es-ES" sz="3600" dirty="0" smtClean="0"/>
              <a:t>La columna vertebral se refleja en las óseas crestas nudosas a lo largo de los bordes internos de ambos pies, y los puntos reflejos del plexo solar se sitúan en las oquedades debajo del </a:t>
            </a:r>
            <a:r>
              <a:rPr lang="es-ES" sz="3600" dirty="0" err="1" smtClean="0"/>
              <a:t>antepié</a:t>
            </a:r>
            <a:r>
              <a:rPr lang="es-ES" sz="3600" dirty="0" smtClean="0"/>
              <a:t>.</a:t>
            </a:r>
          </a:p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Tranquiliza o excita los nervios.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Relaja o fortalece la musculatura.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Libera la tensión general.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Mejora la circulación.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Mejora el funcionamiento general de todos los sistemas corporales.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24328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Paso 2: masaje de los puntos reflejos de la columna y el</a:t>
            </a:r>
            <a:br>
              <a:rPr lang="es-ES" sz="2800" b="1" dirty="0" smtClean="0"/>
            </a:br>
            <a:r>
              <a:rPr lang="es-ES" sz="2800" b="1" dirty="0" smtClean="0"/>
              <a:t>plexo solar.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772816"/>
            <a:ext cx="9001156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600" dirty="0" smtClean="0"/>
              <a:t>El sistema linfático, que recorre todo el cuerpo, aunque sobre todo sea evidente en el cuello y la garganta, se refleja en la base de los dedos de los pies.</a:t>
            </a:r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Crear armonía general.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Mejorar los efectos del masaje.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Acelerar el proceso curativo.</a:t>
            </a:r>
          </a:p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Devolver la confianza al receptor.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Paso 3: masaje de los puntos reflejos del cuello y la garganta.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LOS DEDOS DEL PIE</a:t>
            </a:r>
            <a:endParaRPr lang="es-ES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70859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0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Puntos reflejos del oído</a:t>
            </a:r>
            <a:endParaRPr lang="es-ES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3568" y="1628800"/>
            <a:ext cx="8460432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-Los puntos reflejos del oído se encuentran en las articulaciones externas (lado del V dedo) de los dedos del pie.</a:t>
            </a:r>
          </a:p>
          <a:p>
            <a:pPr>
              <a:buNone/>
            </a:pPr>
            <a:r>
              <a:rPr lang="es-ES" dirty="0" smtClean="0"/>
              <a:t>-Los puntos reflejos manifiestan la precisión con la que las ondas sonoras se transforman en señales comprensibles que ofrecen dirección, guía y equilibrio, por medio de la voz interior, sobre lo que hacer o no.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715016"/>
          </a:xfrm>
        </p:spPr>
        <p:txBody>
          <a:bodyPr>
            <a:normAutofit fontScale="77500" lnSpcReduction="20000"/>
          </a:bodyPr>
          <a:lstStyle/>
          <a:p>
            <a:r>
              <a:rPr lang="es-ES" sz="3600" dirty="0" smtClean="0"/>
              <a:t>Coloca los pulgares en las articulaciones internas y los dedos meñiques en las articulaciones externas del V dedo de ambos pies</a:t>
            </a:r>
          </a:p>
          <a:p>
            <a:r>
              <a:rPr lang="es-ES" sz="3600" dirty="0" smtClean="0"/>
              <a:t>Utilizando los pulgares de punto de apoyo, masajear con los meñiques, usando el movimiento de rotación.</a:t>
            </a:r>
          </a:p>
          <a:p>
            <a:r>
              <a:rPr lang="es-ES" sz="3600" dirty="0" smtClean="0"/>
              <a:t>Luego aprieta con suavidad y fuerza el pulgar y el meñique, y aplica una presión ligera durante unos pocos segundos.</a:t>
            </a:r>
          </a:p>
          <a:p>
            <a:r>
              <a:rPr lang="es-ES" sz="3600" dirty="0" smtClean="0"/>
              <a:t>Finalmente amasa ambos lados de los dedos del pie de arriba abajo con una compresión mínima entre los dedos de la mano.</a:t>
            </a:r>
          </a:p>
          <a:p>
            <a:r>
              <a:rPr lang="es-ES" sz="3600" dirty="0" smtClean="0"/>
              <a:t>En ambos pies, repite el masaje en el IV dedo con el pulgar y el anular, en el III dedo con el pulgar y el dedo medio, y en el II dedo con el pulgar y el índice, terminando en los dedos gordos con el pulgar y el dedo que te resulte más cómodo.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1236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Paso 4: masaje de los puntos reflejos del oído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50963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8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 y derecha"/>
          <p:cNvSpPr/>
          <p:nvPr/>
        </p:nvSpPr>
        <p:spPr>
          <a:xfrm>
            <a:off x="1285884" y="71414"/>
            <a:ext cx="7358082" cy="1785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FFFF00"/>
                </a:solidFill>
              </a:rPr>
              <a:t>Técnica que trabaja a través de puntos reflejos con fines curativos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214678" y="2143116"/>
          <a:ext cx="57864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285992"/>
            <a:ext cx="32424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7 Rectángulo redondeado"/>
          <p:cNvSpPr/>
          <p:nvPr/>
        </p:nvSpPr>
        <p:spPr>
          <a:xfrm>
            <a:off x="571472" y="5786454"/>
            <a:ext cx="6143668" cy="7857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Tratar al individuo como un todo, a fin de restablecer un estado de armonía y equilibrio entre cuerpo, mente y emociones. </a:t>
            </a:r>
            <a:endParaRPr lang="es-EC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5554683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accent2"/>
                </a:solidFill>
              </a:rPr>
              <a:t>Calma los nervios.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Pone en claro y refuerza la relación entre el cerebro y el resto del cuerpo.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Mejora la concentración.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Eleva el nivel de conciencia.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Agudiza la percepción.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Sintoniza los sentidos, en especial la intuición.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Aumenta la sensibilidad natural.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Crea un ámbito interior armonioso.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Refuerza la autovaloración.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Equilibra el nivel de tolerancia.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Incita a llevar a cabo acciones y reacciones saludables.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Mejora las relaciones internas y externas.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Mejora la coordinación muscular.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Favorece el bienestar global y la salud en general.</a:t>
            </a:r>
            <a:endParaRPr lang="es-E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El masaje de todos y cada uno de los dedos del pie: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77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• El dedo gordo: estimula el intelecto y la intuición, aclara los pensamientos mejorando las creencias y convicciones personales con ideas únicas e innovadoras.</a:t>
            </a:r>
          </a:p>
          <a:p>
            <a:pPr>
              <a:buNone/>
            </a:pPr>
            <a:r>
              <a:rPr lang="es-ES" dirty="0" smtClean="0"/>
              <a:t>• El II dedo potencia la percepción de la autoestima y autovaloración.</a:t>
            </a:r>
          </a:p>
          <a:p>
            <a:pPr>
              <a:buNone/>
            </a:pPr>
            <a:r>
              <a:rPr lang="es-ES" dirty="0" smtClean="0"/>
              <a:t>• El III dedo favorece e inspira la puesta en práctica de ideas innovadoras para la creación continua de nociones constructivas y valiosas.</a:t>
            </a:r>
          </a:p>
          <a:p>
            <a:pPr>
              <a:buNone/>
            </a:pPr>
            <a:r>
              <a:rPr lang="es-ES" dirty="0" smtClean="0"/>
              <a:t>• El IV dedo permite que los conceptos nuevos den vida a formas personales de comunicación.</a:t>
            </a:r>
          </a:p>
          <a:p>
            <a:pPr>
              <a:buNone/>
            </a:pPr>
            <a:r>
              <a:rPr lang="es-ES" dirty="0" smtClean="0"/>
              <a:t>• El V dedo expande y libera la mente para que los sistemas de creencias y las trabas sociales no la inhiban, dejando que se abran camino ideas más extraordinarias.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05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 smtClean="0"/>
              <a:t>El dedo gordo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El dedo gordo es el espejo de los puntos reflejos principales de: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2571744"/>
            <a:ext cx="8229600" cy="4286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s-ES" sz="3200" dirty="0" smtClean="0"/>
              <a:t>• La cabeza.</a:t>
            </a:r>
          </a:p>
          <a:p>
            <a:r>
              <a:rPr lang="es-ES" sz="3200" dirty="0" smtClean="0"/>
              <a:t>• El cerebro.</a:t>
            </a:r>
          </a:p>
          <a:p>
            <a:r>
              <a:rPr lang="es-ES" sz="3200" dirty="0" smtClean="0"/>
              <a:t>• La cara.</a:t>
            </a:r>
          </a:p>
          <a:p>
            <a:r>
              <a:rPr lang="es-ES" sz="3200" dirty="0" smtClean="0"/>
              <a:t>• El cráneo.</a:t>
            </a:r>
          </a:p>
          <a:p>
            <a:endParaRPr lang="es-ES" sz="3200" dirty="0" smtClean="0">
              <a:solidFill>
                <a:schemeClr val="accent2"/>
              </a:solidFill>
            </a:endParaRPr>
          </a:p>
          <a:p>
            <a:r>
              <a:rPr lang="es-ES" sz="3200" b="1" dirty="0" smtClean="0">
                <a:solidFill>
                  <a:schemeClr val="accent2"/>
                </a:solidFill>
              </a:rPr>
              <a:t>Refleja:</a:t>
            </a:r>
          </a:p>
          <a:p>
            <a:endParaRPr lang="es-ES" sz="3200" dirty="0" smtClean="0"/>
          </a:p>
          <a:p>
            <a:r>
              <a:rPr lang="es-ES" sz="3200" dirty="0" smtClean="0"/>
              <a:t>• Pensamientos.</a:t>
            </a:r>
          </a:p>
          <a:p>
            <a:r>
              <a:rPr lang="es-ES" sz="3200" dirty="0" smtClean="0"/>
              <a:t>• Ideas.</a:t>
            </a:r>
          </a:p>
          <a:p>
            <a:r>
              <a:rPr lang="es-ES" sz="3200" dirty="0" smtClean="0"/>
              <a:t>• El intelecto.</a:t>
            </a:r>
          </a:p>
          <a:p>
            <a:r>
              <a:rPr lang="es-ES" sz="3200" dirty="0" smtClean="0"/>
              <a:t>• La intuición.</a:t>
            </a:r>
          </a:p>
          <a:p>
            <a:r>
              <a:rPr lang="es-ES" sz="3200" dirty="0" smtClean="0"/>
              <a:t>• La espiritualidad.</a:t>
            </a:r>
          </a:p>
          <a:p>
            <a:r>
              <a:rPr lang="es-ES" sz="3200" dirty="0" smtClean="0"/>
              <a:t>• El ser superior.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9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Los puntos reflejos se relacionan con:</a:t>
            </a:r>
          </a:p>
          <a:p>
            <a:pPr>
              <a:buNone/>
            </a:pPr>
            <a:r>
              <a:rPr lang="es-ES" dirty="0" smtClean="0"/>
              <a:t>• La base de los dedos.</a:t>
            </a:r>
          </a:p>
          <a:p>
            <a:pPr>
              <a:buNone/>
            </a:pPr>
            <a:r>
              <a:rPr lang="es-ES" dirty="0" smtClean="0"/>
              <a:t>• Los pulgares.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Los sistemas asociados son:</a:t>
            </a:r>
          </a:p>
          <a:p>
            <a:pPr>
              <a:buNone/>
            </a:pPr>
            <a:r>
              <a:rPr lang="es-ES" dirty="0" smtClean="0"/>
              <a:t>• El sistema nervioso.</a:t>
            </a:r>
          </a:p>
          <a:p>
            <a:pPr>
              <a:buNone/>
            </a:pPr>
            <a:r>
              <a:rPr lang="es-ES" dirty="0" smtClean="0"/>
              <a:t>• El sistema endocrino.</a:t>
            </a:r>
          </a:p>
          <a:p>
            <a:pPr>
              <a:buNone/>
            </a:pPr>
            <a:r>
              <a:rPr lang="es-ES" dirty="0" smtClean="0"/>
              <a:t>• El sistema sensitivo.</a:t>
            </a:r>
          </a:p>
          <a:p>
            <a:pPr>
              <a:buNone/>
            </a:pPr>
            <a:r>
              <a:rPr lang="es-ES" dirty="0" smtClean="0"/>
              <a:t>• El sistema linfático.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11839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b="1" dirty="0" smtClean="0"/>
              <a:t>El </a:t>
            </a:r>
            <a:r>
              <a:rPr lang="es-ES" b="1" dirty="0" err="1" smtClean="0"/>
              <a:t>antepié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3214710" cy="10429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Es el espejo de: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2571744"/>
            <a:ext cx="8229600" cy="4286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s-ES" sz="2400" dirty="0" smtClean="0"/>
              <a:t>• Los hombros.</a:t>
            </a:r>
          </a:p>
          <a:p>
            <a:r>
              <a:rPr lang="es-ES" sz="2400" dirty="0" smtClean="0"/>
              <a:t>• El pecho.</a:t>
            </a:r>
          </a:p>
          <a:p>
            <a:r>
              <a:rPr lang="es-ES" sz="2400" dirty="0" smtClean="0"/>
              <a:t>• Las mamas.</a:t>
            </a:r>
          </a:p>
          <a:p>
            <a:r>
              <a:rPr lang="es-ES" sz="2400" dirty="0" smtClean="0"/>
              <a:t>• La caja torácica.</a:t>
            </a:r>
          </a:p>
          <a:p>
            <a:r>
              <a:rPr lang="es-ES" sz="2400" dirty="0" smtClean="0"/>
              <a:t>• Los pulmones.</a:t>
            </a:r>
          </a:p>
          <a:p>
            <a:r>
              <a:rPr lang="es-ES" sz="2400" dirty="0" smtClean="0"/>
              <a:t>• El timo.</a:t>
            </a:r>
          </a:p>
          <a:p>
            <a:r>
              <a:rPr lang="es-ES" sz="2400" dirty="0" smtClean="0"/>
              <a:t>• Los brazos.</a:t>
            </a:r>
          </a:p>
          <a:p>
            <a:r>
              <a:rPr lang="es-ES" sz="2400" dirty="0" smtClean="0"/>
              <a:t>• Las vías respiratorias.</a:t>
            </a:r>
          </a:p>
          <a:p>
            <a:r>
              <a:rPr lang="es-ES" sz="2400" dirty="0" smtClean="0"/>
              <a:t>• El esófago.</a:t>
            </a:r>
          </a:p>
          <a:p>
            <a:r>
              <a:rPr lang="es-ES" sz="2400" dirty="0" smtClean="0"/>
              <a:t>• Las vértebras cervicales.</a:t>
            </a:r>
          </a:p>
          <a:p>
            <a:endParaRPr lang="es-ES" sz="2400" dirty="0" smtClean="0"/>
          </a:p>
          <a:p>
            <a:r>
              <a:rPr lang="es-ES" sz="2400" dirty="0" smtClean="0"/>
              <a:t>• Los sentimientos de autoestima.</a:t>
            </a:r>
          </a:p>
          <a:p>
            <a:r>
              <a:rPr lang="es-ES" sz="2400" dirty="0" smtClean="0"/>
              <a:t>• Las emociones internas.</a:t>
            </a:r>
          </a:p>
          <a:p>
            <a:r>
              <a:rPr lang="es-ES" sz="2400" dirty="0" smtClean="0"/>
              <a:t>Los puntos reflejos se relacionan con:</a:t>
            </a:r>
          </a:p>
          <a:p>
            <a:r>
              <a:rPr lang="es-ES" sz="2400" dirty="0" smtClean="0"/>
              <a:t>• El II dedo de los pies.</a:t>
            </a:r>
          </a:p>
          <a:p>
            <a:r>
              <a:rPr lang="es-ES" sz="2400" dirty="0" smtClean="0"/>
              <a:t>• El dedo índice de las manos.</a:t>
            </a:r>
          </a:p>
          <a:p>
            <a:r>
              <a:rPr lang="es-ES" sz="2400" dirty="0" smtClean="0"/>
              <a:t>• Los ojos.</a:t>
            </a:r>
          </a:p>
          <a:p>
            <a:r>
              <a:rPr lang="es-ES" sz="2400" dirty="0" smtClean="0"/>
              <a:t>• Los codos.</a:t>
            </a:r>
          </a:p>
          <a:p>
            <a:r>
              <a:rPr lang="es-ES" sz="2400" dirty="0" smtClean="0"/>
              <a:t>• Las rodillas.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6314" y="1571612"/>
            <a:ext cx="3214710" cy="1042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ES" sz="3200" dirty="0" smtClean="0"/>
              <a:t>Y refleja:</a:t>
            </a:r>
          </a:p>
        </p:txBody>
      </p:sp>
    </p:spTree>
    <p:extLst>
      <p:ext uri="{BB962C8B-B14F-4D97-AF65-F5344CB8AC3E}">
        <p14:creationId xmlns:p14="http://schemas.microsoft.com/office/powerpoint/2010/main" val="9487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3214710" cy="10429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" dirty="0" smtClean="0"/>
              <a:t>Son sistemas asociados: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914400" y="2571744"/>
            <a:ext cx="7690048" cy="344954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s-ES" sz="2400" dirty="0" smtClean="0"/>
              <a:t>• El sistema respiratorio.</a:t>
            </a:r>
          </a:p>
          <a:p>
            <a:r>
              <a:rPr lang="es-ES" sz="2400" dirty="0" smtClean="0"/>
              <a:t>• El sistema cardíaco y circulatorio.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• Representan el aire.</a:t>
            </a:r>
          </a:p>
          <a:p>
            <a:r>
              <a:rPr lang="es-ES" sz="2400" dirty="0" smtClean="0"/>
              <a:t>• Evocan los colores verde y rosa.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8024" y="1196752"/>
            <a:ext cx="3214710" cy="1042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" sz="3200" dirty="0" smtClean="0"/>
              <a:t>Características específicas:</a:t>
            </a:r>
          </a:p>
        </p:txBody>
      </p:sp>
    </p:spTree>
    <p:extLst>
      <p:ext uri="{BB962C8B-B14F-4D97-AF65-F5344CB8AC3E}">
        <p14:creationId xmlns:p14="http://schemas.microsoft.com/office/powerpoint/2010/main" val="5840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88061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/>
              <a:t>La bóveda plantar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3"/>
            <a:ext cx="3214710" cy="77726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Es el espejo de: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2571744"/>
            <a:ext cx="8229600" cy="4286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s-ES" sz="2400" dirty="0" smtClean="0"/>
              <a:t>• El hígado.</a:t>
            </a:r>
          </a:p>
          <a:p>
            <a:r>
              <a:rPr lang="es-ES" sz="2400" dirty="0" smtClean="0"/>
              <a:t>• El páncreas.</a:t>
            </a:r>
          </a:p>
          <a:p>
            <a:r>
              <a:rPr lang="es-ES" sz="2400" dirty="0" smtClean="0"/>
              <a:t>• El bazo.</a:t>
            </a:r>
          </a:p>
          <a:p>
            <a:r>
              <a:rPr lang="es-ES" sz="2400" dirty="0" smtClean="0"/>
              <a:t>• Las glándulas suprarrenales.</a:t>
            </a:r>
          </a:p>
          <a:p>
            <a:r>
              <a:rPr lang="es-ES" sz="2400" dirty="0" smtClean="0"/>
              <a:t>• El estómago.</a:t>
            </a:r>
          </a:p>
          <a:p>
            <a:r>
              <a:rPr lang="es-ES" sz="2400" dirty="0" smtClean="0"/>
              <a:t>• El duodeno.</a:t>
            </a:r>
          </a:p>
          <a:p>
            <a:r>
              <a:rPr lang="es-ES" sz="2400" dirty="0" smtClean="0"/>
              <a:t>• El yeyuno.</a:t>
            </a:r>
          </a:p>
          <a:p>
            <a:r>
              <a:rPr lang="es-ES" sz="2400" dirty="0" smtClean="0"/>
              <a:t>• El intestino delgado.</a:t>
            </a:r>
          </a:p>
          <a:p>
            <a:r>
              <a:rPr lang="es-ES" sz="2400" dirty="0" smtClean="0"/>
              <a:t>• El colon.</a:t>
            </a:r>
          </a:p>
          <a:p>
            <a:r>
              <a:rPr lang="es-ES" sz="2400" dirty="0" smtClean="0"/>
              <a:t>• Los riñones.</a:t>
            </a:r>
          </a:p>
          <a:p>
            <a:r>
              <a:rPr lang="es-ES" sz="2400" dirty="0" smtClean="0"/>
              <a:t>• Los ovarios.</a:t>
            </a:r>
          </a:p>
          <a:p>
            <a:r>
              <a:rPr lang="es-ES" sz="2400" dirty="0" smtClean="0"/>
              <a:t>• Las acciones.</a:t>
            </a:r>
          </a:p>
          <a:p>
            <a:r>
              <a:rPr lang="es-ES" sz="2400" dirty="0" smtClean="0"/>
              <a:t>• Las reacciones.</a:t>
            </a:r>
          </a:p>
          <a:p>
            <a:r>
              <a:rPr lang="es-ES" sz="2400" dirty="0" smtClean="0"/>
              <a:t>• Las relaciones.</a:t>
            </a:r>
          </a:p>
          <a:p>
            <a:r>
              <a:rPr lang="es-ES" sz="2400" dirty="0" smtClean="0"/>
              <a:t>• Las comunicaciones.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6314" y="1571613"/>
            <a:ext cx="3214710" cy="849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ES" sz="3200" dirty="0" smtClean="0"/>
              <a:t>Y refleja:</a:t>
            </a:r>
          </a:p>
        </p:txBody>
      </p:sp>
    </p:spTree>
    <p:extLst>
      <p:ext uri="{BB962C8B-B14F-4D97-AF65-F5344CB8AC3E}">
        <p14:creationId xmlns:p14="http://schemas.microsoft.com/office/powerpoint/2010/main" val="35928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71546"/>
            <a:ext cx="3214710" cy="10429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" dirty="0" smtClean="0"/>
              <a:t>Son sistemas asociados: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s-ES" sz="2800" dirty="0" smtClean="0"/>
              <a:t>• Sobre todo el tubo digestivo y sus órganos relacionados.</a:t>
            </a:r>
          </a:p>
          <a:p>
            <a:r>
              <a:rPr lang="es-ES" sz="2800" dirty="0" smtClean="0"/>
              <a:t>• Parte del sistema excretor.</a:t>
            </a:r>
          </a:p>
          <a:p>
            <a:r>
              <a:rPr lang="es-ES" sz="2800" dirty="0" smtClean="0"/>
              <a:t>• Algunos de los sistemas reproductores.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• Representan el agua y el fuego.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14876" y="1142984"/>
            <a:ext cx="3214710" cy="1042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" sz="3200" dirty="0" smtClean="0"/>
              <a:t>Características específicas: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8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0861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/>
              <a:t>Los talones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3214710" cy="10429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Es el espejo de: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00034" y="2571744"/>
            <a:ext cx="8229600" cy="4286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s-ES" sz="2400" dirty="0" smtClean="0"/>
              <a:t>• El hueso coxal.</a:t>
            </a:r>
          </a:p>
          <a:p>
            <a:r>
              <a:rPr lang="es-ES" sz="2400" dirty="0" smtClean="0"/>
              <a:t>• Las manos.</a:t>
            </a:r>
          </a:p>
          <a:p>
            <a:r>
              <a:rPr lang="es-ES" sz="2400" dirty="0" smtClean="0"/>
              <a:t>• Los pies.</a:t>
            </a:r>
          </a:p>
          <a:p>
            <a:r>
              <a:rPr lang="es-ES" sz="2400" dirty="0" smtClean="0"/>
              <a:t>• El sistema urinario inferior.</a:t>
            </a:r>
          </a:p>
          <a:p>
            <a:r>
              <a:rPr lang="es-ES" sz="2400" dirty="0" smtClean="0"/>
              <a:t>• Las glándulas y órganos reproductores.</a:t>
            </a:r>
          </a:p>
          <a:p>
            <a:r>
              <a:rPr lang="es-ES" sz="2400" dirty="0" smtClean="0"/>
              <a:t>• La región </a:t>
            </a:r>
            <a:r>
              <a:rPr lang="es-ES" sz="2400" dirty="0" err="1" smtClean="0"/>
              <a:t>lumbosacra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• La seguridad básica.</a:t>
            </a:r>
          </a:p>
          <a:p>
            <a:r>
              <a:rPr lang="es-ES" sz="2400" dirty="0" smtClean="0"/>
              <a:t>• La movilidad.</a:t>
            </a:r>
          </a:p>
          <a:p>
            <a:r>
              <a:rPr lang="es-ES" sz="2400" dirty="0" smtClean="0"/>
              <a:t>• La estabilidad.</a:t>
            </a:r>
          </a:p>
          <a:p>
            <a:r>
              <a:rPr lang="es-ES" sz="2400" dirty="0" smtClean="0"/>
              <a:t>• El crecimiento personal.</a:t>
            </a:r>
          </a:p>
          <a:p>
            <a:r>
              <a:rPr lang="es-ES" sz="2400" dirty="0" smtClean="0"/>
              <a:t>• La individualidad.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86314" y="1571612"/>
            <a:ext cx="3214710" cy="1042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s-ES" sz="3200" dirty="0" smtClean="0"/>
              <a:t>Y refleja:</a:t>
            </a:r>
          </a:p>
        </p:txBody>
      </p:sp>
    </p:spTree>
    <p:extLst>
      <p:ext uri="{BB962C8B-B14F-4D97-AF65-F5344CB8AC3E}">
        <p14:creationId xmlns:p14="http://schemas.microsoft.com/office/powerpoint/2010/main" val="39064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71546"/>
            <a:ext cx="3214710" cy="104298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ES" dirty="0" smtClean="0"/>
              <a:t>Son sistemas asociados: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r>
              <a:rPr lang="es-ES" sz="2800" dirty="0" smtClean="0"/>
              <a:t>• Muscular.</a:t>
            </a:r>
          </a:p>
          <a:p>
            <a:r>
              <a:rPr lang="es-ES" sz="2800" dirty="0" smtClean="0"/>
              <a:t>• Esquelético.</a:t>
            </a:r>
          </a:p>
          <a:p>
            <a:r>
              <a:rPr lang="es-ES" sz="2800" dirty="0" smtClean="0"/>
              <a:t>• Excretor.</a:t>
            </a:r>
          </a:p>
          <a:p>
            <a:r>
              <a:rPr lang="es-ES" sz="2800" dirty="0" smtClean="0"/>
              <a:t>• Reproductor.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• Representan la tierra.</a:t>
            </a:r>
          </a:p>
          <a:p>
            <a:r>
              <a:rPr lang="es-ES" sz="2800" dirty="0" smtClean="0"/>
              <a:t>• Evocan los colores rojo y rosa.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714876" y="1142984"/>
            <a:ext cx="3214710" cy="1042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s-ES" sz="3200" dirty="0" smtClean="0"/>
              <a:t>Características específicas: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6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2500298" y="214314"/>
            <a:ext cx="4643470" cy="18573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FFFF00"/>
                </a:solidFill>
              </a:rPr>
              <a:t>¿ CÓMO ACTUA LA REFLEXOLOGÍA ?</a:t>
            </a:r>
            <a:endParaRPr lang="es-EC" sz="24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Usuario\Escritorio\body_systems.jpg"/>
          <p:cNvPicPr>
            <a:picLocks noChangeAspect="1" noChangeArrowheads="1"/>
          </p:cNvPicPr>
          <p:nvPr/>
        </p:nvPicPr>
        <p:blipFill>
          <a:blip r:embed="rId2" cstate="print"/>
          <a:srcRect l="64505"/>
          <a:stretch>
            <a:fillRect/>
          </a:stretch>
        </p:blipFill>
        <p:spPr bwMode="auto">
          <a:xfrm>
            <a:off x="1714480" y="2357430"/>
            <a:ext cx="2786082" cy="3929090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  <a:softEdge rad="127000"/>
          </a:effectLst>
        </p:spPr>
      </p:pic>
      <p:sp>
        <p:nvSpPr>
          <p:cNvPr id="11" name="10 Rectángulo redondeado"/>
          <p:cNvSpPr/>
          <p:nvPr/>
        </p:nvSpPr>
        <p:spPr>
          <a:xfrm>
            <a:off x="5214942" y="3000372"/>
            <a:ext cx="285752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Explicación Neurofisiológica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214942" y="4500570"/>
            <a:ext cx="285752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Explicación Energética</a:t>
            </a:r>
            <a:endParaRPr lang="es-EC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14620"/>
            <a:ext cx="82296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El final del masaje…</a:t>
            </a:r>
            <a:endParaRPr lang="es-E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412776"/>
            <a:ext cx="900115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600" dirty="0" smtClean="0"/>
              <a:t>• Tirar suave y simultáneamente del V dedo de ambos pies, luego del IV dedo, y a continuación el III y II, y finalmente los dos dedos gordos.</a:t>
            </a:r>
          </a:p>
          <a:p>
            <a:pPr>
              <a:buNone/>
            </a:pPr>
            <a:r>
              <a:rPr lang="es-ES" sz="3600" dirty="0" smtClean="0"/>
              <a:t>• Ejercer una tracción más duradera sobre los dedos gordos.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314653"/>
            <a:ext cx="8388424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Paso 1: estiramiento de la mente y la columna vertebral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365104"/>
            <a:ext cx="478167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1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7498080" cy="324036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estiramiento de la mente y la columna vertebral aportan un alivio espectacular a:</a:t>
            </a:r>
          </a:p>
          <a:p>
            <a:pPr>
              <a:buNone/>
            </a:pPr>
            <a:r>
              <a:rPr lang="es-ES" dirty="0" smtClean="0">
                <a:solidFill>
                  <a:schemeClr val="accent2"/>
                </a:solidFill>
              </a:rPr>
              <a:t>• La tensión del cuello.</a:t>
            </a:r>
          </a:p>
          <a:p>
            <a:pPr>
              <a:buNone/>
            </a:pPr>
            <a:r>
              <a:rPr lang="es-ES" dirty="0" smtClean="0">
                <a:solidFill>
                  <a:schemeClr val="accent2"/>
                </a:solidFill>
              </a:rPr>
              <a:t>• Las cefaleas.</a:t>
            </a:r>
          </a:p>
          <a:p>
            <a:pPr>
              <a:buNone/>
            </a:pPr>
            <a:r>
              <a:rPr lang="es-ES" dirty="0" smtClean="0">
                <a:solidFill>
                  <a:schemeClr val="accent2"/>
                </a:solidFill>
              </a:rPr>
              <a:t>• Los trastornos de la espalda.</a:t>
            </a:r>
            <a:endParaRPr lang="es-E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060848"/>
            <a:ext cx="9001156" cy="4299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600" dirty="0" smtClean="0"/>
              <a:t>• Sostener ligeramente la base del V dedo del pie derecho con el pulgar e índice de la mano izquierda.</a:t>
            </a:r>
          </a:p>
          <a:p>
            <a:pPr>
              <a:buNone/>
            </a:pPr>
            <a:r>
              <a:rPr lang="es-ES" sz="3600" dirty="0" smtClean="0"/>
              <a:t>• Mantén el V dedo del pie derecho entre el índice y el pulgar de la mano derecha.</a:t>
            </a:r>
          </a:p>
          <a:p>
            <a:pPr>
              <a:buNone/>
            </a:pPr>
            <a:r>
              <a:rPr lang="es-ES" sz="3600" dirty="0" smtClean="0"/>
              <a:t>• Rota este dedo primero en sentido de las aguas del reloj y luego al contrario.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04867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Paso 2: extensión del cuello</a:t>
            </a:r>
          </a:p>
        </p:txBody>
      </p:sp>
    </p:spTree>
    <p:extLst>
      <p:ext uri="{BB962C8B-B14F-4D97-AF65-F5344CB8AC3E}">
        <p14:creationId xmlns:p14="http://schemas.microsoft.com/office/powerpoint/2010/main" val="14632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5832648" cy="1844776"/>
          </a:xfrm>
        </p:spPr>
        <p:txBody>
          <a:bodyPr/>
          <a:lstStyle/>
          <a:p>
            <a:pPr algn="ctr"/>
            <a:r>
              <a:rPr lang="es-EC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REFLEXOLOGÍA DE LAS MANOS</a:t>
            </a:r>
            <a:endParaRPr lang="es-EC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http://1.bp.blogspot.com/_LNnhiMAWMss/SuY0-2qheHI/AAAAAAAABoY/4VcRk_IE5MI/s200/reflexolog%C3%ADa+en+man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381642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5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1.bp.blogspot.com/_0e5nrr5n08M/TOxKtL2Ny2I/AAAAAAAABC8/FMKazs6MS3k/s1600/reflexologiaManosDorsal.jpg"/>
          <p:cNvPicPr/>
          <p:nvPr/>
        </p:nvPicPr>
        <p:blipFill>
          <a:blip r:embed="rId2" cstate="print"/>
          <a:srcRect l="3576" t="3439" r="7036" b="10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 descr="http://1.bp.blogspot.com/_0e5nrr5n08M/TOxK5FVViZI/AAAAAAAABDA/B3DoWiqFwdY/s1600/reflexologiaPalmaManos.jpg"/>
          <p:cNvPicPr/>
          <p:nvPr/>
        </p:nvPicPr>
        <p:blipFill>
          <a:blip r:embed="rId2" cstate="print"/>
          <a:srcRect l="11880" t="1824" r="4383" b="57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4581128"/>
            <a:ext cx="7498080" cy="115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GRACIAS….</a:t>
            </a:r>
            <a:endParaRPr lang="es-EC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914360"/>
          </a:xfrm>
        </p:spPr>
        <p:txBody>
          <a:bodyPr>
            <a:normAutofit/>
          </a:bodyPr>
          <a:lstStyle/>
          <a:p>
            <a:pPr algn="ctr"/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NEUROFISIOLOGÍA</a:t>
            </a:r>
            <a:endParaRPr lang="es-EC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72390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C" sz="3200" dirty="0" smtClean="0"/>
              <a:t>TODAS LAS PARTES DEL CUERPO, LOS MÚSCULOS Y LA PIEL</a:t>
            </a:r>
            <a:endParaRPr lang="es-EC" sz="32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2348880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7380312" y="3068960"/>
            <a:ext cx="158417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C" dirty="0" smtClean="0"/>
              <a:t>Circulación alterada</a:t>
            </a:r>
          </a:p>
          <a:p>
            <a:pPr algn="ctr">
              <a:buFont typeface="Arial" pitchFamily="34" charset="0"/>
              <a:buChar char="•"/>
            </a:pPr>
            <a:r>
              <a:rPr lang="es-EC" dirty="0" smtClean="0"/>
              <a:t>Acumulación de toxinas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5543600" y="2636912"/>
            <a:ext cx="360040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Actúan en esta zona:</a:t>
            </a:r>
          </a:p>
          <a:p>
            <a:pPr algn="ctr"/>
            <a:r>
              <a:rPr lang="es-EC" dirty="0" smtClean="0"/>
              <a:t> </a:t>
            </a:r>
          </a:p>
          <a:p>
            <a:pPr algn="ctr"/>
            <a:r>
              <a:rPr lang="es-EC" dirty="0" smtClean="0"/>
              <a:t>DESAPARECER LA ACCIÓN REFLEJA</a:t>
            </a:r>
          </a:p>
          <a:p>
            <a:pPr algn="ctr"/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39552" y="57332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Las  zonas reflejas son de 15-20 veces + sensibles q los órganos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uario\Escritorio\RTEmagicC_54_3.jp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857232"/>
            <a:ext cx="3429024" cy="56308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4 Rectángulo redondeado"/>
          <p:cNvSpPr/>
          <p:nvPr/>
        </p:nvSpPr>
        <p:spPr>
          <a:xfrm>
            <a:off x="4429124" y="428604"/>
            <a:ext cx="400052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Músculos y piel           comunicados</a:t>
            </a:r>
          </a:p>
          <a:p>
            <a:pPr algn="ctr"/>
            <a:endParaRPr lang="es-ES_tradnl" dirty="0" smtClean="0"/>
          </a:p>
          <a:p>
            <a:r>
              <a:rPr lang="es-ES_tradnl" dirty="0" smtClean="0">
                <a:solidFill>
                  <a:srgbClr val="FFFF00"/>
                </a:solidFill>
              </a:rPr>
              <a:t>     Información Sensitiva     </a:t>
            </a:r>
            <a:r>
              <a:rPr lang="es-ES_tradnl" dirty="0" smtClean="0"/>
              <a:t>                      </a:t>
            </a:r>
          </a:p>
          <a:p>
            <a:r>
              <a:rPr lang="es-ES_tradnl" dirty="0" smtClean="0"/>
              <a:t>                   Médula espinal        </a:t>
            </a:r>
          </a:p>
          <a:p>
            <a:pPr algn="ctr"/>
            <a:r>
              <a:rPr lang="es-ES_tradnl" dirty="0" smtClean="0"/>
              <a:t>                Cerebro</a:t>
            </a:r>
          </a:p>
          <a:p>
            <a:pPr algn="ctr"/>
            <a:endParaRPr lang="es-EC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6286512" y="78579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4929190" y="1499380"/>
            <a:ext cx="142876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000628" y="15716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5821371" y="1821645"/>
            <a:ext cx="21431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929322" y="192880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21 Explosión 2"/>
          <p:cNvSpPr/>
          <p:nvPr/>
        </p:nvSpPr>
        <p:spPr>
          <a:xfrm>
            <a:off x="4071934" y="2643182"/>
            <a:ext cx="1857388" cy="142876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Órgano enfermo</a:t>
            </a:r>
            <a:endParaRPr lang="es-EC" sz="1400" dirty="0"/>
          </a:p>
        </p:txBody>
      </p:sp>
      <p:cxnSp>
        <p:nvCxnSpPr>
          <p:cNvPr id="24" name="23 Conector curvado"/>
          <p:cNvCxnSpPr/>
          <p:nvPr/>
        </p:nvCxnSpPr>
        <p:spPr>
          <a:xfrm rot="10800000" flipV="1">
            <a:off x="6000760" y="2714620"/>
            <a:ext cx="857256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24 Título"/>
          <p:cNvSpPr>
            <a:spLocks noGrp="1"/>
          </p:cNvSpPr>
          <p:nvPr>
            <p:ph type="title"/>
          </p:nvPr>
        </p:nvSpPr>
        <p:spPr>
          <a:xfrm>
            <a:off x="6643702" y="2857496"/>
            <a:ext cx="1143008" cy="571504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estímulo</a:t>
            </a:r>
            <a:endParaRPr lang="es-EC" sz="1800" dirty="0"/>
          </a:p>
        </p:txBody>
      </p:sp>
      <p:sp>
        <p:nvSpPr>
          <p:cNvPr id="26" name="24 Título"/>
          <p:cNvSpPr txBox="1">
            <a:spLocks/>
          </p:cNvSpPr>
          <p:nvPr/>
        </p:nvSpPr>
        <p:spPr>
          <a:xfrm>
            <a:off x="5572132" y="3929066"/>
            <a:ext cx="1500198" cy="5715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DERMALGIA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26 Redondear rectángulo de esquina diagonal"/>
          <p:cNvSpPr/>
          <p:nvPr/>
        </p:nvSpPr>
        <p:spPr>
          <a:xfrm>
            <a:off x="4214810" y="4572008"/>
            <a:ext cx="1785950" cy="10001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Alteración de circulación local</a:t>
            </a:r>
            <a:endParaRPr lang="es-EC" dirty="0"/>
          </a:p>
        </p:txBody>
      </p:sp>
      <p:sp>
        <p:nvSpPr>
          <p:cNvPr id="28" name="27 Flecha derecha"/>
          <p:cNvSpPr/>
          <p:nvPr/>
        </p:nvSpPr>
        <p:spPr>
          <a:xfrm>
            <a:off x="6286512" y="4786322"/>
            <a:ext cx="857256" cy="5000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Redondear rectángulo de esquina diagonal"/>
          <p:cNvSpPr/>
          <p:nvPr/>
        </p:nvSpPr>
        <p:spPr>
          <a:xfrm>
            <a:off x="7286644" y="4572008"/>
            <a:ext cx="1571668" cy="10001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Acumulación de toxinas</a:t>
            </a:r>
            <a:endParaRPr lang="es-EC" dirty="0"/>
          </a:p>
        </p:txBody>
      </p:sp>
      <p:sp>
        <p:nvSpPr>
          <p:cNvPr id="31" name="24 Título"/>
          <p:cNvSpPr txBox="1">
            <a:spLocks/>
          </p:cNvSpPr>
          <p:nvPr/>
        </p:nvSpPr>
        <p:spPr>
          <a:xfrm>
            <a:off x="3643306" y="5857916"/>
            <a:ext cx="5500726" cy="85723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Zonas reflejas: 5 - 20 veces más sensibles que los órganos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En cada pie: 7200 terminaciones nerviosas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3" name="32 Conector curvado"/>
          <p:cNvCxnSpPr/>
          <p:nvPr/>
        </p:nvCxnSpPr>
        <p:spPr>
          <a:xfrm rot="16200000" flipV="1">
            <a:off x="3036083" y="5036355"/>
            <a:ext cx="1428760" cy="135732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500034" y="214290"/>
            <a:ext cx="2928958" cy="5000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EXPLICACIÓN NEUROFISIOLÓGICA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0" name="19 Multiplicar"/>
          <p:cNvSpPr/>
          <p:nvPr/>
        </p:nvSpPr>
        <p:spPr>
          <a:xfrm>
            <a:off x="5072066" y="3071810"/>
            <a:ext cx="2057408" cy="22860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Explosión 2"/>
          <p:cNvSpPr/>
          <p:nvPr/>
        </p:nvSpPr>
        <p:spPr>
          <a:xfrm>
            <a:off x="6643670" y="2786058"/>
            <a:ext cx="2500330" cy="20002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REFLEJO</a:t>
            </a:r>
            <a:endParaRPr lang="es-EC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  <p:bldP spid="27" grpId="0" animBg="1"/>
      <p:bldP spid="28" grpId="0" animBg="1"/>
      <p:bldP spid="29" grpId="0" animBg="1"/>
      <p:bldP spid="31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286116" y="357166"/>
            <a:ext cx="3429024" cy="7143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EXPLICACIÓN ENERGÉTICA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Usuario\Escritorio\body_systems.jpg"/>
          <p:cNvPicPr>
            <a:picLocks noChangeAspect="1" noChangeArrowheads="1"/>
          </p:cNvPicPr>
          <p:nvPr/>
        </p:nvPicPr>
        <p:blipFill>
          <a:blip r:embed="rId2" cstate="print"/>
          <a:srcRect l="64505"/>
          <a:stretch>
            <a:fillRect/>
          </a:stretch>
        </p:blipFill>
        <p:spPr bwMode="auto">
          <a:xfrm>
            <a:off x="1714480" y="1910484"/>
            <a:ext cx="1785950" cy="251864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6 Proceso"/>
          <p:cNvSpPr/>
          <p:nvPr/>
        </p:nvSpPr>
        <p:spPr>
          <a:xfrm>
            <a:off x="3714744" y="2214554"/>
            <a:ext cx="1785950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ENERGÍA</a:t>
            </a:r>
            <a:endParaRPr lang="es-EC" dirty="0"/>
          </a:p>
        </p:txBody>
      </p:sp>
      <p:sp>
        <p:nvSpPr>
          <p:cNvPr id="8" name="7 Proceso"/>
          <p:cNvSpPr/>
          <p:nvPr/>
        </p:nvSpPr>
        <p:spPr>
          <a:xfrm>
            <a:off x="3714744" y="3714752"/>
            <a:ext cx="1785950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ENERGÍA</a:t>
            </a:r>
            <a:endParaRPr lang="es-EC" dirty="0"/>
          </a:p>
        </p:txBody>
      </p:sp>
      <p:sp>
        <p:nvSpPr>
          <p:cNvPr id="9" name="8 Proceso"/>
          <p:cNvSpPr/>
          <p:nvPr/>
        </p:nvSpPr>
        <p:spPr>
          <a:xfrm>
            <a:off x="3714744" y="2928934"/>
            <a:ext cx="1785950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ENERGÍA</a:t>
            </a:r>
            <a:endParaRPr lang="es-EC" dirty="0"/>
          </a:p>
        </p:txBody>
      </p:sp>
      <p:sp>
        <p:nvSpPr>
          <p:cNvPr id="10" name="9 Cerrar llave"/>
          <p:cNvSpPr/>
          <p:nvPr/>
        </p:nvSpPr>
        <p:spPr>
          <a:xfrm>
            <a:off x="5786446" y="1785926"/>
            <a:ext cx="357190" cy="271464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rriba y abajo"/>
          <p:cNvSpPr/>
          <p:nvPr/>
        </p:nvSpPr>
        <p:spPr>
          <a:xfrm>
            <a:off x="6286512" y="1643050"/>
            <a:ext cx="714380" cy="3071834"/>
          </a:xfrm>
          <a:prstGeom prst="up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MERIDIANOS</a:t>
            </a:r>
            <a:endParaRPr lang="es-EC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7286644" y="3143248"/>
            <a:ext cx="57150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7536677" y="346392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6858016" y="4286256"/>
            <a:ext cx="2143140" cy="1357322"/>
          </a:xfrm>
        </p:spPr>
        <p:txBody>
          <a:bodyPr>
            <a:noAutofit/>
          </a:bodyPr>
          <a:lstStyle/>
          <a:p>
            <a:pPr algn="ctr"/>
            <a:r>
              <a:rPr lang="es-ES_tradnl" sz="1800" dirty="0" smtClean="0"/>
              <a:t>Pinchan o Presionan para regular la circulación</a:t>
            </a:r>
            <a:endParaRPr lang="es-EC" sz="1800" dirty="0"/>
          </a:p>
        </p:txBody>
      </p:sp>
      <p:sp>
        <p:nvSpPr>
          <p:cNvPr id="19" name="18 Elipse"/>
          <p:cNvSpPr/>
          <p:nvPr/>
        </p:nvSpPr>
        <p:spPr>
          <a:xfrm>
            <a:off x="7358082" y="4214818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Elipse"/>
          <p:cNvSpPr/>
          <p:nvPr/>
        </p:nvSpPr>
        <p:spPr>
          <a:xfrm>
            <a:off x="7500958" y="4500570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Elipse"/>
          <p:cNvSpPr/>
          <p:nvPr/>
        </p:nvSpPr>
        <p:spPr>
          <a:xfrm>
            <a:off x="8072462" y="4500570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Elipse"/>
          <p:cNvSpPr/>
          <p:nvPr/>
        </p:nvSpPr>
        <p:spPr>
          <a:xfrm>
            <a:off x="7715272" y="407194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Elipse"/>
          <p:cNvSpPr/>
          <p:nvPr/>
        </p:nvSpPr>
        <p:spPr>
          <a:xfrm>
            <a:off x="7786710" y="435769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Elipse"/>
          <p:cNvSpPr/>
          <p:nvPr/>
        </p:nvSpPr>
        <p:spPr>
          <a:xfrm>
            <a:off x="8072462" y="4214818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 redondeado"/>
          <p:cNvSpPr/>
          <p:nvPr/>
        </p:nvSpPr>
        <p:spPr>
          <a:xfrm>
            <a:off x="6858016" y="5643578"/>
            <a:ext cx="2000264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Regular la circulación</a:t>
            </a:r>
            <a:endParaRPr lang="es-EC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arriba y abajo"/>
          <p:cNvSpPr/>
          <p:nvPr/>
        </p:nvSpPr>
        <p:spPr>
          <a:xfrm>
            <a:off x="214282" y="285728"/>
            <a:ext cx="1214446" cy="63579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BENEF</a:t>
            </a:r>
          </a:p>
          <a:p>
            <a:pPr algn="ctr"/>
            <a:r>
              <a:rPr lang="es-ES_tradnl" sz="4000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ICIOS</a:t>
            </a:r>
            <a:endParaRPr lang="es-EC" sz="4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1928794" y="142852"/>
            <a:ext cx="4143404" cy="1285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Reduce el estrés</a:t>
            </a:r>
            <a:endParaRPr lang="es-EC" dirty="0"/>
          </a:p>
        </p:txBody>
      </p:sp>
      <p:sp>
        <p:nvSpPr>
          <p:cNvPr id="7" name="6 Flecha izquierda"/>
          <p:cNvSpPr/>
          <p:nvPr/>
        </p:nvSpPr>
        <p:spPr>
          <a:xfrm>
            <a:off x="4357686" y="1285860"/>
            <a:ext cx="4000528" cy="114300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Mejora la circulación</a:t>
            </a:r>
            <a:endParaRPr lang="es-EC" dirty="0"/>
          </a:p>
        </p:txBody>
      </p:sp>
      <p:sp>
        <p:nvSpPr>
          <p:cNvPr id="8" name="7 Flecha derecha"/>
          <p:cNvSpPr/>
          <p:nvPr/>
        </p:nvSpPr>
        <p:spPr>
          <a:xfrm>
            <a:off x="1928794" y="2285992"/>
            <a:ext cx="4143404" cy="1285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Limpia al cuerpo de toxinas e impurezas</a:t>
            </a:r>
            <a:endParaRPr lang="es-EC" dirty="0"/>
          </a:p>
        </p:txBody>
      </p:sp>
      <p:sp>
        <p:nvSpPr>
          <p:cNvPr id="9" name="8 Flecha izquierda"/>
          <p:cNvSpPr/>
          <p:nvPr/>
        </p:nvSpPr>
        <p:spPr>
          <a:xfrm>
            <a:off x="4500562" y="3429000"/>
            <a:ext cx="3997770" cy="114300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Equilibra la totalidad del sistema</a:t>
            </a:r>
            <a:endParaRPr lang="es-EC" dirty="0"/>
          </a:p>
        </p:txBody>
      </p:sp>
      <p:sp>
        <p:nvSpPr>
          <p:cNvPr id="10" name="9 Flecha derecha"/>
          <p:cNvSpPr/>
          <p:nvPr/>
        </p:nvSpPr>
        <p:spPr>
          <a:xfrm>
            <a:off x="1928794" y="4643446"/>
            <a:ext cx="4214842" cy="1285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Revitaliza la energía</a:t>
            </a:r>
            <a:endParaRPr lang="es-EC" dirty="0"/>
          </a:p>
        </p:txBody>
      </p:sp>
      <p:sp>
        <p:nvSpPr>
          <p:cNvPr id="11" name="10 Flecha izquierda y derecha"/>
          <p:cNvSpPr/>
          <p:nvPr/>
        </p:nvSpPr>
        <p:spPr>
          <a:xfrm>
            <a:off x="2714612" y="5857892"/>
            <a:ext cx="4357718" cy="8572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ES UNA MEDICINA PREVENTIVA</a:t>
            </a:r>
            <a:endParaRPr lang="es-EC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1889</TotalTime>
  <Words>2218</Words>
  <Application>Microsoft Office PowerPoint</Application>
  <PresentationFormat>Presentación en pantalla (4:3)</PresentationFormat>
  <Paragraphs>358</Paragraphs>
  <Slides>57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Solsticio</vt:lpstr>
      <vt:lpstr>REFLEXOLOGÌA</vt:lpstr>
      <vt:lpstr>Presentación de PowerPoint</vt:lpstr>
      <vt:lpstr>Presentación de PowerPoint</vt:lpstr>
      <vt:lpstr>Presentación de PowerPoint</vt:lpstr>
      <vt:lpstr>Presentación de PowerPoint</vt:lpstr>
      <vt:lpstr>NEUROFISIOLOGÍA</vt:lpstr>
      <vt:lpstr>estímulo</vt:lpstr>
      <vt:lpstr>Pinchan o Presionan para regular la circulación</vt:lpstr>
      <vt:lpstr>Presentación de PowerPoint</vt:lpstr>
      <vt:lpstr>Presentación de PowerPoint</vt:lpstr>
      <vt:lpstr>Presentación de PowerPoint</vt:lpstr>
      <vt:lpstr>Trabajo reflexológico</vt:lpstr>
      <vt:lpstr>Trabajo reflexológico</vt:lpstr>
      <vt:lpstr>BENEFICIOS</vt:lpstr>
      <vt:lpstr>Presentación de PowerPoint</vt:lpstr>
      <vt:lpstr>PRECAUCIONES</vt:lpstr>
      <vt:lpstr>Presentación de PowerPoint</vt:lpstr>
      <vt:lpstr>REFLEXOLOGÍA PODAL</vt:lpstr>
      <vt:lpstr>¿Porqué el pie?</vt:lpstr>
      <vt:lpstr>CONCEPTO</vt:lpstr>
      <vt:lpstr>Desarrollo de la sesión reflexológica</vt:lpstr>
      <vt:lpstr>POSICIÓN</vt:lpstr>
      <vt:lpstr>PRIMERA EXPLORACIÓN</vt:lpstr>
      <vt:lpstr>PATOLÓGICO</vt:lpstr>
      <vt:lpstr>Presentación de PowerPoint</vt:lpstr>
      <vt:lpstr>ZONAS REFLEJAS Y TÉCNICA</vt:lpstr>
      <vt:lpstr>Presentación de PowerPoint</vt:lpstr>
      <vt:lpstr>Presentación de PowerPoint</vt:lpstr>
      <vt:lpstr>Presentación de PowerPoint</vt:lpstr>
      <vt:lpstr>LA TÉCNICA</vt:lpstr>
      <vt:lpstr>Presentación de PowerPoint</vt:lpstr>
      <vt:lpstr>Presentación de PowerPoint</vt:lpstr>
      <vt:lpstr>Paso 1: masaje de los puntos reflejos sensitivos y del cerebro</vt:lpstr>
      <vt:lpstr>Paso 2: masaje de los puntos reflejos de la columna y el plexo solar.</vt:lpstr>
      <vt:lpstr>Paso 3: masaje de los puntos reflejos del cuello y la garganta.</vt:lpstr>
      <vt:lpstr>LOS DEDOS DEL PIE</vt:lpstr>
      <vt:lpstr>Puntos reflejos del oído</vt:lpstr>
      <vt:lpstr>Paso 4: masaje de los puntos reflejos del oído</vt:lpstr>
      <vt:lpstr>Presentación de PowerPoint</vt:lpstr>
      <vt:lpstr>Presentación de PowerPoint</vt:lpstr>
      <vt:lpstr>El masaje de todos y cada uno de los dedos del pie:</vt:lpstr>
      <vt:lpstr>El dedo gordo</vt:lpstr>
      <vt:lpstr>Presentación de PowerPoint</vt:lpstr>
      <vt:lpstr>El antepié</vt:lpstr>
      <vt:lpstr>Presentación de PowerPoint</vt:lpstr>
      <vt:lpstr>La bóveda plantar</vt:lpstr>
      <vt:lpstr>Presentación de PowerPoint</vt:lpstr>
      <vt:lpstr>Los talones</vt:lpstr>
      <vt:lpstr>Presentación de PowerPoint</vt:lpstr>
      <vt:lpstr>El final del masaje…</vt:lpstr>
      <vt:lpstr>Paso 1: estiramiento de la mente y la columna vertebral</vt:lpstr>
      <vt:lpstr>Presentación de PowerPoint</vt:lpstr>
      <vt:lpstr>Paso 2: extensión del cuello</vt:lpstr>
      <vt:lpstr>REFLEXOLOGÍA DE LAS MANOS</vt:lpstr>
      <vt:lpstr>Presentación de PowerPoint</vt:lpstr>
      <vt:lpstr>Presentación de PowerPoint</vt:lpstr>
      <vt:lpstr>Presentación de PowerPoint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MANIFESTACIONES  CLÍNICAS</dc:title>
  <dc:creator>Home</dc:creator>
  <cp:lastModifiedBy>Usuario de Windows</cp:lastModifiedBy>
  <cp:revision>233</cp:revision>
  <dcterms:created xsi:type="dcterms:W3CDTF">2010-07-12T01:10:21Z</dcterms:created>
  <dcterms:modified xsi:type="dcterms:W3CDTF">2018-07-25T17:27:04Z</dcterms:modified>
</cp:coreProperties>
</file>