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1.jpg" ContentType="image/jpeg"/>
  <Override PartName="/ppt/media/image32.jpg" ContentType="image/jpeg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sldIdLst>
    <p:sldId id="258" r:id="rId2"/>
    <p:sldId id="259" r:id="rId3"/>
    <p:sldId id="263" r:id="rId4"/>
    <p:sldId id="262" r:id="rId5"/>
    <p:sldId id="260" r:id="rId6"/>
    <p:sldId id="261" r:id="rId7"/>
    <p:sldId id="276" r:id="rId8"/>
    <p:sldId id="277" r:id="rId9"/>
    <p:sldId id="278" r:id="rId10"/>
    <p:sldId id="280" r:id="rId11"/>
    <p:sldId id="264" r:id="rId12"/>
    <p:sldId id="265" r:id="rId13"/>
    <p:sldId id="266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81" r:id="rId3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9E987-99CC-4339-AB2B-0C4C35DAA54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CB5600D-09AD-4290-BC97-145DAD8D4E4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núcleo es  siempre  ovalado posee cromatina bien desarrollada y puede presentar una o dos nucléolos. 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22C8D-A73F-4D76-99FD-FA1957430D48}" type="parTrans" cxnId="{B892636A-B307-4B9B-A196-AC5370F0DBDA}">
      <dgm:prSet/>
      <dgm:spPr/>
      <dgm:t>
        <a:bodyPr/>
        <a:lstStyle/>
        <a:p>
          <a:endParaRPr lang="es-EC"/>
        </a:p>
      </dgm:t>
    </dgm:pt>
    <dgm:pt modelId="{DDB99ED6-85EB-479A-A373-167BF1027282}" type="sibTrans" cxnId="{B892636A-B307-4B9B-A196-AC5370F0DBDA}">
      <dgm:prSet/>
      <dgm:spPr/>
      <dgm:t>
        <a:bodyPr/>
        <a:lstStyle/>
        <a:p>
          <a:endParaRPr lang="es-EC"/>
        </a:p>
      </dgm:t>
    </dgm:pt>
    <dgm:pt modelId="{8E3B545A-C772-4781-ABDE-6148F971C07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membrana celular o sarcolema presenta una superficie regular cuando la célula está en reposo, con la contracción aparecen estructura  espaciales a manera de “manchas</a:t>
          </a:r>
          <a:r>
            <a:rPr lang="es-E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oscuras</a:t>
          </a:r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56DB32-2C17-4358-8F2C-FB2EA7DB2CAC}" type="parTrans" cxnId="{0C2F146B-A0EF-4A92-B0E7-0544D8A9A9CC}">
      <dgm:prSet/>
      <dgm:spPr/>
      <dgm:t>
        <a:bodyPr/>
        <a:lstStyle/>
        <a:p>
          <a:endParaRPr lang="es-EC"/>
        </a:p>
      </dgm:t>
    </dgm:pt>
    <dgm:pt modelId="{B471CA4D-B514-4CFC-AAA4-CC6E27C69FF6}" type="sibTrans" cxnId="{0C2F146B-A0EF-4A92-B0E7-0544D8A9A9CC}">
      <dgm:prSet/>
      <dgm:spPr/>
      <dgm:t>
        <a:bodyPr/>
        <a:lstStyle/>
        <a:p>
          <a:endParaRPr lang="es-EC"/>
        </a:p>
      </dgm:t>
    </dgm:pt>
    <dgm:pt modelId="{239E4C4D-140F-4F94-9547-3AD128E575F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citoplasma o sarcoplasma está ocupado en su mayor parte por aquellas estructuras alargadas denominadas miofibrillas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8876D-DC26-49C9-ADA2-6F6519A4129A}" type="parTrans" cxnId="{47807646-9C53-4AFF-A53F-A1CD899CC6F0}">
      <dgm:prSet/>
      <dgm:spPr/>
      <dgm:t>
        <a:bodyPr/>
        <a:lstStyle/>
        <a:p>
          <a:endParaRPr lang="es-EC"/>
        </a:p>
      </dgm:t>
    </dgm:pt>
    <dgm:pt modelId="{C628CD87-3014-404E-A83A-521892103F92}" type="sibTrans" cxnId="{47807646-9C53-4AFF-A53F-A1CD899CC6F0}">
      <dgm:prSet/>
      <dgm:spPr/>
      <dgm:t>
        <a:bodyPr/>
        <a:lstStyle/>
        <a:p>
          <a:endParaRPr lang="es-EC"/>
        </a:p>
      </dgm:t>
    </dgm:pt>
    <dgm:pt modelId="{6D80F5A8-A870-4612-996A-F8B74B79AC84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 la zona de citoplasma situado por debajo del sarcolema se  localiza el retículo endoplásmico o  retículo sarcoplásmico</a:t>
          </a:r>
          <a:endParaRPr lang="es-EC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139C6E-E4F2-4C39-9331-9378E35D4D4C}" type="parTrans" cxnId="{8940EA7E-A6D9-4113-896C-AA82093430A1}">
      <dgm:prSet/>
      <dgm:spPr/>
      <dgm:t>
        <a:bodyPr/>
        <a:lstStyle/>
        <a:p>
          <a:endParaRPr lang="es-EC"/>
        </a:p>
      </dgm:t>
    </dgm:pt>
    <dgm:pt modelId="{2E086617-BDBF-41CA-9863-B657F15EDCBA}" type="sibTrans" cxnId="{8940EA7E-A6D9-4113-896C-AA82093430A1}">
      <dgm:prSet/>
      <dgm:spPr/>
      <dgm:t>
        <a:bodyPr/>
        <a:lstStyle/>
        <a:p>
          <a:endParaRPr lang="es-EC"/>
        </a:p>
      </dgm:t>
    </dgm:pt>
    <dgm:pt modelId="{E0AF607B-313F-40DF-9D4C-E13B5FAD5901}" type="pres">
      <dgm:prSet presAssocID="{8EB9E987-99CC-4339-AB2B-0C4C35DAA5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D6488D-90FC-44DC-B571-9921E6CFC517}" type="pres">
      <dgm:prSet presAssocID="{DCB5600D-09AD-4290-BC97-145DAD8D4E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91077E-5854-4B9A-B562-D4349CF0AD6E}" type="pres">
      <dgm:prSet presAssocID="{DDB99ED6-85EB-479A-A373-167BF1027282}" presName="sibTrans" presStyleCnt="0"/>
      <dgm:spPr/>
    </dgm:pt>
    <dgm:pt modelId="{F4AD47C2-E5B4-41D7-BB35-3A4207C42852}" type="pres">
      <dgm:prSet presAssocID="{8E3B545A-C772-4781-ABDE-6148F971C07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55210-09CE-4233-A14A-285948C9B44C}" type="pres">
      <dgm:prSet presAssocID="{B471CA4D-B514-4CFC-AAA4-CC6E27C69FF6}" presName="sibTrans" presStyleCnt="0"/>
      <dgm:spPr/>
    </dgm:pt>
    <dgm:pt modelId="{3E2B66B0-1CE7-4136-A910-21AAAAD95445}" type="pres">
      <dgm:prSet presAssocID="{239E4C4D-140F-4F94-9547-3AD128E575F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413818-E8D1-4658-B8B0-F5A1E31EEAC3}" type="pres">
      <dgm:prSet presAssocID="{C628CD87-3014-404E-A83A-521892103F92}" presName="sibTrans" presStyleCnt="0"/>
      <dgm:spPr/>
    </dgm:pt>
    <dgm:pt modelId="{4C52D425-242B-499B-A25A-7C302F604BDF}" type="pres">
      <dgm:prSet presAssocID="{6D80F5A8-A870-4612-996A-F8B74B79AC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92636A-B307-4B9B-A196-AC5370F0DBDA}" srcId="{8EB9E987-99CC-4339-AB2B-0C4C35DAA54C}" destId="{DCB5600D-09AD-4290-BC97-145DAD8D4E4D}" srcOrd="0" destOrd="0" parTransId="{64522C8D-A73F-4D76-99FD-FA1957430D48}" sibTransId="{DDB99ED6-85EB-479A-A373-167BF1027282}"/>
    <dgm:cxn modelId="{361E27BB-267D-4A3D-9B53-271B859ADF82}" type="presOf" srcId="{239E4C4D-140F-4F94-9547-3AD128E575F8}" destId="{3E2B66B0-1CE7-4136-A910-21AAAAD95445}" srcOrd="0" destOrd="0" presId="urn:microsoft.com/office/officeart/2005/8/layout/default"/>
    <dgm:cxn modelId="{DE615F08-87B8-47A5-8892-4920ACF71302}" type="presOf" srcId="{8EB9E987-99CC-4339-AB2B-0C4C35DAA54C}" destId="{E0AF607B-313F-40DF-9D4C-E13B5FAD5901}" srcOrd="0" destOrd="0" presId="urn:microsoft.com/office/officeart/2005/8/layout/default"/>
    <dgm:cxn modelId="{C992316F-6EFB-4764-A357-44C56F8876BA}" type="presOf" srcId="{8E3B545A-C772-4781-ABDE-6148F971C075}" destId="{F4AD47C2-E5B4-41D7-BB35-3A4207C42852}" srcOrd="0" destOrd="0" presId="urn:microsoft.com/office/officeart/2005/8/layout/default"/>
    <dgm:cxn modelId="{8940EA7E-A6D9-4113-896C-AA82093430A1}" srcId="{8EB9E987-99CC-4339-AB2B-0C4C35DAA54C}" destId="{6D80F5A8-A870-4612-996A-F8B74B79AC84}" srcOrd="3" destOrd="0" parTransId="{8E139C6E-E4F2-4C39-9331-9378E35D4D4C}" sibTransId="{2E086617-BDBF-41CA-9863-B657F15EDCBA}"/>
    <dgm:cxn modelId="{31160320-FE32-41FC-96ED-68069C8B46D3}" type="presOf" srcId="{6D80F5A8-A870-4612-996A-F8B74B79AC84}" destId="{4C52D425-242B-499B-A25A-7C302F604BDF}" srcOrd="0" destOrd="0" presId="urn:microsoft.com/office/officeart/2005/8/layout/default"/>
    <dgm:cxn modelId="{0C2F146B-A0EF-4A92-B0E7-0544D8A9A9CC}" srcId="{8EB9E987-99CC-4339-AB2B-0C4C35DAA54C}" destId="{8E3B545A-C772-4781-ABDE-6148F971C075}" srcOrd="1" destOrd="0" parTransId="{FA56DB32-2C17-4358-8F2C-FB2EA7DB2CAC}" sibTransId="{B471CA4D-B514-4CFC-AAA4-CC6E27C69FF6}"/>
    <dgm:cxn modelId="{47807646-9C53-4AFF-A53F-A1CD899CC6F0}" srcId="{8EB9E987-99CC-4339-AB2B-0C4C35DAA54C}" destId="{239E4C4D-140F-4F94-9547-3AD128E575F8}" srcOrd="2" destOrd="0" parTransId="{35E8876D-DC26-49C9-ADA2-6F6519A4129A}" sibTransId="{C628CD87-3014-404E-A83A-521892103F92}"/>
    <dgm:cxn modelId="{F2F20775-C5FF-49A8-A20F-40C7FE3CAB17}" type="presOf" srcId="{DCB5600D-09AD-4290-BC97-145DAD8D4E4D}" destId="{31D6488D-90FC-44DC-B571-9921E6CFC517}" srcOrd="0" destOrd="0" presId="urn:microsoft.com/office/officeart/2005/8/layout/default"/>
    <dgm:cxn modelId="{8DF07F06-156C-4525-BFE1-5E983F604E67}" type="presParOf" srcId="{E0AF607B-313F-40DF-9D4C-E13B5FAD5901}" destId="{31D6488D-90FC-44DC-B571-9921E6CFC517}" srcOrd="0" destOrd="0" presId="urn:microsoft.com/office/officeart/2005/8/layout/default"/>
    <dgm:cxn modelId="{1A2CDDCC-E31E-41C8-8CB6-A39F7A5FBBFD}" type="presParOf" srcId="{E0AF607B-313F-40DF-9D4C-E13B5FAD5901}" destId="{D091077E-5854-4B9A-B562-D4349CF0AD6E}" srcOrd="1" destOrd="0" presId="urn:microsoft.com/office/officeart/2005/8/layout/default"/>
    <dgm:cxn modelId="{F227E7D5-8507-4B36-847C-CB53B7D77E94}" type="presParOf" srcId="{E0AF607B-313F-40DF-9D4C-E13B5FAD5901}" destId="{F4AD47C2-E5B4-41D7-BB35-3A4207C42852}" srcOrd="2" destOrd="0" presId="urn:microsoft.com/office/officeart/2005/8/layout/default"/>
    <dgm:cxn modelId="{4BDE81A4-5A6F-48D2-991F-70B7357154BD}" type="presParOf" srcId="{E0AF607B-313F-40DF-9D4C-E13B5FAD5901}" destId="{9EE55210-09CE-4233-A14A-285948C9B44C}" srcOrd="3" destOrd="0" presId="urn:microsoft.com/office/officeart/2005/8/layout/default"/>
    <dgm:cxn modelId="{697E099F-3D71-4B0F-9ABD-2E467BD94FAC}" type="presParOf" srcId="{E0AF607B-313F-40DF-9D4C-E13B5FAD5901}" destId="{3E2B66B0-1CE7-4136-A910-21AAAAD95445}" srcOrd="4" destOrd="0" presId="urn:microsoft.com/office/officeart/2005/8/layout/default"/>
    <dgm:cxn modelId="{6A393685-58BE-4016-B870-6663548B9B97}" type="presParOf" srcId="{E0AF607B-313F-40DF-9D4C-E13B5FAD5901}" destId="{C1413818-E8D1-4658-B8B0-F5A1E31EEAC3}" srcOrd="5" destOrd="0" presId="urn:microsoft.com/office/officeart/2005/8/layout/default"/>
    <dgm:cxn modelId="{6746765F-FBBD-43D6-8A69-8F8E678DBE6C}" type="presParOf" srcId="{E0AF607B-313F-40DF-9D4C-E13B5FAD5901}" destId="{4C52D425-242B-499B-A25A-7C302F604BD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FAC8E-69A8-416F-8748-FADB71732B9F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AD2700A-44C9-4A10-BA2C-B54D809B1CE9}">
      <dgm:prSet phldrT="[Texto]" custT="1"/>
      <dgm:spPr/>
      <dgm:t>
        <a:bodyPr/>
        <a:lstStyle/>
        <a:p>
          <a:r>
            <a:rPr lang="es-MX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Delgados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28261E-BB81-4E30-AC8E-3F7C22B367A9}" type="parTrans" cxnId="{CC6E1AEF-8FF0-441C-8649-CF1EB68ED5F1}">
      <dgm:prSet/>
      <dgm:spPr/>
      <dgm:t>
        <a:bodyPr/>
        <a:lstStyle/>
        <a:p>
          <a:endParaRPr lang="es-EC"/>
        </a:p>
      </dgm:t>
    </dgm:pt>
    <dgm:pt modelId="{0D50935B-C365-4099-8E80-73B6235675F0}" type="sibTrans" cxnId="{CC6E1AEF-8FF0-441C-8649-CF1EB68ED5F1}">
      <dgm:prSet/>
      <dgm:spPr/>
      <dgm:t>
        <a:bodyPr/>
        <a:lstStyle/>
        <a:p>
          <a:endParaRPr lang="es-EC"/>
        </a:p>
      </dgm:t>
    </dgm:pt>
    <dgm:pt modelId="{F775F6F7-60D3-4844-8B3A-2E7BE0AD0D4B}">
      <dgm:prSet phldrT="[Texto]"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Inician a partir de las manchas obscuras.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E8FCD3-F74C-45B7-AD2A-670FFE04EF68}" type="parTrans" cxnId="{6AF4FF8B-074A-43CD-ABD4-2D0880D7F04A}">
      <dgm:prSet/>
      <dgm:spPr/>
      <dgm:t>
        <a:bodyPr/>
        <a:lstStyle/>
        <a:p>
          <a:endParaRPr lang="es-EC"/>
        </a:p>
      </dgm:t>
    </dgm:pt>
    <dgm:pt modelId="{2CE2728C-D1F3-40A5-95CB-8A619342018A}" type="sibTrans" cxnId="{6AF4FF8B-074A-43CD-ABD4-2D0880D7F04A}">
      <dgm:prSet/>
      <dgm:spPr/>
      <dgm:t>
        <a:bodyPr/>
        <a:lstStyle/>
        <a:p>
          <a:endParaRPr lang="es-EC"/>
        </a:p>
      </dgm:t>
    </dgm:pt>
    <dgm:pt modelId="{D647BB87-3104-4197-8DCE-DEE4E04220A9}">
      <dgm:prSet phldrT="[Texto]" custT="1"/>
      <dgm:spPr/>
      <dgm:t>
        <a:bodyPr/>
        <a:lstStyle/>
        <a:p>
          <a:r>
            <a:rPr lang="es-MX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Gruesos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A79C9-D339-4347-AAEA-D393D61D7B6B}" type="parTrans" cxnId="{FDF7752C-6ECB-42ED-AC5C-204E76E95AC6}">
      <dgm:prSet/>
      <dgm:spPr/>
      <dgm:t>
        <a:bodyPr/>
        <a:lstStyle/>
        <a:p>
          <a:endParaRPr lang="es-EC"/>
        </a:p>
      </dgm:t>
    </dgm:pt>
    <dgm:pt modelId="{FE13AC28-B76B-4483-BD93-DE8D018D0557}" type="sibTrans" cxnId="{FDF7752C-6ECB-42ED-AC5C-204E76E95AC6}">
      <dgm:prSet/>
      <dgm:spPr/>
      <dgm:t>
        <a:bodyPr/>
        <a:lstStyle/>
        <a:p>
          <a:endParaRPr lang="es-EC"/>
        </a:p>
      </dgm:t>
    </dgm:pt>
    <dgm:pt modelId="{1F656EBF-5F78-4619-ABE3-A29A20B4AD0C}">
      <dgm:prSet phldrT="[Texto]"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 diámetro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DF1F4-D8FE-4C9A-8F53-A0A497F4C6E0}" type="parTrans" cxnId="{E500F530-47A2-42D1-ABFB-7EA03E49513D}">
      <dgm:prSet/>
      <dgm:spPr/>
      <dgm:t>
        <a:bodyPr/>
        <a:lstStyle/>
        <a:p>
          <a:endParaRPr lang="es-EC"/>
        </a:p>
      </dgm:t>
    </dgm:pt>
    <dgm:pt modelId="{1DB6A936-7FD4-4076-9531-512FAA2766D8}" type="sibTrans" cxnId="{E500F530-47A2-42D1-ABFB-7EA03E49513D}">
      <dgm:prSet/>
      <dgm:spPr/>
      <dgm:t>
        <a:bodyPr/>
        <a:lstStyle/>
        <a:p>
          <a:endParaRPr lang="es-EC"/>
        </a:p>
      </dgm:t>
    </dgm:pt>
    <dgm:pt modelId="{3C3D812D-2054-44D4-9CB0-0C989605D102}">
      <dgm:prSet phldrT="[Texto]" custT="1"/>
      <dgm:spPr/>
      <dgm:t>
        <a:bodyPr/>
        <a:lstStyle/>
        <a:p>
          <a:r>
            <a:rPr lang="es-MX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Intermedios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7CC40-4C8C-49CB-BB04-FEEDB2D02419}" type="parTrans" cxnId="{CDD65D4C-C71A-452F-BDF1-B5E3EAB919F4}">
      <dgm:prSet/>
      <dgm:spPr/>
      <dgm:t>
        <a:bodyPr/>
        <a:lstStyle/>
        <a:p>
          <a:endParaRPr lang="es-EC"/>
        </a:p>
      </dgm:t>
    </dgm:pt>
    <dgm:pt modelId="{9664F943-4722-473F-A8B1-3A7B49AFD189}" type="sibTrans" cxnId="{CDD65D4C-C71A-452F-BDF1-B5E3EAB919F4}">
      <dgm:prSet/>
      <dgm:spPr/>
      <dgm:t>
        <a:bodyPr/>
        <a:lstStyle/>
        <a:p>
          <a:endParaRPr lang="es-EC"/>
        </a:p>
      </dgm:t>
    </dgm:pt>
    <dgm:pt modelId="{20F92E9F-1CB5-43BA-8EAC-C7BC59DF1F26}">
      <dgm:prSet phldrT="[Texto]"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Están en la mitad de los anteriores y transversalmente en la célula.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25F578-6107-4C26-82C3-86383256CE28}" type="parTrans" cxnId="{68DA730C-6981-47DB-AC62-928C283C4E26}">
      <dgm:prSet/>
      <dgm:spPr/>
      <dgm:t>
        <a:bodyPr/>
        <a:lstStyle/>
        <a:p>
          <a:endParaRPr lang="es-EC"/>
        </a:p>
      </dgm:t>
    </dgm:pt>
    <dgm:pt modelId="{87837300-AFAA-41A0-8741-1FEA7D065FF2}" type="sibTrans" cxnId="{68DA730C-6981-47DB-AC62-928C283C4E26}">
      <dgm:prSet/>
      <dgm:spPr/>
      <dgm:t>
        <a:bodyPr/>
        <a:lstStyle/>
        <a:p>
          <a:endParaRPr lang="es-EC"/>
        </a:p>
      </dgm:t>
    </dgm:pt>
    <dgm:pt modelId="{1E21DD3D-0CB9-41FA-BDD6-55981B3FCEDB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Constituidas por actina la que se presenta de dos formas: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6D879-4C5A-4FA7-A9EF-264393E96D95}" type="parTrans" cxnId="{7A9FFBAE-D072-4DC5-B106-A86391DD070F}">
      <dgm:prSet/>
      <dgm:spPr/>
      <dgm:t>
        <a:bodyPr/>
        <a:lstStyle/>
        <a:p>
          <a:endParaRPr lang="es-EC"/>
        </a:p>
      </dgm:t>
    </dgm:pt>
    <dgm:pt modelId="{0A47391F-458A-4A1B-850E-536BA2CA3E52}" type="sibTrans" cxnId="{7A9FFBAE-D072-4DC5-B106-A86391DD070F}">
      <dgm:prSet/>
      <dgm:spPr/>
      <dgm:t>
        <a:bodyPr/>
        <a:lstStyle/>
        <a:p>
          <a:endParaRPr lang="es-EC"/>
        </a:p>
      </dgm:t>
    </dgm:pt>
    <dgm:pt modelId="{B1127DE4-0DD4-43AC-B8E7-717F71458A85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Primer caso dos cadenas de forma redonda, dobladas unas con otras llamada actina G.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855A8-66DC-4475-9B86-B97A82C046F1}" type="parTrans" cxnId="{5EAD55DE-A3E1-4C88-847D-C32D2A989288}">
      <dgm:prSet/>
      <dgm:spPr/>
      <dgm:t>
        <a:bodyPr/>
        <a:lstStyle/>
        <a:p>
          <a:endParaRPr lang="es-EC"/>
        </a:p>
      </dgm:t>
    </dgm:pt>
    <dgm:pt modelId="{E43D3B9A-5BD1-48C2-8DC6-66529B405B45}" type="sibTrans" cxnId="{5EAD55DE-A3E1-4C88-847D-C32D2A989288}">
      <dgm:prSet/>
      <dgm:spPr/>
      <dgm:t>
        <a:bodyPr/>
        <a:lstStyle/>
        <a:p>
          <a:endParaRPr lang="es-EC"/>
        </a:p>
      </dgm:t>
    </dgm:pt>
    <dgm:pt modelId="{8F06B43C-E437-40E1-954C-65A5540C6D0E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Segundo caso estructuras largas fibrilares llamada actina F.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6B6A5-67B1-4E55-8135-1C383E020F6F}" type="parTrans" cxnId="{D1309337-835E-45A0-9D16-C5B01D676475}">
      <dgm:prSet/>
      <dgm:spPr/>
      <dgm:t>
        <a:bodyPr/>
        <a:lstStyle/>
        <a:p>
          <a:endParaRPr lang="es-EC"/>
        </a:p>
      </dgm:t>
    </dgm:pt>
    <dgm:pt modelId="{3E6C5B09-F8EB-4F99-B9F5-67A4CD9C5229}" type="sibTrans" cxnId="{D1309337-835E-45A0-9D16-C5B01D676475}">
      <dgm:prSet/>
      <dgm:spPr/>
      <dgm:t>
        <a:bodyPr/>
        <a:lstStyle/>
        <a:p>
          <a:endParaRPr lang="es-EC"/>
        </a:p>
      </dgm:t>
    </dgm:pt>
    <dgm:pt modelId="{929E9050-1158-4FF1-90F0-CD5A4E5D8378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extiende desde los límites de la banda “H” hasta la línea “Z”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A9E2F7-5B87-45F0-917E-C3EB6B5EEFEA}" type="parTrans" cxnId="{2B1A8FC8-D713-43A8-B787-8F06D6109E01}">
      <dgm:prSet/>
      <dgm:spPr/>
      <dgm:t>
        <a:bodyPr/>
        <a:lstStyle/>
        <a:p>
          <a:endParaRPr lang="es-EC"/>
        </a:p>
      </dgm:t>
    </dgm:pt>
    <dgm:pt modelId="{463FF3B0-470C-4D2E-B08D-A823B56595F7}" type="sibTrans" cxnId="{2B1A8FC8-D713-43A8-B787-8F06D6109E01}">
      <dgm:prSet/>
      <dgm:spPr/>
      <dgm:t>
        <a:bodyPr/>
        <a:lstStyle/>
        <a:p>
          <a:endParaRPr lang="es-EC"/>
        </a:p>
      </dgm:t>
    </dgm:pt>
    <dgm:pt modelId="{12912604-7DC1-429B-9B72-C4C4258D172D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Están en menor proporción que los delgados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361BE-D106-4E54-B9AC-AEFBABAEC57A}" type="parTrans" cxnId="{3A8CA01D-BF46-4CCA-918C-2D8CE0A3092F}">
      <dgm:prSet/>
      <dgm:spPr/>
      <dgm:t>
        <a:bodyPr/>
        <a:lstStyle/>
        <a:p>
          <a:endParaRPr lang="es-EC"/>
        </a:p>
      </dgm:t>
    </dgm:pt>
    <dgm:pt modelId="{2B915FD2-0203-476C-8DCC-461C0319DBF6}" type="sibTrans" cxnId="{3A8CA01D-BF46-4CCA-918C-2D8CE0A3092F}">
      <dgm:prSet/>
      <dgm:spPr/>
      <dgm:t>
        <a:bodyPr/>
        <a:lstStyle/>
        <a:p>
          <a:endParaRPr lang="es-EC"/>
        </a:p>
      </dgm:t>
    </dgm:pt>
    <dgm:pt modelId="{A56ACBDC-C3CD-45B6-A81E-8B5E0E40741B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Contiene </a:t>
          </a:r>
          <a:r>
            <a:rPr lang="es-MX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miosina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366BD0-D96D-4C40-9821-DD3971AC709B}" type="parTrans" cxnId="{A2FAB1D8-D84E-493B-81A2-71DBC2E05CD5}">
      <dgm:prSet/>
      <dgm:spPr/>
      <dgm:t>
        <a:bodyPr/>
        <a:lstStyle/>
        <a:p>
          <a:endParaRPr lang="es-EC"/>
        </a:p>
      </dgm:t>
    </dgm:pt>
    <dgm:pt modelId="{EF70CDBD-4F0F-4816-90CE-2AF9B62578BC}" type="sibTrans" cxnId="{A2FAB1D8-D84E-493B-81A2-71DBC2E05CD5}">
      <dgm:prSet/>
      <dgm:spPr/>
      <dgm:t>
        <a:bodyPr/>
        <a:lstStyle/>
        <a:p>
          <a:endParaRPr lang="es-EC"/>
        </a:p>
      </dgm:t>
    </dgm:pt>
    <dgm:pt modelId="{81716D60-21E1-4E8A-A6AF-8AF614ED2ACC}">
      <dgm:prSet custT="1"/>
      <dgm:spPr/>
      <dgm:t>
        <a:bodyPr/>
        <a:lstStyle/>
        <a:p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Están dentro del disco “A”</a:t>
          </a:r>
          <a:endParaRPr lang="es-EC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20D66-3CEF-4A5D-B935-C5B4B601CB48}" type="parTrans" cxnId="{13CE1998-BC45-44AB-B2A9-FA135573FC45}">
      <dgm:prSet/>
      <dgm:spPr/>
      <dgm:t>
        <a:bodyPr/>
        <a:lstStyle/>
        <a:p>
          <a:endParaRPr lang="es-EC"/>
        </a:p>
      </dgm:t>
    </dgm:pt>
    <dgm:pt modelId="{0471B826-A184-4688-8328-835595B160DE}" type="sibTrans" cxnId="{13CE1998-BC45-44AB-B2A9-FA135573FC45}">
      <dgm:prSet/>
      <dgm:spPr/>
      <dgm:t>
        <a:bodyPr/>
        <a:lstStyle/>
        <a:p>
          <a:endParaRPr lang="es-EC"/>
        </a:p>
      </dgm:t>
    </dgm:pt>
    <dgm:pt modelId="{9033099B-2A32-4DEA-BC48-EBCB15058077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Constituida por dos fragmentos: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FC677-605A-4EA8-BD80-E0A64AE6CBA9}" type="parTrans" cxnId="{3E3D83FF-F39B-4827-99A2-3AF25B8A6B17}">
      <dgm:prSet/>
      <dgm:spPr/>
      <dgm:t>
        <a:bodyPr/>
        <a:lstStyle/>
        <a:p>
          <a:endParaRPr lang="es-EC"/>
        </a:p>
      </dgm:t>
    </dgm:pt>
    <dgm:pt modelId="{07F5B169-488E-45F2-924C-64666ABEE681}" type="sibTrans" cxnId="{3E3D83FF-F39B-4827-99A2-3AF25B8A6B17}">
      <dgm:prSet/>
      <dgm:spPr/>
      <dgm:t>
        <a:bodyPr/>
        <a:lstStyle/>
        <a:p>
          <a:endParaRPr lang="es-EC"/>
        </a:p>
      </dgm:t>
    </dgm:pt>
    <dgm:pt modelId="{8FDFC056-A504-4A4D-9EAC-93CDD48A7C19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Primera parte llamada meromiosina ligera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3FDA8-151D-420E-9D48-98C7263CF27D}" type="parTrans" cxnId="{081FB10B-B93D-4F4B-BDDA-F657743FE392}">
      <dgm:prSet/>
      <dgm:spPr/>
      <dgm:t>
        <a:bodyPr/>
        <a:lstStyle/>
        <a:p>
          <a:endParaRPr lang="es-EC"/>
        </a:p>
      </dgm:t>
    </dgm:pt>
    <dgm:pt modelId="{0C3AD7C5-1EB7-4F71-A90F-137DF5F99998}" type="sibTrans" cxnId="{081FB10B-B93D-4F4B-BDDA-F657743FE392}">
      <dgm:prSet/>
      <dgm:spPr/>
      <dgm:t>
        <a:bodyPr/>
        <a:lstStyle/>
        <a:p>
          <a:endParaRPr lang="es-EC"/>
        </a:p>
      </dgm:t>
    </dgm:pt>
    <dgm:pt modelId="{F5567D50-97ED-43BF-B6DB-9E401FF957D4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Segunda parte llamada </a:t>
          </a:r>
          <a:r>
            <a:rPr lang="es-MX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meromiosina</a:t>
          </a:r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pesada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6495E-3566-43D5-9E6B-466912A40A8E}" type="parTrans" cxnId="{0545DAEF-D4B3-4944-A2B6-9CE1D8848B63}">
      <dgm:prSet/>
      <dgm:spPr/>
      <dgm:t>
        <a:bodyPr/>
        <a:lstStyle/>
        <a:p>
          <a:endParaRPr lang="es-EC"/>
        </a:p>
      </dgm:t>
    </dgm:pt>
    <dgm:pt modelId="{76AE8C35-3AE0-4BDC-9DCE-F6F04AD0AD24}" type="sibTrans" cxnId="{0545DAEF-D4B3-4944-A2B6-9CE1D8848B63}">
      <dgm:prSet/>
      <dgm:spPr/>
      <dgm:t>
        <a:bodyPr/>
        <a:lstStyle/>
        <a:p>
          <a:endParaRPr lang="es-EC"/>
        </a:p>
      </dgm:t>
    </dgm:pt>
    <dgm:pt modelId="{A7C64FCA-5ABD-43D8-82A2-552BF248196D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Brinda soporte a los miofilamentos finos.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9C683-D4DB-4EB9-B730-DA3DB195EA01}" type="parTrans" cxnId="{D6930F26-6D59-43B6-BB15-1AEA7A0E3528}">
      <dgm:prSet/>
      <dgm:spPr/>
      <dgm:t>
        <a:bodyPr/>
        <a:lstStyle/>
        <a:p>
          <a:endParaRPr lang="es-EC"/>
        </a:p>
      </dgm:t>
    </dgm:pt>
    <dgm:pt modelId="{18DDFA7E-7298-4F99-8116-D021F26EC457}" type="sibTrans" cxnId="{D6930F26-6D59-43B6-BB15-1AEA7A0E3528}">
      <dgm:prSet/>
      <dgm:spPr/>
      <dgm:t>
        <a:bodyPr/>
        <a:lstStyle/>
        <a:p>
          <a:endParaRPr lang="es-EC"/>
        </a:p>
      </dgm:t>
    </dgm:pt>
    <dgm:pt modelId="{714B7FF0-0BBF-4FEC-AA41-88EE5D5BDAC2}">
      <dgm:prSet custT="1"/>
      <dgm:spPr/>
      <dgm:t>
        <a:bodyPr/>
        <a:lstStyle/>
        <a:p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Constituidas por </a:t>
          </a:r>
          <a:r>
            <a:rPr lang="es-MX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tropomiosina</a:t>
          </a:r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73DF7-256D-4530-BAE9-F69BFF46BC71}" type="parTrans" cxnId="{A81A57EA-B76D-4AD6-8011-F49F12174A38}">
      <dgm:prSet/>
      <dgm:spPr/>
      <dgm:t>
        <a:bodyPr/>
        <a:lstStyle/>
        <a:p>
          <a:endParaRPr lang="es-EC"/>
        </a:p>
      </dgm:t>
    </dgm:pt>
    <dgm:pt modelId="{AE8FE120-80EC-4836-89D9-41F9CD5F1C7B}" type="sibTrans" cxnId="{A81A57EA-B76D-4AD6-8011-F49F12174A38}">
      <dgm:prSet/>
      <dgm:spPr/>
      <dgm:t>
        <a:bodyPr/>
        <a:lstStyle/>
        <a:p>
          <a:endParaRPr lang="es-EC"/>
        </a:p>
      </dgm:t>
    </dgm:pt>
    <dgm:pt modelId="{A67FB385-2BDD-4F74-A1F2-64F69B1FCD07}" type="pres">
      <dgm:prSet presAssocID="{87DFAC8E-69A8-416F-8748-FADB71732B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7B8A2F3-B836-4851-8755-FB38E8FCFA25}" type="pres">
      <dgm:prSet presAssocID="{9AD2700A-44C9-4A10-BA2C-B54D809B1CE9}" presName="composite" presStyleCnt="0"/>
      <dgm:spPr/>
    </dgm:pt>
    <dgm:pt modelId="{BA880DEA-AB91-47F2-8D66-4F8A93D00EB2}" type="pres">
      <dgm:prSet presAssocID="{9AD2700A-44C9-4A10-BA2C-B54D809B1CE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2AAB8A-D5A7-4790-90A5-AFA2615CCD21}" type="pres">
      <dgm:prSet presAssocID="{9AD2700A-44C9-4A10-BA2C-B54D809B1CE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05917B-2211-4E47-8354-E0CF7D289DAF}" type="pres">
      <dgm:prSet presAssocID="{0D50935B-C365-4099-8E80-73B6235675F0}" presName="space" presStyleCnt="0"/>
      <dgm:spPr/>
    </dgm:pt>
    <dgm:pt modelId="{F6C05FD0-99C9-4E56-88E7-52C59539A399}" type="pres">
      <dgm:prSet presAssocID="{D647BB87-3104-4197-8DCE-DEE4E04220A9}" presName="composite" presStyleCnt="0"/>
      <dgm:spPr/>
    </dgm:pt>
    <dgm:pt modelId="{62A6F19E-0797-44EA-A6A1-7D043BC30154}" type="pres">
      <dgm:prSet presAssocID="{D647BB87-3104-4197-8DCE-DEE4E04220A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40EB73-DCC0-43E7-9AE8-6D75999DFFE1}" type="pres">
      <dgm:prSet presAssocID="{D647BB87-3104-4197-8DCE-DEE4E04220A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02574B-8450-4371-BA92-36FE972B4039}" type="pres">
      <dgm:prSet presAssocID="{FE13AC28-B76B-4483-BD93-DE8D018D0557}" presName="space" presStyleCnt="0"/>
      <dgm:spPr/>
    </dgm:pt>
    <dgm:pt modelId="{37EC6098-4C65-4FEB-B6F5-7E87F7DA9A69}" type="pres">
      <dgm:prSet presAssocID="{3C3D812D-2054-44D4-9CB0-0C989605D102}" presName="composite" presStyleCnt="0"/>
      <dgm:spPr/>
    </dgm:pt>
    <dgm:pt modelId="{8CAA50E3-6DAC-4725-90B7-9748BDB2CB0D}" type="pres">
      <dgm:prSet presAssocID="{3C3D812D-2054-44D4-9CB0-0C989605D10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63FE6B-2007-4FA9-89AC-BD481281C6EA}" type="pres">
      <dgm:prSet presAssocID="{3C3D812D-2054-44D4-9CB0-0C989605D10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C0EF37-A768-4328-8B99-D77C3EC04307}" type="presOf" srcId="{F775F6F7-60D3-4844-8B3A-2E7BE0AD0D4B}" destId="{322AAB8A-D5A7-4790-90A5-AFA2615CCD21}" srcOrd="0" destOrd="0" presId="urn:microsoft.com/office/officeart/2005/8/layout/hList1"/>
    <dgm:cxn modelId="{E500F530-47A2-42D1-ABFB-7EA03E49513D}" srcId="{D647BB87-3104-4197-8DCE-DEE4E04220A9}" destId="{1F656EBF-5F78-4619-ABE3-A29A20B4AD0C}" srcOrd="0" destOrd="0" parTransId="{C49DF1F4-D8FE-4C9A-8F53-A0A497F4C6E0}" sibTransId="{1DB6A936-7FD4-4076-9531-512FAA2766D8}"/>
    <dgm:cxn modelId="{A2FAB1D8-D84E-493B-81A2-71DBC2E05CD5}" srcId="{D647BB87-3104-4197-8DCE-DEE4E04220A9}" destId="{A56ACBDC-C3CD-45B6-A81E-8B5E0E40741B}" srcOrd="2" destOrd="0" parTransId="{3A366BD0-D96D-4C40-9821-DD3971AC709B}" sibTransId="{EF70CDBD-4F0F-4816-90CE-2AF9B62578BC}"/>
    <dgm:cxn modelId="{3E3D83FF-F39B-4827-99A2-3AF25B8A6B17}" srcId="{D647BB87-3104-4197-8DCE-DEE4E04220A9}" destId="{9033099B-2A32-4DEA-BC48-EBCB15058077}" srcOrd="4" destOrd="0" parTransId="{3B8FC677-605A-4EA8-BD80-E0A64AE6CBA9}" sibTransId="{07F5B169-488E-45F2-924C-64666ABEE681}"/>
    <dgm:cxn modelId="{2A86B3C7-9873-40A8-8124-2E09AB49A94C}" type="presOf" srcId="{1E21DD3D-0CB9-41FA-BDD6-55981B3FCEDB}" destId="{322AAB8A-D5A7-4790-90A5-AFA2615CCD21}" srcOrd="0" destOrd="1" presId="urn:microsoft.com/office/officeart/2005/8/layout/hList1"/>
    <dgm:cxn modelId="{081FB10B-B93D-4F4B-BDDA-F657743FE392}" srcId="{D647BB87-3104-4197-8DCE-DEE4E04220A9}" destId="{8FDFC056-A504-4A4D-9EAC-93CDD48A7C19}" srcOrd="5" destOrd="0" parTransId="{B1E3FDA8-151D-420E-9D48-98C7263CF27D}" sibTransId="{0C3AD7C5-1EB7-4F71-A90F-137DF5F99998}"/>
    <dgm:cxn modelId="{772D8BD2-9821-4CA8-88C0-0E0F65E38DE2}" type="presOf" srcId="{B1127DE4-0DD4-43AC-B8E7-717F71458A85}" destId="{322AAB8A-D5A7-4790-90A5-AFA2615CCD21}" srcOrd="0" destOrd="2" presId="urn:microsoft.com/office/officeart/2005/8/layout/hList1"/>
    <dgm:cxn modelId="{6AF4FF8B-074A-43CD-ABD4-2D0880D7F04A}" srcId="{9AD2700A-44C9-4A10-BA2C-B54D809B1CE9}" destId="{F775F6F7-60D3-4844-8B3A-2E7BE0AD0D4B}" srcOrd="0" destOrd="0" parTransId="{90E8FCD3-F74C-45B7-AD2A-670FFE04EF68}" sibTransId="{2CE2728C-D1F3-40A5-95CB-8A619342018A}"/>
    <dgm:cxn modelId="{E809F42D-BAF9-4BDD-8EDB-6B53DB172F3C}" type="presOf" srcId="{D647BB87-3104-4197-8DCE-DEE4E04220A9}" destId="{62A6F19E-0797-44EA-A6A1-7D043BC30154}" srcOrd="0" destOrd="0" presId="urn:microsoft.com/office/officeart/2005/8/layout/hList1"/>
    <dgm:cxn modelId="{A81A57EA-B76D-4AD6-8011-F49F12174A38}" srcId="{3C3D812D-2054-44D4-9CB0-0C989605D102}" destId="{714B7FF0-0BBF-4FEC-AA41-88EE5D5BDAC2}" srcOrd="2" destOrd="0" parTransId="{12573DF7-256D-4530-BAE9-F69BFF46BC71}" sibTransId="{AE8FE120-80EC-4836-89D9-41F9CD5F1C7B}"/>
    <dgm:cxn modelId="{318F0A9D-EFE5-41DD-A4FB-67FDF48879D6}" type="presOf" srcId="{1F656EBF-5F78-4619-ABE3-A29A20B4AD0C}" destId="{4740EB73-DCC0-43E7-9AE8-6D75999DFFE1}" srcOrd="0" destOrd="0" presId="urn:microsoft.com/office/officeart/2005/8/layout/hList1"/>
    <dgm:cxn modelId="{65FCE833-5906-4E95-B050-457CC8D3E317}" type="presOf" srcId="{81716D60-21E1-4E8A-A6AF-8AF614ED2ACC}" destId="{4740EB73-DCC0-43E7-9AE8-6D75999DFFE1}" srcOrd="0" destOrd="3" presId="urn:microsoft.com/office/officeart/2005/8/layout/hList1"/>
    <dgm:cxn modelId="{0545DAEF-D4B3-4944-A2B6-9CE1D8848B63}" srcId="{D647BB87-3104-4197-8DCE-DEE4E04220A9}" destId="{F5567D50-97ED-43BF-B6DB-9E401FF957D4}" srcOrd="6" destOrd="0" parTransId="{59E6495E-3566-43D5-9E6B-466912A40A8E}" sibTransId="{76AE8C35-3AE0-4BDC-9DCE-F6F04AD0AD24}"/>
    <dgm:cxn modelId="{CC6E1AEF-8FF0-441C-8649-CF1EB68ED5F1}" srcId="{87DFAC8E-69A8-416F-8748-FADB71732B9F}" destId="{9AD2700A-44C9-4A10-BA2C-B54D809B1CE9}" srcOrd="0" destOrd="0" parTransId="{A828261E-BB81-4E30-AC8E-3F7C22B367A9}" sibTransId="{0D50935B-C365-4099-8E80-73B6235675F0}"/>
    <dgm:cxn modelId="{2224486C-081A-4E7E-8C5C-609DD2412C79}" type="presOf" srcId="{714B7FF0-0BBF-4FEC-AA41-88EE5D5BDAC2}" destId="{0D63FE6B-2007-4FA9-89AC-BD481281C6EA}" srcOrd="0" destOrd="2" presId="urn:microsoft.com/office/officeart/2005/8/layout/hList1"/>
    <dgm:cxn modelId="{5307BBDB-E2E4-402E-9077-46B22B3222B7}" type="presOf" srcId="{9AD2700A-44C9-4A10-BA2C-B54D809B1CE9}" destId="{BA880DEA-AB91-47F2-8D66-4F8A93D00EB2}" srcOrd="0" destOrd="0" presId="urn:microsoft.com/office/officeart/2005/8/layout/hList1"/>
    <dgm:cxn modelId="{755ACBDF-1A4D-4CB0-9EA6-CD85A755D0AA}" type="presOf" srcId="{9033099B-2A32-4DEA-BC48-EBCB15058077}" destId="{4740EB73-DCC0-43E7-9AE8-6D75999DFFE1}" srcOrd="0" destOrd="4" presId="urn:microsoft.com/office/officeart/2005/8/layout/hList1"/>
    <dgm:cxn modelId="{13CE1998-BC45-44AB-B2A9-FA135573FC45}" srcId="{D647BB87-3104-4197-8DCE-DEE4E04220A9}" destId="{81716D60-21E1-4E8A-A6AF-8AF614ED2ACC}" srcOrd="3" destOrd="0" parTransId="{D1920D66-3CEF-4A5D-B935-C5B4B601CB48}" sibTransId="{0471B826-A184-4688-8328-835595B160DE}"/>
    <dgm:cxn modelId="{19BF7E35-9B24-41BC-B52D-E2CFA91BA9C4}" type="presOf" srcId="{F5567D50-97ED-43BF-B6DB-9E401FF957D4}" destId="{4740EB73-DCC0-43E7-9AE8-6D75999DFFE1}" srcOrd="0" destOrd="6" presId="urn:microsoft.com/office/officeart/2005/8/layout/hList1"/>
    <dgm:cxn modelId="{D1309337-835E-45A0-9D16-C5B01D676475}" srcId="{9AD2700A-44C9-4A10-BA2C-B54D809B1CE9}" destId="{8F06B43C-E437-40E1-954C-65A5540C6D0E}" srcOrd="3" destOrd="0" parTransId="{0716B6A5-67B1-4E55-8135-1C383E020F6F}" sibTransId="{3E6C5B09-F8EB-4F99-B9F5-67A4CD9C5229}"/>
    <dgm:cxn modelId="{FDF7752C-6ECB-42ED-AC5C-204E76E95AC6}" srcId="{87DFAC8E-69A8-416F-8748-FADB71732B9F}" destId="{D647BB87-3104-4197-8DCE-DEE4E04220A9}" srcOrd="1" destOrd="0" parTransId="{859A79C9-D339-4347-AAEA-D393D61D7B6B}" sibTransId="{FE13AC28-B76B-4483-BD93-DE8D018D0557}"/>
    <dgm:cxn modelId="{3A8CA01D-BF46-4CCA-918C-2D8CE0A3092F}" srcId="{D647BB87-3104-4197-8DCE-DEE4E04220A9}" destId="{12912604-7DC1-429B-9B72-C4C4258D172D}" srcOrd="1" destOrd="0" parTransId="{9EE361BE-D106-4E54-B9AC-AEFBABAEC57A}" sibTransId="{2B915FD2-0203-476C-8DCC-461C0319DBF6}"/>
    <dgm:cxn modelId="{47F040C2-3612-44F4-A1EB-270C2E464459}" type="presOf" srcId="{A7C64FCA-5ABD-43D8-82A2-552BF248196D}" destId="{0D63FE6B-2007-4FA9-89AC-BD481281C6EA}" srcOrd="0" destOrd="1" presId="urn:microsoft.com/office/officeart/2005/8/layout/hList1"/>
    <dgm:cxn modelId="{D6930F26-6D59-43B6-BB15-1AEA7A0E3528}" srcId="{3C3D812D-2054-44D4-9CB0-0C989605D102}" destId="{A7C64FCA-5ABD-43D8-82A2-552BF248196D}" srcOrd="1" destOrd="0" parTransId="{0A79C683-D4DB-4EB9-B730-DA3DB195EA01}" sibTransId="{18DDFA7E-7298-4F99-8116-D021F26EC457}"/>
    <dgm:cxn modelId="{2B1A8FC8-D713-43A8-B787-8F06D6109E01}" srcId="{9AD2700A-44C9-4A10-BA2C-B54D809B1CE9}" destId="{929E9050-1158-4FF1-90F0-CD5A4E5D8378}" srcOrd="4" destOrd="0" parTransId="{4EA9E2F7-5B87-45F0-917E-C3EB6B5EEFEA}" sibTransId="{463FF3B0-470C-4D2E-B08D-A823B56595F7}"/>
    <dgm:cxn modelId="{2CE0059D-676F-44C1-B8A0-47AD9D807557}" type="presOf" srcId="{8FDFC056-A504-4A4D-9EAC-93CDD48A7C19}" destId="{4740EB73-DCC0-43E7-9AE8-6D75999DFFE1}" srcOrd="0" destOrd="5" presId="urn:microsoft.com/office/officeart/2005/8/layout/hList1"/>
    <dgm:cxn modelId="{DA7D4A24-12D5-4ACE-952D-CF9A2C7EF114}" type="presOf" srcId="{87DFAC8E-69A8-416F-8748-FADB71732B9F}" destId="{A67FB385-2BDD-4F74-A1F2-64F69B1FCD07}" srcOrd="0" destOrd="0" presId="urn:microsoft.com/office/officeart/2005/8/layout/hList1"/>
    <dgm:cxn modelId="{5EAD55DE-A3E1-4C88-847D-C32D2A989288}" srcId="{9AD2700A-44C9-4A10-BA2C-B54D809B1CE9}" destId="{B1127DE4-0DD4-43AC-B8E7-717F71458A85}" srcOrd="2" destOrd="0" parTransId="{8BB855A8-66DC-4475-9B86-B97A82C046F1}" sibTransId="{E43D3B9A-5BD1-48C2-8DC6-66529B405B45}"/>
    <dgm:cxn modelId="{E8BD3F96-AC2B-4319-8D07-C1CA69A0B2D8}" type="presOf" srcId="{A56ACBDC-C3CD-45B6-A81E-8B5E0E40741B}" destId="{4740EB73-DCC0-43E7-9AE8-6D75999DFFE1}" srcOrd="0" destOrd="2" presId="urn:microsoft.com/office/officeart/2005/8/layout/hList1"/>
    <dgm:cxn modelId="{3AC0A79C-E904-4FBF-B0FC-DB85176D9FC6}" type="presOf" srcId="{12912604-7DC1-429B-9B72-C4C4258D172D}" destId="{4740EB73-DCC0-43E7-9AE8-6D75999DFFE1}" srcOrd="0" destOrd="1" presId="urn:microsoft.com/office/officeart/2005/8/layout/hList1"/>
    <dgm:cxn modelId="{7A9FFBAE-D072-4DC5-B106-A86391DD070F}" srcId="{9AD2700A-44C9-4A10-BA2C-B54D809B1CE9}" destId="{1E21DD3D-0CB9-41FA-BDD6-55981B3FCEDB}" srcOrd="1" destOrd="0" parTransId="{8E06D879-4C5A-4FA7-A9EF-264393E96D95}" sibTransId="{0A47391F-458A-4A1B-850E-536BA2CA3E52}"/>
    <dgm:cxn modelId="{CDD65D4C-C71A-452F-BDF1-B5E3EAB919F4}" srcId="{87DFAC8E-69A8-416F-8748-FADB71732B9F}" destId="{3C3D812D-2054-44D4-9CB0-0C989605D102}" srcOrd="2" destOrd="0" parTransId="{CCA7CC40-4C8C-49CB-BB04-FEEDB2D02419}" sibTransId="{9664F943-4722-473F-A8B1-3A7B49AFD189}"/>
    <dgm:cxn modelId="{D1CE15C3-D514-4182-B42E-CF8E8068EB86}" type="presOf" srcId="{8F06B43C-E437-40E1-954C-65A5540C6D0E}" destId="{322AAB8A-D5A7-4790-90A5-AFA2615CCD21}" srcOrd="0" destOrd="3" presId="urn:microsoft.com/office/officeart/2005/8/layout/hList1"/>
    <dgm:cxn modelId="{53805481-E480-4590-AC05-F490D72E8746}" type="presOf" srcId="{929E9050-1158-4FF1-90F0-CD5A4E5D8378}" destId="{322AAB8A-D5A7-4790-90A5-AFA2615CCD21}" srcOrd="0" destOrd="4" presId="urn:microsoft.com/office/officeart/2005/8/layout/hList1"/>
    <dgm:cxn modelId="{6E378C44-F3D8-4477-BA51-2971CA979D9C}" type="presOf" srcId="{3C3D812D-2054-44D4-9CB0-0C989605D102}" destId="{8CAA50E3-6DAC-4725-90B7-9748BDB2CB0D}" srcOrd="0" destOrd="0" presId="urn:microsoft.com/office/officeart/2005/8/layout/hList1"/>
    <dgm:cxn modelId="{31139A86-C782-4109-ABE6-AB3959F4920E}" type="presOf" srcId="{20F92E9F-1CB5-43BA-8EAC-C7BC59DF1F26}" destId="{0D63FE6B-2007-4FA9-89AC-BD481281C6EA}" srcOrd="0" destOrd="0" presId="urn:microsoft.com/office/officeart/2005/8/layout/hList1"/>
    <dgm:cxn modelId="{68DA730C-6981-47DB-AC62-928C283C4E26}" srcId="{3C3D812D-2054-44D4-9CB0-0C989605D102}" destId="{20F92E9F-1CB5-43BA-8EAC-C7BC59DF1F26}" srcOrd="0" destOrd="0" parTransId="{6025F578-6107-4C26-82C3-86383256CE28}" sibTransId="{87837300-AFAA-41A0-8741-1FEA7D065FF2}"/>
    <dgm:cxn modelId="{A3D48DEB-EBCF-4B03-AC0B-821F44ACFEE8}" type="presParOf" srcId="{A67FB385-2BDD-4F74-A1F2-64F69B1FCD07}" destId="{77B8A2F3-B836-4851-8755-FB38E8FCFA25}" srcOrd="0" destOrd="0" presId="urn:microsoft.com/office/officeart/2005/8/layout/hList1"/>
    <dgm:cxn modelId="{A003E5DB-558E-42BD-80C5-5650D2AE85E6}" type="presParOf" srcId="{77B8A2F3-B836-4851-8755-FB38E8FCFA25}" destId="{BA880DEA-AB91-47F2-8D66-4F8A93D00EB2}" srcOrd="0" destOrd="0" presId="urn:microsoft.com/office/officeart/2005/8/layout/hList1"/>
    <dgm:cxn modelId="{B5D5BA9B-C00E-4A16-8C47-4E8B4BD7060D}" type="presParOf" srcId="{77B8A2F3-B836-4851-8755-FB38E8FCFA25}" destId="{322AAB8A-D5A7-4790-90A5-AFA2615CCD21}" srcOrd="1" destOrd="0" presId="urn:microsoft.com/office/officeart/2005/8/layout/hList1"/>
    <dgm:cxn modelId="{4793DF32-1310-4A82-BC9D-16A196051758}" type="presParOf" srcId="{A67FB385-2BDD-4F74-A1F2-64F69B1FCD07}" destId="{2705917B-2211-4E47-8354-E0CF7D289DAF}" srcOrd="1" destOrd="0" presId="urn:microsoft.com/office/officeart/2005/8/layout/hList1"/>
    <dgm:cxn modelId="{14787182-F4C1-41CE-9AFF-76E9C7D15DD8}" type="presParOf" srcId="{A67FB385-2BDD-4F74-A1F2-64F69B1FCD07}" destId="{F6C05FD0-99C9-4E56-88E7-52C59539A399}" srcOrd="2" destOrd="0" presId="urn:microsoft.com/office/officeart/2005/8/layout/hList1"/>
    <dgm:cxn modelId="{4E0EBA25-6B69-4840-A9E6-54128693B15E}" type="presParOf" srcId="{F6C05FD0-99C9-4E56-88E7-52C59539A399}" destId="{62A6F19E-0797-44EA-A6A1-7D043BC30154}" srcOrd="0" destOrd="0" presId="urn:microsoft.com/office/officeart/2005/8/layout/hList1"/>
    <dgm:cxn modelId="{C8377D29-BD2F-4F9F-BFFE-404699CC1AD7}" type="presParOf" srcId="{F6C05FD0-99C9-4E56-88E7-52C59539A399}" destId="{4740EB73-DCC0-43E7-9AE8-6D75999DFFE1}" srcOrd="1" destOrd="0" presId="urn:microsoft.com/office/officeart/2005/8/layout/hList1"/>
    <dgm:cxn modelId="{BC40DAA9-9637-46E6-9891-94681890BACD}" type="presParOf" srcId="{A67FB385-2BDD-4F74-A1F2-64F69B1FCD07}" destId="{F902574B-8450-4371-BA92-36FE972B4039}" srcOrd="3" destOrd="0" presId="urn:microsoft.com/office/officeart/2005/8/layout/hList1"/>
    <dgm:cxn modelId="{462F489F-C1AD-4331-B9AE-BA6516398B3F}" type="presParOf" srcId="{A67FB385-2BDD-4F74-A1F2-64F69B1FCD07}" destId="{37EC6098-4C65-4FEB-B6F5-7E87F7DA9A69}" srcOrd="4" destOrd="0" presId="urn:microsoft.com/office/officeart/2005/8/layout/hList1"/>
    <dgm:cxn modelId="{FAE3DEBB-BBC8-429E-B854-32EB816E6261}" type="presParOf" srcId="{37EC6098-4C65-4FEB-B6F5-7E87F7DA9A69}" destId="{8CAA50E3-6DAC-4725-90B7-9748BDB2CB0D}" srcOrd="0" destOrd="0" presId="urn:microsoft.com/office/officeart/2005/8/layout/hList1"/>
    <dgm:cxn modelId="{2692F522-1A50-44D7-BC63-10F8E511CE2B}" type="presParOf" srcId="{37EC6098-4C65-4FEB-B6F5-7E87F7DA9A69}" destId="{0D63FE6B-2007-4FA9-89AC-BD481281C6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913670-B85A-4BAE-A873-03D60DB725BD}" type="doc">
      <dgm:prSet loTypeId="urn:microsoft.com/office/officeart/2008/layout/AlternatingHexagons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E746EEE4-0923-4A45-B71D-3DC00BD5D68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Fibras musculares cardíacas tienen forma y longitud variables, la mayoría son cilíndricas; encontramos núcleo, membrana celular y citoplasma.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E1393-2DB7-4F2E-86B5-2052D06182D3}" type="parTrans" cxnId="{3CFFE981-D815-43F9-A105-A04E48D07D76}">
      <dgm:prSet/>
      <dgm:spPr/>
      <dgm:t>
        <a:bodyPr/>
        <a:lstStyle/>
        <a:p>
          <a:endParaRPr lang="es-EC"/>
        </a:p>
      </dgm:t>
    </dgm:pt>
    <dgm:pt modelId="{0229184D-2603-4C58-9FDC-07B1A518AF6C}" type="sibTrans" cxnId="{3CFFE981-D815-43F9-A105-A04E48D07D76}">
      <dgm:prSet/>
      <dgm:spPr/>
      <dgm:t>
        <a:bodyPr/>
        <a:lstStyle/>
        <a:p>
          <a:endParaRPr lang="es-EC"/>
        </a:p>
      </dgm:t>
    </dgm:pt>
    <dgm:pt modelId="{163AC21E-BD31-4E0E-8A9A-6388C426D9BD}">
      <dgm:prSet phldrT="[Texto]" phldr="1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3FF73-D464-4FEC-A3C9-1844BDE3218F}" type="parTrans" cxnId="{D04D4B1A-465B-422B-80EB-8F9753C3034D}">
      <dgm:prSet/>
      <dgm:spPr/>
      <dgm:t>
        <a:bodyPr/>
        <a:lstStyle/>
        <a:p>
          <a:endParaRPr lang="es-EC"/>
        </a:p>
      </dgm:t>
    </dgm:pt>
    <dgm:pt modelId="{0A589187-3862-465D-B499-5C7C2F8ED8A3}" type="sibTrans" cxnId="{D04D4B1A-465B-422B-80EB-8F9753C3034D}">
      <dgm:prSet/>
      <dgm:spPr/>
      <dgm:t>
        <a:bodyPr/>
        <a:lstStyle/>
        <a:p>
          <a:endParaRPr lang="es-EC"/>
        </a:p>
      </dgm:t>
    </dgm:pt>
    <dgm:pt modelId="{9A9DF216-3104-4E38-92B5-F2E676A9E3A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Son células alargadas, ramificadas en sus extremos.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·Núcleo: ovoide, central, cromatina laxa.</a:t>
          </a:r>
        </a:p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·Citoplasma: con finas estrías con bandas oscuras y claras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36A16-D78A-4F75-89AF-C1D269DFB74C}" type="parTrans" cxnId="{254C5603-B6E9-4098-9B8C-8A225C8E5337}">
      <dgm:prSet/>
      <dgm:spPr/>
      <dgm:t>
        <a:bodyPr/>
        <a:lstStyle/>
        <a:p>
          <a:endParaRPr lang="es-EC"/>
        </a:p>
      </dgm:t>
    </dgm:pt>
    <dgm:pt modelId="{3DE22A14-489C-4110-AFBA-EED8562932A1}" type="sibTrans" cxnId="{254C5603-B6E9-4098-9B8C-8A225C8E5337}">
      <dgm:prSet/>
      <dgm:spPr/>
      <dgm:t>
        <a:bodyPr/>
        <a:lstStyle/>
        <a:p>
          <a:endParaRPr lang="es-EC"/>
        </a:p>
      </dgm:t>
    </dgm:pt>
    <dgm:pt modelId="{141A1FDD-6349-40A9-A1D3-30E33A019F12}">
      <dgm:prSet phldrT="[Texto]" phldr="1" custT="1"/>
      <dgm:spPr/>
      <dgm:t>
        <a:bodyPr/>
        <a:lstStyle/>
        <a:p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66D937-E7D5-4815-ABCF-3778B4EF9D64}" type="parTrans" cxnId="{21D141B9-D4D6-4A38-A823-0E586AC38171}">
      <dgm:prSet/>
      <dgm:spPr/>
      <dgm:t>
        <a:bodyPr/>
        <a:lstStyle/>
        <a:p>
          <a:endParaRPr lang="es-EC"/>
        </a:p>
      </dgm:t>
    </dgm:pt>
    <dgm:pt modelId="{3C637B0B-D19D-47E9-AA24-8000C3A316EA}" type="sibTrans" cxnId="{21D141B9-D4D6-4A38-A823-0E586AC38171}">
      <dgm:prSet/>
      <dgm:spPr/>
      <dgm:t>
        <a:bodyPr/>
        <a:lstStyle/>
        <a:p>
          <a:endParaRPr lang="es-EC"/>
        </a:p>
      </dgm:t>
    </dgm:pt>
    <dgm:pt modelId="{A9BD5D85-68D0-46BD-8F16-8AF6BF4A9C92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membrana celular ( sarcolema), presenta sustancia amorfa (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glucocalix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), igualmente presenta unas invaginaciones 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4F0BF1-032A-4A41-8E9F-B8AE48201DCD}" type="parTrans" cxnId="{820BA3AB-D9BA-40FB-937E-D0C3DD1DA603}">
      <dgm:prSet/>
      <dgm:spPr/>
      <dgm:t>
        <a:bodyPr/>
        <a:lstStyle/>
        <a:p>
          <a:endParaRPr lang="es-EC"/>
        </a:p>
      </dgm:t>
    </dgm:pt>
    <dgm:pt modelId="{0C2DAF3F-0219-414F-9C0B-ADC8B663C4A0}" type="sibTrans" cxnId="{820BA3AB-D9BA-40FB-937E-D0C3DD1DA603}">
      <dgm:prSet/>
      <dgm:spPr/>
      <dgm:t>
        <a:bodyPr/>
        <a:lstStyle/>
        <a:p>
          <a:endParaRPr lang="es-EC"/>
        </a:p>
      </dgm:t>
    </dgm:pt>
    <dgm:pt modelId="{2C3A3046-3147-46FB-9BED-7DCF9431CDE3}" type="pres">
      <dgm:prSet presAssocID="{1B913670-B85A-4BAE-A873-03D60DB725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89AA4D8-EDE0-4B73-ABF6-02582B7CC34E}" type="pres">
      <dgm:prSet presAssocID="{E746EEE4-0923-4A45-B71D-3DC00BD5D68D}" presName="composite" presStyleCnt="0"/>
      <dgm:spPr/>
    </dgm:pt>
    <dgm:pt modelId="{1CC61167-0AEE-4F4D-952D-A1224BE3CE31}" type="pres">
      <dgm:prSet presAssocID="{E746EEE4-0923-4A45-B71D-3DC00BD5D68D}" presName="Parent1" presStyleLbl="node1" presStyleIdx="0" presStyleCnt="6" custScaleX="167185" custLinFactNeighborX="-66417" custLinFactNeighborY="85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FD008-F16A-47D4-B196-E398E3C3DF32}" type="pres">
      <dgm:prSet presAssocID="{E746EEE4-0923-4A45-B71D-3DC00BD5D68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6AB288-0F22-443F-82BD-1B2B48E375E3}" type="pres">
      <dgm:prSet presAssocID="{E746EEE4-0923-4A45-B71D-3DC00BD5D68D}" presName="BalanceSpacing" presStyleCnt="0"/>
      <dgm:spPr/>
    </dgm:pt>
    <dgm:pt modelId="{DF40D0E9-953E-4300-A337-805F3FAE774F}" type="pres">
      <dgm:prSet presAssocID="{E746EEE4-0923-4A45-B71D-3DC00BD5D68D}" presName="BalanceSpacing1" presStyleCnt="0"/>
      <dgm:spPr/>
    </dgm:pt>
    <dgm:pt modelId="{958BD665-E3B5-4C42-B944-212A547CDE31}" type="pres">
      <dgm:prSet presAssocID="{0229184D-2603-4C58-9FDC-07B1A518AF6C}" presName="Accent1Text" presStyleLbl="node1" presStyleIdx="1" presStyleCnt="6" custScaleX="71392" custScaleY="79082" custLinFactNeighborX="-31313" custLinFactNeighborY="-4101"/>
      <dgm:spPr/>
      <dgm:t>
        <a:bodyPr/>
        <a:lstStyle/>
        <a:p>
          <a:endParaRPr lang="es-EC"/>
        </a:p>
      </dgm:t>
    </dgm:pt>
    <dgm:pt modelId="{77947D22-633D-4D89-990A-6A5820E88F42}" type="pres">
      <dgm:prSet presAssocID="{0229184D-2603-4C58-9FDC-07B1A518AF6C}" presName="spaceBetweenRectangles" presStyleCnt="0"/>
      <dgm:spPr/>
    </dgm:pt>
    <dgm:pt modelId="{19CDDB70-4A88-4CED-9192-9F6C50133EC4}" type="pres">
      <dgm:prSet presAssocID="{9A9DF216-3104-4E38-92B5-F2E676A9E3AD}" presName="composite" presStyleCnt="0"/>
      <dgm:spPr/>
    </dgm:pt>
    <dgm:pt modelId="{7A61AD17-B437-4B41-9FFA-70882751E1E9}" type="pres">
      <dgm:prSet presAssocID="{9A9DF216-3104-4E38-92B5-F2E676A9E3AD}" presName="Parent1" presStyleLbl="node1" presStyleIdx="2" presStyleCnt="6" custScaleX="203647" custLinFactNeighborX="55963" custLinFactNeighborY="-857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58473B-87A2-473A-B48B-0CBEB4C4A1C3}" type="pres">
      <dgm:prSet presAssocID="{9A9DF216-3104-4E38-92B5-F2E676A9E3A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421066-4D28-4B51-9873-52932F1412DE}" type="pres">
      <dgm:prSet presAssocID="{9A9DF216-3104-4E38-92B5-F2E676A9E3AD}" presName="BalanceSpacing" presStyleCnt="0"/>
      <dgm:spPr/>
    </dgm:pt>
    <dgm:pt modelId="{E71BE043-8B60-4757-83F0-79A2381B2F8F}" type="pres">
      <dgm:prSet presAssocID="{9A9DF216-3104-4E38-92B5-F2E676A9E3AD}" presName="BalanceSpacing1" presStyleCnt="0"/>
      <dgm:spPr/>
    </dgm:pt>
    <dgm:pt modelId="{216D2316-E6EE-4844-9180-8217FB058613}" type="pres">
      <dgm:prSet presAssocID="{3DE22A14-489C-4110-AFBA-EED8562932A1}" presName="Accent1Text" presStyleLbl="node1" presStyleIdx="3" presStyleCnt="6" custLinFactNeighborX="16887" custLinFactNeighborY="0"/>
      <dgm:spPr/>
      <dgm:t>
        <a:bodyPr/>
        <a:lstStyle/>
        <a:p>
          <a:endParaRPr lang="es-EC"/>
        </a:p>
      </dgm:t>
    </dgm:pt>
    <dgm:pt modelId="{53DDC429-2446-4F1E-B004-BDB4249ABBF3}" type="pres">
      <dgm:prSet presAssocID="{3DE22A14-489C-4110-AFBA-EED8562932A1}" presName="spaceBetweenRectangles" presStyleCnt="0"/>
      <dgm:spPr/>
    </dgm:pt>
    <dgm:pt modelId="{ED638821-9552-439E-B494-DDC7F5BF321C}" type="pres">
      <dgm:prSet presAssocID="{A9BD5D85-68D0-46BD-8F16-8AF6BF4A9C92}" presName="composite" presStyleCnt="0"/>
      <dgm:spPr/>
    </dgm:pt>
    <dgm:pt modelId="{2FD97215-BE77-499A-B917-7746B901840B}" type="pres">
      <dgm:prSet presAssocID="{A9BD5D85-68D0-46BD-8F16-8AF6BF4A9C92}" presName="Parent1" presStyleLbl="node1" presStyleIdx="4" presStyleCnt="6" custScaleX="157858" custLinFactNeighborX="16272" custLinFactNeighborY="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A4CE0A-B9D1-4915-AF6A-9064FE4AA88B}" type="pres">
      <dgm:prSet presAssocID="{A9BD5D85-68D0-46BD-8F16-8AF6BF4A9C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A1867-BAB0-46BD-B17C-FC8CA358E9B1}" type="pres">
      <dgm:prSet presAssocID="{A9BD5D85-68D0-46BD-8F16-8AF6BF4A9C92}" presName="BalanceSpacing" presStyleCnt="0"/>
      <dgm:spPr/>
    </dgm:pt>
    <dgm:pt modelId="{AB13F75F-843A-47AC-B109-799A4B872410}" type="pres">
      <dgm:prSet presAssocID="{A9BD5D85-68D0-46BD-8F16-8AF6BF4A9C92}" presName="BalanceSpacing1" presStyleCnt="0"/>
      <dgm:spPr/>
    </dgm:pt>
    <dgm:pt modelId="{AF9B5482-7E6D-4F97-B53D-4048196C2E38}" type="pres">
      <dgm:prSet presAssocID="{0C2DAF3F-0219-414F-9C0B-ADC8B663C4A0}" presName="Accent1Text" presStyleLbl="node1" presStyleIdx="5" presStyleCnt="6" custScaleX="70799" custScaleY="90267" custLinFactNeighborX="6258" custLinFactNeighborY="-1723"/>
      <dgm:spPr/>
      <dgm:t>
        <a:bodyPr/>
        <a:lstStyle/>
        <a:p>
          <a:endParaRPr lang="es-EC"/>
        </a:p>
      </dgm:t>
    </dgm:pt>
  </dgm:ptLst>
  <dgm:cxnLst>
    <dgm:cxn modelId="{E6B9BFEB-C349-4130-9F1C-67ADB0E90426}" type="presOf" srcId="{0C2DAF3F-0219-414F-9C0B-ADC8B663C4A0}" destId="{AF9B5482-7E6D-4F97-B53D-4048196C2E38}" srcOrd="0" destOrd="0" presId="urn:microsoft.com/office/officeart/2008/layout/AlternatingHexagons"/>
    <dgm:cxn modelId="{57197369-4801-46D0-87CB-8D6B5A292D69}" type="presOf" srcId="{1B913670-B85A-4BAE-A873-03D60DB725BD}" destId="{2C3A3046-3147-46FB-9BED-7DCF9431CDE3}" srcOrd="0" destOrd="0" presId="urn:microsoft.com/office/officeart/2008/layout/AlternatingHexagons"/>
    <dgm:cxn modelId="{820BA3AB-D9BA-40FB-937E-D0C3DD1DA603}" srcId="{1B913670-B85A-4BAE-A873-03D60DB725BD}" destId="{A9BD5D85-68D0-46BD-8F16-8AF6BF4A9C92}" srcOrd="2" destOrd="0" parTransId="{BB4F0BF1-032A-4A41-8E9F-B8AE48201DCD}" sibTransId="{0C2DAF3F-0219-414F-9C0B-ADC8B663C4A0}"/>
    <dgm:cxn modelId="{254C5603-B6E9-4098-9B8C-8A225C8E5337}" srcId="{1B913670-B85A-4BAE-A873-03D60DB725BD}" destId="{9A9DF216-3104-4E38-92B5-F2E676A9E3AD}" srcOrd="1" destOrd="0" parTransId="{41436A16-D78A-4F75-89AF-C1D269DFB74C}" sibTransId="{3DE22A14-489C-4110-AFBA-EED8562932A1}"/>
    <dgm:cxn modelId="{00FEBD95-383D-4AF6-9223-1254ECF1F6EE}" type="presOf" srcId="{E746EEE4-0923-4A45-B71D-3DC00BD5D68D}" destId="{1CC61167-0AEE-4F4D-952D-A1224BE3CE31}" srcOrd="0" destOrd="0" presId="urn:microsoft.com/office/officeart/2008/layout/AlternatingHexagons"/>
    <dgm:cxn modelId="{9ED724C8-BD3A-4212-B54F-CF94166C9844}" type="presOf" srcId="{163AC21E-BD31-4E0E-8A9A-6388C426D9BD}" destId="{169FD008-F16A-47D4-B196-E398E3C3DF32}" srcOrd="0" destOrd="0" presId="urn:microsoft.com/office/officeart/2008/layout/AlternatingHexagons"/>
    <dgm:cxn modelId="{A12B933B-7E50-4E53-86A0-5D74A88CE3F8}" type="presOf" srcId="{3DE22A14-489C-4110-AFBA-EED8562932A1}" destId="{216D2316-E6EE-4844-9180-8217FB058613}" srcOrd="0" destOrd="0" presId="urn:microsoft.com/office/officeart/2008/layout/AlternatingHexagons"/>
    <dgm:cxn modelId="{D04D4B1A-465B-422B-80EB-8F9753C3034D}" srcId="{E746EEE4-0923-4A45-B71D-3DC00BD5D68D}" destId="{163AC21E-BD31-4E0E-8A9A-6388C426D9BD}" srcOrd="0" destOrd="0" parTransId="{2A53FF73-D464-4FEC-A3C9-1844BDE3218F}" sibTransId="{0A589187-3862-465D-B499-5C7C2F8ED8A3}"/>
    <dgm:cxn modelId="{EE625778-B159-4D0B-9DF1-47A5F7F95B63}" type="presOf" srcId="{0229184D-2603-4C58-9FDC-07B1A518AF6C}" destId="{958BD665-E3B5-4C42-B944-212A547CDE31}" srcOrd="0" destOrd="0" presId="urn:microsoft.com/office/officeart/2008/layout/AlternatingHexagons"/>
    <dgm:cxn modelId="{21D141B9-D4D6-4A38-A823-0E586AC38171}" srcId="{9A9DF216-3104-4E38-92B5-F2E676A9E3AD}" destId="{141A1FDD-6349-40A9-A1D3-30E33A019F12}" srcOrd="0" destOrd="0" parTransId="{8766D937-E7D5-4815-ABCF-3778B4EF9D64}" sibTransId="{3C637B0B-D19D-47E9-AA24-8000C3A316EA}"/>
    <dgm:cxn modelId="{6016DC1D-BF47-4DE1-990D-DFEC8C67254C}" type="presOf" srcId="{141A1FDD-6349-40A9-A1D3-30E33A019F12}" destId="{2558473B-87A2-473A-B48B-0CBEB4C4A1C3}" srcOrd="0" destOrd="0" presId="urn:microsoft.com/office/officeart/2008/layout/AlternatingHexagons"/>
    <dgm:cxn modelId="{3CFFE981-D815-43F9-A105-A04E48D07D76}" srcId="{1B913670-B85A-4BAE-A873-03D60DB725BD}" destId="{E746EEE4-0923-4A45-B71D-3DC00BD5D68D}" srcOrd="0" destOrd="0" parTransId="{98BE1393-2DB7-4F2E-86B5-2052D06182D3}" sibTransId="{0229184D-2603-4C58-9FDC-07B1A518AF6C}"/>
    <dgm:cxn modelId="{3BE8306B-B1C0-4FA0-ADE8-0A0028491CEC}" type="presOf" srcId="{A9BD5D85-68D0-46BD-8F16-8AF6BF4A9C92}" destId="{2FD97215-BE77-499A-B917-7746B901840B}" srcOrd="0" destOrd="0" presId="urn:microsoft.com/office/officeart/2008/layout/AlternatingHexagons"/>
    <dgm:cxn modelId="{12CFD6D6-6C2E-4B67-BEB7-2CF17C70D1AC}" type="presOf" srcId="{9A9DF216-3104-4E38-92B5-F2E676A9E3AD}" destId="{7A61AD17-B437-4B41-9FFA-70882751E1E9}" srcOrd="0" destOrd="0" presId="urn:microsoft.com/office/officeart/2008/layout/AlternatingHexagons"/>
    <dgm:cxn modelId="{15AB00BF-FB6E-4FB0-8956-9FBB8FE2BD56}" type="presParOf" srcId="{2C3A3046-3147-46FB-9BED-7DCF9431CDE3}" destId="{D89AA4D8-EDE0-4B73-ABF6-02582B7CC34E}" srcOrd="0" destOrd="0" presId="urn:microsoft.com/office/officeart/2008/layout/AlternatingHexagons"/>
    <dgm:cxn modelId="{B579C8BD-BAA6-4D52-AEC1-23FDAE2C0AB1}" type="presParOf" srcId="{D89AA4D8-EDE0-4B73-ABF6-02582B7CC34E}" destId="{1CC61167-0AEE-4F4D-952D-A1224BE3CE31}" srcOrd="0" destOrd="0" presId="urn:microsoft.com/office/officeart/2008/layout/AlternatingHexagons"/>
    <dgm:cxn modelId="{A9B1FC2E-ABE4-4ECB-A81F-9C1581CE174D}" type="presParOf" srcId="{D89AA4D8-EDE0-4B73-ABF6-02582B7CC34E}" destId="{169FD008-F16A-47D4-B196-E398E3C3DF32}" srcOrd="1" destOrd="0" presId="urn:microsoft.com/office/officeart/2008/layout/AlternatingHexagons"/>
    <dgm:cxn modelId="{7050B915-38FD-4521-81AC-9EA85E1D9F09}" type="presParOf" srcId="{D89AA4D8-EDE0-4B73-ABF6-02582B7CC34E}" destId="{F76AB288-0F22-443F-82BD-1B2B48E375E3}" srcOrd="2" destOrd="0" presId="urn:microsoft.com/office/officeart/2008/layout/AlternatingHexagons"/>
    <dgm:cxn modelId="{A1E36D41-B042-425C-A5CF-6F2BD149345E}" type="presParOf" srcId="{D89AA4D8-EDE0-4B73-ABF6-02582B7CC34E}" destId="{DF40D0E9-953E-4300-A337-805F3FAE774F}" srcOrd="3" destOrd="0" presId="urn:microsoft.com/office/officeart/2008/layout/AlternatingHexagons"/>
    <dgm:cxn modelId="{0B2AFA8A-CBA8-4E79-A029-B4498C728AA4}" type="presParOf" srcId="{D89AA4D8-EDE0-4B73-ABF6-02582B7CC34E}" destId="{958BD665-E3B5-4C42-B944-212A547CDE31}" srcOrd="4" destOrd="0" presId="urn:microsoft.com/office/officeart/2008/layout/AlternatingHexagons"/>
    <dgm:cxn modelId="{D62CE2F2-E7A9-49ED-B600-49E15E483E02}" type="presParOf" srcId="{2C3A3046-3147-46FB-9BED-7DCF9431CDE3}" destId="{77947D22-633D-4D89-990A-6A5820E88F42}" srcOrd="1" destOrd="0" presId="urn:microsoft.com/office/officeart/2008/layout/AlternatingHexagons"/>
    <dgm:cxn modelId="{A163A4C8-15BE-4F46-A04F-ABEBFBA8F899}" type="presParOf" srcId="{2C3A3046-3147-46FB-9BED-7DCF9431CDE3}" destId="{19CDDB70-4A88-4CED-9192-9F6C50133EC4}" srcOrd="2" destOrd="0" presId="urn:microsoft.com/office/officeart/2008/layout/AlternatingHexagons"/>
    <dgm:cxn modelId="{50F821E7-1221-4DBA-A45F-99E11C8119FE}" type="presParOf" srcId="{19CDDB70-4A88-4CED-9192-9F6C50133EC4}" destId="{7A61AD17-B437-4B41-9FFA-70882751E1E9}" srcOrd="0" destOrd="0" presId="urn:microsoft.com/office/officeart/2008/layout/AlternatingHexagons"/>
    <dgm:cxn modelId="{67506491-827C-4B5D-9B0C-A7E3A4ACC543}" type="presParOf" srcId="{19CDDB70-4A88-4CED-9192-9F6C50133EC4}" destId="{2558473B-87A2-473A-B48B-0CBEB4C4A1C3}" srcOrd="1" destOrd="0" presId="urn:microsoft.com/office/officeart/2008/layout/AlternatingHexagons"/>
    <dgm:cxn modelId="{B85E4DEF-3FD1-480C-892D-EB48A0F66150}" type="presParOf" srcId="{19CDDB70-4A88-4CED-9192-9F6C50133EC4}" destId="{C3421066-4D28-4B51-9873-52932F1412DE}" srcOrd="2" destOrd="0" presId="urn:microsoft.com/office/officeart/2008/layout/AlternatingHexagons"/>
    <dgm:cxn modelId="{3D4559F7-7946-4E0F-8341-D69EDEF80364}" type="presParOf" srcId="{19CDDB70-4A88-4CED-9192-9F6C50133EC4}" destId="{E71BE043-8B60-4757-83F0-79A2381B2F8F}" srcOrd="3" destOrd="0" presId="urn:microsoft.com/office/officeart/2008/layout/AlternatingHexagons"/>
    <dgm:cxn modelId="{FC5DAAD5-B414-4755-A91E-85F57AEBF102}" type="presParOf" srcId="{19CDDB70-4A88-4CED-9192-9F6C50133EC4}" destId="{216D2316-E6EE-4844-9180-8217FB058613}" srcOrd="4" destOrd="0" presId="urn:microsoft.com/office/officeart/2008/layout/AlternatingHexagons"/>
    <dgm:cxn modelId="{94964562-DEAE-4756-9325-C38B53EB0F2F}" type="presParOf" srcId="{2C3A3046-3147-46FB-9BED-7DCF9431CDE3}" destId="{53DDC429-2446-4F1E-B004-BDB4249ABBF3}" srcOrd="3" destOrd="0" presId="urn:microsoft.com/office/officeart/2008/layout/AlternatingHexagons"/>
    <dgm:cxn modelId="{C75AE872-B31E-495F-B17B-FC982677AD4F}" type="presParOf" srcId="{2C3A3046-3147-46FB-9BED-7DCF9431CDE3}" destId="{ED638821-9552-439E-B494-DDC7F5BF321C}" srcOrd="4" destOrd="0" presId="urn:microsoft.com/office/officeart/2008/layout/AlternatingHexagons"/>
    <dgm:cxn modelId="{430A14C5-C4C6-4EEC-9741-69E39081B2D9}" type="presParOf" srcId="{ED638821-9552-439E-B494-DDC7F5BF321C}" destId="{2FD97215-BE77-499A-B917-7746B901840B}" srcOrd="0" destOrd="0" presId="urn:microsoft.com/office/officeart/2008/layout/AlternatingHexagons"/>
    <dgm:cxn modelId="{5122FCF0-6D6E-43AA-BB5A-060DC393E3D2}" type="presParOf" srcId="{ED638821-9552-439E-B494-DDC7F5BF321C}" destId="{4FA4CE0A-B9D1-4915-AF6A-9064FE4AA88B}" srcOrd="1" destOrd="0" presId="urn:microsoft.com/office/officeart/2008/layout/AlternatingHexagons"/>
    <dgm:cxn modelId="{66F2D331-22AC-4A41-8992-4E6DFCB7E881}" type="presParOf" srcId="{ED638821-9552-439E-B494-DDC7F5BF321C}" destId="{9C3A1867-BAB0-46BD-B17C-FC8CA358E9B1}" srcOrd="2" destOrd="0" presId="urn:microsoft.com/office/officeart/2008/layout/AlternatingHexagons"/>
    <dgm:cxn modelId="{38ECEEAE-7F95-44AD-B3DC-77233CF76959}" type="presParOf" srcId="{ED638821-9552-439E-B494-DDC7F5BF321C}" destId="{AB13F75F-843A-47AC-B109-799A4B872410}" srcOrd="3" destOrd="0" presId="urn:microsoft.com/office/officeart/2008/layout/AlternatingHexagons"/>
    <dgm:cxn modelId="{45AFFA02-FF29-4B27-981E-0BBB1D0E084E}" type="presParOf" srcId="{ED638821-9552-439E-B494-DDC7F5BF321C}" destId="{AF9B5482-7E6D-4F97-B53D-4048196C2E3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9CC505-3038-4C3A-AE57-91868AD9F9D8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13010389-64BF-4906-9DA4-87EF9AF9EFC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citoplasma es más abundante que en los otros tejidos musculares, contiene numerosos </a:t>
          </a:r>
          <a:r>
            <a:rPr lang="es-EC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sarcosomas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aparato de Golgi granular, una buena cantidad de glucógeno, lípidos y mioglobina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5CB2F-A448-4C01-BD6C-095CF4C69E46}" type="parTrans" cxnId="{C0E275E8-918C-4417-B766-C2F597B11327}">
      <dgm:prSet/>
      <dgm:spPr/>
      <dgm:t>
        <a:bodyPr/>
        <a:lstStyle/>
        <a:p>
          <a:endParaRPr lang="es-EC"/>
        </a:p>
      </dgm:t>
    </dgm:pt>
    <dgm:pt modelId="{1DC45C79-7BAC-46DF-8A47-9FD9E7771468}" type="sibTrans" cxnId="{C0E275E8-918C-4417-B766-C2F597B11327}">
      <dgm:prSet/>
      <dgm:spPr/>
      <dgm:t>
        <a:bodyPr/>
        <a:lstStyle/>
        <a:p>
          <a:endParaRPr lang="es-EC"/>
        </a:p>
      </dgm:t>
    </dgm:pt>
    <dgm:pt modelId="{7A85A489-5454-46FE-837E-DB9114CF1B9F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Dotado de un importante retículo endoplásmico, se lo conoce también con el nombre de sistema “L”, porque la distribución de sus tubos es longitudinal.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EAEF7-60FD-4F26-9251-9B3A3228093F}" type="parTrans" cxnId="{E8082294-C3FF-40E0-8EAA-7576F1631797}">
      <dgm:prSet/>
      <dgm:spPr/>
      <dgm:t>
        <a:bodyPr/>
        <a:lstStyle/>
        <a:p>
          <a:endParaRPr lang="es-EC"/>
        </a:p>
      </dgm:t>
    </dgm:pt>
    <dgm:pt modelId="{91978F45-AFDF-472B-B2F4-94A22132DC41}" type="sibTrans" cxnId="{E8082294-C3FF-40E0-8EAA-7576F1631797}">
      <dgm:prSet/>
      <dgm:spPr/>
      <dgm:t>
        <a:bodyPr/>
        <a:lstStyle/>
        <a:p>
          <a:endParaRPr lang="es-EC"/>
        </a:p>
      </dgm:t>
    </dgm:pt>
    <dgm:pt modelId="{4FA7E98A-C5B1-497B-BACA-5C93967DC57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fibra cardíaca presenta miofibrillas de dirección longitudinal, cada miofibrilla constituida por </a:t>
          </a:r>
          <a:r>
            <a:rPr lang="es-EC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miofilamentos</a:t>
          </a:r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gruesos y delgados </a:t>
          </a:r>
          <a:endParaRPr lang="es-EC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03838-342A-440B-AB64-60F280A6AB26}" type="parTrans" cxnId="{AEC63FB1-9DB2-4AA2-AAAE-CE5DE8A8147F}">
      <dgm:prSet/>
      <dgm:spPr/>
      <dgm:t>
        <a:bodyPr/>
        <a:lstStyle/>
        <a:p>
          <a:endParaRPr lang="es-EC"/>
        </a:p>
      </dgm:t>
    </dgm:pt>
    <dgm:pt modelId="{DC81576A-E534-4B20-9B1B-7F3D6BC705A8}" type="sibTrans" cxnId="{AEC63FB1-9DB2-4AA2-AAAE-CE5DE8A8147F}">
      <dgm:prSet/>
      <dgm:spPr/>
      <dgm:t>
        <a:bodyPr/>
        <a:lstStyle/>
        <a:p>
          <a:endParaRPr lang="es-EC"/>
        </a:p>
      </dgm:t>
    </dgm:pt>
    <dgm:pt modelId="{54CB2DC1-C537-40F0-9299-91D908FA5BCA}" type="pres">
      <dgm:prSet presAssocID="{B49CC505-3038-4C3A-AE57-91868AD9F9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7E40B2F-AA6C-4843-9693-950EE4189679}" type="pres">
      <dgm:prSet presAssocID="{13010389-64BF-4906-9DA4-87EF9AF9EFC4}" presName="parentLin" presStyleCnt="0"/>
      <dgm:spPr/>
    </dgm:pt>
    <dgm:pt modelId="{0437C919-6F89-459B-BD89-95B14FF85E41}" type="pres">
      <dgm:prSet presAssocID="{13010389-64BF-4906-9DA4-87EF9AF9EFC4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C1559BD-DF52-4AB6-9250-AEF43F76E229}" type="pres">
      <dgm:prSet presAssocID="{13010389-64BF-4906-9DA4-87EF9AF9EFC4}" presName="parentText" presStyleLbl="node1" presStyleIdx="0" presStyleCnt="3" custScaleX="101390" custScaleY="178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079C5-3B2A-434A-AB70-FD0BB5B4D813}" type="pres">
      <dgm:prSet presAssocID="{13010389-64BF-4906-9DA4-87EF9AF9EFC4}" presName="negativeSpace" presStyleCnt="0"/>
      <dgm:spPr/>
    </dgm:pt>
    <dgm:pt modelId="{83EC6169-B020-4E43-A685-D8F8DCA7074A}" type="pres">
      <dgm:prSet presAssocID="{13010389-64BF-4906-9DA4-87EF9AF9EFC4}" presName="childText" presStyleLbl="conFgAcc1" presStyleIdx="0" presStyleCnt="3">
        <dgm:presLayoutVars>
          <dgm:bulletEnabled val="1"/>
        </dgm:presLayoutVars>
      </dgm:prSet>
      <dgm:spPr/>
    </dgm:pt>
    <dgm:pt modelId="{7ADE746F-6DB7-4D65-8AE1-44072B1822D8}" type="pres">
      <dgm:prSet presAssocID="{1DC45C79-7BAC-46DF-8A47-9FD9E7771468}" presName="spaceBetweenRectangles" presStyleCnt="0"/>
      <dgm:spPr/>
    </dgm:pt>
    <dgm:pt modelId="{B6F567F1-BFD3-448A-BD7D-C93753CBA998}" type="pres">
      <dgm:prSet presAssocID="{7A85A489-5454-46FE-837E-DB9114CF1B9F}" presName="parentLin" presStyleCnt="0"/>
      <dgm:spPr/>
    </dgm:pt>
    <dgm:pt modelId="{031E6D35-6613-460B-80AA-4F131AF756E1}" type="pres">
      <dgm:prSet presAssocID="{7A85A489-5454-46FE-837E-DB9114CF1B9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B0F0E78D-7606-4792-A352-C3A409DF26DE}" type="pres">
      <dgm:prSet presAssocID="{7A85A489-5454-46FE-837E-DB9114CF1B9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0BD536-F55E-4F5C-B9C2-3A3BAEAC3874}" type="pres">
      <dgm:prSet presAssocID="{7A85A489-5454-46FE-837E-DB9114CF1B9F}" presName="negativeSpace" presStyleCnt="0"/>
      <dgm:spPr/>
    </dgm:pt>
    <dgm:pt modelId="{68370749-56A0-4ABF-A229-8C3ED9115533}" type="pres">
      <dgm:prSet presAssocID="{7A85A489-5454-46FE-837E-DB9114CF1B9F}" presName="childText" presStyleLbl="conFgAcc1" presStyleIdx="1" presStyleCnt="3">
        <dgm:presLayoutVars>
          <dgm:bulletEnabled val="1"/>
        </dgm:presLayoutVars>
      </dgm:prSet>
      <dgm:spPr/>
    </dgm:pt>
    <dgm:pt modelId="{376CDBDE-388D-4903-8E87-11C77147A45C}" type="pres">
      <dgm:prSet presAssocID="{91978F45-AFDF-472B-B2F4-94A22132DC41}" presName="spaceBetweenRectangles" presStyleCnt="0"/>
      <dgm:spPr/>
    </dgm:pt>
    <dgm:pt modelId="{0EABA417-B723-4794-9894-78F3913E5F25}" type="pres">
      <dgm:prSet presAssocID="{4FA7E98A-C5B1-497B-BACA-5C93967DC578}" presName="parentLin" presStyleCnt="0"/>
      <dgm:spPr/>
    </dgm:pt>
    <dgm:pt modelId="{A8867BCA-A1E0-452A-A723-09B0E0E49FEB}" type="pres">
      <dgm:prSet presAssocID="{4FA7E98A-C5B1-497B-BACA-5C93967DC578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B60B7087-4D34-4734-A288-66F8E69B1F34}" type="pres">
      <dgm:prSet presAssocID="{4FA7E98A-C5B1-497B-BACA-5C93967DC5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05B548-9537-420F-AEC0-44D30C41F1A0}" type="pres">
      <dgm:prSet presAssocID="{4FA7E98A-C5B1-497B-BACA-5C93967DC578}" presName="negativeSpace" presStyleCnt="0"/>
      <dgm:spPr/>
    </dgm:pt>
    <dgm:pt modelId="{A766844F-2132-481F-BBC2-91632C56DA74}" type="pres">
      <dgm:prSet presAssocID="{4FA7E98A-C5B1-497B-BACA-5C93967DC57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C76ADB-F9BC-47DE-8081-A50088C305B2}" type="presOf" srcId="{7A85A489-5454-46FE-837E-DB9114CF1B9F}" destId="{B0F0E78D-7606-4792-A352-C3A409DF26DE}" srcOrd="1" destOrd="0" presId="urn:microsoft.com/office/officeart/2005/8/layout/list1"/>
    <dgm:cxn modelId="{0BC786D6-773E-4CD1-803B-14F98C0FAA63}" type="presOf" srcId="{B49CC505-3038-4C3A-AE57-91868AD9F9D8}" destId="{54CB2DC1-C537-40F0-9299-91D908FA5BCA}" srcOrd="0" destOrd="0" presId="urn:microsoft.com/office/officeart/2005/8/layout/list1"/>
    <dgm:cxn modelId="{AEC63FB1-9DB2-4AA2-AAAE-CE5DE8A8147F}" srcId="{B49CC505-3038-4C3A-AE57-91868AD9F9D8}" destId="{4FA7E98A-C5B1-497B-BACA-5C93967DC578}" srcOrd="2" destOrd="0" parTransId="{88403838-342A-440B-AB64-60F280A6AB26}" sibTransId="{DC81576A-E534-4B20-9B1B-7F3D6BC705A8}"/>
    <dgm:cxn modelId="{C0E275E8-918C-4417-B766-C2F597B11327}" srcId="{B49CC505-3038-4C3A-AE57-91868AD9F9D8}" destId="{13010389-64BF-4906-9DA4-87EF9AF9EFC4}" srcOrd="0" destOrd="0" parTransId="{62E5CB2F-A448-4C01-BD6C-095CF4C69E46}" sibTransId="{1DC45C79-7BAC-46DF-8A47-9FD9E7771468}"/>
    <dgm:cxn modelId="{9BC3F1E0-999C-46BB-BE99-04D1E67986E6}" type="presOf" srcId="{13010389-64BF-4906-9DA4-87EF9AF9EFC4}" destId="{5C1559BD-DF52-4AB6-9250-AEF43F76E229}" srcOrd="1" destOrd="0" presId="urn:microsoft.com/office/officeart/2005/8/layout/list1"/>
    <dgm:cxn modelId="{E8E6703D-C678-4C9D-8D0B-550C975BF719}" type="presOf" srcId="{4FA7E98A-C5B1-497B-BACA-5C93967DC578}" destId="{B60B7087-4D34-4734-A288-66F8E69B1F34}" srcOrd="1" destOrd="0" presId="urn:microsoft.com/office/officeart/2005/8/layout/list1"/>
    <dgm:cxn modelId="{E8082294-C3FF-40E0-8EAA-7576F1631797}" srcId="{B49CC505-3038-4C3A-AE57-91868AD9F9D8}" destId="{7A85A489-5454-46FE-837E-DB9114CF1B9F}" srcOrd="1" destOrd="0" parTransId="{D9FEAEF7-60FD-4F26-9251-9B3A3228093F}" sibTransId="{91978F45-AFDF-472B-B2F4-94A22132DC41}"/>
    <dgm:cxn modelId="{68591BD2-0EC1-47DD-80B9-6AF8113DCF6D}" type="presOf" srcId="{7A85A489-5454-46FE-837E-DB9114CF1B9F}" destId="{031E6D35-6613-460B-80AA-4F131AF756E1}" srcOrd="0" destOrd="0" presId="urn:microsoft.com/office/officeart/2005/8/layout/list1"/>
    <dgm:cxn modelId="{2AA802FF-FC8E-49C2-A109-CFD4AA5641D8}" type="presOf" srcId="{4FA7E98A-C5B1-497B-BACA-5C93967DC578}" destId="{A8867BCA-A1E0-452A-A723-09B0E0E49FEB}" srcOrd="0" destOrd="0" presId="urn:microsoft.com/office/officeart/2005/8/layout/list1"/>
    <dgm:cxn modelId="{F94D3595-9630-4C43-9A60-ACE7D5905530}" type="presOf" srcId="{13010389-64BF-4906-9DA4-87EF9AF9EFC4}" destId="{0437C919-6F89-459B-BD89-95B14FF85E41}" srcOrd="0" destOrd="0" presId="urn:microsoft.com/office/officeart/2005/8/layout/list1"/>
    <dgm:cxn modelId="{6F8E34A2-0653-4CA3-9658-3D4013D750D4}" type="presParOf" srcId="{54CB2DC1-C537-40F0-9299-91D908FA5BCA}" destId="{97E40B2F-AA6C-4843-9693-950EE4189679}" srcOrd="0" destOrd="0" presId="urn:microsoft.com/office/officeart/2005/8/layout/list1"/>
    <dgm:cxn modelId="{210CD587-4563-4811-82D3-BACDB6433AF8}" type="presParOf" srcId="{97E40B2F-AA6C-4843-9693-950EE4189679}" destId="{0437C919-6F89-459B-BD89-95B14FF85E41}" srcOrd="0" destOrd="0" presId="urn:microsoft.com/office/officeart/2005/8/layout/list1"/>
    <dgm:cxn modelId="{46B2C114-93F1-4C99-8EB5-B5CA2F1C24D6}" type="presParOf" srcId="{97E40B2F-AA6C-4843-9693-950EE4189679}" destId="{5C1559BD-DF52-4AB6-9250-AEF43F76E229}" srcOrd="1" destOrd="0" presId="urn:microsoft.com/office/officeart/2005/8/layout/list1"/>
    <dgm:cxn modelId="{36880FDB-7C5C-412D-9B32-84A05BAEA4CB}" type="presParOf" srcId="{54CB2DC1-C537-40F0-9299-91D908FA5BCA}" destId="{C8B079C5-3B2A-434A-AB70-FD0BB5B4D813}" srcOrd="1" destOrd="0" presId="urn:microsoft.com/office/officeart/2005/8/layout/list1"/>
    <dgm:cxn modelId="{AFF7D167-B03C-4A0B-B68E-5040E474381B}" type="presParOf" srcId="{54CB2DC1-C537-40F0-9299-91D908FA5BCA}" destId="{83EC6169-B020-4E43-A685-D8F8DCA7074A}" srcOrd="2" destOrd="0" presId="urn:microsoft.com/office/officeart/2005/8/layout/list1"/>
    <dgm:cxn modelId="{8C0383B3-4D9A-4D77-9047-D868F4CCC8E7}" type="presParOf" srcId="{54CB2DC1-C537-40F0-9299-91D908FA5BCA}" destId="{7ADE746F-6DB7-4D65-8AE1-44072B1822D8}" srcOrd="3" destOrd="0" presId="urn:microsoft.com/office/officeart/2005/8/layout/list1"/>
    <dgm:cxn modelId="{03DDC465-D9F9-4F19-B68E-AE75286121F0}" type="presParOf" srcId="{54CB2DC1-C537-40F0-9299-91D908FA5BCA}" destId="{B6F567F1-BFD3-448A-BD7D-C93753CBA998}" srcOrd="4" destOrd="0" presId="urn:microsoft.com/office/officeart/2005/8/layout/list1"/>
    <dgm:cxn modelId="{0E0F1029-3406-4152-8F30-5EDA9B230511}" type="presParOf" srcId="{B6F567F1-BFD3-448A-BD7D-C93753CBA998}" destId="{031E6D35-6613-460B-80AA-4F131AF756E1}" srcOrd="0" destOrd="0" presId="urn:microsoft.com/office/officeart/2005/8/layout/list1"/>
    <dgm:cxn modelId="{6CFCF36E-285A-480D-99D0-03270746E682}" type="presParOf" srcId="{B6F567F1-BFD3-448A-BD7D-C93753CBA998}" destId="{B0F0E78D-7606-4792-A352-C3A409DF26DE}" srcOrd="1" destOrd="0" presId="urn:microsoft.com/office/officeart/2005/8/layout/list1"/>
    <dgm:cxn modelId="{64514F29-CD52-4043-860B-467147372B7C}" type="presParOf" srcId="{54CB2DC1-C537-40F0-9299-91D908FA5BCA}" destId="{250BD536-F55E-4F5C-B9C2-3A3BAEAC3874}" srcOrd="5" destOrd="0" presId="urn:microsoft.com/office/officeart/2005/8/layout/list1"/>
    <dgm:cxn modelId="{63F3A927-6DC7-4CEA-8883-33C01521B179}" type="presParOf" srcId="{54CB2DC1-C537-40F0-9299-91D908FA5BCA}" destId="{68370749-56A0-4ABF-A229-8C3ED9115533}" srcOrd="6" destOrd="0" presId="urn:microsoft.com/office/officeart/2005/8/layout/list1"/>
    <dgm:cxn modelId="{925668CC-B589-4E25-8FAD-86C6D0ED9E25}" type="presParOf" srcId="{54CB2DC1-C537-40F0-9299-91D908FA5BCA}" destId="{376CDBDE-388D-4903-8E87-11C77147A45C}" srcOrd="7" destOrd="0" presId="urn:microsoft.com/office/officeart/2005/8/layout/list1"/>
    <dgm:cxn modelId="{D9CD04A0-2E6C-42DD-A97F-C1701D703CDC}" type="presParOf" srcId="{54CB2DC1-C537-40F0-9299-91D908FA5BCA}" destId="{0EABA417-B723-4794-9894-78F3913E5F25}" srcOrd="8" destOrd="0" presId="urn:microsoft.com/office/officeart/2005/8/layout/list1"/>
    <dgm:cxn modelId="{70B713AB-5CA1-4FA5-98D1-EED14CC1E261}" type="presParOf" srcId="{0EABA417-B723-4794-9894-78F3913E5F25}" destId="{A8867BCA-A1E0-452A-A723-09B0E0E49FEB}" srcOrd="0" destOrd="0" presId="urn:microsoft.com/office/officeart/2005/8/layout/list1"/>
    <dgm:cxn modelId="{203AFBB5-1C71-4C5A-A53F-E681DDEBFA61}" type="presParOf" srcId="{0EABA417-B723-4794-9894-78F3913E5F25}" destId="{B60B7087-4D34-4734-A288-66F8E69B1F34}" srcOrd="1" destOrd="0" presId="urn:microsoft.com/office/officeart/2005/8/layout/list1"/>
    <dgm:cxn modelId="{F4989F85-6448-4652-9628-B7580E8159D3}" type="presParOf" srcId="{54CB2DC1-C537-40F0-9299-91D908FA5BCA}" destId="{D305B548-9537-420F-AEC0-44D30C41F1A0}" srcOrd="9" destOrd="0" presId="urn:microsoft.com/office/officeart/2005/8/layout/list1"/>
    <dgm:cxn modelId="{4CC22A80-C34D-42F8-8DD4-FE81A04163AC}" type="presParOf" srcId="{54CB2DC1-C537-40F0-9299-91D908FA5BCA}" destId="{A766844F-2132-481F-BBC2-91632C56DA7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C23DE-5168-4878-AF07-D7864108FF06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EC"/>
        </a:p>
      </dgm:t>
    </dgm:pt>
    <dgm:pt modelId="{FA78FB9B-52A3-4FCA-B1E4-D14317AEDB3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células musculares cardíacas se disponen anastomosadas entre sí, formando una vasta red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37C77-08AC-46EC-8B4A-521D3CB282BE}" type="parTrans" cxnId="{200B79A4-E290-4846-BFE8-E497725050D6}">
      <dgm:prSet/>
      <dgm:spPr/>
      <dgm:t>
        <a:bodyPr/>
        <a:lstStyle/>
        <a:p>
          <a:endParaRPr lang="es-EC"/>
        </a:p>
      </dgm:t>
    </dgm:pt>
    <dgm:pt modelId="{3D1B0773-01A1-4580-BDDB-1440304EE945}" type="sibTrans" cxnId="{200B79A4-E290-4846-BFE8-E497725050D6}">
      <dgm:prSet/>
      <dgm:spPr/>
      <dgm:t>
        <a:bodyPr/>
        <a:lstStyle/>
        <a:p>
          <a:endParaRPr lang="es-EC"/>
        </a:p>
      </dgm:t>
    </dgm:pt>
    <dgm:pt modelId="{1D6FFAAC-E70B-432B-B620-C9277FB9EEE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presencia de los complejos de unión, las zonas de oclusión y las zonas de adherencia, que unen férreamente las membranas celulares de las células vecinas.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AF44D0-4B1D-4558-B2C6-4CBB8EEC7F9C}" type="parTrans" cxnId="{0A8D86F7-3A71-4E86-8B6E-0375D04F5FE0}">
      <dgm:prSet/>
      <dgm:spPr/>
      <dgm:t>
        <a:bodyPr/>
        <a:lstStyle/>
        <a:p>
          <a:endParaRPr lang="es-EC"/>
        </a:p>
      </dgm:t>
    </dgm:pt>
    <dgm:pt modelId="{E1732D98-7902-4527-8EAD-4E3C49920A82}" type="sibTrans" cxnId="{0A8D86F7-3A71-4E86-8B6E-0375D04F5FE0}">
      <dgm:prSet/>
      <dgm:spPr/>
      <dgm:t>
        <a:bodyPr/>
        <a:lstStyle/>
        <a:p>
          <a:endParaRPr lang="es-EC"/>
        </a:p>
      </dgm:t>
    </dgm:pt>
    <dgm:pt modelId="{1D63517D-231A-4481-9498-7065A7AB26A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presencia de estos complejos de unión, son los responsables que en los cortes bien preparados, se observen aun con microscopio de luz, unos trazos – segmentos intercalares.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2F8B6B-8F06-4046-8DAB-FB6AD7D30212}" type="parTrans" cxnId="{4208330E-E797-40F7-88BD-B98CB2637EEB}">
      <dgm:prSet/>
      <dgm:spPr/>
      <dgm:t>
        <a:bodyPr/>
        <a:lstStyle/>
        <a:p>
          <a:endParaRPr lang="es-EC"/>
        </a:p>
      </dgm:t>
    </dgm:pt>
    <dgm:pt modelId="{90713045-BCEE-4B7F-A731-A301D7F3F362}" type="sibTrans" cxnId="{4208330E-E797-40F7-88BD-B98CB2637EEB}">
      <dgm:prSet/>
      <dgm:spPr/>
      <dgm:t>
        <a:bodyPr/>
        <a:lstStyle/>
        <a:p>
          <a:endParaRPr lang="es-EC"/>
        </a:p>
      </dgm:t>
    </dgm:pt>
    <dgm:pt modelId="{0671377F-6D44-4B53-9357-981C4C3B0663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Estos trazos dispuestos irregularmente, a manera de gradas, se les llama segmentos o bandas </a:t>
          </a:r>
          <a:r>
            <a:rPr lang="es-EC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escaleiformes</a:t>
          </a:r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discos intercalares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78554-7279-43A7-AB27-F0B5CE555B38}" type="parTrans" cxnId="{BB2909E9-2920-4DB2-B764-56549907382A}">
      <dgm:prSet/>
      <dgm:spPr/>
      <dgm:t>
        <a:bodyPr/>
        <a:lstStyle/>
        <a:p>
          <a:endParaRPr lang="es-EC"/>
        </a:p>
      </dgm:t>
    </dgm:pt>
    <dgm:pt modelId="{B490F116-3E00-4B79-B8E5-98AF3C33D25B}" type="sibTrans" cxnId="{BB2909E9-2920-4DB2-B764-56549907382A}">
      <dgm:prSet/>
      <dgm:spPr/>
      <dgm:t>
        <a:bodyPr/>
        <a:lstStyle/>
        <a:p>
          <a:endParaRPr lang="es-EC"/>
        </a:p>
      </dgm:t>
    </dgm:pt>
    <dgm:pt modelId="{349F6B4D-8BB5-4B0D-9F58-2D5FCB49E41F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Disco intercalar: zona de unión intercelular que facilita el paso de impulso nervioso de una célula a otra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2E955-4A16-4681-9E80-C65966622061}" type="parTrans" cxnId="{BE3597CD-915B-401E-8D3C-A3C8BDE98F20}">
      <dgm:prSet/>
      <dgm:spPr/>
      <dgm:t>
        <a:bodyPr/>
        <a:lstStyle/>
        <a:p>
          <a:endParaRPr lang="es-EC"/>
        </a:p>
      </dgm:t>
    </dgm:pt>
    <dgm:pt modelId="{0DBA4FD8-5B93-41FF-809A-EEA3588A86AE}" type="sibTrans" cxnId="{BE3597CD-915B-401E-8D3C-A3C8BDE98F20}">
      <dgm:prSet/>
      <dgm:spPr/>
      <dgm:t>
        <a:bodyPr/>
        <a:lstStyle/>
        <a:p>
          <a:endParaRPr lang="es-EC"/>
        </a:p>
      </dgm:t>
    </dgm:pt>
    <dgm:pt modelId="{CFE3E30D-5A5F-49E4-BB47-1D9432996CB9}" type="pres">
      <dgm:prSet presAssocID="{6F0C23DE-5168-4878-AF07-D7864108FF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C0C08D-2EBA-4D84-BD5E-A79F3764AE6E}" type="pres">
      <dgm:prSet presAssocID="{FA78FB9B-52A3-4FCA-B1E4-D14317AEDB3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A31E55-ED3B-46C2-B53D-885A85C20527}" type="pres">
      <dgm:prSet presAssocID="{3D1B0773-01A1-4580-BDDB-1440304EE945}" presName="sibTrans" presStyleCnt="0"/>
      <dgm:spPr/>
    </dgm:pt>
    <dgm:pt modelId="{5D85B122-A41A-450E-8793-ED7072462319}" type="pres">
      <dgm:prSet presAssocID="{1D6FFAAC-E70B-432B-B620-C9277FB9EEE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D4FCEB-76B8-441B-BFB6-37C7CAA14C81}" type="pres">
      <dgm:prSet presAssocID="{E1732D98-7902-4527-8EAD-4E3C49920A82}" presName="sibTrans" presStyleCnt="0"/>
      <dgm:spPr/>
    </dgm:pt>
    <dgm:pt modelId="{17E26495-4F72-4AFD-8E29-52045CF84853}" type="pres">
      <dgm:prSet presAssocID="{1D63517D-231A-4481-9498-7065A7AB26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400737-3072-4ED1-A7AE-D6D9A1F1442E}" type="pres">
      <dgm:prSet presAssocID="{90713045-BCEE-4B7F-A731-A301D7F3F362}" presName="sibTrans" presStyleCnt="0"/>
      <dgm:spPr/>
    </dgm:pt>
    <dgm:pt modelId="{F44FF8B1-8627-4319-9EE4-9ACCAE3DDC29}" type="pres">
      <dgm:prSet presAssocID="{0671377F-6D44-4B53-9357-981C4C3B06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B05D82-95F0-4446-9C5B-CA8F102B5C20}" type="pres">
      <dgm:prSet presAssocID="{B490F116-3E00-4B79-B8E5-98AF3C33D25B}" presName="sibTrans" presStyleCnt="0"/>
      <dgm:spPr/>
    </dgm:pt>
    <dgm:pt modelId="{29ED52E0-4242-46EB-AB2A-78D72EC90374}" type="pres">
      <dgm:prSet presAssocID="{349F6B4D-8BB5-4B0D-9F58-2D5FCB49E4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2909E9-2920-4DB2-B764-56549907382A}" srcId="{6F0C23DE-5168-4878-AF07-D7864108FF06}" destId="{0671377F-6D44-4B53-9357-981C4C3B0663}" srcOrd="3" destOrd="0" parTransId="{0C778554-7279-43A7-AB27-F0B5CE555B38}" sibTransId="{B490F116-3E00-4B79-B8E5-98AF3C33D25B}"/>
    <dgm:cxn modelId="{D7B36BC4-5226-4937-A746-4B4013F05F05}" type="presOf" srcId="{349F6B4D-8BB5-4B0D-9F58-2D5FCB49E41F}" destId="{29ED52E0-4242-46EB-AB2A-78D72EC90374}" srcOrd="0" destOrd="0" presId="urn:microsoft.com/office/officeart/2005/8/layout/default"/>
    <dgm:cxn modelId="{200B79A4-E290-4846-BFE8-E497725050D6}" srcId="{6F0C23DE-5168-4878-AF07-D7864108FF06}" destId="{FA78FB9B-52A3-4FCA-B1E4-D14317AEDB33}" srcOrd="0" destOrd="0" parTransId="{5E437C77-08AC-46EC-8B4A-521D3CB282BE}" sibTransId="{3D1B0773-01A1-4580-BDDB-1440304EE945}"/>
    <dgm:cxn modelId="{BE3597CD-915B-401E-8D3C-A3C8BDE98F20}" srcId="{6F0C23DE-5168-4878-AF07-D7864108FF06}" destId="{349F6B4D-8BB5-4B0D-9F58-2D5FCB49E41F}" srcOrd="4" destOrd="0" parTransId="{FCC2E955-4A16-4681-9E80-C65966622061}" sibTransId="{0DBA4FD8-5B93-41FF-809A-EEA3588A86AE}"/>
    <dgm:cxn modelId="{4208330E-E797-40F7-88BD-B98CB2637EEB}" srcId="{6F0C23DE-5168-4878-AF07-D7864108FF06}" destId="{1D63517D-231A-4481-9498-7065A7AB26AF}" srcOrd="2" destOrd="0" parTransId="{222F8B6B-8F06-4046-8DAB-FB6AD7D30212}" sibTransId="{90713045-BCEE-4B7F-A731-A301D7F3F362}"/>
    <dgm:cxn modelId="{BB87B708-DE6C-48D7-8116-6A9A13D3466B}" type="presOf" srcId="{1D6FFAAC-E70B-432B-B620-C9277FB9EEED}" destId="{5D85B122-A41A-450E-8793-ED7072462319}" srcOrd="0" destOrd="0" presId="urn:microsoft.com/office/officeart/2005/8/layout/default"/>
    <dgm:cxn modelId="{9AC2A0C1-12B6-4008-8565-5DB88FB540F4}" type="presOf" srcId="{6F0C23DE-5168-4878-AF07-D7864108FF06}" destId="{CFE3E30D-5A5F-49E4-BB47-1D9432996CB9}" srcOrd="0" destOrd="0" presId="urn:microsoft.com/office/officeart/2005/8/layout/default"/>
    <dgm:cxn modelId="{44E9E534-C809-4619-AB10-938697BA4104}" type="presOf" srcId="{0671377F-6D44-4B53-9357-981C4C3B0663}" destId="{F44FF8B1-8627-4319-9EE4-9ACCAE3DDC29}" srcOrd="0" destOrd="0" presId="urn:microsoft.com/office/officeart/2005/8/layout/default"/>
    <dgm:cxn modelId="{0A8D86F7-3A71-4E86-8B6E-0375D04F5FE0}" srcId="{6F0C23DE-5168-4878-AF07-D7864108FF06}" destId="{1D6FFAAC-E70B-432B-B620-C9277FB9EEED}" srcOrd="1" destOrd="0" parTransId="{62AF44D0-4B1D-4558-B2C6-4CBB8EEC7F9C}" sibTransId="{E1732D98-7902-4527-8EAD-4E3C49920A82}"/>
    <dgm:cxn modelId="{B05CD653-C61C-41CF-8DD6-59D05D3DB251}" type="presOf" srcId="{FA78FB9B-52A3-4FCA-B1E4-D14317AEDB33}" destId="{FCC0C08D-2EBA-4D84-BD5E-A79F3764AE6E}" srcOrd="0" destOrd="0" presId="urn:microsoft.com/office/officeart/2005/8/layout/default"/>
    <dgm:cxn modelId="{228CF269-3542-4BF7-9DEC-54E0C87EE2B1}" type="presOf" srcId="{1D63517D-231A-4481-9498-7065A7AB26AF}" destId="{17E26495-4F72-4AFD-8E29-52045CF84853}" srcOrd="0" destOrd="0" presId="urn:microsoft.com/office/officeart/2005/8/layout/default"/>
    <dgm:cxn modelId="{314E137E-B6DB-4EA3-94AC-366F9851C6F7}" type="presParOf" srcId="{CFE3E30D-5A5F-49E4-BB47-1D9432996CB9}" destId="{FCC0C08D-2EBA-4D84-BD5E-A79F3764AE6E}" srcOrd="0" destOrd="0" presId="urn:microsoft.com/office/officeart/2005/8/layout/default"/>
    <dgm:cxn modelId="{3750E1D5-4B31-4516-BFB6-825DD1ED4612}" type="presParOf" srcId="{CFE3E30D-5A5F-49E4-BB47-1D9432996CB9}" destId="{15A31E55-ED3B-46C2-B53D-885A85C20527}" srcOrd="1" destOrd="0" presId="urn:microsoft.com/office/officeart/2005/8/layout/default"/>
    <dgm:cxn modelId="{7B5DEABA-6B41-4B32-9B72-3104289E6FE6}" type="presParOf" srcId="{CFE3E30D-5A5F-49E4-BB47-1D9432996CB9}" destId="{5D85B122-A41A-450E-8793-ED7072462319}" srcOrd="2" destOrd="0" presId="urn:microsoft.com/office/officeart/2005/8/layout/default"/>
    <dgm:cxn modelId="{4F4D0B5A-42A0-4F80-A823-D2715E0D2C4D}" type="presParOf" srcId="{CFE3E30D-5A5F-49E4-BB47-1D9432996CB9}" destId="{B0D4FCEB-76B8-441B-BFB6-37C7CAA14C81}" srcOrd="3" destOrd="0" presId="urn:microsoft.com/office/officeart/2005/8/layout/default"/>
    <dgm:cxn modelId="{C88D4A39-1890-48D3-B47A-F0E3E373BC40}" type="presParOf" srcId="{CFE3E30D-5A5F-49E4-BB47-1D9432996CB9}" destId="{17E26495-4F72-4AFD-8E29-52045CF84853}" srcOrd="4" destOrd="0" presId="urn:microsoft.com/office/officeart/2005/8/layout/default"/>
    <dgm:cxn modelId="{248738CB-E64C-40DC-A7DF-ACC68E2155FA}" type="presParOf" srcId="{CFE3E30D-5A5F-49E4-BB47-1D9432996CB9}" destId="{F9400737-3072-4ED1-A7AE-D6D9A1F1442E}" srcOrd="5" destOrd="0" presId="urn:microsoft.com/office/officeart/2005/8/layout/default"/>
    <dgm:cxn modelId="{97CBC200-3E99-4C79-A5D1-E8077B30C502}" type="presParOf" srcId="{CFE3E30D-5A5F-49E4-BB47-1D9432996CB9}" destId="{F44FF8B1-8627-4319-9EE4-9ACCAE3DDC29}" srcOrd="6" destOrd="0" presId="urn:microsoft.com/office/officeart/2005/8/layout/default"/>
    <dgm:cxn modelId="{EBF48FA2-9806-44A4-92EA-840C24EFDF5B}" type="presParOf" srcId="{CFE3E30D-5A5F-49E4-BB47-1D9432996CB9}" destId="{67B05D82-95F0-4446-9C5B-CA8F102B5C20}" srcOrd="7" destOrd="0" presId="urn:microsoft.com/office/officeart/2005/8/layout/default"/>
    <dgm:cxn modelId="{F4183541-0A20-49FA-A7AB-A0F6B894740A}" type="presParOf" srcId="{CFE3E30D-5A5F-49E4-BB47-1D9432996CB9}" destId="{29ED52E0-4242-46EB-AB2A-78D72EC9037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764AA3-F3E5-4200-86AB-11B9443133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319D82C-A452-489D-822E-6423387C8790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nutrición del tejido está dada por numerosos vasos sanguíneos, en cuanto a la inervación, el miocardio recibe filetes tanto del simpático como del parasimpático</a:t>
          </a:r>
          <a:endParaRPr lang="es-EC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DB46B-F819-4643-A184-EA875C4F3F0F}" type="parTrans" cxnId="{030C6C31-D373-4B3A-81CE-B405B28968A9}">
      <dgm:prSet/>
      <dgm:spPr/>
      <dgm:t>
        <a:bodyPr/>
        <a:lstStyle/>
        <a:p>
          <a:endParaRPr lang="es-EC"/>
        </a:p>
      </dgm:t>
    </dgm:pt>
    <dgm:pt modelId="{002671F0-6EBD-4259-9876-E8237D57C534}" type="sibTrans" cxnId="{030C6C31-D373-4B3A-81CE-B405B28968A9}">
      <dgm:prSet/>
      <dgm:spPr/>
      <dgm:t>
        <a:bodyPr/>
        <a:lstStyle/>
        <a:p>
          <a:endParaRPr lang="es-EC"/>
        </a:p>
      </dgm:t>
    </dgm:pt>
    <dgm:pt modelId="{4DB82D82-B47B-4DD1-8719-FE1F7B302206}">
      <dgm:prSet phldrT="[Texto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C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filetes nerviosos (ramificación leve de los nervios) terminan en las inmediaciones de una estructura especial denominada nódulo sino-auricular.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dirty="0"/>
        </a:p>
      </dgm:t>
    </dgm:pt>
    <dgm:pt modelId="{19CAEF58-9F23-4BD7-96B1-5F9FB5AE08BC}" type="parTrans" cxnId="{AD8322A1-AA5B-477F-9597-96DA28D86864}">
      <dgm:prSet/>
      <dgm:spPr/>
      <dgm:t>
        <a:bodyPr/>
        <a:lstStyle/>
        <a:p>
          <a:endParaRPr lang="es-EC"/>
        </a:p>
      </dgm:t>
    </dgm:pt>
    <dgm:pt modelId="{DF326683-1E53-47D3-8EE2-12A3BA749AC6}" type="sibTrans" cxnId="{AD8322A1-AA5B-477F-9597-96DA28D86864}">
      <dgm:prSet/>
      <dgm:spPr/>
      <dgm:t>
        <a:bodyPr/>
        <a:lstStyle/>
        <a:p>
          <a:endParaRPr lang="es-EC"/>
        </a:p>
      </dgm:t>
    </dgm:pt>
    <dgm:pt modelId="{A727094D-3CA0-4D45-A505-F365835E9858}" type="pres">
      <dgm:prSet presAssocID="{81764AA3-F3E5-4200-86AB-11B944313387}" presName="CompostProcess" presStyleCnt="0">
        <dgm:presLayoutVars>
          <dgm:dir/>
          <dgm:resizeHandles val="exact"/>
        </dgm:presLayoutVars>
      </dgm:prSet>
      <dgm:spPr/>
    </dgm:pt>
    <dgm:pt modelId="{11F4550A-89C7-44DA-90A7-8701D397DC9D}" type="pres">
      <dgm:prSet presAssocID="{81764AA3-F3E5-4200-86AB-11B944313387}" presName="arrow" presStyleLbl="bgShp" presStyleIdx="0" presStyleCnt="1"/>
      <dgm:spPr/>
    </dgm:pt>
    <dgm:pt modelId="{DA54E0EC-6E26-472F-A7D7-E41D4C196838}" type="pres">
      <dgm:prSet presAssocID="{81764AA3-F3E5-4200-86AB-11B944313387}" presName="linearProcess" presStyleCnt="0"/>
      <dgm:spPr/>
    </dgm:pt>
    <dgm:pt modelId="{2ABAA22E-C5D7-4934-92BC-733B80EE6D52}" type="pres">
      <dgm:prSet presAssocID="{3319D82C-A452-489D-822E-6423387C879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7BA700-921A-420A-9C8E-535B9099456C}" type="pres">
      <dgm:prSet presAssocID="{002671F0-6EBD-4259-9876-E8237D57C534}" presName="sibTrans" presStyleCnt="0"/>
      <dgm:spPr/>
    </dgm:pt>
    <dgm:pt modelId="{03FE9FF1-D41D-4479-A2F1-A006EA9DF3D8}" type="pres">
      <dgm:prSet presAssocID="{4DB82D82-B47B-4DD1-8719-FE1F7B30220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73D03D-A423-439D-A00D-922D48FFE3C7}" type="presOf" srcId="{3319D82C-A452-489D-822E-6423387C8790}" destId="{2ABAA22E-C5D7-4934-92BC-733B80EE6D52}" srcOrd="0" destOrd="0" presId="urn:microsoft.com/office/officeart/2005/8/layout/hProcess9"/>
    <dgm:cxn modelId="{030C6C31-D373-4B3A-81CE-B405B28968A9}" srcId="{81764AA3-F3E5-4200-86AB-11B944313387}" destId="{3319D82C-A452-489D-822E-6423387C8790}" srcOrd="0" destOrd="0" parTransId="{17FDB46B-F819-4643-A184-EA875C4F3F0F}" sibTransId="{002671F0-6EBD-4259-9876-E8237D57C534}"/>
    <dgm:cxn modelId="{24886C25-5F4D-4BE7-9D2E-69A7B06947DC}" type="presOf" srcId="{4DB82D82-B47B-4DD1-8719-FE1F7B302206}" destId="{03FE9FF1-D41D-4479-A2F1-A006EA9DF3D8}" srcOrd="0" destOrd="0" presId="urn:microsoft.com/office/officeart/2005/8/layout/hProcess9"/>
    <dgm:cxn modelId="{AD1AE0DF-9F1D-446E-8098-BA7904308216}" type="presOf" srcId="{81764AA3-F3E5-4200-86AB-11B944313387}" destId="{A727094D-3CA0-4D45-A505-F365835E9858}" srcOrd="0" destOrd="0" presId="urn:microsoft.com/office/officeart/2005/8/layout/hProcess9"/>
    <dgm:cxn modelId="{AD8322A1-AA5B-477F-9597-96DA28D86864}" srcId="{81764AA3-F3E5-4200-86AB-11B944313387}" destId="{4DB82D82-B47B-4DD1-8719-FE1F7B302206}" srcOrd="1" destOrd="0" parTransId="{19CAEF58-9F23-4BD7-96B1-5F9FB5AE08BC}" sibTransId="{DF326683-1E53-47D3-8EE2-12A3BA749AC6}"/>
    <dgm:cxn modelId="{929E02AD-9F82-44D4-9E7E-0B5AE911B3BA}" type="presParOf" srcId="{A727094D-3CA0-4D45-A505-F365835E9858}" destId="{11F4550A-89C7-44DA-90A7-8701D397DC9D}" srcOrd="0" destOrd="0" presId="urn:microsoft.com/office/officeart/2005/8/layout/hProcess9"/>
    <dgm:cxn modelId="{394E44EE-0F00-4BF4-B5D9-DAB1E1FFEAAF}" type="presParOf" srcId="{A727094D-3CA0-4D45-A505-F365835E9858}" destId="{DA54E0EC-6E26-472F-A7D7-E41D4C196838}" srcOrd="1" destOrd="0" presId="urn:microsoft.com/office/officeart/2005/8/layout/hProcess9"/>
    <dgm:cxn modelId="{07F1D569-F33E-4650-BE56-BBD46614D6DF}" type="presParOf" srcId="{DA54E0EC-6E26-472F-A7D7-E41D4C196838}" destId="{2ABAA22E-C5D7-4934-92BC-733B80EE6D52}" srcOrd="0" destOrd="0" presId="urn:microsoft.com/office/officeart/2005/8/layout/hProcess9"/>
    <dgm:cxn modelId="{B62FDC0F-ADE8-4562-8256-9775678A8D89}" type="presParOf" srcId="{DA54E0EC-6E26-472F-A7D7-E41D4C196838}" destId="{6E7BA700-921A-420A-9C8E-535B9099456C}" srcOrd="1" destOrd="0" presId="urn:microsoft.com/office/officeart/2005/8/layout/hProcess9"/>
    <dgm:cxn modelId="{3EEC883E-2845-4C81-850B-C8686C07D26E}" type="presParOf" srcId="{DA54E0EC-6E26-472F-A7D7-E41D4C196838}" destId="{03FE9FF1-D41D-4479-A2F1-A006EA9DF3D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25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725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878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53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8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253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108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624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09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1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024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4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78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20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9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2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DCD4-6675-4953-BB77-056B3CF4A8AF}" type="datetimeFigureOut">
              <a:rPr lang="es-ES" smtClean="0"/>
              <a:t>01/08/2020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DD38280-545A-4F5E-A020-7AB08F98085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9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0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9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0054" y="1161056"/>
            <a:ext cx="9404723" cy="1400530"/>
          </a:xfrm>
        </p:spPr>
        <p:txBody>
          <a:bodyPr/>
          <a:lstStyle/>
          <a:p>
            <a:r>
              <a:rPr lang="es-EC" sz="8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TEJIDO MUSCULAR </a:t>
            </a:r>
            <a:endParaRPr lang="es-ES" sz="8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/>
          <a:stretch/>
        </p:blipFill>
        <p:spPr bwMode="auto">
          <a:xfrm>
            <a:off x="2992040" y="2627290"/>
            <a:ext cx="6000750" cy="41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63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n relacionad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62" y="469396"/>
            <a:ext cx="7773608" cy="6060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29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3464" y="4609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unión y agrupamiento de las células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017" y="1220318"/>
            <a:ext cx="10708784" cy="2694859"/>
          </a:xfrm>
        </p:spPr>
        <p:txBody>
          <a:bodyPr>
            <a:normAutofit/>
          </a:bodyPr>
          <a:lstStyle/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fibras se agrupan, de modo que la parte ancha de una célula coincide con las puntas de las vecinas.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células están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través de sus extremos por la presencia de desmosomás o de interdigitaciones.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fibras unidas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forman una especie de haces musculares. En los pequeños espacios dejados por las fibras se aloja un escaso tejido conectivo reticular (laxo).</a:t>
            </a:r>
          </a:p>
          <a:p>
            <a:pPr algn="just"/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musculo l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64" y="3874331"/>
            <a:ext cx="4017177" cy="254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desmos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74" y="3915177"/>
            <a:ext cx="3630040" cy="250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48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Nutrición e Inervación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0773" y="1184856"/>
            <a:ext cx="10585361" cy="2524259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pequeños vasos que transitan por el tejido conectivo reticular, se ramifican y toman contacto con la periferia de las células.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Estos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pequeños vasos provienen de otros mayores que pasan por las cercanías del musculo. </a:t>
            </a: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inervación se da por filetes abundantes que se originan tanto en el simpático como en el parasimpático.</a:t>
            </a:r>
          </a:p>
          <a:p>
            <a:endParaRPr lang="es-EC" dirty="0"/>
          </a:p>
        </p:txBody>
      </p:sp>
      <p:pic>
        <p:nvPicPr>
          <p:cNvPr id="2050" name="Picture 2" descr="Resultado de imagen para inervacion del musculo l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54" y="3587523"/>
            <a:ext cx="3038340" cy="24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30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 de Contracción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51382"/>
            <a:ext cx="6618668" cy="4227446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primer caso puede contraerse toda la fibra en un solo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tiempo.</a:t>
            </a:r>
          </a:p>
          <a:p>
            <a:pPr lvl="0" algn="just"/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segundo caso, la contracción se restringe a un segmento de la fibra, con lo que aparece una zona celular más abultada que el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resto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Resultado de imagen para nutricion e inervacion del musculo li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7" y="1477895"/>
            <a:ext cx="3647896" cy="379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871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TEJIDO MUSCULAR Estriado</a:t>
            </a:r>
            <a:endParaRPr lang="es-EC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51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315156" y="406405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Tejido Muscular Estriado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5640" y="1052736"/>
            <a:ext cx="5814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su nombre al hecho de que presenta miofibrillas con estriaciones longitudinales y transversales. Se le denomina también musculo voluntario por estar  controlado y dirigido por el sistema nervioso dependiente de la voluntad.</a:t>
            </a:r>
          </a:p>
        </p:txBody>
      </p:sp>
      <p:pic>
        <p:nvPicPr>
          <p:cNvPr id="1026" name="Picture 2" descr="Tejido muscular estriado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20496" r="1639" b="3314"/>
          <a:stretch/>
        </p:blipFill>
        <p:spPr bwMode="auto">
          <a:xfrm>
            <a:off x="3672918" y="2683952"/>
            <a:ext cx="444730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44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631504" y="280593"/>
            <a:ext cx="4572000" cy="6699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Distribución</a:t>
            </a:r>
            <a:endParaRPr lang="es-EC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Este tejido constituye todos los llamados músculos esqueléticos, o sea aquellos que están unidos a los huesos.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Origen Embrionario</a:t>
            </a:r>
            <a:endParaRPr lang="es-EC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También se origina del mesénquima.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Las células mesenquimatosas indiferenciadas se transforman en mioblastos, los cuales son de forma alargada y poseen un solo núcleo. Posteriormente estos mioblastos se colocan uno a continuación de otro.</a:t>
            </a:r>
          </a:p>
          <a:p>
            <a:pPr algn="just"/>
            <a:endParaRPr lang="es-EC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resultado de todo esto es la formación de unos elementos alargados compuestos por varios núcleos que no son otra cosa que las fibras musculares estriadas.</a:t>
            </a:r>
          </a:p>
          <a:p>
            <a:endParaRPr lang="es-EC" dirty="0"/>
          </a:p>
        </p:txBody>
      </p:sp>
      <p:pic>
        <p:nvPicPr>
          <p:cNvPr id="2050" name="Picture 2" descr="Resultado de imagen para mioblast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2452" b="31497"/>
          <a:stretch/>
        </p:blipFill>
        <p:spPr bwMode="auto">
          <a:xfrm>
            <a:off x="6312024" y="692696"/>
            <a:ext cx="3697629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8" b="38170"/>
          <a:stretch/>
        </p:blipFill>
        <p:spPr bwMode="auto">
          <a:xfrm>
            <a:off x="6346512" y="3200879"/>
            <a:ext cx="3663140" cy="20283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9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64151" y="443301"/>
            <a:ext cx="5900288" cy="3627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s-EC" sz="20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Estructurla</a:t>
            </a:r>
            <a:r>
              <a:rPr lang="es-EC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teoría llega a que no quiero dar clases </a:t>
            </a:r>
            <a:r>
              <a:rPr lang="es-EC" sz="2000" b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kokko</a:t>
            </a:r>
            <a:r>
              <a:rPr lang="es-EC" sz="200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</a:t>
            </a:r>
            <a:r>
              <a:rPr lang="es-EC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membrana celular o sarcolema no es muy observable, desempeña un papel importante en la unión del Músculo con los Tendones.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El citoplasma o sarcoplasma de la fibra estriada ocupara el interior de la célula 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Debemos anotar que en el centro de la célula se hallan las miofibrillas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2" r="3449"/>
          <a:stretch/>
        </p:blipFill>
        <p:spPr bwMode="auto">
          <a:xfrm>
            <a:off x="8128233" y="185724"/>
            <a:ext cx="360040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87" y="4691773"/>
            <a:ext cx="3528392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2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3335" y="404665"/>
            <a:ext cx="5808372" cy="610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libri"/>
                <a:ea typeface="Calibri"/>
                <a:cs typeface="Times New Roman"/>
              </a:rPr>
              <a:t> </a:t>
            </a: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 este sarcolema  existe un pigmento llamado mioglobina parecido a la hemoglobina de los eritrocitos, por lo tanto las fibras son de color rojo </a:t>
            </a:r>
            <a:r>
              <a:rPr lang="es-EC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(fibras rojas)</a:t>
            </a: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El retículo serie de formaciones </a:t>
            </a:r>
            <a:r>
              <a:rPr lang="es-EC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“vesiculares” </a:t>
            </a: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que se continúan con otras formaciones de tipo tubular se disponen alrededor de las miofibrillas en sentido longitudinal.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Los túbulos transversos están representados por una especie de </a:t>
            </a:r>
            <a:r>
              <a:rPr lang="es-EC" sz="20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“embudos” </a:t>
            </a:r>
            <a:r>
              <a:rPr lang="es-EC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que son invaginaciones del sarcolema,  estos embudos se continúan con formaciones tubulares  que penetran en el sarcoplasma y una vez allí se ramifican para terminar en las cisternas  o dilataciones del retículo en el retículo endoplasmatico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s-EC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960" y="803484"/>
            <a:ext cx="4716015" cy="389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60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143"/>
            <a:ext cx="10515600" cy="753589"/>
          </a:xfrm>
        </p:spPr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Miofibrillas</a:t>
            </a:r>
            <a:r>
              <a:rPr lang="es-MX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72731"/>
            <a:ext cx="7919434" cy="588564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Parte del </a:t>
            </a:r>
            <a:r>
              <a:rPr lang="es-MX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sarcoplasma</a:t>
            </a:r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alargados.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Ubicados longitudinalmente de un extremo a otro de la célula.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Vistas con un microscopio de luz ordinaria se ve unas bandas transversales.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Ayuda en la estriación longitudinal</a:t>
            </a:r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s-MX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estriación transversal en presencia de discos alternos o segmentos claros y 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obscuros.</a:t>
            </a:r>
          </a:p>
          <a:p>
            <a:pPr marL="0" lvl="0" indent="0" algn="just">
              <a:buNone/>
            </a:pPr>
            <a:endParaRPr lang="es-MX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Segmentos claros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Llamados discos o bandas “I”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Costituidos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por proteína actina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MX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monorefrigerantes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isótopos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Segmentos obscuros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s-MX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biorefrigerantes</a:t>
            </a:r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MX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anisótopos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Llamados discos o bandas “A”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Constituida por proteína </a:t>
            </a:r>
            <a:r>
              <a:rPr lang="es-MX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miosina</a:t>
            </a:r>
            <a:endParaRPr lang="es-EC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es-EC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  <p:pic>
        <p:nvPicPr>
          <p:cNvPr id="4" name="Imagen 3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808" y="1461399"/>
            <a:ext cx="2994212" cy="4805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7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dirty="0" smtClean="0">
                <a:latin typeface="Algerian" panose="04020705040A02060702" pitchFamily="82" charset="0"/>
              </a:rPr>
              <a:t>CARACTERÍSTICAS GENERALES</a:t>
            </a:r>
            <a:endParaRPr lang="es-ES" sz="4400" dirty="0">
              <a:latin typeface="Algerian" panose="04020705040A020607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4699" y="1460490"/>
            <a:ext cx="11694015" cy="48050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Localización: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halla a lo largo y ancho del organismo humano excepto en el sistema nervioso, algunas glándulas y ganglios linfáticos.</a:t>
            </a:r>
          </a:p>
          <a:p>
            <a:pPr marL="0" indent="0" algn="just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C" sz="2400" dirty="0" smtClean="0"/>
          </a:p>
          <a:p>
            <a:pPr marL="0" indent="0" algn="just">
              <a:buNone/>
            </a:pPr>
            <a:endParaRPr lang="es-EC" sz="2400" dirty="0"/>
          </a:p>
          <a:p>
            <a:pPr marL="0" indent="0" algn="just">
              <a:buNone/>
            </a:pPr>
            <a:endParaRPr lang="es-EC" sz="2400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 descr="Resultado de imagen para musculos del cuerpo humano sin nomb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29" y="2952759"/>
            <a:ext cx="4967256" cy="280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13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de las miofibrillas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6006914" cy="4486275"/>
          </a:xfrm>
        </p:spPr>
        <p:txBody>
          <a:bodyPr>
            <a:normAutofit/>
          </a:bodyPr>
          <a:lstStyle/>
          <a:p>
            <a:pPr lvl="0"/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segmento “A” e “I” se suceden alternadamente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Banda clara: ayuda a que la actina de una miofibrilla este a la misma altura de las otras.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 oscuro: ayuda a que la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miosina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una miofibrilla este a la misma altura de las otras.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14" y="2165537"/>
            <a:ext cx="4729387" cy="28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7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Sarcómero</a:t>
            </a:r>
            <a:r>
              <a:rPr lang="es-MX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MX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sarcómera</a:t>
            </a: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867400" cy="4351338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Espacio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miofibrillas comprendido entre dos líneas “Z” vecinas.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Desde una línea “Z”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la mitad de un disco “I”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disco “A” completo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Mitad del disco “I”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 la otra línea “Z”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línea “M” es la mitad del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sarcomero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6" y="3389312"/>
            <a:ext cx="6360824" cy="20799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436" y="531812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2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2872"/>
            <a:ext cx="10515600" cy="1325563"/>
          </a:xfrm>
        </p:spPr>
        <p:txBody>
          <a:bodyPr/>
          <a:lstStyle/>
          <a:p>
            <a:r>
              <a:rPr lang="es-MX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Miofilamentos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8435"/>
            <a:ext cx="10515600" cy="4351338"/>
          </a:xfrm>
        </p:spPr>
        <p:txBody>
          <a:bodyPr>
            <a:normAutofit/>
          </a:bodyPr>
          <a:lstStyle/>
          <a:p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71757932"/>
              </p:ext>
            </p:extLst>
          </p:nvPr>
        </p:nvGraphicFramePr>
        <p:xfrm>
          <a:off x="3669553" y="1290918"/>
          <a:ext cx="8128000" cy="556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9" y="2403726"/>
            <a:ext cx="3048000" cy="22949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0076" y="5032601"/>
            <a:ext cx="29761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Línea “M” une los extremos libres de los filamentos finos.</a:t>
            </a:r>
            <a:endParaRPr lang="es-EC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Línea “Z”  originan e </a:t>
            </a:r>
            <a:r>
              <a:rPr lang="es-MX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interdigitan</a:t>
            </a:r>
            <a:r>
              <a:rPr lang="es-MX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entre si </a:t>
            </a:r>
            <a:r>
              <a:rPr lang="es-MX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miofilamentos</a:t>
            </a:r>
            <a:r>
              <a:rPr lang="es-MX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finos y luego da lugar a los </a:t>
            </a:r>
            <a:r>
              <a:rPr lang="es-MX" sz="1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intemedios</a:t>
            </a:r>
            <a:r>
              <a:rPr lang="es-MX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s-EC" sz="1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Unión y Distribución </a:t>
            </a:r>
            <a:r>
              <a:rPr lang="es-MX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996" cy="4351338"/>
          </a:xfrm>
        </p:spPr>
        <p:txBody>
          <a:bodyPr>
            <a:no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fibras unidas por complejos de unión (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interdigitaciones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desmosomas,etc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Endomisio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células hay tejido conectivo laxo areolar.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Perimisio: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fibras estriadas agrupadas en haces y separadas por tejido conectivo.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Epimisio</a:t>
            </a: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fascículos constituye el musculo cubierto por tejido conectivo laxo.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ellos corren los vasos capilares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arteriovenosos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681" y="2346989"/>
            <a:ext cx="5019119" cy="29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11302" y="1484785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Transitan los vasos sanguíneos y nervios.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Irrigación abundante.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Uniones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mioneurales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(contracción)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Placa motriz</a:t>
            </a:r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AutoShape 2" descr="Resultado de imagen para inervacion de los musculo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Resultado de imagen para inervacion de los musculo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6" descr="Resultado de imagen para inervacion de los musculo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8" descr="data:image/jpeg;base64,/9j/4AAQSkZJRgABAQAAAQABAAD/2wCEAAkGBxMTEhUTExMWFhUWGBoYGBgYGBsYGhsXIBoaGhocHh4YHSghHx0lHxsfIzEhJikrLi4uGSAzODMtNygtLisBCgoKDg0OGxAQGy4mHyYvLy0vLS0tLS0uLSstLy0tLS8vLS4vLy0tLS4vKy82LTAtLS0tLS0tLS0tLS0xLS01Lf/AABEIAPcAzAMBIgACEQEDEQH/xAAcAAEAAwEBAQEBAAAAAAAAAAAABAUGAwcCAQj/xABGEAACAQIEBAQCCAQCCAUFAAABAhEAAwQSITEFQVFhBhMicTKBBxQjQpGhsfBiksHRUnIWM2NzgrLh8RUkNEOiF0RTwtL/xAAaAQEAAwEBAQAAAAAAAAAAAAAAAQMEAgUG/8QALxEAAgIBAwIDCAICAwAAAAAAAAECAxEEITESQQVRgRMiYXGRocHw0fEysRRC4f/aAAwDAQACEQMRAD8A9mGFQKq5FyqQVECFI2IHIjrXOzw2ylx7yWra3X+NwgDN7kCTt+VSqUGBSlKAUpSgFKUoBSlKAUpSgFK/A4JgET71+0ApSlAKUpQClKUApSlAKUpQClKUApSlAKUpQClKUApSlAKUrH+LPEa27psNc8tFRWePjuFywVFg5gAFJYjquog1KWSJSSRf43jCISifaXB9xTsf4zsvsdegNZDjvjFbZIuXcz6xYscthDueUnc5RrtWXxPFMVix5WEtG1a7HKYOhzvsOZhSSf06YPwbbRh9Zus7EytmyG9XvEu3uMojfnViilyUucpcE/wf4txF/H27WVUtDMGtoucr6TGdxBGsaFR869WrGcH4BetOt21ZTDhBHlyC11RMBsvpU6yGzEjnua12Gvh1zCehB0II3BHIiuJfAsgmludKUpXJ2K/a/K537uUdSdAOpoDjj8aLY2zNEhR0G5PQd68+wX0mMt1vPVDYDQzpKm2CRDkEnMmomNQCDrKzqcfiY+9PNj15R2A5VheJ+Exjb5WwzWnZRnIAKKkySwP+KCAoOpn+I1ZFLuVTbysHrimRI2NK4YDCi1at2lJK20VATvCgAT30rvVZaKUpQClKUApSlAKUpQClKUApXxiL6orO7BVUEsxMAAakknlWLt4zFcU1w7PhcAf/AHwIxF8dbQYfZp/ERJ5AUIbLLjHiiLxwmDQX8VHqExasg7NeYbDookmqW54Bu+Z9Ze7bxWIcfaeeuVJBlfKyg+WoBjKQ076HfX8E4LYwlsWsPbCLuY1LNzZmOrMepqwqc44Icc8mUw/h3EsALl5LKDdLCksewe4IA9knvV9wzhNnDiLSQT8TElnb/M7SzfM1NpTOSVFIqePccGFazmQlLjlXcEfZqEZs7A7qI1PISeVQsH4xsOqwrlylpiijNrcFuFBmJHmpqYGpPIxP4/xCxYVbl9SQM5EIXIAtO1w6cvLDT12EkgVX4LE4JWi3YyssW4FuMpSVROin7CARp6Ek/DUrghvfkkXPE9oMFCsdxAAzeYGRBbiYzS4mSANOW0jAcdt3bgtqHBKFwWAA0IVl3ksCYMAjQ61UWuM4N0DHDmbozFciktcfyc6TMF5e3J2039JhZ8QYJHBt2GDqRZzLbUBVBZW9Uwqq1sgyeQgEESwR1Y7msqoxuJ3PWQvZeZ9z+gFWGLaFjadJ6DmfwmszxHFgBnJA6dh/0AokTJkDEl7txbNr4zr2UD4mPYSPckCtdwjhiYe2ESTzZj8TNzYnr+gAAqB4TwGS15rD13obuE+4v4akdSavKN9iIx7ilKVydilKUApSlAKUpQGa4z4yw+HuNbe4issTmFzmJ+7bI/PmKrv/AKi4YmBcSf8Ad3+U7fZjp+lZb6Sj9tcHW6v4eUOn70rM8Fsm5ftqAD8W4nXKeRrPK5xl0n0NHhFVlKtcnxk9GxH0m2ViJYHmLVwfr/QVm/pK+kG82DtvgbmQG4Vuvb+JdPQpDqGSescgATrUXjfCStkN0eIyx94jn+/0qq4bgwXysoh8yt8JDL8RDDUESNj76EVMbmpe8jm3wiuVblVJ5+Jj8X414jesth7uKuPZMZlbKSY1gsRnIkaiY/Kt/wDRt9JGNuYjJiHRsOttmb7Nba2lUekgoBCzpBnfTaqu74PwxLHyG9IMZbrAbTs2aNeQMVW4e15a+TlW3aZg2m5MnKLjEySNYmBvpO9sropbHn1eF3OS6lheZ6rf8fFnItWr7aSslLSkbSBlZoP8UHtUYfSE8eqw07f+oUe33B+4qtTD+sGPun+h61U31AzzvmBB9XI9iO5qh2SPYh4bp+MN+pr7fjG465lsXOf/ANwu43j0fvSt5wrFebZtXIjOitBMxIBiedeWcFJ8tiTIlq9P4D/6ax/uk/5RVlcm+TzfEdPXUl0rG53xWCt3I8xA4AYQ2ohlysI21UkexNfH/htnOH8tcwJMxrJzEn39Ta/xHqalUq08og2ODYdDKWLamANEA0GWOWnwr/KvQVzxfDrKzcGHtu2YM3oXN96WGmpGYmOeZuZ1sq/GMVOSMFbj8SGt5laQQII2M6n8gPxrNYuwL1y1ZOguMAR1QAuw+aqV/wCKrbG8MYNnVwEYs9y3E+tj6WUg6c8wg5jB0MzR43GHD423zPl3Ms9fs409ifzqVsiOlyaSNvjMZbtIXuOqKNyxAFVdzxXhgJVi4O2VSfzMV5dxO++Kxf2hLBBrJ/cb1o+D4JIlp9XLb5D9/pWdW9T2PcfhcKoJ2Pd9kaxfFVmJy3P5f+tTcNxqw5ADwTyYFT/8qzi2iuiETvHIDuev70r6tKtww6gqN5GhNdqRmlpYdsmxpWdwKvaANolrfNGM/wAhJ09tvar7DYhXXMpkfoeYPQ11kxWV9PyOlKUqSsUpSgPI/pPtfau/S6gO3/46y3A7uW/ajq35ht4re+P+BYm9cbyrDuGdGlSoEBAp3O8iszg/BuOV0Y4VoVv8SHQg8p71ishLrykfYaHU1LTKMpLjzRJ4ldPkmeVyZiPvTyI/H86jcHuKWWWGhb56Hqe8bfhVhi/CWMdCBhzuCBmQcx3qJw/wTxAMpNgATOrrt31NTieVsd+106i17RfVEu+hyt0E81/w+wrNphgVy5QcwAiSQQCT1jn2rZ/6K42GHlLrt9ounLpzqrbwHxLktsREDzaOMn2IjqaEmnOP1P3DK9t0tvr6SLbncxByn1fF8tR86qccJNz/ADgHt6orXXfCWPYDMLJ0gr5jAcjyHIiZ3mq1/BmPz5Haz6zKuXPqMyVJyfHHLmAY2IEyi2uCqvV01vecfqc/D85BM7me3416jwA/+Ws/7tP+UVh+HeCcZbUgtYmZGrfn6a3vCsObdm3baJRFUxtIEaVbUmuUeV4pdXYl0ST3JVKUq48cE1S4655xYZ8li2YuODBcg6opGw5FhrqQNdRD8YeIBZiyktecaKNwpMFieQGutZfiHFzci1bhVURAMhep/ibv1qG1Fbl+n0075YXHdmvv3wL1uymiXMM2QDb05SschAqk8WYcPat4hTLWTDidR6crj3CNm+Q619Ym+V4hw+3qclhs/sRbQT7lj+Fc7OPWxcxAuKzrcuopUa6m2gBA66H3iu3hLLKq4zdmIc529NzMcEXy8ZczQ0pI2IM5SG07VsLGHDifvHcjfoKqMV4PezdGJwRDqJm0T6SCNQDqU32gjtVtw/i1kOEYNZuNstwQGPRW1BPbftVEKnHPkevf4jC3D4lhZ+aJlnBFAQRKnc8/n2qaMIpAJ+Hl39qlLEa69v71wxDfh/T+1d4Mbscmftu9JC8uUVxvXlw9zzJi20C4OS9G+XPt7V9EqF3069eelZni/EJBS4SF2Cj73v8AlRvCOqqnZLC4PQRSqDwRxDzcKoJlrZNtpMnTVZ75SKv6lPKyY7IOuTi+wpSlScCqvjnF/q+SLZuF80Ksk+lc0AKrEk8tI6kVaV8taBIJAlZg8xO8UIZRnxZYX/WZkM3BEZo8s3JmNdRbY6A9Kljjlvzbdkh1e5IAIGhAcwYPMW211Gneu1zg+HZs7WLZYEmSgJk5pO25zN/Mepr6t8LsAqws2wyfCcgld9jEj4m/mPWp2IwyHiPENtLhRkuCDBeFy/GqT8U/EwG3PoJrld8RgZfsrhkkEejMDlR1HxQcwcc9OdXJsLM5Vn2HUN+oB9wK528HbUALbQAGQAoAB6iBoabE4ZEtcXBui0EYsc8wVhApiW9U6mAIB1PYxXX/ABUiOyXLVz03GSVGcQDCsT92T12jpV8cLbzB8i5xs2UZhO+sTz/OjYVCZKKTqZyiZIg69wPypsRhlMfEkETYcCAWOZPTKeZr6uS66V8DxSgzZ0IVM4Z5ULKi80QTO1ltfb5X5tjoPw+VQrFyG8q6FkyVYCFcayOzgHUc9SOYDYkg+HvEX1q44VcqLbVhM5s/nYi04I6fZAjY+rWpPGuNpYBBILx8M7dzVVx7xHbsApZCg7ZgBAPRQNz+VYe7ba6ZcmCZy8yTzP7/ABric0uD0NHoZ24c9onbG4o33Zwfj+JhuYgADoNI/c1K4RwUXHVRKjmeQG599K/MLwl3ICDMTy/ewrrxTEutv6phWm4/pvXxtbTmqdX/AL/Kq0nJ5kerdZGmHs6eX2/LIw4u9/GX7tnVAwUECfTbkAA92Jn2FW/EgPrqAD03Ws3FMj/aBv8AmX8qm+HeGKiLasCFAALH8NTzqP414ebaWbyz/wCWcGetsnX8N/8AgqzDeTyZzhXKCXbv8+X9zV28AtsEroeZ20/pX5icFbuqUuqHB3DASJ71KV5APYGZ0jt1qLjFJ0B1Go9+p6ntXRk/y5KTAq1m59VZiwYFrJYy2VYlW5kDk3yPKbHz1AIbcb1B43Yt3bYBZkv22zW7i/ErjSVnQiCQVIggkRWX4zxLGKPWLciB5tmJI2nJdICn5uPepZdVXJvp7Flxvj1mw0XLiiQSqTJA5nKNY9hWWucZtYgC7bYsVbIwKlSDAMAMJ1BkGv1FVwzIGGstmMvmOpzMTqdQYBIGgG2ndlUWYy7CAB17xtVEtz1qYOtprHx8zQ/RliALmItDbKlwDucwP/6it9Xl30VXC2LvmZy2gD7s+g/+Neo13W8xPO8RjjUP0/0KUpXZhFKUoBSlKAUpSgFKVC4nxS3YWXOp2Ubn2/vQlJt4RKvXVUFmIAG5Nee+OPERvWns2RBYek88w+FtPhAMGofHePXcQ5Vdl5fdX+7RWbxmPWxlXMzPcMDKpZnbYgCI099KqlY/+p7Ol8OjH373j4EbBYTHEhr161mBiMpaF9wVAPyP9Km4jEYqzlm1adm0VQ7EsY3y5NBzMnQDU6UXizI6obFw3GkqCU0jdmObQCdz15kgVb4bhrm3dulg95kaCukLE5VnZZAljBJjYQK5W/KNkpKuPTCT2/e5D8P2sTiM9y/eIt3IVbdslbZC6EkzLAnQHQQJ5xW14fwUMAiAKg3IGw6CvrhfCVKKLeiBVynllgZflFaHCW8gy7Acu0777dqtR5Vlqisx5P3DYQWh6fh/M/8ASo3E3V1IgMCIbXQg/dB696kYi/mGk5TpI3bsP71BaxM6QBy5A9qngyqPVvMz3hnxJbNr6qzm3dsXHtKLvplVY+WATozeXl0mY1rSjHDIY+PtzNY9cdb/APEb9kWwyXMOjnMAUN62RO/3vLuoT2Aqv4nbVHzWl8tjOqen3kbFexEaUk0tyzT0OzMfItuMY+DmB15x030/T51UXrvmidYIPy6+5/fOuKE3lmIMkPzAYGIH5Edjzrvwy3II2j9n5VU3lnrwjGEMrkqLlvESDhygMgOriQ6gnnqRAZtuo10io3GOLhLbosFjoT0nSBXbi/EMrOq7QJI007dBP71qm8J+Fr3EsSVIK4e283Lm2kaIOrH8t568dXU+lHc4rTxd0u/C7ZN/9B2Bb6vdxLAjzmVV7qmb1DtLR8q9MrlhMMltFtooVFAVVGgAGwrrWhJLZHztlkrJdUnlilKVJwKUpQClKUApX7WY8T+K1sArb1fYncD26mobwd11ysl0xWWTPEXHlw6wIL9zoo6n+1eaY7i7XXJctJ5ncj9FWol/GtdYszDefVy//pv0qThcFbc5QCCdQM2/dj/Ss8rHLZH0ul0MNPHqnuznh8CxAyEEHUAc+v6bn8Kj8M4Nbw91r2SGaSXJJiTJCSY161a38A9n1KcwMD0/ETtAHMVZYS8HEXVGbkvIfLrURytuC25wliTSklx5orcBctX8XeyxFu1aUKfukteLTzkkCR1UTWjwuDKEvPpHxE6bDc/vTtvVJwbw0MOS1rM5dvUSZMAmFXlAk/rUrxfaxN7DLbw4BbOvmLIAKayDJEgmJ7TWhJZweTOyca28ee3Jc+GuIuiL9mHw5LG2yH1JbzHIChHqEagqZiAFMSb+/dDwSfTusbt0P+WoDpOkAQNANl/fSqXw1w7EWruKa9ezWXfNbGugj1anYEx6RppO5NdGHow01/RozjTMGAvUbD261w4vxZUQhTookk8gBP51C4jjgwhdAOf9BWO4zxbJYu+YJhTA9xAn8d+Vc5NEaY46n2OeJLKbNzWVfznnmHVluBj0Ctov8C9KmYqwSpBO/PrBO3aI/elRWul7SNG6qx66iTPMCpXDAAuRjCZCVJ5AEAr7CRAnmeQFcN52N1cVWlNdyD4fvh3xFooV8tw2b7pVhliY3hM3fPXHifE8rOlvQGNduv4c9P0rnj+Jk5kQwomT7de/b9Kh8D4Ndx97yrQKoINy4dQo692PJaqlPqfTE2U0xog7LmcuBcEvcQveVb0QR5lwjRV/qx5L89q9z4Nwm1hbK2bK5UUfMnmxPNjzNfnBeEWsLaFqyuVRqTzZubMeZPWp1XV1qCPC12tlqZ54S4QpSlWGEUpSgFKUoBX47gAkmANSTUfiPELdhM9xso5dSegHM1574k8SXMRKW5VANV3/ABjc9v8AvXLkkaNPpZ3PC48yd4r8ZRNu0dDpOxbv2X89Kwru1w5mLBdtBMxyXtX1YwJYy5brBV5Y7a6aCtBhMJAGaGygGIGg5BRWZtzfwPp6aatJHEd35lfgnB+JVgD0xsvcg7mrM8Ptso8s5SdgPvd2HIfvXevu7w1H1KgHdR/hG8sf6VFwuAuq2ZTKkfEeYnn0X9a6UWiJWRlunj/RJw1y7ab1DPyDDUDsp/U+9XOH4YtwSpluo0J7e3c712s3LaWiXETAYkbyY/l6DnUzCYRB6rLg5uXI/hy7Valg8y2/O6WH9mfthDZ0OvcfoOgrjfthmzgxG5H6DvU53BEtoOffsOgrNcf8TYfCIS11S5nIo9RHsoMkz7c5IroyKe+e5a4jHJaA8wiTsoOrdSZ0iNyTAG5FZNvFxxt9rFrL5FsS7AyrsXVEVTp6ZIM/eyERl3wnEsZiMcWLelNTlnUqNfWef+Uae+9WXhPDZLYIAHm31WeWVEukD+ZCfwqlWpvCPRloZQgpzNy2OzCOY+Loo/786p8UgLiVlTEqw0Oxkz+Mdq6eZluQRObXr8z3/PWumOtegNtB257fmf0rps7hWovD4ZJvoApk6aAmNewH9BWQ4lxZzfsoAVtKlwlokSwI1brIXSNS3bXa4Xhz3lXOcgy6CYO/fr/Wsl4f8O3cbeNtJFpD67pAhe38Tnpy0J0gVElLsjmFtGGpyw44f0Zz4DwK9jb2S0MqA+tzqLYOuvVjyXvO1e18E4RawtlbNlYUbk6szc2Y8yetffCOF2sNaW1ZXKi/iTzYnmTzNTK7rrUEeVrdbPUy347IUpSrDEKUpQClKUAqq49x1MMhJBZo9KDcnl+9TUriuOFm2XOp0CjmWJgAdSTsP0rzvEeJjbvXPsRfKKTiGVivltJHlrI1AIALbt8gBxOaibdHpJXPOMry4z6lb4j4ldLLdxUqzfBakFwP4bYOULp94sTXTDcVwLPatk37hdwpOqhSYAlFKrEnkvI1QcdxPns2Jut6my5baH12kmfVKwB065gagy73QUDEuSEIGVj0jKYzHnvvWGVzT2PrKtDB1pPZry2S/r9yelcWwmAwjWw9oB7zFVIDNHIk9BJGg67Vkf8ASKybui3rVuInP5jBp5o5ZQvYQe9cMf8AWlUviUu5fI8sG4SQGgIDrsSRPWTWeVxpz11jp8+dRZdJPZY9BpdBCUH1ycn5529PkbtOM20ui07rdVvVmSck6gBpkqfmV65d6vTxRLalhcXLuQx1PSRzXpEjTSa8zwWP8spcCy1tyZOxUjVWjXr8ia0fjPGWFuraVHUoodLgIcZmEkG04yMNDJ0NXV3Jpt7GLVaGUbIxgnLPy7fqLLhuJfFXQ90N9XVpA2DuJhtfurv0kDvWm4txGxbSVyKB6iWygBeerf8AavL7nGMXdMPi8tsAS1tVUKPYLJ9h+lVuN4WzDzHc3CRmBunMxX/F6icvKBueW1Fekttzmfhs7ZZk+n4F34i8UtcGXDjzF1+0KlEHWIgtH4d6z+B4aHJbV7hBNx2jQDmOgiIG5qdwxmufEyoqiS5GgHIQPiPRRzPzrpiSttgQoA5W21IjTNdiNZ2Toeg1pnY588Ho0aWujGN5ef7+/mLYsPm8lUZsxlBtm6EnkD1961/H7K4cYRFAGXEKpA2AFkAxPd2M96qPC2A+s422zSVtEXW03jVRpoBPLttVv9JR9CmCcl62zH/NbdJ/mtj8qsqXuNmTXWdV8a/L8nzj4Vg3RjAJ1M7mrjh9vNluMubNrbUbEhXPMxy0nnvWBxfFjcUAk7DMep7fvvW48Ecfv4lUwlqzpbWLl1j6VXkSNyx2y9quqkpSMPiMJ00pr1+RKF44i/bw9tXQAEl2KnUiHIIO66wuxaCJC6bvhnDreHtratLlReW5PUknUk9TXKxwe0ts24kMczMT6y3JswggjkREaRFdbDugYXDIUSLmgldfiA2YRrGh3EbDS2fOJdyVSo9rHW2UOjB1YKwKeoFW+EjLMg7z01r7bEKDBYTqN+YEmemmtQTk60rkuKQkAOpLDMozCSvUdR3rrQClKUApSlAUPEcSpvyzDLZE68mIMN/zfhXm/E+C40YfEH7K9adluteUjOwHt05g96/fpCxzfWSiswVnKsimCwkj85IE19+Asbc8wWg9q3ZOdWtMwZnIBJgdTMfI1jsmpS6WfVaXTz09Cujjs8Ndlvzzn7GQbEZjLbZcumkgCFzddh+FXXC+Fi3luYp7lkZ1NojUMd9okAaSemlXXEL+C4c32Nvzbx/xMCttSAQIjXluPc1S4nil+/ette+1e2+U2lX05eo+6SZI+VZ+lRe7yz1vbTuj7kemGOXz6Lsviza8d8UW7C+S6edeIHmKQcuWJJMiInl0qBc8PWOIMcVYvG1K5coSIuD72n5/rVH4sxzjGsDcFs2ra5DlnODbRsjEamZO+lV3A+L3cHe9WfKBma2sQ2YaduYM/KrZW5liW6MVWjcaVOl4njPnnPbGMeXy7lpa8NLZu3DjL3otEN6dWua75TJAJ5nr865+Nb2Hvtau2GZrrL6lCHVSZHsV9WkbR016eMcMzsmLtgql62MxLa5yPgInpGg71UcPVPOtsHa0pIgr6mFwECDsQCT33qqTxmCWxrpi5qOolJuST2XCeN0189/4KrDMMwEc4GbYHaTOn9Kt8HYNwlrrslkMwkestc6Lp6mPXaI5VoPFnFMMmJFsYVbl9Li5iQEVifu+n4txq1ZzHY57ju6oEJYwqkMLYEA5YjKZETGojXSo6VF4zkshbO6Kl09OVy2vt/OD54xfi6pVRbynRF9QRupP3nJEk8jXw1kPbZmJCgyWOsvzA5lj/Svm2ENuSGylTED1M42A6DUS3auGEuG5CEkAaLzCg6HQb76ntXO7e5YkorC+p6V9GWEb6pnZv9axCqBEZSdzzJI39hXfxfwvz7VxAYF1MoPRwwu257Z1y/8AF7VoeB8N8nDWbHO3bUTyzCJPtNR1fzn8lV0Vpc8hrI+c7Doa9NRxFRPj3e7LpWfqR4j4W4Tfxt1bFoEGAWYj021n4j/Qbk1/QXh/glrB2Vs2hoNST8TNzZu5qH4d4dbwz3baoqm4xu5gNXn4v5SduQcd6vqVwUUZ9dq53y347fyK+L9rMrKfvAj8RFfdKsMJRf6MoAQlxlB2EAhQbbowUcpzs3+Y9NK7XfD6MrqWMNn2ADerPMtEnVzv0HebelTkjCKjC+H7dtkYM3pYvGmrE3DMkZv/AHTz5DvNvSlQEsClKUJFKUoDxD6TJGMdWQbSrahtST1gjXpz5VWYJjaxSBbVsFSrQzcmUaSWAJ9U+/KvQvpG4Cbz5wmc+X6IMHMJOnXl+XWsZwLAnFXks3LaothPWQPXoCFk7mTAivPtg/aH2ui1EJaRPslv/WSDxXCOz3HfyVOcAy4zBTtIBMaATpNQMNbzDygsPnkXC4VRp8MkdjrO8VctwHEM9+y1ibrHMLhkKROy8td+vKp6+HEtO1zHuqW2hlC6EsPuhQOYkfOardbbzg1/8qEY4znyS/C7kTxAboxSecquxsIIYgIbgtiemzctDPaqPITbRRdLIys5AUwrrmEH5AHtmr0DHWLPEbKvhlC3wSUDkSPXLSJIIJ2Ou+tUdnwziDcFt1FpEtn7S2RlZyBJOvPY6fdrqdTbyt0U6fVwjDpn7rjyn8M8L+CtwLOcBdVkAtq6ulwhvjJClRy2nl1qw8KoHxaG6QhUeaEVBluCJ3nQwenLlV1hMRh8LaTCX3zGGfNHpAIYb9N43mo3BOKYCyjWSXKay5XRpgZRGo07DnUqMU1l8HMr5yrs6YPd7NLs9s/b77YMpi76Xb73gsZi7lXbP6tW0gCfbXY8hUWy4UOfQ2ZIgyIYncCN1j21rR8a8J3bGZ7C+ZacgIRJdAddQBpO3sapHwtwXGRlukZ4b0amNBHeJ0mKqlGSe6NtN1VkV0Pb577EPC4gjXtA3GmsjfbWrb6PMI1zH24+BAzXOkAEAH5x+FUysLbPOmVjGuohv1/St59H8WcIbz/6zEMxQAevyhoDPQkEgnqK6ohmW/Yz+JXqNPTHl7G/xl83Jt2t/vNPwjlMfpUyxktDJnUH31PeNzVThcLibggBbNv2IYjrA9UnuVqywvALSwWm4w5tt/KPSfcgnvXpI+Os6Eulv0X5KRfEaqBau3M19D6HS0wW6Rv6ROUxus7SRzy6zDXs6K0EZgDDAgjsQdjXzdwiMuQqMvQemDyII1BHUVzwrOD5by0D03NPUP4o2cc9IO45gdYM05RwlFff/wARKpUPD8UtPJDQFjVgUBmQCCwAYGDqOlSPrCTGdZnLEj4unv2ocZOlK4fXLf8AjXYmZEQpAbXbQsPxr9+t25A8xJMQMwkztz50GTtSvi1dVpysDBgwQYPQxzr7oBSlKAUpSgK3j1om2XUS1uWEamNzEa8gYG+WOdYHxP4hVFQYVE8+9BYldSskCe+YbzXqFea+PfCUMt+0xULO0kLrmEAajmNOXtrTcpdPunreF2Ve0UbfTy+T9Th4I8S3rrthrzJcIVijyBJH3dvVvP8Awmsdxnil2/ffM5dheIRWEACYga6awI+dVuFfI9t1uFIb4wDmQaCYGuoNWviO1aDm4hN5Lm7qYAOkA6GD1U1jc3KGPI+mr09dWocor/Jbbd1/JW4UvaZbqsqkZoJIJkaFY5HXbvWt4Bjb93B4hjca6wkxIzqAN+vf5GsfcMAwn3Q2sjJOWCDOs6cvvdpq38G3C117eVmF62yOwYiCQYO0b6c+dcVvEsIt1cYyrcnysP0W5Aa9euZVuvISCBdMGCdpPqjWfbWvq5dhSoyDPcJgMMvpmFjkBJid57VwCTlVlhoIBD5pYE6QJ1nSB1Hz5Ym0s2jOVcwVidSjGVOggxsf71wk8micoxjn9+31PTsZx6+uAs3l8vzrpyqpOw1EqJ1MDaedRfCHErxtYi/ibrlUlsr7ALBJB30mIHMCsnxzi9q4bNm3bLWbClFkkFmJ1eVJ0kAgc6vm4VdbD28DZDB7wBxDEa27bEMUg6ZjA9gCT8QnZCTlP5I8HUUwp07zHDk8/HGfttgxnhvg9zG3FUKSub7Qjn95kXaWI32CjUkaV71wLgK2QGYA3NO4WBAC+w0np0GldPDnAbWEtLbtgaCJ/PnruSddSTJq1rRXWoo8TWa6V7x2FKUqw88UpSgM5jPCNu4jobjqLhlsoRZ9NxSTAgsRcMsd8qzzmU/hy2QoDMIa6WgL6vNui6/3dDmA9Q1jvrVzSpyyMIoF8KW8pBd5JBkZV1XysuiiNPJX317R2seGrKlGGaUGUfD/ALHoP9gv4ntFzSmWMIr+E8KWxnyuzZyCc0ctOQ/cVYUpUEilKUApSlAK+blsMCGEg7g19UoDzPxf4IVDcv2kzZlIjfIT96Ofv8/ej4Vw44W04xNyw2FvAaasxuRKxCyCBPtE17RVFxrwrYxGpGUzOwKz1Kn/AKVTOlZyuT2dP4pLp9na9vPvt+fieTYnw9ho+yx1lmJ9ALGOmUwp/H8q5eHcauEJdrgvLcbKciQyx6iQCAp3gbb6Vr8d9GphggWSZVgSI1mIOw7Cq1vo4uiRNzKeQVTr/PH/AHrP7OcXlRPY/wCZprYYna/sUI4TZv3GbDX7dtBBhiwZCNSSDqo0mdtNDVXxjGQrrbAywQz/ABC4VMl5I0mCdOteocP8Eots2vq2YPGdrzjWBpogka66H51Pw/glbaZQEuIMxFphG/IXDJ5ncE9xXa0+d+DNPxaME4yfUuFx9zG+DfCjFs5UNcB9IMFE2IdjtmHJfY16rwvhi2QYlnb4nO7H+1OCgCyiZQjIqq6CPS0a7bjmDzqdWiFagsI8TWa2epll8ClKV2YhSlKAUpSgFKUoBSlKAUpSgFKUoBSlKAUpSgFKUoBSlKAUpSgK3inELVi5ZNwEG6xtB+S+lnGfX4SVgb6sOtRcB4psXbQu+pQRmgoxYCbgkhQYH2ZPbnVnjsBavLluorrro2o10ri/BbBBHliDMxImSxMwdiXaRscxqdiHkjnj6AsCj6XPL0UknXLmAHKa+LviayEZ1zMqxJylQSbQvAAsNfQwPaY30qfe4Zab4kGpnoZnNMjUGdaf+F2cuTyky/4coj4Bb2/yAL7CmxG5APiiwMoYlWa2bkRPpEztz0PbSrXCYhbiLcXVWAYexqO3CLBIY2lkCAY25afjUqxZVFCoAqjYDamxKz3PulKVBI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10" descr="data:image/jpeg;base64,/9j/4AAQSkZJRgABAQAAAQABAAD/2wCEAAkGBxMTEhUTExMWFhUWGBoYGBgYGBsYGhsXIBoaGhocHh4YHSghHx0lHxsfIzEhJikrLi4uGSAzODMtNygtLisBCgoKDg0OGxAQGy4mHyYvLy0vLS0tLS0uLSstLy0tLS8vLS4vLy0tLS4vKy82LTAtLS0tLS0tLS0tLS0xLS01Lf/AABEIAPcAzAMBIgACEQEDEQH/xAAcAAEAAwEBAQEBAAAAAAAAAAAABAUGAwcCAQj/xABGEAACAQIEBAQCCAQCCAUFAAABAhEAAwQSITEFQVFhBhMicTKBBxQjQpGhsfBiksHRUnIWM2NzgrLh8RUkNEOiF0RTwtL/xAAaAQEAAwEBAQAAAAAAAAAAAAAAAQMEAgUG/8QALxEAAgIBAwIDCAICAwAAAAAAAAECAxEEITESQQVRgRMiYXGRocHw0fEysRRC4f/aAAwDAQACEQMRAD8A9mGFQKq5FyqQVECFI2IHIjrXOzw2ylx7yWra3X+NwgDN7kCTt+VSqUGBSlKAUpSgFKUoBSlKAUpSgFK/A4JgET71+0ApSlAKUpQClKUApSlAKUpQClKUApSlAKUpQClKUApSlAKUrH+LPEa27psNc8tFRWePjuFywVFg5gAFJYjquog1KWSJSSRf43jCISifaXB9xTsf4zsvsdegNZDjvjFbZIuXcz6xYscthDueUnc5RrtWXxPFMVix5WEtG1a7HKYOhzvsOZhSSf06YPwbbRh9Zus7EytmyG9XvEu3uMojfnViilyUucpcE/wf4txF/H27WVUtDMGtoucr6TGdxBGsaFR869WrGcH4BetOt21ZTDhBHlyC11RMBsvpU6yGzEjnua12Gvh1zCehB0II3BHIiuJfAsgmludKUpXJ2K/a/K537uUdSdAOpoDjj8aLY2zNEhR0G5PQd68+wX0mMt1vPVDYDQzpKm2CRDkEnMmomNQCDrKzqcfiY+9PNj15R2A5VheJ+Exjb5WwzWnZRnIAKKkySwP+KCAoOpn+I1ZFLuVTbysHrimRI2NK4YDCi1at2lJK20VATvCgAT30rvVZaKUpQClKUApSlAKUpQClKUApXxiL6orO7BVUEsxMAAakknlWLt4zFcU1w7PhcAf/AHwIxF8dbQYfZp/ERJ5AUIbLLjHiiLxwmDQX8VHqExasg7NeYbDookmqW54Bu+Z9Ze7bxWIcfaeeuVJBlfKyg+WoBjKQ076HfX8E4LYwlsWsPbCLuY1LNzZmOrMepqwqc44Icc8mUw/h3EsALl5LKDdLCksewe4IA9knvV9wzhNnDiLSQT8TElnb/M7SzfM1NpTOSVFIqePccGFazmQlLjlXcEfZqEZs7A7qI1PISeVQsH4xsOqwrlylpiijNrcFuFBmJHmpqYGpPIxP4/xCxYVbl9SQM5EIXIAtO1w6cvLDT12EkgVX4LE4JWi3YyssW4FuMpSVROin7CARp6Ek/DUrghvfkkXPE9oMFCsdxAAzeYGRBbiYzS4mSANOW0jAcdt3bgtqHBKFwWAA0IVl3ksCYMAjQ61UWuM4N0DHDmbozFciktcfyc6TMF5e3J2039JhZ8QYJHBt2GDqRZzLbUBVBZW9Uwqq1sgyeQgEESwR1Y7msqoxuJ3PWQvZeZ9z+gFWGLaFjadJ6DmfwmszxHFgBnJA6dh/0AokTJkDEl7txbNr4zr2UD4mPYSPckCtdwjhiYe2ESTzZj8TNzYnr+gAAqB4TwGS15rD13obuE+4v4akdSavKN9iIx7ilKVydilKUApSlAKUpQGa4z4yw+HuNbe4issTmFzmJ+7bI/PmKrv/AKi4YmBcSf8Ad3+U7fZjp+lZb6Sj9tcHW6v4eUOn70rM8Fsm5ftqAD8W4nXKeRrPK5xl0n0NHhFVlKtcnxk9GxH0m2ViJYHmLVwfr/QVm/pK+kG82DtvgbmQG4Vuvb+JdPQpDqGSescgATrUXjfCStkN0eIyx94jn+/0qq4bgwXysoh8yt8JDL8RDDUESNj76EVMbmpe8jm3wiuVblVJ5+Jj8X414jesth7uKuPZMZlbKSY1gsRnIkaiY/Kt/wDRt9JGNuYjJiHRsOttmb7Nba2lUekgoBCzpBnfTaqu74PwxLHyG9IMZbrAbTs2aNeQMVW4e15a+TlW3aZg2m5MnKLjEySNYmBvpO9sropbHn1eF3OS6lheZ6rf8fFnItWr7aSslLSkbSBlZoP8UHtUYfSE8eqw07f+oUe33B+4qtTD+sGPun+h61U31AzzvmBB9XI9iO5qh2SPYh4bp+MN+pr7fjG465lsXOf/ANwu43j0fvSt5wrFebZtXIjOitBMxIBiedeWcFJ8tiTIlq9P4D/6ax/uk/5RVlcm+TzfEdPXUl0rG53xWCt3I8xA4AYQ2ohlysI21UkexNfH/htnOH8tcwJMxrJzEn39Ta/xHqalUq08og2ODYdDKWLamANEA0GWOWnwr/KvQVzxfDrKzcGHtu2YM3oXN96WGmpGYmOeZuZ1sq/GMVOSMFbj8SGt5laQQII2M6n8gPxrNYuwL1y1ZOguMAR1QAuw+aqV/wCKrbG8MYNnVwEYs9y3E+tj6WUg6c8wg5jB0MzR43GHD423zPl3Ms9fs409ifzqVsiOlyaSNvjMZbtIXuOqKNyxAFVdzxXhgJVi4O2VSfzMV5dxO++Kxf2hLBBrJ/cb1o+D4JIlp9XLb5D9/pWdW9T2PcfhcKoJ2Pd9kaxfFVmJy3P5f+tTcNxqw5ADwTyYFT/8qzi2iuiETvHIDuev70r6tKtww6gqN5GhNdqRmlpYdsmxpWdwKvaANolrfNGM/wAhJ09tvar7DYhXXMpkfoeYPQ11kxWV9PyOlKUqSsUpSgPI/pPtfau/S6gO3/46y3A7uW/ajq35ht4re+P+BYm9cbyrDuGdGlSoEBAp3O8iszg/BuOV0Y4VoVv8SHQg8p71ishLrykfYaHU1LTKMpLjzRJ4ldPkmeVyZiPvTyI/H86jcHuKWWWGhb56Hqe8bfhVhi/CWMdCBhzuCBmQcx3qJw/wTxAMpNgATOrrt31NTieVsd+106i17RfVEu+hyt0E81/w+wrNphgVy5QcwAiSQQCT1jn2rZ/6K42GHlLrt9ounLpzqrbwHxLktsREDzaOMn2IjqaEmnOP1P3DK9t0tvr6SLbncxByn1fF8tR86qccJNz/ADgHt6orXXfCWPYDMLJ0gr5jAcjyHIiZ3mq1/BmPz5Haz6zKuXPqMyVJyfHHLmAY2IEyi2uCqvV01vecfqc/D85BM7me3416jwA/+Ws/7tP+UVh+HeCcZbUgtYmZGrfn6a3vCsObdm3baJRFUxtIEaVbUmuUeV4pdXYl0ST3JVKUq48cE1S4655xYZ8li2YuODBcg6opGw5FhrqQNdRD8YeIBZiyktecaKNwpMFieQGutZfiHFzci1bhVURAMhep/ibv1qG1Fbl+n0075YXHdmvv3wL1uymiXMM2QDb05SschAqk8WYcPat4hTLWTDidR6crj3CNm+Q619Ym+V4hw+3qclhs/sRbQT7lj+Fc7OPWxcxAuKzrcuopUa6m2gBA66H3iu3hLLKq4zdmIc529NzMcEXy8ZczQ0pI2IM5SG07VsLGHDifvHcjfoKqMV4PezdGJwRDqJm0T6SCNQDqU32gjtVtw/i1kOEYNZuNstwQGPRW1BPbftVEKnHPkevf4jC3D4lhZ+aJlnBFAQRKnc8/n2qaMIpAJ+Hl39qlLEa69v71wxDfh/T+1d4Mbscmftu9JC8uUVxvXlw9zzJi20C4OS9G+XPt7V9EqF3069eelZni/EJBS4SF2Cj73v8AlRvCOqqnZLC4PQRSqDwRxDzcKoJlrZNtpMnTVZ75SKv6lPKyY7IOuTi+wpSlScCqvjnF/q+SLZuF80Ksk+lc0AKrEk8tI6kVaV8taBIJAlZg8xO8UIZRnxZYX/WZkM3BEZo8s3JmNdRbY6A9Kljjlvzbdkh1e5IAIGhAcwYPMW211Gneu1zg+HZs7WLZYEmSgJk5pO25zN/Mepr6t8LsAqws2wyfCcgld9jEj4m/mPWp2IwyHiPENtLhRkuCDBeFy/GqT8U/EwG3PoJrld8RgZfsrhkkEejMDlR1HxQcwcc9OdXJsLM5Vn2HUN+oB9wK528HbUALbQAGQAoAB6iBoabE4ZEtcXBui0EYsc8wVhApiW9U6mAIB1PYxXX/ABUiOyXLVz03GSVGcQDCsT92T12jpV8cLbzB8i5xs2UZhO+sTz/OjYVCZKKTqZyiZIg69wPypsRhlMfEkETYcCAWOZPTKeZr6uS66V8DxSgzZ0IVM4Z5ULKi80QTO1ltfb5X5tjoPw+VQrFyG8q6FkyVYCFcayOzgHUc9SOYDYkg+HvEX1q44VcqLbVhM5s/nYi04I6fZAjY+rWpPGuNpYBBILx8M7dzVVx7xHbsApZCg7ZgBAPRQNz+VYe7ba6ZcmCZy8yTzP7/ABric0uD0NHoZ24c9onbG4o33Zwfj+JhuYgADoNI/c1K4RwUXHVRKjmeQG599K/MLwl3ICDMTy/ewrrxTEutv6phWm4/pvXxtbTmqdX/AL/Kq0nJ5kerdZGmHs6eX2/LIw4u9/GX7tnVAwUECfTbkAA92Jn2FW/EgPrqAD03Ws3FMj/aBv8AmX8qm+HeGKiLasCFAALH8NTzqP414ebaWbyz/wCWcGetsnX8N/8AgqzDeTyZzhXKCXbv8+X9zV28AtsEroeZ20/pX5icFbuqUuqHB3DASJ71KV5APYGZ0jt1qLjFJ0B1Go9+p6ntXRk/y5KTAq1m59VZiwYFrJYy2VYlW5kDk3yPKbHz1AIbcb1B43Yt3bYBZkv22zW7i/ErjSVnQiCQVIggkRWX4zxLGKPWLciB5tmJI2nJdICn5uPepZdVXJvp7Flxvj1mw0XLiiQSqTJA5nKNY9hWWucZtYgC7bYsVbIwKlSDAMAMJ1BkGv1FVwzIGGstmMvmOpzMTqdQYBIGgG2ndlUWYy7CAB17xtVEtz1qYOtprHx8zQ/RliALmItDbKlwDucwP/6it9Xl30VXC2LvmZy2gD7s+g/+Neo13W8xPO8RjjUP0/0KUpXZhFKUoBSlKAUpSgFKVC4nxS3YWXOp2Ubn2/vQlJt4RKvXVUFmIAG5Nee+OPERvWns2RBYek88w+FtPhAMGofHePXcQ5Vdl5fdX+7RWbxmPWxlXMzPcMDKpZnbYgCI099KqlY/+p7Ol8OjH373j4EbBYTHEhr161mBiMpaF9wVAPyP9Km4jEYqzlm1adm0VQ7EsY3y5NBzMnQDU6UXizI6obFw3GkqCU0jdmObQCdz15kgVb4bhrm3dulg95kaCukLE5VnZZAljBJjYQK5W/KNkpKuPTCT2/e5D8P2sTiM9y/eIt3IVbdslbZC6EkzLAnQHQQJ5xW14fwUMAiAKg3IGw6CvrhfCVKKLeiBVynllgZflFaHCW8gy7Acu0777dqtR5Vlqisx5P3DYQWh6fh/M/8ASo3E3V1IgMCIbXQg/dB696kYi/mGk5TpI3bsP71BaxM6QBy5A9qngyqPVvMz3hnxJbNr6qzm3dsXHtKLvplVY+WATozeXl0mY1rSjHDIY+PtzNY9cdb/APEb9kWwyXMOjnMAUN62RO/3vLuoT2Aqv4nbVHzWl8tjOqen3kbFexEaUk0tyzT0OzMfItuMY+DmB15x030/T51UXrvmidYIPy6+5/fOuKE3lmIMkPzAYGIH5Edjzrvwy3II2j9n5VU3lnrwjGEMrkqLlvESDhygMgOriQ6gnnqRAZtuo10io3GOLhLbosFjoT0nSBXbi/EMrOq7QJI007dBP71qm8J+Fr3EsSVIK4e283Lm2kaIOrH8t568dXU+lHc4rTxd0u/C7ZN/9B2Bb6vdxLAjzmVV7qmb1DtLR8q9MrlhMMltFtooVFAVVGgAGwrrWhJLZHztlkrJdUnlilKVJwKUpQClKUApX7WY8T+K1sArb1fYncD26mobwd11ysl0xWWTPEXHlw6wIL9zoo6n+1eaY7i7XXJctJ5ncj9FWol/GtdYszDefVy//pv0qThcFbc5QCCdQM2/dj/Ss8rHLZH0ul0MNPHqnuznh8CxAyEEHUAc+v6bn8Kj8M4Nbw91r2SGaSXJJiTJCSY161a38A9n1KcwMD0/ETtAHMVZYS8HEXVGbkvIfLrURytuC25wliTSklx5orcBctX8XeyxFu1aUKfukteLTzkkCR1UTWjwuDKEvPpHxE6bDc/vTtvVJwbw0MOS1rM5dvUSZMAmFXlAk/rUrxfaxN7DLbw4BbOvmLIAKayDJEgmJ7TWhJZweTOyca28ee3Jc+GuIuiL9mHw5LG2yH1JbzHIChHqEagqZiAFMSb+/dDwSfTusbt0P+WoDpOkAQNANl/fSqXw1w7EWruKa9ezWXfNbGugj1anYEx6RppO5NdGHow01/RozjTMGAvUbD261w4vxZUQhTookk8gBP51C4jjgwhdAOf9BWO4zxbJYu+YJhTA9xAn8d+Vc5NEaY46n2OeJLKbNzWVfznnmHVluBj0Ctov8C9KmYqwSpBO/PrBO3aI/elRWul7SNG6qx66iTPMCpXDAAuRjCZCVJ5AEAr7CRAnmeQFcN52N1cVWlNdyD4fvh3xFooV8tw2b7pVhliY3hM3fPXHifE8rOlvQGNduv4c9P0rnj+Jk5kQwomT7de/b9Kh8D4Ndx97yrQKoINy4dQo692PJaqlPqfTE2U0xog7LmcuBcEvcQveVb0QR5lwjRV/qx5L89q9z4Nwm1hbK2bK5UUfMnmxPNjzNfnBeEWsLaFqyuVRqTzZubMeZPWp1XV1qCPC12tlqZ54S4QpSlWGEUpSgFKUoBX47gAkmANSTUfiPELdhM9xso5dSegHM1574k8SXMRKW5VANV3/ABjc9v8AvXLkkaNPpZ3PC48yd4r8ZRNu0dDpOxbv2X89Kwru1w5mLBdtBMxyXtX1YwJYy5brBV5Y7a6aCtBhMJAGaGygGIGg5BRWZtzfwPp6aatJHEd35lfgnB+JVgD0xsvcg7mrM8Ptso8s5SdgPvd2HIfvXevu7w1H1KgHdR/hG8sf6VFwuAuq2ZTKkfEeYnn0X9a6UWiJWRlunj/RJw1y7ab1DPyDDUDsp/U+9XOH4YtwSpluo0J7e3c712s3LaWiXETAYkbyY/l6DnUzCYRB6rLg5uXI/hy7Valg8y2/O6WH9mfthDZ0OvcfoOgrjfthmzgxG5H6DvU53BEtoOffsOgrNcf8TYfCIS11S5nIo9RHsoMkz7c5IroyKe+e5a4jHJaA8wiTsoOrdSZ0iNyTAG5FZNvFxxt9rFrL5FsS7AyrsXVEVTp6ZIM/eyERl3wnEsZiMcWLelNTlnUqNfWef+Uae+9WXhPDZLYIAHm31WeWVEukD+ZCfwqlWpvCPRloZQgpzNy2OzCOY+Loo/786p8UgLiVlTEqw0Oxkz+Mdq6eZluQRObXr8z3/PWumOtegNtB257fmf0rps7hWovD4ZJvoApk6aAmNewH9BWQ4lxZzfsoAVtKlwlokSwI1brIXSNS3bXa4Xhz3lXOcgy6CYO/fr/Wsl4f8O3cbeNtJFpD67pAhe38Tnpy0J0gVElLsjmFtGGpyw44f0Zz4DwK9jb2S0MqA+tzqLYOuvVjyXvO1e18E4RawtlbNlYUbk6szc2Y8yetffCOF2sNaW1ZXKi/iTzYnmTzNTK7rrUEeVrdbPUy347IUpSrDEKUpQClKUAqq49x1MMhJBZo9KDcnl+9TUriuOFm2XOp0CjmWJgAdSTsP0rzvEeJjbvXPsRfKKTiGVivltJHlrI1AIALbt8gBxOaibdHpJXPOMry4z6lb4j4ldLLdxUqzfBakFwP4bYOULp94sTXTDcVwLPatk37hdwpOqhSYAlFKrEnkvI1QcdxPns2Jut6my5baH12kmfVKwB065gagy73QUDEuSEIGVj0jKYzHnvvWGVzT2PrKtDB1pPZry2S/r9yelcWwmAwjWw9oB7zFVIDNHIk9BJGg67Vkf8ASKybui3rVuInP5jBp5o5ZQvYQe9cMf8AWlUviUu5fI8sG4SQGgIDrsSRPWTWeVxpz11jp8+dRZdJPZY9BpdBCUH1ycn5529PkbtOM20ui07rdVvVmSck6gBpkqfmV65d6vTxRLalhcXLuQx1PSRzXpEjTSa8zwWP8spcCy1tyZOxUjVWjXr8ia0fjPGWFuraVHUoodLgIcZmEkG04yMNDJ0NXV3Jpt7GLVaGUbIxgnLPy7fqLLhuJfFXQ90N9XVpA2DuJhtfurv0kDvWm4txGxbSVyKB6iWygBeerf8AavL7nGMXdMPi8tsAS1tVUKPYLJ9h+lVuN4WzDzHc3CRmBunMxX/F6icvKBueW1Fekttzmfhs7ZZk+n4F34i8UtcGXDjzF1+0KlEHWIgtH4d6z+B4aHJbV7hBNx2jQDmOgiIG5qdwxmufEyoqiS5GgHIQPiPRRzPzrpiSttgQoA5W21IjTNdiNZ2Toeg1pnY588Ho0aWujGN5ef7+/mLYsPm8lUZsxlBtm6EnkD1961/H7K4cYRFAGXEKpA2AFkAxPd2M96qPC2A+s422zSVtEXW03jVRpoBPLttVv9JR9CmCcl62zH/NbdJ/mtj8qsqXuNmTXWdV8a/L8nzj4Vg3RjAJ1M7mrjh9vNluMubNrbUbEhXPMxy0nnvWBxfFjcUAk7DMep7fvvW48Ecfv4lUwlqzpbWLl1j6VXkSNyx2y9quqkpSMPiMJ00pr1+RKF44i/bw9tXQAEl2KnUiHIIO66wuxaCJC6bvhnDreHtratLlReW5PUknUk9TXKxwe0ts24kMczMT6y3JswggjkREaRFdbDugYXDIUSLmgldfiA2YRrGh3EbDS2fOJdyVSo9rHW2UOjB1YKwKeoFW+EjLMg7z01r7bEKDBYTqN+YEmemmtQTk60rkuKQkAOpLDMozCSvUdR3rrQClKUApSlAUPEcSpvyzDLZE68mIMN/zfhXm/E+C40YfEH7K9adluteUjOwHt05g96/fpCxzfWSiswVnKsimCwkj85IE19+Asbc8wWg9q3ZOdWtMwZnIBJgdTMfI1jsmpS6WfVaXTz09Cujjs8Ndlvzzn7GQbEZjLbZcumkgCFzddh+FXXC+Fi3luYp7lkZ1NojUMd9okAaSemlXXEL+C4c32Nvzbx/xMCttSAQIjXluPc1S4nil+/ette+1e2+U2lX05eo+6SZI+VZ+lRe7yz1vbTuj7kemGOXz6Lsviza8d8UW7C+S6edeIHmKQcuWJJMiInl0qBc8PWOIMcVYvG1K5coSIuD72n5/rVH4sxzjGsDcFs2ra5DlnODbRsjEamZO+lV3A+L3cHe9WfKBma2sQ2YaduYM/KrZW5liW6MVWjcaVOl4njPnnPbGMeXy7lpa8NLZu3DjL3otEN6dWua75TJAJ5nr865+Nb2Hvtau2GZrrL6lCHVSZHsV9WkbR016eMcMzsmLtgql62MxLa5yPgInpGg71UcPVPOtsHa0pIgr6mFwECDsQCT33qqTxmCWxrpi5qOolJuST2XCeN0189/4KrDMMwEc4GbYHaTOn9Kt8HYNwlrrslkMwkestc6Lp6mPXaI5VoPFnFMMmJFsYVbl9Li5iQEVifu+n4txq1ZzHY57ju6oEJYwqkMLYEA5YjKZETGojXSo6VF4zkshbO6Kl09OVy2vt/OD54xfi6pVRbynRF9QRupP3nJEk8jXw1kPbZmJCgyWOsvzA5lj/Svm2ENuSGylTED1M42A6DUS3auGEuG5CEkAaLzCg6HQb76ntXO7e5YkorC+p6V9GWEb6pnZv9axCqBEZSdzzJI39hXfxfwvz7VxAYF1MoPRwwu257Z1y/8AF7VoeB8N8nDWbHO3bUTyzCJPtNR1fzn8lV0Vpc8hrI+c7Doa9NRxFRPj3e7LpWfqR4j4W4Tfxt1bFoEGAWYj021n4j/Qbk1/QXh/glrB2Vs2hoNST8TNzZu5qH4d4dbwz3baoqm4xu5gNXn4v5SduQcd6vqVwUUZ9dq53y347fyK+L9rMrKfvAj8RFfdKsMJRf6MoAQlxlB2EAhQbbowUcpzs3+Y9NK7XfD6MrqWMNn2ADerPMtEnVzv0HebelTkjCKjC+H7dtkYM3pYvGmrE3DMkZv/AHTz5DvNvSlQEsClKUJFKUoDxD6TJGMdWQbSrahtST1gjXpz5VWYJjaxSBbVsFSrQzcmUaSWAJ9U+/KvQvpG4Cbz5wmc+X6IMHMJOnXl+XWsZwLAnFXks3LaothPWQPXoCFk7mTAivPtg/aH2ui1EJaRPslv/WSDxXCOz3HfyVOcAy4zBTtIBMaATpNQMNbzDygsPnkXC4VRp8MkdjrO8VctwHEM9+y1ibrHMLhkKROy8td+vKp6+HEtO1zHuqW2hlC6EsPuhQOYkfOardbbzg1/8qEY4znyS/C7kTxAboxSecquxsIIYgIbgtiemzctDPaqPITbRRdLIys5AUwrrmEH5AHtmr0DHWLPEbKvhlC3wSUDkSPXLSJIIJ2Ou+tUdnwziDcFt1FpEtn7S2RlZyBJOvPY6fdrqdTbyt0U6fVwjDpn7rjyn8M8L+CtwLOcBdVkAtq6ulwhvjJClRy2nl1qw8KoHxaG6QhUeaEVBluCJ3nQwenLlV1hMRh8LaTCX3zGGfNHpAIYb9N43mo3BOKYCyjWSXKay5XRpgZRGo07DnUqMU1l8HMr5yrs6YPd7NLs9s/b77YMpi76Xb73gsZi7lXbP6tW0gCfbXY8hUWy4UOfQ2ZIgyIYncCN1j21rR8a8J3bGZ7C+ZacgIRJdAddQBpO3sapHwtwXGRlukZ4b0amNBHeJ0mKqlGSe6NtN1VkV0Pb577EPC4gjXtA3GmsjfbWrb6PMI1zH24+BAzXOkAEAH5x+FUysLbPOmVjGuohv1/St59H8WcIbz/6zEMxQAevyhoDPQkEgnqK6ohmW/Yz+JXqNPTHl7G/xl83Jt2t/vNPwjlMfpUyxktDJnUH31PeNzVThcLibggBbNv2IYjrA9UnuVqywvALSwWm4w5tt/KPSfcgnvXpI+Os6Eulv0X5KRfEaqBau3M19D6HS0wW6Rv6ROUxus7SRzy6zDXs6K0EZgDDAgjsQdjXzdwiMuQqMvQemDyII1BHUVzwrOD5by0D03NPUP4o2cc9IO45gdYM05RwlFff/wARKpUPD8UtPJDQFjVgUBmQCCwAYGDqOlSPrCTGdZnLEj4unv2ocZOlK4fXLf8AjXYmZEQpAbXbQsPxr9+t25A8xJMQMwkztz50GTtSvi1dVpysDBgwQYPQxzr7oBSlKAUpSgK3j1om2XUS1uWEamNzEa8gYG+WOdYHxP4hVFQYVE8+9BYldSskCe+YbzXqFea+PfCUMt+0xULO0kLrmEAajmNOXtrTcpdPunreF2Ve0UbfTy+T9Th4I8S3rrthrzJcIVijyBJH3dvVvP8Awmsdxnil2/ffM5dheIRWEACYga6awI+dVuFfI9t1uFIb4wDmQaCYGuoNWviO1aDm4hN5Lm7qYAOkA6GD1U1jc3KGPI+mr09dWocor/Jbbd1/JW4UvaZbqsqkZoJIJkaFY5HXbvWt4Bjb93B4hjca6wkxIzqAN+vf5GsfcMAwn3Q2sjJOWCDOs6cvvdpq38G3C117eVmF62yOwYiCQYO0b6c+dcVvEsIt1cYyrcnysP0W5Aa9euZVuvISCBdMGCdpPqjWfbWvq5dhSoyDPcJgMMvpmFjkBJid57VwCTlVlhoIBD5pYE6QJ1nSB1Hz5Ym0s2jOVcwVidSjGVOggxsf71wk8micoxjn9+31PTsZx6+uAs3l8vzrpyqpOw1EqJ1MDaedRfCHErxtYi/ibrlUlsr7ALBJB30mIHMCsnxzi9q4bNm3bLWbClFkkFmJ1eVJ0kAgc6vm4VdbD28DZDB7wBxDEa27bEMUg6ZjA9gCT8QnZCTlP5I8HUUwp07zHDk8/HGfttgxnhvg9zG3FUKSub7Qjn95kXaWI32CjUkaV71wLgK2QGYA3NO4WBAC+w0np0GldPDnAbWEtLbtgaCJ/PnruSddSTJq1rRXWoo8TWa6V7x2FKUqw88UpSgM5jPCNu4jobjqLhlsoRZ9NxSTAgsRcMsd8qzzmU/hy2QoDMIa6WgL6vNui6/3dDmA9Q1jvrVzSpyyMIoF8KW8pBd5JBkZV1XysuiiNPJX317R2seGrKlGGaUGUfD/ALHoP9gv4ntFzSmWMIr+E8KWxnyuzZyCc0ctOQ/cVYUpUEilKUApSlAK+blsMCGEg7g19UoDzPxf4IVDcv2kzZlIjfIT96Ofv8/ej4Vw44W04xNyw2FvAaasxuRKxCyCBPtE17RVFxrwrYxGpGUzOwKz1Kn/AKVTOlZyuT2dP4pLp9na9vPvt+fieTYnw9ho+yx1lmJ9ALGOmUwp/H8q5eHcauEJdrgvLcbKciQyx6iQCAp3gbb6Vr8d9GphggWSZVgSI1mIOw7Cq1vo4uiRNzKeQVTr/PH/AHrP7OcXlRPY/wCZprYYna/sUI4TZv3GbDX7dtBBhiwZCNSSDqo0mdtNDVXxjGQrrbAywQz/ABC4VMl5I0mCdOteocP8Eots2vq2YPGdrzjWBpogka66H51Pw/glbaZQEuIMxFphG/IXDJ5ncE9xXa0+d+DNPxaME4yfUuFx9zG+DfCjFs5UNcB9IMFE2IdjtmHJfY16rwvhi2QYlnb4nO7H+1OCgCyiZQjIqq6CPS0a7bjmDzqdWiFagsI8TWa2epll8ClKV2YhSlKAUpSgFKUoBSlKAUpSgFKUoBSlKAUpSgFKUoBSlKAUpSgK3inELVi5ZNwEG6xtB+S+lnGfX4SVgb6sOtRcB4psXbQu+pQRmgoxYCbgkhQYH2ZPbnVnjsBavLluorrro2o10ri/BbBBHliDMxImSxMwdiXaRscxqdiHkjnj6AsCj6XPL0UknXLmAHKa+LviayEZ1zMqxJylQSbQvAAsNfQwPaY30qfe4Zab4kGpnoZnNMjUGdaf+F2cuTyky/4coj4Bb2/yAL7CmxG5APiiwMoYlWa2bkRPpEztz0PbSrXCYhbiLcXVWAYexqO3CLBIY2lkCAY25afjUqxZVFCoAqjYDamxKz3PulKVBI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3" y="3747765"/>
            <a:ext cx="2761376" cy="334343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3025702" y="40433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Nutrición e Inervación </a:t>
            </a:r>
          </a:p>
        </p:txBody>
      </p:sp>
    </p:spTree>
    <p:extLst>
      <p:ext uri="{BB962C8B-B14F-4D97-AF65-F5344CB8AC3E}">
        <p14:creationId xmlns:p14="http://schemas.microsoft.com/office/powerpoint/2010/main" val="3383854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Uniones M</a:t>
            </a: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es-EC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sculo Tendinosas</a:t>
            </a:r>
            <a:endParaRPr lang="es-EC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2793" y="1632556"/>
            <a:ext cx="8596668" cy="3880773"/>
          </a:xfrm>
        </p:spPr>
        <p:txBody>
          <a:bodyPr>
            <a:normAutofit/>
          </a:bodyPr>
          <a:lstStyle/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sarcolema esta revestido por una malla de fibrilla reticulares del tejido laxo llamados LENDONCITOS.</a:t>
            </a:r>
          </a:p>
          <a:p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de continuidad del sarcolema y el tendón.</a:t>
            </a:r>
          </a:p>
          <a:p>
            <a:pPr marL="0" indent="0">
              <a:buNone/>
            </a:pPr>
            <a:endParaRPr lang="es-EC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sarcolema y te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4077072"/>
            <a:ext cx="4464496" cy="239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16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Mecanismo de Contracción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fibra se contrae del todo o no hay contracción.</a:t>
            </a:r>
          </a:p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Deslizamiento entre los filamentos finos y gruesos.</a:t>
            </a:r>
          </a:p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la fibra esta en reposo la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tropomiosina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combina con la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troponina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Cantidad de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Acido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adenosindifosfato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(ADP) y Fosfato libre ionizado.</a:t>
            </a:r>
          </a:p>
          <a:p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Mioglobina: suministra oxigeno necesario.</a:t>
            </a:r>
          </a:p>
        </p:txBody>
      </p:sp>
    </p:spTree>
    <p:extLst>
      <p:ext uri="{BB962C8B-B14F-4D97-AF65-F5344CB8AC3E}">
        <p14:creationId xmlns:p14="http://schemas.microsoft.com/office/powerpoint/2010/main" val="673397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TEJIDO MUSCULAR CARDÍACO</a:t>
            </a:r>
            <a:endParaRPr lang="es-EC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468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2"/>
          <a:srcRect l="28884" t="22315" r="27564" b="13425"/>
          <a:stretch/>
        </p:blipFill>
        <p:spPr>
          <a:xfrm>
            <a:off x="1674254" y="141668"/>
            <a:ext cx="7856112" cy="651700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0366" y="1545465"/>
            <a:ext cx="2713445" cy="30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96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ESTRUCTURA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4428791" y="218941"/>
          <a:ext cx="9613900" cy="6387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Resultado de imagen para tejido muscular cardiaco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9" y="2031640"/>
            <a:ext cx="6241344" cy="4415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95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1820" y="533211"/>
            <a:ext cx="10496281" cy="4195481"/>
          </a:xfrm>
        </p:spPr>
        <p:txBody>
          <a:bodyPr/>
          <a:lstStyle/>
          <a:p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Origen: 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mesodermo - células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mesénquimatosas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-células musculares primitivas - células musculares definitivas.</a:t>
            </a:r>
          </a:p>
          <a:p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40" y="2121901"/>
            <a:ext cx="3462250" cy="189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tejido mesenquimal muscul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42335" r="24614" b="13912"/>
          <a:stretch/>
        </p:blipFill>
        <p:spPr bwMode="auto">
          <a:xfrm>
            <a:off x="6629214" y="1981756"/>
            <a:ext cx="3309727" cy="185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celulas musculare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6009" r="40529" b="3375"/>
          <a:stretch/>
        </p:blipFill>
        <p:spPr bwMode="auto">
          <a:xfrm rot="4044012">
            <a:off x="2127158" y="4451400"/>
            <a:ext cx="1447015" cy="228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celulas muscula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13" y="4572227"/>
            <a:ext cx="330972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2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99837"/>
              </p:ext>
            </p:extLst>
          </p:nvPr>
        </p:nvGraphicFramePr>
        <p:xfrm>
          <a:off x="191640" y="212315"/>
          <a:ext cx="8849328" cy="4527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tejido muscular cardiac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r="12045"/>
          <a:stretch/>
        </p:blipFill>
        <p:spPr bwMode="auto">
          <a:xfrm>
            <a:off x="6927549" y="2820474"/>
            <a:ext cx="5264451" cy="39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71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233" y="174838"/>
            <a:ext cx="9602989" cy="66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51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MEDIOS DE UNIÓN CELULAR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197857"/>
              </p:ext>
            </p:extLst>
          </p:nvPr>
        </p:nvGraphicFramePr>
        <p:xfrm>
          <a:off x="5162886" y="1293697"/>
          <a:ext cx="7200832" cy="529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Resultado de imagen para tejido muscular cardiaco discos intercalar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1" y="1525072"/>
            <a:ext cx="5589937" cy="4643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500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NUTRICIÓN E INERVACIÓN 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124834"/>
              </p:ext>
            </p:extLst>
          </p:nvPr>
        </p:nvGraphicFramePr>
        <p:xfrm>
          <a:off x="680282" y="2336800"/>
          <a:ext cx="9613900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476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MECANISMOS DE CONTRACCIÓN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66" y="5286135"/>
            <a:ext cx="9613861" cy="3599316"/>
          </a:xfrm>
        </p:spPr>
        <p:txBody>
          <a:bodyPr/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S</a:t>
            </a:r>
            <a:r>
              <a:rPr lang="es-EC" dirty="0" smtClean="0">
                <a:solidFill>
                  <a:schemeClr val="bg1"/>
                </a:solidFill>
              </a:rPr>
              <a:t>e </a:t>
            </a:r>
            <a:r>
              <a:rPr lang="es-EC" dirty="0">
                <a:solidFill>
                  <a:schemeClr val="bg1"/>
                </a:solidFill>
              </a:rPr>
              <a:t>ha descubierto que entre células del miocardio, existen unos elementos no nerviosos, encargados de conducir estímulos, en conjunto se les conoce como sistema </a:t>
            </a:r>
            <a:r>
              <a:rPr lang="es-EC" dirty="0" err="1">
                <a:solidFill>
                  <a:schemeClr val="bg1"/>
                </a:solidFill>
              </a:rPr>
              <a:t>cardio</a:t>
            </a:r>
            <a:r>
              <a:rPr lang="es-EC" dirty="0">
                <a:solidFill>
                  <a:schemeClr val="bg1"/>
                </a:solidFill>
              </a:rPr>
              <a:t> – </a:t>
            </a:r>
            <a:r>
              <a:rPr lang="es-EC" dirty="0" err="1">
                <a:solidFill>
                  <a:schemeClr val="bg1"/>
                </a:solidFill>
              </a:rPr>
              <a:t>nector</a:t>
            </a:r>
            <a:r>
              <a:rPr lang="es-EC" dirty="0">
                <a:solidFill>
                  <a:schemeClr val="bg1"/>
                </a:solidFill>
              </a:rPr>
              <a:t> del corazón o fibras de Purkinje.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7992" t="34991" r="28653" b="28566"/>
          <a:stretch/>
        </p:blipFill>
        <p:spPr>
          <a:xfrm>
            <a:off x="103031" y="1318689"/>
            <a:ext cx="7945923" cy="3755265"/>
          </a:xfrm>
          <a:prstGeom prst="rect">
            <a:avLst/>
          </a:prstGeom>
        </p:spPr>
      </p:pic>
      <p:pic>
        <p:nvPicPr>
          <p:cNvPr id="3074" name="Picture 2" descr="Resultado de imagen para fibras de purkinje cor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438" y="1737573"/>
            <a:ext cx="417195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3" y="232513"/>
            <a:ext cx="9576852" cy="6384568"/>
          </a:xfrm>
        </p:spPr>
      </p:pic>
    </p:spTree>
    <p:extLst>
      <p:ext uri="{BB962C8B-B14F-4D97-AF65-F5344CB8AC3E}">
        <p14:creationId xmlns:p14="http://schemas.microsoft.com/office/powerpoint/2010/main" val="5310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6656" y="512064"/>
            <a:ext cx="9373197" cy="5736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Estructura: 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Células alargadas : 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-Núcleos central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-Membrana externa (sarcolema)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Plasmolema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-Citoplasma o 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sarcoplasma</a:t>
            </a:r>
            <a:endParaRPr lang="es-EC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Organoides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citoplasmáticos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-Miofibrillas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-Complejos de unión</a:t>
            </a:r>
          </a:p>
          <a:p>
            <a:pPr marL="0" indent="0">
              <a:buNone/>
            </a:pP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-Fibras conectivas</a:t>
            </a: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153835" y="2286000"/>
            <a:ext cx="5038165" cy="31197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100" name="Picture 4" descr="Resultado de imagen para celulas musculares primi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20" y="2387587"/>
            <a:ext cx="4955780" cy="30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73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283" y="403412"/>
            <a:ext cx="10233212" cy="62483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Nutrición :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da gracias a la presencia de pequeños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vasos sanguíneos por el tejido conectivo.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intercambio de oxígeno y nutrientes)</a:t>
            </a:r>
          </a:p>
          <a:p>
            <a:pPr marL="0" indent="0"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Inervación: 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unidos al músculos se encuentran los 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filetes nerviosos dependientes del sistema nervioso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autónomo, y en dicha unión se encuentran las 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placas  motoras </a:t>
            </a:r>
          </a:p>
          <a:p>
            <a:pPr marL="0" indent="0"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Función: </a:t>
            </a: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Producir movimiento</a:t>
            </a:r>
          </a:p>
          <a:p>
            <a:pPr marL="0" indent="0">
              <a:buNone/>
            </a:pPr>
            <a:endPara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C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Propiedades: 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Contractilidad: acortar  la longitud de las células musculares</a:t>
            </a:r>
          </a:p>
          <a:p>
            <a:pPr marL="0" indent="0">
              <a:buNone/>
            </a:pPr>
            <a:r>
              <a:rPr lang="es-EC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Conductibilidad: capacidad para conducir estímulos.</a:t>
            </a:r>
          </a:p>
          <a:p>
            <a:pPr marL="0" indent="0">
              <a:buNone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Resultado de imagen para placas moto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1" t="26102" r="1878" b="20846"/>
          <a:stretch/>
        </p:blipFill>
        <p:spPr bwMode="auto">
          <a:xfrm>
            <a:off x="8216153" y="1627095"/>
            <a:ext cx="3671047" cy="32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33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6077" y="560295"/>
            <a:ext cx="9829147" cy="53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Clasificación: </a:t>
            </a:r>
            <a:endParaRPr lang="es-E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Resultado de imagen para clasificacion de los muscul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3" b="14458"/>
          <a:stretch/>
        </p:blipFill>
        <p:spPr bwMode="auto">
          <a:xfrm>
            <a:off x="1506723" y="1654014"/>
            <a:ext cx="9129899" cy="430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 smtClean="0">
                <a:solidFill>
                  <a:srgbClr val="92D050"/>
                </a:solidFill>
                <a:latin typeface="Algerian" panose="04020705040A02060702" pitchFamily="82" charset="0"/>
              </a:rPr>
              <a:t>TEJIDO MUSCULAR liso</a:t>
            </a:r>
            <a:endParaRPr lang="es-EC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9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26013" t="25661" r="29643" b="10959"/>
          <a:stretch/>
        </p:blipFill>
        <p:spPr>
          <a:xfrm>
            <a:off x="309090" y="283334"/>
            <a:ext cx="7662931" cy="6040193"/>
          </a:xfrm>
          <a:prstGeom prst="rect">
            <a:avLst/>
          </a:prstGeom>
        </p:spPr>
      </p:pic>
      <p:pic>
        <p:nvPicPr>
          <p:cNvPr id="7" name="Imagen 6" descr="Resultado de imagen para tejido muscular lis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28" y="283334"/>
            <a:ext cx="2307189" cy="1712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sultado de imagen para tejido muscular liso organos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1" t="18383" r="20846" b="3617"/>
          <a:stretch/>
        </p:blipFill>
        <p:spPr bwMode="auto">
          <a:xfrm>
            <a:off x="8586471" y="3767069"/>
            <a:ext cx="2544607" cy="2915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 descr="Resultado de imagen para tejido muscular liso para dibujar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9944"/>
          <a:stretch/>
        </p:blipFill>
        <p:spPr bwMode="auto">
          <a:xfrm>
            <a:off x="9268898" y="1166073"/>
            <a:ext cx="2923102" cy="1715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43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811368"/>
            <a:ext cx="8596668" cy="1119031"/>
          </a:xfrm>
        </p:spPr>
        <p:txBody>
          <a:bodyPr>
            <a:normAutofit fontScale="90000"/>
          </a:bodyPr>
          <a:lstStyle/>
          <a:p>
            <a:pPr algn="ctr"/>
            <a:r>
              <a:rPr lang="es-EC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Estructura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6" name="Imagen 5" descr="Resultado de imagen para tejido muscular liso y sus part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" y="1520606"/>
            <a:ext cx="4490144" cy="48544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7705527"/>
              </p:ext>
            </p:extLst>
          </p:nvPr>
        </p:nvGraphicFramePr>
        <p:xfrm>
          <a:off x="5167478" y="1370883"/>
          <a:ext cx="667411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35078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ólidos sutile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1579</Words>
  <Application>Microsoft Office PowerPoint</Application>
  <PresentationFormat>Panorámica</PresentationFormat>
  <Paragraphs>160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Algerian</vt:lpstr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Faceta</vt:lpstr>
      <vt:lpstr>TEJIDO MUSCULAR </vt:lpstr>
      <vt:lpstr>CARACTERÍSTICAS GENERALES</vt:lpstr>
      <vt:lpstr>Presentación de PowerPoint</vt:lpstr>
      <vt:lpstr>Presentación de PowerPoint</vt:lpstr>
      <vt:lpstr>Presentación de PowerPoint</vt:lpstr>
      <vt:lpstr>Presentación de PowerPoint</vt:lpstr>
      <vt:lpstr>TEJIDO MUSCULAR liso</vt:lpstr>
      <vt:lpstr>Presentación de PowerPoint</vt:lpstr>
      <vt:lpstr> Estructura </vt:lpstr>
      <vt:lpstr>Presentación de PowerPoint</vt:lpstr>
      <vt:lpstr>Medios de unión y agrupamiento de las células </vt:lpstr>
      <vt:lpstr>Nutrición e Inervación </vt:lpstr>
      <vt:lpstr>Mecanismo de Contracción </vt:lpstr>
      <vt:lpstr>TEJIDO MUSCULAR Estriado</vt:lpstr>
      <vt:lpstr>Presentación de PowerPoint</vt:lpstr>
      <vt:lpstr>Presentación de PowerPoint</vt:lpstr>
      <vt:lpstr>Presentación de PowerPoint</vt:lpstr>
      <vt:lpstr>Presentación de PowerPoint</vt:lpstr>
      <vt:lpstr>Miofibrillas </vt:lpstr>
      <vt:lpstr>Constitución de las miofibrillas</vt:lpstr>
      <vt:lpstr>Sarcómero o sarcómera </vt:lpstr>
      <vt:lpstr>Miofilamentos</vt:lpstr>
      <vt:lpstr>Medios de Unión y Distribución Celular</vt:lpstr>
      <vt:lpstr>Presentación de PowerPoint</vt:lpstr>
      <vt:lpstr>Uniones Músculo Tendinosas</vt:lpstr>
      <vt:lpstr>Mecanismo de Contracción</vt:lpstr>
      <vt:lpstr>TEJIDO MUSCULAR CARDÍACO</vt:lpstr>
      <vt:lpstr>Presentación de PowerPoint</vt:lpstr>
      <vt:lpstr>ESTRUCTURA</vt:lpstr>
      <vt:lpstr>Presentación de PowerPoint</vt:lpstr>
      <vt:lpstr>Presentación de PowerPoint</vt:lpstr>
      <vt:lpstr>MEDIOS DE UNIÓN CELULAR  </vt:lpstr>
      <vt:lpstr>NUTRICIÓN E INERVACIÓN   </vt:lpstr>
      <vt:lpstr>MECANISMOS DE CONTRACCIÓN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TEJIDO MUSCULAR</dc:title>
  <dc:creator>naveda</dc:creator>
  <cp:lastModifiedBy>Cristina Tinajero</cp:lastModifiedBy>
  <cp:revision>17</cp:revision>
  <dcterms:created xsi:type="dcterms:W3CDTF">2017-01-11T09:02:17Z</dcterms:created>
  <dcterms:modified xsi:type="dcterms:W3CDTF">2020-08-01T16:53:52Z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4753657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