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1EEEC-4028-4D73-882E-563CF785C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AE33C1-16CC-4AFA-8CB6-81AF52F93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1BF6A-D704-4F3A-936D-D46F9148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8E9373-AF81-444F-847C-24665EF1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72AE98-6CD8-49DB-BB0F-5DAB1320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434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C68AA5-1CC4-4D23-AB6A-78E548A2D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DA590E-A51B-4566-B0F7-5291C3BAE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8F92B-0648-4EE0-AC0A-27AB6B14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9784D5-17E5-4676-A120-A652DC99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F54CEB-D956-41E8-AC27-65111CA5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886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53B0BF-9BBE-4D7E-9FAD-EA40CA087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562216-A6F6-40BD-AEB2-893B73B5F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0FF8E2-4802-4730-B505-D2B065E4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7D7B6E-E2BA-4836-A239-F7E07EC3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447136-7294-43E4-B78B-C563F241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754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81994-814D-4C60-846A-84191678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3EBC68-5B7D-40BB-99E0-13AC4DCDD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F9524D-C827-4B4A-B923-446D4DEA1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AE2A16-2B29-4D35-B54C-049A9F41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3120B6-0997-4811-9823-C9C27996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70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0688C-8D78-43D9-91AD-1C1103197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2B49C4-B3C8-4D46-A3E9-C3C574F79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A7C870-1D32-45CE-AAE3-79EAEDDD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A0C4B7-E387-4A1E-A372-D4F82CDF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5EA60F-F3FC-4BA1-A9EE-D02F8F03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8587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E8BCA-48C9-44E8-9784-BA16D3233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851AA1-63C6-4AF1-B6C4-E1766720F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C52B21-45DC-487B-85FD-6997ED844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D3BCCF-2989-4720-A595-86B5A05FD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5FC098-3A0D-4964-B6A4-E100F59E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7E385A-85E7-4801-A533-67271587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054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240A7-AC5C-4AC6-895D-16B59B5D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E8B0BF-F2F2-4379-B266-A243F4495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2AF104-46E4-455A-8655-71110ABB2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CECCB6-4049-46B9-B448-3A8F51710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C138D7-F66E-4EEA-8057-94E0A6227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130AF0-4596-49D4-9BFB-1EAD6728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0A52A4-4D88-42FE-97DE-4936946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8E1280-E152-42AD-BD3C-9D7E0CFF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960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F82B6-DCB2-4E51-8CF2-E610125E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847A7D-28FC-408C-8C71-CCF65DD4C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1EC357-A953-46E5-9CF5-314C46929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A41007-1036-452E-BE79-0A4D2F49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769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E74778-6F2F-425C-BAB9-07EE86B4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EF321C-2473-4F8B-9308-327169E91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43F102-B9B7-4B5F-9787-313340E7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8237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97447-86A8-4D5D-AED2-1B891EA69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0C0E0E-6BB4-4BA9-B260-8D2BE6B77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D4DC41-9265-487C-A552-8A4F3F137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53EF67-B7BC-4CBC-A855-1F0D4CD2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54A042-508F-4D99-9ABF-062A3038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8ECA14-6922-455A-AC1C-E95F6BE2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50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9CC77-D0B9-4E29-9C93-E2584542D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27786C-A63D-4770-B698-DAED6D3B1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47AFD4-543A-441F-9D29-F2792C65D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360585-F19D-41FF-8C64-22B68ABD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E43E7-2233-4B02-AC34-561592E30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6C05BE-9252-413D-85AD-B690F31D8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948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6890B3-FFC5-4D22-A3C7-DB341ABB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A8A068-2243-48F8-8FF8-2BD42FEA8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9A3903-B178-4DB3-9AC4-FACD20F17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F179-602B-4F32-B64B-83A61D3D6B80}" type="datetimeFigureOut">
              <a:rPr lang="es-EC" smtClean="0"/>
              <a:t>1/10/2023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AB3302-1330-466F-B5F5-0948E5F50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79216E-EF5E-41AD-B9D6-B1CFB8236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AF26B-B690-455E-A66B-2408A12EE51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82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7CED271-E274-4FBE-903C-6A79F0280D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134" y="4265063"/>
            <a:ext cx="2255846" cy="214506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D008A6E-6E35-4EA8-ACD9-6F735439BF4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362" y="2229043"/>
            <a:ext cx="4328502" cy="169092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7EB4AF8-58CF-4BA9-86C3-27A128B45ED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774" y="1025929"/>
            <a:ext cx="4328500" cy="100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572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Marcelo Reina Haro</dc:creator>
  <cp:lastModifiedBy>Diego Marcelo Reina Haro</cp:lastModifiedBy>
  <cp:revision>1</cp:revision>
  <dcterms:created xsi:type="dcterms:W3CDTF">2023-10-01T18:05:18Z</dcterms:created>
  <dcterms:modified xsi:type="dcterms:W3CDTF">2023-10-01T18:05:33Z</dcterms:modified>
</cp:coreProperties>
</file>