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8" r:id="rId3"/>
    <p:sldId id="259" r:id="rId4"/>
    <p:sldId id="261" r:id="rId5"/>
    <p:sldId id="267" r:id="rId6"/>
    <p:sldId id="266" r:id="rId7"/>
    <p:sldId id="262" r:id="rId8"/>
    <p:sldId id="265" r:id="rId9"/>
    <p:sldId id="263" r:id="rId10"/>
    <p:sldId id="268" r:id="rId11"/>
    <p:sldId id="274" r:id="rId12"/>
    <p:sldId id="269" r:id="rId13"/>
    <p:sldId id="270" r:id="rId14"/>
    <p:sldId id="271" r:id="rId15"/>
    <p:sldId id="272" r:id="rId16"/>
    <p:sldId id="257" r:id="rId17"/>
    <p:sldId id="260" r:id="rId18"/>
    <p:sldId id="280" r:id="rId19"/>
    <p:sldId id="264" r:id="rId20"/>
    <p:sldId id="275" r:id="rId21"/>
    <p:sldId id="276" r:id="rId22"/>
    <p:sldId id="277" r:id="rId23"/>
    <p:sldId id="278" r:id="rId24"/>
    <p:sldId id="279" r:id="rId25"/>
    <p:sldId id="281" r:id="rId26"/>
    <p:sldId id="293" r:id="rId27"/>
    <p:sldId id="285" r:id="rId28"/>
    <p:sldId id="294" r:id="rId29"/>
    <p:sldId id="282" r:id="rId30"/>
    <p:sldId id="295" r:id="rId31"/>
    <p:sldId id="284" r:id="rId32"/>
    <p:sldId id="286" r:id="rId33"/>
    <p:sldId id="287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11BDF-2847-4EAA-AEB9-23A6145E996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00AB946-7194-4A7C-ADBD-B318DEEC8A5D}">
      <dgm:prSet phldrT="[Texto]" custT="1"/>
      <dgm:spPr/>
      <dgm:t>
        <a:bodyPr/>
        <a:lstStyle/>
        <a:p>
          <a:r>
            <a:rPr lang="es-EC" sz="2000" b="1" i="1" dirty="0">
              <a:solidFill>
                <a:schemeClr val="tx1"/>
              </a:solidFill>
            </a:rPr>
            <a:t>Corrección: </a:t>
          </a:r>
          <a:r>
            <a:rPr lang="es-EC" sz="2000" i="1" dirty="0">
              <a:solidFill>
                <a:schemeClr val="tx1"/>
              </a:solidFill>
            </a:rPr>
            <a:t>tanto de tipo ortográfico como morfológico y sintáctico, así como léxico-semántico. Es fundamental para que nuestro texto pueda ser leído y comprendido de manera correcta.</a:t>
          </a:r>
          <a:r>
            <a:rPr lang="es-EC" sz="2000" b="1" i="1" dirty="0">
              <a:solidFill>
                <a:schemeClr val="tx1"/>
              </a:solidFill>
            </a:rPr>
            <a:t> </a:t>
          </a:r>
          <a:endParaRPr lang="es-EC" sz="2000" i="1" dirty="0">
            <a:solidFill>
              <a:schemeClr val="tx1"/>
            </a:solidFill>
          </a:endParaRPr>
        </a:p>
      </dgm:t>
    </dgm:pt>
    <dgm:pt modelId="{F2DAEE91-05ED-458B-9305-A29153CFD112}" type="parTrans" cxnId="{DA2F3AEF-2DE5-4CA5-8A14-CDADE6CB9207}">
      <dgm:prSet/>
      <dgm:spPr/>
      <dgm:t>
        <a:bodyPr/>
        <a:lstStyle/>
        <a:p>
          <a:endParaRPr lang="es-EC" sz="2000"/>
        </a:p>
      </dgm:t>
    </dgm:pt>
    <dgm:pt modelId="{30D5C554-36FB-42D0-9076-8B1AEBAD360F}" type="sibTrans" cxnId="{DA2F3AEF-2DE5-4CA5-8A14-CDADE6CB9207}">
      <dgm:prSet/>
      <dgm:spPr/>
      <dgm:t>
        <a:bodyPr/>
        <a:lstStyle/>
        <a:p>
          <a:endParaRPr lang="es-EC" sz="2000"/>
        </a:p>
      </dgm:t>
    </dgm:pt>
    <dgm:pt modelId="{3A23C7C1-E03F-4E06-A590-8C4F38EAA125}">
      <dgm:prSet phldrT="[Texto]" custT="1"/>
      <dgm:spPr/>
      <dgm:t>
        <a:bodyPr/>
        <a:lstStyle/>
        <a:p>
          <a:r>
            <a:rPr lang="es-EC" sz="2000" b="1" i="1" dirty="0">
              <a:solidFill>
                <a:schemeClr val="tx1"/>
              </a:solidFill>
            </a:rPr>
            <a:t>Adaptación</a:t>
          </a:r>
          <a:r>
            <a:rPr lang="es-EC" sz="2000" i="1" dirty="0">
              <a:solidFill>
                <a:schemeClr val="tx1"/>
              </a:solidFill>
            </a:rPr>
            <a:t>: es el proceso por medio del cual dotamos al texto de una serie de características para que se adecúe a un público determinado.</a:t>
          </a:r>
        </a:p>
      </dgm:t>
    </dgm:pt>
    <dgm:pt modelId="{B8378973-2F0F-4986-A9FA-0185004EE433}" type="parTrans" cxnId="{17D3F770-9D1A-4D96-8050-21650E59F5BD}">
      <dgm:prSet/>
      <dgm:spPr/>
      <dgm:t>
        <a:bodyPr/>
        <a:lstStyle/>
        <a:p>
          <a:endParaRPr lang="es-EC" sz="2000"/>
        </a:p>
      </dgm:t>
    </dgm:pt>
    <dgm:pt modelId="{86316C46-AE9F-441A-9773-BD61FC2855C1}" type="sibTrans" cxnId="{17D3F770-9D1A-4D96-8050-21650E59F5BD}">
      <dgm:prSet/>
      <dgm:spPr/>
      <dgm:t>
        <a:bodyPr/>
        <a:lstStyle/>
        <a:p>
          <a:endParaRPr lang="es-EC" sz="2000"/>
        </a:p>
      </dgm:t>
    </dgm:pt>
    <dgm:pt modelId="{7570D307-3A1A-43BB-899D-62CC5EB2A27A}">
      <dgm:prSet phldrT="[Texto]" custT="1"/>
      <dgm:spPr/>
      <dgm:t>
        <a:bodyPr/>
        <a:lstStyle/>
        <a:p>
          <a:r>
            <a:rPr lang="es-EC" sz="2000" b="1" i="1" dirty="0">
              <a:solidFill>
                <a:schemeClr val="tx1"/>
              </a:solidFill>
            </a:rPr>
            <a:t>Eficacia</a:t>
          </a:r>
          <a:r>
            <a:rPr lang="es-EC" sz="2000" b="0" i="1" dirty="0">
              <a:solidFill>
                <a:schemeClr val="tx1"/>
              </a:solidFill>
            </a:rPr>
            <a:t>: supone la elaboración de un texto que cumpla con su propósito.</a:t>
          </a:r>
        </a:p>
      </dgm:t>
    </dgm:pt>
    <dgm:pt modelId="{A478FB5A-C9B6-422B-8B93-DB9CCBDA1951}" type="parTrans" cxnId="{2C63DA65-75F4-4DEB-98DB-67FED74E9D1F}">
      <dgm:prSet/>
      <dgm:spPr/>
      <dgm:t>
        <a:bodyPr/>
        <a:lstStyle/>
        <a:p>
          <a:endParaRPr lang="es-EC" sz="2000"/>
        </a:p>
      </dgm:t>
    </dgm:pt>
    <dgm:pt modelId="{11B4EFC9-111A-48A6-94C0-EADCC9BEFDD0}" type="sibTrans" cxnId="{2C63DA65-75F4-4DEB-98DB-67FED74E9D1F}">
      <dgm:prSet/>
      <dgm:spPr/>
      <dgm:t>
        <a:bodyPr/>
        <a:lstStyle/>
        <a:p>
          <a:endParaRPr lang="es-EC" sz="2000"/>
        </a:p>
      </dgm:t>
    </dgm:pt>
    <dgm:pt modelId="{FC239FC7-2063-485D-A7DD-16450D8EB7BF}" type="pres">
      <dgm:prSet presAssocID="{FDD11BDF-2847-4EAA-AEB9-23A6145E9965}" presName="linear" presStyleCnt="0">
        <dgm:presLayoutVars>
          <dgm:dir/>
          <dgm:animLvl val="lvl"/>
          <dgm:resizeHandles val="exact"/>
        </dgm:presLayoutVars>
      </dgm:prSet>
      <dgm:spPr/>
    </dgm:pt>
    <dgm:pt modelId="{BC22905F-CE7E-4F31-B6AB-9D80E2DB9034}" type="pres">
      <dgm:prSet presAssocID="{500AB946-7194-4A7C-ADBD-B318DEEC8A5D}" presName="parentLin" presStyleCnt="0"/>
      <dgm:spPr/>
    </dgm:pt>
    <dgm:pt modelId="{91580648-9AAB-4D97-895A-93C352A2CF2F}" type="pres">
      <dgm:prSet presAssocID="{500AB946-7194-4A7C-ADBD-B318DEEC8A5D}" presName="parentLeftMargin" presStyleLbl="node1" presStyleIdx="0" presStyleCnt="3"/>
      <dgm:spPr/>
    </dgm:pt>
    <dgm:pt modelId="{8A06D99F-1875-41AB-837A-151CCC19E941}" type="pres">
      <dgm:prSet presAssocID="{500AB946-7194-4A7C-ADBD-B318DEEC8A5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21108C-73CB-4196-B408-45B3F05A96A0}" type="pres">
      <dgm:prSet presAssocID="{500AB946-7194-4A7C-ADBD-B318DEEC8A5D}" presName="negativeSpace" presStyleCnt="0"/>
      <dgm:spPr/>
    </dgm:pt>
    <dgm:pt modelId="{9CBEC2C8-0208-4695-B92F-590BFB5BAC34}" type="pres">
      <dgm:prSet presAssocID="{500AB946-7194-4A7C-ADBD-B318DEEC8A5D}" presName="childText" presStyleLbl="conFgAcc1" presStyleIdx="0" presStyleCnt="3" custLinFactNeighborX="4500">
        <dgm:presLayoutVars>
          <dgm:bulletEnabled val="1"/>
        </dgm:presLayoutVars>
      </dgm:prSet>
      <dgm:spPr/>
    </dgm:pt>
    <dgm:pt modelId="{5B9C20F2-61B8-4D5A-AAB5-6365F8898182}" type="pres">
      <dgm:prSet presAssocID="{30D5C554-36FB-42D0-9076-8B1AEBAD360F}" presName="spaceBetweenRectangles" presStyleCnt="0"/>
      <dgm:spPr/>
    </dgm:pt>
    <dgm:pt modelId="{EC506B69-AE63-453A-B9D3-7618648B849B}" type="pres">
      <dgm:prSet presAssocID="{3A23C7C1-E03F-4E06-A590-8C4F38EAA125}" presName="parentLin" presStyleCnt="0"/>
      <dgm:spPr/>
    </dgm:pt>
    <dgm:pt modelId="{1B336718-3AF7-4EA7-8409-0708BC69E076}" type="pres">
      <dgm:prSet presAssocID="{3A23C7C1-E03F-4E06-A590-8C4F38EAA125}" presName="parentLeftMargin" presStyleLbl="node1" presStyleIdx="0" presStyleCnt="3"/>
      <dgm:spPr/>
    </dgm:pt>
    <dgm:pt modelId="{4C93F4C0-91D0-4A3E-8328-83E4B9CBB34A}" type="pres">
      <dgm:prSet presAssocID="{3A23C7C1-E03F-4E06-A590-8C4F38EAA1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B4D8C7C-0DDE-4C88-86A9-AB60940FC3E3}" type="pres">
      <dgm:prSet presAssocID="{3A23C7C1-E03F-4E06-A590-8C4F38EAA125}" presName="negativeSpace" presStyleCnt="0"/>
      <dgm:spPr/>
    </dgm:pt>
    <dgm:pt modelId="{2D8A1940-7E48-4C9E-9F9A-A7F4647C4D5C}" type="pres">
      <dgm:prSet presAssocID="{3A23C7C1-E03F-4E06-A590-8C4F38EAA125}" presName="childText" presStyleLbl="conFgAcc1" presStyleIdx="1" presStyleCnt="3">
        <dgm:presLayoutVars>
          <dgm:bulletEnabled val="1"/>
        </dgm:presLayoutVars>
      </dgm:prSet>
      <dgm:spPr/>
    </dgm:pt>
    <dgm:pt modelId="{A8BC374A-7F42-4246-81EC-B746936FA4A6}" type="pres">
      <dgm:prSet presAssocID="{86316C46-AE9F-441A-9773-BD61FC2855C1}" presName="spaceBetweenRectangles" presStyleCnt="0"/>
      <dgm:spPr/>
    </dgm:pt>
    <dgm:pt modelId="{3F4A169D-66BC-414E-A9DB-4D7B4D6E06F9}" type="pres">
      <dgm:prSet presAssocID="{7570D307-3A1A-43BB-899D-62CC5EB2A27A}" presName="parentLin" presStyleCnt="0"/>
      <dgm:spPr/>
    </dgm:pt>
    <dgm:pt modelId="{DCB1BBF8-E9DE-417E-B2D8-9F0AC311BC91}" type="pres">
      <dgm:prSet presAssocID="{7570D307-3A1A-43BB-899D-62CC5EB2A27A}" presName="parentLeftMargin" presStyleLbl="node1" presStyleIdx="1" presStyleCnt="3"/>
      <dgm:spPr/>
    </dgm:pt>
    <dgm:pt modelId="{4CE85F56-E431-4B99-AA53-D151C7E3E0D8}" type="pres">
      <dgm:prSet presAssocID="{7570D307-3A1A-43BB-899D-62CC5EB2A27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3FC8CE2-B552-43DC-B3D2-9FCB1B45F6F6}" type="pres">
      <dgm:prSet presAssocID="{7570D307-3A1A-43BB-899D-62CC5EB2A27A}" presName="negativeSpace" presStyleCnt="0"/>
      <dgm:spPr/>
    </dgm:pt>
    <dgm:pt modelId="{AF2B8024-5B7D-4667-91BB-DA792DD50F2E}" type="pres">
      <dgm:prSet presAssocID="{7570D307-3A1A-43BB-899D-62CC5EB2A27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16A034-3F42-4F56-977A-3B4DFDD5A3CE}" type="presOf" srcId="{3A23C7C1-E03F-4E06-A590-8C4F38EAA125}" destId="{4C93F4C0-91D0-4A3E-8328-83E4B9CBB34A}" srcOrd="1" destOrd="0" presId="urn:microsoft.com/office/officeart/2005/8/layout/list1"/>
    <dgm:cxn modelId="{DE9D6935-EC44-44A3-8986-412817F5F0E1}" type="presOf" srcId="{7570D307-3A1A-43BB-899D-62CC5EB2A27A}" destId="{4CE85F56-E431-4B99-AA53-D151C7E3E0D8}" srcOrd="1" destOrd="0" presId="urn:microsoft.com/office/officeart/2005/8/layout/list1"/>
    <dgm:cxn modelId="{2C63DA65-75F4-4DEB-98DB-67FED74E9D1F}" srcId="{FDD11BDF-2847-4EAA-AEB9-23A6145E9965}" destId="{7570D307-3A1A-43BB-899D-62CC5EB2A27A}" srcOrd="2" destOrd="0" parTransId="{A478FB5A-C9B6-422B-8B93-DB9CCBDA1951}" sibTransId="{11B4EFC9-111A-48A6-94C0-EADCC9BEFDD0}"/>
    <dgm:cxn modelId="{17D3F770-9D1A-4D96-8050-21650E59F5BD}" srcId="{FDD11BDF-2847-4EAA-AEB9-23A6145E9965}" destId="{3A23C7C1-E03F-4E06-A590-8C4F38EAA125}" srcOrd="1" destOrd="0" parTransId="{B8378973-2F0F-4986-A9FA-0185004EE433}" sibTransId="{86316C46-AE9F-441A-9773-BD61FC2855C1}"/>
    <dgm:cxn modelId="{ADCCFF59-E356-447F-B1A0-1B13F7CAD51A}" type="presOf" srcId="{500AB946-7194-4A7C-ADBD-B318DEEC8A5D}" destId="{8A06D99F-1875-41AB-837A-151CCC19E941}" srcOrd="1" destOrd="0" presId="urn:microsoft.com/office/officeart/2005/8/layout/list1"/>
    <dgm:cxn modelId="{835CE093-7A46-4608-9462-CF7BFB574203}" type="presOf" srcId="{FDD11BDF-2847-4EAA-AEB9-23A6145E9965}" destId="{FC239FC7-2063-485D-A7DD-16450D8EB7BF}" srcOrd="0" destOrd="0" presId="urn:microsoft.com/office/officeart/2005/8/layout/list1"/>
    <dgm:cxn modelId="{E6ED22B0-A1F0-4269-A020-9EE66D6BD2D3}" type="presOf" srcId="{7570D307-3A1A-43BB-899D-62CC5EB2A27A}" destId="{DCB1BBF8-E9DE-417E-B2D8-9F0AC311BC91}" srcOrd="0" destOrd="0" presId="urn:microsoft.com/office/officeart/2005/8/layout/list1"/>
    <dgm:cxn modelId="{04342FC0-F912-4161-9FF9-AAF6391EA4AD}" type="presOf" srcId="{3A23C7C1-E03F-4E06-A590-8C4F38EAA125}" destId="{1B336718-3AF7-4EA7-8409-0708BC69E076}" srcOrd="0" destOrd="0" presId="urn:microsoft.com/office/officeart/2005/8/layout/list1"/>
    <dgm:cxn modelId="{B3112EC6-F373-4B5A-89FD-825B04AACFAE}" type="presOf" srcId="{500AB946-7194-4A7C-ADBD-B318DEEC8A5D}" destId="{91580648-9AAB-4D97-895A-93C352A2CF2F}" srcOrd="0" destOrd="0" presId="urn:microsoft.com/office/officeart/2005/8/layout/list1"/>
    <dgm:cxn modelId="{DA2F3AEF-2DE5-4CA5-8A14-CDADE6CB9207}" srcId="{FDD11BDF-2847-4EAA-AEB9-23A6145E9965}" destId="{500AB946-7194-4A7C-ADBD-B318DEEC8A5D}" srcOrd="0" destOrd="0" parTransId="{F2DAEE91-05ED-458B-9305-A29153CFD112}" sibTransId="{30D5C554-36FB-42D0-9076-8B1AEBAD360F}"/>
    <dgm:cxn modelId="{3C58995F-BFB1-487E-8182-416DF46D9FD9}" type="presParOf" srcId="{FC239FC7-2063-485D-A7DD-16450D8EB7BF}" destId="{BC22905F-CE7E-4F31-B6AB-9D80E2DB9034}" srcOrd="0" destOrd="0" presId="urn:microsoft.com/office/officeart/2005/8/layout/list1"/>
    <dgm:cxn modelId="{78E4E389-1973-4A95-B32F-26E09234F5B1}" type="presParOf" srcId="{BC22905F-CE7E-4F31-B6AB-9D80E2DB9034}" destId="{91580648-9AAB-4D97-895A-93C352A2CF2F}" srcOrd="0" destOrd="0" presId="urn:microsoft.com/office/officeart/2005/8/layout/list1"/>
    <dgm:cxn modelId="{22CD089B-B4E5-442E-8863-EA25B8191CE4}" type="presParOf" srcId="{BC22905F-CE7E-4F31-B6AB-9D80E2DB9034}" destId="{8A06D99F-1875-41AB-837A-151CCC19E941}" srcOrd="1" destOrd="0" presId="urn:microsoft.com/office/officeart/2005/8/layout/list1"/>
    <dgm:cxn modelId="{573C7A2C-465C-4CDD-89E6-94554A5EA130}" type="presParOf" srcId="{FC239FC7-2063-485D-A7DD-16450D8EB7BF}" destId="{B821108C-73CB-4196-B408-45B3F05A96A0}" srcOrd="1" destOrd="0" presId="urn:microsoft.com/office/officeart/2005/8/layout/list1"/>
    <dgm:cxn modelId="{B2B911E4-373D-4CE9-B8AB-6918209D1418}" type="presParOf" srcId="{FC239FC7-2063-485D-A7DD-16450D8EB7BF}" destId="{9CBEC2C8-0208-4695-B92F-590BFB5BAC34}" srcOrd="2" destOrd="0" presId="urn:microsoft.com/office/officeart/2005/8/layout/list1"/>
    <dgm:cxn modelId="{000033CB-E841-4D90-A6C2-E0287F98CAEC}" type="presParOf" srcId="{FC239FC7-2063-485D-A7DD-16450D8EB7BF}" destId="{5B9C20F2-61B8-4D5A-AAB5-6365F8898182}" srcOrd="3" destOrd="0" presId="urn:microsoft.com/office/officeart/2005/8/layout/list1"/>
    <dgm:cxn modelId="{DF3EE9C1-C959-46F1-9130-815FCB4377E9}" type="presParOf" srcId="{FC239FC7-2063-485D-A7DD-16450D8EB7BF}" destId="{EC506B69-AE63-453A-B9D3-7618648B849B}" srcOrd="4" destOrd="0" presId="urn:microsoft.com/office/officeart/2005/8/layout/list1"/>
    <dgm:cxn modelId="{46660BD2-65C2-462F-B88C-1752DCFAA336}" type="presParOf" srcId="{EC506B69-AE63-453A-B9D3-7618648B849B}" destId="{1B336718-3AF7-4EA7-8409-0708BC69E076}" srcOrd="0" destOrd="0" presId="urn:microsoft.com/office/officeart/2005/8/layout/list1"/>
    <dgm:cxn modelId="{1EC9FC9C-06F2-40BF-BF69-4B0F6919844B}" type="presParOf" srcId="{EC506B69-AE63-453A-B9D3-7618648B849B}" destId="{4C93F4C0-91D0-4A3E-8328-83E4B9CBB34A}" srcOrd="1" destOrd="0" presId="urn:microsoft.com/office/officeart/2005/8/layout/list1"/>
    <dgm:cxn modelId="{5122C829-8751-4BFA-9D84-049D94C2D650}" type="presParOf" srcId="{FC239FC7-2063-485D-A7DD-16450D8EB7BF}" destId="{7B4D8C7C-0DDE-4C88-86A9-AB60940FC3E3}" srcOrd="5" destOrd="0" presId="urn:microsoft.com/office/officeart/2005/8/layout/list1"/>
    <dgm:cxn modelId="{3DB6C9E4-5D8F-4885-9016-923A9B5E16CC}" type="presParOf" srcId="{FC239FC7-2063-485D-A7DD-16450D8EB7BF}" destId="{2D8A1940-7E48-4C9E-9F9A-A7F4647C4D5C}" srcOrd="6" destOrd="0" presId="urn:microsoft.com/office/officeart/2005/8/layout/list1"/>
    <dgm:cxn modelId="{FD839CD8-C264-487A-A0F0-822EB4AE1E29}" type="presParOf" srcId="{FC239FC7-2063-485D-A7DD-16450D8EB7BF}" destId="{A8BC374A-7F42-4246-81EC-B746936FA4A6}" srcOrd="7" destOrd="0" presId="urn:microsoft.com/office/officeart/2005/8/layout/list1"/>
    <dgm:cxn modelId="{680E11A8-66A7-4C41-9520-33F808EEC392}" type="presParOf" srcId="{FC239FC7-2063-485D-A7DD-16450D8EB7BF}" destId="{3F4A169D-66BC-414E-A9DB-4D7B4D6E06F9}" srcOrd="8" destOrd="0" presId="urn:microsoft.com/office/officeart/2005/8/layout/list1"/>
    <dgm:cxn modelId="{2102EE47-9166-47DC-A42E-B500D05042E7}" type="presParOf" srcId="{3F4A169D-66BC-414E-A9DB-4D7B4D6E06F9}" destId="{DCB1BBF8-E9DE-417E-B2D8-9F0AC311BC91}" srcOrd="0" destOrd="0" presId="urn:microsoft.com/office/officeart/2005/8/layout/list1"/>
    <dgm:cxn modelId="{C1891A7D-5D20-4389-A538-E0D8493D54AF}" type="presParOf" srcId="{3F4A169D-66BC-414E-A9DB-4D7B4D6E06F9}" destId="{4CE85F56-E431-4B99-AA53-D151C7E3E0D8}" srcOrd="1" destOrd="0" presId="urn:microsoft.com/office/officeart/2005/8/layout/list1"/>
    <dgm:cxn modelId="{78336853-95F3-4617-9E89-1E0BFD989B35}" type="presParOf" srcId="{FC239FC7-2063-485D-A7DD-16450D8EB7BF}" destId="{C3FC8CE2-B552-43DC-B3D2-9FCB1B45F6F6}" srcOrd="9" destOrd="0" presId="urn:microsoft.com/office/officeart/2005/8/layout/list1"/>
    <dgm:cxn modelId="{78333333-9191-4A27-8A3E-5B2510B54266}" type="presParOf" srcId="{FC239FC7-2063-485D-A7DD-16450D8EB7BF}" destId="{AF2B8024-5B7D-4667-91BB-DA792DD50F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04EFAF-171D-4F03-B918-C03FE288B883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7BDA20A-5AF3-4DD2-AD6D-82A879CACE50}">
      <dgm:prSet phldrT="[Texto]"/>
      <dgm:spPr/>
      <dgm:t>
        <a:bodyPr/>
        <a:lstStyle/>
        <a:p>
          <a:r>
            <a:rPr lang="es-EC" dirty="0"/>
            <a:t>REDAACION </a:t>
          </a:r>
        </a:p>
      </dgm:t>
    </dgm:pt>
    <dgm:pt modelId="{ED0AD5A5-5119-4980-87E2-AE7BC4B80247}" type="parTrans" cxnId="{0B549343-97C2-4E73-A116-8437B0E5DE42}">
      <dgm:prSet/>
      <dgm:spPr/>
      <dgm:t>
        <a:bodyPr/>
        <a:lstStyle/>
        <a:p>
          <a:endParaRPr lang="es-EC"/>
        </a:p>
      </dgm:t>
    </dgm:pt>
    <dgm:pt modelId="{E88DCCF4-79C9-4CC8-98A2-416C9741183E}" type="sibTrans" cxnId="{0B549343-97C2-4E73-A116-8437B0E5DE42}">
      <dgm:prSet/>
      <dgm:spPr/>
      <dgm:t>
        <a:bodyPr/>
        <a:lstStyle/>
        <a:p>
          <a:endParaRPr lang="es-EC"/>
        </a:p>
      </dgm:t>
    </dgm:pt>
    <dgm:pt modelId="{31BA0754-B590-46A7-8CE8-E006E83AFD5A}">
      <dgm:prSet phldrT="[Texto]"/>
      <dgm:spPr/>
      <dgm:t>
        <a:bodyPr/>
        <a:lstStyle/>
        <a:p>
          <a:r>
            <a:rPr lang="es-EC" dirty="0"/>
            <a:t>PLANIFICACION</a:t>
          </a:r>
        </a:p>
      </dgm:t>
    </dgm:pt>
    <dgm:pt modelId="{13B86A38-6DBD-42A2-AF4D-AFEECCFFAD5F}" type="parTrans" cxnId="{D1856D7D-5E28-47BB-ABE3-A62665E24D39}">
      <dgm:prSet/>
      <dgm:spPr/>
      <dgm:t>
        <a:bodyPr/>
        <a:lstStyle/>
        <a:p>
          <a:endParaRPr lang="es-EC"/>
        </a:p>
      </dgm:t>
    </dgm:pt>
    <dgm:pt modelId="{7B209584-EA50-4633-B52C-A5BEF4A93A9E}" type="sibTrans" cxnId="{D1856D7D-5E28-47BB-ABE3-A62665E24D39}">
      <dgm:prSet/>
      <dgm:spPr/>
      <dgm:t>
        <a:bodyPr/>
        <a:lstStyle/>
        <a:p>
          <a:endParaRPr lang="es-EC"/>
        </a:p>
      </dgm:t>
    </dgm:pt>
    <dgm:pt modelId="{58F0C376-7919-4685-B91A-A74D21F27968}">
      <dgm:prSet phldrT="[Texto]"/>
      <dgm:spPr/>
      <dgm:t>
        <a:bodyPr/>
        <a:lstStyle/>
        <a:p>
          <a:r>
            <a:rPr lang="es-EC" dirty="0"/>
            <a:t>TEXTUALIZACION </a:t>
          </a:r>
        </a:p>
      </dgm:t>
    </dgm:pt>
    <dgm:pt modelId="{54ADFBFC-7F11-43E5-9ED3-8B204F97B91E}" type="parTrans" cxnId="{FB1CCF9A-C060-40C5-BD05-7C977C73EC21}">
      <dgm:prSet/>
      <dgm:spPr/>
      <dgm:t>
        <a:bodyPr/>
        <a:lstStyle/>
        <a:p>
          <a:endParaRPr lang="es-EC"/>
        </a:p>
      </dgm:t>
    </dgm:pt>
    <dgm:pt modelId="{23D7CF2C-0809-4BCF-A19E-0A61C74EBA81}" type="sibTrans" cxnId="{FB1CCF9A-C060-40C5-BD05-7C977C73EC21}">
      <dgm:prSet/>
      <dgm:spPr/>
      <dgm:t>
        <a:bodyPr/>
        <a:lstStyle/>
        <a:p>
          <a:endParaRPr lang="es-EC"/>
        </a:p>
      </dgm:t>
    </dgm:pt>
    <dgm:pt modelId="{7A43E94B-12D8-4EF8-AF02-0F96FA29ED3E}">
      <dgm:prSet phldrT="[Texto]"/>
      <dgm:spPr/>
      <dgm:t>
        <a:bodyPr/>
        <a:lstStyle/>
        <a:p>
          <a:r>
            <a:rPr lang="es-EC" dirty="0"/>
            <a:t>REVISION</a:t>
          </a:r>
        </a:p>
      </dgm:t>
    </dgm:pt>
    <dgm:pt modelId="{50C25107-A70A-4B42-A6F4-28151BE56635}" type="parTrans" cxnId="{0596891A-94AB-44A2-91D5-0BC60BA723FA}">
      <dgm:prSet/>
      <dgm:spPr/>
      <dgm:t>
        <a:bodyPr/>
        <a:lstStyle/>
        <a:p>
          <a:endParaRPr lang="es-EC"/>
        </a:p>
      </dgm:t>
    </dgm:pt>
    <dgm:pt modelId="{CEF50B08-175E-4B0D-97BA-A7CFF90D0FDB}" type="sibTrans" cxnId="{0596891A-94AB-44A2-91D5-0BC60BA723FA}">
      <dgm:prSet/>
      <dgm:spPr/>
      <dgm:t>
        <a:bodyPr/>
        <a:lstStyle/>
        <a:p>
          <a:endParaRPr lang="es-EC"/>
        </a:p>
      </dgm:t>
    </dgm:pt>
    <dgm:pt modelId="{EE6E61C6-32C8-4151-B127-B859F8BEECD0}" type="pres">
      <dgm:prSet presAssocID="{F304EFAF-171D-4F03-B918-C03FE288B88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5167B9C-5454-4FE5-8778-94961ABDA906}" type="pres">
      <dgm:prSet presAssocID="{27BDA20A-5AF3-4DD2-AD6D-82A879CACE50}" presName="root1" presStyleCnt="0"/>
      <dgm:spPr/>
    </dgm:pt>
    <dgm:pt modelId="{963BBDB1-0A29-4043-9BB5-2916D9E83029}" type="pres">
      <dgm:prSet presAssocID="{27BDA20A-5AF3-4DD2-AD6D-82A879CACE50}" presName="LevelOneTextNode" presStyleLbl="node0" presStyleIdx="0" presStyleCnt="1">
        <dgm:presLayoutVars>
          <dgm:chPref val="3"/>
        </dgm:presLayoutVars>
      </dgm:prSet>
      <dgm:spPr/>
    </dgm:pt>
    <dgm:pt modelId="{E6C462E3-FB0E-4419-9ADD-0E62B4272795}" type="pres">
      <dgm:prSet presAssocID="{27BDA20A-5AF3-4DD2-AD6D-82A879CACE50}" presName="level2hierChild" presStyleCnt="0"/>
      <dgm:spPr/>
    </dgm:pt>
    <dgm:pt modelId="{C1D3B58D-1A8C-4A58-9AE9-5BB337D223AE}" type="pres">
      <dgm:prSet presAssocID="{13B86A38-6DBD-42A2-AF4D-AFEECCFFAD5F}" presName="conn2-1" presStyleLbl="parChTrans1D2" presStyleIdx="0" presStyleCnt="3"/>
      <dgm:spPr/>
    </dgm:pt>
    <dgm:pt modelId="{F2992F37-CD11-4015-8ED5-7A51D2C20FA3}" type="pres">
      <dgm:prSet presAssocID="{13B86A38-6DBD-42A2-AF4D-AFEECCFFAD5F}" presName="connTx" presStyleLbl="parChTrans1D2" presStyleIdx="0" presStyleCnt="3"/>
      <dgm:spPr/>
    </dgm:pt>
    <dgm:pt modelId="{94F25B98-1322-4CA6-9610-F2F57A9812C2}" type="pres">
      <dgm:prSet presAssocID="{31BA0754-B590-46A7-8CE8-E006E83AFD5A}" presName="root2" presStyleCnt="0"/>
      <dgm:spPr/>
    </dgm:pt>
    <dgm:pt modelId="{EE4F1335-792A-482D-8FAD-54F8A7046F82}" type="pres">
      <dgm:prSet presAssocID="{31BA0754-B590-46A7-8CE8-E006E83AFD5A}" presName="LevelTwoTextNode" presStyleLbl="node2" presStyleIdx="0" presStyleCnt="3">
        <dgm:presLayoutVars>
          <dgm:chPref val="3"/>
        </dgm:presLayoutVars>
      </dgm:prSet>
      <dgm:spPr/>
    </dgm:pt>
    <dgm:pt modelId="{9CE29EC4-9ACA-4DF1-A274-C8C7D4F09192}" type="pres">
      <dgm:prSet presAssocID="{31BA0754-B590-46A7-8CE8-E006E83AFD5A}" presName="level3hierChild" presStyleCnt="0"/>
      <dgm:spPr/>
    </dgm:pt>
    <dgm:pt modelId="{492E619D-42BA-46C1-B600-47E1A61F6F80}" type="pres">
      <dgm:prSet presAssocID="{54ADFBFC-7F11-43E5-9ED3-8B204F97B91E}" presName="conn2-1" presStyleLbl="parChTrans1D2" presStyleIdx="1" presStyleCnt="3"/>
      <dgm:spPr/>
    </dgm:pt>
    <dgm:pt modelId="{947D89B1-DF52-4023-A247-DFD3909EA1C1}" type="pres">
      <dgm:prSet presAssocID="{54ADFBFC-7F11-43E5-9ED3-8B204F97B91E}" presName="connTx" presStyleLbl="parChTrans1D2" presStyleIdx="1" presStyleCnt="3"/>
      <dgm:spPr/>
    </dgm:pt>
    <dgm:pt modelId="{86422577-7B2A-40E2-A455-09444D4E0412}" type="pres">
      <dgm:prSet presAssocID="{58F0C376-7919-4685-B91A-A74D21F27968}" presName="root2" presStyleCnt="0"/>
      <dgm:spPr/>
    </dgm:pt>
    <dgm:pt modelId="{D9CB0968-826D-407E-A49A-63C0A7B5168B}" type="pres">
      <dgm:prSet presAssocID="{58F0C376-7919-4685-B91A-A74D21F27968}" presName="LevelTwoTextNode" presStyleLbl="node2" presStyleIdx="1" presStyleCnt="3">
        <dgm:presLayoutVars>
          <dgm:chPref val="3"/>
        </dgm:presLayoutVars>
      </dgm:prSet>
      <dgm:spPr/>
    </dgm:pt>
    <dgm:pt modelId="{79ED4D3B-4668-4D29-A91B-AC954736B069}" type="pres">
      <dgm:prSet presAssocID="{58F0C376-7919-4685-B91A-A74D21F27968}" presName="level3hierChild" presStyleCnt="0"/>
      <dgm:spPr/>
    </dgm:pt>
    <dgm:pt modelId="{25886079-4CC2-448B-A2C1-4BE1DA89598E}" type="pres">
      <dgm:prSet presAssocID="{50C25107-A70A-4B42-A6F4-28151BE56635}" presName="conn2-1" presStyleLbl="parChTrans1D2" presStyleIdx="2" presStyleCnt="3"/>
      <dgm:spPr/>
    </dgm:pt>
    <dgm:pt modelId="{F358938D-2DD1-4D5D-8EA4-9C4FE326719F}" type="pres">
      <dgm:prSet presAssocID="{50C25107-A70A-4B42-A6F4-28151BE56635}" presName="connTx" presStyleLbl="parChTrans1D2" presStyleIdx="2" presStyleCnt="3"/>
      <dgm:spPr/>
    </dgm:pt>
    <dgm:pt modelId="{0A4C9CB8-AA9D-4742-B0AD-41662ED35D21}" type="pres">
      <dgm:prSet presAssocID="{7A43E94B-12D8-4EF8-AF02-0F96FA29ED3E}" presName="root2" presStyleCnt="0"/>
      <dgm:spPr/>
    </dgm:pt>
    <dgm:pt modelId="{4C26FDFD-9247-4ACC-B40C-2F72A1513BF8}" type="pres">
      <dgm:prSet presAssocID="{7A43E94B-12D8-4EF8-AF02-0F96FA29ED3E}" presName="LevelTwoTextNode" presStyleLbl="node2" presStyleIdx="2" presStyleCnt="3">
        <dgm:presLayoutVars>
          <dgm:chPref val="3"/>
        </dgm:presLayoutVars>
      </dgm:prSet>
      <dgm:spPr/>
    </dgm:pt>
    <dgm:pt modelId="{CE319D09-CA76-47D8-A951-9F7013DCF4A8}" type="pres">
      <dgm:prSet presAssocID="{7A43E94B-12D8-4EF8-AF02-0F96FA29ED3E}" presName="level3hierChild" presStyleCnt="0"/>
      <dgm:spPr/>
    </dgm:pt>
  </dgm:ptLst>
  <dgm:cxnLst>
    <dgm:cxn modelId="{91D10B04-F5F2-4CA9-B043-3E9D77432A26}" type="presOf" srcId="{54ADFBFC-7F11-43E5-9ED3-8B204F97B91E}" destId="{947D89B1-DF52-4023-A247-DFD3909EA1C1}" srcOrd="1" destOrd="0" presId="urn:microsoft.com/office/officeart/2008/layout/HorizontalMultiLevelHierarchy"/>
    <dgm:cxn modelId="{0596891A-94AB-44A2-91D5-0BC60BA723FA}" srcId="{27BDA20A-5AF3-4DD2-AD6D-82A879CACE50}" destId="{7A43E94B-12D8-4EF8-AF02-0F96FA29ED3E}" srcOrd="2" destOrd="0" parTransId="{50C25107-A70A-4B42-A6F4-28151BE56635}" sibTransId="{CEF50B08-175E-4B0D-97BA-A7CFF90D0FDB}"/>
    <dgm:cxn modelId="{34729F20-D6CD-4781-91CC-6BC3EE84C7B5}" type="presOf" srcId="{13B86A38-6DBD-42A2-AF4D-AFEECCFFAD5F}" destId="{C1D3B58D-1A8C-4A58-9AE9-5BB337D223AE}" srcOrd="0" destOrd="0" presId="urn:microsoft.com/office/officeart/2008/layout/HorizontalMultiLevelHierarchy"/>
    <dgm:cxn modelId="{68BB4140-8898-4D36-84F7-FA2FBF9F7F70}" type="presOf" srcId="{13B86A38-6DBD-42A2-AF4D-AFEECCFFAD5F}" destId="{F2992F37-CD11-4015-8ED5-7A51D2C20FA3}" srcOrd="1" destOrd="0" presId="urn:microsoft.com/office/officeart/2008/layout/HorizontalMultiLevelHierarchy"/>
    <dgm:cxn modelId="{0B549343-97C2-4E73-A116-8437B0E5DE42}" srcId="{F304EFAF-171D-4F03-B918-C03FE288B883}" destId="{27BDA20A-5AF3-4DD2-AD6D-82A879CACE50}" srcOrd="0" destOrd="0" parTransId="{ED0AD5A5-5119-4980-87E2-AE7BC4B80247}" sibTransId="{E88DCCF4-79C9-4CC8-98A2-416C9741183E}"/>
    <dgm:cxn modelId="{A104D569-7042-4213-8AF1-2605B36DE48C}" type="presOf" srcId="{50C25107-A70A-4B42-A6F4-28151BE56635}" destId="{25886079-4CC2-448B-A2C1-4BE1DA89598E}" srcOrd="0" destOrd="0" presId="urn:microsoft.com/office/officeart/2008/layout/HorizontalMultiLevelHierarchy"/>
    <dgm:cxn modelId="{CC4CB26C-3628-4FE7-8D44-F09791F5B57F}" type="presOf" srcId="{54ADFBFC-7F11-43E5-9ED3-8B204F97B91E}" destId="{492E619D-42BA-46C1-B600-47E1A61F6F80}" srcOrd="0" destOrd="0" presId="urn:microsoft.com/office/officeart/2008/layout/HorizontalMultiLevelHierarchy"/>
    <dgm:cxn modelId="{723CC957-C7D2-4526-8D31-BC1F60AD0A22}" type="presOf" srcId="{F304EFAF-171D-4F03-B918-C03FE288B883}" destId="{EE6E61C6-32C8-4151-B127-B859F8BEECD0}" srcOrd="0" destOrd="0" presId="urn:microsoft.com/office/officeart/2008/layout/HorizontalMultiLevelHierarchy"/>
    <dgm:cxn modelId="{D1856D7D-5E28-47BB-ABE3-A62665E24D39}" srcId="{27BDA20A-5AF3-4DD2-AD6D-82A879CACE50}" destId="{31BA0754-B590-46A7-8CE8-E006E83AFD5A}" srcOrd="0" destOrd="0" parTransId="{13B86A38-6DBD-42A2-AF4D-AFEECCFFAD5F}" sibTransId="{7B209584-EA50-4633-B52C-A5BEF4A93A9E}"/>
    <dgm:cxn modelId="{F8156181-393A-41B3-9095-E3E973044A5F}" type="presOf" srcId="{27BDA20A-5AF3-4DD2-AD6D-82A879CACE50}" destId="{963BBDB1-0A29-4043-9BB5-2916D9E83029}" srcOrd="0" destOrd="0" presId="urn:microsoft.com/office/officeart/2008/layout/HorizontalMultiLevelHierarchy"/>
    <dgm:cxn modelId="{51B18691-D690-425A-A5F3-EFFE258D23DB}" type="presOf" srcId="{31BA0754-B590-46A7-8CE8-E006E83AFD5A}" destId="{EE4F1335-792A-482D-8FAD-54F8A7046F82}" srcOrd="0" destOrd="0" presId="urn:microsoft.com/office/officeart/2008/layout/HorizontalMultiLevelHierarchy"/>
    <dgm:cxn modelId="{FB1CCF9A-C060-40C5-BD05-7C977C73EC21}" srcId="{27BDA20A-5AF3-4DD2-AD6D-82A879CACE50}" destId="{58F0C376-7919-4685-B91A-A74D21F27968}" srcOrd="1" destOrd="0" parTransId="{54ADFBFC-7F11-43E5-9ED3-8B204F97B91E}" sibTransId="{23D7CF2C-0809-4BCF-A19E-0A61C74EBA81}"/>
    <dgm:cxn modelId="{F6D269BF-0876-4377-A5DA-B34C3A212F2B}" type="presOf" srcId="{58F0C376-7919-4685-B91A-A74D21F27968}" destId="{D9CB0968-826D-407E-A49A-63C0A7B5168B}" srcOrd="0" destOrd="0" presId="urn:microsoft.com/office/officeart/2008/layout/HorizontalMultiLevelHierarchy"/>
    <dgm:cxn modelId="{1FF127D5-4764-4EF5-9472-DAFDA01B3725}" type="presOf" srcId="{7A43E94B-12D8-4EF8-AF02-0F96FA29ED3E}" destId="{4C26FDFD-9247-4ACC-B40C-2F72A1513BF8}" srcOrd="0" destOrd="0" presId="urn:microsoft.com/office/officeart/2008/layout/HorizontalMultiLevelHierarchy"/>
    <dgm:cxn modelId="{E6DFD5E8-26A7-44B7-AF6F-003D36AAF40E}" type="presOf" srcId="{50C25107-A70A-4B42-A6F4-28151BE56635}" destId="{F358938D-2DD1-4D5D-8EA4-9C4FE326719F}" srcOrd="1" destOrd="0" presId="urn:microsoft.com/office/officeart/2008/layout/HorizontalMultiLevelHierarchy"/>
    <dgm:cxn modelId="{76FCBEF8-EAB3-4195-8C93-9EC822E2F18B}" type="presParOf" srcId="{EE6E61C6-32C8-4151-B127-B859F8BEECD0}" destId="{35167B9C-5454-4FE5-8778-94961ABDA906}" srcOrd="0" destOrd="0" presId="urn:microsoft.com/office/officeart/2008/layout/HorizontalMultiLevelHierarchy"/>
    <dgm:cxn modelId="{44E2C96D-A93A-490D-8046-7D2D0796B494}" type="presParOf" srcId="{35167B9C-5454-4FE5-8778-94961ABDA906}" destId="{963BBDB1-0A29-4043-9BB5-2916D9E83029}" srcOrd="0" destOrd="0" presId="urn:microsoft.com/office/officeart/2008/layout/HorizontalMultiLevelHierarchy"/>
    <dgm:cxn modelId="{833D0168-9222-40C2-B2CE-8BC467BAF215}" type="presParOf" srcId="{35167B9C-5454-4FE5-8778-94961ABDA906}" destId="{E6C462E3-FB0E-4419-9ADD-0E62B4272795}" srcOrd="1" destOrd="0" presId="urn:microsoft.com/office/officeart/2008/layout/HorizontalMultiLevelHierarchy"/>
    <dgm:cxn modelId="{82E46A7C-3126-4F13-84D4-4D7C052A3547}" type="presParOf" srcId="{E6C462E3-FB0E-4419-9ADD-0E62B4272795}" destId="{C1D3B58D-1A8C-4A58-9AE9-5BB337D223AE}" srcOrd="0" destOrd="0" presId="urn:microsoft.com/office/officeart/2008/layout/HorizontalMultiLevelHierarchy"/>
    <dgm:cxn modelId="{C901F018-6697-4E41-81B1-FA7B4BE7564D}" type="presParOf" srcId="{C1D3B58D-1A8C-4A58-9AE9-5BB337D223AE}" destId="{F2992F37-CD11-4015-8ED5-7A51D2C20FA3}" srcOrd="0" destOrd="0" presId="urn:microsoft.com/office/officeart/2008/layout/HorizontalMultiLevelHierarchy"/>
    <dgm:cxn modelId="{6055BF31-88F8-45A3-B1AD-79B262856E18}" type="presParOf" srcId="{E6C462E3-FB0E-4419-9ADD-0E62B4272795}" destId="{94F25B98-1322-4CA6-9610-F2F57A9812C2}" srcOrd="1" destOrd="0" presId="urn:microsoft.com/office/officeart/2008/layout/HorizontalMultiLevelHierarchy"/>
    <dgm:cxn modelId="{A8F375AB-9783-4500-93BA-6C2E9079DF02}" type="presParOf" srcId="{94F25B98-1322-4CA6-9610-F2F57A9812C2}" destId="{EE4F1335-792A-482D-8FAD-54F8A7046F82}" srcOrd="0" destOrd="0" presId="urn:microsoft.com/office/officeart/2008/layout/HorizontalMultiLevelHierarchy"/>
    <dgm:cxn modelId="{1B8D2C1F-E706-49B5-9E95-9441439F1720}" type="presParOf" srcId="{94F25B98-1322-4CA6-9610-F2F57A9812C2}" destId="{9CE29EC4-9ACA-4DF1-A274-C8C7D4F09192}" srcOrd="1" destOrd="0" presId="urn:microsoft.com/office/officeart/2008/layout/HorizontalMultiLevelHierarchy"/>
    <dgm:cxn modelId="{E61F810F-BF77-4770-B5BB-2B3053B6AC23}" type="presParOf" srcId="{E6C462E3-FB0E-4419-9ADD-0E62B4272795}" destId="{492E619D-42BA-46C1-B600-47E1A61F6F80}" srcOrd="2" destOrd="0" presId="urn:microsoft.com/office/officeart/2008/layout/HorizontalMultiLevelHierarchy"/>
    <dgm:cxn modelId="{89AA62D1-38C0-4138-8278-FBE1B322C843}" type="presParOf" srcId="{492E619D-42BA-46C1-B600-47E1A61F6F80}" destId="{947D89B1-DF52-4023-A247-DFD3909EA1C1}" srcOrd="0" destOrd="0" presId="urn:microsoft.com/office/officeart/2008/layout/HorizontalMultiLevelHierarchy"/>
    <dgm:cxn modelId="{475EAA40-575A-4295-BAFB-E64A1151E1AF}" type="presParOf" srcId="{E6C462E3-FB0E-4419-9ADD-0E62B4272795}" destId="{86422577-7B2A-40E2-A455-09444D4E0412}" srcOrd="3" destOrd="0" presId="urn:microsoft.com/office/officeart/2008/layout/HorizontalMultiLevelHierarchy"/>
    <dgm:cxn modelId="{DB708FE7-6349-42A4-A23C-F916F556B5EA}" type="presParOf" srcId="{86422577-7B2A-40E2-A455-09444D4E0412}" destId="{D9CB0968-826D-407E-A49A-63C0A7B5168B}" srcOrd="0" destOrd="0" presId="urn:microsoft.com/office/officeart/2008/layout/HorizontalMultiLevelHierarchy"/>
    <dgm:cxn modelId="{F7D33030-2DB0-4CFF-B2E7-76B0F26A52D3}" type="presParOf" srcId="{86422577-7B2A-40E2-A455-09444D4E0412}" destId="{79ED4D3B-4668-4D29-A91B-AC954736B069}" srcOrd="1" destOrd="0" presId="urn:microsoft.com/office/officeart/2008/layout/HorizontalMultiLevelHierarchy"/>
    <dgm:cxn modelId="{A2C59CB1-1E61-4E1F-8533-CC7757BC2A16}" type="presParOf" srcId="{E6C462E3-FB0E-4419-9ADD-0E62B4272795}" destId="{25886079-4CC2-448B-A2C1-4BE1DA89598E}" srcOrd="4" destOrd="0" presId="urn:microsoft.com/office/officeart/2008/layout/HorizontalMultiLevelHierarchy"/>
    <dgm:cxn modelId="{1FFF92F3-8404-45DC-92D3-CE2AAC1357C6}" type="presParOf" srcId="{25886079-4CC2-448B-A2C1-4BE1DA89598E}" destId="{F358938D-2DD1-4D5D-8EA4-9C4FE326719F}" srcOrd="0" destOrd="0" presId="urn:microsoft.com/office/officeart/2008/layout/HorizontalMultiLevelHierarchy"/>
    <dgm:cxn modelId="{336DF19E-872C-4469-9E7D-B5576EC2D8DB}" type="presParOf" srcId="{E6C462E3-FB0E-4419-9ADD-0E62B4272795}" destId="{0A4C9CB8-AA9D-4742-B0AD-41662ED35D21}" srcOrd="5" destOrd="0" presId="urn:microsoft.com/office/officeart/2008/layout/HorizontalMultiLevelHierarchy"/>
    <dgm:cxn modelId="{CD134C09-80C5-419E-8AC5-3C8702713DD4}" type="presParOf" srcId="{0A4C9CB8-AA9D-4742-B0AD-41662ED35D21}" destId="{4C26FDFD-9247-4ACC-B40C-2F72A1513BF8}" srcOrd="0" destOrd="0" presId="urn:microsoft.com/office/officeart/2008/layout/HorizontalMultiLevelHierarchy"/>
    <dgm:cxn modelId="{A55689B3-769D-4DBE-B5F3-355A34896E74}" type="presParOf" srcId="{0A4C9CB8-AA9D-4742-B0AD-41662ED35D21}" destId="{CE319D09-CA76-47D8-A951-9F7013DCF4A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040180-D4B1-4C5F-A6D1-D8355AB2441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BBDD4439-F481-4319-8709-7162A452824A}">
      <dgm:prSet phldrT="[Texto]"/>
      <dgm:spPr/>
      <dgm:t>
        <a:bodyPr/>
        <a:lstStyle/>
        <a:p>
          <a:r>
            <a:rPr lang="es-EC" dirty="0"/>
            <a:t>CARACTERISTICAS DE LA REDACCIÓN ACADÉMICA </a:t>
          </a:r>
        </a:p>
      </dgm:t>
    </dgm:pt>
    <dgm:pt modelId="{97ADA839-00E2-4BFA-881F-2B1D21A653A1}" type="parTrans" cxnId="{F090DBDC-19FB-41A5-808B-114F20755A1D}">
      <dgm:prSet/>
      <dgm:spPr/>
      <dgm:t>
        <a:bodyPr/>
        <a:lstStyle/>
        <a:p>
          <a:endParaRPr lang="es-EC"/>
        </a:p>
      </dgm:t>
    </dgm:pt>
    <dgm:pt modelId="{239F6C5A-4DD3-4D17-A933-09EE618AF6B0}" type="sibTrans" cxnId="{F090DBDC-19FB-41A5-808B-114F20755A1D}">
      <dgm:prSet/>
      <dgm:spPr/>
      <dgm:t>
        <a:bodyPr/>
        <a:lstStyle/>
        <a:p>
          <a:endParaRPr lang="es-EC"/>
        </a:p>
      </dgm:t>
    </dgm:pt>
    <dgm:pt modelId="{36CC2209-5F39-4114-8E8D-4152611B1529}">
      <dgm:prSet phldrT="[Texto]"/>
      <dgm:spPr/>
      <dgm:t>
        <a:bodyPr/>
        <a:lstStyle/>
        <a:p>
          <a:r>
            <a:rPr lang="es-EC" dirty="0"/>
            <a:t>CLARIDAD; PRECISIÓN Y OBJETIVIDAD </a:t>
          </a:r>
        </a:p>
      </dgm:t>
    </dgm:pt>
    <dgm:pt modelId="{5AD2ACED-2D23-4BF9-80A0-19209DE0D23D}" type="parTrans" cxnId="{999B4166-EF8B-4ED2-A58F-4C7618D3B1A0}">
      <dgm:prSet/>
      <dgm:spPr/>
      <dgm:t>
        <a:bodyPr/>
        <a:lstStyle/>
        <a:p>
          <a:endParaRPr lang="es-EC"/>
        </a:p>
      </dgm:t>
    </dgm:pt>
    <dgm:pt modelId="{97964B85-975C-4301-A1C5-8993A5753461}" type="sibTrans" cxnId="{999B4166-EF8B-4ED2-A58F-4C7618D3B1A0}">
      <dgm:prSet/>
      <dgm:spPr/>
      <dgm:t>
        <a:bodyPr/>
        <a:lstStyle/>
        <a:p>
          <a:endParaRPr lang="es-EC"/>
        </a:p>
      </dgm:t>
    </dgm:pt>
    <dgm:pt modelId="{C5DF1FA4-CC25-472E-BF2A-1295B4FC0B11}">
      <dgm:prSet phldrT="[Texto]"/>
      <dgm:spPr/>
      <dgm:t>
        <a:bodyPr/>
        <a:lstStyle/>
        <a:p>
          <a:r>
            <a:rPr lang="es-EC" dirty="0"/>
            <a:t>USO DEL LENGUAJE ACCESIBLE Y COMPRENSIBLE </a:t>
          </a:r>
        </a:p>
      </dgm:t>
    </dgm:pt>
    <dgm:pt modelId="{E376B14C-8C2A-4D61-8C8B-C23255C03CB9}" type="parTrans" cxnId="{693B4EC4-F482-497A-87BE-DB3C83636436}">
      <dgm:prSet/>
      <dgm:spPr/>
      <dgm:t>
        <a:bodyPr/>
        <a:lstStyle/>
        <a:p>
          <a:endParaRPr lang="es-EC"/>
        </a:p>
      </dgm:t>
    </dgm:pt>
    <dgm:pt modelId="{CA145B4D-085F-4DF2-A0DD-CEB7A2F9C9C9}" type="sibTrans" cxnId="{693B4EC4-F482-497A-87BE-DB3C83636436}">
      <dgm:prSet/>
      <dgm:spPr/>
      <dgm:t>
        <a:bodyPr/>
        <a:lstStyle/>
        <a:p>
          <a:endParaRPr lang="es-EC"/>
        </a:p>
      </dgm:t>
    </dgm:pt>
    <dgm:pt modelId="{293E6605-D4B7-4DBE-91A3-003C9622AE25}">
      <dgm:prSet phldrT="[Texto]"/>
      <dgm:spPr/>
      <dgm:t>
        <a:bodyPr/>
        <a:lstStyle/>
        <a:p>
          <a:r>
            <a:rPr lang="es-EC" dirty="0"/>
            <a:t>FINALIDAD EL TEXTO </a:t>
          </a:r>
        </a:p>
      </dgm:t>
    </dgm:pt>
    <dgm:pt modelId="{476CD836-98AC-4135-A79D-47D299BA52D7}" type="parTrans" cxnId="{9CC6DF2E-C856-4B36-B2F4-02682D550490}">
      <dgm:prSet/>
      <dgm:spPr/>
      <dgm:t>
        <a:bodyPr/>
        <a:lstStyle/>
        <a:p>
          <a:endParaRPr lang="es-EC"/>
        </a:p>
      </dgm:t>
    </dgm:pt>
    <dgm:pt modelId="{D97B1306-3A57-45E0-AFC1-EB807FAA8060}" type="sibTrans" cxnId="{9CC6DF2E-C856-4B36-B2F4-02682D550490}">
      <dgm:prSet/>
      <dgm:spPr/>
      <dgm:t>
        <a:bodyPr/>
        <a:lstStyle/>
        <a:p>
          <a:endParaRPr lang="es-EC"/>
        </a:p>
      </dgm:t>
    </dgm:pt>
    <dgm:pt modelId="{603F57C4-D838-427B-9253-9D516325E5A4}">
      <dgm:prSet phldrT="[Texto]"/>
      <dgm:spPr/>
      <dgm:t>
        <a:bodyPr/>
        <a:lstStyle/>
        <a:p>
          <a:r>
            <a:rPr lang="es-EC" dirty="0"/>
            <a:t>AUTORES DEL TEXTO </a:t>
          </a:r>
        </a:p>
      </dgm:t>
    </dgm:pt>
    <dgm:pt modelId="{A7D954F6-65C1-430D-87BE-58EE3AA6CE96}" type="parTrans" cxnId="{5B3BE2DE-0F93-4474-8269-85402FCBEAF4}">
      <dgm:prSet/>
      <dgm:spPr/>
      <dgm:t>
        <a:bodyPr/>
        <a:lstStyle/>
        <a:p>
          <a:endParaRPr lang="es-EC"/>
        </a:p>
      </dgm:t>
    </dgm:pt>
    <dgm:pt modelId="{3A74BF79-0646-46AA-B8AD-E3E4327D7D40}" type="sibTrans" cxnId="{5B3BE2DE-0F93-4474-8269-85402FCBEAF4}">
      <dgm:prSet/>
      <dgm:spPr/>
      <dgm:t>
        <a:bodyPr/>
        <a:lstStyle/>
        <a:p>
          <a:endParaRPr lang="es-EC"/>
        </a:p>
      </dgm:t>
    </dgm:pt>
    <dgm:pt modelId="{0FE76789-1E7C-4C8B-8599-08AE2EE81F4C}">
      <dgm:prSet phldrT="[Texto]"/>
      <dgm:spPr/>
      <dgm:t>
        <a:bodyPr/>
        <a:lstStyle/>
        <a:p>
          <a:r>
            <a:rPr lang="es-EC" dirty="0"/>
            <a:t>CONSULTA DE FUENTES</a:t>
          </a:r>
        </a:p>
      </dgm:t>
    </dgm:pt>
    <dgm:pt modelId="{6BBD0D10-81D1-4F96-A1D0-590177DE85A2}" type="parTrans" cxnId="{F0F6ADE6-3B1D-4805-AC76-CFE38121AAAE}">
      <dgm:prSet/>
      <dgm:spPr/>
      <dgm:t>
        <a:bodyPr/>
        <a:lstStyle/>
        <a:p>
          <a:endParaRPr lang="es-EC"/>
        </a:p>
      </dgm:t>
    </dgm:pt>
    <dgm:pt modelId="{C1182F64-861A-4FDF-A8E9-963DEB9E0370}" type="sibTrans" cxnId="{F0F6ADE6-3B1D-4805-AC76-CFE38121AAAE}">
      <dgm:prSet/>
      <dgm:spPr/>
      <dgm:t>
        <a:bodyPr/>
        <a:lstStyle/>
        <a:p>
          <a:endParaRPr lang="es-EC"/>
        </a:p>
      </dgm:t>
    </dgm:pt>
    <dgm:pt modelId="{B492ECB9-9AC9-498E-9EDD-512E74F87EE8}">
      <dgm:prSet phldrT="[Texto]"/>
      <dgm:spPr/>
      <dgm:t>
        <a:bodyPr/>
        <a:lstStyle/>
        <a:p>
          <a:r>
            <a:rPr lang="es-EC" dirty="0"/>
            <a:t>ESTRUCTURA </a:t>
          </a:r>
        </a:p>
      </dgm:t>
    </dgm:pt>
    <dgm:pt modelId="{947996AF-C9E2-40E1-8586-9D6C1AAA9EB1}" type="parTrans" cxnId="{EB78C34A-68DD-4ABF-8E9D-F34C86BA051B}">
      <dgm:prSet/>
      <dgm:spPr/>
      <dgm:t>
        <a:bodyPr/>
        <a:lstStyle/>
        <a:p>
          <a:endParaRPr lang="es-EC"/>
        </a:p>
      </dgm:t>
    </dgm:pt>
    <dgm:pt modelId="{BA36EB55-CA53-4BAD-8E68-749727037395}" type="sibTrans" cxnId="{EB78C34A-68DD-4ABF-8E9D-F34C86BA051B}">
      <dgm:prSet/>
      <dgm:spPr/>
      <dgm:t>
        <a:bodyPr/>
        <a:lstStyle/>
        <a:p>
          <a:endParaRPr lang="es-EC"/>
        </a:p>
      </dgm:t>
    </dgm:pt>
    <dgm:pt modelId="{EA2F76EB-4871-44BA-98E4-2C6AB31FF70D}">
      <dgm:prSet/>
      <dgm:spPr/>
      <dgm:t>
        <a:bodyPr/>
        <a:lstStyle/>
        <a:p>
          <a:r>
            <a:rPr lang="es-EC" b="0" dirty="0"/>
            <a:t>Ofrecer y difundir aportes novedosos</a:t>
          </a:r>
        </a:p>
      </dgm:t>
    </dgm:pt>
    <dgm:pt modelId="{09FB139E-0FB0-4AE2-AE06-A67BAEA79F13}" type="parTrans" cxnId="{FFD0340F-9E85-4420-B5F3-826BD7F25895}">
      <dgm:prSet/>
      <dgm:spPr/>
      <dgm:t>
        <a:bodyPr/>
        <a:lstStyle/>
        <a:p>
          <a:endParaRPr lang="es-EC"/>
        </a:p>
      </dgm:t>
    </dgm:pt>
    <dgm:pt modelId="{8ACBAF20-5049-4EE2-AD7E-AE6D8710A4D5}" type="sibTrans" cxnId="{FFD0340F-9E85-4420-B5F3-826BD7F25895}">
      <dgm:prSet/>
      <dgm:spPr/>
      <dgm:t>
        <a:bodyPr/>
        <a:lstStyle/>
        <a:p>
          <a:endParaRPr lang="es-EC"/>
        </a:p>
      </dgm:t>
    </dgm:pt>
    <dgm:pt modelId="{553057FC-A235-4EDC-9F26-30B89E7FF956}">
      <dgm:prSet/>
      <dgm:spPr/>
      <dgm:t>
        <a:bodyPr/>
        <a:lstStyle/>
        <a:p>
          <a:r>
            <a:rPr lang="es-EC" dirty="0"/>
            <a:t>Es esencial para aportar validez a las ideas e hipótesis </a:t>
          </a:r>
        </a:p>
      </dgm:t>
    </dgm:pt>
    <dgm:pt modelId="{7C7D4BEA-3CF9-49A2-8C3A-804965233A34}" type="parTrans" cxnId="{86D35C97-260D-4A6D-8E8E-2074DA661C47}">
      <dgm:prSet/>
      <dgm:spPr/>
      <dgm:t>
        <a:bodyPr/>
        <a:lstStyle/>
        <a:p>
          <a:endParaRPr lang="es-EC"/>
        </a:p>
      </dgm:t>
    </dgm:pt>
    <dgm:pt modelId="{0CEF216A-40E6-4B2A-A0BC-686FA05AA407}" type="sibTrans" cxnId="{86D35C97-260D-4A6D-8E8E-2074DA661C47}">
      <dgm:prSet/>
      <dgm:spPr/>
      <dgm:t>
        <a:bodyPr/>
        <a:lstStyle/>
        <a:p>
          <a:endParaRPr lang="es-EC"/>
        </a:p>
      </dgm:t>
    </dgm:pt>
    <dgm:pt modelId="{F5D4CEFF-C465-4E46-83AC-BDD19B909A99}">
      <dgm:prSet/>
      <dgm:spPr/>
      <dgm:t>
        <a:bodyPr/>
        <a:lstStyle/>
        <a:p>
          <a:r>
            <a:rPr lang="es-EC" dirty="0"/>
            <a:t>Fuentes confiables y verificables  </a:t>
          </a:r>
        </a:p>
      </dgm:t>
    </dgm:pt>
    <dgm:pt modelId="{A7F76459-A6C1-464F-BE48-08BA10CCD3B2}" type="parTrans" cxnId="{1B134E26-7CE5-444E-8200-03BF5299F00C}">
      <dgm:prSet/>
      <dgm:spPr/>
      <dgm:t>
        <a:bodyPr/>
        <a:lstStyle/>
        <a:p>
          <a:endParaRPr lang="es-EC"/>
        </a:p>
      </dgm:t>
    </dgm:pt>
    <dgm:pt modelId="{D5C72B74-E81C-4535-8F92-AEAA97AFBD6B}" type="sibTrans" cxnId="{1B134E26-7CE5-444E-8200-03BF5299F00C}">
      <dgm:prSet/>
      <dgm:spPr/>
      <dgm:t>
        <a:bodyPr/>
        <a:lstStyle/>
        <a:p>
          <a:endParaRPr lang="es-EC"/>
        </a:p>
      </dgm:t>
    </dgm:pt>
    <dgm:pt modelId="{4C9FC259-1B11-4BCA-A714-D20275B53F7C}">
      <dgm:prSet/>
      <dgm:spPr/>
      <dgm:t>
        <a:bodyPr/>
        <a:lstStyle/>
        <a:p>
          <a:r>
            <a:rPr lang="es-EC" dirty="0"/>
            <a:t>Diseño estricto, debe contener coherencia, ética y base científica. </a:t>
          </a:r>
        </a:p>
      </dgm:t>
    </dgm:pt>
    <dgm:pt modelId="{A5A56E30-5A44-4AF0-8DEF-EC2389C55F1D}" type="parTrans" cxnId="{8F070A8D-BAD4-4FCD-855C-60989ED644DF}">
      <dgm:prSet/>
      <dgm:spPr/>
      <dgm:t>
        <a:bodyPr/>
        <a:lstStyle/>
        <a:p>
          <a:endParaRPr lang="es-EC"/>
        </a:p>
      </dgm:t>
    </dgm:pt>
    <dgm:pt modelId="{3E945658-87A8-44F1-B28E-7B949985B49B}" type="sibTrans" cxnId="{8F070A8D-BAD4-4FCD-855C-60989ED644DF}">
      <dgm:prSet/>
      <dgm:spPr/>
      <dgm:t>
        <a:bodyPr/>
        <a:lstStyle/>
        <a:p>
          <a:endParaRPr lang="es-EC"/>
        </a:p>
      </dgm:t>
    </dgm:pt>
    <dgm:pt modelId="{2A843BC9-9C2E-4552-9D74-A3B9B777135E}">
      <dgm:prSet phldrT="[Texto]"/>
      <dgm:spPr/>
      <dgm:t>
        <a:bodyPr/>
        <a:lstStyle/>
        <a:p>
          <a:r>
            <a:rPr lang="es-EC" dirty="0"/>
            <a:t>INTERTEXTUALIDAD </a:t>
          </a:r>
        </a:p>
      </dgm:t>
    </dgm:pt>
    <dgm:pt modelId="{31B46B2F-3878-4D0F-8AE0-A40A697B55BE}" type="parTrans" cxnId="{E78923F3-7FC2-497C-A3B7-4E36AF04F559}">
      <dgm:prSet/>
      <dgm:spPr/>
      <dgm:t>
        <a:bodyPr/>
        <a:lstStyle/>
        <a:p>
          <a:endParaRPr lang="es-EC"/>
        </a:p>
      </dgm:t>
    </dgm:pt>
    <dgm:pt modelId="{7CABB0E6-B518-46C2-A436-4ED12938632A}" type="sibTrans" cxnId="{E78923F3-7FC2-497C-A3B7-4E36AF04F559}">
      <dgm:prSet/>
      <dgm:spPr/>
      <dgm:t>
        <a:bodyPr/>
        <a:lstStyle/>
        <a:p>
          <a:endParaRPr lang="es-EC"/>
        </a:p>
      </dgm:t>
    </dgm:pt>
    <dgm:pt modelId="{4C9509E1-9770-4BB5-8FCB-D13D1F52D2B1}">
      <dgm:prSet/>
      <dgm:spPr/>
      <dgm:t>
        <a:bodyPr/>
        <a:lstStyle/>
        <a:p>
          <a:r>
            <a:rPr lang="es-EC" dirty="0"/>
            <a:t>Nuevos aportes, ampliaciones sobre un tema o refutar conceptos previos </a:t>
          </a:r>
        </a:p>
      </dgm:t>
    </dgm:pt>
    <dgm:pt modelId="{28BB7002-E761-4622-A841-F05C407466B8}" type="parTrans" cxnId="{423E2F33-E833-4BFC-A027-3D7C2DDAFEAA}">
      <dgm:prSet/>
      <dgm:spPr/>
      <dgm:t>
        <a:bodyPr/>
        <a:lstStyle/>
        <a:p>
          <a:endParaRPr lang="es-EC"/>
        </a:p>
      </dgm:t>
    </dgm:pt>
    <dgm:pt modelId="{DE525FD1-ED98-40F7-AED1-0200D389A613}" type="sibTrans" cxnId="{423E2F33-E833-4BFC-A027-3D7C2DDAFEAA}">
      <dgm:prSet/>
      <dgm:spPr/>
      <dgm:t>
        <a:bodyPr/>
        <a:lstStyle/>
        <a:p>
          <a:endParaRPr lang="es-EC"/>
        </a:p>
      </dgm:t>
    </dgm:pt>
    <dgm:pt modelId="{C7F58076-7D72-47F1-91F0-4151DB7836A9}" type="pres">
      <dgm:prSet presAssocID="{4B040180-D4B1-4C5F-A6D1-D8355AB2441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E955277-221C-46BD-B348-C4A8BEE5B276}" type="pres">
      <dgm:prSet presAssocID="{BBDD4439-F481-4319-8709-7162A452824A}" presName="root1" presStyleCnt="0"/>
      <dgm:spPr/>
    </dgm:pt>
    <dgm:pt modelId="{D8BCAD64-6B99-4CFE-8005-FDAFE52AA0C1}" type="pres">
      <dgm:prSet presAssocID="{BBDD4439-F481-4319-8709-7162A452824A}" presName="LevelOneTextNode" presStyleLbl="node0" presStyleIdx="0" presStyleCnt="1">
        <dgm:presLayoutVars>
          <dgm:chPref val="3"/>
        </dgm:presLayoutVars>
      </dgm:prSet>
      <dgm:spPr/>
    </dgm:pt>
    <dgm:pt modelId="{B3CFDC2C-89DB-4673-9214-924E8D9F890A}" type="pres">
      <dgm:prSet presAssocID="{BBDD4439-F481-4319-8709-7162A452824A}" presName="level2hierChild" presStyleCnt="0"/>
      <dgm:spPr/>
    </dgm:pt>
    <dgm:pt modelId="{62A49F59-F397-4EB9-B471-E83E16A6CF24}" type="pres">
      <dgm:prSet presAssocID="{5AD2ACED-2D23-4BF9-80A0-19209DE0D23D}" presName="conn2-1" presStyleLbl="parChTrans1D2" presStyleIdx="0" presStyleCnt="7"/>
      <dgm:spPr/>
    </dgm:pt>
    <dgm:pt modelId="{4EC9983B-3BA9-4F21-A0D2-81FF8D4F0E5D}" type="pres">
      <dgm:prSet presAssocID="{5AD2ACED-2D23-4BF9-80A0-19209DE0D23D}" presName="connTx" presStyleLbl="parChTrans1D2" presStyleIdx="0" presStyleCnt="7"/>
      <dgm:spPr/>
    </dgm:pt>
    <dgm:pt modelId="{C9CEB816-F374-4871-BA88-6D9057DC4C58}" type="pres">
      <dgm:prSet presAssocID="{36CC2209-5F39-4114-8E8D-4152611B1529}" presName="root2" presStyleCnt="0"/>
      <dgm:spPr/>
    </dgm:pt>
    <dgm:pt modelId="{32934582-CF3E-40CD-ADE7-C3E4690B3079}" type="pres">
      <dgm:prSet presAssocID="{36CC2209-5F39-4114-8E8D-4152611B1529}" presName="LevelTwoTextNode" presStyleLbl="node2" presStyleIdx="0" presStyleCnt="7">
        <dgm:presLayoutVars>
          <dgm:chPref val="3"/>
        </dgm:presLayoutVars>
      </dgm:prSet>
      <dgm:spPr/>
    </dgm:pt>
    <dgm:pt modelId="{B6657CF4-AC72-42A8-9582-EFFFBA212154}" type="pres">
      <dgm:prSet presAssocID="{36CC2209-5F39-4114-8E8D-4152611B1529}" presName="level3hierChild" presStyleCnt="0"/>
      <dgm:spPr/>
    </dgm:pt>
    <dgm:pt modelId="{E537336D-D4B4-41E7-950F-8DB2EF30F559}" type="pres">
      <dgm:prSet presAssocID="{E376B14C-8C2A-4D61-8C8B-C23255C03CB9}" presName="conn2-1" presStyleLbl="parChTrans1D2" presStyleIdx="1" presStyleCnt="7"/>
      <dgm:spPr/>
    </dgm:pt>
    <dgm:pt modelId="{E087B98E-D569-422B-9BAC-F86893062C15}" type="pres">
      <dgm:prSet presAssocID="{E376B14C-8C2A-4D61-8C8B-C23255C03CB9}" presName="connTx" presStyleLbl="parChTrans1D2" presStyleIdx="1" presStyleCnt="7"/>
      <dgm:spPr/>
    </dgm:pt>
    <dgm:pt modelId="{377CAAF7-C9ED-4F2D-8EB7-82417FD3B287}" type="pres">
      <dgm:prSet presAssocID="{C5DF1FA4-CC25-472E-BF2A-1295B4FC0B11}" presName="root2" presStyleCnt="0"/>
      <dgm:spPr/>
    </dgm:pt>
    <dgm:pt modelId="{30F78181-C526-47FD-BAAA-C2DB22B2456B}" type="pres">
      <dgm:prSet presAssocID="{C5DF1FA4-CC25-472E-BF2A-1295B4FC0B11}" presName="LevelTwoTextNode" presStyleLbl="node2" presStyleIdx="1" presStyleCnt="7">
        <dgm:presLayoutVars>
          <dgm:chPref val="3"/>
        </dgm:presLayoutVars>
      </dgm:prSet>
      <dgm:spPr/>
    </dgm:pt>
    <dgm:pt modelId="{D6D38978-0459-4289-9465-B239117BC62A}" type="pres">
      <dgm:prSet presAssocID="{C5DF1FA4-CC25-472E-BF2A-1295B4FC0B11}" presName="level3hierChild" presStyleCnt="0"/>
      <dgm:spPr/>
    </dgm:pt>
    <dgm:pt modelId="{57FA708B-A70F-4E1D-B4A9-42114E7BDC7D}" type="pres">
      <dgm:prSet presAssocID="{476CD836-98AC-4135-A79D-47D299BA52D7}" presName="conn2-1" presStyleLbl="parChTrans1D2" presStyleIdx="2" presStyleCnt="7"/>
      <dgm:spPr/>
    </dgm:pt>
    <dgm:pt modelId="{A23401C0-99B6-4D01-A181-D294AEFF11BC}" type="pres">
      <dgm:prSet presAssocID="{476CD836-98AC-4135-A79D-47D299BA52D7}" presName="connTx" presStyleLbl="parChTrans1D2" presStyleIdx="2" presStyleCnt="7"/>
      <dgm:spPr/>
    </dgm:pt>
    <dgm:pt modelId="{B31BFB62-7978-4D3B-ACBD-F0A880FEC9F9}" type="pres">
      <dgm:prSet presAssocID="{293E6605-D4B7-4DBE-91A3-003C9622AE25}" presName="root2" presStyleCnt="0"/>
      <dgm:spPr/>
    </dgm:pt>
    <dgm:pt modelId="{307560B2-C22D-4652-BAEF-F1D8D6D52FD7}" type="pres">
      <dgm:prSet presAssocID="{293E6605-D4B7-4DBE-91A3-003C9622AE25}" presName="LevelTwoTextNode" presStyleLbl="node2" presStyleIdx="2" presStyleCnt="7">
        <dgm:presLayoutVars>
          <dgm:chPref val="3"/>
        </dgm:presLayoutVars>
      </dgm:prSet>
      <dgm:spPr/>
    </dgm:pt>
    <dgm:pt modelId="{1D2F0ED5-FA6C-4874-9D74-EFDAC5F012FF}" type="pres">
      <dgm:prSet presAssocID="{293E6605-D4B7-4DBE-91A3-003C9622AE25}" presName="level3hierChild" presStyleCnt="0"/>
      <dgm:spPr/>
    </dgm:pt>
    <dgm:pt modelId="{E209AE35-01F4-41B3-A500-023583B0E9C1}" type="pres">
      <dgm:prSet presAssocID="{09FB139E-0FB0-4AE2-AE06-A67BAEA79F13}" presName="conn2-1" presStyleLbl="parChTrans1D3" presStyleIdx="0" presStyleCnt="5"/>
      <dgm:spPr/>
    </dgm:pt>
    <dgm:pt modelId="{5802C796-E2CB-4766-824B-878F68E66AE8}" type="pres">
      <dgm:prSet presAssocID="{09FB139E-0FB0-4AE2-AE06-A67BAEA79F13}" presName="connTx" presStyleLbl="parChTrans1D3" presStyleIdx="0" presStyleCnt="5"/>
      <dgm:spPr/>
    </dgm:pt>
    <dgm:pt modelId="{759FA7B2-0266-42CA-A038-55829B774524}" type="pres">
      <dgm:prSet presAssocID="{EA2F76EB-4871-44BA-98E4-2C6AB31FF70D}" presName="root2" presStyleCnt="0"/>
      <dgm:spPr/>
    </dgm:pt>
    <dgm:pt modelId="{2C901DB2-A841-4DB5-BB24-50DB82EAA5A2}" type="pres">
      <dgm:prSet presAssocID="{EA2F76EB-4871-44BA-98E4-2C6AB31FF70D}" presName="LevelTwoTextNode" presStyleLbl="node3" presStyleIdx="0" presStyleCnt="5">
        <dgm:presLayoutVars>
          <dgm:chPref val="3"/>
        </dgm:presLayoutVars>
      </dgm:prSet>
      <dgm:spPr/>
    </dgm:pt>
    <dgm:pt modelId="{354F8D8E-EC06-4974-997D-D26D0A75A08A}" type="pres">
      <dgm:prSet presAssocID="{EA2F76EB-4871-44BA-98E4-2C6AB31FF70D}" presName="level3hierChild" presStyleCnt="0"/>
      <dgm:spPr/>
    </dgm:pt>
    <dgm:pt modelId="{F28770F2-B295-472F-9B32-02291857ACF7}" type="pres">
      <dgm:prSet presAssocID="{A7D954F6-65C1-430D-87BE-58EE3AA6CE96}" presName="conn2-1" presStyleLbl="parChTrans1D2" presStyleIdx="3" presStyleCnt="7"/>
      <dgm:spPr/>
    </dgm:pt>
    <dgm:pt modelId="{714199C4-2190-4088-AF9D-BF4F6263BFD5}" type="pres">
      <dgm:prSet presAssocID="{A7D954F6-65C1-430D-87BE-58EE3AA6CE96}" presName="connTx" presStyleLbl="parChTrans1D2" presStyleIdx="3" presStyleCnt="7"/>
      <dgm:spPr/>
    </dgm:pt>
    <dgm:pt modelId="{769D7441-6F91-42DC-A8FC-5CFC35741674}" type="pres">
      <dgm:prSet presAssocID="{603F57C4-D838-427B-9253-9D516325E5A4}" presName="root2" presStyleCnt="0"/>
      <dgm:spPr/>
    </dgm:pt>
    <dgm:pt modelId="{BAA5FF8A-54BF-40F1-92C8-7743EE69AE4D}" type="pres">
      <dgm:prSet presAssocID="{603F57C4-D838-427B-9253-9D516325E5A4}" presName="LevelTwoTextNode" presStyleLbl="node2" presStyleIdx="3" presStyleCnt="7">
        <dgm:presLayoutVars>
          <dgm:chPref val="3"/>
        </dgm:presLayoutVars>
      </dgm:prSet>
      <dgm:spPr/>
    </dgm:pt>
    <dgm:pt modelId="{BE91B535-30D7-47D8-9D23-751C280F6FC6}" type="pres">
      <dgm:prSet presAssocID="{603F57C4-D838-427B-9253-9D516325E5A4}" presName="level3hierChild" presStyleCnt="0"/>
      <dgm:spPr/>
    </dgm:pt>
    <dgm:pt modelId="{F7A05BCF-8FC3-42F2-9D99-08CA50EB5563}" type="pres">
      <dgm:prSet presAssocID="{7C7D4BEA-3CF9-49A2-8C3A-804965233A34}" presName="conn2-1" presStyleLbl="parChTrans1D3" presStyleIdx="1" presStyleCnt="5"/>
      <dgm:spPr/>
    </dgm:pt>
    <dgm:pt modelId="{458FB94B-507C-43A3-A352-9B15B5F00B46}" type="pres">
      <dgm:prSet presAssocID="{7C7D4BEA-3CF9-49A2-8C3A-804965233A34}" presName="connTx" presStyleLbl="parChTrans1D3" presStyleIdx="1" presStyleCnt="5"/>
      <dgm:spPr/>
    </dgm:pt>
    <dgm:pt modelId="{40227076-2022-4F95-8589-7760D23AAF03}" type="pres">
      <dgm:prSet presAssocID="{553057FC-A235-4EDC-9F26-30B89E7FF956}" presName="root2" presStyleCnt="0"/>
      <dgm:spPr/>
    </dgm:pt>
    <dgm:pt modelId="{BCC4D1A2-EF26-4C2F-99CC-FCAF3D10224A}" type="pres">
      <dgm:prSet presAssocID="{553057FC-A235-4EDC-9F26-30B89E7FF956}" presName="LevelTwoTextNode" presStyleLbl="node3" presStyleIdx="1" presStyleCnt="5">
        <dgm:presLayoutVars>
          <dgm:chPref val="3"/>
        </dgm:presLayoutVars>
      </dgm:prSet>
      <dgm:spPr/>
    </dgm:pt>
    <dgm:pt modelId="{0D216049-3F90-471E-9E63-C1AE1382230E}" type="pres">
      <dgm:prSet presAssocID="{553057FC-A235-4EDC-9F26-30B89E7FF956}" presName="level3hierChild" presStyleCnt="0"/>
      <dgm:spPr/>
    </dgm:pt>
    <dgm:pt modelId="{DCC6B19C-D114-4AC3-87C2-5C38F7506909}" type="pres">
      <dgm:prSet presAssocID="{6BBD0D10-81D1-4F96-A1D0-590177DE85A2}" presName="conn2-1" presStyleLbl="parChTrans1D2" presStyleIdx="4" presStyleCnt="7"/>
      <dgm:spPr/>
    </dgm:pt>
    <dgm:pt modelId="{D40B7DD4-1AF8-4148-865F-5CF463CEDC9E}" type="pres">
      <dgm:prSet presAssocID="{6BBD0D10-81D1-4F96-A1D0-590177DE85A2}" presName="connTx" presStyleLbl="parChTrans1D2" presStyleIdx="4" presStyleCnt="7"/>
      <dgm:spPr/>
    </dgm:pt>
    <dgm:pt modelId="{029CC694-ADA8-438C-B726-20154F13AE5D}" type="pres">
      <dgm:prSet presAssocID="{0FE76789-1E7C-4C8B-8599-08AE2EE81F4C}" presName="root2" presStyleCnt="0"/>
      <dgm:spPr/>
    </dgm:pt>
    <dgm:pt modelId="{3D46B0BB-9182-46BF-9757-EC902F15DDD4}" type="pres">
      <dgm:prSet presAssocID="{0FE76789-1E7C-4C8B-8599-08AE2EE81F4C}" presName="LevelTwoTextNode" presStyleLbl="node2" presStyleIdx="4" presStyleCnt="7">
        <dgm:presLayoutVars>
          <dgm:chPref val="3"/>
        </dgm:presLayoutVars>
      </dgm:prSet>
      <dgm:spPr/>
    </dgm:pt>
    <dgm:pt modelId="{2A8F5999-52F8-4258-91AB-A6E511D38BCA}" type="pres">
      <dgm:prSet presAssocID="{0FE76789-1E7C-4C8B-8599-08AE2EE81F4C}" presName="level3hierChild" presStyleCnt="0"/>
      <dgm:spPr/>
    </dgm:pt>
    <dgm:pt modelId="{E367C283-BF43-47C9-92C2-85F69A73A75D}" type="pres">
      <dgm:prSet presAssocID="{A7F76459-A6C1-464F-BE48-08BA10CCD3B2}" presName="conn2-1" presStyleLbl="parChTrans1D3" presStyleIdx="2" presStyleCnt="5"/>
      <dgm:spPr/>
    </dgm:pt>
    <dgm:pt modelId="{7AEE53CD-FC5D-49D1-A0C8-1D65583CD2DF}" type="pres">
      <dgm:prSet presAssocID="{A7F76459-A6C1-464F-BE48-08BA10CCD3B2}" presName="connTx" presStyleLbl="parChTrans1D3" presStyleIdx="2" presStyleCnt="5"/>
      <dgm:spPr/>
    </dgm:pt>
    <dgm:pt modelId="{AA11AA7F-A40F-4BCE-983F-7407D67DE1BE}" type="pres">
      <dgm:prSet presAssocID="{F5D4CEFF-C465-4E46-83AC-BDD19B909A99}" presName="root2" presStyleCnt="0"/>
      <dgm:spPr/>
    </dgm:pt>
    <dgm:pt modelId="{4557512E-A987-4C60-99E4-11F158EAB3E6}" type="pres">
      <dgm:prSet presAssocID="{F5D4CEFF-C465-4E46-83AC-BDD19B909A99}" presName="LevelTwoTextNode" presStyleLbl="node3" presStyleIdx="2" presStyleCnt="5">
        <dgm:presLayoutVars>
          <dgm:chPref val="3"/>
        </dgm:presLayoutVars>
      </dgm:prSet>
      <dgm:spPr/>
    </dgm:pt>
    <dgm:pt modelId="{461F8349-B0A8-4BB3-97CC-3B33FC46E03D}" type="pres">
      <dgm:prSet presAssocID="{F5D4CEFF-C465-4E46-83AC-BDD19B909A99}" presName="level3hierChild" presStyleCnt="0"/>
      <dgm:spPr/>
    </dgm:pt>
    <dgm:pt modelId="{DD366BCE-785F-4992-A512-FD6B9165F303}" type="pres">
      <dgm:prSet presAssocID="{947996AF-C9E2-40E1-8586-9D6C1AAA9EB1}" presName="conn2-1" presStyleLbl="parChTrans1D2" presStyleIdx="5" presStyleCnt="7"/>
      <dgm:spPr/>
    </dgm:pt>
    <dgm:pt modelId="{7A039E5A-0E8C-488D-BA38-4B2FAC16F27E}" type="pres">
      <dgm:prSet presAssocID="{947996AF-C9E2-40E1-8586-9D6C1AAA9EB1}" presName="connTx" presStyleLbl="parChTrans1D2" presStyleIdx="5" presStyleCnt="7"/>
      <dgm:spPr/>
    </dgm:pt>
    <dgm:pt modelId="{27EF670F-78BF-4B2B-A358-47D2DA78A541}" type="pres">
      <dgm:prSet presAssocID="{B492ECB9-9AC9-498E-9EDD-512E74F87EE8}" presName="root2" presStyleCnt="0"/>
      <dgm:spPr/>
    </dgm:pt>
    <dgm:pt modelId="{B9D9657C-9C4B-410B-88E6-647E7C2CCCB7}" type="pres">
      <dgm:prSet presAssocID="{B492ECB9-9AC9-498E-9EDD-512E74F87EE8}" presName="LevelTwoTextNode" presStyleLbl="node2" presStyleIdx="5" presStyleCnt="7">
        <dgm:presLayoutVars>
          <dgm:chPref val="3"/>
        </dgm:presLayoutVars>
      </dgm:prSet>
      <dgm:spPr/>
    </dgm:pt>
    <dgm:pt modelId="{E7CA5201-0FDD-49E5-9149-59772303703E}" type="pres">
      <dgm:prSet presAssocID="{B492ECB9-9AC9-498E-9EDD-512E74F87EE8}" presName="level3hierChild" presStyleCnt="0"/>
      <dgm:spPr/>
    </dgm:pt>
    <dgm:pt modelId="{B55742B5-FDD4-4390-888C-34380F61F30D}" type="pres">
      <dgm:prSet presAssocID="{A5A56E30-5A44-4AF0-8DEF-EC2389C55F1D}" presName="conn2-1" presStyleLbl="parChTrans1D3" presStyleIdx="3" presStyleCnt="5"/>
      <dgm:spPr/>
    </dgm:pt>
    <dgm:pt modelId="{5FDCDCC3-7E91-499D-8FAD-55BC0E1A842D}" type="pres">
      <dgm:prSet presAssocID="{A5A56E30-5A44-4AF0-8DEF-EC2389C55F1D}" presName="connTx" presStyleLbl="parChTrans1D3" presStyleIdx="3" presStyleCnt="5"/>
      <dgm:spPr/>
    </dgm:pt>
    <dgm:pt modelId="{B1DFDFE8-867A-43EB-93ED-DFBB2EE50AD4}" type="pres">
      <dgm:prSet presAssocID="{4C9FC259-1B11-4BCA-A714-D20275B53F7C}" presName="root2" presStyleCnt="0"/>
      <dgm:spPr/>
    </dgm:pt>
    <dgm:pt modelId="{4C451187-938B-4F78-84A3-D5E85C335DDD}" type="pres">
      <dgm:prSet presAssocID="{4C9FC259-1B11-4BCA-A714-D20275B53F7C}" presName="LevelTwoTextNode" presStyleLbl="node3" presStyleIdx="3" presStyleCnt="5">
        <dgm:presLayoutVars>
          <dgm:chPref val="3"/>
        </dgm:presLayoutVars>
      </dgm:prSet>
      <dgm:spPr/>
    </dgm:pt>
    <dgm:pt modelId="{0AF5CC00-975A-460B-A59B-13965E708DE7}" type="pres">
      <dgm:prSet presAssocID="{4C9FC259-1B11-4BCA-A714-D20275B53F7C}" presName="level3hierChild" presStyleCnt="0"/>
      <dgm:spPr/>
    </dgm:pt>
    <dgm:pt modelId="{9444610A-45A7-479C-B076-9889EB5A3286}" type="pres">
      <dgm:prSet presAssocID="{31B46B2F-3878-4D0F-8AE0-A40A697B55BE}" presName="conn2-1" presStyleLbl="parChTrans1D2" presStyleIdx="6" presStyleCnt="7"/>
      <dgm:spPr/>
    </dgm:pt>
    <dgm:pt modelId="{83C0310E-B397-496A-8A08-EFC09A186A11}" type="pres">
      <dgm:prSet presAssocID="{31B46B2F-3878-4D0F-8AE0-A40A697B55BE}" presName="connTx" presStyleLbl="parChTrans1D2" presStyleIdx="6" presStyleCnt="7"/>
      <dgm:spPr/>
    </dgm:pt>
    <dgm:pt modelId="{3E48F725-0FC1-4B25-81CE-AD769472A508}" type="pres">
      <dgm:prSet presAssocID="{2A843BC9-9C2E-4552-9D74-A3B9B777135E}" presName="root2" presStyleCnt="0"/>
      <dgm:spPr/>
    </dgm:pt>
    <dgm:pt modelId="{CD44976A-A173-414D-BBA7-98EEACB5EDCA}" type="pres">
      <dgm:prSet presAssocID="{2A843BC9-9C2E-4552-9D74-A3B9B777135E}" presName="LevelTwoTextNode" presStyleLbl="node2" presStyleIdx="6" presStyleCnt="7">
        <dgm:presLayoutVars>
          <dgm:chPref val="3"/>
        </dgm:presLayoutVars>
      </dgm:prSet>
      <dgm:spPr/>
    </dgm:pt>
    <dgm:pt modelId="{59AA6A37-7353-4C02-801E-40B9E0FC8E69}" type="pres">
      <dgm:prSet presAssocID="{2A843BC9-9C2E-4552-9D74-A3B9B777135E}" presName="level3hierChild" presStyleCnt="0"/>
      <dgm:spPr/>
    </dgm:pt>
    <dgm:pt modelId="{92410DB6-7C53-4863-B561-31BF45A86C84}" type="pres">
      <dgm:prSet presAssocID="{28BB7002-E761-4622-A841-F05C407466B8}" presName="conn2-1" presStyleLbl="parChTrans1D3" presStyleIdx="4" presStyleCnt="5"/>
      <dgm:spPr/>
    </dgm:pt>
    <dgm:pt modelId="{FD053C2F-8F08-4D18-BA57-E2BCF4DE137D}" type="pres">
      <dgm:prSet presAssocID="{28BB7002-E761-4622-A841-F05C407466B8}" presName="connTx" presStyleLbl="parChTrans1D3" presStyleIdx="4" presStyleCnt="5"/>
      <dgm:spPr/>
    </dgm:pt>
    <dgm:pt modelId="{756078A2-C9F0-4FBC-85F1-C3236FAEE296}" type="pres">
      <dgm:prSet presAssocID="{4C9509E1-9770-4BB5-8FCB-D13D1F52D2B1}" presName="root2" presStyleCnt="0"/>
      <dgm:spPr/>
    </dgm:pt>
    <dgm:pt modelId="{FA88C3C9-F50A-4453-AAE1-B7DD4EBD9C83}" type="pres">
      <dgm:prSet presAssocID="{4C9509E1-9770-4BB5-8FCB-D13D1F52D2B1}" presName="LevelTwoTextNode" presStyleLbl="node3" presStyleIdx="4" presStyleCnt="5">
        <dgm:presLayoutVars>
          <dgm:chPref val="3"/>
        </dgm:presLayoutVars>
      </dgm:prSet>
      <dgm:spPr/>
    </dgm:pt>
    <dgm:pt modelId="{518F7205-D173-460E-B43F-0E28C9BE9BB3}" type="pres">
      <dgm:prSet presAssocID="{4C9509E1-9770-4BB5-8FCB-D13D1F52D2B1}" presName="level3hierChild" presStyleCnt="0"/>
      <dgm:spPr/>
    </dgm:pt>
  </dgm:ptLst>
  <dgm:cxnLst>
    <dgm:cxn modelId="{254E7A03-A002-48F4-9A96-EDEB1A22C020}" type="presOf" srcId="{A5A56E30-5A44-4AF0-8DEF-EC2389C55F1D}" destId="{5FDCDCC3-7E91-499D-8FAD-55BC0E1A842D}" srcOrd="1" destOrd="0" presId="urn:microsoft.com/office/officeart/2008/layout/HorizontalMultiLevelHierarchy"/>
    <dgm:cxn modelId="{FFD0340F-9E85-4420-B5F3-826BD7F25895}" srcId="{293E6605-D4B7-4DBE-91A3-003C9622AE25}" destId="{EA2F76EB-4871-44BA-98E4-2C6AB31FF70D}" srcOrd="0" destOrd="0" parTransId="{09FB139E-0FB0-4AE2-AE06-A67BAEA79F13}" sibTransId="{8ACBAF20-5049-4EE2-AD7E-AE6D8710A4D5}"/>
    <dgm:cxn modelId="{08D2EB11-6A8D-4596-BE64-ABA5DA45FB85}" type="presOf" srcId="{E376B14C-8C2A-4D61-8C8B-C23255C03CB9}" destId="{E087B98E-D569-422B-9BAC-F86893062C15}" srcOrd="1" destOrd="0" presId="urn:microsoft.com/office/officeart/2008/layout/HorizontalMultiLevelHierarchy"/>
    <dgm:cxn modelId="{51D00B13-8A43-455D-9118-8A08E2823700}" type="presOf" srcId="{2A843BC9-9C2E-4552-9D74-A3B9B777135E}" destId="{CD44976A-A173-414D-BBA7-98EEACB5EDCA}" srcOrd="0" destOrd="0" presId="urn:microsoft.com/office/officeart/2008/layout/HorizontalMultiLevelHierarchy"/>
    <dgm:cxn modelId="{6AC92613-E7D1-4B4F-8B6A-CD3F8ECCAD47}" type="presOf" srcId="{BBDD4439-F481-4319-8709-7162A452824A}" destId="{D8BCAD64-6B99-4CFE-8005-FDAFE52AA0C1}" srcOrd="0" destOrd="0" presId="urn:microsoft.com/office/officeart/2008/layout/HorizontalMultiLevelHierarchy"/>
    <dgm:cxn modelId="{F8D84813-26DE-42D8-9169-CB0B1B547EC4}" type="presOf" srcId="{0FE76789-1E7C-4C8B-8599-08AE2EE81F4C}" destId="{3D46B0BB-9182-46BF-9757-EC902F15DDD4}" srcOrd="0" destOrd="0" presId="urn:microsoft.com/office/officeart/2008/layout/HorizontalMultiLevelHierarchy"/>
    <dgm:cxn modelId="{70FB221D-6312-4798-915C-C72E39E650C8}" type="presOf" srcId="{B492ECB9-9AC9-498E-9EDD-512E74F87EE8}" destId="{B9D9657C-9C4B-410B-88E6-647E7C2CCCB7}" srcOrd="0" destOrd="0" presId="urn:microsoft.com/office/officeart/2008/layout/HorizontalMultiLevelHierarchy"/>
    <dgm:cxn modelId="{1B134E26-7CE5-444E-8200-03BF5299F00C}" srcId="{0FE76789-1E7C-4C8B-8599-08AE2EE81F4C}" destId="{F5D4CEFF-C465-4E46-83AC-BDD19B909A99}" srcOrd="0" destOrd="0" parTransId="{A7F76459-A6C1-464F-BE48-08BA10CCD3B2}" sibTransId="{D5C72B74-E81C-4535-8F92-AEAA97AFBD6B}"/>
    <dgm:cxn modelId="{006A1628-2C49-45EB-9C66-ACFEEEFFDD3B}" type="presOf" srcId="{31B46B2F-3878-4D0F-8AE0-A40A697B55BE}" destId="{9444610A-45A7-479C-B076-9889EB5A3286}" srcOrd="0" destOrd="0" presId="urn:microsoft.com/office/officeart/2008/layout/HorizontalMultiLevelHierarchy"/>
    <dgm:cxn modelId="{46D80129-B3CC-492B-80EA-2A07140B1AB6}" type="presOf" srcId="{947996AF-C9E2-40E1-8586-9D6C1AAA9EB1}" destId="{7A039E5A-0E8C-488D-BA38-4B2FAC16F27E}" srcOrd="1" destOrd="0" presId="urn:microsoft.com/office/officeart/2008/layout/HorizontalMultiLevelHierarchy"/>
    <dgm:cxn modelId="{9CC6DF2E-C856-4B36-B2F4-02682D550490}" srcId="{BBDD4439-F481-4319-8709-7162A452824A}" destId="{293E6605-D4B7-4DBE-91A3-003C9622AE25}" srcOrd="2" destOrd="0" parTransId="{476CD836-98AC-4135-A79D-47D299BA52D7}" sibTransId="{D97B1306-3A57-45E0-AFC1-EB807FAA8060}"/>
    <dgm:cxn modelId="{81310E2F-6FCC-4D49-892A-5BD85D19A74C}" type="presOf" srcId="{E376B14C-8C2A-4D61-8C8B-C23255C03CB9}" destId="{E537336D-D4B4-41E7-950F-8DB2EF30F559}" srcOrd="0" destOrd="0" presId="urn:microsoft.com/office/officeart/2008/layout/HorizontalMultiLevelHierarchy"/>
    <dgm:cxn modelId="{423E2F33-E833-4BFC-A027-3D7C2DDAFEAA}" srcId="{2A843BC9-9C2E-4552-9D74-A3B9B777135E}" destId="{4C9509E1-9770-4BB5-8FCB-D13D1F52D2B1}" srcOrd="0" destOrd="0" parTransId="{28BB7002-E761-4622-A841-F05C407466B8}" sibTransId="{DE525FD1-ED98-40F7-AED1-0200D389A613}"/>
    <dgm:cxn modelId="{1810FC3B-BCBC-40A1-9C5F-9A5B64FC3B94}" type="presOf" srcId="{4C9509E1-9770-4BB5-8FCB-D13D1F52D2B1}" destId="{FA88C3C9-F50A-4453-AAE1-B7DD4EBD9C83}" srcOrd="0" destOrd="0" presId="urn:microsoft.com/office/officeart/2008/layout/HorizontalMultiLevelHierarchy"/>
    <dgm:cxn modelId="{5A365E66-54C1-42A9-96F1-ADA175F3DCE4}" type="presOf" srcId="{28BB7002-E761-4622-A841-F05C407466B8}" destId="{92410DB6-7C53-4863-B561-31BF45A86C84}" srcOrd="0" destOrd="0" presId="urn:microsoft.com/office/officeart/2008/layout/HorizontalMultiLevelHierarchy"/>
    <dgm:cxn modelId="{999B4166-EF8B-4ED2-A58F-4C7618D3B1A0}" srcId="{BBDD4439-F481-4319-8709-7162A452824A}" destId="{36CC2209-5F39-4114-8E8D-4152611B1529}" srcOrd="0" destOrd="0" parTransId="{5AD2ACED-2D23-4BF9-80A0-19209DE0D23D}" sibTransId="{97964B85-975C-4301-A1C5-8993A5753461}"/>
    <dgm:cxn modelId="{3F96BB69-A2FF-404E-91BA-F436FB8689BA}" type="presOf" srcId="{4B040180-D4B1-4C5F-A6D1-D8355AB2441F}" destId="{C7F58076-7D72-47F1-91F0-4151DB7836A9}" srcOrd="0" destOrd="0" presId="urn:microsoft.com/office/officeart/2008/layout/HorizontalMultiLevelHierarchy"/>
    <dgm:cxn modelId="{EB78C34A-68DD-4ABF-8E9D-F34C86BA051B}" srcId="{BBDD4439-F481-4319-8709-7162A452824A}" destId="{B492ECB9-9AC9-498E-9EDD-512E74F87EE8}" srcOrd="5" destOrd="0" parTransId="{947996AF-C9E2-40E1-8586-9D6C1AAA9EB1}" sibTransId="{BA36EB55-CA53-4BAD-8E68-749727037395}"/>
    <dgm:cxn modelId="{81302A73-8117-4E6C-BC95-066968E312D2}" type="presOf" srcId="{A7F76459-A6C1-464F-BE48-08BA10CCD3B2}" destId="{7AEE53CD-FC5D-49D1-A0C8-1D65583CD2DF}" srcOrd="1" destOrd="0" presId="urn:microsoft.com/office/officeart/2008/layout/HorizontalMultiLevelHierarchy"/>
    <dgm:cxn modelId="{2F8AED75-B8E5-46E3-AEAB-98B5617F0C9E}" type="presOf" srcId="{293E6605-D4B7-4DBE-91A3-003C9622AE25}" destId="{307560B2-C22D-4652-BAEF-F1D8D6D52FD7}" srcOrd="0" destOrd="0" presId="urn:microsoft.com/office/officeart/2008/layout/HorizontalMultiLevelHierarchy"/>
    <dgm:cxn modelId="{82A55E78-CE56-47B4-ACD5-7942665962F0}" type="presOf" srcId="{28BB7002-E761-4622-A841-F05C407466B8}" destId="{FD053C2F-8F08-4D18-BA57-E2BCF4DE137D}" srcOrd="1" destOrd="0" presId="urn:microsoft.com/office/officeart/2008/layout/HorizontalMultiLevelHierarchy"/>
    <dgm:cxn modelId="{E8E94458-5ED9-4B41-8A7C-19BBEF1AE1CD}" type="presOf" srcId="{476CD836-98AC-4135-A79D-47D299BA52D7}" destId="{57FA708B-A70F-4E1D-B4A9-42114E7BDC7D}" srcOrd="0" destOrd="0" presId="urn:microsoft.com/office/officeart/2008/layout/HorizontalMultiLevelHierarchy"/>
    <dgm:cxn modelId="{874BED7B-61A7-4367-A56B-1F4FB47CBB03}" type="presOf" srcId="{EA2F76EB-4871-44BA-98E4-2C6AB31FF70D}" destId="{2C901DB2-A841-4DB5-BB24-50DB82EAA5A2}" srcOrd="0" destOrd="0" presId="urn:microsoft.com/office/officeart/2008/layout/HorizontalMultiLevelHierarchy"/>
    <dgm:cxn modelId="{BA2EA481-6E62-4299-B652-9429AED5B014}" type="presOf" srcId="{553057FC-A235-4EDC-9F26-30B89E7FF956}" destId="{BCC4D1A2-EF26-4C2F-99CC-FCAF3D10224A}" srcOrd="0" destOrd="0" presId="urn:microsoft.com/office/officeart/2008/layout/HorizontalMultiLevelHierarchy"/>
    <dgm:cxn modelId="{5954D584-4DD7-47EF-8721-C616E3B086D9}" type="presOf" srcId="{F5D4CEFF-C465-4E46-83AC-BDD19B909A99}" destId="{4557512E-A987-4C60-99E4-11F158EAB3E6}" srcOrd="0" destOrd="0" presId="urn:microsoft.com/office/officeart/2008/layout/HorizontalMultiLevelHierarchy"/>
    <dgm:cxn modelId="{1A9B2D86-FFCF-48B4-991A-1CADBDB03EC4}" type="presOf" srcId="{C5DF1FA4-CC25-472E-BF2A-1295B4FC0B11}" destId="{30F78181-C526-47FD-BAAA-C2DB22B2456B}" srcOrd="0" destOrd="0" presId="urn:microsoft.com/office/officeart/2008/layout/HorizontalMultiLevelHierarchy"/>
    <dgm:cxn modelId="{04EB2C88-AC6B-4FCB-A353-2C62997870F7}" type="presOf" srcId="{4C9FC259-1B11-4BCA-A714-D20275B53F7C}" destId="{4C451187-938B-4F78-84A3-D5E85C335DDD}" srcOrd="0" destOrd="0" presId="urn:microsoft.com/office/officeart/2008/layout/HorizontalMultiLevelHierarchy"/>
    <dgm:cxn modelId="{8F070A8D-BAD4-4FCD-855C-60989ED644DF}" srcId="{B492ECB9-9AC9-498E-9EDD-512E74F87EE8}" destId="{4C9FC259-1B11-4BCA-A714-D20275B53F7C}" srcOrd="0" destOrd="0" parTransId="{A5A56E30-5A44-4AF0-8DEF-EC2389C55F1D}" sibTransId="{3E945658-87A8-44F1-B28E-7B949985B49B}"/>
    <dgm:cxn modelId="{F344BB8D-DAD7-43B2-B76A-0FD40CC17FDF}" type="presOf" srcId="{36CC2209-5F39-4114-8E8D-4152611B1529}" destId="{32934582-CF3E-40CD-ADE7-C3E4690B3079}" srcOrd="0" destOrd="0" presId="urn:microsoft.com/office/officeart/2008/layout/HorizontalMultiLevelHierarchy"/>
    <dgm:cxn modelId="{230E9D8F-2BBC-48F9-8282-6634DC1ECB7E}" type="presOf" srcId="{476CD836-98AC-4135-A79D-47D299BA52D7}" destId="{A23401C0-99B6-4D01-A181-D294AEFF11BC}" srcOrd="1" destOrd="0" presId="urn:microsoft.com/office/officeart/2008/layout/HorizontalMultiLevelHierarchy"/>
    <dgm:cxn modelId="{86D35C97-260D-4A6D-8E8E-2074DA661C47}" srcId="{603F57C4-D838-427B-9253-9D516325E5A4}" destId="{553057FC-A235-4EDC-9F26-30B89E7FF956}" srcOrd="0" destOrd="0" parTransId="{7C7D4BEA-3CF9-49A2-8C3A-804965233A34}" sibTransId="{0CEF216A-40E6-4B2A-A0BC-686FA05AA407}"/>
    <dgm:cxn modelId="{C242849F-D6B0-4C01-BC6B-7C985DBDA03B}" type="presOf" srcId="{6BBD0D10-81D1-4F96-A1D0-590177DE85A2}" destId="{D40B7DD4-1AF8-4148-865F-5CF463CEDC9E}" srcOrd="1" destOrd="0" presId="urn:microsoft.com/office/officeart/2008/layout/HorizontalMultiLevelHierarchy"/>
    <dgm:cxn modelId="{E5884AAA-776B-4FFD-9959-CBDF4E666289}" type="presOf" srcId="{603F57C4-D838-427B-9253-9D516325E5A4}" destId="{BAA5FF8A-54BF-40F1-92C8-7743EE69AE4D}" srcOrd="0" destOrd="0" presId="urn:microsoft.com/office/officeart/2008/layout/HorizontalMultiLevelHierarchy"/>
    <dgm:cxn modelId="{5C6F2EB1-DADE-47A2-8056-EEF0A9726F0B}" type="presOf" srcId="{A7D954F6-65C1-430D-87BE-58EE3AA6CE96}" destId="{F28770F2-B295-472F-9B32-02291857ACF7}" srcOrd="0" destOrd="0" presId="urn:microsoft.com/office/officeart/2008/layout/HorizontalMultiLevelHierarchy"/>
    <dgm:cxn modelId="{5761B7B1-260E-4E79-A340-69574B3357DE}" type="presOf" srcId="{947996AF-C9E2-40E1-8586-9D6C1AAA9EB1}" destId="{DD366BCE-785F-4992-A512-FD6B9165F303}" srcOrd="0" destOrd="0" presId="urn:microsoft.com/office/officeart/2008/layout/HorizontalMultiLevelHierarchy"/>
    <dgm:cxn modelId="{297EFDBB-4C06-42F0-91DA-721BEB67ED62}" type="presOf" srcId="{5AD2ACED-2D23-4BF9-80A0-19209DE0D23D}" destId="{62A49F59-F397-4EB9-B471-E83E16A6CF24}" srcOrd="0" destOrd="0" presId="urn:microsoft.com/office/officeart/2008/layout/HorizontalMultiLevelHierarchy"/>
    <dgm:cxn modelId="{0802E8BC-553D-44C8-BAC7-8176F2191E6A}" type="presOf" srcId="{7C7D4BEA-3CF9-49A2-8C3A-804965233A34}" destId="{F7A05BCF-8FC3-42F2-9D99-08CA50EB5563}" srcOrd="0" destOrd="0" presId="urn:microsoft.com/office/officeart/2008/layout/HorizontalMultiLevelHierarchy"/>
    <dgm:cxn modelId="{693B4EC4-F482-497A-87BE-DB3C83636436}" srcId="{BBDD4439-F481-4319-8709-7162A452824A}" destId="{C5DF1FA4-CC25-472E-BF2A-1295B4FC0B11}" srcOrd="1" destOrd="0" parTransId="{E376B14C-8C2A-4D61-8C8B-C23255C03CB9}" sibTransId="{CA145B4D-085F-4DF2-A0DD-CEB7A2F9C9C9}"/>
    <dgm:cxn modelId="{CC138DD4-A4C1-4414-8D0F-AB1E3C3C569B}" type="presOf" srcId="{09FB139E-0FB0-4AE2-AE06-A67BAEA79F13}" destId="{5802C796-E2CB-4766-824B-878F68E66AE8}" srcOrd="1" destOrd="0" presId="urn:microsoft.com/office/officeart/2008/layout/HorizontalMultiLevelHierarchy"/>
    <dgm:cxn modelId="{F60228D8-5C0E-431B-8C57-51B852BE2D0D}" type="presOf" srcId="{5AD2ACED-2D23-4BF9-80A0-19209DE0D23D}" destId="{4EC9983B-3BA9-4F21-A0D2-81FF8D4F0E5D}" srcOrd="1" destOrd="0" presId="urn:microsoft.com/office/officeart/2008/layout/HorizontalMultiLevelHierarchy"/>
    <dgm:cxn modelId="{F090DBDC-19FB-41A5-808B-114F20755A1D}" srcId="{4B040180-D4B1-4C5F-A6D1-D8355AB2441F}" destId="{BBDD4439-F481-4319-8709-7162A452824A}" srcOrd="0" destOrd="0" parTransId="{97ADA839-00E2-4BFA-881F-2B1D21A653A1}" sibTransId="{239F6C5A-4DD3-4D17-A933-09EE618AF6B0}"/>
    <dgm:cxn modelId="{5B3BE2DE-0F93-4474-8269-85402FCBEAF4}" srcId="{BBDD4439-F481-4319-8709-7162A452824A}" destId="{603F57C4-D838-427B-9253-9D516325E5A4}" srcOrd="3" destOrd="0" parTransId="{A7D954F6-65C1-430D-87BE-58EE3AA6CE96}" sibTransId="{3A74BF79-0646-46AA-B8AD-E3E4327D7D40}"/>
    <dgm:cxn modelId="{28F703DF-55AA-4F76-99D7-4197DF945804}" type="presOf" srcId="{A5A56E30-5A44-4AF0-8DEF-EC2389C55F1D}" destId="{B55742B5-FDD4-4390-888C-34380F61F30D}" srcOrd="0" destOrd="0" presId="urn:microsoft.com/office/officeart/2008/layout/HorizontalMultiLevelHierarchy"/>
    <dgm:cxn modelId="{9503F1E2-35D1-4AA6-96C9-4B75C5FDCE42}" type="presOf" srcId="{A7F76459-A6C1-464F-BE48-08BA10CCD3B2}" destId="{E367C283-BF43-47C9-92C2-85F69A73A75D}" srcOrd="0" destOrd="0" presId="urn:microsoft.com/office/officeart/2008/layout/HorizontalMultiLevelHierarchy"/>
    <dgm:cxn modelId="{E012A3E6-D1DB-47E3-A5A1-56F390B2FD92}" type="presOf" srcId="{6BBD0D10-81D1-4F96-A1D0-590177DE85A2}" destId="{DCC6B19C-D114-4AC3-87C2-5C38F7506909}" srcOrd="0" destOrd="0" presId="urn:microsoft.com/office/officeart/2008/layout/HorizontalMultiLevelHierarchy"/>
    <dgm:cxn modelId="{F0F6ADE6-3B1D-4805-AC76-CFE38121AAAE}" srcId="{BBDD4439-F481-4319-8709-7162A452824A}" destId="{0FE76789-1E7C-4C8B-8599-08AE2EE81F4C}" srcOrd="4" destOrd="0" parTransId="{6BBD0D10-81D1-4F96-A1D0-590177DE85A2}" sibTransId="{C1182F64-861A-4FDF-A8E9-963DEB9E0370}"/>
    <dgm:cxn modelId="{10C8DBE8-2673-4D3E-8F17-F5B63C8666C5}" type="presOf" srcId="{A7D954F6-65C1-430D-87BE-58EE3AA6CE96}" destId="{714199C4-2190-4088-AF9D-BF4F6263BFD5}" srcOrd="1" destOrd="0" presId="urn:microsoft.com/office/officeart/2008/layout/HorizontalMultiLevelHierarchy"/>
    <dgm:cxn modelId="{8C52E8EA-7698-4E24-8546-0E80D7A58702}" type="presOf" srcId="{7C7D4BEA-3CF9-49A2-8C3A-804965233A34}" destId="{458FB94B-507C-43A3-A352-9B15B5F00B46}" srcOrd="1" destOrd="0" presId="urn:microsoft.com/office/officeart/2008/layout/HorizontalMultiLevelHierarchy"/>
    <dgm:cxn modelId="{5F756BF0-04C5-442A-BE4A-9EF9DFAA26F3}" type="presOf" srcId="{31B46B2F-3878-4D0F-8AE0-A40A697B55BE}" destId="{83C0310E-B397-496A-8A08-EFC09A186A11}" srcOrd="1" destOrd="0" presId="urn:microsoft.com/office/officeart/2008/layout/HorizontalMultiLevelHierarchy"/>
    <dgm:cxn modelId="{E78923F3-7FC2-497C-A3B7-4E36AF04F559}" srcId="{BBDD4439-F481-4319-8709-7162A452824A}" destId="{2A843BC9-9C2E-4552-9D74-A3B9B777135E}" srcOrd="6" destOrd="0" parTransId="{31B46B2F-3878-4D0F-8AE0-A40A697B55BE}" sibTransId="{7CABB0E6-B518-46C2-A436-4ED12938632A}"/>
    <dgm:cxn modelId="{63FC28FE-587F-4A9E-B6B1-00EE1AB5A6F0}" type="presOf" srcId="{09FB139E-0FB0-4AE2-AE06-A67BAEA79F13}" destId="{E209AE35-01F4-41B3-A500-023583B0E9C1}" srcOrd="0" destOrd="0" presId="urn:microsoft.com/office/officeart/2008/layout/HorizontalMultiLevelHierarchy"/>
    <dgm:cxn modelId="{D6CD4DF5-4446-483E-889B-AD30904C1DFF}" type="presParOf" srcId="{C7F58076-7D72-47F1-91F0-4151DB7836A9}" destId="{6E955277-221C-46BD-B348-C4A8BEE5B276}" srcOrd="0" destOrd="0" presId="urn:microsoft.com/office/officeart/2008/layout/HorizontalMultiLevelHierarchy"/>
    <dgm:cxn modelId="{C2A639AA-70B9-40A7-BA12-907FFB42983C}" type="presParOf" srcId="{6E955277-221C-46BD-B348-C4A8BEE5B276}" destId="{D8BCAD64-6B99-4CFE-8005-FDAFE52AA0C1}" srcOrd="0" destOrd="0" presId="urn:microsoft.com/office/officeart/2008/layout/HorizontalMultiLevelHierarchy"/>
    <dgm:cxn modelId="{FFDA1D0D-B8B4-46BD-8C98-89364D65E4F5}" type="presParOf" srcId="{6E955277-221C-46BD-B348-C4A8BEE5B276}" destId="{B3CFDC2C-89DB-4673-9214-924E8D9F890A}" srcOrd="1" destOrd="0" presId="urn:microsoft.com/office/officeart/2008/layout/HorizontalMultiLevelHierarchy"/>
    <dgm:cxn modelId="{5A560046-FB0C-4F12-8C97-10D45228EAD9}" type="presParOf" srcId="{B3CFDC2C-89DB-4673-9214-924E8D9F890A}" destId="{62A49F59-F397-4EB9-B471-E83E16A6CF24}" srcOrd="0" destOrd="0" presId="urn:microsoft.com/office/officeart/2008/layout/HorizontalMultiLevelHierarchy"/>
    <dgm:cxn modelId="{3DB0CEBB-9853-4F2C-8309-5C190C651AF7}" type="presParOf" srcId="{62A49F59-F397-4EB9-B471-E83E16A6CF24}" destId="{4EC9983B-3BA9-4F21-A0D2-81FF8D4F0E5D}" srcOrd="0" destOrd="0" presId="urn:microsoft.com/office/officeart/2008/layout/HorizontalMultiLevelHierarchy"/>
    <dgm:cxn modelId="{DB8B7E8B-A90D-47B2-AD36-6C1620A87BD6}" type="presParOf" srcId="{B3CFDC2C-89DB-4673-9214-924E8D9F890A}" destId="{C9CEB816-F374-4871-BA88-6D9057DC4C58}" srcOrd="1" destOrd="0" presId="urn:microsoft.com/office/officeart/2008/layout/HorizontalMultiLevelHierarchy"/>
    <dgm:cxn modelId="{90DA8760-2586-4651-A010-7F4E1EE16B5B}" type="presParOf" srcId="{C9CEB816-F374-4871-BA88-6D9057DC4C58}" destId="{32934582-CF3E-40CD-ADE7-C3E4690B3079}" srcOrd="0" destOrd="0" presId="urn:microsoft.com/office/officeart/2008/layout/HorizontalMultiLevelHierarchy"/>
    <dgm:cxn modelId="{E37D9778-AF97-4958-A621-F7BC597D54E6}" type="presParOf" srcId="{C9CEB816-F374-4871-BA88-6D9057DC4C58}" destId="{B6657CF4-AC72-42A8-9582-EFFFBA212154}" srcOrd="1" destOrd="0" presId="urn:microsoft.com/office/officeart/2008/layout/HorizontalMultiLevelHierarchy"/>
    <dgm:cxn modelId="{76970543-547E-473A-ADCF-CDCCC190A565}" type="presParOf" srcId="{B3CFDC2C-89DB-4673-9214-924E8D9F890A}" destId="{E537336D-D4B4-41E7-950F-8DB2EF30F559}" srcOrd="2" destOrd="0" presId="urn:microsoft.com/office/officeart/2008/layout/HorizontalMultiLevelHierarchy"/>
    <dgm:cxn modelId="{ACCEF042-A90E-4686-B72E-4ADF666A0571}" type="presParOf" srcId="{E537336D-D4B4-41E7-950F-8DB2EF30F559}" destId="{E087B98E-D569-422B-9BAC-F86893062C15}" srcOrd="0" destOrd="0" presId="urn:microsoft.com/office/officeart/2008/layout/HorizontalMultiLevelHierarchy"/>
    <dgm:cxn modelId="{D964AD17-89BD-4022-B7A9-E1516E8D98B2}" type="presParOf" srcId="{B3CFDC2C-89DB-4673-9214-924E8D9F890A}" destId="{377CAAF7-C9ED-4F2D-8EB7-82417FD3B287}" srcOrd="3" destOrd="0" presId="urn:microsoft.com/office/officeart/2008/layout/HorizontalMultiLevelHierarchy"/>
    <dgm:cxn modelId="{4127C431-1E33-44E5-A5EF-74DC99625573}" type="presParOf" srcId="{377CAAF7-C9ED-4F2D-8EB7-82417FD3B287}" destId="{30F78181-C526-47FD-BAAA-C2DB22B2456B}" srcOrd="0" destOrd="0" presId="urn:microsoft.com/office/officeart/2008/layout/HorizontalMultiLevelHierarchy"/>
    <dgm:cxn modelId="{2708BA49-1335-470A-A107-C1CBB96F5417}" type="presParOf" srcId="{377CAAF7-C9ED-4F2D-8EB7-82417FD3B287}" destId="{D6D38978-0459-4289-9465-B239117BC62A}" srcOrd="1" destOrd="0" presId="urn:microsoft.com/office/officeart/2008/layout/HorizontalMultiLevelHierarchy"/>
    <dgm:cxn modelId="{D6F07CC2-AF9E-4BC4-8E24-C199839F6EA9}" type="presParOf" srcId="{B3CFDC2C-89DB-4673-9214-924E8D9F890A}" destId="{57FA708B-A70F-4E1D-B4A9-42114E7BDC7D}" srcOrd="4" destOrd="0" presId="urn:microsoft.com/office/officeart/2008/layout/HorizontalMultiLevelHierarchy"/>
    <dgm:cxn modelId="{D8F8C048-03E5-4721-8738-EAE0B0173932}" type="presParOf" srcId="{57FA708B-A70F-4E1D-B4A9-42114E7BDC7D}" destId="{A23401C0-99B6-4D01-A181-D294AEFF11BC}" srcOrd="0" destOrd="0" presId="urn:microsoft.com/office/officeart/2008/layout/HorizontalMultiLevelHierarchy"/>
    <dgm:cxn modelId="{5EF298F7-14C7-4383-BEE6-39E660A0FF6C}" type="presParOf" srcId="{B3CFDC2C-89DB-4673-9214-924E8D9F890A}" destId="{B31BFB62-7978-4D3B-ACBD-F0A880FEC9F9}" srcOrd="5" destOrd="0" presId="urn:microsoft.com/office/officeart/2008/layout/HorizontalMultiLevelHierarchy"/>
    <dgm:cxn modelId="{42857450-2F2D-4E6B-879C-E51B946CD12E}" type="presParOf" srcId="{B31BFB62-7978-4D3B-ACBD-F0A880FEC9F9}" destId="{307560B2-C22D-4652-BAEF-F1D8D6D52FD7}" srcOrd="0" destOrd="0" presId="urn:microsoft.com/office/officeart/2008/layout/HorizontalMultiLevelHierarchy"/>
    <dgm:cxn modelId="{4656E8B9-5133-44A4-BDF2-BC2E1FD78CEE}" type="presParOf" srcId="{B31BFB62-7978-4D3B-ACBD-F0A880FEC9F9}" destId="{1D2F0ED5-FA6C-4874-9D74-EFDAC5F012FF}" srcOrd="1" destOrd="0" presId="urn:microsoft.com/office/officeart/2008/layout/HorizontalMultiLevelHierarchy"/>
    <dgm:cxn modelId="{1DD38B12-12CE-4B39-93F6-D7525F8A8FC5}" type="presParOf" srcId="{1D2F0ED5-FA6C-4874-9D74-EFDAC5F012FF}" destId="{E209AE35-01F4-41B3-A500-023583B0E9C1}" srcOrd="0" destOrd="0" presId="urn:microsoft.com/office/officeart/2008/layout/HorizontalMultiLevelHierarchy"/>
    <dgm:cxn modelId="{D2043C00-3614-4FEC-8E07-F89E3B0313B1}" type="presParOf" srcId="{E209AE35-01F4-41B3-A500-023583B0E9C1}" destId="{5802C796-E2CB-4766-824B-878F68E66AE8}" srcOrd="0" destOrd="0" presId="urn:microsoft.com/office/officeart/2008/layout/HorizontalMultiLevelHierarchy"/>
    <dgm:cxn modelId="{EFE63D02-7BBD-467E-8670-5E561EF46B25}" type="presParOf" srcId="{1D2F0ED5-FA6C-4874-9D74-EFDAC5F012FF}" destId="{759FA7B2-0266-42CA-A038-55829B774524}" srcOrd="1" destOrd="0" presId="urn:microsoft.com/office/officeart/2008/layout/HorizontalMultiLevelHierarchy"/>
    <dgm:cxn modelId="{478AAE96-1229-4139-94DB-0DBA632610A3}" type="presParOf" srcId="{759FA7B2-0266-42CA-A038-55829B774524}" destId="{2C901DB2-A841-4DB5-BB24-50DB82EAA5A2}" srcOrd="0" destOrd="0" presId="urn:microsoft.com/office/officeart/2008/layout/HorizontalMultiLevelHierarchy"/>
    <dgm:cxn modelId="{BBB62DFF-4401-4CBC-AF84-67D73A759121}" type="presParOf" srcId="{759FA7B2-0266-42CA-A038-55829B774524}" destId="{354F8D8E-EC06-4974-997D-D26D0A75A08A}" srcOrd="1" destOrd="0" presId="urn:microsoft.com/office/officeart/2008/layout/HorizontalMultiLevelHierarchy"/>
    <dgm:cxn modelId="{A8DF368A-B6D1-49D2-857B-E1048B598042}" type="presParOf" srcId="{B3CFDC2C-89DB-4673-9214-924E8D9F890A}" destId="{F28770F2-B295-472F-9B32-02291857ACF7}" srcOrd="6" destOrd="0" presId="urn:microsoft.com/office/officeart/2008/layout/HorizontalMultiLevelHierarchy"/>
    <dgm:cxn modelId="{58D2A723-C863-43C9-B34D-08798A837905}" type="presParOf" srcId="{F28770F2-B295-472F-9B32-02291857ACF7}" destId="{714199C4-2190-4088-AF9D-BF4F6263BFD5}" srcOrd="0" destOrd="0" presId="urn:microsoft.com/office/officeart/2008/layout/HorizontalMultiLevelHierarchy"/>
    <dgm:cxn modelId="{4BF64EA7-9056-4B30-B4BE-B542A42CF94E}" type="presParOf" srcId="{B3CFDC2C-89DB-4673-9214-924E8D9F890A}" destId="{769D7441-6F91-42DC-A8FC-5CFC35741674}" srcOrd="7" destOrd="0" presId="urn:microsoft.com/office/officeart/2008/layout/HorizontalMultiLevelHierarchy"/>
    <dgm:cxn modelId="{0764BD81-BA30-4F39-8B30-FD3AA33E8CBB}" type="presParOf" srcId="{769D7441-6F91-42DC-A8FC-5CFC35741674}" destId="{BAA5FF8A-54BF-40F1-92C8-7743EE69AE4D}" srcOrd="0" destOrd="0" presId="urn:microsoft.com/office/officeart/2008/layout/HorizontalMultiLevelHierarchy"/>
    <dgm:cxn modelId="{B400CD14-65C2-4FF7-9B1F-A6BF69479011}" type="presParOf" srcId="{769D7441-6F91-42DC-A8FC-5CFC35741674}" destId="{BE91B535-30D7-47D8-9D23-751C280F6FC6}" srcOrd="1" destOrd="0" presId="urn:microsoft.com/office/officeart/2008/layout/HorizontalMultiLevelHierarchy"/>
    <dgm:cxn modelId="{3A944EFA-D8B6-474D-8D01-FF4601FF19F4}" type="presParOf" srcId="{BE91B535-30D7-47D8-9D23-751C280F6FC6}" destId="{F7A05BCF-8FC3-42F2-9D99-08CA50EB5563}" srcOrd="0" destOrd="0" presId="urn:microsoft.com/office/officeart/2008/layout/HorizontalMultiLevelHierarchy"/>
    <dgm:cxn modelId="{795F6B84-6D78-4BF4-9AD1-4D865A93FE46}" type="presParOf" srcId="{F7A05BCF-8FC3-42F2-9D99-08CA50EB5563}" destId="{458FB94B-507C-43A3-A352-9B15B5F00B46}" srcOrd="0" destOrd="0" presId="urn:microsoft.com/office/officeart/2008/layout/HorizontalMultiLevelHierarchy"/>
    <dgm:cxn modelId="{730F6CCD-EEEE-4802-BA0F-A4FF7A04F8CC}" type="presParOf" srcId="{BE91B535-30D7-47D8-9D23-751C280F6FC6}" destId="{40227076-2022-4F95-8589-7760D23AAF03}" srcOrd="1" destOrd="0" presId="urn:microsoft.com/office/officeart/2008/layout/HorizontalMultiLevelHierarchy"/>
    <dgm:cxn modelId="{2D50F99D-F8B9-4128-8A66-1E086BF2059B}" type="presParOf" srcId="{40227076-2022-4F95-8589-7760D23AAF03}" destId="{BCC4D1A2-EF26-4C2F-99CC-FCAF3D10224A}" srcOrd="0" destOrd="0" presId="urn:microsoft.com/office/officeart/2008/layout/HorizontalMultiLevelHierarchy"/>
    <dgm:cxn modelId="{85908DDF-141C-45D1-B36C-0AD4E2424947}" type="presParOf" srcId="{40227076-2022-4F95-8589-7760D23AAF03}" destId="{0D216049-3F90-471E-9E63-C1AE1382230E}" srcOrd="1" destOrd="0" presId="urn:microsoft.com/office/officeart/2008/layout/HorizontalMultiLevelHierarchy"/>
    <dgm:cxn modelId="{F1EA015D-0843-488D-A314-1B6E92DC345A}" type="presParOf" srcId="{B3CFDC2C-89DB-4673-9214-924E8D9F890A}" destId="{DCC6B19C-D114-4AC3-87C2-5C38F7506909}" srcOrd="8" destOrd="0" presId="urn:microsoft.com/office/officeart/2008/layout/HorizontalMultiLevelHierarchy"/>
    <dgm:cxn modelId="{29091B77-6658-4010-8483-1859B3D4A396}" type="presParOf" srcId="{DCC6B19C-D114-4AC3-87C2-5C38F7506909}" destId="{D40B7DD4-1AF8-4148-865F-5CF463CEDC9E}" srcOrd="0" destOrd="0" presId="urn:microsoft.com/office/officeart/2008/layout/HorizontalMultiLevelHierarchy"/>
    <dgm:cxn modelId="{D554F0F1-4588-4035-AF7D-A305B60579F0}" type="presParOf" srcId="{B3CFDC2C-89DB-4673-9214-924E8D9F890A}" destId="{029CC694-ADA8-438C-B726-20154F13AE5D}" srcOrd="9" destOrd="0" presId="urn:microsoft.com/office/officeart/2008/layout/HorizontalMultiLevelHierarchy"/>
    <dgm:cxn modelId="{E23874EF-3AB3-481F-A079-08AA2DD2F217}" type="presParOf" srcId="{029CC694-ADA8-438C-B726-20154F13AE5D}" destId="{3D46B0BB-9182-46BF-9757-EC902F15DDD4}" srcOrd="0" destOrd="0" presId="urn:microsoft.com/office/officeart/2008/layout/HorizontalMultiLevelHierarchy"/>
    <dgm:cxn modelId="{7A338C98-C37A-4C93-9816-872506FC0DD5}" type="presParOf" srcId="{029CC694-ADA8-438C-B726-20154F13AE5D}" destId="{2A8F5999-52F8-4258-91AB-A6E511D38BCA}" srcOrd="1" destOrd="0" presId="urn:microsoft.com/office/officeart/2008/layout/HorizontalMultiLevelHierarchy"/>
    <dgm:cxn modelId="{D58DFDD5-B956-48FA-85BB-90AAEC5F7F60}" type="presParOf" srcId="{2A8F5999-52F8-4258-91AB-A6E511D38BCA}" destId="{E367C283-BF43-47C9-92C2-85F69A73A75D}" srcOrd="0" destOrd="0" presId="urn:microsoft.com/office/officeart/2008/layout/HorizontalMultiLevelHierarchy"/>
    <dgm:cxn modelId="{03676B39-0240-4C37-9BE7-8697DBE0512F}" type="presParOf" srcId="{E367C283-BF43-47C9-92C2-85F69A73A75D}" destId="{7AEE53CD-FC5D-49D1-A0C8-1D65583CD2DF}" srcOrd="0" destOrd="0" presId="urn:microsoft.com/office/officeart/2008/layout/HorizontalMultiLevelHierarchy"/>
    <dgm:cxn modelId="{30996E5D-9E98-4930-A96C-A1BEEE31BA9D}" type="presParOf" srcId="{2A8F5999-52F8-4258-91AB-A6E511D38BCA}" destId="{AA11AA7F-A40F-4BCE-983F-7407D67DE1BE}" srcOrd="1" destOrd="0" presId="urn:microsoft.com/office/officeart/2008/layout/HorizontalMultiLevelHierarchy"/>
    <dgm:cxn modelId="{711CDA86-1750-4079-8D52-CAEE89F54772}" type="presParOf" srcId="{AA11AA7F-A40F-4BCE-983F-7407D67DE1BE}" destId="{4557512E-A987-4C60-99E4-11F158EAB3E6}" srcOrd="0" destOrd="0" presId="urn:microsoft.com/office/officeart/2008/layout/HorizontalMultiLevelHierarchy"/>
    <dgm:cxn modelId="{81208631-DCB1-4C09-9F3F-1E2001835AB8}" type="presParOf" srcId="{AA11AA7F-A40F-4BCE-983F-7407D67DE1BE}" destId="{461F8349-B0A8-4BB3-97CC-3B33FC46E03D}" srcOrd="1" destOrd="0" presId="urn:microsoft.com/office/officeart/2008/layout/HorizontalMultiLevelHierarchy"/>
    <dgm:cxn modelId="{85AC1E3A-2D2C-446F-A27E-7F77D91B3C35}" type="presParOf" srcId="{B3CFDC2C-89DB-4673-9214-924E8D9F890A}" destId="{DD366BCE-785F-4992-A512-FD6B9165F303}" srcOrd="10" destOrd="0" presId="urn:microsoft.com/office/officeart/2008/layout/HorizontalMultiLevelHierarchy"/>
    <dgm:cxn modelId="{2E50D660-98AB-490B-92BF-F5D2363EC61E}" type="presParOf" srcId="{DD366BCE-785F-4992-A512-FD6B9165F303}" destId="{7A039E5A-0E8C-488D-BA38-4B2FAC16F27E}" srcOrd="0" destOrd="0" presId="urn:microsoft.com/office/officeart/2008/layout/HorizontalMultiLevelHierarchy"/>
    <dgm:cxn modelId="{2E738701-EE2E-4C27-9978-7C88277B152B}" type="presParOf" srcId="{B3CFDC2C-89DB-4673-9214-924E8D9F890A}" destId="{27EF670F-78BF-4B2B-A358-47D2DA78A541}" srcOrd="11" destOrd="0" presId="urn:microsoft.com/office/officeart/2008/layout/HorizontalMultiLevelHierarchy"/>
    <dgm:cxn modelId="{42A98196-12DC-4E77-A7D6-3F550CF957F2}" type="presParOf" srcId="{27EF670F-78BF-4B2B-A358-47D2DA78A541}" destId="{B9D9657C-9C4B-410B-88E6-647E7C2CCCB7}" srcOrd="0" destOrd="0" presId="urn:microsoft.com/office/officeart/2008/layout/HorizontalMultiLevelHierarchy"/>
    <dgm:cxn modelId="{E0CBD80B-BC6A-4B56-8A56-C36616E928C9}" type="presParOf" srcId="{27EF670F-78BF-4B2B-A358-47D2DA78A541}" destId="{E7CA5201-0FDD-49E5-9149-59772303703E}" srcOrd="1" destOrd="0" presId="urn:microsoft.com/office/officeart/2008/layout/HorizontalMultiLevelHierarchy"/>
    <dgm:cxn modelId="{4D5693DF-0E98-4188-9A4F-584F39D86EDA}" type="presParOf" srcId="{E7CA5201-0FDD-49E5-9149-59772303703E}" destId="{B55742B5-FDD4-4390-888C-34380F61F30D}" srcOrd="0" destOrd="0" presId="urn:microsoft.com/office/officeart/2008/layout/HorizontalMultiLevelHierarchy"/>
    <dgm:cxn modelId="{1AFED8CB-DA1E-428D-AE2A-5BDF84AFFF06}" type="presParOf" srcId="{B55742B5-FDD4-4390-888C-34380F61F30D}" destId="{5FDCDCC3-7E91-499D-8FAD-55BC0E1A842D}" srcOrd="0" destOrd="0" presId="urn:microsoft.com/office/officeart/2008/layout/HorizontalMultiLevelHierarchy"/>
    <dgm:cxn modelId="{82545457-B6CC-4CCD-AB34-D56956463886}" type="presParOf" srcId="{E7CA5201-0FDD-49E5-9149-59772303703E}" destId="{B1DFDFE8-867A-43EB-93ED-DFBB2EE50AD4}" srcOrd="1" destOrd="0" presId="urn:microsoft.com/office/officeart/2008/layout/HorizontalMultiLevelHierarchy"/>
    <dgm:cxn modelId="{B811735A-416F-4DF9-8D34-1D81108DE730}" type="presParOf" srcId="{B1DFDFE8-867A-43EB-93ED-DFBB2EE50AD4}" destId="{4C451187-938B-4F78-84A3-D5E85C335DDD}" srcOrd="0" destOrd="0" presId="urn:microsoft.com/office/officeart/2008/layout/HorizontalMultiLevelHierarchy"/>
    <dgm:cxn modelId="{B83A729B-4007-4D0A-B107-BD9DDE0D4C9E}" type="presParOf" srcId="{B1DFDFE8-867A-43EB-93ED-DFBB2EE50AD4}" destId="{0AF5CC00-975A-460B-A59B-13965E708DE7}" srcOrd="1" destOrd="0" presId="urn:microsoft.com/office/officeart/2008/layout/HorizontalMultiLevelHierarchy"/>
    <dgm:cxn modelId="{666BF79F-AB5A-415E-A0C7-DDCA2FD010F8}" type="presParOf" srcId="{B3CFDC2C-89DB-4673-9214-924E8D9F890A}" destId="{9444610A-45A7-479C-B076-9889EB5A3286}" srcOrd="12" destOrd="0" presId="urn:microsoft.com/office/officeart/2008/layout/HorizontalMultiLevelHierarchy"/>
    <dgm:cxn modelId="{2C30C752-AA5B-48C4-ADA6-CF2E3DA87BCA}" type="presParOf" srcId="{9444610A-45A7-479C-B076-9889EB5A3286}" destId="{83C0310E-B397-496A-8A08-EFC09A186A11}" srcOrd="0" destOrd="0" presId="urn:microsoft.com/office/officeart/2008/layout/HorizontalMultiLevelHierarchy"/>
    <dgm:cxn modelId="{D95315B6-BC1A-4188-839B-C2B00988F37A}" type="presParOf" srcId="{B3CFDC2C-89DB-4673-9214-924E8D9F890A}" destId="{3E48F725-0FC1-4B25-81CE-AD769472A508}" srcOrd="13" destOrd="0" presId="urn:microsoft.com/office/officeart/2008/layout/HorizontalMultiLevelHierarchy"/>
    <dgm:cxn modelId="{AE7BA97B-C250-478E-9FAB-93BE629ABEFC}" type="presParOf" srcId="{3E48F725-0FC1-4B25-81CE-AD769472A508}" destId="{CD44976A-A173-414D-BBA7-98EEACB5EDCA}" srcOrd="0" destOrd="0" presId="urn:microsoft.com/office/officeart/2008/layout/HorizontalMultiLevelHierarchy"/>
    <dgm:cxn modelId="{1A85C6A5-E081-4F91-B132-FBA8080E8B9F}" type="presParOf" srcId="{3E48F725-0FC1-4B25-81CE-AD769472A508}" destId="{59AA6A37-7353-4C02-801E-40B9E0FC8E69}" srcOrd="1" destOrd="0" presId="urn:microsoft.com/office/officeart/2008/layout/HorizontalMultiLevelHierarchy"/>
    <dgm:cxn modelId="{2014B0E7-9819-4B4C-B5D0-F685D17F4E31}" type="presParOf" srcId="{59AA6A37-7353-4C02-801E-40B9E0FC8E69}" destId="{92410DB6-7C53-4863-B561-31BF45A86C84}" srcOrd="0" destOrd="0" presId="urn:microsoft.com/office/officeart/2008/layout/HorizontalMultiLevelHierarchy"/>
    <dgm:cxn modelId="{CC591159-2E86-4F7C-8B47-01C4539DEEFE}" type="presParOf" srcId="{92410DB6-7C53-4863-B561-31BF45A86C84}" destId="{FD053C2F-8F08-4D18-BA57-E2BCF4DE137D}" srcOrd="0" destOrd="0" presId="urn:microsoft.com/office/officeart/2008/layout/HorizontalMultiLevelHierarchy"/>
    <dgm:cxn modelId="{0963D0B5-F527-4F59-9762-33F67E3B38AE}" type="presParOf" srcId="{59AA6A37-7353-4C02-801E-40B9E0FC8E69}" destId="{756078A2-C9F0-4FBC-85F1-C3236FAEE296}" srcOrd="1" destOrd="0" presId="urn:microsoft.com/office/officeart/2008/layout/HorizontalMultiLevelHierarchy"/>
    <dgm:cxn modelId="{3B990B9F-E3D2-4C11-BF29-2D866814A822}" type="presParOf" srcId="{756078A2-C9F0-4FBC-85F1-C3236FAEE296}" destId="{FA88C3C9-F50A-4453-AAE1-B7DD4EBD9C83}" srcOrd="0" destOrd="0" presId="urn:microsoft.com/office/officeart/2008/layout/HorizontalMultiLevelHierarchy"/>
    <dgm:cxn modelId="{C0BEDF9B-BA85-43A6-9380-8F429C0E952F}" type="presParOf" srcId="{756078A2-C9F0-4FBC-85F1-C3236FAEE296}" destId="{518F7205-D173-460E-B43F-0E28C9BE9BB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88F5C4-B073-4BF7-9BC1-110F8748B02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8CC24D5-9B32-4137-9E4F-A0C3FF26EC8F}">
      <dgm:prSet phldrT="[Texto]"/>
      <dgm:spPr/>
      <dgm:t>
        <a:bodyPr/>
        <a:lstStyle/>
        <a:p>
          <a:r>
            <a:rPr lang="es-EC" b="0" dirty="0"/>
            <a:t>Documento explicativo</a:t>
          </a:r>
        </a:p>
      </dgm:t>
    </dgm:pt>
    <dgm:pt modelId="{F98E15C2-6935-4CCD-9951-5D853CE6C7B8}" type="parTrans" cxnId="{EB4905E4-880B-4BF2-B6E3-0B8C6D472201}">
      <dgm:prSet/>
      <dgm:spPr/>
      <dgm:t>
        <a:bodyPr/>
        <a:lstStyle/>
        <a:p>
          <a:endParaRPr lang="es-EC"/>
        </a:p>
      </dgm:t>
    </dgm:pt>
    <dgm:pt modelId="{499B85A4-41E7-4F3B-AA97-8EAA65FFDC6B}" type="sibTrans" cxnId="{EB4905E4-880B-4BF2-B6E3-0B8C6D472201}">
      <dgm:prSet/>
      <dgm:spPr/>
      <dgm:t>
        <a:bodyPr/>
        <a:lstStyle/>
        <a:p>
          <a:endParaRPr lang="es-EC"/>
        </a:p>
      </dgm:t>
    </dgm:pt>
    <dgm:pt modelId="{78C9662F-AF3D-456D-8EC2-989FDFC70F37}">
      <dgm:prSet phldrT="[Texto]"/>
      <dgm:spPr/>
      <dgm:t>
        <a:bodyPr/>
        <a:lstStyle/>
        <a:p>
          <a:r>
            <a:rPr lang="es-EC" dirty="0"/>
            <a:t>Aborda un tema específico </a:t>
          </a:r>
        </a:p>
      </dgm:t>
    </dgm:pt>
    <dgm:pt modelId="{8B271B27-C602-49BB-836C-7CC430F1B671}" type="parTrans" cxnId="{B3D16B10-FC8C-4F8D-B7FB-66402004B788}">
      <dgm:prSet/>
      <dgm:spPr/>
      <dgm:t>
        <a:bodyPr/>
        <a:lstStyle/>
        <a:p>
          <a:endParaRPr lang="es-EC"/>
        </a:p>
      </dgm:t>
    </dgm:pt>
    <dgm:pt modelId="{BE749989-B6DD-42DB-9D8A-3B1FB7352F25}" type="sibTrans" cxnId="{B3D16B10-FC8C-4F8D-B7FB-66402004B788}">
      <dgm:prSet/>
      <dgm:spPr/>
      <dgm:t>
        <a:bodyPr/>
        <a:lstStyle/>
        <a:p>
          <a:endParaRPr lang="es-EC"/>
        </a:p>
      </dgm:t>
    </dgm:pt>
    <dgm:pt modelId="{0A3ED7FB-4F71-463A-B6EE-495C6A269E82}">
      <dgm:prSet phldrT="[Texto]"/>
      <dgm:spPr/>
      <dgm:t>
        <a:bodyPr/>
        <a:lstStyle/>
        <a:p>
          <a:r>
            <a:rPr lang="es-EC" dirty="0"/>
            <a:t>Usado en el ambiente académico</a:t>
          </a:r>
        </a:p>
      </dgm:t>
    </dgm:pt>
    <dgm:pt modelId="{50A06812-9B6E-415F-82F5-BE7400B21231}" type="parTrans" cxnId="{692E15E9-9601-40D6-8B8E-816F046D9C8C}">
      <dgm:prSet/>
      <dgm:spPr/>
      <dgm:t>
        <a:bodyPr/>
        <a:lstStyle/>
        <a:p>
          <a:endParaRPr lang="es-EC"/>
        </a:p>
      </dgm:t>
    </dgm:pt>
    <dgm:pt modelId="{9D06E699-BCD6-490C-80C8-49FF18F7DA24}" type="sibTrans" cxnId="{692E15E9-9601-40D6-8B8E-816F046D9C8C}">
      <dgm:prSet/>
      <dgm:spPr/>
      <dgm:t>
        <a:bodyPr/>
        <a:lstStyle/>
        <a:p>
          <a:endParaRPr lang="es-EC"/>
        </a:p>
      </dgm:t>
    </dgm:pt>
    <dgm:pt modelId="{4FFDAF52-E66A-4707-9F16-8464476FE211}">
      <dgm:prSet phldrT="[Texto]"/>
      <dgm:spPr/>
      <dgm:t>
        <a:bodyPr/>
        <a:lstStyle/>
        <a:p>
          <a:r>
            <a:rPr lang="es-EC" dirty="0"/>
            <a:t>Ofrece un amplio nivel de investigación </a:t>
          </a:r>
        </a:p>
      </dgm:t>
    </dgm:pt>
    <dgm:pt modelId="{BF598CAC-32F9-4D34-97A1-BF28ED07F8C0}" type="parTrans" cxnId="{4D2B28DD-A7E9-4F0F-8B91-E4CFD3ECA5C9}">
      <dgm:prSet/>
      <dgm:spPr/>
      <dgm:t>
        <a:bodyPr/>
        <a:lstStyle/>
        <a:p>
          <a:endParaRPr lang="es-EC"/>
        </a:p>
      </dgm:t>
    </dgm:pt>
    <dgm:pt modelId="{CA5A9C15-B95E-4607-A103-E0F44B4DB1B0}" type="sibTrans" cxnId="{4D2B28DD-A7E9-4F0F-8B91-E4CFD3ECA5C9}">
      <dgm:prSet/>
      <dgm:spPr/>
      <dgm:t>
        <a:bodyPr/>
        <a:lstStyle/>
        <a:p>
          <a:endParaRPr lang="es-EC"/>
        </a:p>
      </dgm:t>
    </dgm:pt>
    <dgm:pt modelId="{8871F04F-92E6-455C-90FF-12C7D84C9601}">
      <dgm:prSet phldrT="[Texto]"/>
      <dgm:spPr/>
      <dgm:t>
        <a:bodyPr/>
        <a:lstStyle/>
        <a:p>
          <a:r>
            <a:rPr lang="es-EC" dirty="0"/>
            <a:t>Permite la divulgación de información </a:t>
          </a:r>
        </a:p>
      </dgm:t>
    </dgm:pt>
    <dgm:pt modelId="{BB8FE17E-46E4-424B-BD62-CD91496A2C70}" type="parTrans" cxnId="{88E83D10-0E72-4B19-86C3-65E8030C9639}">
      <dgm:prSet/>
      <dgm:spPr/>
      <dgm:t>
        <a:bodyPr/>
        <a:lstStyle/>
        <a:p>
          <a:endParaRPr lang="es-EC"/>
        </a:p>
      </dgm:t>
    </dgm:pt>
    <dgm:pt modelId="{241DF2DD-3EDF-4B68-BB24-9F90ADE07C70}" type="sibTrans" cxnId="{88E83D10-0E72-4B19-86C3-65E8030C9639}">
      <dgm:prSet/>
      <dgm:spPr/>
      <dgm:t>
        <a:bodyPr/>
        <a:lstStyle/>
        <a:p>
          <a:endParaRPr lang="es-EC"/>
        </a:p>
      </dgm:t>
    </dgm:pt>
    <dgm:pt modelId="{5709B4B0-C893-4F17-9375-2C914E4C84C4}" type="pres">
      <dgm:prSet presAssocID="{2C88F5C4-B073-4BF7-9BC1-110F8748B02D}" presName="diagram" presStyleCnt="0">
        <dgm:presLayoutVars>
          <dgm:dir/>
          <dgm:resizeHandles val="exact"/>
        </dgm:presLayoutVars>
      </dgm:prSet>
      <dgm:spPr/>
    </dgm:pt>
    <dgm:pt modelId="{0A0AFA2C-361F-4B1D-A4F2-6333FEB3AE0B}" type="pres">
      <dgm:prSet presAssocID="{68CC24D5-9B32-4137-9E4F-A0C3FF26EC8F}" presName="node" presStyleLbl="node1" presStyleIdx="0" presStyleCnt="5">
        <dgm:presLayoutVars>
          <dgm:bulletEnabled val="1"/>
        </dgm:presLayoutVars>
      </dgm:prSet>
      <dgm:spPr/>
    </dgm:pt>
    <dgm:pt modelId="{7F7E7040-D6F0-4C6B-969E-2E6F4A783AD7}" type="pres">
      <dgm:prSet presAssocID="{499B85A4-41E7-4F3B-AA97-8EAA65FFDC6B}" presName="sibTrans" presStyleCnt="0"/>
      <dgm:spPr/>
    </dgm:pt>
    <dgm:pt modelId="{072800F4-C8F0-42F8-ACA3-30F289E6FC98}" type="pres">
      <dgm:prSet presAssocID="{78C9662F-AF3D-456D-8EC2-989FDFC70F37}" presName="node" presStyleLbl="node1" presStyleIdx="1" presStyleCnt="5">
        <dgm:presLayoutVars>
          <dgm:bulletEnabled val="1"/>
        </dgm:presLayoutVars>
      </dgm:prSet>
      <dgm:spPr/>
    </dgm:pt>
    <dgm:pt modelId="{50186D39-3A68-4B6A-A4A5-C197B9FFF548}" type="pres">
      <dgm:prSet presAssocID="{BE749989-B6DD-42DB-9D8A-3B1FB7352F25}" presName="sibTrans" presStyleCnt="0"/>
      <dgm:spPr/>
    </dgm:pt>
    <dgm:pt modelId="{91C220EE-78A7-4658-8EF8-E91EB7D9E885}" type="pres">
      <dgm:prSet presAssocID="{0A3ED7FB-4F71-463A-B6EE-495C6A269E82}" presName="node" presStyleLbl="node1" presStyleIdx="2" presStyleCnt="5">
        <dgm:presLayoutVars>
          <dgm:bulletEnabled val="1"/>
        </dgm:presLayoutVars>
      </dgm:prSet>
      <dgm:spPr/>
    </dgm:pt>
    <dgm:pt modelId="{42EB5F7E-83A8-45A0-A130-61AC512EF214}" type="pres">
      <dgm:prSet presAssocID="{9D06E699-BCD6-490C-80C8-49FF18F7DA24}" presName="sibTrans" presStyleCnt="0"/>
      <dgm:spPr/>
    </dgm:pt>
    <dgm:pt modelId="{3272C924-E118-451A-B8F1-E52A85F8B43C}" type="pres">
      <dgm:prSet presAssocID="{4FFDAF52-E66A-4707-9F16-8464476FE211}" presName="node" presStyleLbl="node1" presStyleIdx="3" presStyleCnt="5">
        <dgm:presLayoutVars>
          <dgm:bulletEnabled val="1"/>
        </dgm:presLayoutVars>
      </dgm:prSet>
      <dgm:spPr/>
    </dgm:pt>
    <dgm:pt modelId="{5BF306F4-F9B6-4BAA-810C-A62AEC80A943}" type="pres">
      <dgm:prSet presAssocID="{CA5A9C15-B95E-4607-A103-E0F44B4DB1B0}" presName="sibTrans" presStyleCnt="0"/>
      <dgm:spPr/>
    </dgm:pt>
    <dgm:pt modelId="{C3DDBBF6-97AB-450F-B976-1CE9DBB19E7B}" type="pres">
      <dgm:prSet presAssocID="{8871F04F-92E6-455C-90FF-12C7D84C9601}" presName="node" presStyleLbl="node1" presStyleIdx="4" presStyleCnt="5">
        <dgm:presLayoutVars>
          <dgm:bulletEnabled val="1"/>
        </dgm:presLayoutVars>
      </dgm:prSet>
      <dgm:spPr/>
    </dgm:pt>
  </dgm:ptLst>
  <dgm:cxnLst>
    <dgm:cxn modelId="{88E83D10-0E72-4B19-86C3-65E8030C9639}" srcId="{2C88F5C4-B073-4BF7-9BC1-110F8748B02D}" destId="{8871F04F-92E6-455C-90FF-12C7D84C9601}" srcOrd="4" destOrd="0" parTransId="{BB8FE17E-46E4-424B-BD62-CD91496A2C70}" sibTransId="{241DF2DD-3EDF-4B68-BB24-9F90ADE07C70}"/>
    <dgm:cxn modelId="{B3D16B10-FC8C-4F8D-B7FB-66402004B788}" srcId="{2C88F5C4-B073-4BF7-9BC1-110F8748B02D}" destId="{78C9662F-AF3D-456D-8EC2-989FDFC70F37}" srcOrd="1" destOrd="0" parTransId="{8B271B27-C602-49BB-836C-7CC430F1B671}" sibTransId="{BE749989-B6DD-42DB-9D8A-3B1FB7352F25}"/>
    <dgm:cxn modelId="{4AF89731-E3AC-4937-924C-8425190C8479}" type="presOf" srcId="{2C88F5C4-B073-4BF7-9BC1-110F8748B02D}" destId="{5709B4B0-C893-4F17-9375-2C914E4C84C4}" srcOrd="0" destOrd="0" presId="urn:microsoft.com/office/officeart/2005/8/layout/default"/>
    <dgm:cxn modelId="{396F9F60-F531-49C1-8794-66CB265F722B}" type="presOf" srcId="{78C9662F-AF3D-456D-8EC2-989FDFC70F37}" destId="{072800F4-C8F0-42F8-ACA3-30F289E6FC98}" srcOrd="0" destOrd="0" presId="urn:microsoft.com/office/officeart/2005/8/layout/default"/>
    <dgm:cxn modelId="{79B12B52-730E-4714-B249-0E298CDC2602}" type="presOf" srcId="{0A3ED7FB-4F71-463A-B6EE-495C6A269E82}" destId="{91C220EE-78A7-4658-8EF8-E91EB7D9E885}" srcOrd="0" destOrd="0" presId="urn:microsoft.com/office/officeart/2005/8/layout/default"/>
    <dgm:cxn modelId="{18A5BCD0-5D0E-4F58-AF2C-7DDC62E73CA6}" type="presOf" srcId="{8871F04F-92E6-455C-90FF-12C7D84C9601}" destId="{C3DDBBF6-97AB-450F-B976-1CE9DBB19E7B}" srcOrd="0" destOrd="0" presId="urn:microsoft.com/office/officeart/2005/8/layout/default"/>
    <dgm:cxn modelId="{1DD7ECD8-8071-4C60-ADE6-82EAE52CB676}" type="presOf" srcId="{4FFDAF52-E66A-4707-9F16-8464476FE211}" destId="{3272C924-E118-451A-B8F1-E52A85F8B43C}" srcOrd="0" destOrd="0" presId="urn:microsoft.com/office/officeart/2005/8/layout/default"/>
    <dgm:cxn modelId="{4D2B28DD-A7E9-4F0F-8B91-E4CFD3ECA5C9}" srcId="{2C88F5C4-B073-4BF7-9BC1-110F8748B02D}" destId="{4FFDAF52-E66A-4707-9F16-8464476FE211}" srcOrd="3" destOrd="0" parTransId="{BF598CAC-32F9-4D34-97A1-BF28ED07F8C0}" sibTransId="{CA5A9C15-B95E-4607-A103-E0F44B4DB1B0}"/>
    <dgm:cxn modelId="{EB4905E4-880B-4BF2-B6E3-0B8C6D472201}" srcId="{2C88F5C4-B073-4BF7-9BC1-110F8748B02D}" destId="{68CC24D5-9B32-4137-9E4F-A0C3FF26EC8F}" srcOrd="0" destOrd="0" parTransId="{F98E15C2-6935-4CCD-9951-5D853CE6C7B8}" sibTransId="{499B85A4-41E7-4F3B-AA97-8EAA65FFDC6B}"/>
    <dgm:cxn modelId="{692E15E9-9601-40D6-8B8E-816F046D9C8C}" srcId="{2C88F5C4-B073-4BF7-9BC1-110F8748B02D}" destId="{0A3ED7FB-4F71-463A-B6EE-495C6A269E82}" srcOrd="2" destOrd="0" parTransId="{50A06812-9B6E-415F-82F5-BE7400B21231}" sibTransId="{9D06E699-BCD6-490C-80C8-49FF18F7DA24}"/>
    <dgm:cxn modelId="{AE747CFC-DFAC-4448-AC98-6BA2C4040373}" type="presOf" srcId="{68CC24D5-9B32-4137-9E4F-A0C3FF26EC8F}" destId="{0A0AFA2C-361F-4B1D-A4F2-6333FEB3AE0B}" srcOrd="0" destOrd="0" presId="urn:microsoft.com/office/officeart/2005/8/layout/default"/>
    <dgm:cxn modelId="{60C335CD-9D23-4453-9415-7F8414137A6D}" type="presParOf" srcId="{5709B4B0-C893-4F17-9375-2C914E4C84C4}" destId="{0A0AFA2C-361F-4B1D-A4F2-6333FEB3AE0B}" srcOrd="0" destOrd="0" presId="urn:microsoft.com/office/officeart/2005/8/layout/default"/>
    <dgm:cxn modelId="{C4146701-201A-4E58-A6A5-2E80BFC7539C}" type="presParOf" srcId="{5709B4B0-C893-4F17-9375-2C914E4C84C4}" destId="{7F7E7040-D6F0-4C6B-969E-2E6F4A783AD7}" srcOrd="1" destOrd="0" presId="urn:microsoft.com/office/officeart/2005/8/layout/default"/>
    <dgm:cxn modelId="{1B9071E4-8C80-497D-BE14-B98F4E1E6713}" type="presParOf" srcId="{5709B4B0-C893-4F17-9375-2C914E4C84C4}" destId="{072800F4-C8F0-42F8-ACA3-30F289E6FC98}" srcOrd="2" destOrd="0" presId="urn:microsoft.com/office/officeart/2005/8/layout/default"/>
    <dgm:cxn modelId="{961C2E3C-8543-4073-BCB8-1DAF699AA367}" type="presParOf" srcId="{5709B4B0-C893-4F17-9375-2C914E4C84C4}" destId="{50186D39-3A68-4B6A-A4A5-C197B9FFF548}" srcOrd="3" destOrd="0" presId="urn:microsoft.com/office/officeart/2005/8/layout/default"/>
    <dgm:cxn modelId="{73728D45-240B-489E-8313-1A7633A6BDE7}" type="presParOf" srcId="{5709B4B0-C893-4F17-9375-2C914E4C84C4}" destId="{91C220EE-78A7-4658-8EF8-E91EB7D9E885}" srcOrd="4" destOrd="0" presId="urn:microsoft.com/office/officeart/2005/8/layout/default"/>
    <dgm:cxn modelId="{FBC3D72B-AB62-4845-B178-E2D9E360BE71}" type="presParOf" srcId="{5709B4B0-C893-4F17-9375-2C914E4C84C4}" destId="{42EB5F7E-83A8-45A0-A130-61AC512EF214}" srcOrd="5" destOrd="0" presId="urn:microsoft.com/office/officeart/2005/8/layout/default"/>
    <dgm:cxn modelId="{D9511D17-9345-4B26-B1EE-81DAB654D922}" type="presParOf" srcId="{5709B4B0-C893-4F17-9375-2C914E4C84C4}" destId="{3272C924-E118-451A-B8F1-E52A85F8B43C}" srcOrd="6" destOrd="0" presId="urn:microsoft.com/office/officeart/2005/8/layout/default"/>
    <dgm:cxn modelId="{FAF471B2-0812-4A90-BEC3-AD3C9A622F23}" type="presParOf" srcId="{5709B4B0-C893-4F17-9375-2C914E4C84C4}" destId="{5BF306F4-F9B6-4BAA-810C-A62AEC80A943}" srcOrd="7" destOrd="0" presId="urn:microsoft.com/office/officeart/2005/8/layout/default"/>
    <dgm:cxn modelId="{8FAEBAD9-87CE-413B-90C2-2B5A076B1A2D}" type="presParOf" srcId="{5709B4B0-C893-4F17-9375-2C914E4C84C4}" destId="{C3DDBBF6-97AB-450F-B976-1CE9DBB19E7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88F5C4-B073-4BF7-9BC1-110F8748B02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8CC24D5-9B32-4137-9E4F-A0C3FF26EC8F}">
      <dgm:prSet phldrT="[Texto]"/>
      <dgm:spPr/>
      <dgm:t>
        <a:bodyPr/>
        <a:lstStyle/>
        <a:p>
          <a:r>
            <a:rPr lang="es-EC" b="0" dirty="0"/>
            <a:t>Tiene un tono formal</a:t>
          </a:r>
        </a:p>
      </dgm:t>
    </dgm:pt>
    <dgm:pt modelId="{F98E15C2-6935-4CCD-9951-5D853CE6C7B8}" type="parTrans" cxnId="{EB4905E4-880B-4BF2-B6E3-0B8C6D472201}">
      <dgm:prSet/>
      <dgm:spPr/>
      <dgm:t>
        <a:bodyPr/>
        <a:lstStyle/>
        <a:p>
          <a:endParaRPr lang="es-EC" b="0"/>
        </a:p>
      </dgm:t>
    </dgm:pt>
    <dgm:pt modelId="{499B85A4-41E7-4F3B-AA97-8EAA65FFDC6B}" type="sibTrans" cxnId="{EB4905E4-880B-4BF2-B6E3-0B8C6D472201}">
      <dgm:prSet/>
      <dgm:spPr/>
      <dgm:t>
        <a:bodyPr/>
        <a:lstStyle/>
        <a:p>
          <a:endParaRPr lang="es-EC" b="0"/>
        </a:p>
      </dgm:t>
    </dgm:pt>
    <dgm:pt modelId="{78C9662F-AF3D-456D-8EC2-989FDFC70F37}">
      <dgm:prSet phldrT="[Texto]"/>
      <dgm:spPr/>
      <dgm:t>
        <a:bodyPr/>
        <a:lstStyle/>
        <a:p>
          <a:r>
            <a:rPr lang="es-EC" b="0" dirty="0"/>
            <a:t>Incluye información confiable</a:t>
          </a:r>
        </a:p>
      </dgm:t>
    </dgm:pt>
    <dgm:pt modelId="{8B271B27-C602-49BB-836C-7CC430F1B671}" type="parTrans" cxnId="{B3D16B10-FC8C-4F8D-B7FB-66402004B788}">
      <dgm:prSet/>
      <dgm:spPr/>
      <dgm:t>
        <a:bodyPr/>
        <a:lstStyle/>
        <a:p>
          <a:endParaRPr lang="es-EC" b="0"/>
        </a:p>
      </dgm:t>
    </dgm:pt>
    <dgm:pt modelId="{BE749989-B6DD-42DB-9D8A-3B1FB7352F25}" type="sibTrans" cxnId="{B3D16B10-FC8C-4F8D-B7FB-66402004B788}">
      <dgm:prSet/>
      <dgm:spPr/>
      <dgm:t>
        <a:bodyPr/>
        <a:lstStyle/>
        <a:p>
          <a:endParaRPr lang="es-EC" b="0"/>
        </a:p>
      </dgm:t>
    </dgm:pt>
    <dgm:pt modelId="{0A3ED7FB-4F71-463A-B6EE-495C6A269E82}">
      <dgm:prSet phldrT="[Texto]"/>
      <dgm:spPr/>
      <dgm:t>
        <a:bodyPr/>
        <a:lstStyle/>
        <a:p>
          <a:r>
            <a:rPr lang="es-EC" b="0" dirty="0"/>
            <a:t>Tiene una extensión variable</a:t>
          </a:r>
        </a:p>
      </dgm:t>
    </dgm:pt>
    <dgm:pt modelId="{50A06812-9B6E-415F-82F5-BE7400B21231}" type="parTrans" cxnId="{692E15E9-9601-40D6-8B8E-816F046D9C8C}">
      <dgm:prSet/>
      <dgm:spPr/>
      <dgm:t>
        <a:bodyPr/>
        <a:lstStyle/>
        <a:p>
          <a:endParaRPr lang="es-EC" b="0"/>
        </a:p>
      </dgm:t>
    </dgm:pt>
    <dgm:pt modelId="{9D06E699-BCD6-490C-80C8-49FF18F7DA24}" type="sibTrans" cxnId="{692E15E9-9601-40D6-8B8E-816F046D9C8C}">
      <dgm:prSet/>
      <dgm:spPr/>
      <dgm:t>
        <a:bodyPr/>
        <a:lstStyle/>
        <a:p>
          <a:endParaRPr lang="es-EC" b="0"/>
        </a:p>
      </dgm:t>
    </dgm:pt>
    <dgm:pt modelId="{4FFDAF52-E66A-4707-9F16-8464476FE211}">
      <dgm:prSet phldrT="[Texto]"/>
      <dgm:spPr/>
      <dgm:t>
        <a:bodyPr/>
        <a:lstStyle/>
        <a:p>
          <a:r>
            <a:rPr lang="es-EC" b="0" dirty="0"/>
            <a:t>Es coherente</a:t>
          </a:r>
        </a:p>
      </dgm:t>
    </dgm:pt>
    <dgm:pt modelId="{BF598CAC-32F9-4D34-97A1-BF28ED07F8C0}" type="parTrans" cxnId="{4D2B28DD-A7E9-4F0F-8B91-E4CFD3ECA5C9}">
      <dgm:prSet/>
      <dgm:spPr/>
      <dgm:t>
        <a:bodyPr/>
        <a:lstStyle/>
        <a:p>
          <a:endParaRPr lang="es-EC" b="0"/>
        </a:p>
      </dgm:t>
    </dgm:pt>
    <dgm:pt modelId="{CA5A9C15-B95E-4607-A103-E0F44B4DB1B0}" type="sibTrans" cxnId="{4D2B28DD-A7E9-4F0F-8B91-E4CFD3ECA5C9}">
      <dgm:prSet/>
      <dgm:spPr/>
      <dgm:t>
        <a:bodyPr/>
        <a:lstStyle/>
        <a:p>
          <a:endParaRPr lang="es-EC" b="0"/>
        </a:p>
      </dgm:t>
    </dgm:pt>
    <dgm:pt modelId="{5709B4B0-C893-4F17-9375-2C914E4C84C4}" type="pres">
      <dgm:prSet presAssocID="{2C88F5C4-B073-4BF7-9BC1-110F8748B02D}" presName="diagram" presStyleCnt="0">
        <dgm:presLayoutVars>
          <dgm:dir/>
          <dgm:resizeHandles val="exact"/>
        </dgm:presLayoutVars>
      </dgm:prSet>
      <dgm:spPr/>
    </dgm:pt>
    <dgm:pt modelId="{0A0AFA2C-361F-4B1D-A4F2-6333FEB3AE0B}" type="pres">
      <dgm:prSet presAssocID="{68CC24D5-9B32-4137-9E4F-A0C3FF26EC8F}" presName="node" presStyleLbl="node1" presStyleIdx="0" presStyleCnt="4">
        <dgm:presLayoutVars>
          <dgm:bulletEnabled val="1"/>
        </dgm:presLayoutVars>
      </dgm:prSet>
      <dgm:spPr/>
    </dgm:pt>
    <dgm:pt modelId="{7F7E7040-D6F0-4C6B-969E-2E6F4A783AD7}" type="pres">
      <dgm:prSet presAssocID="{499B85A4-41E7-4F3B-AA97-8EAA65FFDC6B}" presName="sibTrans" presStyleCnt="0"/>
      <dgm:spPr/>
    </dgm:pt>
    <dgm:pt modelId="{072800F4-C8F0-42F8-ACA3-30F289E6FC98}" type="pres">
      <dgm:prSet presAssocID="{78C9662F-AF3D-456D-8EC2-989FDFC70F37}" presName="node" presStyleLbl="node1" presStyleIdx="1" presStyleCnt="4">
        <dgm:presLayoutVars>
          <dgm:bulletEnabled val="1"/>
        </dgm:presLayoutVars>
      </dgm:prSet>
      <dgm:spPr/>
    </dgm:pt>
    <dgm:pt modelId="{50186D39-3A68-4B6A-A4A5-C197B9FFF548}" type="pres">
      <dgm:prSet presAssocID="{BE749989-B6DD-42DB-9D8A-3B1FB7352F25}" presName="sibTrans" presStyleCnt="0"/>
      <dgm:spPr/>
    </dgm:pt>
    <dgm:pt modelId="{91C220EE-78A7-4658-8EF8-E91EB7D9E885}" type="pres">
      <dgm:prSet presAssocID="{0A3ED7FB-4F71-463A-B6EE-495C6A269E82}" presName="node" presStyleLbl="node1" presStyleIdx="2" presStyleCnt="4">
        <dgm:presLayoutVars>
          <dgm:bulletEnabled val="1"/>
        </dgm:presLayoutVars>
      </dgm:prSet>
      <dgm:spPr/>
    </dgm:pt>
    <dgm:pt modelId="{42EB5F7E-83A8-45A0-A130-61AC512EF214}" type="pres">
      <dgm:prSet presAssocID="{9D06E699-BCD6-490C-80C8-49FF18F7DA24}" presName="sibTrans" presStyleCnt="0"/>
      <dgm:spPr/>
    </dgm:pt>
    <dgm:pt modelId="{3272C924-E118-451A-B8F1-E52A85F8B43C}" type="pres">
      <dgm:prSet presAssocID="{4FFDAF52-E66A-4707-9F16-8464476FE211}" presName="node" presStyleLbl="node1" presStyleIdx="3" presStyleCnt="4">
        <dgm:presLayoutVars>
          <dgm:bulletEnabled val="1"/>
        </dgm:presLayoutVars>
      </dgm:prSet>
      <dgm:spPr/>
    </dgm:pt>
  </dgm:ptLst>
  <dgm:cxnLst>
    <dgm:cxn modelId="{B3D16B10-FC8C-4F8D-B7FB-66402004B788}" srcId="{2C88F5C4-B073-4BF7-9BC1-110F8748B02D}" destId="{78C9662F-AF3D-456D-8EC2-989FDFC70F37}" srcOrd="1" destOrd="0" parTransId="{8B271B27-C602-49BB-836C-7CC430F1B671}" sibTransId="{BE749989-B6DD-42DB-9D8A-3B1FB7352F25}"/>
    <dgm:cxn modelId="{4AF89731-E3AC-4937-924C-8425190C8479}" type="presOf" srcId="{2C88F5C4-B073-4BF7-9BC1-110F8748B02D}" destId="{5709B4B0-C893-4F17-9375-2C914E4C84C4}" srcOrd="0" destOrd="0" presId="urn:microsoft.com/office/officeart/2005/8/layout/default"/>
    <dgm:cxn modelId="{396F9F60-F531-49C1-8794-66CB265F722B}" type="presOf" srcId="{78C9662F-AF3D-456D-8EC2-989FDFC70F37}" destId="{072800F4-C8F0-42F8-ACA3-30F289E6FC98}" srcOrd="0" destOrd="0" presId="urn:microsoft.com/office/officeart/2005/8/layout/default"/>
    <dgm:cxn modelId="{79B12B52-730E-4714-B249-0E298CDC2602}" type="presOf" srcId="{0A3ED7FB-4F71-463A-B6EE-495C6A269E82}" destId="{91C220EE-78A7-4658-8EF8-E91EB7D9E885}" srcOrd="0" destOrd="0" presId="urn:microsoft.com/office/officeart/2005/8/layout/default"/>
    <dgm:cxn modelId="{1DD7ECD8-8071-4C60-ADE6-82EAE52CB676}" type="presOf" srcId="{4FFDAF52-E66A-4707-9F16-8464476FE211}" destId="{3272C924-E118-451A-B8F1-E52A85F8B43C}" srcOrd="0" destOrd="0" presId="urn:microsoft.com/office/officeart/2005/8/layout/default"/>
    <dgm:cxn modelId="{4D2B28DD-A7E9-4F0F-8B91-E4CFD3ECA5C9}" srcId="{2C88F5C4-B073-4BF7-9BC1-110F8748B02D}" destId="{4FFDAF52-E66A-4707-9F16-8464476FE211}" srcOrd="3" destOrd="0" parTransId="{BF598CAC-32F9-4D34-97A1-BF28ED07F8C0}" sibTransId="{CA5A9C15-B95E-4607-A103-E0F44B4DB1B0}"/>
    <dgm:cxn modelId="{EB4905E4-880B-4BF2-B6E3-0B8C6D472201}" srcId="{2C88F5C4-B073-4BF7-9BC1-110F8748B02D}" destId="{68CC24D5-9B32-4137-9E4F-A0C3FF26EC8F}" srcOrd="0" destOrd="0" parTransId="{F98E15C2-6935-4CCD-9951-5D853CE6C7B8}" sibTransId="{499B85A4-41E7-4F3B-AA97-8EAA65FFDC6B}"/>
    <dgm:cxn modelId="{692E15E9-9601-40D6-8B8E-816F046D9C8C}" srcId="{2C88F5C4-B073-4BF7-9BC1-110F8748B02D}" destId="{0A3ED7FB-4F71-463A-B6EE-495C6A269E82}" srcOrd="2" destOrd="0" parTransId="{50A06812-9B6E-415F-82F5-BE7400B21231}" sibTransId="{9D06E699-BCD6-490C-80C8-49FF18F7DA24}"/>
    <dgm:cxn modelId="{AE747CFC-DFAC-4448-AC98-6BA2C4040373}" type="presOf" srcId="{68CC24D5-9B32-4137-9E4F-A0C3FF26EC8F}" destId="{0A0AFA2C-361F-4B1D-A4F2-6333FEB3AE0B}" srcOrd="0" destOrd="0" presId="urn:microsoft.com/office/officeart/2005/8/layout/default"/>
    <dgm:cxn modelId="{60C335CD-9D23-4453-9415-7F8414137A6D}" type="presParOf" srcId="{5709B4B0-C893-4F17-9375-2C914E4C84C4}" destId="{0A0AFA2C-361F-4B1D-A4F2-6333FEB3AE0B}" srcOrd="0" destOrd="0" presId="urn:microsoft.com/office/officeart/2005/8/layout/default"/>
    <dgm:cxn modelId="{C4146701-201A-4E58-A6A5-2E80BFC7539C}" type="presParOf" srcId="{5709B4B0-C893-4F17-9375-2C914E4C84C4}" destId="{7F7E7040-D6F0-4C6B-969E-2E6F4A783AD7}" srcOrd="1" destOrd="0" presId="urn:microsoft.com/office/officeart/2005/8/layout/default"/>
    <dgm:cxn modelId="{1B9071E4-8C80-497D-BE14-B98F4E1E6713}" type="presParOf" srcId="{5709B4B0-C893-4F17-9375-2C914E4C84C4}" destId="{072800F4-C8F0-42F8-ACA3-30F289E6FC98}" srcOrd="2" destOrd="0" presId="urn:microsoft.com/office/officeart/2005/8/layout/default"/>
    <dgm:cxn modelId="{961C2E3C-8543-4073-BCB8-1DAF699AA367}" type="presParOf" srcId="{5709B4B0-C893-4F17-9375-2C914E4C84C4}" destId="{50186D39-3A68-4B6A-A4A5-C197B9FFF548}" srcOrd="3" destOrd="0" presId="urn:microsoft.com/office/officeart/2005/8/layout/default"/>
    <dgm:cxn modelId="{73728D45-240B-489E-8313-1A7633A6BDE7}" type="presParOf" srcId="{5709B4B0-C893-4F17-9375-2C914E4C84C4}" destId="{91C220EE-78A7-4658-8EF8-E91EB7D9E885}" srcOrd="4" destOrd="0" presId="urn:microsoft.com/office/officeart/2005/8/layout/default"/>
    <dgm:cxn modelId="{FBC3D72B-AB62-4845-B178-E2D9E360BE71}" type="presParOf" srcId="{5709B4B0-C893-4F17-9375-2C914E4C84C4}" destId="{42EB5F7E-83A8-45A0-A130-61AC512EF214}" srcOrd="5" destOrd="0" presId="urn:microsoft.com/office/officeart/2005/8/layout/default"/>
    <dgm:cxn modelId="{D9511D17-9345-4B26-B1EE-81DAB654D922}" type="presParOf" srcId="{5709B4B0-C893-4F17-9375-2C914E4C84C4}" destId="{3272C924-E118-451A-B8F1-E52A85F8B43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C53191-A552-4114-AAB8-75E7E2A173BC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01C69676-A6D1-4BD2-BC5E-B63240ADCC0B}">
      <dgm:prSet phldrT="[Texto]" custT="1"/>
      <dgm:spPr/>
      <dgm:t>
        <a:bodyPr/>
        <a:lstStyle/>
        <a:p>
          <a:r>
            <a:rPr lang="es-EC" sz="1500" b="1" dirty="0"/>
            <a:t>Monografía de compilación: </a:t>
          </a:r>
          <a:r>
            <a:rPr lang="es-EC" sz="1500" b="0" dirty="0"/>
            <a:t>reúne los principales textos y aportes existentes de un tema, para realizar una síntesis.</a:t>
          </a:r>
        </a:p>
        <a:p>
          <a:r>
            <a:rPr lang="es-EC" sz="1500" b="1" u="none" dirty="0"/>
            <a:t>Revisión Bibliografía</a:t>
          </a:r>
          <a:r>
            <a:rPr lang="es-EC" sz="1500" b="0" u="none" dirty="0"/>
            <a:t>: recopilación, análisis y síntesis. </a:t>
          </a:r>
          <a:br>
            <a:rPr lang="es-EC" sz="1500" u="none" dirty="0"/>
          </a:br>
          <a:endParaRPr lang="es-EC" sz="1500" dirty="0"/>
        </a:p>
      </dgm:t>
    </dgm:pt>
    <dgm:pt modelId="{29A7F2E0-FF84-4968-92ED-8966359FBA4B}" type="parTrans" cxnId="{D7F7D7ED-94AC-4955-9AF0-DDCC176B0C58}">
      <dgm:prSet/>
      <dgm:spPr/>
      <dgm:t>
        <a:bodyPr/>
        <a:lstStyle/>
        <a:p>
          <a:endParaRPr lang="es-EC" sz="1500"/>
        </a:p>
      </dgm:t>
    </dgm:pt>
    <dgm:pt modelId="{3012D8FB-53FC-4BC7-9072-59D1BF325901}" type="sibTrans" cxnId="{D7F7D7ED-94AC-4955-9AF0-DDCC176B0C58}">
      <dgm:prSet/>
      <dgm:spPr/>
      <dgm:t>
        <a:bodyPr/>
        <a:lstStyle/>
        <a:p>
          <a:endParaRPr lang="es-EC" sz="1500"/>
        </a:p>
      </dgm:t>
    </dgm:pt>
    <dgm:pt modelId="{FE9F7A1D-5EBE-4765-8E93-3C47F2A0DB58}">
      <dgm:prSet phldrT="[Texto]" custT="1"/>
      <dgm:spPr/>
      <dgm:t>
        <a:bodyPr/>
        <a:lstStyle/>
        <a:p>
          <a:r>
            <a:rPr lang="es-EC" sz="1500" b="1" dirty="0"/>
            <a:t>Monografía de investigación: </a:t>
          </a:r>
          <a:r>
            <a:rPr lang="es-EC" sz="1500" b="0" dirty="0"/>
            <a:t>aborda un tema nuevo o uno ya conocido (desde una perspectiva nueva para desarrollar).</a:t>
          </a:r>
        </a:p>
      </dgm:t>
    </dgm:pt>
    <dgm:pt modelId="{FDE9C18E-AAB8-4483-B11B-819BC23FA2CC}" type="parTrans" cxnId="{C53FD621-B7FB-4772-AA97-72E1CC097F3A}">
      <dgm:prSet/>
      <dgm:spPr/>
      <dgm:t>
        <a:bodyPr/>
        <a:lstStyle/>
        <a:p>
          <a:endParaRPr lang="es-EC" sz="1500"/>
        </a:p>
      </dgm:t>
    </dgm:pt>
    <dgm:pt modelId="{7D6A8C0F-9A72-44C2-B56C-B73BDA221189}" type="sibTrans" cxnId="{C53FD621-B7FB-4772-AA97-72E1CC097F3A}">
      <dgm:prSet/>
      <dgm:spPr/>
      <dgm:t>
        <a:bodyPr/>
        <a:lstStyle/>
        <a:p>
          <a:endParaRPr lang="es-EC" sz="1500"/>
        </a:p>
      </dgm:t>
    </dgm:pt>
    <dgm:pt modelId="{C4D46B59-FA67-4E93-9E57-47701FBBF452}">
      <dgm:prSet phldrT="[Texto]" custT="1"/>
      <dgm:spPr/>
      <dgm:t>
        <a:bodyPr/>
        <a:lstStyle/>
        <a:p>
          <a:r>
            <a:rPr lang="es-EC" sz="1500" b="1" dirty="0"/>
            <a:t>Monografía de análisis experiencial: </a:t>
          </a:r>
          <a:r>
            <a:rPr lang="es-EC" sz="1500" b="0" dirty="0"/>
            <a:t>aborda algún tipo de experimento científico o práctico. </a:t>
          </a:r>
        </a:p>
        <a:p>
          <a:r>
            <a:rPr lang="es-EC" sz="1500" b="0" dirty="0"/>
            <a:t>Se menciona, experimento, observación, resultados, conclusiones y diferencias y similitudes. </a:t>
          </a:r>
          <a:r>
            <a:rPr lang="es-EC" sz="1500" b="1" dirty="0"/>
            <a:t> </a:t>
          </a:r>
          <a:r>
            <a:rPr lang="es-EC" sz="1500" b="0" dirty="0"/>
            <a:t> </a:t>
          </a:r>
          <a:endParaRPr lang="es-EC" sz="1500" dirty="0"/>
        </a:p>
      </dgm:t>
    </dgm:pt>
    <dgm:pt modelId="{256EA416-391C-423E-AC09-EB271C4369C6}" type="parTrans" cxnId="{21264B9F-B676-402A-BE0F-E9EF21F72D59}">
      <dgm:prSet/>
      <dgm:spPr/>
      <dgm:t>
        <a:bodyPr/>
        <a:lstStyle/>
        <a:p>
          <a:endParaRPr lang="es-EC" sz="1500"/>
        </a:p>
      </dgm:t>
    </dgm:pt>
    <dgm:pt modelId="{F0753D33-7410-40A9-B7A5-6408744764AF}" type="sibTrans" cxnId="{21264B9F-B676-402A-BE0F-E9EF21F72D59}">
      <dgm:prSet/>
      <dgm:spPr/>
      <dgm:t>
        <a:bodyPr/>
        <a:lstStyle/>
        <a:p>
          <a:endParaRPr lang="es-EC" sz="1500"/>
        </a:p>
      </dgm:t>
    </dgm:pt>
    <dgm:pt modelId="{0C0B01B1-CB54-4335-A67C-5D89FBDE96B5}" type="pres">
      <dgm:prSet presAssocID="{F3C53191-A552-4114-AAB8-75E7E2A173BC}" presName="linear" presStyleCnt="0">
        <dgm:presLayoutVars>
          <dgm:dir/>
          <dgm:animLvl val="lvl"/>
          <dgm:resizeHandles val="exact"/>
        </dgm:presLayoutVars>
      </dgm:prSet>
      <dgm:spPr/>
    </dgm:pt>
    <dgm:pt modelId="{C03AE2F4-056B-484F-BE05-0F5CC1F281FC}" type="pres">
      <dgm:prSet presAssocID="{01C69676-A6D1-4BD2-BC5E-B63240ADCC0B}" presName="parentLin" presStyleCnt="0"/>
      <dgm:spPr/>
    </dgm:pt>
    <dgm:pt modelId="{7B94CD1C-66A0-44D3-AAD0-81EACCD7BE39}" type="pres">
      <dgm:prSet presAssocID="{01C69676-A6D1-4BD2-BC5E-B63240ADCC0B}" presName="parentLeftMargin" presStyleLbl="node1" presStyleIdx="0" presStyleCnt="3"/>
      <dgm:spPr/>
    </dgm:pt>
    <dgm:pt modelId="{3342A6CA-01D5-4581-9220-7A57544A2204}" type="pres">
      <dgm:prSet presAssocID="{01C69676-A6D1-4BD2-BC5E-B63240ADCC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9852845-321D-4DCC-8A49-ACA3B22A1A20}" type="pres">
      <dgm:prSet presAssocID="{01C69676-A6D1-4BD2-BC5E-B63240ADCC0B}" presName="negativeSpace" presStyleCnt="0"/>
      <dgm:spPr/>
    </dgm:pt>
    <dgm:pt modelId="{76F48528-844C-47A9-B168-162D2A9AE011}" type="pres">
      <dgm:prSet presAssocID="{01C69676-A6D1-4BD2-BC5E-B63240ADCC0B}" presName="childText" presStyleLbl="conFgAcc1" presStyleIdx="0" presStyleCnt="3">
        <dgm:presLayoutVars>
          <dgm:bulletEnabled val="1"/>
        </dgm:presLayoutVars>
      </dgm:prSet>
      <dgm:spPr/>
    </dgm:pt>
    <dgm:pt modelId="{3CAC50BE-1293-494A-9852-3895F4258F0C}" type="pres">
      <dgm:prSet presAssocID="{3012D8FB-53FC-4BC7-9072-59D1BF325901}" presName="spaceBetweenRectangles" presStyleCnt="0"/>
      <dgm:spPr/>
    </dgm:pt>
    <dgm:pt modelId="{5683297E-EA25-404C-9AA8-CA4F03E2EFB3}" type="pres">
      <dgm:prSet presAssocID="{FE9F7A1D-5EBE-4765-8E93-3C47F2A0DB58}" presName="parentLin" presStyleCnt="0"/>
      <dgm:spPr/>
    </dgm:pt>
    <dgm:pt modelId="{E9237220-61E0-4DF5-A071-6A8576133E0B}" type="pres">
      <dgm:prSet presAssocID="{FE9F7A1D-5EBE-4765-8E93-3C47F2A0DB58}" presName="parentLeftMargin" presStyleLbl="node1" presStyleIdx="0" presStyleCnt="3"/>
      <dgm:spPr/>
    </dgm:pt>
    <dgm:pt modelId="{0808D59E-2C07-418E-8828-11CAFDDB74DD}" type="pres">
      <dgm:prSet presAssocID="{FE9F7A1D-5EBE-4765-8E93-3C47F2A0DB5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3E94E5-7389-4F34-9D88-D3791A115E2C}" type="pres">
      <dgm:prSet presAssocID="{FE9F7A1D-5EBE-4765-8E93-3C47F2A0DB58}" presName="negativeSpace" presStyleCnt="0"/>
      <dgm:spPr/>
    </dgm:pt>
    <dgm:pt modelId="{42C1294B-9CC8-4421-A396-8B368488BA0B}" type="pres">
      <dgm:prSet presAssocID="{FE9F7A1D-5EBE-4765-8E93-3C47F2A0DB58}" presName="childText" presStyleLbl="conFgAcc1" presStyleIdx="1" presStyleCnt="3">
        <dgm:presLayoutVars>
          <dgm:bulletEnabled val="1"/>
        </dgm:presLayoutVars>
      </dgm:prSet>
      <dgm:spPr/>
    </dgm:pt>
    <dgm:pt modelId="{79521B4F-7591-4B80-88D4-0FE7673FA50B}" type="pres">
      <dgm:prSet presAssocID="{7D6A8C0F-9A72-44C2-B56C-B73BDA221189}" presName="spaceBetweenRectangles" presStyleCnt="0"/>
      <dgm:spPr/>
    </dgm:pt>
    <dgm:pt modelId="{F932195B-8E13-4B07-8983-7F38773937A6}" type="pres">
      <dgm:prSet presAssocID="{C4D46B59-FA67-4E93-9E57-47701FBBF452}" presName="parentLin" presStyleCnt="0"/>
      <dgm:spPr/>
    </dgm:pt>
    <dgm:pt modelId="{4E9C84E4-5CFB-4102-B854-838E4681FBDA}" type="pres">
      <dgm:prSet presAssocID="{C4D46B59-FA67-4E93-9E57-47701FBBF452}" presName="parentLeftMargin" presStyleLbl="node1" presStyleIdx="1" presStyleCnt="3"/>
      <dgm:spPr/>
    </dgm:pt>
    <dgm:pt modelId="{70F2AD01-FCF6-4BF9-93A4-81D59E30A9AB}" type="pres">
      <dgm:prSet presAssocID="{C4D46B59-FA67-4E93-9E57-47701FBBF45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4CDC8EB-4AAC-4A9F-A9FE-D46D701BC7E3}" type="pres">
      <dgm:prSet presAssocID="{C4D46B59-FA67-4E93-9E57-47701FBBF452}" presName="negativeSpace" presStyleCnt="0"/>
      <dgm:spPr/>
    </dgm:pt>
    <dgm:pt modelId="{F2BBE212-D533-4007-8460-001010768085}" type="pres">
      <dgm:prSet presAssocID="{C4D46B59-FA67-4E93-9E57-47701FBBF45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A101E1E-4253-4BC1-A4D3-09D72955B30E}" type="presOf" srcId="{F3C53191-A552-4114-AAB8-75E7E2A173BC}" destId="{0C0B01B1-CB54-4335-A67C-5D89FBDE96B5}" srcOrd="0" destOrd="0" presId="urn:microsoft.com/office/officeart/2005/8/layout/list1"/>
    <dgm:cxn modelId="{1C582C1F-CBBD-4DCC-A436-B581DF3C5638}" type="presOf" srcId="{C4D46B59-FA67-4E93-9E57-47701FBBF452}" destId="{4E9C84E4-5CFB-4102-B854-838E4681FBDA}" srcOrd="0" destOrd="0" presId="urn:microsoft.com/office/officeart/2005/8/layout/list1"/>
    <dgm:cxn modelId="{C53FD621-B7FB-4772-AA97-72E1CC097F3A}" srcId="{F3C53191-A552-4114-AAB8-75E7E2A173BC}" destId="{FE9F7A1D-5EBE-4765-8E93-3C47F2A0DB58}" srcOrd="1" destOrd="0" parTransId="{FDE9C18E-AAB8-4483-B11B-819BC23FA2CC}" sibTransId="{7D6A8C0F-9A72-44C2-B56C-B73BDA221189}"/>
    <dgm:cxn modelId="{BFBB0524-8571-4CA7-8A0A-C97EC16CCEB8}" type="presOf" srcId="{C4D46B59-FA67-4E93-9E57-47701FBBF452}" destId="{70F2AD01-FCF6-4BF9-93A4-81D59E30A9AB}" srcOrd="1" destOrd="0" presId="urn:microsoft.com/office/officeart/2005/8/layout/list1"/>
    <dgm:cxn modelId="{9ED3CC5E-A5B0-4C1A-B4E7-715F1591C9ED}" type="presOf" srcId="{FE9F7A1D-5EBE-4765-8E93-3C47F2A0DB58}" destId="{E9237220-61E0-4DF5-A071-6A8576133E0B}" srcOrd="0" destOrd="0" presId="urn:microsoft.com/office/officeart/2005/8/layout/list1"/>
    <dgm:cxn modelId="{F617CC63-1CE4-4DF9-9994-EE7136C16670}" type="presOf" srcId="{01C69676-A6D1-4BD2-BC5E-B63240ADCC0B}" destId="{3342A6CA-01D5-4581-9220-7A57544A2204}" srcOrd="1" destOrd="0" presId="urn:microsoft.com/office/officeart/2005/8/layout/list1"/>
    <dgm:cxn modelId="{21264B9F-B676-402A-BE0F-E9EF21F72D59}" srcId="{F3C53191-A552-4114-AAB8-75E7E2A173BC}" destId="{C4D46B59-FA67-4E93-9E57-47701FBBF452}" srcOrd="2" destOrd="0" parTransId="{256EA416-391C-423E-AC09-EB271C4369C6}" sibTransId="{F0753D33-7410-40A9-B7A5-6408744764AF}"/>
    <dgm:cxn modelId="{73B26C9F-ED4A-4EA2-8A59-F1B76BD3B7A4}" type="presOf" srcId="{01C69676-A6D1-4BD2-BC5E-B63240ADCC0B}" destId="{7B94CD1C-66A0-44D3-AAD0-81EACCD7BE39}" srcOrd="0" destOrd="0" presId="urn:microsoft.com/office/officeart/2005/8/layout/list1"/>
    <dgm:cxn modelId="{D7F7D7ED-94AC-4955-9AF0-DDCC176B0C58}" srcId="{F3C53191-A552-4114-AAB8-75E7E2A173BC}" destId="{01C69676-A6D1-4BD2-BC5E-B63240ADCC0B}" srcOrd="0" destOrd="0" parTransId="{29A7F2E0-FF84-4968-92ED-8966359FBA4B}" sibTransId="{3012D8FB-53FC-4BC7-9072-59D1BF325901}"/>
    <dgm:cxn modelId="{24297FF3-5057-4242-93B3-77ED0AD615A4}" type="presOf" srcId="{FE9F7A1D-5EBE-4765-8E93-3C47F2A0DB58}" destId="{0808D59E-2C07-418E-8828-11CAFDDB74DD}" srcOrd="1" destOrd="0" presId="urn:microsoft.com/office/officeart/2005/8/layout/list1"/>
    <dgm:cxn modelId="{5AB00076-E571-418B-9045-DC1F68410907}" type="presParOf" srcId="{0C0B01B1-CB54-4335-A67C-5D89FBDE96B5}" destId="{C03AE2F4-056B-484F-BE05-0F5CC1F281FC}" srcOrd="0" destOrd="0" presId="urn:microsoft.com/office/officeart/2005/8/layout/list1"/>
    <dgm:cxn modelId="{901483E5-BFD0-44FF-BFB4-E769FA021A55}" type="presParOf" srcId="{C03AE2F4-056B-484F-BE05-0F5CC1F281FC}" destId="{7B94CD1C-66A0-44D3-AAD0-81EACCD7BE39}" srcOrd="0" destOrd="0" presId="urn:microsoft.com/office/officeart/2005/8/layout/list1"/>
    <dgm:cxn modelId="{FBF864EF-8C7D-4ADA-85A8-3D1F7CAD0C47}" type="presParOf" srcId="{C03AE2F4-056B-484F-BE05-0F5CC1F281FC}" destId="{3342A6CA-01D5-4581-9220-7A57544A2204}" srcOrd="1" destOrd="0" presId="urn:microsoft.com/office/officeart/2005/8/layout/list1"/>
    <dgm:cxn modelId="{254B75D3-9F4D-4E9A-8A85-8545933A1F86}" type="presParOf" srcId="{0C0B01B1-CB54-4335-A67C-5D89FBDE96B5}" destId="{49852845-321D-4DCC-8A49-ACA3B22A1A20}" srcOrd="1" destOrd="0" presId="urn:microsoft.com/office/officeart/2005/8/layout/list1"/>
    <dgm:cxn modelId="{12446836-5BD3-4A30-9C8A-A3850E7FBDB0}" type="presParOf" srcId="{0C0B01B1-CB54-4335-A67C-5D89FBDE96B5}" destId="{76F48528-844C-47A9-B168-162D2A9AE011}" srcOrd="2" destOrd="0" presId="urn:microsoft.com/office/officeart/2005/8/layout/list1"/>
    <dgm:cxn modelId="{02B00C23-7BE1-43C1-9AED-F314BE2102DC}" type="presParOf" srcId="{0C0B01B1-CB54-4335-A67C-5D89FBDE96B5}" destId="{3CAC50BE-1293-494A-9852-3895F4258F0C}" srcOrd="3" destOrd="0" presId="urn:microsoft.com/office/officeart/2005/8/layout/list1"/>
    <dgm:cxn modelId="{3FC50ED7-1416-42CD-8ECA-7799C0B57B9E}" type="presParOf" srcId="{0C0B01B1-CB54-4335-A67C-5D89FBDE96B5}" destId="{5683297E-EA25-404C-9AA8-CA4F03E2EFB3}" srcOrd="4" destOrd="0" presId="urn:microsoft.com/office/officeart/2005/8/layout/list1"/>
    <dgm:cxn modelId="{02918984-B231-4586-9B19-73D2FB850867}" type="presParOf" srcId="{5683297E-EA25-404C-9AA8-CA4F03E2EFB3}" destId="{E9237220-61E0-4DF5-A071-6A8576133E0B}" srcOrd="0" destOrd="0" presId="urn:microsoft.com/office/officeart/2005/8/layout/list1"/>
    <dgm:cxn modelId="{5759405E-294C-4DA9-A6E7-0A5150808124}" type="presParOf" srcId="{5683297E-EA25-404C-9AA8-CA4F03E2EFB3}" destId="{0808D59E-2C07-418E-8828-11CAFDDB74DD}" srcOrd="1" destOrd="0" presId="urn:microsoft.com/office/officeart/2005/8/layout/list1"/>
    <dgm:cxn modelId="{B5E30706-C3B1-434D-ADF4-8677B75BC2F2}" type="presParOf" srcId="{0C0B01B1-CB54-4335-A67C-5D89FBDE96B5}" destId="{9C3E94E5-7389-4F34-9D88-D3791A115E2C}" srcOrd="5" destOrd="0" presId="urn:microsoft.com/office/officeart/2005/8/layout/list1"/>
    <dgm:cxn modelId="{E9AA8D60-CF88-4BC5-B705-FBE1ED10B547}" type="presParOf" srcId="{0C0B01B1-CB54-4335-A67C-5D89FBDE96B5}" destId="{42C1294B-9CC8-4421-A396-8B368488BA0B}" srcOrd="6" destOrd="0" presId="urn:microsoft.com/office/officeart/2005/8/layout/list1"/>
    <dgm:cxn modelId="{1EFE5E94-2B57-487B-84D6-5AFA7420EDD7}" type="presParOf" srcId="{0C0B01B1-CB54-4335-A67C-5D89FBDE96B5}" destId="{79521B4F-7591-4B80-88D4-0FE7673FA50B}" srcOrd="7" destOrd="0" presId="urn:microsoft.com/office/officeart/2005/8/layout/list1"/>
    <dgm:cxn modelId="{963D400C-761B-4C49-A575-EC24DF438151}" type="presParOf" srcId="{0C0B01B1-CB54-4335-A67C-5D89FBDE96B5}" destId="{F932195B-8E13-4B07-8983-7F38773937A6}" srcOrd="8" destOrd="0" presId="urn:microsoft.com/office/officeart/2005/8/layout/list1"/>
    <dgm:cxn modelId="{F1362538-C35B-4CF9-9805-37536BD5D470}" type="presParOf" srcId="{F932195B-8E13-4B07-8983-7F38773937A6}" destId="{4E9C84E4-5CFB-4102-B854-838E4681FBDA}" srcOrd="0" destOrd="0" presId="urn:microsoft.com/office/officeart/2005/8/layout/list1"/>
    <dgm:cxn modelId="{6F611585-2FCA-41FB-BC1E-9D117AED7A9D}" type="presParOf" srcId="{F932195B-8E13-4B07-8983-7F38773937A6}" destId="{70F2AD01-FCF6-4BF9-93A4-81D59E30A9AB}" srcOrd="1" destOrd="0" presId="urn:microsoft.com/office/officeart/2005/8/layout/list1"/>
    <dgm:cxn modelId="{3C905C91-DF18-4351-BC63-63B9F6B68D89}" type="presParOf" srcId="{0C0B01B1-CB54-4335-A67C-5D89FBDE96B5}" destId="{04CDC8EB-4AAC-4A9F-A9FE-D46D701BC7E3}" srcOrd="9" destOrd="0" presId="urn:microsoft.com/office/officeart/2005/8/layout/list1"/>
    <dgm:cxn modelId="{CED40567-6FA4-47AA-877F-0FDA2531316A}" type="presParOf" srcId="{0C0B01B1-CB54-4335-A67C-5D89FBDE96B5}" destId="{F2BBE212-D533-4007-8460-00101076808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EC2C8-0208-4695-B92F-590BFB5BAC34}">
      <dsp:nvSpPr>
        <dsp:cNvPr id="0" name=""/>
        <dsp:cNvSpPr/>
      </dsp:nvSpPr>
      <dsp:spPr>
        <a:xfrm>
          <a:off x="0" y="635553"/>
          <a:ext cx="1075967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6D99F-1875-41AB-837A-151CCC19E941}">
      <dsp:nvSpPr>
        <dsp:cNvPr id="0" name=""/>
        <dsp:cNvSpPr/>
      </dsp:nvSpPr>
      <dsp:spPr>
        <a:xfrm>
          <a:off x="537983" y="30393"/>
          <a:ext cx="7531769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83" tIns="0" rIns="2846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i="1" kern="1200" dirty="0">
              <a:solidFill>
                <a:schemeClr val="tx1"/>
              </a:solidFill>
            </a:rPr>
            <a:t>Corrección: </a:t>
          </a:r>
          <a:r>
            <a:rPr lang="es-EC" sz="2000" i="1" kern="1200" dirty="0">
              <a:solidFill>
                <a:schemeClr val="tx1"/>
              </a:solidFill>
            </a:rPr>
            <a:t>tanto de tipo ortográfico como morfológico y sintáctico, así como léxico-semántico. Es fundamental para que nuestro texto pueda ser leído y comprendido de manera correcta.</a:t>
          </a:r>
          <a:r>
            <a:rPr lang="es-EC" sz="2000" b="1" i="1" kern="1200" dirty="0">
              <a:solidFill>
                <a:schemeClr val="tx1"/>
              </a:solidFill>
            </a:rPr>
            <a:t> </a:t>
          </a:r>
          <a:endParaRPr lang="es-EC" sz="2000" i="1" kern="1200" dirty="0">
            <a:solidFill>
              <a:schemeClr val="tx1"/>
            </a:solidFill>
          </a:endParaRPr>
        </a:p>
      </dsp:txBody>
      <dsp:txXfrm>
        <a:off x="597066" y="89476"/>
        <a:ext cx="7413603" cy="1092154"/>
      </dsp:txXfrm>
    </dsp:sp>
    <dsp:sp modelId="{2D8A1940-7E48-4C9E-9F9A-A7F4647C4D5C}">
      <dsp:nvSpPr>
        <dsp:cNvPr id="0" name=""/>
        <dsp:cNvSpPr/>
      </dsp:nvSpPr>
      <dsp:spPr>
        <a:xfrm>
          <a:off x="0" y="2495313"/>
          <a:ext cx="1075967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3F4C0-91D0-4A3E-8328-83E4B9CBB34A}">
      <dsp:nvSpPr>
        <dsp:cNvPr id="0" name=""/>
        <dsp:cNvSpPr/>
      </dsp:nvSpPr>
      <dsp:spPr>
        <a:xfrm>
          <a:off x="537983" y="1890153"/>
          <a:ext cx="7531769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83" tIns="0" rIns="2846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i="1" kern="1200" dirty="0">
              <a:solidFill>
                <a:schemeClr val="tx1"/>
              </a:solidFill>
            </a:rPr>
            <a:t>Adaptación</a:t>
          </a:r>
          <a:r>
            <a:rPr lang="es-EC" sz="2000" i="1" kern="1200" dirty="0">
              <a:solidFill>
                <a:schemeClr val="tx1"/>
              </a:solidFill>
            </a:rPr>
            <a:t>: es el proceso por medio del cual dotamos al texto de una serie de características para que se adecúe a un público determinado.</a:t>
          </a:r>
        </a:p>
      </dsp:txBody>
      <dsp:txXfrm>
        <a:off x="597066" y="1949236"/>
        <a:ext cx="7413603" cy="1092154"/>
      </dsp:txXfrm>
    </dsp:sp>
    <dsp:sp modelId="{AF2B8024-5B7D-4667-91BB-DA792DD50F2E}">
      <dsp:nvSpPr>
        <dsp:cNvPr id="0" name=""/>
        <dsp:cNvSpPr/>
      </dsp:nvSpPr>
      <dsp:spPr>
        <a:xfrm>
          <a:off x="0" y="4355073"/>
          <a:ext cx="1075967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85F56-E431-4B99-AA53-D151C7E3E0D8}">
      <dsp:nvSpPr>
        <dsp:cNvPr id="0" name=""/>
        <dsp:cNvSpPr/>
      </dsp:nvSpPr>
      <dsp:spPr>
        <a:xfrm>
          <a:off x="537983" y="3749913"/>
          <a:ext cx="7531769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83" tIns="0" rIns="2846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i="1" kern="1200" dirty="0">
              <a:solidFill>
                <a:schemeClr val="tx1"/>
              </a:solidFill>
            </a:rPr>
            <a:t>Eficacia</a:t>
          </a:r>
          <a:r>
            <a:rPr lang="es-EC" sz="2000" b="0" i="1" kern="1200" dirty="0">
              <a:solidFill>
                <a:schemeClr val="tx1"/>
              </a:solidFill>
            </a:rPr>
            <a:t>: supone la elaboración de un texto que cumpla con su propósito.</a:t>
          </a:r>
        </a:p>
      </dsp:txBody>
      <dsp:txXfrm>
        <a:off x="597066" y="3808996"/>
        <a:ext cx="7413603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86079-4CC2-448B-A2C1-4BE1DA89598E}">
      <dsp:nvSpPr>
        <dsp:cNvPr id="0" name=""/>
        <dsp:cNvSpPr/>
      </dsp:nvSpPr>
      <dsp:spPr>
        <a:xfrm>
          <a:off x="1436355" y="1864306"/>
          <a:ext cx="464734" cy="885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367" y="0"/>
              </a:lnTo>
              <a:lnTo>
                <a:pt x="232367" y="885545"/>
              </a:lnTo>
              <a:lnTo>
                <a:pt x="464734" y="88554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1643720" y="2282077"/>
        <a:ext cx="50004" cy="50004"/>
      </dsp:txXfrm>
    </dsp:sp>
    <dsp:sp modelId="{492E619D-42BA-46C1-B600-47E1A61F6F80}">
      <dsp:nvSpPr>
        <dsp:cNvPr id="0" name=""/>
        <dsp:cNvSpPr/>
      </dsp:nvSpPr>
      <dsp:spPr>
        <a:xfrm>
          <a:off x="1436355" y="1818586"/>
          <a:ext cx="4647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734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1657104" y="1852688"/>
        <a:ext cx="23236" cy="23236"/>
      </dsp:txXfrm>
    </dsp:sp>
    <dsp:sp modelId="{C1D3B58D-1A8C-4A58-9AE9-5BB337D223AE}">
      <dsp:nvSpPr>
        <dsp:cNvPr id="0" name=""/>
        <dsp:cNvSpPr/>
      </dsp:nvSpPr>
      <dsp:spPr>
        <a:xfrm>
          <a:off x="1436355" y="978760"/>
          <a:ext cx="464734" cy="885545"/>
        </a:xfrm>
        <a:custGeom>
          <a:avLst/>
          <a:gdLst/>
          <a:ahLst/>
          <a:cxnLst/>
          <a:rect l="0" t="0" r="0" b="0"/>
          <a:pathLst>
            <a:path>
              <a:moveTo>
                <a:pt x="0" y="885545"/>
              </a:moveTo>
              <a:lnTo>
                <a:pt x="232367" y="885545"/>
              </a:lnTo>
              <a:lnTo>
                <a:pt x="232367" y="0"/>
              </a:lnTo>
              <a:lnTo>
                <a:pt x="46473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1643720" y="1396531"/>
        <a:ext cx="50004" cy="50004"/>
      </dsp:txXfrm>
    </dsp:sp>
    <dsp:sp modelId="{963BBDB1-0A29-4043-9BB5-2916D9E83029}">
      <dsp:nvSpPr>
        <dsp:cNvPr id="0" name=""/>
        <dsp:cNvSpPr/>
      </dsp:nvSpPr>
      <dsp:spPr>
        <a:xfrm rot="16200000">
          <a:off x="-782168" y="1510088"/>
          <a:ext cx="3728613" cy="7084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600" kern="1200" dirty="0"/>
            <a:t>REDAACION </a:t>
          </a:r>
        </a:p>
      </dsp:txBody>
      <dsp:txXfrm>
        <a:off x="-782168" y="1510088"/>
        <a:ext cx="3728613" cy="708436"/>
      </dsp:txXfrm>
    </dsp:sp>
    <dsp:sp modelId="{EE4F1335-792A-482D-8FAD-54F8A7046F82}">
      <dsp:nvSpPr>
        <dsp:cNvPr id="0" name=""/>
        <dsp:cNvSpPr/>
      </dsp:nvSpPr>
      <dsp:spPr>
        <a:xfrm>
          <a:off x="1901090" y="624542"/>
          <a:ext cx="2323671" cy="7084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PLANIFICACION</a:t>
          </a:r>
        </a:p>
      </dsp:txBody>
      <dsp:txXfrm>
        <a:off x="1901090" y="624542"/>
        <a:ext cx="2323671" cy="708436"/>
      </dsp:txXfrm>
    </dsp:sp>
    <dsp:sp modelId="{D9CB0968-826D-407E-A49A-63C0A7B5168B}">
      <dsp:nvSpPr>
        <dsp:cNvPr id="0" name=""/>
        <dsp:cNvSpPr/>
      </dsp:nvSpPr>
      <dsp:spPr>
        <a:xfrm>
          <a:off x="1901090" y="1510088"/>
          <a:ext cx="2323671" cy="7084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TEXTUALIZACION </a:t>
          </a:r>
        </a:p>
      </dsp:txBody>
      <dsp:txXfrm>
        <a:off x="1901090" y="1510088"/>
        <a:ext cx="2323671" cy="708436"/>
      </dsp:txXfrm>
    </dsp:sp>
    <dsp:sp modelId="{4C26FDFD-9247-4ACC-B40C-2F72A1513BF8}">
      <dsp:nvSpPr>
        <dsp:cNvPr id="0" name=""/>
        <dsp:cNvSpPr/>
      </dsp:nvSpPr>
      <dsp:spPr>
        <a:xfrm>
          <a:off x="1901090" y="2395633"/>
          <a:ext cx="2323671" cy="7084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REVISION</a:t>
          </a:r>
        </a:p>
      </dsp:txBody>
      <dsp:txXfrm>
        <a:off x="1901090" y="2395633"/>
        <a:ext cx="2323671" cy="708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10DB6-7C53-4863-B561-31BF45A86C84}">
      <dsp:nvSpPr>
        <dsp:cNvPr id="0" name=""/>
        <dsp:cNvSpPr/>
      </dsp:nvSpPr>
      <dsp:spPr>
        <a:xfrm>
          <a:off x="5810039" y="4922152"/>
          <a:ext cx="4073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346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6003529" y="4957688"/>
        <a:ext cx="20367" cy="20367"/>
      </dsp:txXfrm>
    </dsp:sp>
    <dsp:sp modelId="{9444610A-45A7-479C-B076-9889EB5A3286}">
      <dsp:nvSpPr>
        <dsp:cNvPr id="0" name=""/>
        <dsp:cNvSpPr/>
      </dsp:nvSpPr>
      <dsp:spPr>
        <a:xfrm>
          <a:off x="3365960" y="2639291"/>
          <a:ext cx="407346" cy="2328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3673" y="0"/>
              </a:lnTo>
              <a:lnTo>
                <a:pt x="203673" y="2328581"/>
              </a:lnTo>
              <a:lnTo>
                <a:pt x="407346" y="23285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800" kern="1200"/>
        </a:p>
      </dsp:txBody>
      <dsp:txXfrm>
        <a:off x="3510535" y="3744483"/>
        <a:ext cx="118197" cy="118197"/>
      </dsp:txXfrm>
    </dsp:sp>
    <dsp:sp modelId="{B55742B5-FDD4-4390-888C-34380F61F30D}">
      <dsp:nvSpPr>
        <dsp:cNvPr id="0" name=""/>
        <dsp:cNvSpPr/>
      </dsp:nvSpPr>
      <dsp:spPr>
        <a:xfrm>
          <a:off x="5810039" y="4145958"/>
          <a:ext cx="4073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346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6003529" y="4181495"/>
        <a:ext cx="20367" cy="20367"/>
      </dsp:txXfrm>
    </dsp:sp>
    <dsp:sp modelId="{DD366BCE-785F-4992-A512-FD6B9165F303}">
      <dsp:nvSpPr>
        <dsp:cNvPr id="0" name=""/>
        <dsp:cNvSpPr/>
      </dsp:nvSpPr>
      <dsp:spPr>
        <a:xfrm>
          <a:off x="3365960" y="2639291"/>
          <a:ext cx="407346" cy="1552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3673" y="0"/>
              </a:lnTo>
              <a:lnTo>
                <a:pt x="203673" y="1552387"/>
              </a:lnTo>
              <a:lnTo>
                <a:pt x="407346" y="15523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3529510" y="3375361"/>
        <a:ext cx="80247" cy="80247"/>
      </dsp:txXfrm>
    </dsp:sp>
    <dsp:sp modelId="{E367C283-BF43-47C9-92C2-85F69A73A75D}">
      <dsp:nvSpPr>
        <dsp:cNvPr id="0" name=""/>
        <dsp:cNvSpPr/>
      </dsp:nvSpPr>
      <dsp:spPr>
        <a:xfrm>
          <a:off x="5810039" y="3369764"/>
          <a:ext cx="4073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346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6003529" y="3405301"/>
        <a:ext cx="20367" cy="20367"/>
      </dsp:txXfrm>
    </dsp:sp>
    <dsp:sp modelId="{DCC6B19C-D114-4AC3-87C2-5C38F7506909}">
      <dsp:nvSpPr>
        <dsp:cNvPr id="0" name=""/>
        <dsp:cNvSpPr/>
      </dsp:nvSpPr>
      <dsp:spPr>
        <a:xfrm>
          <a:off x="3365960" y="2639291"/>
          <a:ext cx="407346" cy="776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3673" y="0"/>
              </a:lnTo>
              <a:lnTo>
                <a:pt x="203673" y="776193"/>
              </a:lnTo>
              <a:lnTo>
                <a:pt x="407346" y="7761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3547718" y="3005473"/>
        <a:ext cx="43829" cy="43829"/>
      </dsp:txXfrm>
    </dsp:sp>
    <dsp:sp modelId="{F7A05BCF-8FC3-42F2-9D99-08CA50EB5563}">
      <dsp:nvSpPr>
        <dsp:cNvPr id="0" name=""/>
        <dsp:cNvSpPr/>
      </dsp:nvSpPr>
      <dsp:spPr>
        <a:xfrm>
          <a:off x="5810039" y="2593571"/>
          <a:ext cx="4073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346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6003529" y="2629107"/>
        <a:ext cx="20367" cy="20367"/>
      </dsp:txXfrm>
    </dsp:sp>
    <dsp:sp modelId="{F28770F2-B295-472F-9B32-02291857ACF7}">
      <dsp:nvSpPr>
        <dsp:cNvPr id="0" name=""/>
        <dsp:cNvSpPr/>
      </dsp:nvSpPr>
      <dsp:spPr>
        <a:xfrm>
          <a:off x="3365960" y="2593571"/>
          <a:ext cx="4073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346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3559449" y="2629107"/>
        <a:ext cx="20367" cy="20367"/>
      </dsp:txXfrm>
    </dsp:sp>
    <dsp:sp modelId="{E209AE35-01F4-41B3-A500-023583B0E9C1}">
      <dsp:nvSpPr>
        <dsp:cNvPr id="0" name=""/>
        <dsp:cNvSpPr/>
      </dsp:nvSpPr>
      <dsp:spPr>
        <a:xfrm>
          <a:off x="5810039" y="1817377"/>
          <a:ext cx="4073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346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6003529" y="1852913"/>
        <a:ext cx="20367" cy="20367"/>
      </dsp:txXfrm>
    </dsp:sp>
    <dsp:sp modelId="{57FA708B-A70F-4E1D-B4A9-42114E7BDC7D}">
      <dsp:nvSpPr>
        <dsp:cNvPr id="0" name=""/>
        <dsp:cNvSpPr/>
      </dsp:nvSpPr>
      <dsp:spPr>
        <a:xfrm>
          <a:off x="3365960" y="1863097"/>
          <a:ext cx="407346" cy="776193"/>
        </a:xfrm>
        <a:custGeom>
          <a:avLst/>
          <a:gdLst/>
          <a:ahLst/>
          <a:cxnLst/>
          <a:rect l="0" t="0" r="0" b="0"/>
          <a:pathLst>
            <a:path>
              <a:moveTo>
                <a:pt x="0" y="776193"/>
              </a:moveTo>
              <a:lnTo>
                <a:pt x="203673" y="776193"/>
              </a:lnTo>
              <a:lnTo>
                <a:pt x="203673" y="0"/>
              </a:lnTo>
              <a:lnTo>
                <a:pt x="40734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3547718" y="2229279"/>
        <a:ext cx="43829" cy="43829"/>
      </dsp:txXfrm>
    </dsp:sp>
    <dsp:sp modelId="{E537336D-D4B4-41E7-950F-8DB2EF30F559}">
      <dsp:nvSpPr>
        <dsp:cNvPr id="0" name=""/>
        <dsp:cNvSpPr/>
      </dsp:nvSpPr>
      <dsp:spPr>
        <a:xfrm>
          <a:off x="3365960" y="1086903"/>
          <a:ext cx="407346" cy="1552387"/>
        </a:xfrm>
        <a:custGeom>
          <a:avLst/>
          <a:gdLst/>
          <a:ahLst/>
          <a:cxnLst/>
          <a:rect l="0" t="0" r="0" b="0"/>
          <a:pathLst>
            <a:path>
              <a:moveTo>
                <a:pt x="0" y="1552387"/>
              </a:moveTo>
              <a:lnTo>
                <a:pt x="203673" y="1552387"/>
              </a:lnTo>
              <a:lnTo>
                <a:pt x="203673" y="0"/>
              </a:lnTo>
              <a:lnTo>
                <a:pt x="40734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3529510" y="1822973"/>
        <a:ext cx="80247" cy="80247"/>
      </dsp:txXfrm>
    </dsp:sp>
    <dsp:sp modelId="{62A49F59-F397-4EB9-B471-E83E16A6CF24}">
      <dsp:nvSpPr>
        <dsp:cNvPr id="0" name=""/>
        <dsp:cNvSpPr/>
      </dsp:nvSpPr>
      <dsp:spPr>
        <a:xfrm>
          <a:off x="3365960" y="310709"/>
          <a:ext cx="407346" cy="2328581"/>
        </a:xfrm>
        <a:custGeom>
          <a:avLst/>
          <a:gdLst/>
          <a:ahLst/>
          <a:cxnLst/>
          <a:rect l="0" t="0" r="0" b="0"/>
          <a:pathLst>
            <a:path>
              <a:moveTo>
                <a:pt x="0" y="2328581"/>
              </a:moveTo>
              <a:lnTo>
                <a:pt x="203673" y="2328581"/>
              </a:lnTo>
              <a:lnTo>
                <a:pt x="203673" y="0"/>
              </a:lnTo>
              <a:lnTo>
                <a:pt x="40734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800" kern="1200"/>
        </a:p>
      </dsp:txBody>
      <dsp:txXfrm>
        <a:off x="3510535" y="1415901"/>
        <a:ext cx="118197" cy="118197"/>
      </dsp:txXfrm>
    </dsp:sp>
    <dsp:sp modelId="{D8BCAD64-6B99-4CFE-8005-FDAFE52AA0C1}">
      <dsp:nvSpPr>
        <dsp:cNvPr id="0" name=""/>
        <dsp:cNvSpPr/>
      </dsp:nvSpPr>
      <dsp:spPr>
        <a:xfrm rot="16200000">
          <a:off x="1421390" y="2328813"/>
          <a:ext cx="3268184" cy="620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CARACTERISTICAS DE LA REDACCIÓN ACADÉMICA </a:t>
          </a:r>
        </a:p>
      </dsp:txBody>
      <dsp:txXfrm>
        <a:off x="1421390" y="2328813"/>
        <a:ext cx="3268184" cy="620955"/>
      </dsp:txXfrm>
    </dsp:sp>
    <dsp:sp modelId="{32934582-CF3E-40CD-ADE7-C3E4690B3079}">
      <dsp:nvSpPr>
        <dsp:cNvPr id="0" name=""/>
        <dsp:cNvSpPr/>
      </dsp:nvSpPr>
      <dsp:spPr>
        <a:xfrm>
          <a:off x="3773306" y="231"/>
          <a:ext cx="2036732" cy="620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CLARIDAD; PRECISIÓN Y OBJETIVIDAD </a:t>
          </a:r>
        </a:p>
      </dsp:txBody>
      <dsp:txXfrm>
        <a:off x="3773306" y="231"/>
        <a:ext cx="2036732" cy="620955"/>
      </dsp:txXfrm>
    </dsp:sp>
    <dsp:sp modelId="{30F78181-C526-47FD-BAAA-C2DB22B2456B}">
      <dsp:nvSpPr>
        <dsp:cNvPr id="0" name=""/>
        <dsp:cNvSpPr/>
      </dsp:nvSpPr>
      <dsp:spPr>
        <a:xfrm>
          <a:off x="3773306" y="776425"/>
          <a:ext cx="2036732" cy="620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USO DEL LENGUAJE ACCESIBLE Y COMPRENSIBLE </a:t>
          </a:r>
        </a:p>
      </dsp:txBody>
      <dsp:txXfrm>
        <a:off x="3773306" y="776425"/>
        <a:ext cx="2036732" cy="620955"/>
      </dsp:txXfrm>
    </dsp:sp>
    <dsp:sp modelId="{307560B2-C22D-4652-BAEF-F1D8D6D52FD7}">
      <dsp:nvSpPr>
        <dsp:cNvPr id="0" name=""/>
        <dsp:cNvSpPr/>
      </dsp:nvSpPr>
      <dsp:spPr>
        <a:xfrm>
          <a:off x="3773306" y="1552619"/>
          <a:ext cx="2036732" cy="620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FINALIDAD EL TEXTO </a:t>
          </a:r>
        </a:p>
      </dsp:txBody>
      <dsp:txXfrm>
        <a:off x="3773306" y="1552619"/>
        <a:ext cx="2036732" cy="620955"/>
      </dsp:txXfrm>
    </dsp:sp>
    <dsp:sp modelId="{2C901DB2-A841-4DB5-BB24-50DB82EAA5A2}">
      <dsp:nvSpPr>
        <dsp:cNvPr id="0" name=""/>
        <dsp:cNvSpPr/>
      </dsp:nvSpPr>
      <dsp:spPr>
        <a:xfrm>
          <a:off x="6217386" y="1552619"/>
          <a:ext cx="2036732" cy="620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0" kern="1200" dirty="0"/>
            <a:t>Ofrecer y difundir aportes novedosos</a:t>
          </a:r>
        </a:p>
      </dsp:txBody>
      <dsp:txXfrm>
        <a:off x="6217386" y="1552619"/>
        <a:ext cx="2036732" cy="620955"/>
      </dsp:txXfrm>
    </dsp:sp>
    <dsp:sp modelId="{BAA5FF8A-54BF-40F1-92C8-7743EE69AE4D}">
      <dsp:nvSpPr>
        <dsp:cNvPr id="0" name=""/>
        <dsp:cNvSpPr/>
      </dsp:nvSpPr>
      <dsp:spPr>
        <a:xfrm>
          <a:off x="3773306" y="2328813"/>
          <a:ext cx="2036732" cy="620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AUTORES DEL TEXTO </a:t>
          </a:r>
        </a:p>
      </dsp:txBody>
      <dsp:txXfrm>
        <a:off x="3773306" y="2328813"/>
        <a:ext cx="2036732" cy="620955"/>
      </dsp:txXfrm>
    </dsp:sp>
    <dsp:sp modelId="{BCC4D1A2-EF26-4C2F-99CC-FCAF3D10224A}">
      <dsp:nvSpPr>
        <dsp:cNvPr id="0" name=""/>
        <dsp:cNvSpPr/>
      </dsp:nvSpPr>
      <dsp:spPr>
        <a:xfrm>
          <a:off x="6217386" y="2328813"/>
          <a:ext cx="2036732" cy="620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Es esencial para aportar validez a las ideas e hipótesis </a:t>
          </a:r>
        </a:p>
      </dsp:txBody>
      <dsp:txXfrm>
        <a:off x="6217386" y="2328813"/>
        <a:ext cx="2036732" cy="620955"/>
      </dsp:txXfrm>
    </dsp:sp>
    <dsp:sp modelId="{3D46B0BB-9182-46BF-9757-EC902F15DDD4}">
      <dsp:nvSpPr>
        <dsp:cNvPr id="0" name=""/>
        <dsp:cNvSpPr/>
      </dsp:nvSpPr>
      <dsp:spPr>
        <a:xfrm>
          <a:off x="3773306" y="3105007"/>
          <a:ext cx="2036732" cy="620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CONSULTA DE FUENTES</a:t>
          </a:r>
        </a:p>
      </dsp:txBody>
      <dsp:txXfrm>
        <a:off x="3773306" y="3105007"/>
        <a:ext cx="2036732" cy="620955"/>
      </dsp:txXfrm>
    </dsp:sp>
    <dsp:sp modelId="{4557512E-A987-4C60-99E4-11F158EAB3E6}">
      <dsp:nvSpPr>
        <dsp:cNvPr id="0" name=""/>
        <dsp:cNvSpPr/>
      </dsp:nvSpPr>
      <dsp:spPr>
        <a:xfrm>
          <a:off x="6217386" y="3105007"/>
          <a:ext cx="2036732" cy="620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Fuentes confiables y verificables  </a:t>
          </a:r>
        </a:p>
      </dsp:txBody>
      <dsp:txXfrm>
        <a:off x="6217386" y="3105007"/>
        <a:ext cx="2036732" cy="620955"/>
      </dsp:txXfrm>
    </dsp:sp>
    <dsp:sp modelId="{B9D9657C-9C4B-410B-88E6-647E7C2CCCB7}">
      <dsp:nvSpPr>
        <dsp:cNvPr id="0" name=""/>
        <dsp:cNvSpPr/>
      </dsp:nvSpPr>
      <dsp:spPr>
        <a:xfrm>
          <a:off x="3773306" y="3881201"/>
          <a:ext cx="2036732" cy="620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ESTRUCTURA </a:t>
          </a:r>
        </a:p>
      </dsp:txBody>
      <dsp:txXfrm>
        <a:off x="3773306" y="3881201"/>
        <a:ext cx="2036732" cy="620955"/>
      </dsp:txXfrm>
    </dsp:sp>
    <dsp:sp modelId="{4C451187-938B-4F78-84A3-D5E85C335DDD}">
      <dsp:nvSpPr>
        <dsp:cNvPr id="0" name=""/>
        <dsp:cNvSpPr/>
      </dsp:nvSpPr>
      <dsp:spPr>
        <a:xfrm>
          <a:off x="6217386" y="3881201"/>
          <a:ext cx="2036732" cy="620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Diseño estricto, debe contener coherencia, ética y base científica. </a:t>
          </a:r>
        </a:p>
      </dsp:txBody>
      <dsp:txXfrm>
        <a:off x="6217386" y="3881201"/>
        <a:ext cx="2036732" cy="620955"/>
      </dsp:txXfrm>
    </dsp:sp>
    <dsp:sp modelId="{CD44976A-A173-414D-BBA7-98EEACB5EDCA}">
      <dsp:nvSpPr>
        <dsp:cNvPr id="0" name=""/>
        <dsp:cNvSpPr/>
      </dsp:nvSpPr>
      <dsp:spPr>
        <a:xfrm>
          <a:off x="3773306" y="4657394"/>
          <a:ext cx="2036732" cy="620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INTERTEXTUALIDAD </a:t>
          </a:r>
        </a:p>
      </dsp:txBody>
      <dsp:txXfrm>
        <a:off x="3773306" y="4657394"/>
        <a:ext cx="2036732" cy="620955"/>
      </dsp:txXfrm>
    </dsp:sp>
    <dsp:sp modelId="{FA88C3C9-F50A-4453-AAE1-B7DD4EBD9C83}">
      <dsp:nvSpPr>
        <dsp:cNvPr id="0" name=""/>
        <dsp:cNvSpPr/>
      </dsp:nvSpPr>
      <dsp:spPr>
        <a:xfrm>
          <a:off x="6217386" y="4657394"/>
          <a:ext cx="2036732" cy="620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Nuevos aportes, ampliaciones sobre un tema o refutar conceptos previos </a:t>
          </a:r>
        </a:p>
      </dsp:txBody>
      <dsp:txXfrm>
        <a:off x="6217386" y="4657394"/>
        <a:ext cx="2036732" cy="620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AFA2C-361F-4B1D-A4F2-6333FEB3AE0B}">
      <dsp:nvSpPr>
        <dsp:cNvPr id="0" name=""/>
        <dsp:cNvSpPr/>
      </dsp:nvSpPr>
      <dsp:spPr>
        <a:xfrm>
          <a:off x="98583" y="1949"/>
          <a:ext cx="3224510" cy="1934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300" b="0" kern="1200" dirty="0"/>
            <a:t>Documento explicativo</a:t>
          </a:r>
        </a:p>
      </dsp:txBody>
      <dsp:txXfrm>
        <a:off x="98583" y="1949"/>
        <a:ext cx="3224510" cy="1934706"/>
      </dsp:txXfrm>
    </dsp:sp>
    <dsp:sp modelId="{072800F4-C8F0-42F8-ACA3-30F289E6FC98}">
      <dsp:nvSpPr>
        <dsp:cNvPr id="0" name=""/>
        <dsp:cNvSpPr/>
      </dsp:nvSpPr>
      <dsp:spPr>
        <a:xfrm>
          <a:off x="3645544" y="1949"/>
          <a:ext cx="3224510" cy="1934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300" kern="1200" dirty="0"/>
            <a:t>Aborda un tema específico </a:t>
          </a:r>
        </a:p>
      </dsp:txBody>
      <dsp:txXfrm>
        <a:off x="3645544" y="1949"/>
        <a:ext cx="3224510" cy="1934706"/>
      </dsp:txXfrm>
    </dsp:sp>
    <dsp:sp modelId="{91C220EE-78A7-4658-8EF8-E91EB7D9E885}">
      <dsp:nvSpPr>
        <dsp:cNvPr id="0" name=""/>
        <dsp:cNvSpPr/>
      </dsp:nvSpPr>
      <dsp:spPr>
        <a:xfrm>
          <a:off x="7192506" y="1949"/>
          <a:ext cx="3224510" cy="1934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300" kern="1200" dirty="0"/>
            <a:t>Usado en el ambiente académico</a:t>
          </a:r>
        </a:p>
      </dsp:txBody>
      <dsp:txXfrm>
        <a:off x="7192506" y="1949"/>
        <a:ext cx="3224510" cy="1934706"/>
      </dsp:txXfrm>
    </dsp:sp>
    <dsp:sp modelId="{3272C924-E118-451A-B8F1-E52A85F8B43C}">
      <dsp:nvSpPr>
        <dsp:cNvPr id="0" name=""/>
        <dsp:cNvSpPr/>
      </dsp:nvSpPr>
      <dsp:spPr>
        <a:xfrm>
          <a:off x="1872064" y="2259107"/>
          <a:ext cx="3224510" cy="1934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300" kern="1200" dirty="0"/>
            <a:t>Ofrece un amplio nivel de investigación </a:t>
          </a:r>
        </a:p>
      </dsp:txBody>
      <dsp:txXfrm>
        <a:off x="1872064" y="2259107"/>
        <a:ext cx="3224510" cy="1934706"/>
      </dsp:txXfrm>
    </dsp:sp>
    <dsp:sp modelId="{C3DDBBF6-97AB-450F-B976-1CE9DBB19E7B}">
      <dsp:nvSpPr>
        <dsp:cNvPr id="0" name=""/>
        <dsp:cNvSpPr/>
      </dsp:nvSpPr>
      <dsp:spPr>
        <a:xfrm>
          <a:off x="5419025" y="2259107"/>
          <a:ext cx="3224510" cy="1934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300" kern="1200" dirty="0"/>
            <a:t>Permite la divulgación de información </a:t>
          </a:r>
        </a:p>
      </dsp:txBody>
      <dsp:txXfrm>
        <a:off x="5419025" y="2259107"/>
        <a:ext cx="3224510" cy="19347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AFA2C-361F-4B1D-A4F2-6333FEB3AE0B}">
      <dsp:nvSpPr>
        <dsp:cNvPr id="0" name=""/>
        <dsp:cNvSpPr/>
      </dsp:nvSpPr>
      <dsp:spPr>
        <a:xfrm>
          <a:off x="98583" y="1949"/>
          <a:ext cx="3224510" cy="1934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900" b="0" kern="1200" dirty="0"/>
            <a:t>Tiene un tono formal</a:t>
          </a:r>
        </a:p>
      </dsp:txBody>
      <dsp:txXfrm>
        <a:off x="98583" y="1949"/>
        <a:ext cx="3224510" cy="1934706"/>
      </dsp:txXfrm>
    </dsp:sp>
    <dsp:sp modelId="{072800F4-C8F0-42F8-ACA3-30F289E6FC98}">
      <dsp:nvSpPr>
        <dsp:cNvPr id="0" name=""/>
        <dsp:cNvSpPr/>
      </dsp:nvSpPr>
      <dsp:spPr>
        <a:xfrm>
          <a:off x="3645544" y="1949"/>
          <a:ext cx="3224510" cy="1934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900" b="0" kern="1200" dirty="0"/>
            <a:t>Incluye información confiable</a:t>
          </a:r>
        </a:p>
      </dsp:txBody>
      <dsp:txXfrm>
        <a:off x="3645544" y="1949"/>
        <a:ext cx="3224510" cy="1934706"/>
      </dsp:txXfrm>
    </dsp:sp>
    <dsp:sp modelId="{91C220EE-78A7-4658-8EF8-E91EB7D9E885}">
      <dsp:nvSpPr>
        <dsp:cNvPr id="0" name=""/>
        <dsp:cNvSpPr/>
      </dsp:nvSpPr>
      <dsp:spPr>
        <a:xfrm>
          <a:off x="7192506" y="1949"/>
          <a:ext cx="3224510" cy="1934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900" b="0" kern="1200" dirty="0"/>
            <a:t>Tiene una extensión variable</a:t>
          </a:r>
        </a:p>
      </dsp:txBody>
      <dsp:txXfrm>
        <a:off x="7192506" y="1949"/>
        <a:ext cx="3224510" cy="1934706"/>
      </dsp:txXfrm>
    </dsp:sp>
    <dsp:sp modelId="{3272C924-E118-451A-B8F1-E52A85F8B43C}">
      <dsp:nvSpPr>
        <dsp:cNvPr id="0" name=""/>
        <dsp:cNvSpPr/>
      </dsp:nvSpPr>
      <dsp:spPr>
        <a:xfrm>
          <a:off x="3645544" y="2259107"/>
          <a:ext cx="3224510" cy="1934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900" b="0" kern="1200" dirty="0"/>
            <a:t>Es coherente</a:t>
          </a:r>
        </a:p>
      </dsp:txBody>
      <dsp:txXfrm>
        <a:off x="3645544" y="2259107"/>
        <a:ext cx="3224510" cy="19347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48528-844C-47A9-B168-162D2A9AE011}">
      <dsp:nvSpPr>
        <dsp:cNvPr id="0" name=""/>
        <dsp:cNvSpPr/>
      </dsp:nvSpPr>
      <dsp:spPr>
        <a:xfrm>
          <a:off x="0" y="479321"/>
          <a:ext cx="10515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2A6CA-01D5-4581-9220-7A57544A2204}">
      <dsp:nvSpPr>
        <dsp:cNvPr id="0" name=""/>
        <dsp:cNvSpPr/>
      </dsp:nvSpPr>
      <dsp:spPr>
        <a:xfrm>
          <a:off x="525780" y="7001"/>
          <a:ext cx="7360920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dirty="0"/>
            <a:t>Monografía de compilación: </a:t>
          </a:r>
          <a:r>
            <a:rPr lang="es-EC" sz="1500" b="0" kern="1200" dirty="0"/>
            <a:t>reúne los principales textos y aportes existentes de un tema, para realizar una síntesis.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u="none" kern="1200" dirty="0"/>
            <a:t>Revisión Bibliografía</a:t>
          </a:r>
          <a:r>
            <a:rPr lang="es-EC" sz="1500" b="0" u="none" kern="1200" dirty="0"/>
            <a:t>: recopilación, análisis y síntesis. </a:t>
          </a:r>
          <a:br>
            <a:rPr lang="es-EC" sz="1500" u="none" kern="1200" dirty="0"/>
          </a:br>
          <a:endParaRPr lang="es-EC" sz="1500" kern="1200" dirty="0"/>
        </a:p>
      </dsp:txBody>
      <dsp:txXfrm>
        <a:off x="571894" y="53115"/>
        <a:ext cx="7268692" cy="852412"/>
      </dsp:txXfrm>
    </dsp:sp>
    <dsp:sp modelId="{42C1294B-9CC8-4421-A396-8B368488BA0B}">
      <dsp:nvSpPr>
        <dsp:cNvPr id="0" name=""/>
        <dsp:cNvSpPr/>
      </dsp:nvSpPr>
      <dsp:spPr>
        <a:xfrm>
          <a:off x="0" y="1930841"/>
          <a:ext cx="10515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8D59E-2C07-418E-8828-11CAFDDB74DD}">
      <dsp:nvSpPr>
        <dsp:cNvPr id="0" name=""/>
        <dsp:cNvSpPr/>
      </dsp:nvSpPr>
      <dsp:spPr>
        <a:xfrm>
          <a:off x="525780" y="1458521"/>
          <a:ext cx="7360920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dirty="0"/>
            <a:t>Monografía de investigación: </a:t>
          </a:r>
          <a:r>
            <a:rPr lang="es-EC" sz="1500" b="0" kern="1200" dirty="0"/>
            <a:t>aborda un tema nuevo o uno ya conocido (desde una perspectiva nueva para desarrollar).</a:t>
          </a:r>
        </a:p>
      </dsp:txBody>
      <dsp:txXfrm>
        <a:off x="571894" y="1504635"/>
        <a:ext cx="7268692" cy="852412"/>
      </dsp:txXfrm>
    </dsp:sp>
    <dsp:sp modelId="{F2BBE212-D533-4007-8460-001010768085}">
      <dsp:nvSpPr>
        <dsp:cNvPr id="0" name=""/>
        <dsp:cNvSpPr/>
      </dsp:nvSpPr>
      <dsp:spPr>
        <a:xfrm>
          <a:off x="0" y="3382361"/>
          <a:ext cx="10515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2AD01-FCF6-4BF9-93A4-81D59E30A9AB}">
      <dsp:nvSpPr>
        <dsp:cNvPr id="0" name=""/>
        <dsp:cNvSpPr/>
      </dsp:nvSpPr>
      <dsp:spPr>
        <a:xfrm>
          <a:off x="525780" y="2910041"/>
          <a:ext cx="7360920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dirty="0"/>
            <a:t>Monografía de análisis experiencial: </a:t>
          </a:r>
          <a:r>
            <a:rPr lang="es-EC" sz="1500" b="0" kern="1200" dirty="0"/>
            <a:t>aborda algún tipo de experimento científico o práctico.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0" kern="1200" dirty="0"/>
            <a:t>Se menciona, experimento, observación, resultados, conclusiones y diferencias y similitudes. </a:t>
          </a:r>
          <a:r>
            <a:rPr lang="es-EC" sz="1500" b="1" kern="1200" dirty="0"/>
            <a:t> </a:t>
          </a:r>
          <a:r>
            <a:rPr lang="es-EC" sz="1500" b="0" kern="1200" dirty="0"/>
            <a:t> </a:t>
          </a:r>
          <a:endParaRPr lang="es-EC" sz="1500" kern="1200" dirty="0"/>
        </a:p>
      </dsp:txBody>
      <dsp:txXfrm>
        <a:off x="571894" y="2956155"/>
        <a:ext cx="7268692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6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1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3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4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4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3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7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2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4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1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7/9/2024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0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9" r:id="rId2"/>
    <p:sldLayoutId id="2147483688" r:id="rId3"/>
    <p:sldLayoutId id="2147483687" r:id="rId4"/>
    <p:sldLayoutId id="2147483686" r:id="rId5"/>
    <p:sldLayoutId id="2147483678" r:id="rId6"/>
    <p:sldLayoutId id="2147483679" r:id="rId7"/>
    <p:sldLayoutId id="2147483683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B17B84-F8A7-4053-9C9D-91E3CA7F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2">
              <a:alphaModFix amt="30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Hombre escribiendo en la hoja de música">
            <a:extLst>
              <a:ext uri="{FF2B5EF4-FFF2-40B4-BE49-F238E27FC236}">
                <a16:creationId xmlns:a16="http://schemas.microsoft.com/office/drawing/2014/main" id="{6245D3A0-139D-B06F-5BCF-78416C8872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2279" r="-1" b="3446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6AED006-B844-8E98-3B26-8CDA41B80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4862" y="1255600"/>
            <a:ext cx="7530685" cy="3163864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s-ES" sz="6000" spc="-1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GENERALIDADES DE LA REDACCIÓN ACADÉMICA.</a:t>
            </a:r>
            <a:br>
              <a:rPr lang="es-EC" sz="60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565DA8-8910-4760-4D8C-0F2ED67C7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07" y="645944"/>
            <a:ext cx="11752635" cy="4195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C" sz="15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TIPOS DE REDACCIÓN </a:t>
            </a:r>
          </a:p>
        </p:txBody>
      </p:sp>
    </p:spTree>
    <p:extLst>
      <p:ext uri="{BB962C8B-B14F-4D97-AF65-F5344CB8AC3E}">
        <p14:creationId xmlns:p14="http://schemas.microsoft.com/office/powerpoint/2010/main" val="155985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80B1DA-AD60-7F72-3594-F0A39CF3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1664573"/>
          </a:xfrm>
        </p:spPr>
        <p:txBody>
          <a:bodyPr>
            <a:norm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REDACCIÓN LITERARIA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BCD2B4-466F-0737-092F-C2060F66B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653"/>
            <a:ext cx="4952681" cy="3728613"/>
          </a:xfrm>
        </p:spPr>
        <p:txBody>
          <a:bodyPr>
            <a:normAutofit/>
          </a:bodyPr>
          <a:lstStyle/>
          <a:p>
            <a:r>
              <a:rPr lang="es-EC" sz="1800">
                <a:solidFill>
                  <a:schemeClr val="tx2"/>
                </a:solidFill>
              </a:rPr>
              <a:t>Es aquella que usamos al momento de escribir literatura(arte con la palabra).</a:t>
            </a:r>
          </a:p>
          <a:p>
            <a:r>
              <a:rPr lang="es-EC" sz="1800" b="1">
                <a:solidFill>
                  <a:schemeClr val="tx2"/>
                </a:solidFill>
              </a:rPr>
              <a:t>Es una escritura subjetiva que plasma distintos rasgos de quien la escribe</a:t>
            </a:r>
            <a:r>
              <a:rPr lang="es-EC" sz="1800">
                <a:solidFill>
                  <a:schemeClr val="tx2"/>
                </a:solidFill>
              </a:rPr>
              <a:t>, tales como la cultura, sensibilidad, imaginación o los sentimientos debe hacer sentir la voz del autor, su pensamiento y lo que este quiere expresar.</a:t>
            </a:r>
          </a:p>
          <a:p>
            <a:r>
              <a:rPr lang="es-EC" sz="1800">
                <a:solidFill>
                  <a:schemeClr val="tx2"/>
                </a:solidFill>
              </a:rPr>
              <a:t>La redacción literaria tiene tres etapas para su creación: la invención, la disposición y la elocución</a:t>
            </a:r>
          </a:p>
          <a:p>
            <a:endParaRPr lang="es-EC" sz="18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s-EC" sz="1800" u="none" strike="noStrike">
              <a:solidFill>
                <a:schemeClr val="tx2"/>
              </a:solidFill>
              <a:effectLst/>
              <a:highlight>
                <a:srgbClr val="FFFFFF"/>
              </a:highlight>
            </a:endParaRPr>
          </a:p>
          <a:p>
            <a:endParaRPr lang="es-EC" sz="180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5352" y="0"/>
            <a:ext cx="594664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45352" y="0"/>
            <a:ext cx="59436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AEA693C6-0C18-2CCE-2D24-8356492F5C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3858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83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80B1DA-AD60-7F72-3594-F0A39CF3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586992"/>
            <a:ext cx="4953000" cy="1664573"/>
          </a:xfrm>
        </p:spPr>
        <p:txBody>
          <a:bodyPr>
            <a:norm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REDACCIÓN COMERCIAL </a:t>
            </a:r>
          </a:p>
        </p:txBody>
      </p:sp>
      <p:pic>
        <p:nvPicPr>
          <p:cNvPr id="5" name="Imagen 4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E6169EB3-0C8A-247C-6C63-61CFDABCA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52" y="1936742"/>
            <a:ext cx="4724400" cy="307086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BCD2B4-466F-0737-092F-C2060F66B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2411653"/>
            <a:ext cx="4952681" cy="37286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C" sz="1300">
                <a:solidFill>
                  <a:schemeClr val="tx2"/>
                </a:solidFill>
              </a:rPr>
              <a:t>Es la escritura del ámbito del marketing o mercadotecnia (PUBLICIDAD)</a:t>
            </a:r>
          </a:p>
          <a:p>
            <a:pPr>
              <a:lnSpc>
                <a:spcPct val="100000"/>
              </a:lnSpc>
            </a:pPr>
            <a:r>
              <a:rPr lang="es-EC" sz="1300">
                <a:solidFill>
                  <a:schemeClr val="tx2"/>
                </a:solidFill>
              </a:rPr>
              <a:t>Esta forma de redacción centra sus esfuerzos en la persuasión del receptor y en la difusión del mensaje</a:t>
            </a:r>
          </a:p>
          <a:p>
            <a:pPr>
              <a:lnSpc>
                <a:spcPct val="100000"/>
              </a:lnSpc>
            </a:pPr>
            <a:r>
              <a:rPr lang="es-EC" sz="1300">
                <a:solidFill>
                  <a:schemeClr val="tx2"/>
                </a:solidFill>
              </a:rPr>
              <a:t> Es típica de anuncios, comerciales y otros géneros publicitarios.</a:t>
            </a:r>
          </a:p>
          <a:p>
            <a:pPr>
              <a:lnSpc>
                <a:spcPct val="100000"/>
              </a:lnSpc>
            </a:pPr>
            <a:r>
              <a:rPr lang="es-EC" sz="1300">
                <a:solidFill>
                  <a:schemeClr val="tx2"/>
                </a:solidFill>
              </a:rPr>
              <a:t>Marketing Digital pasó de ser una novedad a una necesidad.</a:t>
            </a:r>
          </a:p>
          <a:p>
            <a:pPr>
              <a:lnSpc>
                <a:spcPct val="100000"/>
              </a:lnSpc>
            </a:pPr>
            <a:r>
              <a:rPr lang="es-EC" sz="1300">
                <a:solidFill>
                  <a:schemeClr val="tx2"/>
                </a:solidFill>
              </a:rPr>
              <a:t>Crear contenidos estratégicos genera una mayor cantidad de clientes potenciales para el consumo del producto.</a:t>
            </a:r>
          </a:p>
          <a:p>
            <a:pPr>
              <a:lnSpc>
                <a:spcPct val="100000"/>
              </a:lnSpc>
            </a:pPr>
            <a:r>
              <a:rPr lang="es-EC" sz="1300">
                <a:solidFill>
                  <a:schemeClr val="tx2"/>
                </a:solidFill>
              </a:rPr>
              <a:t>Crea un blog en tu empresa y observarás un aumento en el caudal económico</a:t>
            </a:r>
            <a:br>
              <a:rPr lang="es-EC" sz="1300" u="none" strike="noStrike">
                <a:solidFill>
                  <a:schemeClr val="tx2"/>
                </a:solidFill>
                <a:effectLst/>
                <a:highlight>
                  <a:srgbClr val="FFFFFF"/>
                </a:highlight>
              </a:rPr>
            </a:br>
            <a:br>
              <a:rPr lang="es-EC" sz="1300" u="none" strike="noStrike">
                <a:solidFill>
                  <a:schemeClr val="tx2"/>
                </a:solidFill>
                <a:effectLst/>
                <a:highlight>
                  <a:srgbClr val="FFFFFF"/>
                </a:highlight>
              </a:rPr>
            </a:br>
            <a:endParaRPr lang="es-EC" sz="1300" u="none" strike="noStrike">
              <a:solidFill>
                <a:schemeClr val="tx2"/>
              </a:solidFill>
              <a:effectLst/>
              <a:highlight>
                <a:srgbClr val="FFFFFF"/>
              </a:highlight>
            </a:endParaRPr>
          </a:p>
          <a:p>
            <a:pPr>
              <a:lnSpc>
                <a:spcPct val="100000"/>
              </a:lnSpc>
            </a:pPr>
            <a:endParaRPr lang="es-EC" sz="13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89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80B1DA-AD60-7F72-3594-F0A39CF3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s-EC" dirty="0"/>
              <a:t>REDACCIÓN PERIODÍSTICA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BCD2B4-466F-0737-092F-C2060F66B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5362"/>
            <a:ext cx="4800600" cy="355282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C" sz="1300" dirty="0">
                <a:solidFill>
                  <a:schemeClr val="tx1"/>
                </a:solidFill>
              </a:rPr>
              <a:t>Los periodistas son los emisores del mensaje y el público en general es el receptor en masa. </a:t>
            </a:r>
          </a:p>
          <a:p>
            <a:pPr>
              <a:lnSpc>
                <a:spcPct val="100000"/>
              </a:lnSpc>
            </a:pPr>
            <a:r>
              <a:rPr lang="es-EC" sz="1300" dirty="0">
                <a:solidFill>
                  <a:schemeClr val="tx1"/>
                </a:solidFill>
              </a:rPr>
              <a:t>El mensaje es impersonal y refleja una parte de la realidad</a:t>
            </a:r>
          </a:p>
          <a:p>
            <a:pPr>
              <a:lnSpc>
                <a:spcPct val="100000"/>
              </a:lnSpc>
            </a:pPr>
            <a:r>
              <a:rPr lang="es-EC" sz="1300" dirty="0">
                <a:solidFill>
                  <a:schemeClr val="tx1"/>
                </a:solidFill>
              </a:rPr>
              <a:t>Informativos, de opinión, interpretativos.</a:t>
            </a:r>
          </a:p>
          <a:p>
            <a:pPr>
              <a:lnSpc>
                <a:spcPct val="100000"/>
              </a:lnSpc>
            </a:pPr>
            <a:r>
              <a:rPr lang="es-EC" sz="1300" dirty="0">
                <a:solidFill>
                  <a:schemeClr val="tx1"/>
                </a:solidFill>
              </a:rPr>
              <a:t>Comunicación social periodismo en sus distintas facetas: periódicos, crónicas, columnas, editoriales, etcétera.</a:t>
            </a:r>
          </a:p>
          <a:p>
            <a:pPr>
              <a:lnSpc>
                <a:spcPct val="100000"/>
              </a:lnSpc>
            </a:pPr>
            <a:r>
              <a:rPr lang="es-EC" sz="1300" dirty="0">
                <a:solidFill>
                  <a:schemeClr val="tx1"/>
                </a:solidFill>
              </a:rPr>
              <a:t> Todos estos textos periodísticos se rigen por las normas: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C" sz="1300" dirty="0">
                <a:solidFill>
                  <a:schemeClr val="tx1"/>
                </a:solidFill>
              </a:rPr>
              <a:t>	• Idioma y también por un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C" sz="1300" dirty="0">
                <a:solidFill>
                  <a:schemeClr val="tx1"/>
                </a:solidFill>
              </a:rPr>
              <a:t>	• Código ético y profesional     (objetividad, la         	veracidad y la formalidad). </a:t>
            </a:r>
            <a:endParaRPr lang="es-EC" sz="1300" u="none" strike="noStrike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5" name="Imagen 4" descr="Un periódico con texto e imágenes&#10;&#10;Descripción generada automáticamente con confianza media">
            <a:extLst>
              <a:ext uri="{FF2B5EF4-FFF2-40B4-BE49-F238E27FC236}">
                <a16:creationId xmlns:a16="http://schemas.microsoft.com/office/drawing/2014/main" id="{E8882CD8-EF96-4A3E-FABC-092E308F6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952" y="2740475"/>
            <a:ext cx="5252000" cy="35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79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80B1DA-AD60-7F72-3594-F0A39CF3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s-EC" dirty="0"/>
              <a:t>REDACCIÓN JURIDICA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BCD2B4-466F-0737-092F-C2060F66B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600"/>
            <a:ext cx="4876800" cy="3783586"/>
          </a:xfrm>
        </p:spPr>
        <p:txBody>
          <a:bodyPr anchor="ctr">
            <a:normAutofit/>
          </a:bodyPr>
          <a:lstStyle/>
          <a:p>
            <a:r>
              <a:rPr lang="es-EC" sz="1800">
                <a:solidFill>
                  <a:schemeClr val="tx2"/>
                </a:solidFill>
              </a:rPr>
              <a:t>Organización o profesional que escriba sobre el derecho y las leyes en general.</a:t>
            </a:r>
          </a:p>
          <a:p>
            <a:r>
              <a:rPr lang="es-EC" sz="1800">
                <a:solidFill>
                  <a:schemeClr val="tx2"/>
                </a:solidFill>
              </a:rPr>
              <a:t>Tener evidencia de los acuerdos establecidos entre dos o más personas</a:t>
            </a:r>
          </a:p>
        </p:txBody>
      </p:sp>
      <p:pic>
        <p:nvPicPr>
          <p:cNvPr id="5" name="Imagen 4" descr="Un hombre con un cuchillo en una mesa&#10;&#10;Descripción generada automáticamente con confianza baja">
            <a:extLst>
              <a:ext uri="{FF2B5EF4-FFF2-40B4-BE49-F238E27FC236}">
                <a16:creationId xmlns:a16="http://schemas.microsoft.com/office/drawing/2014/main" id="{E246D22A-6749-BFE8-A7FC-0595DA260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8" r="2" b="2"/>
          <a:stretch/>
        </p:blipFill>
        <p:spPr>
          <a:xfrm>
            <a:off x="5996628" y="2217529"/>
            <a:ext cx="6195372" cy="46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1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80B1DA-AD60-7F72-3594-F0A39CF3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586992"/>
            <a:ext cx="4953000" cy="1664573"/>
          </a:xfrm>
        </p:spPr>
        <p:txBody>
          <a:bodyPr>
            <a:norm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REDACCIÓN INFORMAL </a:t>
            </a:r>
          </a:p>
        </p:txBody>
      </p:sp>
      <p:pic>
        <p:nvPicPr>
          <p:cNvPr id="5" name="Imagen 4" descr="Imagen de la pantalla de un celular con la imagen de una caricatura&#10;&#10;Descripción generada automáticamente con confianza baja">
            <a:extLst>
              <a:ext uri="{FF2B5EF4-FFF2-40B4-BE49-F238E27FC236}">
                <a16:creationId xmlns:a16="http://schemas.microsoft.com/office/drawing/2014/main" id="{FAB1D3D2-CDD9-BB87-6906-483EAA57B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52" y="1595230"/>
            <a:ext cx="4724400" cy="3753883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BCD2B4-466F-0737-092F-C2060F66B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2411653"/>
            <a:ext cx="4952681" cy="3728613"/>
          </a:xfrm>
        </p:spPr>
        <p:txBody>
          <a:bodyPr>
            <a:normAutofit/>
          </a:bodyPr>
          <a:lstStyle/>
          <a:p>
            <a:r>
              <a:rPr lang="es-EC" sz="1800">
                <a:solidFill>
                  <a:schemeClr val="tx2"/>
                </a:solidFill>
              </a:rPr>
              <a:t>Presente en los escritos del día a día, es decir en notas, recordatorios, mensajes.</a:t>
            </a:r>
          </a:p>
          <a:p>
            <a:r>
              <a:rPr lang="es-EC" sz="1800">
                <a:solidFill>
                  <a:schemeClr val="tx2"/>
                </a:solidFill>
              </a:rPr>
              <a:t>Es un estilo de escritura muy libre, pocas veces tiene una estructura e incluso es muy permisiva respecto al uso de signos de puntuación o reglas sintácticas convencionales.</a:t>
            </a:r>
          </a:p>
          <a:p>
            <a:r>
              <a:rPr lang="es-EC" sz="1800">
                <a:solidFill>
                  <a:schemeClr val="tx2"/>
                </a:solidFill>
              </a:rPr>
              <a:t>Usada cuando emitimos un mensaje sin una estructura fija y de forma cotidiana</a:t>
            </a:r>
          </a:p>
          <a:p>
            <a:endParaRPr lang="es-EC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3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5F2D3-E046-498E-11A5-E25157E6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REDACCIÓN ACADÉMICA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798314D-17AE-4392-BF43-FB7E57B6AAE5}"/>
              </a:ext>
            </a:extLst>
          </p:cNvPr>
          <p:cNvSpPr txBox="1"/>
          <p:nvPr/>
        </p:nvSpPr>
        <p:spPr>
          <a:xfrm>
            <a:off x="502921" y="1691323"/>
            <a:ext cx="6093228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C" dirty="0"/>
              <a:t>Es una forma de expresión que los investigadores emplean para definir los límites intelectuales de sus disciplinas y áreas específicas de especialización.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3B90D4A-426A-96A8-7371-22C4AD3CDD51}"/>
              </a:ext>
            </a:extLst>
          </p:cNvPr>
          <p:cNvSpPr txBox="1"/>
          <p:nvPr/>
        </p:nvSpPr>
        <p:spPr>
          <a:xfrm>
            <a:off x="145473" y="3934514"/>
            <a:ext cx="6093228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C" dirty="0"/>
              <a:t>Redacción es característica en el ámbito académico, es decir, primaria, secundaria, universidad, revistas especializadas, entre otros.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5C8C0DB-9AD4-2329-28B8-6A58DB59984C}"/>
              </a:ext>
            </a:extLst>
          </p:cNvPr>
          <p:cNvSpPr txBox="1"/>
          <p:nvPr/>
        </p:nvSpPr>
        <p:spPr>
          <a:xfrm>
            <a:off x="5839691" y="2782222"/>
            <a:ext cx="6093228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C" dirty="0"/>
              <a:t>Su diseño busca transmitir un significado acordado sobre ideas o conceptos complejos para un grupo de expertos académicos.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C91A44-5F6D-5C5E-E84B-CA86A3DE5C09}"/>
              </a:ext>
            </a:extLst>
          </p:cNvPr>
          <p:cNvSpPr txBox="1"/>
          <p:nvPr/>
        </p:nvSpPr>
        <p:spPr>
          <a:xfrm>
            <a:off x="5839691" y="5086807"/>
            <a:ext cx="609322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C" b="1" dirty="0"/>
              <a:t>TIENEN GRADOS DE EXIGENCIA </a:t>
            </a:r>
          </a:p>
          <a:p>
            <a:r>
              <a:rPr lang="es-EC" dirty="0"/>
              <a:t> •Escritura científica, objetiva y que se encuentre basado   	en una investigación</a:t>
            </a:r>
          </a:p>
          <a:p>
            <a:r>
              <a:rPr lang="es-EC" dirty="0"/>
              <a:t>•Obedecen a diversas normativas como las normas APA.</a:t>
            </a:r>
          </a:p>
        </p:txBody>
      </p:sp>
    </p:spTree>
    <p:extLst>
      <p:ext uri="{BB962C8B-B14F-4D97-AF65-F5344CB8AC3E}">
        <p14:creationId xmlns:p14="http://schemas.microsoft.com/office/powerpoint/2010/main" val="1196558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5F2D3-E046-498E-11A5-E25157E6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CARACTERISTICAS DE LA REDACCIÓN ACADÉMICA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3F8F6A4-EB68-24D7-C068-75E9837A4C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757538"/>
              </p:ext>
            </p:extLst>
          </p:nvPr>
        </p:nvGraphicFramePr>
        <p:xfrm>
          <a:off x="838200" y="1233113"/>
          <a:ext cx="10999124" cy="5278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5786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5F2D3-E046-498E-11A5-E25157E6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1"/>
            <a:ext cx="10515600" cy="665018"/>
          </a:xfrm>
        </p:spPr>
        <p:txBody>
          <a:bodyPr>
            <a:normAutofit/>
          </a:bodyPr>
          <a:lstStyle/>
          <a:p>
            <a:r>
              <a:rPr lang="es-ES" sz="2800" spc="-20" dirty="0">
                <a:effectLst/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GÉNEROS DISCURSIVOS DEL ÁMBITO ACADÉMICO</a:t>
            </a:r>
            <a:r>
              <a:rPr lang="es-ES" sz="2800" spc="-10" dirty="0">
                <a:effectLst/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</a:t>
            </a:r>
            <a:endParaRPr lang="es-EC" sz="6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C946E8-37B9-53DD-B260-25BA0A88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36" y="1237765"/>
            <a:ext cx="9386455" cy="13257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/>
            <a:r>
              <a:rPr lang="es-EC" b="1" dirty="0"/>
              <a:t>Géneros discursivos </a:t>
            </a:r>
            <a:r>
              <a:rPr lang="es-EC" dirty="0"/>
              <a:t>abarcan enunciados del lenguaje que mantienen similitudes entre sí, por la temática, el estilo verbal o la composición.</a:t>
            </a:r>
            <a:endParaRPr lang="es-EC" u="none" strike="noStrike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32F56DC-6BE1-4003-C60E-4FC934340389}"/>
              </a:ext>
            </a:extLst>
          </p:cNvPr>
          <p:cNvSpPr txBox="1">
            <a:spLocks/>
          </p:cNvSpPr>
          <p:nvPr/>
        </p:nvSpPr>
        <p:spPr>
          <a:xfrm>
            <a:off x="7031182" y="655875"/>
            <a:ext cx="5160818" cy="45292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1500" b="1" dirty="0"/>
              <a:t>Propuesto por el  filósofo ruso Mijaíl Bajtín </a:t>
            </a:r>
            <a:br>
              <a:rPr lang="es-EC" sz="1500" b="1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</a:br>
            <a:endParaRPr lang="es-EC" sz="1500" b="1" u="none" strike="noStrike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816C753-166E-9043-D5C1-6A165888FEE6}"/>
              </a:ext>
            </a:extLst>
          </p:cNvPr>
          <p:cNvSpPr txBox="1">
            <a:spLocks/>
          </p:cNvSpPr>
          <p:nvPr/>
        </p:nvSpPr>
        <p:spPr>
          <a:xfrm>
            <a:off x="2633748" y="2725505"/>
            <a:ext cx="9386455" cy="156896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000" dirty="0"/>
              <a:t>Palabra </a:t>
            </a:r>
            <a:r>
              <a:rPr lang="es-EC" sz="2000" dirty="0">
                <a:solidFill>
                  <a:srgbClr val="FF0000"/>
                </a:solidFill>
              </a:rPr>
              <a:t>"</a:t>
            </a:r>
            <a:r>
              <a:rPr lang="es-EC" sz="2000" b="1" dirty="0">
                <a:solidFill>
                  <a:srgbClr val="FF0000"/>
                </a:solidFill>
              </a:rPr>
              <a:t>discurso</a:t>
            </a:r>
            <a:r>
              <a:rPr lang="es-EC" sz="2000" dirty="0">
                <a:solidFill>
                  <a:srgbClr val="FF0000"/>
                </a:solidFill>
              </a:rPr>
              <a:t>" </a:t>
            </a:r>
            <a:r>
              <a:rPr lang="es-EC" sz="2000" dirty="0"/>
              <a:t>hace referencia a la </a:t>
            </a:r>
            <a:r>
              <a:rPr lang="es-EC" sz="2000" b="1" dirty="0"/>
              <a:t>comunicación</a:t>
            </a:r>
            <a:r>
              <a:rPr lang="es-EC" sz="2000" dirty="0"/>
              <a:t> </a:t>
            </a:r>
            <a:r>
              <a:rPr lang="es-EC" sz="2000" b="1" dirty="0"/>
              <a:t>hablada</a:t>
            </a:r>
            <a:r>
              <a:rPr lang="es-EC" sz="2000" dirty="0"/>
              <a:t> o </a:t>
            </a:r>
            <a:r>
              <a:rPr lang="es-EC" sz="2000" b="1" dirty="0"/>
              <a:t>escrita</a:t>
            </a:r>
            <a:r>
              <a:rPr lang="es-EC" sz="2000" dirty="0"/>
              <a:t> que mantiene coherencia en sus enunciados</a:t>
            </a:r>
          </a:p>
          <a:p>
            <a:pPr algn="l"/>
            <a:r>
              <a:rPr lang="es-EC" sz="2000" dirty="0">
                <a:solidFill>
                  <a:schemeClr val="bg1"/>
                </a:solidFill>
              </a:rPr>
              <a:t>Palabra</a:t>
            </a:r>
            <a:r>
              <a:rPr lang="es-EC" sz="2000" dirty="0">
                <a:solidFill>
                  <a:srgbClr val="FF0000"/>
                </a:solidFill>
              </a:rPr>
              <a:t> "</a:t>
            </a:r>
            <a:r>
              <a:rPr lang="es-EC" sz="2000" b="1" dirty="0">
                <a:solidFill>
                  <a:srgbClr val="FF0000"/>
                </a:solidFill>
              </a:rPr>
              <a:t>género</a:t>
            </a:r>
            <a:r>
              <a:rPr lang="es-EC" sz="2000" dirty="0"/>
              <a:t>" hace referencia a un tipo de categoría moldeada y orientada a un propósito, como el arte, la música, la literatura o el idioma.</a:t>
            </a:r>
            <a:br>
              <a:rPr lang="es-EC" sz="200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</a:br>
            <a:br>
              <a:rPr lang="es-EC" sz="200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</a:br>
            <a:endParaRPr lang="es-EC" sz="2000" u="none" strike="noStrike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476AC1F-C5E9-539E-06C7-2B20BB92B98B}"/>
              </a:ext>
            </a:extLst>
          </p:cNvPr>
          <p:cNvSpPr txBox="1">
            <a:spLocks/>
          </p:cNvSpPr>
          <p:nvPr/>
        </p:nvSpPr>
        <p:spPr>
          <a:xfrm>
            <a:off x="564572" y="4835751"/>
            <a:ext cx="9386455" cy="156896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000" dirty="0"/>
              <a:t>Conjunto de enunciados estables del lenguaje que comparten características determinadas por la cultura, los factores lingüísticos y las instituciones, y que </a:t>
            </a:r>
            <a:r>
              <a:rPr lang="es-EC" sz="2000" b="1" dirty="0">
                <a:solidFill>
                  <a:schemeClr val="tx1"/>
                </a:solidFill>
              </a:rPr>
              <a:t>permiten ordenar la comunicación.</a:t>
            </a:r>
            <a:br>
              <a:rPr lang="es-EC" sz="200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</a:br>
            <a:br>
              <a:rPr lang="es-EC" sz="200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</a:br>
            <a:br>
              <a:rPr lang="es-EC" sz="200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</a:br>
            <a:endParaRPr lang="es-EC" sz="2000" u="none" strike="noStrike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59418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F5F2D3-E046-498E-11A5-E25157E6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4633785" cy="2397324"/>
          </a:xfrm>
        </p:spPr>
        <p:txBody>
          <a:bodyPr>
            <a:normAutofit/>
          </a:bodyPr>
          <a:lstStyle/>
          <a:p>
            <a:r>
              <a:rPr lang="es-EC">
                <a:solidFill>
                  <a:schemeClr val="tx2"/>
                </a:solidFill>
              </a:rPr>
              <a:t>TIPOS DE GÉNEROS DISCURSIVOS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C946E8-37B9-53DD-B260-25BA0A88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00400"/>
            <a:ext cx="4633486" cy="2912687"/>
          </a:xfrm>
        </p:spPr>
        <p:txBody>
          <a:bodyPr>
            <a:normAutofit/>
          </a:bodyPr>
          <a:lstStyle/>
          <a:p>
            <a:r>
              <a:rPr lang="es-EC" sz="1800" b="1">
                <a:solidFill>
                  <a:schemeClr val="tx2"/>
                </a:solidFill>
              </a:rPr>
              <a:t>Géneros discursivos primarios. </a:t>
            </a:r>
            <a:r>
              <a:rPr lang="es-EC" sz="1800">
                <a:solidFill>
                  <a:schemeClr val="tx2"/>
                </a:solidFill>
              </a:rPr>
              <a:t>Son los géneros discursivos que hacen referencia a la comunicación cotidiana e informal, que se caracteriza por ser simple, espontánea y elocuente. Por ejemplo: una conversación entre amigos</a:t>
            </a:r>
            <a:br>
              <a:rPr lang="es-EC" sz="1800" u="none" strike="noStrike">
                <a:solidFill>
                  <a:schemeClr val="tx2"/>
                </a:solidFill>
                <a:effectLst/>
                <a:highlight>
                  <a:srgbClr val="FFFFFF"/>
                </a:highlight>
              </a:rPr>
            </a:br>
            <a:br>
              <a:rPr lang="es-EC" sz="1800" u="none" strike="noStrike">
                <a:solidFill>
                  <a:schemeClr val="tx2"/>
                </a:solidFill>
                <a:effectLst/>
                <a:highlight>
                  <a:srgbClr val="FFFFFF"/>
                </a:highlight>
              </a:rPr>
            </a:br>
            <a:endParaRPr lang="es-EC" sz="1800" u="none" strike="noStrike">
              <a:solidFill>
                <a:schemeClr val="tx2"/>
              </a:solidFill>
              <a:effectLst/>
              <a:highlight>
                <a:srgbClr val="FFFFFF"/>
              </a:highlight>
            </a:endParaRPr>
          </a:p>
          <a:p>
            <a:endParaRPr lang="es-EC" sz="180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174AE6-83F4-4EF2-8F3A-E34B1822D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800" y="0"/>
            <a:ext cx="617219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30E035-0509-409C-B71F-0650ACB14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19800" y="0"/>
            <a:ext cx="6172198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Un par de personas sentadas en el suelo&#10;&#10;Descripción generada automáticamente con confianza baja">
            <a:extLst>
              <a:ext uri="{FF2B5EF4-FFF2-40B4-BE49-F238E27FC236}">
                <a16:creationId xmlns:a16="http://schemas.microsoft.com/office/drawing/2014/main" id="{AD3571C2-218D-F4FA-D82C-1B4E7EA3B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41" r="21995" b="-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937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5F2D3-E046-498E-11A5-E25157E6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REDACCION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D10C99-EF34-2D46-6E40-7B85122D41AB}"/>
              </a:ext>
            </a:extLst>
          </p:cNvPr>
          <p:cNvSpPr txBox="1"/>
          <p:nvPr/>
        </p:nvSpPr>
        <p:spPr>
          <a:xfrm>
            <a:off x="491837" y="1758116"/>
            <a:ext cx="5604163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l"/>
            <a:r>
              <a:rPr lang="es-EC" b="1" dirty="0"/>
              <a:t>Es la capacidad de poner en palabras el pensamiento, de manera precisa, coherente y comprensible</a:t>
            </a:r>
            <a:r>
              <a:rPr lang="es-EC" dirty="0"/>
              <a:t>.</a:t>
            </a:r>
            <a:br>
              <a:rPr lang="es-EC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</a:br>
            <a:endParaRPr lang="es-EC" u="none" strike="noStrike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2276D23-7754-474E-2669-D7B46F11656C}"/>
              </a:ext>
            </a:extLst>
          </p:cNvPr>
          <p:cNvSpPr txBox="1"/>
          <p:nvPr/>
        </p:nvSpPr>
        <p:spPr>
          <a:xfrm>
            <a:off x="394561" y="5437625"/>
            <a:ext cx="5604163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s-EC" b="1" dirty="0"/>
              <a:t>Lenguaje</a:t>
            </a:r>
            <a:r>
              <a:rPr lang="es-EC" dirty="0"/>
              <a:t> y la </a:t>
            </a:r>
            <a:r>
              <a:rPr lang="es-EC" b="1" dirty="0"/>
              <a:t>escritura</a:t>
            </a:r>
            <a:r>
              <a:rPr lang="es-EC" dirty="0"/>
              <a:t> son las herramientas más comunes, cotidianas y fundamentales que todo ser humano emplea tanto personal como profesionalmente</a:t>
            </a:r>
            <a:endParaRPr lang="es-EC" u="none" strike="noStrike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907379F-AB6F-FC7F-A37C-34AE03F9F288}"/>
              </a:ext>
            </a:extLst>
          </p:cNvPr>
          <p:cNvSpPr txBox="1"/>
          <p:nvPr/>
        </p:nvSpPr>
        <p:spPr>
          <a:xfrm>
            <a:off x="5774074" y="211990"/>
            <a:ext cx="6093228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s-EC" dirty="0">
                <a:solidFill>
                  <a:schemeClr val="bg1"/>
                </a:solidFill>
              </a:rPr>
              <a:t>Proviene del latín </a:t>
            </a:r>
            <a:r>
              <a:rPr lang="es-EC" i="1" dirty="0" err="1">
                <a:solidFill>
                  <a:schemeClr val="bg1"/>
                </a:solidFill>
              </a:rPr>
              <a:t>redigere</a:t>
            </a:r>
            <a:r>
              <a:rPr lang="es-EC" dirty="0">
                <a:solidFill>
                  <a:schemeClr val="bg1"/>
                </a:solidFill>
              </a:rPr>
              <a:t>, traducible como “compilar” o “poner en orden”</a:t>
            </a:r>
            <a:br>
              <a:rPr lang="es-EC" u="none" strike="noStrike" dirty="0">
                <a:solidFill>
                  <a:schemeClr val="bg1"/>
                </a:solidFill>
                <a:effectLst/>
                <a:highlight>
                  <a:srgbClr val="FFFFFF"/>
                </a:highlight>
              </a:rPr>
            </a:br>
            <a:endParaRPr lang="es-EC" u="none" strike="noStrike" dirty="0">
              <a:solidFill>
                <a:schemeClr val="bg1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E23B2AA-3AB6-B5D7-7BDE-9E0D39C3F60D}"/>
              </a:ext>
            </a:extLst>
          </p:cNvPr>
          <p:cNvSpPr txBox="1"/>
          <p:nvPr/>
        </p:nvSpPr>
        <p:spPr>
          <a:xfrm>
            <a:off x="347705" y="3429000"/>
            <a:ext cx="620873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i="1" dirty="0">
                <a:solidFill>
                  <a:schemeClr val="bg1"/>
                </a:solidFill>
              </a:rPr>
              <a:t>Es el </a:t>
            </a:r>
            <a:r>
              <a:rPr lang="es-EC" b="1" i="1" dirty="0">
                <a:solidFill>
                  <a:schemeClr val="bg1"/>
                </a:solidFill>
              </a:rPr>
              <a:t>proceso de escritura </a:t>
            </a:r>
            <a:r>
              <a:rPr lang="es-EC" i="1" dirty="0">
                <a:solidFill>
                  <a:schemeClr val="bg1"/>
                </a:solidFill>
              </a:rPr>
              <a:t>por medio del cual se compila una serie de ideas en un texto, distinguiendo y jerarquizando las ideas principales de las secundarias. De manera que se produzca una secuencia lógica caracterizada por la cohesión y la coherencia.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EE78A23-EB72-DD75-A17A-B5AE77672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77" y="2581560"/>
            <a:ext cx="4630520" cy="31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21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C946E8-37B9-53DD-B260-25BA0A88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653"/>
            <a:ext cx="4952681" cy="3728613"/>
          </a:xfrm>
        </p:spPr>
        <p:txBody>
          <a:bodyPr>
            <a:normAutofit/>
          </a:bodyPr>
          <a:lstStyle/>
          <a:p>
            <a:r>
              <a:rPr lang="es-EC" sz="2000" b="1" dirty="0">
                <a:solidFill>
                  <a:schemeClr val="tx2"/>
                </a:solidFill>
              </a:rPr>
              <a:t>Géneros discursivos secundarios.</a:t>
            </a:r>
            <a:r>
              <a:rPr lang="es-EC" sz="2000" dirty="0">
                <a:solidFill>
                  <a:schemeClr val="tx2"/>
                </a:solidFill>
              </a:rPr>
              <a:t> Son los géneros discursivos que hacen referencia a una comunicación compleja y elaborada. Por ejemplo: un texto literario, un discurso político o un informe científico.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5352" y="0"/>
            <a:ext cx="594664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45352" y="0"/>
            <a:ext cx="59436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Un hombre con traje y corbata&#10;&#10;Descripción generada automáticamente">
            <a:extLst>
              <a:ext uri="{FF2B5EF4-FFF2-40B4-BE49-F238E27FC236}">
                <a16:creationId xmlns:a16="http://schemas.microsoft.com/office/drawing/2014/main" id="{E61F9F14-0B17-DBF8-A208-015E9E01B6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54" r="12773" b="1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92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F5F2D3-E046-498E-11A5-E25157E6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s-EC" dirty="0"/>
              <a:t>CLASIFICACION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C946E8-37B9-53DD-B260-25BA0A88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5362"/>
            <a:ext cx="4800600" cy="3552824"/>
          </a:xfrm>
        </p:spPr>
        <p:txBody>
          <a:bodyPr anchor="ctr">
            <a:normAutofit/>
          </a:bodyPr>
          <a:lstStyle/>
          <a:p>
            <a:r>
              <a:rPr lang="es-EC" sz="1800" b="1" dirty="0">
                <a:solidFill>
                  <a:schemeClr val="tx1"/>
                </a:solidFill>
              </a:rPr>
              <a:t>Ámbito académico</a:t>
            </a:r>
            <a:r>
              <a:rPr lang="es-EC" sz="1800" dirty="0">
                <a:solidFill>
                  <a:schemeClr val="tx1"/>
                </a:solidFill>
              </a:rPr>
              <a:t>. Pertenecen a este bloque apuntes, exámenes, resúmenes, fichas, esquemas, trabajos, comentarios de texto, exposiciones orales, conferencias, mesas redondas, manuales, monografías, artículos y ensayos.</a:t>
            </a:r>
          </a:p>
          <a:p>
            <a:r>
              <a:rPr lang="es-EC" sz="1800" b="1" dirty="0">
                <a:solidFill>
                  <a:schemeClr val="tx1"/>
                </a:solidFill>
              </a:rPr>
              <a:t>Estos géneros en dos subconjuntos</a:t>
            </a:r>
            <a:r>
              <a:rPr lang="es-EC" sz="1800" dirty="0">
                <a:solidFill>
                  <a:schemeClr val="tx1"/>
                </a:solidFill>
              </a:rPr>
              <a:t>: textos científicos y textos humanísticos. </a:t>
            </a:r>
          </a:p>
        </p:txBody>
      </p:sp>
      <p:pic>
        <p:nvPicPr>
          <p:cNvPr id="5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EA1F0937-9C43-0006-02F6-0EBA4119B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628" y="2762341"/>
            <a:ext cx="5585772" cy="351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17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6EE8ECF5-2D8D-3FAF-EA3A-7B87D838A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52" y="1381625"/>
            <a:ext cx="4724400" cy="418109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C946E8-37B9-53DD-B260-25BA0A88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2411653"/>
            <a:ext cx="4952681" cy="3728613"/>
          </a:xfrm>
        </p:spPr>
        <p:txBody>
          <a:bodyPr>
            <a:normAutofit/>
          </a:bodyPr>
          <a:lstStyle/>
          <a:p>
            <a:r>
              <a:rPr lang="es-EC" sz="1800" b="1">
                <a:solidFill>
                  <a:schemeClr val="tx2"/>
                </a:solidFill>
              </a:rPr>
              <a:t>Ámbito periodístico y de los medios de comunicación</a:t>
            </a:r>
            <a:r>
              <a:rPr lang="es-EC" sz="1800">
                <a:solidFill>
                  <a:schemeClr val="tx2"/>
                </a:solidFill>
              </a:rPr>
              <a:t>: su finalidad es informar de hechos recientes de interés.</a:t>
            </a:r>
          </a:p>
          <a:p>
            <a:endParaRPr lang="es-EC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84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6A4C79-62F0-4DFD-A156-0F1AB7D26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0"/>
            <a:ext cx="1219199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7FF257-5D01-4829-AD0B-B2D6076B3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C946E8-37B9-53DD-B260-25BA0A88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200400"/>
            <a:ext cx="5410200" cy="2590800"/>
          </a:xfrm>
        </p:spPr>
        <p:txBody>
          <a:bodyPr>
            <a:normAutofit/>
          </a:bodyPr>
          <a:lstStyle/>
          <a:p>
            <a:r>
              <a:rPr lang="es-EC" sz="1800" b="1">
                <a:solidFill>
                  <a:schemeClr val="tx2"/>
                </a:solidFill>
              </a:rPr>
              <a:t>Ámbito publicitario: </a:t>
            </a:r>
            <a:r>
              <a:rPr lang="es-EC" sz="1800">
                <a:solidFill>
                  <a:schemeClr val="tx2"/>
                </a:solidFill>
              </a:rPr>
              <a:t>el objetivo de los textos publicitarios es persuadir al receptor de que compre un producto, utilice un servicio, colabore con una organizació</a:t>
            </a: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203226E-89DA-B3E0-3EB8-B79451734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587289"/>
            <a:ext cx="4209625" cy="368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32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F4AD146-5BE9-5674-1393-7012939A9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52" y="1592572"/>
            <a:ext cx="4724400" cy="37592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C946E8-37B9-53DD-B260-25BA0A88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2411653"/>
            <a:ext cx="4952681" cy="3728613"/>
          </a:xfrm>
        </p:spPr>
        <p:txBody>
          <a:bodyPr>
            <a:normAutofit/>
          </a:bodyPr>
          <a:lstStyle/>
          <a:p>
            <a:r>
              <a:rPr lang="es-EC" sz="1800" b="1">
                <a:solidFill>
                  <a:schemeClr val="tx2"/>
                </a:solidFill>
              </a:rPr>
              <a:t>Ámbito jurídico-administrativo: </a:t>
            </a:r>
            <a:r>
              <a:rPr lang="es-EC" sz="1800">
                <a:solidFill>
                  <a:schemeClr val="tx2"/>
                </a:solidFill>
              </a:rPr>
              <a:t>Comprende textos legales y judiciales (leyes, decretos).</a:t>
            </a:r>
          </a:p>
        </p:txBody>
      </p:sp>
    </p:spTree>
    <p:extLst>
      <p:ext uri="{BB962C8B-B14F-4D97-AF65-F5344CB8AC3E}">
        <p14:creationId xmlns:p14="http://schemas.microsoft.com/office/powerpoint/2010/main" val="383911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" name="Imagen 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343DF36-EFC8-6C7C-D9F0-12C7F3EDF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52" y="1472542"/>
            <a:ext cx="4724400" cy="399925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C946E8-37B9-53DD-B260-25BA0A88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2411653"/>
            <a:ext cx="4952681" cy="3728613"/>
          </a:xfrm>
        </p:spPr>
        <p:txBody>
          <a:bodyPr>
            <a:normAutofit/>
          </a:bodyPr>
          <a:lstStyle/>
          <a:p>
            <a:r>
              <a:rPr lang="es-EC" sz="1800" b="1" dirty="0">
                <a:solidFill>
                  <a:schemeClr val="tx2"/>
                </a:solidFill>
              </a:rPr>
              <a:t>Ámbito personal</a:t>
            </a:r>
            <a:r>
              <a:rPr lang="es-EC" sz="1800" dirty="0">
                <a:solidFill>
                  <a:schemeClr val="tx2"/>
                </a:solidFill>
              </a:rPr>
              <a:t>: en nuestras relaciones personales empleamos diversos géneros discursivos: conversaciones, postales, mensajes en redes sociales.</a:t>
            </a:r>
          </a:p>
        </p:txBody>
      </p:sp>
    </p:spTree>
    <p:extLst>
      <p:ext uri="{BB962C8B-B14F-4D97-AF65-F5344CB8AC3E}">
        <p14:creationId xmlns:p14="http://schemas.microsoft.com/office/powerpoint/2010/main" val="2925491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6A4C79-62F0-4DFD-A156-0F1AB7D26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0"/>
            <a:ext cx="1219199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7FF257-5D01-4829-AD0B-B2D6076B3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AE20DF-3431-239F-CAC3-F58FCBCFB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6800"/>
            <a:ext cx="5410200" cy="1997075"/>
          </a:xfrm>
        </p:spPr>
        <p:txBody>
          <a:bodyPr>
            <a:normAutofit/>
          </a:bodyPr>
          <a:lstStyle/>
          <a:p>
            <a:r>
              <a:rPr lang="es-EC" sz="3600">
                <a:solidFill>
                  <a:schemeClr val="tx2"/>
                </a:solidFill>
              </a:rPr>
              <a:t>MONOGRAFÍA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47AF53-AC91-801C-D35A-8334D629A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200400"/>
            <a:ext cx="5410200" cy="2590800"/>
          </a:xfrm>
        </p:spPr>
        <p:txBody>
          <a:bodyPr>
            <a:normAutofit/>
          </a:bodyPr>
          <a:lstStyle/>
          <a:p>
            <a:r>
              <a:rPr lang="es-EC" sz="1800">
                <a:solidFill>
                  <a:schemeClr val="tx2"/>
                </a:solidFill>
              </a:rPr>
              <a:t>Es un trabajo científico escrito, producto de la investigación bibliográfica, que estudia en forma exhaustiva un tema claramente delimitado y que lo desarrolla en forma lógica.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A8DD4D-BB49-9850-52F7-9CD899B47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2309132"/>
            <a:ext cx="4209625" cy="223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05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EF78C963-F54A-2D85-0808-AF88B13058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63562"/>
              </p:ext>
            </p:extLst>
          </p:nvPr>
        </p:nvGraphicFramePr>
        <p:xfrm>
          <a:off x="838200" y="1949450"/>
          <a:ext cx="10515600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3445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4268B-8086-EEB0-C689-6F187867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CARACTERÍSTICAS MONOGRAFIA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EF78C963-F54A-2D85-0808-AF88B13058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041014"/>
              </p:ext>
            </p:extLst>
          </p:nvPr>
        </p:nvGraphicFramePr>
        <p:xfrm>
          <a:off x="838200" y="1949450"/>
          <a:ext cx="10515600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908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5F2D3-E046-498E-11A5-E25157E6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/>
              <a:t>TIPOS DE MONOGRAFÍAS</a:t>
            </a:r>
            <a:endParaRPr lang="es-EC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96FE845-E9FA-976C-46F6-66AE95EC05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621702"/>
              </p:ext>
            </p:extLst>
          </p:nvPr>
        </p:nvGraphicFramePr>
        <p:xfrm>
          <a:off x="838200" y="1949450"/>
          <a:ext cx="10515600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825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5F2D3-E046-498E-11A5-E25157E6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27" y="337735"/>
            <a:ext cx="4578042" cy="1325563"/>
          </a:xfrm>
        </p:spPr>
        <p:txBody>
          <a:bodyPr/>
          <a:lstStyle/>
          <a:p>
            <a:r>
              <a:rPr lang="es-EC" dirty="0"/>
              <a:t>REDACCION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3B765F-35AD-47B8-BBF3-8D59DF703F2F}"/>
              </a:ext>
            </a:extLst>
          </p:cNvPr>
          <p:cNvSpPr txBox="1"/>
          <p:nvPr/>
        </p:nvSpPr>
        <p:spPr>
          <a:xfrm>
            <a:off x="539827" y="3010372"/>
            <a:ext cx="609322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s-EC" dirty="0">
                <a:solidFill>
                  <a:schemeClr val="bg1"/>
                </a:solidFill>
              </a:rPr>
              <a:t>Es necesario trazar un plan o esquema que sirva de guía en la composición del texto. </a:t>
            </a:r>
            <a:endParaRPr lang="es-EC" u="none" strike="noStrike" dirty="0">
              <a:solidFill>
                <a:schemeClr val="bg1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DFBCAB-DFBC-1E64-D9B9-3D05B4CD52CC}"/>
              </a:ext>
            </a:extLst>
          </p:cNvPr>
          <p:cNvSpPr txBox="1"/>
          <p:nvPr/>
        </p:nvSpPr>
        <p:spPr>
          <a:xfrm>
            <a:off x="539827" y="4241471"/>
            <a:ext cx="609322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s-EC" dirty="0">
                <a:solidFill>
                  <a:schemeClr val="bg1"/>
                </a:solidFill>
              </a:rPr>
              <a:t> Se debe escribir con claridad y corrección, haciendo buen uso de las palabras y de los signos de puntuación.</a:t>
            </a:r>
            <a:endParaRPr lang="es-EC" u="none" strike="noStrike" dirty="0">
              <a:solidFill>
                <a:schemeClr val="bg1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5F8DBAF-E206-57FC-2F48-915C22951E6D}"/>
              </a:ext>
            </a:extLst>
          </p:cNvPr>
          <p:cNvSpPr txBox="1"/>
          <p:nvPr/>
        </p:nvSpPr>
        <p:spPr>
          <a:xfrm>
            <a:off x="5563985" y="551536"/>
            <a:ext cx="6093228" cy="92333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bg1"/>
                </a:solidFill>
              </a:rPr>
              <a:t>Objetivo </a:t>
            </a:r>
            <a:r>
              <a:rPr lang="es-EC" dirty="0">
                <a:solidFill>
                  <a:schemeClr val="bg1"/>
                </a:solidFill>
              </a:rPr>
              <a:t>de la redacción es componer un texto que logre </a:t>
            </a:r>
            <a:r>
              <a:rPr lang="es-EC" b="1" dirty="0">
                <a:solidFill>
                  <a:schemeClr val="bg1"/>
                </a:solidFill>
              </a:rPr>
              <a:t>transmitir un mensaje</a:t>
            </a:r>
            <a:r>
              <a:rPr lang="es-EC" dirty="0">
                <a:solidFill>
                  <a:schemeClr val="bg1"/>
                </a:solidFill>
              </a:rPr>
              <a:t> determinado a un público específico y con una intención definida.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8E106ED-2DAB-8B69-E274-34699164D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48" y="2414587"/>
            <a:ext cx="3362153" cy="365376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6971E2F-9980-C6B0-B566-9104D96F69AC}"/>
              </a:ext>
            </a:extLst>
          </p:cNvPr>
          <p:cNvSpPr txBox="1"/>
          <p:nvPr/>
        </p:nvSpPr>
        <p:spPr>
          <a:xfrm>
            <a:off x="692227" y="5472570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Redacción requiere de </a:t>
            </a:r>
            <a:r>
              <a:rPr lang="es-EC" b="1" dirty="0">
                <a:solidFill>
                  <a:schemeClr val="bg1"/>
                </a:solidFill>
              </a:rPr>
              <a:t>coherencia y cohesión textual</a:t>
            </a:r>
            <a:r>
              <a:rPr lang="es-EC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3828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AADB1-5C8F-E563-E7EC-B9A7BB946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>PARTES DE UNA MONOGRAFÍA</a:t>
            </a:r>
            <a:br>
              <a:rPr lang="es-EC" b="1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30C035-57EC-A4F8-F0A0-59EE3AB3B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41" y="1157605"/>
            <a:ext cx="10515600" cy="454279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s-EC" sz="1800" b="1" dirty="0"/>
              <a:t>Portada</a:t>
            </a:r>
            <a:r>
              <a:rPr lang="es-EC" sz="1800" dirty="0"/>
              <a:t>: Conviene que siga las normas y la estructura general de la institución por la cual se escribe.</a:t>
            </a:r>
          </a:p>
          <a:p>
            <a:pPr>
              <a:buFont typeface="+mj-lt"/>
              <a:buAutoNum type="arabicPeriod"/>
            </a:pPr>
            <a:r>
              <a:rPr lang="es-EC" sz="1800" b="1" dirty="0"/>
              <a:t>Índice general</a:t>
            </a:r>
            <a:r>
              <a:rPr lang="es-EC" sz="1800" dirty="0"/>
              <a:t>: Indica con el número de páginas la estructura.</a:t>
            </a:r>
          </a:p>
          <a:p>
            <a:pPr>
              <a:buFont typeface="+mj-lt"/>
              <a:buAutoNum type="arabicPeriod"/>
            </a:pPr>
            <a:r>
              <a:rPr lang="es-EC" sz="1800" b="1" dirty="0"/>
              <a:t>Cuerpo de trabajo</a:t>
            </a:r>
            <a:r>
              <a:rPr lang="es-EC" sz="1800" dirty="0"/>
              <a:t>: Debe contener el desarrollo de la investigación mediante capítulos y secciones e informando de lo general a lo particular. Cada capítulo debe de contener: hechos, análisis, interpretación, métodos empleados en el trabajo, gráficos, ilustraciones, entre otros.</a:t>
            </a:r>
          </a:p>
          <a:p>
            <a:pPr>
              <a:buFont typeface="+mj-lt"/>
              <a:buAutoNum type="arabicPeriod"/>
            </a:pPr>
            <a:r>
              <a:rPr lang="es-EC" sz="1800" b="1" dirty="0"/>
              <a:t>Conclusiones</a:t>
            </a:r>
            <a:r>
              <a:rPr lang="es-EC" sz="1800" dirty="0"/>
              <a:t>: Qué es lo que se observa con la información </a:t>
            </a:r>
            <a:r>
              <a:rPr lang="es-EC" sz="1800"/>
              <a:t>presentada.</a:t>
            </a:r>
            <a:endParaRPr lang="es-EC" sz="1800" dirty="0"/>
          </a:p>
          <a:p>
            <a:pPr>
              <a:buFont typeface="+mj-lt"/>
              <a:buAutoNum type="arabicPeriod"/>
            </a:pPr>
            <a:r>
              <a:rPr lang="es-EC" sz="1800" b="1" dirty="0"/>
              <a:t>Bibliografía</a:t>
            </a:r>
            <a:r>
              <a:rPr lang="es-EC" sz="1800" dirty="0"/>
              <a:t>: Las fuentes de información deben de ser presentadas alfabéticamente. En referencia a lo anterior, es fundamental presentar la información de acuerdo a la norma elegida.</a:t>
            </a:r>
          </a:p>
        </p:txBody>
      </p:sp>
    </p:spTree>
    <p:extLst>
      <p:ext uri="{BB962C8B-B14F-4D97-AF65-F5344CB8AC3E}">
        <p14:creationId xmlns:p14="http://schemas.microsoft.com/office/powerpoint/2010/main" val="1931784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5F2D3-E046-498E-11A5-E25157E6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spc="-20" dirty="0">
                <a:effectLst/>
                <a:latin typeface="Century Gothic" panose="020B0502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TEXTOS CIENTÍFICOS.</a:t>
            </a:r>
            <a:endParaRPr lang="es-EC" sz="6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C946E8-37B9-53DD-B260-25BA0A88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30" y="1691323"/>
            <a:ext cx="6776258" cy="4195763"/>
          </a:xfrm>
        </p:spPr>
        <p:txBody>
          <a:bodyPr>
            <a:normAutofit lnSpcReduction="10000"/>
          </a:bodyPr>
          <a:lstStyle/>
          <a:p>
            <a:r>
              <a:rPr lang="es-EC" dirty="0"/>
              <a:t>Son aquellos cuya finalidad es difundir los conocimientos y progresos de la </a:t>
            </a:r>
            <a:r>
              <a:rPr lang="es-EC" b="1" dirty="0"/>
              <a:t>ciencia</a:t>
            </a:r>
            <a:r>
              <a:rPr lang="es-EC" dirty="0"/>
              <a:t> (conjunto de teorías sobre el mundo físico construidas a partir de hipótesis verificables, basadas en la </a:t>
            </a:r>
            <a:r>
              <a:rPr lang="es-EC" b="1" dirty="0"/>
              <a:t>observación</a:t>
            </a:r>
            <a:r>
              <a:rPr lang="es-EC" dirty="0"/>
              <a:t> y la </a:t>
            </a:r>
            <a:r>
              <a:rPr lang="es-EC" b="1" dirty="0"/>
              <a:t>experimentación</a:t>
            </a:r>
            <a:r>
              <a:rPr lang="es-EC" dirty="0"/>
              <a:t>) y la </a:t>
            </a:r>
            <a:r>
              <a:rPr lang="es-EC" b="1" dirty="0"/>
              <a:t>tecnología</a:t>
            </a:r>
            <a:r>
              <a:rPr lang="es-EC" dirty="0"/>
              <a:t> (resultado de la aplicación práctica de los avances científicos)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6D68DB-1725-E477-865C-1EE4C4B8F821}"/>
              </a:ext>
            </a:extLst>
          </p:cNvPr>
          <p:cNvSpPr txBox="1"/>
          <p:nvPr/>
        </p:nvSpPr>
        <p:spPr>
          <a:xfrm>
            <a:off x="5673438" y="365760"/>
            <a:ext cx="60932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C" dirty="0">
                <a:solidFill>
                  <a:schemeClr val="bg1"/>
                </a:solidFill>
              </a:rPr>
              <a:t>Redactados en un lenguaje especializado, en los que se brinda información científica al lecto</a:t>
            </a:r>
            <a:br>
              <a:rPr lang="es-EC" u="none" strike="noStrike" dirty="0">
                <a:solidFill>
                  <a:schemeClr val="bg1"/>
                </a:solidFill>
                <a:effectLst/>
                <a:highlight>
                  <a:srgbClr val="FFFFFF"/>
                </a:highlight>
              </a:rPr>
            </a:br>
            <a:endParaRPr lang="es-EC" u="none" strike="noStrike" dirty="0">
              <a:solidFill>
                <a:schemeClr val="bg1"/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9F4225-B0D5-F53B-2B60-2ADAE4AE3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203" y="1425315"/>
            <a:ext cx="4143962" cy="4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84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6A4C79-62F0-4DFD-A156-0F1AB7D26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0"/>
            <a:ext cx="1219199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7FF257-5D01-4829-AD0B-B2D6076B3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F5F2D3-E046-498E-11A5-E25157E6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6800"/>
            <a:ext cx="5410200" cy="1997075"/>
          </a:xfrm>
        </p:spPr>
        <p:txBody>
          <a:bodyPr>
            <a:normAutofit/>
          </a:bodyPr>
          <a:lstStyle/>
          <a:p>
            <a:r>
              <a:rPr lang="es-EC" sz="3600">
                <a:solidFill>
                  <a:schemeClr val="tx2"/>
                </a:solidFill>
              </a:rPr>
              <a:t>TEXTOS CIENTÍFICOS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C946E8-37B9-53DD-B260-25BA0A88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200400"/>
            <a:ext cx="5410200" cy="2590800"/>
          </a:xfrm>
        </p:spPr>
        <p:txBody>
          <a:bodyPr>
            <a:normAutofit/>
          </a:bodyPr>
          <a:lstStyle/>
          <a:p>
            <a:r>
              <a:rPr lang="es-EC" sz="1800">
                <a:solidFill>
                  <a:schemeClr val="tx2"/>
                </a:solidFill>
              </a:rPr>
              <a:t>Se difunden para compartir con el resto de la comunidad que estudia el mismo tema, los avances o descubrimientos o las hipótesis que se manejan respecto a un objeto de estudio.</a:t>
            </a:r>
            <a:br>
              <a:rPr lang="es-EC" sz="1800" u="none" strike="noStrike">
                <a:solidFill>
                  <a:schemeClr val="tx2"/>
                </a:solidFill>
                <a:effectLst/>
                <a:highlight>
                  <a:srgbClr val="FFFFFF"/>
                </a:highlight>
              </a:rPr>
            </a:br>
            <a:endParaRPr lang="es-EC" sz="1800">
              <a:solidFill>
                <a:schemeClr val="tx2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EB23CB9-8F78-4922-3564-07A566119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2036462"/>
            <a:ext cx="4209625" cy="278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32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5F2D3-E046-498E-11A5-E25157E6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>CARACTERÍSTICAS DE UN TEXTO CIENTÍFICO</a:t>
            </a:r>
            <a:br>
              <a:rPr lang="es-EC" b="1" dirty="0"/>
            </a:br>
            <a:endParaRPr lang="es-EC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E4BF9C-FF32-34C9-0D3F-B8E6BCFB2CA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1796" y="1400810"/>
            <a:ext cx="11848408" cy="4770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C" sz="2400" dirty="0"/>
              <a:t>Ser </a:t>
            </a:r>
            <a:r>
              <a:rPr lang="es-EC" sz="2400" b="1" dirty="0"/>
              <a:t>expositivos y objetivos (</a:t>
            </a:r>
            <a:r>
              <a:rPr lang="es-EC" sz="2400" dirty="0"/>
              <a:t>exponer los resultados obtenidos de forma clara)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400" dirty="0"/>
              <a:t>Deben ser</a:t>
            </a:r>
            <a:r>
              <a:rPr lang="es-EC" sz="2400" b="1" dirty="0"/>
              <a:t> precisos, universales y verificables</a:t>
            </a:r>
            <a:r>
              <a:rPr lang="es-EC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400" dirty="0"/>
              <a:t>Su brevedad o </a:t>
            </a:r>
            <a:r>
              <a:rPr lang="es-EC" sz="2400" b="1" dirty="0"/>
              <a:t>extensión depende del tipo de texto (</a:t>
            </a:r>
            <a:r>
              <a:rPr lang="es-EC" sz="2400" dirty="0"/>
              <a:t>artículo, tesis, ponencia o un libro).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400" dirty="0"/>
              <a:t> Poseen </a:t>
            </a:r>
            <a:r>
              <a:rPr lang="es-EC" sz="2400" b="1" dirty="0"/>
              <a:t>un autor principal y varios autores colaboradores</a:t>
            </a:r>
            <a:r>
              <a:rPr lang="es-EC" sz="2400" dirty="0"/>
              <a:t>, involucrados en la investigación.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400" dirty="0"/>
              <a:t>Exponen los </a:t>
            </a:r>
            <a:r>
              <a:rPr lang="es-EC" sz="2400" b="1" dirty="0"/>
              <a:t>resultados de un conjunto de investigaciones</a:t>
            </a:r>
            <a:r>
              <a:rPr lang="es-EC" sz="2400" dirty="0"/>
              <a:t> experimentales, de campo o de cualquier otra índole.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400" dirty="0"/>
              <a:t>Poseen un</a:t>
            </a:r>
            <a:r>
              <a:rPr lang="es-EC" sz="2400" b="1" dirty="0"/>
              <a:t> lenguaje técnico</a:t>
            </a:r>
            <a:r>
              <a:rPr lang="es-EC" sz="2400" dirty="0"/>
              <a:t>, que exige generalmente un nivel de conocimiento previo de parte del lector.</a:t>
            </a:r>
            <a:endParaRPr lang="es-EC" sz="2400" u="none" strike="noStrike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9576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5F2D3-E046-498E-11A5-E25157E6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>ESTRUCTURA DE UN TEXTO CIENTÍFICO</a:t>
            </a:r>
            <a:br>
              <a:rPr lang="es-EC" b="1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C946E8-37B9-53DD-B260-25BA0A889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C" b="1" dirty="0"/>
              <a:t>Título</a:t>
            </a:r>
            <a:r>
              <a:rPr lang="es-EC" dirty="0"/>
              <a:t>: contiene el tema y la formulación del problema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b="1" dirty="0"/>
              <a:t>Autores</a:t>
            </a:r>
            <a:r>
              <a:rPr lang="es-EC" dirty="0"/>
              <a:t>: personas que firman la investigación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b="1" dirty="0"/>
              <a:t>Resumen</a:t>
            </a:r>
            <a:r>
              <a:rPr lang="es-EC" dirty="0"/>
              <a:t>: breve explicación del tema que será abordado, sus puntos principales.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b="1" dirty="0"/>
              <a:t>Introducción</a:t>
            </a:r>
            <a:r>
              <a:rPr lang="es-EC" dirty="0"/>
              <a:t>: presentación de la investigación, el problema a tratar, la hipótesis, justificaciones.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b="1" dirty="0"/>
              <a:t>Método y materiales</a:t>
            </a:r>
            <a:r>
              <a:rPr lang="es-EC" dirty="0"/>
              <a:t>: explicación de la metodología y los materiales que serán empleados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b="1" dirty="0"/>
              <a:t>Recolección de datos</a:t>
            </a:r>
            <a:r>
              <a:rPr lang="es-EC" dirty="0"/>
              <a:t>: proceso de toma de datos para la investigación.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b="1" dirty="0"/>
              <a:t>Resultados</a:t>
            </a:r>
            <a:r>
              <a:rPr lang="es-EC" dirty="0"/>
              <a:t>: presentación de los resultados obtenidos.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b="1" dirty="0"/>
              <a:t>Discusión</a:t>
            </a:r>
            <a:r>
              <a:rPr lang="es-EC" dirty="0"/>
              <a:t>: análisis de los resultados obtenidos en función de la hipótesis planteada.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b="1" dirty="0"/>
              <a:t>Conclusión</a:t>
            </a:r>
            <a:r>
              <a:rPr lang="es-EC" dirty="0"/>
              <a:t>: cierre del texto presentando los aspectos más relevantes de la investigación y sus hallazgos.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b="1" dirty="0"/>
              <a:t>Bibliografía</a:t>
            </a:r>
            <a:r>
              <a:rPr lang="es-EC" dirty="0"/>
              <a:t>: relación de los textos utilizados para la realización de la investigación.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82717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1F07D33-6964-CA3C-6A2D-FD257022B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2229" y="448887"/>
            <a:ext cx="7408025" cy="5561168"/>
          </a:xfrm>
        </p:spPr>
      </p:pic>
    </p:spTree>
    <p:extLst>
      <p:ext uri="{BB962C8B-B14F-4D97-AF65-F5344CB8AC3E}">
        <p14:creationId xmlns:p14="http://schemas.microsoft.com/office/powerpoint/2010/main" val="1503801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5F2D3-E046-498E-11A5-E25157E6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>TIPOS DE TEXTOS CIENTÍFICOS</a:t>
            </a:r>
            <a:br>
              <a:rPr lang="es-EC" b="1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C946E8-37B9-53DD-B260-25BA0A88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13" y="1467312"/>
            <a:ext cx="6377247" cy="41957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C" dirty="0"/>
              <a:t>Existe una variedad considerable de textos científicos, como, por ejemplo:</a:t>
            </a:r>
          </a:p>
          <a:p>
            <a:pPr marL="0" indent="0">
              <a:buNone/>
            </a:pPr>
            <a:endParaRPr lang="es-EC" dirty="0"/>
          </a:p>
          <a:p>
            <a:pPr>
              <a:buFont typeface="Arial" panose="020B0604020202020204" pitchFamily="34" charset="0"/>
              <a:buChar char="•"/>
            </a:pPr>
            <a:r>
              <a:rPr lang="es-EC" dirty="0"/>
              <a:t>Artículos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dirty="0"/>
              <a:t>Tesis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dirty="0"/>
              <a:t>Monografías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dirty="0"/>
              <a:t>Manuales escolares o didácticos.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dirty="0"/>
              <a:t>Libros y revistas en general sobre temas de ciencias de la salud, sociales, matemáticas, etc.</a:t>
            </a:r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D32374-927A-1A4E-8E8F-B63DB1BF1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5" y="1028541"/>
            <a:ext cx="3495675" cy="19716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C28FEB4-028B-6FF1-4747-FC5C1F9ED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293" y="3867309"/>
            <a:ext cx="31623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8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5F2D3-E046-498E-11A5-E25157E6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FUNDAMENTOS BÁSICOS</a:t>
            </a:r>
            <a:r>
              <a:rPr lang="es-EC" dirty="0"/>
              <a:t>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47123C3-AA92-EF02-126E-7B8C56BE42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9833508"/>
              </p:ext>
            </p:extLst>
          </p:nvPr>
        </p:nvGraphicFramePr>
        <p:xfrm>
          <a:off x="1432328" y="1323987"/>
          <a:ext cx="1075967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28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D28FF9-CB70-A714-B4E4-73849CEC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586992"/>
            <a:ext cx="4953000" cy="1664573"/>
          </a:xfrm>
        </p:spPr>
        <p:txBody>
          <a:bodyPr>
            <a:normAutofit/>
          </a:bodyPr>
          <a:lstStyle/>
          <a:p>
            <a:r>
              <a:rPr lang="es-EC">
                <a:solidFill>
                  <a:schemeClr val="tx2"/>
                </a:solidFill>
              </a:rPr>
              <a:t>ETAPAS DE LA REDACCION </a:t>
            </a:r>
          </a:p>
        </p:txBody>
      </p:sp>
      <p:pic>
        <p:nvPicPr>
          <p:cNvPr id="6" name="Imagen 5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1413C66-4F9B-7749-FB40-0E6F6A3C4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52" y="768906"/>
            <a:ext cx="4724400" cy="5406532"/>
          </a:xfrm>
          <a:prstGeom prst="rect">
            <a:avLst/>
          </a:prstGeom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38650C0-90E6-96F7-7FE2-6EB1758E21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72421"/>
              </p:ext>
            </p:extLst>
          </p:nvPr>
        </p:nvGraphicFramePr>
        <p:xfrm>
          <a:off x="6553200" y="2411653"/>
          <a:ext cx="4952681" cy="3728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215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F5F2D3-E046-498E-11A5-E25157E6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6307"/>
            <a:ext cx="5257800" cy="22613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ETAPAS DE LA REDACCION </a:t>
            </a:r>
          </a:p>
        </p:txBody>
      </p:sp>
      <p:pic>
        <p:nvPicPr>
          <p:cNvPr id="24" name="Picture 17">
            <a:extLst>
              <a:ext uri="{FF2B5EF4-FFF2-40B4-BE49-F238E27FC236}">
                <a16:creationId xmlns:a16="http://schemas.microsoft.com/office/drawing/2014/main" id="{3A0AB1E0-FFE6-4D14-96E0-C0F76F64B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 rot="16200000">
            <a:off x="36314" y="-76122"/>
            <a:ext cx="1295924" cy="13746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9293780-B9DF-1689-25D7-7778C4128D59}"/>
              </a:ext>
            </a:extLst>
          </p:cNvPr>
          <p:cNvSpPr txBox="1"/>
          <p:nvPr/>
        </p:nvSpPr>
        <p:spPr>
          <a:xfrm>
            <a:off x="838200" y="3171423"/>
            <a:ext cx="5257800" cy="2957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b="1" i="1" dirty="0">
                <a:solidFill>
                  <a:schemeClr val="tx2"/>
                </a:solidFill>
              </a:rPr>
              <a:t>PLANIFICACIÓN</a:t>
            </a:r>
            <a:r>
              <a:rPr lang="en-US" sz="1500" b="1" dirty="0">
                <a:solidFill>
                  <a:schemeClr val="tx2"/>
                </a:solidFill>
              </a:rPr>
              <a:t>: </a:t>
            </a:r>
            <a:r>
              <a:rPr lang="en-US" sz="1500" dirty="0">
                <a:solidFill>
                  <a:schemeClr val="tx2"/>
                </a:solidFill>
              </a:rPr>
              <a:t>,</a:t>
            </a:r>
          </a:p>
          <a:p>
            <a:pPr marL="285750" indent="-22860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Etapa </a:t>
            </a:r>
            <a:r>
              <a:rPr lang="en-US" sz="1500" dirty="0" err="1">
                <a:solidFill>
                  <a:schemeClr val="tx2"/>
                </a:solidFill>
              </a:rPr>
              <a:t>en</a:t>
            </a:r>
            <a:r>
              <a:rPr lang="en-US" sz="1500" dirty="0">
                <a:solidFill>
                  <a:schemeClr val="tx2"/>
                </a:solidFill>
              </a:rPr>
              <a:t> que se </a:t>
            </a:r>
            <a:r>
              <a:rPr lang="en-US" sz="1500" dirty="0" err="1">
                <a:solidFill>
                  <a:schemeClr val="tx2"/>
                </a:solidFill>
              </a:rPr>
              <a:t>acude</a:t>
            </a:r>
            <a:r>
              <a:rPr lang="en-US" sz="1500" dirty="0">
                <a:solidFill>
                  <a:schemeClr val="tx2"/>
                </a:solidFill>
              </a:rPr>
              <a:t> a las </a:t>
            </a:r>
            <a:r>
              <a:rPr lang="en-US" sz="1500" dirty="0" err="1">
                <a:solidFill>
                  <a:schemeClr val="tx2"/>
                </a:solidFill>
              </a:rPr>
              <a:t>fuentes</a:t>
            </a:r>
            <a:r>
              <a:rPr lang="en-US" sz="1500" dirty="0">
                <a:solidFill>
                  <a:schemeClr val="tx2"/>
                </a:solidFill>
              </a:rPr>
              <a:t>, </a:t>
            </a:r>
            <a:r>
              <a:rPr lang="en-US" sz="1500" dirty="0" err="1">
                <a:solidFill>
                  <a:schemeClr val="tx2"/>
                </a:solidFill>
              </a:rPr>
              <a:t>en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búsqueda</a:t>
            </a:r>
            <a:r>
              <a:rPr lang="en-US" sz="1500" dirty="0">
                <a:solidFill>
                  <a:schemeClr val="tx2"/>
                </a:solidFill>
              </a:rPr>
              <a:t> de </a:t>
            </a:r>
            <a:r>
              <a:rPr lang="en-US" sz="1500" dirty="0" err="1">
                <a:solidFill>
                  <a:schemeClr val="tx2"/>
                </a:solidFill>
              </a:rPr>
              <a:t>información</a:t>
            </a:r>
            <a:r>
              <a:rPr lang="en-US" sz="1500" dirty="0">
                <a:solidFill>
                  <a:schemeClr val="tx2"/>
                </a:solidFill>
              </a:rPr>
              <a:t>.</a:t>
            </a:r>
          </a:p>
          <a:p>
            <a:pPr marL="285750" indent="-22860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Se </a:t>
            </a:r>
            <a:r>
              <a:rPr lang="en-US" sz="1500" dirty="0" err="1">
                <a:solidFill>
                  <a:schemeClr val="tx2"/>
                </a:solidFill>
              </a:rPr>
              <a:t>organiza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mentalmente</a:t>
            </a:r>
            <a:r>
              <a:rPr lang="en-US" sz="1500" dirty="0">
                <a:solidFill>
                  <a:schemeClr val="tx2"/>
                </a:solidFill>
              </a:rPr>
              <a:t> la </a:t>
            </a:r>
            <a:r>
              <a:rPr lang="en-US" sz="1500" dirty="0" err="1">
                <a:solidFill>
                  <a:schemeClr val="tx2"/>
                </a:solidFill>
              </a:rPr>
              <a:t>información</a:t>
            </a:r>
            <a:r>
              <a:rPr lang="en-US" sz="1500" dirty="0">
                <a:solidFill>
                  <a:schemeClr val="tx2"/>
                </a:solidFill>
              </a:rPr>
              <a:t>. </a:t>
            </a:r>
          </a:p>
          <a:p>
            <a:pPr marL="285750" indent="-22860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Se decide </a:t>
            </a:r>
            <a:r>
              <a:rPr lang="en-US" sz="1500" dirty="0" err="1">
                <a:solidFill>
                  <a:schemeClr val="tx2"/>
                </a:solidFill>
              </a:rPr>
              <a:t>qué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tipo</a:t>
            </a:r>
            <a:r>
              <a:rPr lang="en-US" sz="1500" dirty="0">
                <a:solidFill>
                  <a:schemeClr val="tx2"/>
                </a:solidFill>
              </a:rPr>
              <a:t> de </a:t>
            </a:r>
            <a:r>
              <a:rPr lang="en-US" sz="1500" dirty="0" err="1">
                <a:solidFill>
                  <a:schemeClr val="tx2"/>
                </a:solidFill>
              </a:rPr>
              <a:t>texto</a:t>
            </a:r>
            <a:r>
              <a:rPr lang="en-US" sz="1500" dirty="0">
                <a:solidFill>
                  <a:schemeClr val="tx2"/>
                </a:solidFill>
              </a:rPr>
              <a:t> se </a:t>
            </a:r>
            <a:r>
              <a:rPr lang="en-US" sz="1500" dirty="0" err="1">
                <a:solidFill>
                  <a:schemeClr val="tx2"/>
                </a:solidFill>
              </a:rPr>
              <a:t>hará</a:t>
            </a:r>
            <a:r>
              <a:rPr lang="en-US" sz="1500" dirty="0">
                <a:solidFill>
                  <a:schemeClr val="tx2"/>
                </a:solidFill>
              </a:rPr>
              <a:t>.</a:t>
            </a:r>
          </a:p>
          <a:p>
            <a:pPr indent="-22860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 Por </a:t>
            </a:r>
            <a:r>
              <a:rPr lang="en-US" sz="1500" dirty="0" err="1">
                <a:solidFill>
                  <a:schemeClr val="tx2"/>
                </a:solidFill>
              </a:rPr>
              <a:t>dónde</a:t>
            </a:r>
            <a:r>
              <a:rPr lang="en-US" sz="1500" dirty="0">
                <a:solidFill>
                  <a:schemeClr val="tx2"/>
                </a:solidFill>
              </a:rPr>
              <a:t> se </a:t>
            </a:r>
            <a:r>
              <a:rPr lang="en-US" sz="1500" dirty="0" err="1">
                <a:solidFill>
                  <a:schemeClr val="tx2"/>
                </a:solidFill>
              </a:rPr>
              <a:t>empezará</a:t>
            </a:r>
            <a:r>
              <a:rPr lang="en-US" sz="1500" dirty="0">
                <a:solidFill>
                  <a:schemeClr val="tx2"/>
                </a:solidFill>
              </a:rPr>
              <a:t> a  </a:t>
            </a:r>
            <a:r>
              <a:rPr lang="en-US" sz="1500" dirty="0" err="1">
                <a:solidFill>
                  <a:schemeClr val="tx2"/>
                </a:solidFill>
              </a:rPr>
              <a:t>realizar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el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texto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</a:p>
          <a:p>
            <a:pPr indent="-22860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/>
              </a:solidFill>
            </a:endParaRPr>
          </a:p>
          <a:p>
            <a:pPr marL="285750" indent="-22860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b="1" i="1" dirty="0">
                <a:solidFill>
                  <a:schemeClr val="tx2"/>
                </a:solidFill>
              </a:rPr>
              <a:t>En </a:t>
            </a:r>
            <a:r>
              <a:rPr lang="en-US" sz="1500" b="1" i="1" dirty="0" err="1">
                <a:solidFill>
                  <a:schemeClr val="tx2"/>
                </a:solidFill>
              </a:rPr>
              <a:t>conclusión</a:t>
            </a:r>
            <a:r>
              <a:rPr lang="en-US" sz="1500" dirty="0">
                <a:solidFill>
                  <a:schemeClr val="tx2"/>
                </a:solidFill>
              </a:rPr>
              <a:t>:  se </a:t>
            </a:r>
            <a:r>
              <a:rPr lang="en-US" sz="1500" dirty="0" err="1">
                <a:solidFill>
                  <a:schemeClr val="tx2"/>
                </a:solidFill>
              </a:rPr>
              <a:t>elabora</a:t>
            </a:r>
            <a:r>
              <a:rPr lang="en-US" sz="1500" dirty="0">
                <a:solidFill>
                  <a:schemeClr val="tx2"/>
                </a:solidFill>
              </a:rPr>
              <a:t> un plan de </a:t>
            </a:r>
            <a:r>
              <a:rPr lang="en-US" sz="1500" dirty="0" err="1">
                <a:solidFill>
                  <a:schemeClr val="tx2"/>
                </a:solidFill>
              </a:rPr>
              <a:t>texto</a:t>
            </a:r>
            <a:r>
              <a:rPr lang="en-US" sz="1500" dirty="0">
                <a:solidFill>
                  <a:schemeClr val="tx2"/>
                </a:solidFill>
              </a:rPr>
              <a:t> o croquis, que </a:t>
            </a:r>
            <a:r>
              <a:rPr lang="en-US" sz="1500" dirty="0" err="1">
                <a:solidFill>
                  <a:schemeClr val="tx2"/>
                </a:solidFill>
              </a:rPr>
              <a:t>servirá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como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guía</a:t>
            </a:r>
            <a:r>
              <a:rPr lang="en-US" sz="1500" dirty="0">
                <a:solidFill>
                  <a:schemeClr val="tx2"/>
                </a:solidFill>
              </a:rPr>
              <a:t> a la hora de </a:t>
            </a:r>
            <a:r>
              <a:rPr lang="en-US" sz="1500" dirty="0" err="1">
                <a:solidFill>
                  <a:schemeClr val="tx2"/>
                </a:solidFill>
              </a:rPr>
              <a:t>escribir</a:t>
            </a:r>
            <a:r>
              <a:rPr lang="en-US" sz="1500" dirty="0">
                <a:solidFill>
                  <a:schemeClr val="tx2"/>
                </a:solidFill>
              </a:rPr>
              <a:t>.</a:t>
            </a:r>
            <a:br>
              <a:rPr lang="en-US" sz="1500" u="none" strike="noStrike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</a:br>
            <a:endParaRPr lang="en-US" sz="1500" u="none" strike="noStrike" dirty="0">
              <a:solidFill>
                <a:schemeClr val="tx2"/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108D24FF-9BE1-E04B-C318-125F73BADA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03" b="11248"/>
          <a:stretch/>
        </p:blipFill>
        <p:spPr>
          <a:xfrm>
            <a:off x="6477000" y="-36760"/>
            <a:ext cx="5722070" cy="3461697"/>
          </a:xfrm>
          <a:prstGeom prst="rect">
            <a:avLst/>
          </a:prstGeom>
        </p:spPr>
      </p:pic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id="{54090FF9-195B-9373-91D8-995812FE2B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867" r="-2" b="-2"/>
          <a:stretch/>
        </p:blipFill>
        <p:spPr>
          <a:xfrm>
            <a:off x="6477000" y="3396303"/>
            <a:ext cx="5722070" cy="3461697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047E834-B9F5-403B-98C3-A4B024A64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8"/>
          <a:stretch/>
        </p:blipFill>
        <p:spPr>
          <a:xfrm>
            <a:off x="10820400" y="3144779"/>
            <a:ext cx="1371600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72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Imagen 4" descr="Mano de una persona&#10;&#10;Descripción generada automáticamente">
            <a:extLst>
              <a:ext uri="{FF2B5EF4-FFF2-40B4-BE49-F238E27FC236}">
                <a16:creationId xmlns:a16="http://schemas.microsoft.com/office/drawing/2014/main" id="{432E91FB-6BF2-4179-2AC2-7F0B4DC2D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10" r="4488" b="2"/>
          <a:stretch/>
        </p:blipFill>
        <p:spPr>
          <a:xfrm>
            <a:off x="3048" y="10"/>
            <a:ext cx="6195372" cy="461823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F5F2D3-E046-498E-11A5-E25157E6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>
            <a:normAutofit/>
          </a:bodyPr>
          <a:lstStyle/>
          <a:p>
            <a:r>
              <a:rPr lang="es-EC" dirty="0"/>
              <a:t>ETAPAS DE LA REDACCIÓN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C946E8-37B9-53DD-B260-25BA0A88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399684"/>
            <a:ext cx="4800600" cy="3158163"/>
          </a:xfrm>
        </p:spPr>
        <p:txBody>
          <a:bodyPr anchor="ctr">
            <a:noAutofit/>
          </a:bodyPr>
          <a:lstStyle/>
          <a:p>
            <a:r>
              <a:rPr lang="es-EC" sz="2000" b="1" i="1" dirty="0">
                <a:solidFill>
                  <a:schemeClr val="tx2"/>
                </a:solidFill>
              </a:rPr>
              <a:t>Textualización</a:t>
            </a:r>
            <a:r>
              <a:rPr lang="es-EC" sz="2000" b="1" dirty="0">
                <a:solidFill>
                  <a:schemeClr val="tx2"/>
                </a:solidFill>
              </a:rPr>
              <a:t>: </a:t>
            </a:r>
          </a:p>
          <a:p>
            <a:r>
              <a:rPr lang="es-EC" sz="2000" dirty="0">
                <a:solidFill>
                  <a:schemeClr val="tx2"/>
                </a:solidFill>
              </a:rPr>
              <a:t>Etapa de escritura</a:t>
            </a:r>
          </a:p>
          <a:p>
            <a:r>
              <a:rPr lang="es-EC" sz="2000" dirty="0">
                <a:solidFill>
                  <a:schemeClr val="tx2"/>
                </a:solidFill>
              </a:rPr>
              <a:t>Se elabora un borrador del texto, o sea, una etapa previa.</a:t>
            </a:r>
          </a:p>
          <a:p>
            <a:r>
              <a:rPr lang="es-EC" sz="2000" dirty="0">
                <a:solidFill>
                  <a:schemeClr val="tx2"/>
                </a:solidFill>
              </a:rPr>
              <a:t>Esta etapa consiste en “rellenar” el plan de texto, o sea, desarrollar las ideas que aparecían en el esquema previo.</a:t>
            </a:r>
            <a:endParaRPr lang="es-EC" sz="2000" u="none" strike="noStrike" dirty="0">
              <a:solidFill>
                <a:schemeClr val="tx2"/>
              </a:solidFill>
              <a:effectLst/>
              <a:highlight>
                <a:srgbClr val="FFFFFF"/>
              </a:highlight>
            </a:endParaRPr>
          </a:p>
          <a:p>
            <a:endParaRPr lang="es-EC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2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F5F2D3-E046-498E-11A5-E25157E6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08" y="439419"/>
            <a:ext cx="4633785" cy="1529542"/>
          </a:xfrm>
        </p:spPr>
        <p:txBody>
          <a:bodyPr>
            <a:norm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ETAPAS DE LA REDACCION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C946E8-37B9-53DD-B260-25BA0A88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49" y="2957137"/>
            <a:ext cx="4633486" cy="2912687"/>
          </a:xfrm>
        </p:spPr>
        <p:txBody>
          <a:bodyPr>
            <a:normAutofit/>
          </a:bodyPr>
          <a:lstStyle/>
          <a:p>
            <a:r>
              <a:rPr lang="es-EC" sz="2000" b="1" i="1" u="sng" dirty="0">
                <a:solidFill>
                  <a:schemeClr val="tx2"/>
                </a:solidFill>
              </a:rPr>
              <a:t>Revisión</a:t>
            </a:r>
            <a:r>
              <a:rPr lang="es-EC" sz="1800" b="1" dirty="0">
                <a:solidFill>
                  <a:schemeClr val="tx2"/>
                </a:solidFill>
              </a:rPr>
              <a:t>: </a:t>
            </a:r>
          </a:p>
          <a:p>
            <a:r>
              <a:rPr lang="es-EC" sz="1800" dirty="0">
                <a:solidFill>
                  <a:schemeClr val="tx2"/>
                </a:solidFill>
              </a:rPr>
              <a:t>Etapa de cierre y control</a:t>
            </a:r>
          </a:p>
          <a:p>
            <a:r>
              <a:rPr lang="es-EC" sz="1800" dirty="0">
                <a:solidFill>
                  <a:schemeClr val="tx2"/>
                </a:solidFill>
              </a:rPr>
              <a:t> Se releer lo escrito y corregir errores, redundancias o desprolijidades, para garantizar que el texto resultante sea tan comprensible como se debe.</a:t>
            </a:r>
            <a:br>
              <a:rPr lang="es-EC" sz="1800" u="none" strike="noStrike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</a:br>
            <a:br>
              <a:rPr lang="es-EC" sz="1800" u="none" strike="noStrike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</a:br>
            <a:endParaRPr lang="es-EC" sz="1800" u="none" strike="noStrike" dirty="0">
              <a:solidFill>
                <a:schemeClr val="tx2"/>
              </a:solidFill>
              <a:effectLst/>
              <a:highlight>
                <a:srgbClr val="FFFFFF"/>
              </a:highlight>
            </a:endParaRPr>
          </a:p>
          <a:p>
            <a:endParaRPr lang="es-EC" sz="18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174AE6-83F4-4EF2-8F3A-E34B1822D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800" y="0"/>
            <a:ext cx="617219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30E035-0509-409C-B71F-0650ACB14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19800" y="0"/>
            <a:ext cx="6172198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Un 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81CFE461-D94A-9D37-3091-851AA0C5B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73" r="1403" b="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155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5F2D3-E046-498E-11A5-E25157E6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IMPORTANCIA DE LA REDACCIÓN </a:t>
            </a:r>
            <a:br>
              <a:rPr lang="es-EC" dirty="0"/>
            </a:br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68F5F79-FC09-BB16-B4FE-461F7C5BE042}"/>
              </a:ext>
            </a:extLst>
          </p:cNvPr>
          <p:cNvSpPr txBox="1"/>
          <p:nvPr/>
        </p:nvSpPr>
        <p:spPr>
          <a:xfrm>
            <a:off x="270164" y="1924364"/>
            <a:ext cx="6093228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C" dirty="0"/>
              <a:t>Comunicarse por escrito ha sido  un elemento clave de la civilización.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C" dirty="0"/>
              <a:t>Los textos bien redactados permiten la comunicación a lo largo de enormes distancias o incluso cientos de años.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/>
              <a:t>Ayuda a tener una comunicación efectiva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br>
              <a:rPr lang="es-EC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</a:br>
            <a:endParaRPr lang="es-EC" u="none" strike="noStrike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6235AB-A902-B26A-1D69-511A84CB552F}"/>
              </a:ext>
            </a:extLst>
          </p:cNvPr>
          <p:cNvSpPr txBox="1"/>
          <p:nvPr/>
        </p:nvSpPr>
        <p:spPr>
          <a:xfrm>
            <a:off x="6504709" y="1924364"/>
            <a:ext cx="5615955" cy="923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Permite ahorrar tiempo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Promover la eficiencia y mejorar la productividad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Mejorar las relaciones interpersonales.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17029534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LightSeedLeftStep">
      <a:dk1>
        <a:srgbClr val="000000"/>
      </a:dk1>
      <a:lt1>
        <a:srgbClr val="FFFFFF"/>
      </a:lt1>
      <a:dk2>
        <a:srgbClr val="413124"/>
      </a:dk2>
      <a:lt2>
        <a:srgbClr val="E8E2E2"/>
      </a:lt2>
      <a:accent1>
        <a:srgbClr val="81A8AA"/>
      </a:accent1>
      <a:accent2>
        <a:srgbClr val="74AB96"/>
      </a:accent2>
      <a:accent3>
        <a:srgbClr val="82AB8A"/>
      </a:accent3>
      <a:accent4>
        <a:srgbClr val="80AB74"/>
      </a:accent4>
      <a:accent5>
        <a:srgbClr val="97A67E"/>
      </a:accent5>
      <a:accent6>
        <a:srgbClr val="A6A371"/>
      </a:accent6>
      <a:hlink>
        <a:srgbClr val="AE6C69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674</TotalTime>
  <Words>1977</Words>
  <Application>Microsoft Office PowerPoint</Application>
  <PresentationFormat>Panorámica</PresentationFormat>
  <Paragraphs>167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Arial</vt:lpstr>
      <vt:lpstr>Avenir Next LT Pro</vt:lpstr>
      <vt:lpstr>AvenirNext LT Pro Medium</vt:lpstr>
      <vt:lpstr>Century Gothic</vt:lpstr>
      <vt:lpstr>BlockprintVTI</vt:lpstr>
      <vt:lpstr>GENERALIDADES DE LA REDACCIÓN ACADÉMICA. </vt:lpstr>
      <vt:lpstr>REDACCION </vt:lpstr>
      <vt:lpstr>REDACCION </vt:lpstr>
      <vt:lpstr>FUNDAMENTOS BÁSICOS </vt:lpstr>
      <vt:lpstr>ETAPAS DE LA REDACCION </vt:lpstr>
      <vt:lpstr>ETAPAS DE LA REDACCION </vt:lpstr>
      <vt:lpstr>ETAPAS DE LA REDACCIÓN </vt:lpstr>
      <vt:lpstr>ETAPAS DE LA REDACCION </vt:lpstr>
      <vt:lpstr>IMPORTANCIA DE LA REDACCIÓN  </vt:lpstr>
      <vt:lpstr>Presentación de PowerPoint</vt:lpstr>
      <vt:lpstr>REDACCIÓN LITERARIA </vt:lpstr>
      <vt:lpstr>REDACCIÓN COMERCIAL </vt:lpstr>
      <vt:lpstr>REDACCIÓN PERIODÍSTICA </vt:lpstr>
      <vt:lpstr>REDACCIÓN JURIDICA </vt:lpstr>
      <vt:lpstr>REDACCIÓN INFORMAL </vt:lpstr>
      <vt:lpstr>REDACCIÓN ACADÉMICA </vt:lpstr>
      <vt:lpstr>CARACTERISTICAS DE LA REDACCIÓN ACADÉMICA </vt:lpstr>
      <vt:lpstr>GÉNEROS DISCURSIVOS DEL ÁMBITO ACADÉMICO.</vt:lpstr>
      <vt:lpstr>TIPOS DE GÉNEROS DISCURSIVOS </vt:lpstr>
      <vt:lpstr>Presentación de PowerPoint</vt:lpstr>
      <vt:lpstr>CLASIFICACION </vt:lpstr>
      <vt:lpstr>Presentación de PowerPoint</vt:lpstr>
      <vt:lpstr>Presentación de PowerPoint</vt:lpstr>
      <vt:lpstr>Presentación de PowerPoint</vt:lpstr>
      <vt:lpstr>Presentación de PowerPoint</vt:lpstr>
      <vt:lpstr>MONOGRAFÍA </vt:lpstr>
      <vt:lpstr>Presentación de PowerPoint</vt:lpstr>
      <vt:lpstr>CARACTERÍSTICAS MONOGRAFIA</vt:lpstr>
      <vt:lpstr>TIPOS DE MONOGRAFÍAS</vt:lpstr>
      <vt:lpstr>PARTES DE UNA MONOGRAFÍA </vt:lpstr>
      <vt:lpstr>TEXTOS CIENTÍFICOS.</vt:lpstr>
      <vt:lpstr>TEXTOS CIENTÍFICOS </vt:lpstr>
      <vt:lpstr>CARACTERÍSTICAS DE UN TEXTO CIENTÍFICO </vt:lpstr>
      <vt:lpstr>ESTRUCTURA DE UN TEXTO CIENTÍFICO </vt:lpstr>
      <vt:lpstr>Presentación de PowerPoint</vt:lpstr>
      <vt:lpstr>TIPOS DE TEXTOS CIENTÍFICOS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♀vAnE♀ Q...</dc:creator>
  <cp:lastModifiedBy>♀vAnE♀ Q...</cp:lastModifiedBy>
  <cp:revision>13</cp:revision>
  <dcterms:created xsi:type="dcterms:W3CDTF">2024-06-29T18:27:38Z</dcterms:created>
  <dcterms:modified xsi:type="dcterms:W3CDTF">2024-07-09T20:05:06Z</dcterms:modified>
</cp:coreProperties>
</file>