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sldIdLst>
    <p:sldId id="256" r:id="rId2"/>
    <p:sldId id="257" r:id="rId3"/>
    <p:sldId id="262" r:id="rId4"/>
    <p:sldId id="260" r:id="rId5"/>
    <p:sldId id="263" r:id="rId6"/>
    <p:sldId id="261" r:id="rId7"/>
    <p:sldId id="264" r:id="rId8"/>
    <p:sldId id="265" r:id="rId9"/>
    <p:sldId id="259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-73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054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693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808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207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146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868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607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666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677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CF131DD-A141-4471-BCF9-C6073EDD7E20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034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446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87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61708" y="515156"/>
            <a:ext cx="9068586" cy="3773509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VIROLOGÍA Y MICOLOGÍA</a:t>
            </a:r>
            <a:br>
              <a:rPr lang="es-MX" dirty="0" smtClean="0"/>
            </a:br>
            <a:r>
              <a:rPr lang="es-MX" dirty="0" smtClean="0"/>
              <a:t>PATOGENIA VIRAL E INMUNIDAD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62100" y="4682064"/>
            <a:ext cx="9070848" cy="714184"/>
          </a:xfrm>
        </p:spPr>
        <p:txBody>
          <a:bodyPr>
            <a:normAutofit fontScale="85000" lnSpcReduction="20000"/>
          </a:bodyPr>
          <a:lstStyle/>
          <a:p>
            <a:r>
              <a:rPr lang="es-MX" dirty="0" smtClean="0"/>
              <a:t>DR. ENRIQUE ORTEGA SALVADOR</a:t>
            </a:r>
          </a:p>
          <a:p>
            <a:r>
              <a:rPr lang="es-MX" dirty="0" smtClean="0"/>
              <a:t>MÉDICO PATÓLOGO CLÍNICO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2842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86603"/>
            <a:ext cx="10058400" cy="5582385"/>
          </a:xfrm>
        </p:spPr>
      </p:pic>
    </p:spTree>
    <p:extLst>
      <p:ext uri="{BB962C8B-B14F-4D97-AF65-F5344CB8AC3E}">
        <p14:creationId xmlns:p14="http://schemas.microsoft.com/office/powerpoint/2010/main" val="420430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86603"/>
            <a:ext cx="10058400" cy="4771172"/>
          </a:xfrm>
        </p:spPr>
      </p:pic>
    </p:spTree>
    <p:extLst>
      <p:ext uri="{BB962C8B-B14F-4D97-AF65-F5344CB8AC3E}">
        <p14:creationId xmlns:p14="http://schemas.microsoft.com/office/powerpoint/2010/main" val="77040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86603"/>
            <a:ext cx="10058400" cy="5582385"/>
          </a:xfrm>
        </p:spPr>
      </p:pic>
    </p:spTree>
    <p:extLst>
      <p:ext uri="{BB962C8B-B14F-4D97-AF65-F5344CB8AC3E}">
        <p14:creationId xmlns:p14="http://schemas.microsoft.com/office/powerpoint/2010/main" val="408534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24" y="338139"/>
            <a:ext cx="10983952" cy="575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617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54" y="211872"/>
            <a:ext cx="10169912" cy="567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3898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72" y="312234"/>
            <a:ext cx="10047248" cy="5597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807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15" y="312234"/>
            <a:ext cx="10024946" cy="5609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288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24" y="301083"/>
            <a:ext cx="10470995" cy="5586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635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39" y="133815"/>
            <a:ext cx="10537901" cy="575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617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93" y="122663"/>
            <a:ext cx="10515599" cy="590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368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93183"/>
            <a:ext cx="10058400" cy="5675805"/>
          </a:xfrm>
        </p:spPr>
      </p:pic>
    </p:spTree>
    <p:extLst>
      <p:ext uri="{BB962C8B-B14F-4D97-AF65-F5344CB8AC3E}">
        <p14:creationId xmlns:p14="http://schemas.microsoft.com/office/powerpoint/2010/main" val="426823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78" y="256478"/>
            <a:ext cx="10448693" cy="598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305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86603"/>
            <a:ext cx="10058400" cy="5582385"/>
          </a:xfrm>
        </p:spPr>
      </p:pic>
    </p:spTree>
    <p:extLst>
      <p:ext uri="{BB962C8B-B14F-4D97-AF65-F5344CB8AC3E}">
        <p14:creationId xmlns:p14="http://schemas.microsoft.com/office/powerpoint/2010/main" val="114678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86603"/>
            <a:ext cx="10058400" cy="5582385"/>
          </a:xfrm>
        </p:spPr>
      </p:pic>
    </p:spTree>
    <p:extLst>
      <p:ext uri="{BB962C8B-B14F-4D97-AF65-F5344CB8AC3E}">
        <p14:creationId xmlns:p14="http://schemas.microsoft.com/office/powerpoint/2010/main" val="136204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86603"/>
            <a:ext cx="10058400" cy="5582385"/>
          </a:xfrm>
        </p:spPr>
      </p:pic>
    </p:spTree>
    <p:extLst>
      <p:ext uri="{BB962C8B-B14F-4D97-AF65-F5344CB8AC3E}">
        <p14:creationId xmlns:p14="http://schemas.microsoft.com/office/powerpoint/2010/main" val="122475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86603"/>
            <a:ext cx="10058400" cy="5582385"/>
          </a:xfrm>
        </p:spPr>
      </p:pic>
    </p:spTree>
    <p:extLst>
      <p:ext uri="{BB962C8B-B14F-4D97-AF65-F5344CB8AC3E}">
        <p14:creationId xmlns:p14="http://schemas.microsoft.com/office/powerpoint/2010/main" val="170615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86603"/>
            <a:ext cx="10058400" cy="5582385"/>
          </a:xfrm>
        </p:spPr>
      </p:pic>
    </p:spTree>
    <p:extLst>
      <p:ext uri="{BB962C8B-B14F-4D97-AF65-F5344CB8AC3E}">
        <p14:creationId xmlns:p14="http://schemas.microsoft.com/office/powerpoint/2010/main" val="56765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86603"/>
            <a:ext cx="10058400" cy="5582385"/>
          </a:xfrm>
        </p:spPr>
      </p:pic>
    </p:spTree>
    <p:extLst>
      <p:ext uri="{BB962C8B-B14F-4D97-AF65-F5344CB8AC3E}">
        <p14:creationId xmlns:p14="http://schemas.microsoft.com/office/powerpoint/2010/main" val="312409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86603"/>
            <a:ext cx="10058400" cy="5582385"/>
          </a:xfrm>
        </p:spPr>
      </p:pic>
    </p:spTree>
    <p:extLst>
      <p:ext uri="{BB962C8B-B14F-4D97-AF65-F5344CB8AC3E}">
        <p14:creationId xmlns:p14="http://schemas.microsoft.com/office/powerpoint/2010/main" val="151753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63</TotalTime>
  <Words>11</Words>
  <Application>Microsoft Office PowerPoint</Application>
  <PresentationFormat>Personalizado</PresentationFormat>
  <Paragraphs>3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Retrospección</vt:lpstr>
      <vt:lpstr>VIROLOGÍA Y MICOLOGÍA PATOGENIA VIRAL E INMUNIDAD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VIROLOGÍA Y MICOLOGÍA PATOGENIA VIRAL E INMUNIDAD</dc:title>
  <dc:creator>SYSTEMarket</dc:creator>
  <cp:lastModifiedBy>SYSTEMARKET</cp:lastModifiedBy>
  <cp:revision>7</cp:revision>
  <dcterms:created xsi:type="dcterms:W3CDTF">2020-05-30T22:44:46Z</dcterms:created>
  <dcterms:modified xsi:type="dcterms:W3CDTF">2020-12-07T17:49:54Z</dcterms:modified>
</cp:coreProperties>
</file>