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81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60E10A-4C5A-8C94-ED77-F9BA96E0AE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062B9F0-691B-8ADD-9FF6-7A7D6D5420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CD6C4B-6103-00D2-B3B5-A399FE8A4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B487-6299-459A-B219-85C5A21A435E}" type="datetimeFigureOut">
              <a:rPr lang="es-EC" smtClean="0"/>
              <a:t>25/10/2024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3E63FD-BB8F-11C1-2EF6-8D3669971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3E7F96-F807-9BF7-AB49-9E3C157A7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87DC-1F50-49C5-9677-0DDCA3FD77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22122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5B0681-D480-18A6-632B-FA42964DB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513EB1A-E1EE-F19A-7CB1-7900DBAAB0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71CBDD-2607-192C-0AC4-F9BFF583E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B487-6299-459A-B219-85C5A21A435E}" type="datetimeFigureOut">
              <a:rPr lang="es-EC" smtClean="0"/>
              <a:t>25/10/2024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632FC6-4EC2-4559-3FB9-41CC67FCA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412C5F-3909-3468-2A6D-511197B4D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87DC-1F50-49C5-9677-0DDCA3FD77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30279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4D8A767-CA13-E929-93C7-00CD90159A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240C6C8-743C-9895-A292-888E482B23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799414-A05E-3806-9DCE-D940E2A92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B487-6299-459A-B219-85C5A21A435E}" type="datetimeFigureOut">
              <a:rPr lang="es-EC" smtClean="0"/>
              <a:t>25/10/2024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56601A-0ACB-BDA3-79F0-9CF0A71DF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162AD6-7028-D05A-D69D-A17C4B2D3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87DC-1F50-49C5-9677-0DDCA3FD77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26153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D72A07-122F-6D57-C410-C68E2DE37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33103D1-FB72-6D50-2DE4-F7AA6BC604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8900DC-C1B3-915A-7269-F3CB5925A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B487-6299-459A-B219-85C5A21A435E}" type="datetimeFigureOut">
              <a:rPr lang="es-EC" smtClean="0"/>
              <a:t>25/10/2024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A059C8-F63F-E184-8295-D9183F47A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F1BEA3-4260-D4DE-B2D0-B7674DDA0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87DC-1F50-49C5-9677-0DDCA3FD77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83296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E1DE55-B397-052B-88BF-44E4E95B9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8BDC71-0974-1843-A34D-3B1818EB0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99D95D-7DFC-D5FF-B067-286EC0628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B487-6299-459A-B219-85C5A21A435E}" type="datetimeFigureOut">
              <a:rPr lang="es-EC" smtClean="0"/>
              <a:t>25/10/2024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F46A51-D3E7-CD49-6F37-A3C5D39D7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785896-CD9A-D5EC-B270-F63E8BBA6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87DC-1F50-49C5-9677-0DDCA3FD77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05182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25638E-85B4-498A-402C-48A839B40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C44596A-558B-F018-DE93-0008945EF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99B534-1BD4-7213-667F-E8DD44940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B487-6299-459A-B219-85C5A21A435E}" type="datetimeFigureOut">
              <a:rPr lang="es-EC" smtClean="0"/>
              <a:t>25/10/2024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85FA9F-C2F4-1F5C-0E37-B406FE540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1AEF82-FC1F-DE9E-A6EB-287B0902F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87DC-1F50-49C5-9677-0DDCA3FD77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8460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B62E13-5DD3-4F68-CBFF-B6BDA9EB0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80BC05-D477-FB9C-62D5-853FF8DDB6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0EA539D-6BCE-F43E-5FE3-25868CDB05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48F6FF-9068-AD34-4798-84CD52DC8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B487-6299-459A-B219-85C5A21A435E}" type="datetimeFigureOut">
              <a:rPr lang="es-EC" smtClean="0"/>
              <a:t>25/10/2024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9C758E2-F019-0587-2EC7-BE4601856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5D26CE6-A866-C235-761D-59FD47BE9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87DC-1F50-49C5-9677-0DDCA3FD77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34228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4850C-0A7B-46DE-FD99-581A974F4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9AD2DA7-E1F0-DFAC-30C4-6DB28E2145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008B7A4-8765-8BF9-1FAF-1CAFC32C42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D506BBA-C2D0-775E-4BB9-DC293E4AB4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DABBF64-473E-0220-3236-CC8099788C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6215839-B942-7B3C-8616-126AD66F5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B487-6299-459A-B219-85C5A21A435E}" type="datetimeFigureOut">
              <a:rPr lang="es-EC" smtClean="0"/>
              <a:t>25/10/2024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D72B26D-E2CB-BE7C-F661-B6DB5DA81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AE39149-8377-D7CF-1D17-97EA42269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87DC-1F50-49C5-9677-0DDCA3FD77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7686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1D1EDF-343F-C774-FB33-BFDD248A3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C5BD0F9-C95E-3488-2BCC-4FDBF8D37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B487-6299-459A-B219-85C5A21A435E}" type="datetimeFigureOut">
              <a:rPr lang="es-EC" smtClean="0"/>
              <a:t>25/10/2024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2F97AC3-C86C-C1A3-9C1F-98E7BFCFC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DD77809-6BFA-655B-5F7A-1E23EC049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87DC-1F50-49C5-9677-0DDCA3FD77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52849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70628AB-4CAE-F22D-9711-1EDE9D61A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B487-6299-459A-B219-85C5A21A435E}" type="datetimeFigureOut">
              <a:rPr lang="es-EC" smtClean="0"/>
              <a:t>25/10/2024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2249788-1AA1-44CB-BED8-0B1510F41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6782994-603D-92A8-A574-75EC9073E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87DC-1F50-49C5-9677-0DDCA3FD77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47037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BC39E2-6542-1C9D-8547-FB4C78A73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C720CB-ECBC-8DA5-719C-B390EF7852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577A096-B004-3FA8-EBC4-B109E84208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5306103-666F-7EDD-AF66-F6547368F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B487-6299-459A-B219-85C5A21A435E}" type="datetimeFigureOut">
              <a:rPr lang="es-EC" smtClean="0"/>
              <a:t>25/10/2024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3AFADFD-FD5A-42D9-F40A-C2847AA2C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1A74A32-9CEB-6CDF-E72A-8419FA493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87DC-1F50-49C5-9677-0DDCA3FD77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92921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A078BB-61C3-F05E-013B-9E44ACBE1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3CA61EC-1449-F1D1-A1C5-22AB073EDA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EE89136-20A5-D65D-518D-EE1009DD14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D2825E1-68DC-D6BF-36F9-81DBEA6E5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B487-6299-459A-B219-85C5A21A435E}" type="datetimeFigureOut">
              <a:rPr lang="es-EC" smtClean="0"/>
              <a:t>25/10/2024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2003BB4-1AF2-11E1-B3AA-428038012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8B7188D-AF8C-EABB-03B4-5D06DA358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B87DC-1F50-49C5-9677-0DDCA3FD77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56425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487EF8E-F58C-363D-2831-476119957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F2EDA1F-7C34-0C16-FD4B-8F943E9CE3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8EABCF-3865-F8D7-AD02-118FB82CB4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7B487-6299-459A-B219-85C5A21A435E}" type="datetimeFigureOut">
              <a:rPr lang="es-EC" smtClean="0"/>
              <a:t>25/10/2024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0415E4-5EAD-5812-9F86-B2D4318BCB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829705-7D1C-9CE8-DB2D-22EA03409E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B87DC-1F50-49C5-9677-0DDCA3FD77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60861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15F65F-6FC9-AED8-EBF6-437EFC06F7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/>
              <a:t>Aplicación del Lean Startup en Alimentos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B9795C6-E7A2-50E7-2699-4856DF91EA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/>
              <a:t>Cómo convertir una idea en un negocio exitoso</a:t>
            </a:r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21664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A49FD0-BA8E-C3B1-1FA5-B4FB32A71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Aprender del Feedback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E10B9BC-6C55-D467-8361-8F5C146005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C"/>
              <a:t>¿Qué aprendimos del feedback? ¿Es momento de pivotar o seguir adelante?</a:t>
            </a:r>
          </a:p>
        </p:txBody>
      </p:sp>
    </p:spTree>
    <p:extLst>
      <p:ext uri="{BB962C8B-B14F-4D97-AF65-F5344CB8AC3E}">
        <p14:creationId xmlns:p14="http://schemas.microsoft.com/office/powerpoint/2010/main" val="2383793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E3E25E-09B2-3BE8-18C4-B241C0F94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Pivotar si es Necesario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B2BB97-F0C8-03EF-D996-B71B6787CB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Si el MVP no tuvo éxito, no te desanimes. Es hora de ajustar la idea, ¡y volver al ciclo de Crear, Medir, Aprender!</a:t>
            </a:r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607192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8BB270-5E52-EB9F-BD45-8EC805907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Casos de Éxito en Alimentos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9D87CF4-12AE-FF88-D8A1-BC41E2AA82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Ejemplos de marcas que aplicaron Lean Startup: ¿sabías que muchas marcas de snacks comenzaron como pequeños MVPs?</a:t>
            </a:r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84817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93E6F3-0564-01D0-1BE1-271FA206F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Escalando tu Negocio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255C504-1F76-065F-90D0-F963BEA03B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Una vez validada tu idea, es momento de escalar el negocio. ¡Haz crecer tu empresa de alimentos con lo que aprendiste!</a:t>
            </a:r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89237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6602F5-E291-B041-F86D-3B70B9DF6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Consejos Finales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4E51265-8CD8-5BDC-8F60-B41A5466DA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Mantén siempre al cliente en el centro, sé ágil y nunca dejes de medir tus resultados. ¡Es la clave del éxito!</a:t>
            </a:r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40505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3E473D-23DD-92D0-1F13-6DE0574052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/>
              <a:t>¡Gracias por tu atención!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EE01239-02FB-CC90-2713-E9E7B3D93D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/>
              <a:t>Aplica Lean Startup y convierte tu emprendimiento de alimentos en un éxito.</a:t>
            </a:r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14707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2BB65F-E6E1-702E-532C-6CE740D0F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¿Qué es Lean Startup?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4EF35D7-C8D1-D65A-6025-81A1853E26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Es una metodología para desarrollar negocios innovadores que se enfoca en validar ideas de manera rápida y eficiente.</a:t>
            </a:r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092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83360F-7AAF-9D94-61A0-CC6011140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El Problema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C75C90-A012-E73D-956D-2618D0489B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Muchos emprendedores en alimentos lanzan productos que nadie quiere comprar.</a:t>
            </a:r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58121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518DD0-4CC2-8295-22DC-7E1377DC5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¿Qué es lo que el cliente realmente quiere?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9C3A74B-CB2B-973D-51FC-49C36D6ACA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Para tener éxito, primero debemos entender qué desean nuestros clientes. ¡La clave está en escucharlos!</a:t>
            </a:r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60903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9AA7CB-CA1C-CD24-FA18-132E73ADF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Lean Startup: Crear, Medir, Aprender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405E467-ABA3-8562-66F9-39BA6E4C9E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Este ciclo nos permite validar ideas rápidamente y ajustarlas según lo que el mercado demande.</a:t>
            </a:r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43779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9DB443-B4EA-FAE2-39F8-E682E29E3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Crear un Producto Mínimo Viable (MVP)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1A37A21-0028-8A6F-A982-A2B6D7C34C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No es el producto final, es una versión simplificada que nos permite probar la idea en el mercado.</a:t>
            </a:r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53733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FAC195-A0DF-3045-D990-0B0191FDF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¿Cómo luce un MVP en Alimentos?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E1F81AD-BA28-15D7-EBDB-BEC14A1D8B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Podría ser una muestra gratuita, un pequeño menú o un prototipo de producto básico que los clientes puedan probar.</a:t>
            </a:r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36636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76010A-5D4C-68A2-94B5-D542A0224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Validando el MVP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3F94656-E827-947A-03AD-A3C5D5E116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La validación consiste en obtener feedback real de clientes. ¿Les gusta? ¿Lo comprarían?</a:t>
            </a:r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08923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93930A-0EBA-B37B-3B40-8B979AEDA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Medir Resultados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C5031F5-26ED-254B-226D-EF1A8DE456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Aquí es donde usamos los datos que obtenemos para entender si vamos en la dirección correcta.</a:t>
            </a:r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338984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353</Words>
  <Application>Microsoft Office PowerPoint</Application>
  <PresentationFormat>Panorámica</PresentationFormat>
  <Paragraphs>30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Tema de Office</vt:lpstr>
      <vt:lpstr>Aplicación del Lean Startup en Alimentos</vt:lpstr>
      <vt:lpstr>¿Qué es Lean Startup?</vt:lpstr>
      <vt:lpstr>El Problema</vt:lpstr>
      <vt:lpstr>¿Qué es lo que el cliente realmente quiere?</vt:lpstr>
      <vt:lpstr>Lean Startup: Crear, Medir, Aprender</vt:lpstr>
      <vt:lpstr>Crear un Producto Mínimo Viable (MVP)</vt:lpstr>
      <vt:lpstr>¿Cómo luce un MVP en Alimentos?</vt:lpstr>
      <vt:lpstr>Validando el MVP</vt:lpstr>
      <vt:lpstr>Medir Resultados</vt:lpstr>
      <vt:lpstr>Aprender del Feedback</vt:lpstr>
      <vt:lpstr>Pivotar si es Necesario</vt:lpstr>
      <vt:lpstr>Casos de Éxito en Alimentos</vt:lpstr>
      <vt:lpstr>Escalando tu Negocio</vt:lpstr>
      <vt:lpstr>Consejos Finales</vt:lpstr>
      <vt:lpstr>¡Gracias por tu atención!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Aplicación del Lean Startup en Alimentos</dc:title>
  <dc:creator>Carlos Wladimir Izurieta Recalde</dc:creator>
  <cp:lastModifiedBy>Carlos Wladimir Izurieta Recalde</cp:lastModifiedBy>
  <cp:revision>1</cp:revision>
  <dcterms:created xsi:type="dcterms:W3CDTF">2024-10-22T17:42:21Z</dcterms:created>
  <dcterms:modified xsi:type="dcterms:W3CDTF">2024-10-25T22:01:32Z</dcterms:modified>
</cp:coreProperties>
</file>