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32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312" r:id="rId17"/>
    <p:sldId id="271" r:id="rId18"/>
    <p:sldId id="272" r:id="rId19"/>
    <p:sldId id="313" r:id="rId20"/>
    <p:sldId id="314" r:id="rId21"/>
    <p:sldId id="315" r:id="rId22"/>
    <p:sldId id="316" r:id="rId23"/>
    <p:sldId id="273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Oswald" panose="00000500000000000000" pitchFamily="2" charset="0"/>
      <p:regular r:id="rId41"/>
      <p:bold r:id="rId42"/>
    </p:embeddedFont>
    <p:embeddedFont>
      <p:font typeface="Roboto Condensed Light" panose="02000000000000000000" pitchFamily="2" charset="0"/>
      <p:regular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AD1BCA-6205-4F0F-BC07-7DAECCD621E0}">
  <a:tblStyle styleId="{93AD1BCA-6205-4F0F-BC07-7DAECCD621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d05a3197d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d05a3197d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d46b06be7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d46b06be7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d46b06be79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d46b06be79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d46b06be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d46b06be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d46b06be7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d46b06be7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d46b06be79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d46b06be79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d46b06be7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d46b06be7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d46b06be7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d46b06be7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d46b06be79_0_1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d46b06be79_0_1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4209013d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d4209013d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d4209013d5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d4209013d5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4209013d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d4209013d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d05a3197d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d05a3197d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d5af4e0daa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d5af4e0daa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d05a3197d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d05a3197d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d4209013d5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d4209013d5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d46b06be7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d46b06be7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353373"/>
            <a:ext cx="3852000" cy="171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7500" y="3143173"/>
            <a:ext cx="2517000" cy="45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720975" y="4605250"/>
            <a:ext cx="8430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2290025" y="3654850"/>
            <a:ext cx="4563900" cy="531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ubTitle" idx="1"/>
          </p:nvPr>
        </p:nvSpPr>
        <p:spPr>
          <a:xfrm>
            <a:off x="1458125" y="1726725"/>
            <a:ext cx="6227700" cy="166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subTitle" idx="1"/>
          </p:nvPr>
        </p:nvSpPr>
        <p:spPr>
          <a:xfrm>
            <a:off x="3041531" y="3308350"/>
            <a:ext cx="3058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/>
          </p:nvPr>
        </p:nvSpPr>
        <p:spPr>
          <a:xfrm>
            <a:off x="2558575" y="2178575"/>
            <a:ext cx="4031100" cy="10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2" name="Google Shape;132;p15"/>
          <p:cNvCxnSpPr/>
          <p:nvPr/>
        </p:nvCxnSpPr>
        <p:spPr>
          <a:xfrm>
            <a:off x="0" y="5400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15"/>
          <p:cNvCxnSpPr/>
          <p:nvPr/>
        </p:nvCxnSpPr>
        <p:spPr>
          <a:xfrm>
            <a:off x="7286625" y="46035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4" name="Google Shape;134;p15"/>
          <p:cNvGrpSpPr/>
          <p:nvPr/>
        </p:nvGrpSpPr>
        <p:grpSpPr>
          <a:xfrm rot="2283563">
            <a:off x="520725" y="4227794"/>
            <a:ext cx="338804" cy="303555"/>
            <a:chOff x="5918300" y="4988050"/>
            <a:chExt cx="256875" cy="230150"/>
          </a:xfrm>
        </p:grpSpPr>
        <p:sp>
          <p:nvSpPr>
            <p:cNvPr id="135" name="Google Shape;135;p1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5"/>
          <p:cNvGrpSpPr/>
          <p:nvPr/>
        </p:nvGrpSpPr>
        <p:grpSpPr>
          <a:xfrm rot="-1538711">
            <a:off x="1001330" y="4111867"/>
            <a:ext cx="291954" cy="261569"/>
            <a:chOff x="5918300" y="4988050"/>
            <a:chExt cx="256875" cy="230150"/>
          </a:xfrm>
        </p:grpSpPr>
        <p:sp>
          <p:nvSpPr>
            <p:cNvPr id="138" name="Google Shape;138;p1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5"/>
          <p:cNvGrpSpPr/>
          <p:nvPr/>
        </p:nvGrpSpPr>
        <p:grpSpPr>
          <a:xfrm rot="2283325">
            <a:off x="383918" y="3770233"/>
            <a:ext cx="393459" cy="344426"/>
            <a:chOff x="5579350" y="4988075"/>
            <a:chExt cx="262600" cy="229875"/>
          </a:xfrm>
        </p:grpSpPr>
        <p:sp>
          <p:nvSpPr>
            <p:cNvPr id="141" name="Google Shape;141;p15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15"/>
          <p:cNvGrpSpPr/>
          <p:nvPr/>
        </p:nvGrpSpPr>
        <p:grpSpPr>
          <a:xfrm rot="1739488" flipH="1">
            <a:off x="7735806" y="685345"/>
            <a:ext cx="317749" cy="277799"/>
            <a:chOff x="3948000" y="3024575"/>
            <a:chExt cx="145950" cy="127600"/>
          </a:xfrm>
        </p:grpSpPr>
        <p:sp>
          <p:nvSpPr>
            <p:cNvPr id="144" name="Google Shape;144;p15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15"/>
          <p:cNvGrpSpPr/>
          <p:nvPr/>
        </p:nvGrpSpPr>
        <p:grpSpPr>
          <a:xfrm rot="1739488" flipH="1">
            <a:off x="7921157" y="316431"/>
            <a:ext cx="539270" cy="348827"/>
            <a:chOff x="4289900" y="2977375"/>
            <a:chExt cx="247700" cy="160225"/>
          </a:xfrm>
        </p:grpSpPr>
        <p:sp>
          <p:nvSpPr>
            <p:cNvPr id="147" name="Google Shape;147;p15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15"/>
          <p:cNvGrpSpPr/>
          <p:nvPr/>
        </p:nvGrpSpPr>
        <p:grpSpPr>
          <a:xfrm rot="1739488" flipH="1">
            <a:off x="8443779" y="1024361"/>
            <a:ext cx="452131" cy="457955"/>
            <a:chOff x="3510175" y="2983025"/>
            <a:chExt cx="207675" cy="210350"/>
          </a:xfrm>
        </p:grpSpPr>
        <p:sp>
          <p:nvSpPr>
            <p:cNvPr id="150" name="Google Shape;150;p15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>
            <a:spLocks noGrp="1"/>
          </p:cNvSpPr>
          <p:nvPr>
            <p:ph type="title"/>
          </p:nvPr>
        </p:nvSpPr>
        <p:spPr>
          <a:xfrm>
            <a:off x="720000" y="1207825"/>
            <a:ext cx="41772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1"/>
          </p:nvPr>
        </p:nvSpPr>
        <p:spPr>
          <a:xfrm>
            <a:off x="720000" y="2196100"/>
            <a:ext cx="3840000" cy="20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5" name="Google Shape;155;p16"/>
          <p:cNvCxnSpPr/>
          <p:nvPr/>
        </p:nvCxnSpPr>
        <p:spPr>
          <a:xfrm>
            <a:off x="4490100" y="540004"/>
            <a:ext cx="4653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4225200" y="1091900"/>
            <a:ext cx="4198800" cy="9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body" idx="1"/>
          </p:nvPr>
        </p:nvSpPr>
        <p:spPr>
          <a:xfrm>
            <a:off x="4225200" y="2035700"/>
            <a:ext cx="3852000" cy="25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cxnSp>
        <p:nvCxnSpPr>
          <p:cNvPr id="159" name="Google Shape;159;p17"/>
          <p:cNvCxnSpPr/>
          <p:nvPr/>
        </p:nvCxnSpPr>
        <p:spPr>
          <a:xfrm>
            <a:off x="3534000" y="542854"/>
            <a:ext cx="5665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5864475" y="1636825"/>
            <a:ext cx="25596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>
            <a:off x="5864475" y="2571750"/>
            <a:ext cx="2559600" cy="13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4"/>
          <p:cNvGrpSpPr/>
          <p:nvPr/>
        </p:nvGrpSpPr>
        <p:grpSpPr>
          <a:xfrm rot="2700000">
            <a:off x="8043279" y="320873"/>
            <a:ext cx="762004" cy="754958"/>
            <a:chOff x="7928941" y="159097"/>
            <a:chExt cx="677333" cy="671069"/>
          </a:xfrm>
        </p:grpSpPr>
        <p:grpSp>
          <p:nvGrpSpPr>
            <p:cNvPr id="225" name="Google Shape;225;p24"/>
            <p:cNvGrpSpPr/>
            <p:nvPr/>
          </p:nvGrpSpPr>
          <p:grpSpPr>
            <a:xfrm rot="1739513" flipH="1">
              <a:off x="7967974" y="552406"/>
              <a:ext cx="261586" cy="228697"/>
              <a:chOff x="3948000" y="3024575"/>
              <a:chExt cx="145950" cy="127600"/>
            </a:xfrm>
          </p:grpSpPr>
          <p:sp>
            <p:nvSpPr>
              <p:cNvPr id="226" name="Google Shape;226;p24"/>
              <p:cNvSpPr/>
              <p:nvPr/>
            </p:nvSpPr>
            <p:spPr>
              <a:xfrm>
                <a:off x="3948000" y="3053450"/>
                <a:ext cx="126775" cy="987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49" extrusionOk="0">
                    <a:moveTo>
                      <a:pt x="767" y="1"/>
                    </a:moveTo>
                    <a:lnTo>
                      <a:pt x="767" y="1"/>
                    </a:lnTo>
                    <a:cubicBezTo>
                      <a:pt x="0" y="1202"/>
                      <a:pt x="334" y="2770"/>
                      <a:pt x="1535" y="3537"/>
                    </a:cubicBezTo>
                    <a:cubicBezTo>
                      <a:pt x="1958" y="3815"/>
                      <a:pt x="2438" y="3948"/>
                      <a:pt x="2914" y="3948"/>
                    </a:cubicBezTo>
                    <a:cubicBezTo>
                      <a:pt x="3753" y="3948"/>
                      <a:pt x="4581" y="3535"/>
                      <a:pt x="5070" y="2770"/>
                    </a:cubicBezTo>
                    <a:lnTo>
                      <a:pt x="7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3967175" y="3024575"/>
                <a:ext cx="126775" cy="98125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3925" extrusionOk="0">
                    <a:moveTo>
                      <a:pt x="2160" y="0"/>
                    </a:moveTo>
                    <a:cubicBezTo>
                      <a:pt x="1316" y="0"/>
                      <a:pt x="493" y="406"/>
                      <a:pt x="0" y="1156"/>
                    </a:cubicBezTo>
                    <a:lnTo>
                      <a:pt x="4303" y="3925"/>
                    </a:lnTo>
                    <a:cubicBezTo>
                      <a:pt x="5071" y="2757"/>
                      <a:pt x="4704" y="1156"/>
                      <a:pt x="3536" y="389"/>
                    </a:cubicBezTo>
                    <a:cubicBezTo>
                      <a:pt x="3107" y="126"/>
                      <a:pt x="2630" y="0"/>
                      <a:pt x="2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24"/>
            <p:cNvGrpSpPr/>
            <p:nvPr/>
          </p:nvGrpSpPr>
          <p:grpSpPr>
            <a:xfrm rot="1739513" flipH="1">
              <a:off x="8120544" y="248693"/>
              <a:ext cx="443952" cy="287171"/>
              <a:chOff x="4289900" y="2977375"/>
              <a:chExt cx="247700" cy="160225"/>
            </a:xfrm>
          </p:grpSpPr>
          <p:sp>
            <p:nvSpPr>
              <p:cNvPr id="229" name="Google Shape;229;p24"/>
              <p:cNvSpPr/>
              <p:nvPr/>
            </p:nvSpPr>
            <p:spPr>
              <a:xfrm>
                <a:off x="4394150" y="3015100"/>
                <a:ext cx="143450" cy="122500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4900" extrusionOk="0">
                    <a:moveTo>
                      <a:pt x="1601" y="1"/>
                    </a:moveTo>
                    <a:lnTo>
                      <a:pt x="0" y="3370"/>
                    </a:lnTo>
                    <a:lnTo>
                      <a:pt x="2802" y="4704"/>
                    </a:lnTo>
                    <a:cubicBezTo>
                      <a:pt x="3068" y="4837"/>
                      <a:pt x="3351" y="4900"/>
                      <a:pt x="3628" y="4900"/>
                    </a:cubicBezTo>
                    <a:cubicBezTo>
                      <a:pt x="4325" y="4900"/>
                      <a:pt x="4994" y="4505"/>
                      <a:pt x="5304" y="3837"/>
                    </a:cubicBezTo>
                    <a:cubicBezTo>
                      <a:pt x="5738" y="2903"/>
                      <a:pt x="5337" y="1802"/>
                      <a:pt x="4403" y="1335"/>
                    </a:cubicBezTo>
                    <a:lnTo>
                      <a:pt x="160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4"/>
              <p:cNvSpPr/>
              <p:nvPr/>
            </p:nvSpPr>
            <p:spPr>
              <a:xfrm>
                <a:off x="4289900" y="2977375"/>
                <a:ext cx="144300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4879" extrusionOk="0">
                    <a:moveTo>
                      <a:pt x="2149" y="0"/>
                    </a:moveTo>
                    <a:cubicBezTo>
                      <a:pt x="1450" y="0"/>
                      <a:pt x="783" y="397"/>
                      <a:pt x="468" y="1076"/>
                    </a:cubicBezTo>
                    <a:cubicBezTo>
                      <a:pt x="1" y="1977"/>
                      <a:pt x="401" y="3111"/>
                      <a:pt x="1335" y="3544"/>
                    </a:cubicBezTo>
                    <a:lnTo>
                      <a:pt x="4170" y="4879"/>
                    </a:lnTo>
                    <a:lnTo>
                      <a:pt x="5771" y="1510"/>
                    </a:lnTo>
                    <a:lnTo>
                      <a:pt x="2936" y="175"/>
                    </a:lnTo>
                    <a:cubicBezTo>
                      <a:pt x="2681" y="57"/>
                      <a:pt x="2413" y="0"/>
                      <a:pt x="21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4"/>
          <p:cNvSpPr txBox="1">
            <a:spLocks noGrp="1"/>
          </p:cNvSpPr>
          <p:nvPr>
            <p:ph type="title" idx="2"/>
          </p:nvPr>
        </p:nvSpPr>
        <p:spPr>
          <a:xfrm>
            <a:off x="720000" y="3830625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3" name="Google Shape;233;p24"/>
          <p:cNvSpPr txBox="1">
            <a:spLocks noGrp="1"/>
          </p:cNvSpPr>
          <p:nvPr>
            <p:ph type="subTitle" idx="1"/>
          </p:nvPr>
        </p:nvSpPr>
        <p:spPr>
          <a:xfrm>
            <a:off x="720000" y="2800350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4"/>
          <p:cNvSpPr txBox="1">
            <a:spLocks noGrp="1"/>
          </p:cNvSpPr>
          <p:nvPr>
            <p:ph type="title" idx="3"/>
          </p:nvPr>
        </p:nvSpPr>
        <p:spPr>
          <a:xfrm>
            <a:off x="4632667" y="3830625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ubTitle" idx="4"/>
          </p:nvPr>
        </p:nvSpPr>
        <p:spPr>
          <a:xfrm>
            <a:off x="4632667" y="2800350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title" idx="5"/>
          </p:nvPr>
        </p:nvSpPr>
        <p:spPr>
          <a:xfrm>
            <a:off x="2676333" y="3830625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subTitle" idx="6"/>
          </p:nvPr>
        </p:nvSpPr>
        <p:spPr>
          <a:xfrm>
            <a:off x="2676333" y="2800350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title" idx="7"/>
          </p:nvPr>
        </p:nvSpPr>
        <p:spPr>
          <a:xfrm>
            <a:off x="6589000" y="3830625"/>
            <a:ext cx="1835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8"/>
          </p:nvPr>
        </p:nvSpPr>
        <p:spPr>
          <a:xfrm>
            <a:off x="6589000" y="2800350"/>
            <a:ext cx="1835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0" name="Google Shape;240;p24"/>
          <p:cNvGrpSpPr/>
          <p:nvPr/>
        </p:nvGrpSpPr>
        <p:grpSpPr>
          <a:xfrm rot="10800000" flipH="1">
            <a:off x="514281" y="459153"/>
            <a:ext cx="303430" cy="274410"/>
            <a:chOff x="2965375" y="2808075"/>
            <a:chExt cx="147425" cy="133325"/>
          </a:xfrm>
        </p:grpSpPr>
        <p:sp>
          <p:nvSpPr>
            <p:cNvPr id="241" name="Google Shape;241;p24"/>
            <p:cNvSpPr/>
            <p:nvPr/>
          </p:nvSpPr>
          <p:spPr>
            <a:xfrm>
              <a:off x="2965375" y="2808075"/>
              <a:ext cx="147425" cy="133325"/>
            </a:xfrm>
            <a:custGeom>
              <a:avLst/>
              <a:gdLst/>
              <a:ahLst/>
              <a:cxnLst/>
              <a:rect l="l" t="t" r="r" b="b"/>
              <a:pathLst>
                <a:path w="5897" h="5333" extrusionOk="0">
                  <a:moveTo>
                    <a:pt x="2961" y="0"/>
                  </a:moveTo>
                  <a:cubicBezTo>
                    <a:pt x="2301" y="0"/>
                    <a:pt x="1641" y="244"/>
                    <a:pt x="1125" y="730"/>
                  </a:cubicBezTo>
                  <a:cubicBezTo>
                    <a:pt x="61" y="1764"/>
                    <a:pt x="0" y="3435"/>
                    <a:pt x="1034" y="4499"/>
                  </a:cubicBezTo>
                  <a:cubicBezTo>
                    <a:pt x="1553" y="5051"/>
                    <a:pt x="2261" y="5332"/>
                    <a:pt x="2970" y="5332"/>
                  </a:cubicBezTo>
                  <a:cubicBezTo>
                    <a:pt x="3629" y="5332"/>
                    <a:pt x="4290" y="5089"/>
                    <a:pt x="4803" y="4591"/>
                  </a:cubicBezTo>
                  <a:cubicBezTo>
                    <a:pt x="5867" y="3587"/>
                    <a:pt x="5897" y="1885"/>
                    <a:pt x="4894" y="821"/>
                  </a:cubicBezTo>
                  <a:cubicBezTo>
                    <a:pt x="4362" y="274"/>
                    <a:pt x="3661" y="0"/>
                    <a:pt x="2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2998800" y="2834100"/>
              <a:ext cx="76775" cy="80000"/>
            </a:xfrm>
            <a:custGeom>
              <a:avLst/>
              <a:gdLst/>
              <a:ahLst/>
              <a:cxnLst/>
              <a:rect l="l" t="t" r="r" b="b"/>
              <a:pathLst>
                <a:path w="3071" h="3200" extrusionOk="0">
                  <a:moveTo>
                    <a:pt x="122" y="1"/>
                  </a:moveTo>
                  <a:cubicBezTo>
                    <a:pt x="92" y="1"/>
                    <a:pt x="61" y="8"/>
                    <a:pt x="31" y="24"/>
                  </a:cubicBezTo>
                  <a:cubicBezTo>
                    <a:pt x="1" y="84"/>
                    <a:pt x="1" y="145"/>
                    <a:pt x="31" y="206"/>
                  </a:cubicBezTo>
                  <a:lnTo>
                    <a:pt x="2858" y="3154"/>
                  </a:lnTo>
                  <a:cubicBezTo>
                    <a:pt x="2888" y="3185"/>
                    <a:pt x="2919" y="3200"/>
                    <a:pt x="2949" y="3200"/>
                  </a:cubicBezTo>
                  <a:cubicBezTo>
                    <a:pt x="2979" y="3200"/>
                    <a:pt x="3010" y="3185"/>
                    <a:pt x="3040" y="3154"/>
                  </a:cubicBezTo>
                  <a:cubicBezTo>
                    <a:pt x="3071" y="3124"/>
                    <a:pt x="3071" y="3033"/>
                    <a:pt x="3040" y="3002"/>
                  </a:cubicBezTo>
                  <a:lnTo>
                    <a:pt x="213" y="24"/>
                  </a:lnTo>
                  <a:cubicBezTo>
                    <a:pt x="183" y="8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>
            <a:spLocks noGrp="1"/>
          </p:cNvSpPr>
          <p:nvPr>
            <p:ph type="title" hasCustomPrompt="1"/>
          </p:nvPr>
        </p:nvSpPr>
        <p:spPr>
          <a:xfrm>
            <a:off x="4647650" y="638036"/>
            <a:ext cx="19971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2" name="Google Shape;292;p27"/>
          <p:cNvSpPr txBox="1">
            <a:spLocks noGrp="1"/>
          </p:cNvSpPr>
          <p:nvPr>
            <p:ph type="subTitle" idx="1"/>
          </p:nvPr>
        </p:nvSpPr>
        <p:spPr>
          <a:xfrm>
            <a:off x="4824650" y="1631525"/>
            <a:ext cx="1643100" cy="5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title" idx="2" hasCustomPrompt="1"/>
          </p:nvPr>
        </p:nvSpPr>
        <p:spPr>
          <a:xfrm>
            <a:off x="2086150" y="1929000"/>
            <a:ext cx="2280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27"/>
          <p:cNvSpPr txBox="1">
            <a:spLocks noGrp="1"/>
          </p:cNvSpPr>
          <p:nvPr>
            <p:ph type="subTitle" idx="3"/>
          </p:nvPr>
        </p:nvSpPr>
        <p:spPr>
          <a:xfrm>
            <a:off x="2056750" y="2985575"/>
            <a:ext cx="2339400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title" idx="4" hasCustomPrompt="1"/>
          </p:nvPr>
        </p:nvSpPr>
        <p:spPr>
          <a:xfrm>
            <a:off x="4818400" y="3080625"/>
            <a:ext cx="1643100" cy="6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5"/>
          </p:nvPr>
        </p:nvSpPr>
        <p:spPr>
          <a:xfrm>
            <a:off x="4687450" y="3734675"/>
            <a:ext cx="19050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7" name="Google Shape;297;p27"/>
          <p:cNvCxnSpPr/>
          <p:nvPr/>
        </p:nvCxnSpPr>
        <p:spPr>
          <a:xfrm>
            <a:off x="7517875" y="540000"/>
            <a:ext cx="1626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27"/>
          <p:cNvCxnSpPr/>
          <p:nvPr/>
        </p:nvCxnSpPr>
        <p:spPr>
          <a:xfrm>
            <a:off x="-81900" y="4603504"/>
            <a:ext cx="3611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27"/>
          <p:cNvSpPr/>
          <p:nvPr/>
        </p:nvSpPr>
        <p:spPr>
          <a:xfrm rot="303547">
            <a:off x="788440" y="730192"/>
            <a:ext cx="384587" cy="340804"/>
          </a:xfrm>
          <a:custGeom>
            <a:avLst/>
            <a:gdLst/>
            <a:ahLst/>
            <a:cxnLst/>
            <a:rect l="l" t="t" r="r" b="b"/>
            <a:pathLst>
              <a:path w="4864" h="4310" extrusionOk="0">
                <a:moveTo>
                  <a:pt x="2450" y="1"/>
                </a:moveTo>
                <a:cubicBezTo>
                  <a:pt x="2014" y="1"/>
                  <a:pt x="1571" y="135"/>
                  <a:pt x="1185" y="412"/>
                </a:cubicBezTo>
                <a:cubicBezTo>
                  <a:pt x="213" y="1111"/>
                  <a:pt x="0" y="2448"/>
                  <a:pt x="669" y="3421"/>
                </a:cubicBezTo>
                <a:cubicBezTo>
                  <a:pt x="1095" y="3995"/>
                  <a:pt x="1758" y="4310"/>
                  <a:pt x="2431" y="4310"/>
                </a:cubicBezTo>
                <a:cubicBezTo>
                  <a:pt x="2862" y="4310"/>
                  <a:pt x="3298" y="4180"/>
                  <a:pt x="3678" y="3907"/>
                </a:cubicBezTo>
                <a:cubicBezTo>
                  <a:pt x="4651" y="3208"/>
                  <a:pt x="4863" y="1871"/>
                  <a:pt x="4164" y="898"/>
                </a:cubicBezTo>
                <a:cubicBezTo>
                  <a:pt x="3761" y="311"/>
                  <a:pt x="3113" y="1"/>
                  <a:pt x="24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7"/>
          <p:cNvSpPr/>
          <p:nvPr/>
        </p:nvSpPr>
        <p:spPr>
          <a:xfrm rot="303547">
            <a:off x="848521" y="796480"/>
            <a:ext cx="266855" cy="206775"/>
          </a:xfrm>
          <a:custGeom>
            <a:avLst/>
            <a:gdLst/>
            <a:ahLst/>
            <a:cxnLst/>
            <a:rect l="l" t="t" r="r" b="b"/>
            <a:pathLst>
              <a:path w="3375" h="2615" extrusionOk="0">
                <a:moveTo>
                  <a:pt x="3101" y="0"/>
                </a:moveTo>
                <a:lnTo>
                  <a:pt x="1" y="2219"/>
                </a:lnTo>
                <a:lnTo>
                  <a:pt x="305" y="2614"/>
                </a:lnTo>
                <a:lnTo>
                  <a:pt x="3375" y="395"/>
                </a:lnTo>
                <a:lnTo>
                  <a:pt x="3101" y="0"/>
                </a:lnTo>
                <a:close/>
              </a:path>
            </a:pathLst>
          </a:custGeom>
          <a:solidFill>
            <a:srgbClr val="E5E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27"/>
          <p:cNvGrpSpPr/>
          <p:nvPr/>
        </p:nvGrpSpPr>
        <p:grpSpPr>
          <a:xfrm>
            <a:off x="336481" y="539990"/>
            <a:ext cx="268527" cy="242274"/>
            <a:chOff x="602269" y="1601265"/>
            <a:chExt cx="268527" cy="242274"/>
          </a:xfrm>
        </p:grpSpPr>
        <p:sp>
          <p:nvSpPr>
            <p:cNvPr id="302" name="Google Shape;302;p27"/>
            <p:cNvSpPr/>
            <p:nvPr/>
          </p:nvSpPr>
          <p:spPr>
            <a:xfrm rot="303547">
              <a:off x="611526" y="1611858"/>
              <a:ext cx="250013" cy="221088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 rot="303547">
              <a:off x="671557" y="1636552"/>
              <a:ext cx="132202" cy="173169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27"/>
          <p:cNvSpPr/>
          <p:nvPr/>
        </p:nvSpPr>
        <p:spPr>
          <a:xfrm rot="303547">
            <a:off x="253472" y="1028983"/>
            <a:ext cx="338965" cy="300160"/>
          </a:xfrm>
          <a:custGeom>
            <a:avLst/>
            <a:gdLst/>
            <a:ahLst/>
            <a:cxnLst/>
            <a:rect l="l" t="t" r="r" b="b"/>
            <a:pathLst>
              <a:path w="4287" h="3796" extrusionOk="0">
                <a:moveTo>
                  <a:pt x="2119" y="0"/>
                </a:moveTo>
                <a:cubicBezTo>
                  <a:pt x="1743" y="0"/>
                  <a:pt x="1363" y="112"/>
                  <a:pt x="1034" y="348"/>
                </a:cubicBezTo>
                <a:cubicBezTo>
                  <a:pt x="183" y="956"/>
                  <a:pt x="0" y="2141"/>
                  <a:pt x="608" y="2992"/>
                </a:cubicBezTo>
                <a:cubicBezTo>
                  <a:pt x="981" y="3514"/>
                  <a:pt x="1559" y="3796"/>
                  <a:pt x="2147" y="3796"/>
                </a:cubicBezTo>
                <a:cubicBezTo>
                  <a:pt x="2518" y="3796"/>
                  <a:pt x="2893" y="3683"/>
                  <a:pt x="3222" y="3448"/>
                </a:cubicBezTo>
                <a:cubicBezTo>
                  <a:pt x="4073" y="2840"/>
                  <a:pt x="4286" y="1655"/>
                  <a:pt x="3678" y="804"/>
                </a:cubicBezTo>
                <a:cubicBezTo>
                  <a:pt x="3305" y="282"/>
                  <a:pt x="2716" y="0"/>
                  <a:pt x="21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 rot="303547">
            <a:off x="290707" y="1140547"/>
            <a:ext cx="264483" cy="77017"/>
          </a:xfrm>
          <a:custGeom>
            <a:avLst/>
            <a:gdLst/>
            <a:ahLst/>
            <a:cxnLst/>
            <a:rect l="l" t="t" r="r" b="b"/>
            <a:pathLst>
              <a:path w="3345" h="974" extrusionOk="0">
                <a:moveTo>
                  <a:pt x="61" y="0"/>
                </a:moveTo>
                <a:lnTo>
                  <a:pt x="1" y="426"/>
                </a:lnTo>
                <a:lnTo>
                  <a:pt x="3283" y="973"/>
                </a:lnTo>
                <a:lnTo>
                  <a:pt x="3344" y="548"/>
                </a:lnTo>
                <a:lnTo>
                  <a:pt x="61" y="0"/>
                </a:lnTo>
                <a:close/>
              </a:path>
            </a:pathLst>
          </a:custGeom>
          <a:solidFill>
            <a:srgbClr val="E5E7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 idx="2"/>
          </p:nvPr>
        </p:nvSpPr>
        <p:spPr>
          <a:xfrm>
            <a:off x="720000" y="3727537"/>
            <a:ext cx="2336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subTitle" idx="1"/>
          </p:nvPr>
        </p:nvSpPr>
        <p:spPr>
          <a:xfrm>
            <a:off x="720000" y="41239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8"/>
          <p:cNvSpPr txBox="1">
            <a:spLocks noGrp="1"/>
          </p:cNvSpPr>
          <p:nvPr>
            <p:ph type="title" idx="3"/>
          </p:nvPr>
        </p:nvSpPr>
        <p:spPr>
          <a:xfrm>
            <a:off x="3403800" y="3727537"/>
            <a:ext cx="2336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subTitle" idx="4"/>
          </p:nvPr>
        </p:nvSpPr>
        <p:spPr>
          <a:xfrm>
            <a:off x="3403800" y="41239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title" idx="5"/>
          </p:nvPr>
        </p:nvSpPr>
        <p:spPr>
          <a:xfrm>
            <a:off x="6087600" y="3727536"/>
            <a:ext cx="2336400" cy="3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subTitle" idx="6"/>
          </p:nvPr>
        </p:nvSpPr>
        <p:spPr>
          <a:xfrm>
            <a:off x="6087600" y="41239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title" idx="7" hasCustomPrompt="1"/>
          </p:nvPr>
        </p:nvSpPr>
        <p:spPr>
          <a:xfrm>
            <a:off x="1004700" y="3195199"/>
            <a:ext cx="176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15" name="Google Shape;315;p28"/>
          <p:cNvSpPr txBox="1">
            <a:spLocks noGrp="1"/>
          </p:cNvSpPr>
          <p:nvPr>
            <p:ph type="title" idx="8" hasCustomPrompt="1"/>
          </p:nvPr>
        </p:nvSpPr>
        <p:spPr>
          <a:xfrm>
            <a:off x="3688500" y="3195199"/>
            <a:ext cx="176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28"/>
          <p:cNvSpPr txBox="1">
            <a:spLocks noGrp="1"/>
          </p:cNvSpPr>
          <p:nvPr>
            <p:ph type="title" idx="9" hasCustomPrompt="1"/>
          </p:nvPr>
        </p:nvSpPr>
        <p:spPr>
          <a:xfrm>
            <a:off x="6372300" y="3195199"/>
            <a:ext cx="1767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17" name="Google Shape;317;p28"/>
          <p:cNvGrpSpPr/>
          <p:nvPr/>
        </p:nvGrpSpPr>
        <p:grpSpPr>
          <a:xfrm rot="10800000" flipH="1">
            <a:off x="8424007" y="311965"/>
            <a:ext cx="491746" cy="712715"/>
            <a:chOff x="2843025" y="2550400"/>
            <a:chExt cx="269775" cy="391000"/>
          </a:xfrm>
        </p:grpSpPr>
        <p:sp>
          <p:nvSpPr>
            <p:cNvPr id="318" name="Google Shape;318;p28"/>
            <p:cNvSpPr/>
            <p:nvPr/>
          </p:nvSpPr>
          <p:spPr>
            <a:xfrm>
              <a:off x="2843025" y="2550425"/>
              <a:ext cx="259150" cy="202300"/>
            </a:xfrm>
            <a:custGeom>
              <a:avLst/>
              <a:gdLst/>
              <a:ahLst/>
              <a:cxnLst/>
              <a:rect l="l" t="t" r="r" b="b"/>
              <a:pathLst>
                <a:path w="10366" h="8092" extrusionOk="0">
                  <a:moveTo>
                    <a:pt x="8320" y="1"/>
                  </a:moveTo>
                  <a:cubicBezTo>
                    <a:pt x="7956" y="1"/>
                    <a:pt x="7587" y="110"/>
                    <a:pt x="7265" y="337"/>
                  </a:cubicBezTo>
                  <a:lnTo>
                    <a:pt x="1004" y="4836"/>
                  </a:lnTo>
                  <a:cubicBezTo>
                    <a:pt x="183" y="5413"/>
                    <a:pt x="0" y="6538"/>
                    <a:pt x="578" y="7358"/>
                  </a:cubicBezTo>
                  <a:cubicBezTo>
                    <a:pt x="927" y="7836"/>
                    <a:pt x="1487" y="8092"/>
                    <a:pt x="2050" y="8092"/>
                  </a:cubicBezTo>
                  <a:cubicBezTo>
                    <a:pt x="2418" y="8092"/>
                    <a:pt x="2788" y="7982"/>
                    <a:pt x="3101" y="7754"/>
                  </a:cubicBezTo>
                  <a:lnTo>
                    <a:pt x="9362" y="3255"/>
                  </a:lnTo>
                  <a:cubicBezTo>
                    <a:pt x="10183" y="2678"/>
                    <a:pt x="10365" y="1553"/>
                    <a:pt x="9788" y="763"/>
                  </a:cubicBezTo>
                  <a:cubicBezTo>
                    <a:pt x="9437" y="264"/>
                    <a:pt x="8884" y="1"/>
                    <a:pt x="8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2943325" y="2550400"/>
              <a:ext cx="158850" cy="139925"/>
            </a:xfrm>
            <a:custGeom>
              <a:avLst/>
              <a:gdLst/>
              <a:ahLst/>
              <a:cxnLst/>
              <a:rect l="l" t="t" r="r" b="b"/>
              <a:pathLst>
                <a:path w="6354" h="5597" extrusionOk="0">
                  <a:moveTo>
                    <a:pt x="4317" y="0"/>
                  </a:moveTo>
                  <a:cubicBezTo>
                    <a:pt x="3950" y="0"/>
                    <a:pt x="3578" y="110"/>
                    <a:pt x="3253" y="338"/>
                  </a:cubicBezTo>
                  <a:lnTo>
                    <a:pt x="1" y="2679"/>
                  </a:lnTo>
                  <a:lnTo>
                    <a:pt x="2128" y="5596"/>
                  </a:lnTo>
                  <a:lnTo>
                    <a:pt x="5350" y="3256"/>
                  </a:lnTo>
                  <a:cubicBezTo>
                    <a:pt x="6171" y="2679"/>
                    <a:pt x="6353" y="1554"/>
                    <a:pt x="5776" y="733"/>
                  </a:cubicBezTo>
                  <a:cubicBezTo>
                    <a:pt x="5427" y="256"/>
                    <a:pt x="4878" y="0"/>
                    <a:pt x="4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2965375" y="2808075"/>
              <a:ext cx="147425" cy="133325"/>
            </a:xfrm>
            <a:custGeom>
              <a:avLst/>
              <a:gdLst/>
              <a:ahLst/>
              <a:cxnLst/>
              <a:rect l="l" t="t" r="r" b="b"/>
              <a:pathLst>
                <a:path w="5897" h="5333" extrusionOk="0">
                  <a:moveTo>
                    <a:pt x="2961" y="0"/>
                  </a:moveTo>
                  <a:cubicBezTo>
                    <a:pt x="2301" y="0"/>
                    <a:pt x="1641" y="244"/>
                    <a:pt x="1125" y="730"/>
                  </a:cubicBezTo>
                  <a:cubicBezTo>
                    <a:pt x="61" y="1764"/>
                    <a:pt x="0" y="3435"/>
                    <a:pt x="1034" y="4499"/>
                  </a:cubicBezTo>
                  <a:cubicBezTo>
                    <a:pt x="1553" y="5051"/>
                    <a:pt x="2261" y="5332"/>
                    <a:pt x="2970" y="5332"/>
                  </a:cubicBezTo>
                  <a:cubicBezTo>
                    <a:pt x="3629" y="5332"/>
                    <a:pt x="4290" y="5089"/>
                    <a:pt x="4803" y="4591"/>
                  </a:cubicBezTo>
                  <a:cubicBezTo>
                    <a:pt x="5867" y="3587"/>
                    <a:pt x="5897" y="1885"/>
                    <a:pt x="4894" y="821"/>
                  </a:cubicBezTo>
                  <a:cubicBezTo>
                    <a:pt x="4362" y="274"/>
                    <a:pt x="3661" y="0"/>
                    <a:pt x="29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2998800" y="2834100"/>
              <a:ext cx="76775" cy="80000"/>
            </a:xfrm>
            <a:custGeom>
              <a:avLst/>
              <a:gdLst/>
              <a:ahLst/>
              <a:cxnLst/>
              <a:rect l="l" t="t" r="r" b="b"/>
              <a:pathLst>
                <a:path w="3071" h="3200" extrusionOk="0">
                  <a:moveTo>
                    <a:pt x="122" y="1"/>
                  </a:moveTo>
                  <a:cubicBezTo>
                    <a:pt x="92" y="1"/>
                    <a:pt x="61" y="8"/>
                    <a:pt x="31" y="24"/>
                  </a:cubicBezTo>
                  <a:cubicBezTo>
                    <a:pt x="1" y="84"/>
                    <a:pt x="1" y="145"/>
                    <a:pt x="31" y="206"/>
                  </a:cubicBezTo>
                  <a:lnTo>
                    <a:pt x="2858" y="3154"/>
                  </a:lnTo>
                  <a:cubicBezTo>
                    <a:pt x="2888" y="3185"/>
                    <a:pt x="2919" y="3200"/>
                    <a:pt x="2949" y="3200"/>
                  </a:cubicBezTo>
                  <a:cubicBezTo>
                    <a:pt x="2979" y="3200"/>
                    <a:pt x="3010" y="3185"/>
                    <a:pt x="3040" y="3154"/>
                  </a:cubicBezTo>
                  <a:cubicBezTo>
                    <a:pt x="3071" y="3124"/>
                    <a:pt x="3071" y="3033"/>
                    <a:pt x="3040" y="3002"/>
                  </a:cubicBezTo>
                  <a:lnTo>
                    <a:pt x="213" y="24"/>
                  </a:lnTo>
                  <a:cubicBezTo>
                    <a:pt x="183" y="8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28"/>
          <p:cNvGrpSpPr/>
          <p:nvPr/>
        </p:nvGrpSpPr>
        <p:grpSpPr>
          <a:xfrm rot="9133330" flipH="1">
            <a:off x="137960" y="356467"/>
            <a:ext cx="910277" cy="817130"/>
            <a:chOff x="2460673" y="2663163"/>
            <a:chExt cx="530552" cy="476262"/>
          </a:xfrm>
        </p:grpSpPr>
        <p:sp>
          <p:nvSpPr>
            <p:cNvPr id="323" name="Google Shape;323;p28"/>
            <p:cNvSpPr/>
            <p:nvPr/>
          </p:nvSpPr>
          <p:spPr>
            <a:xfrm>
              <a:off x="2708525" y="3048975"/>
              <a:ext cx="282700" cy="90450"/>
            </a:xfrm>
            <a:custGeom>
              <a:avLst/>
              <a:gdLst/>
              <a:ahLst/>
              <a:cxnLst/>
              <a:rect l="l" t="t" r="r" b="b"/>
              <a:pathLst>
                <a:path w="11308" h="3618" extrusionOk="0">
                  <a:moveTo>
                    <a:pt x="1794" y="0"/>
                  </a:moveTo>
                  <a:cubicBezTo>
                    <a:pt x="791" y="0"/>
                    <a:pt x="0" y="821"/>
                    <a:pt x="0" y="1794"/>
                  </a:cubicBezTo>
                  <a:cubicBezTo>
                    <a:pt x="0" y="2797"/>
                    <a:pt x="791" y="3617"/>
                    <a:pt x="1794" y="3617"/>
                  </a:cubicBezTo>
                  <a:lnTo>
                    <a:pt x="9514" y="3617"/>
                  </a:lnTo>
                  <a:cubicBezTo>
                    <a:pt x="10487" y="3617"/>
                    <a:pt x="11308" y="2797"/>
                    <a:pt x="11308" y="1794"/>
                  </a:cubicBezTo>
                  <a:cubicBezTo>
                    <a:pt x="11308" y="821"/>
                    <a:pt x="10487" y="0"/>
                    <a:pt x="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2846075" y="3048975"/>
              <a:ext cx="145150" cy="90450"/>
            </a:xfrm>
            <a:custGeom>
              <a:avLst/>
              <a:gdLst/>
              <a:ahLst/>
              <a:cxnLst/>
              <a:rect l="l" t="t" r="r" b="b"/>
              <a:pathLst>
                <a:path w="5806" h="3618" extrusionOk="0">
                  <a:moveTo>
                    <a:pt x="0" y="0"/>
                  </a:moveTo>
                  <a:lnTo>
                    <a:pt x="0" y="3617"/>
                  </a:lnTo>
                  <a:lnTo>
                    <a:pt x="4012" y="3617"/>
                  </a:lnTo>
                  <a:cubicBezTo>
                    <a:pt x="4985" y="3617"/>
                    <a:pt x="5806" y="2797"/>
                    <a:pt x="5806" y="1794"/>
                  </a:cubicBezTo>
                  <a:cubicBezTo>
                    <a:pt x="5806" y="821"/>
                    <a:pt x="4985" y="0"/>
                    <a:pt x="4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2460673" y="2663163"/>
              <a:ext cx="149725" cy="133000"/>
            </a:xfrm>
            <a:custGeom>
              <a:avLst/>
              <a:gdLst/>
              <a:ahLst/>
              <a:cxnLst/>
              <a:rect l="l" t="t" r="r" b="b"/>
              <a:pathLst>
                <a:path w="5989" h="5320" extrusionOk="0">
                  <a:moveTo>
                    <a:pt x="2997" y="1"/>
                  </a:moveTo>
                  <a:cubicBezTo>
                    <a:pt x="2410" y="1"/>
                    <a:pt x="1823" y="198"/>
                    <a:pt x="1338" y="605"/>
                  </a:cubicBezTo>
                  <a:cubicBezTo>
                    <a:pt x="183" y="1516"/>
                    <a:pt x="1" y="3188"/>
                    <a:pt x="912" y="4343"/>
                  </a:cubicBezTo>
                  <a:cubicBezTo>
                    <a:pt x="1450" y="4985"/>
                    <a:pt x="2225" y="5320"/>
                    <a:pt x="3006" y="5320"/>
                  </a:cubicBezTo>
                  <a:cubicBezTo>
                    <a:pt x="3594" y="5320"/>
                    <a:pt x="4185" y="5130"/>
                    <a:pt x="4682" y="4738"/>
                  </a:cubicBezTo>
                  <a:cubicBezTo>
                    <a:pt x="5806" y="3827"/>
                    <a:pt x="5989" y="2155"/>
                    <a:pt x="5077" y="1000"/>
                  </a:cubicBezTo>
                  <a:cubicBezTo>
                    <a:pt x="4541" y="343"/>
                    <a:pt x="3770" y="1"/>
                    <a:pt x="29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2491823" y="2696763"/>
              <a:ext cx="85900" cy="70175"/>
            </a:xfrm>
            <a:custGeom>
              <a:avLst/>
              <a:gdLst/>
              <a:ahLst/>
              <a:cxnLst/>
              <a:rect l="l" t="t" r="r" b="b"/>
              <a:pathLst>
                <a:path w="3436" h="2807" extrusionOk="0">
                  <a:moveTo>
                    <a:pt x="3298" y="1"/>
                  </a:moveTo>
                  <a:cubicBezTo>
                    <a:pt x="3273" y="1"/>
                    <a:pt x="3248" y="8"/>
                    <a:pt x="3223" y="20"/>
                  </a:cubicBezTo>
                  <a:lnTo>
                    <a:pt x="31" y="2604"/>
                  </a:lnTo>
                  <a:cubicBezTo>
                    <a:pt x="1" y="2634"/>
                    <a:pt x="1" y="2726"/>
                    <a:pt x="31" y="2756"/>
                  </a:cubicBezTo>
                  <a:cubicBezTo>
                    <a:pt x="49" y="2792"/>
                    <a:pt x="88" y="2806"/>
                    <a:pt x="123" y="2806"/>
                  </a:cubicBezTo>
                  <a:cubicBezTo>
                    <a:pt x="148" y="2806"/>
                    <a:pt x="171" y="2799"/>
                    <a:pt x="183" y="2786"/>
                  </a:cubicBezTo>
                  <a:lnTo>
                    <a:pt x="3375" y="203"/>
                  </a:lnTo>
                  <a:cubicBezTo>
                    <a:pt x="3436" y="172"/>
                    <a:pt x="3436" y="112"/>
                    <a:pt x="3405" y="51"/>
                  </a:cubicBezTo>
                  <a:cubicBezTo>
                    <a:pt x="3370" y="15"/>
                    <a:pt x="3334" y="1"/>
                    <a:pt x="329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2707775" y="2824650"/>
              <a:ext cx="147425" cy="133000"/>
            </a:xfrm>
            <a:custGeom>
              <a:avLst/>
              <a:gdLst/>
              <a:ahLst/>
              <a:cxnLst/>
              <a:rect l="l" t="t" r="r" b="b"/>
              <a:pathLst>
                <a:path w="5897" h="5320" extrusionOk="0">
                  <a:moveTo>
                    <a:pt x="2988" y="1"/>
                  </a:moveTo>
                  <a:cubicBezTo>
                    <a:pt x="2755" y="1"/>
                    <a:pt x="2517" y="32"/>
                    <a:pt x="2280" y="98"/>
                  </a:cubicBezTo>
                  <a:cubicBezTo>
                    <a:pt x="851" y="462"/>
                    <a:pt x="0" y="1921"/>
                    <a:pt x="395" y="3350"/>
                  </a:cubicBezTo>
                  <a:cubicBezTo>
                    <a:pt x="703" y="4529"/>
                    <a:pt x="1788" y="5319"/>
                    <a:pt x="2978" y="5319"/>
                  </a:cubicBezTo>
                  <a:cubicBezTo>
                    <a:pt x="3199" y="5319"/>
                    <a:pt x="3424" y="5292"/>
                    <a:pt x="3648" y="5235"/>
                  </a:cubicBezTo>
                  <a:cubicBezTo>
                    <a:pt x="5046" y="4870"/>
                    <a:pt x="5897" y="3411"/>
                    <a:pt x="5532" y="1982"/>
                  </a:cubicBezTo>
                  <a:cubicBezTo>
                    <a:pt x="5228" y="791"/>
                    <a:pt x="4162" y="1"/>
                    <a:pt x="2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2767025" y="2840450"/>
              <a:ext cx="32700" cy="104725"/>
            </a:xfrm>
            <a:custGeom>
              <a:avLst/>
              <a:gdLst/>
              <a:ahLst/>
              <a:cxnLst/>
              <a:rect l="l" t="t" r="r" b="b"/>
              <a:pathLst>
                <a:path w="1308" h="4189" extrusionOk="0">
                  <a:moveTo>
                    <a:pt x="140" y="1"/>
                  </a:moveTo>
                  <a:cubicBezTo>
                    <a:pt x="125" y="1"/>
                    <a:pt x="108" y="5"/>
                    <a:pt x="92" y="13"/>
                  </a:cubicBezTo>
                  <a:cubicBezTo>
                    <a:pt x="31" y="13"/>
                    <a:pt x="1" y="74"/>
                    <a:pt x="1" y="134"/>
                  </a:cubicBezTo>
                  <a:lnTo>
                    <a:pt x="1065" y="4116"/>
                  </a:lnTo>
                  <a:cubicBezTo>
                    <a:pt x="1065" y="4161"/>
                    <a:pt x="1097" y="4189"/>
                    <a:pt x="1139" y="4189"/>
                  </a:cubicBezTo>
                  <a:cubicBezTo>
                    <a:pt x="1154" y="4189"/>
                    <a:pt x="1170" y="4185"/>
                    <a:pt x="1186" y="4177"/>
                  </a:cubicBezTo>
                  <a:cubicBezTo>
                    <a:pt x="1247" y="4177"/>
                    <a:pt x="1308" y="4116"/>
                    <a:pt x="1278" y="4055"/>
                  </a:cubicBezTo>
                  <a:lnTo>
                    <a:pt x="244" y="74"/>
                  </a:lnTo>
                  <a:cubicBezTo>
                    <a:pt x="222" y="29"/>
                    <a:pt x="183" y="1"/>
                    <a:pt x="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50" name="Google Shape;350;p30"/>
          <p:cNvCxnSpPr/>
          <p:nvPr/>
        </p:nvCxnSpPr>
        <p:spPr>
          <a:xfrm>
            <a:off x="0" y="540000"/>
            <a:ext cx="1986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1" name="Google Shape;351;p30"/>
          <p:cNvCxnSpPr/>
          <p:nvPr/>
        </p:nvCxnSpPr>
        <p:spPr>
          <a:xfrm>
            <a:off x="7286625" y="46035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2" name="Google Shape;352;p30"/>
          <p:cNvGrpSpPr/>
          <p:nvPr/>
        </p:nvGrpSpPr>
        <p:grpSpPr>
          <a:xfrm rot="558892" flipH="1">
            <a:off x="7794036" y="604785"/>
            <a:ext cx="296481" cy="259217"/>
            <a:chOff x="3948000" y="3024575"/>
            <a:chExt cx="145950" cy="127600"/>
          </a:xfrm>
        </p:grpSpPr>
        <p:sp>
          <p:nvSpPr>
            <p:cNvPr id="353" name="Google Shape;353;p30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30"/>
          <p:cNvGrpSpPr/>
          <p:nvPr/>
        </p:nvGrpSpPr>
        <p:grpSpPr>
          <a:xfrm rot="558892" flipH="1">
            <a:off x="8547196" y="654190"/>
            <a:ext cx="421868" cy="427323"/>
            <a:chOff x="3510175" y="2983025"/>
            <a:chExt cx="207675" cy="210350"/>
          </a:xfrm>
        </p:grpSpPr>
        <p:sp>
          <p:nvSpPr>
            <p:cNvPr id="356" name="Google Shape;356;p30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0"/>
          <p:cNvGrpSpPr/>
          <p:nvPr/>
        </p:nvGrpSpPr>
        <p:grpSpPr>
          <a:xfrm rot="558892" flipH="1">
            <a:off x="7846065" y="185682"/>
            <a:ext cx="503174" cy="325495"/>
            <a:chOff x="4289900" y="2977375"/>
            <a:chExt cx="247700" cy="160225"/>
          </a:xfrm>
        </p:grpSpPr>
        <p:sp>
          <p:nvSpPr>
            <p:cNvPr id="359" name="Google Shape;359;p30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1" name="Google Shape;401;p34"/>
          <p:cNvCxnSpPr/>
          <p:nvPr/>
        </p:nvCxnSpPr>
        <p:spPr>
          <a:xfrm>
            <a:off x="0" y="5400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34"/>
          <p:cNvCxnSpPr/>
          <p:nvPr/>
        </p:nvCxnSpPr>
        <p:spPr>
          <a:xfrm>
            <a:off x="7286625" y="4603500"/>
            <a:ext cx="255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3" name="Google Shape;403;p34"/>
          <p:cNvGrpSpPr/>
          <p:nvPr/>
        </p:nvGrpSpPr>
        <p:grpSpPr>
          <a:xfrm rot="-8340683">
            <a:off x="460250" y="4066459"/>
            <a:ext cx="358578" cy="321257"/>
            <a:chOff x="5918300" y="4988050"/>
            <a:chExt cx="256875" cy="230150"/>
          </a:xfrm>
        </p:grpSpPr>
        <p:sp>
          <p:nvSpPr>
            <p:cNvPr id="404" name="Google Shape;404;p34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34"/>
          <p:cNvGrpSpPr/>
          <p:nvPr/>
        </p:nvGrpSpPr>
        <p:grpSpPr>
          <a:xfrm rot="7683379">
            <a:off x="8554960" y="101832"/>
            <a:ext cx="394431" cy="345263"/>
            <a:chOff x="5579350" y="4988075"/>
            <a:chExt cx="262600" cy="229875"/>
          </a:xfrm>
        </p:grpSpPr>
        <p:sp>
          <p:nvSpPr>
            <p:cNvPr id="407" name="Google Shape;407;p34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9" name="Google Shape;409;p34"/>
          <p:cNvGrpSpPr/>
          <p:nvPr/>
        </p:nvGrpSpPr>
        <p:grpSpPr>
          <a:xfrm rot="7683285">
            <a:off x="8144706" y="231977"/>
            <a:ext cx="339631" cy="304310"/>
            <a:chOff x="5918300" y="4988050"/>
            <a:chExt cx="256875" cy="230150"/>
          </a:xfrm>
        </p:grpSpPr>
        <p:sp>
          <p:nvSpPr>
            <p:cNvPr id="410" name="Google Shape;410;p34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4"/>
          <p:cNvGrpSpPr/>
          <p:nvPr/>
        </p:nvGrpSpPr>
        <p:grpSpPr>
          <a:xfrm rot="3860887">
            <a:off x="8529390" y="710704"/>
            <a:ext cx="292654" cy="262217"/>
            <a:chOff x="5918300" y="4988050"/>
            <a:chExt cx="256875" cy="230150"/>
          </a:xfrm>
        </p:grpSpPr>
        <p:sp>
          <p:nvSpPr>
            <p:cNvPr id="413" name="Google Shape;413;p34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4"/>
          <p:cNvGrpSpPr/>
          <p:nvPr/>
        </p:nvGrpSpPr>
        <p:grpSpPr>
          <a:xfrm rot="-8340877">
            <a:off x="109803" y="4571426"/>
            <a:ext cx="416402" cy="364528"/>
            <a:chOff x="5579350" y="4988075"/>
            <a:chExt cx="262600" cy="229875"/>
          </a:xfrm>
        </p:grpSpPr>
        <p:sp>
          <p:nvSpPr>
            <p:cNvPr id="416" name="Google Shape;416;p34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876800" y="2359325"/>
            <a:ext cx="3547200" cy="8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4876800" y="1477262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876800" y="3035937"/>
            <a:ext cx="2731200" cy="63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5732425" y="4602050"/>
            <a:ext cx="33717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17" name="Google Shape;17;p3"/>
          <p:cNvCxnSpPr/>
          <p:nvPr/>
        </p:nvCxnSpPr>
        <p:spPr>
          <a:xfrm>
            <a:off x="5732425" y="540000"/>
            <a:ext cx="33717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Google Shape;419;p35"/>
          <p:cNvCxnSpPr/>
          <p:nvPr/>
        </p:nvCxnSpPr>
        <p:spPr>
          <a:xfrm>
            <a:off x="1877275" y="4603500"/>
            <a:ext cx="7966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0" name="Google Shape;420;p35"/>
          <p:cNvGrpSpPr/>
          <p:nvPr/>
        </p:nvGrpSpPr>
        <p:grpSpPr>
          <a:xfrm rot="-8340683">
            <a:off x="641500" y="178659"/>
            <a:ext cx="358578" cy="321257"/>
            <a:chOff x="5918300" y="4988050"/>
            <a:chExt cx="256875" cy="230150"/>
          </a:xfrm>
        </p:grpSpPr>
        <p:sp>
          <p:nvSpPr>
            <p:cNvPr id="421" name="Google Shape;421;p3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35"/>
          <p:cNvGrpSpPr/>
          <p:nvPr/>
        </p:nvGrpSpPr>
        <p:grpSpPr>
          <a:xfrm rot="-8340877">
            <a:off x="291053" y="683626"/>
            <a:ext cx="416402" cy="364528"/>
            <a:chOff x="5579350" y="4988075"/>
            <a:chExt cx="262600" cy="229875"/>
          </a:xfrm>
        </p:grpSpPr>
        <p:sp>
          <p:nvSpPr>
            <p:cNvPr id="424" name="Google Shape;424;p35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7" name="Google Shape;427;p36"/>
          <p:cNvCxnSpPr/>
          <p:nvPr/>
        </p:nvCxnSpPr>
        <p:spPr>
          <a:xfrm>
            <a:off x="0" y="540000"/>
            <a:ext cx="7966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8" name="Google Shape;428;p36"/>
          <p:cNvGrpSpPr/>
          <p:nvPr/>
        </p:nvGrpSpPr>
        <p:grpSpPr>
          <a:xfrm rot="-9060487" flipH="1">
            <a:off x="903145" y="4432139"/>
            <a:ext cx="261586" cy="228697"/>
            <a:chOff x="3948000" y="3024575"/>
            <a:chExt cx="145950" cy="127600"/>
          </a:xfrm>
        </p:grpSpPr>
        <p:sp>
          <p:nvSpPr>
            <p:cNvPr id="429" name="Google Shape;429;p36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9060487" flipH="1">
            <a:off x="568209" y="4677378"/>
            <a:ext cx="443952" cy="287171"/>
            <a:chOff x="4289900" y="2977375"/>
            <a:chExt cx="247700" cy="160225"/>
          </a:xfrm>
        </p:grpSpPr>
        <p:sp>
          <p:nvSpPr>
            <p:cNvPr id="432" name="Google Shape;432;p36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36"/>
          <p:cNvGrpSpPr/>
          <p:nvPr/>
        </p:nvGrpSpPr>
        <p:grpSpPr>
          <a:xfrm rot="-9060487" flipH="1">
            <a:off x="209683" y="4004729"/>
            <a:ext cx="372215" cy="377009"/>
            <a:chOff x="3510175" y="2983025"/>
            <a:chExt cx="207675" cy="210350"/>
          </a:xfrm>
        </p:grpSpPr>
        <p:sp>
          <p:nvSpPr>
            <p:cNvPr id="435" name="Google Shape;435;p36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36"/>
          <p:cNvGrpSpPr/>
          <p:nvPr/>
        </p:nvGrpSpPr>
        <p:grpSpPr>
          <a:xfrm rot="-10496518">
            <a:off x="8275214" y="4593485"/>
            <a:ext cx="710359" cy="411739"/>
            <a:chOff x="1260175" y="3462925"/>
            <a:chExt cx="257625" cy="149325"/>
          </a:xfrm>
        </p:grpSpPr>
        <p:sp>
          <p:nvSpPr>
            <p:cNvPr id="438" name="Google Shape;438;p36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1340725" y="34629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1359725" y="34707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1260175" y="3513700"/>
              <a:ext cx="107175" cy="94900"/>
            </a:xfrm>
            <a:custGeom>
              <a:avLst/>
              <a:gdLst/>
              <a:ahLst/>
              <a:cxnLst/>
              <a:rect l="l" t="t" r="r" b="b"/>
              <a:pathLst>
                <a:path w="4287" h="3796" extrusionOk="0">
                  <a:moveTo>
                    <a:pt x="2119" y="0"/>
                  </a:moveTo>
                  <a:cubicBezTo>
                    <a:pt x="1743" y="0"/>
                    <a:pt x="1363" y="112"/>
                    <a:pt x="1034" y="348"/>
                  </a:cubicBezTo>
                  <a:cubicBezTo>
                    <a:pt x="183" y="956"/>
                    <a:pt x="0" y="2141"/>
                    <a:pt x="608" y="2992"/>
                  </a:cubicBezTo>
                  <a:cubicBezTo>
                    <a:pt x="981" y="3514"/>
                    <a:pt x="1559" y="3796"/>
                    <a:pt x="2147" y="3796"/>
                  </a:cubicBezTo>
                  <a:cubicBezTo>
                    <a:pt x="2518" y="3796"/>
                    <a:pt x="2893" y="3683"/>
                    <a:pt x="3222" y="3448"/>
                  </a:cubicBezTo>
                  <a:cubicBezTo>
                    <a:pt x="4073" y="2840"/>
                    <a:pt x="4286" y="1655"/>
                    <a:pt x="3678" y="804"/>
                  </a:cubicBezTo>
                  <a:cubicBezTo>
                    <a:pt x="3305" y="282"/>
                    <a:pt x="2716" y="0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1272325" y="3548975"/>
              <a:ext cx="83625" cy="24350"/>
            </a:xfrm>
            <a:custGeom>
              <a:avLst/>
              <a:gdLst/>
              <a:ahLst/>
              <a:cxnLst/>
              <a:rect l="l" t="t" r="r" b="b"/>
              <a:pathLst>
                <a:path w="3345" h="974" extrusionOk="0">
                  <a:moveTo>
                    <a:pt x="61" y="0"/>
                  </a:moveTo>
                  <a:lnTo>
                    <a:pt x="1" y="426"/>
                  </a:lnTo>
                  <a:lnTo>
                    <a:pt x="3283" y="973"/>
                  </a:lnTo>
                  <a:lnTo>
                    <a:pt x="3344" y="54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-246575" y="540012"/>
            <a:ext cx="1887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" name="Google Shape;22;p4"/>
          <p:cNvGrpSpPr/>
          <p:nvPr/>
        </p:nvGrpSpPr>
        <p:grpSpPr>
          <a:xfrm rot="2283378">
            <a:off x="8392612" y="557550"/>
            <a:ext cx="370205" cy="331690"/>
            <a:chOff x="5918300" y="4988050"/>
            <a:chExt cx="256875" cy="230150"/>
          </a:xfrm>
        </p:grpSpPr>
        <p:sp>
          <p:nvSpPr>
            <p:cNvPr id="23" name="Google Shape;23;p4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5FD1B8">
                <a:alpha val="4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2283378">
            <a:off x="8007194" y="259041"/>
            <a:ext cx="378456" cy="331293"/>
            <a:chOff x="5579350" y="4988075"/>
            <a:chExt cx="262600" cy="229875"/>
          </a:xfrm>
        </p:grpSpPr>
        <p:sp>
          <p:nvSpPr>
            <p:cNvPr id="26" name="Google Shape;26;p4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rgbClr val="5FD1B8">
                <a:alpha val="48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300133" y="35267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4955008" y="35267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1300133" y="3108550"/>
            <a:ext cx="29076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955008" y="3108550"/>
            <a:ext cx="2907600" cy="41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-81900" y="4603504"/>
            <a:ext cx="9296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Google Shape;35;p5"/>
          <p:cNvCxnSpPr/>
          <p:nvPr/>
        </p:nvCxnSpPr>
        <p:spPr>
          <a:xfrm>
            <a:off x="6411750" y="540000"/>
            <a:ext cx="273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6" name="Google Shape;36;p5"/>
          <p:cNvGrpSpPr/>
          <p:nvPr/>
        </p:nvGrpSpPr>
        <p:grpSpPr>
          <a:xfrm rot="-1739513">
            <a:off x="436210" y="1032403"/>
            <a:ext cx="372215" cy="377009"/>
            <a:chOff x="3510175" y="2983025"/>
            <a:chExt cx="207675" cy="210350"/>
          </a:xfrm>
        </p:grpSpPr>
        <p:sp>
          <p:nvSpPr>
            <p:cNvPr id="37" name="Google Shape;37;p5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5"/>
          <p:cNvGrpSpPr/>
          <p:nvPr/>
        </p:nvGrpSpPr>
        <p:grpSpPr>
          <a:xfrm rot="7683240">
            <a:off x="1009912" y="856006"/>
            <a:ext cx="325926" cy="292013"/>
            <a:chOff x="5918300" y="4988050"/>
            <a:chExt cx="256875" cy="230150"/>
          </a:xfrm>
        </p:grpSpPr>
        <p:sp>
          <p:nvSpPr>
            <p:cNvPr id="40" name="Google Shape;40;p5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 rot="-1739513">
            <a:off x="794735" y="449593"/>
            <a:ext cx="443952" cy="287171"/>
            <a:chOff x="4289900" y="2977375"/>
            <a:chExt cx="247700" cy="160225"/>
          </a:xfrm>
        </p:grpSpPr>
        <p:sp>
          <p:nvSpPr>
            <p:cNvPr id="43" name="Google Shape;43;p5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7939537" y="246993"/>
            <a:ext cx="878372" cy="509124"/>
            <a:chOff x="1260175" y="3462925"/>
            <a:chExt cx="257625" cy="149325"/>
          </a:xfrm>
        </p:grpSpPr>
        <p:sp>
          <p:nvSpPr>
            <p:cNvPr id="47" name="Google Shape;47;p6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>
              <a:off x="1415175" y="3525425"/>
              <a:ext cx="84375" cy="65375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1340725" y="3462925"/>
              <a:ext cx="79050" cy="69900"/>
            </a:xfrm>
            <a:custGeom>
              <a:avLst/>
              <a:gdLst/>
              <a:ahLst/>
              <a:cxnLst/>
              <a:rect l="l" t="t" r="r" b="b"/>
              <a:pathLst>
                <a:path w="3162" h="2796" extrusionOk="0">
                  <a:moveTo>
                    <a:pt x="1583" y="1"/>
                  </a:moveTo>
                  <a:cubicBezTo>
                    <a:pt x="1300" y="1"/>
                    <a:pt x="1011" y="84"/>
                    <a:pt x="760" y="251"/>
                  </a:cubicBezTo>
                  <a:cubicBezTo>
                    <a:pt x="152" y="707"/>
                    <a:pt x="0" y="1588"/>
                    <a:pt x="456" y="2227"/>
                  </a:cubicBezTo>
                  <a:cubicBezTo>
                    <a:pt x="714" y="2595"/>
                    <a:pt x="1139" y="2796"/>
                    <a:pt x="1575" y="2796"/>
                  </a:cubicBezTo>
                  <a:cubicBezTo>
                    <a:pt x="1860" y="2796"/>
                    <a:pt x="2150" y="2710"/>
                    <a:pt x="2401" y="2531"/>
                  </a:cubicBezTo>
                  <a:cubicBezTo>
                    <a:pt x="3009" y="2075"/>
                    <a:pt x="3161" y="1224"/>
                    <a:pt x="2705" y="585"/>
                  </a:cubicBezTo>
                  <a:cubicBezTo>
                    <a:pt x="2447" y="198"/>
                    <a:pt x="2021" y="1"/>
                    <a:pt x="1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1359725" y="3470700"/>
              <a:ext cx="41800" cy="54750"/>
            </a:xfrm>
            <a:custGeom>
              <a:avLst/>
              <a:gdLst/>
              <a:ahLst/>
              <a:cxnLst/>
              <a:rect l="l" t="t" r="r" b="b"/>
              <a:pathLst>
                <a:path w="1672" h="2190" extrusionOk="0">
                  <a:moveTo>
                    <a:pt x="243" y="1"/>
                  </a:moveTo>
                  <a:lnTo>
                    <a:pt x="0" y="183"/>
                  </a:lnTo>
                  <a:lnTo>
                    <a:pt x="1429" y="2189"/>
                  </a:lnTo>
                  <a:lnTo>
                    <a:pt x="1672" y="2007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1260175" y="3513700"/>
              <a:ext cx="107175" cy="94900"/>
            </a:xfrm>
            <a:custGeom>
              <a:avLst/>
              <a:gdLst/>
              <a:ahLst/>
              <a:cxnLst/>
              <a:rect l="l" t="t" r="r" b="b"/>
              <a:pathLst>
                <a:path w="4287" h="3796" extrusionOk="0">
                  <a:moveTo>
                    <a:pt x="2119" y="0"/>
                  </a:moveTo>
                  <a:cubicBezTo>
                    <a:pt x="1743" y="0"/>
                    <a:pt x="1363" y="112"/>
                    <a:pt x="1034" y="348"/>
                  </a:cubicBezTo>
                  <a:cubicBezTo>
                    <a:pt x="183" y="956"/>
                    <a:pt x="0" y="2141"/>
                    <a:pt x="608" y="2992"/>
                  </a:cubicBezTo>
                  <a:cubicBezTo>
                    <a:pt x="981" y="3514"/>
                    <a:pt x="1559" y="3796"/>
                    <a:pt x="2147" y="3796"/>
                  </a:cubicBezTo>
                  <a:cubicBezTo>
                    <a:pt x="2518" y="3796"/>
                    <a:pt x="2893" y="3683"/>
                    <a:pt x="3222" y="3448"/>
                  </a:cubicBezTo>
                  <a:cubicBezTo>
                    <a:pt x="4073" y="2840"/>
                    <a:pt x="4286" y="1655"/>
                    <a:pt x="3678" y="804"/>
                  </a:cubicBezTo>
                  <a:cubicBezTo>
                    <a:pt x="3305" y="282"/>
                    <a:pt x="2716" y="0"/>
                    <a:pt x="21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272325" y="3548975"/>
              <a:ext cx="83625" cy="24350"/>
            </a:xfrm>
            <a:custGeom>
              <a:avLst/>
              <a:gdLst/>
              <a:ahLst/>
              <a:cxnLst/>
              <a:rect l="l" t="t" r="r" b="b"/>
              <a:pathLst>
                <a:path w="3345" h="974" extrusionOk="0">
                  <a:moveTo>
                    <a:pt x="61" y="0"/>
                  </a:moveTo>
                  <a:lnTo>
                    <a:pt x="1" y="426"/>
                  </a:lnTo>
                  <a:lnTo>
                    <a:pt x="3283" y="973"/>
                  </a:lnTo>
                  <a:lnTo>
                    <a:pt x="3344" y="54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 sz="2800"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4" name="Google Shape;54;p6"/>
          <p:cNvCxnSpPr/>
          <p:nvPr/>
        </p:nvCxnSpPr>
        <p:spPr>
          <a:xfrm>
            <a:off x="-1093500" y="4603504"/>
            <a:ext cx="56655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720000" y="1186175"/>
            <a:ext cx="38520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720000" y="2003125"/>
            <a:ext cx="3852000" cy="19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4581725" y="4603504"/>
            <a:ext cx="4653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2391925" y="16195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2391925" y="2443675"/>
            <a:ext cx="4360200" cy="16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9"/>
          <p:cNvGrpSpPr/>
          <p:nvPr/>
        </p:nvGrpSpPr>
        <p:grpSpPr>
          <a:xfrm>
            <a:off x="8135446" y="3133781"/>
            <a:ext cx="1446494" cy="585856"/>
            <a:chOff x="8135446" y="3133781"/>
            <a:chExt cx="1446494" cy="585856"/>
          </a:xfrm>
        </p:grpSpPr>
        <p:sp>
          <p:nvSpPr>
            <p:cNvPr id="80" name="Google Shape;80;p9"/>
            <p:cNvSpPr/>
            <p:nvPr/>
          </p:nvSpPr>
          <p:spPr>
            <a:xfrm>
              <a:off x="8135446" y="3133781"/>
              <a:ext cx="734835" cy="585856"/>
            </a:xfrm>
            <a:custGeom>
              <a:avLst/>
              <a:gdLst/>
              <a:ahLst/>
              <a:cxnLst/>
              <a:rect l="l" t="t" r="r" b="b"/>
              <a:pathLst>
                <a:path w="7324" h="5839" extrusionOk="0">
                  <a:moveTo>
                    <a:pt x="2909" y="1"/>
                  </a:moveTo>
                  <a:cubicBezTo>
                    <a:pt x="1298" y="1"/>
                    <a:pt x="1" y="1298"/>
                    <a:pt x="1" y="2930"/>
                  </a:cubicBezTo>
                  <a:cubicBezTo>
                    <a:pt x="1" y="4541"/>
                    <a:pt x="1298" y="5838"/>
                    <a:pt x="2909" y="5838"/>
                  </a:cubicBezTo>
                  <a:lnTo>
                    <a:pt x="7324" y="5838"/>
                  </a:lnTo>
                  <a:lnTo>
                    <a:pt x="73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9"/>
            <p:cNvSpPr/>
            <p:nvPr/>
          </p:nvSpPr>
          <p:spPr>
            <a:xfrm>
              <a:off x="8870180" y="3133781"/>
              <a:ext cx="711759" cy="585856"/>
            </a:xfrm>
            <a:custGeom>
              <a:avLst/>
              <a:gdLst/>
              <a:ahLst/>
              <a:cxnLst/>
              <a:rect l="l" t="t" r="r" b="b"/>
              <a:pathLst>
                <a:path w="7094" h="5839" extrusionOk="0">
                  <a:moveTo>
                    <a:pt x="1" y="1"/>
                  </a:moveTo>
                  <a:lnTo>
                    <a:pt x="1" y="5838"/>
                  </a:lnTo>
                  <a:lnTo>
                    <a:pt x="4186" y="5838"/>
                  </a:lnTo>
                  <a:cubicBezTo>
                    <a:pt x="5797" y="5838"/>
                    <a:pt x="7094" y="4541"/>
                    <a:pt x="7094" y="2930"/>
                  </a:cubicBezTo>
                  <a:cubicBezTo>
                    <a:pt x="7094" y="1298"/>
                    <a:pt x="5797" y="1"/>
                    <a:pt x="4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9"/>
          <p:cNvGrpSpPr/>
          <p:nvPr/>
        </p:nvGrpSpPr>
        <p:grpSpPr>
          <a:xfrm>
            <a:off x="7932449" y="731282"/>
            <a:ext cx="1446594" cy="585856"/>
            <a:chOff x="4965750" y="5090300"/>
            <a:chExt cx="360450" cy="145975"/>
          </a:xfrm>
        </p:grpSpPr>
        <p:sp>
          <p:nvSpPr>
            <p:cNvPr id="83" name="Google Shape;83;p9"/>
            <p:cNvSpPr/>
            <p:nvPr/>
          </p:nvSpPr>
          <p:spPr>
            <a:xfrm>
              <a:off x="5143075" y="5090300"/>
              <a:ext cx="183125" cy="145975"/>
            </a:xfrm>
            <a:custGeom>
              <a:avLst/>
              <a:gdLst/>
              <a:ahLst/>
              <a:cxnLst/>
              <a:rect l="l" t="t" r="r" b="b"/>
              <a:pathLst>
                <a:path w="7325" h="5839" extrusionOk="0">
                  <a:moveTo>
                    <a:pt x="1" y="0"/>
                  </a:moveTo>
                  <a:lnTo>
                    <a:pt x="1" y="5838"/>
                  </a:lnTo>
                  <a:lnTo>
                    <a:pt x="4416" y="5838"/>
                  </a:lnTo>
                  <a:cubicBezTo>
                    <a:pt x="6027" y="5838"/>
                    <a:pt x="7324" y="4541"/>
                    <a:pt x="7324" y="2909"/>
                  </a:cubicBezTo>
                  <a:cubicBezTo>
                    <a:pt x="7324" y="1298"/>
                    <a:pt x="6027" y="0"/>
                    <a:pt x="4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9"/>
            <p:cNvSpPr/>
            <p:nvPr/>
          </p:nvSpPr>
          <p:spPr>
            <a:xfrm>
              <a:off x="4965750" y="5090300"/>
              <a:ext cx="177350" cy="145975"/>
            </a:xfrm>
            <a:custGeom>
              <a:avLst/>
              <a:gdLst/>
              <a:ahLst/>
              <a:cxnLst/>
              <a:rect l="l" t="t" r="r" b="b"/>
              <a:pathLst>
                <a:path w="7094" h="5839" extrusionOk="0">
                  <a:moveTo>
                    <a:pt x="2930" y="0"/>
                  </a:moveTo>
                  <a:cubicBezTo>
                    <a:pt x="1298" y="0"/>
                    <a:pt x="1" y="1298"/>
                    <a:pt x="1" y="2909"/>
                  </a:cubicBezTo>
                  <a:cubicBezTo>
                    <a:pt x="1" y="4541"/>
                    <a:pt x="1298" y="5838"/>
                    <a:pt x="2930" y="5838"/>
                  </a:cubicBezTo>
                  <a:lnTo>
                    <a:pt x="7094" y="5838"/>
                  </a:lnTo>
                  <a:lnTo>
                    <a:pt x="7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5" name="Google Shape;85;p9"/>
          <p:cNvCxnSpPr/>
          <p:nvPr/>
        </p:nvCxnSpPr>
        <p:spPr>
          <a:xfrm>
            <a:off x="4581725" y="536004"/>
            <a:ext cx="46539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3402779" y="1818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2" hasCustomPrompt="1"/>
          </p:nvPr>
        </p:nvSpPr>
        <p:spPr>
          <a:xfrm>
            <a:off x="3402779" y="1225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"/>
          </p:nvPr>
        </p:nvSpPr>
        <p:spPr>
          <a:xfrm>
            <a:off x="3402779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3"/>
          </p:nvPr>
        </p:nvSpPr>
        <p:spPr>
          <a:xfrm>
            <a:off x="6086579" y="1818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4" hasCustomPrompt="1"/>
          </p:nvPr>
        </p:nvSpPr>
        <p:spPr>
          <a:xfrm>
            <a:off x="6086579" y="1225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5"/>
          </p:nvPr>
        </p:nvSpPr>
        <p:spPr>
          <a:xfrm>
            <a:off x="6086579" y="23293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6"/>
          </p:nvPr>
        </p:nvSpPr>
        <p:spPr>
          <a:xfrm>
            <a:off x="3402779" y="3608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7" hasCustomPrompt="1"/>
          </p:nvPr>
        </p:nvSpPr>
        <p:spPr>
          <a:xfrm>
            <a:off x="3402779" y="301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8"/>
          </p:nvPr>
        </p:nvSpPr>
        <p:spPr>
          <a:xfrm>
            <a:off x="3402779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9"/>
          </p:nvPr>
        </p:nvSpPr>
        <p:spPr>
          <a:xfrm>
            <a:off x="6086579" y="3608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6579" y="3015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4"/>
          </p:nvPr>
        </p:nvSpPr>
        <p:spPr>
          <a:xfrm>
            <a:off x="6086579" y="41187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5"/>
          </p:nvPr>
        </p:nvSpPr>
        <p:spPr>
          <a:xfrm>
            <a:off x="3402775" y="542750"/>
            <a:ext cx="5021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0" name="Google Shape;120;p13"/>
          <p:cNvGrpSpPr/>
          <p:nvPr/>
        </p:nvGrpSpPr>
        <p:grpSpPr>
          <a:xfrm rot="1739513" flipH="1">
            <a:off x="8168563" y="616320"/>
            <a:ext cx="384594" cy="336240"/>
            <a:chOff x="3948000" y="3024575"/>
            <a:chExt cx="145950" cy="127600"/>
          </a:xfrm>
        </p:grpSpPr>
        <p:sp>
          <p:nvSpPr>
            <p:cNvPr id="121" name="Google Shape;121;p13"/>
            <p:cNvSpPr/>
            <p:nvPr/>
          </p:nvSpPr>
          <p:spPr>
            <a:xfrm>
              <a:off x="3948000" y="3053450"/>
              <a:ext cx="126775" cy="98725"/>
            </a:xfrm>
            <a:custGeom>
              <a:avLst/>
              <a:gdLst/>
              <a:ahLst/>
              <a:cxnLst/>
              <a:rect l="l" t="t" r="r" b="b"/>
              <a:pathLst>
                <a:path w="5071" h="3949" extrusionOk="0">
                  <a:moveTo>
                    <a:pt x="767" y="1"/>
                  </a:moveTo>
                  <a:lnTo>
                    <a:pt x="767" y="1"/>
                  </a:lnTo>
                  <a:cubicBezTo>
                    <a:pt x="0" y="1202"/>
                    <a:pt x="334" y="2770"/>
                    <a:pt x="1535" y="3537"/>
                  </a:cubicBezTo>
                  <a:cubicBezTo>
                    <a:pt x="1958" y="3815"/>
                    <a:pt x="2438" y="3948"/>
                    <a:pt x="2914" y="3948"/>
                  </a:cubicBezTo>
                  <a:cubicBezTo>
                    <a:pt x="3753" y="3948"/>
                    <a:pt x="4581" y="3535"/>
                    <a:pt x="5070" y="2770"/>
                  </a:cubicBezTo>
                  <a:lnTo>
                    <a:pt x="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967175" y="3024575"/>
              <a:ext cx="126775" cy="98125"/>
            </a:xfrm>
            <a:custGeom>
              <a:avLst/>
              <a:gdLst/>
              <a:ahLst/>
              <a:cxnLst/>
              <a:rect l="l" t="t" r="r" b="b"/>
              <a:pathLst>
                <a:path w="5071" h="3925" extrusionOk="0">
                  <a:moveTo>
                    <a:pt x="2160" y="0"/>
                  </a:moveTo>
                  <a:cubicBezTo>
                    <a:pt x="1316" y="0"/>
                    <a:pt x="493" y="406"/>
                    <a:pt x="0" y="1156"/>
                  </a:cubicBezTo>
                  <a:lnTo>
                    <a:pt x="4303" y="3925"/>
                  </a:lnTo>
                  <a:cubicBezTo>
                    <a:pt x="5071" y="2757"/>
                    <a:pt x="4704" y="1156"/>
                    <a:pt x="3536" y="389"/>
                  </a:cubicBezTo>
                  <a:cubicBezTo>
                    <a:pt x="3107" y="126"/>
                    <a:pt x="2630" y="0"/>
                    <a:pt x="2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13"/>
          <p:cNvGrpSpPr/>
          <p:nvPr/>
        </p:nvGrpSpPr>
        <p:grpSpPr>
          <a:xfrm rot="7683262">
            <a:off x="8521061" y="313800"/>
            <a:ext cx="254746" cy="228257"/>
            <a:chOff x="5918300" y="4988050"/>
            <a:chExt cx="256875" cy="230150"/>
          </a:xfrm>
        </p:grpSpPr>
        <p:sp>
          <p:nvSpPr>
            <p:cNvPr id="124" name="Google Shape;124;p13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70" r:id="rId15"/>
    <p:sldLayoutId id="2147483673" r:id="rId16"/>
    <p:sldLayoutId id="2147483674" r:id="rId17"/>
    <p:sldLayoutId id="2147483676" r:id="rId18"/>
    <p:sldLayoutId id="2147483680" r:id="rId19"/>
    <p:sldLayoutId id="2147483681" r:id="rId20"/>
    <p:sldLayoutId id="2147483682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9"/>
          <p:cNvGrpSpPr/>
          <p:nvPr/>
        </p:nvGrpSpPr>
        <p:grpSpPr>
          <a:xfrm rot="7683285">
            <a:off x="7562044" y="1561840"/>
            <a:ext cx="339631" cy="304310"/>
            <a:chOff x="5918300" y="4988050"/>
            <a:chExt cx="256875" cy="230150"/>
          </a:xfrm>
        </p:grpSpPr>
        <p:sp>
          <p:nvSpPr>
            <p:cNvPr id="453" name="Google Shape;453;p39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5" name="Google Shape;455;p39"/>
          <p:cNvSpPr txBox="1">
            <a:spLocks noGrp="1"/>
          </p:cNvSpPr>
          <p:nvPr>
            <p:ph type="ctrTitle"/>
          </p:nvPr>
        </p:nvSpPr>
        <p:spPr>
          <a:xfrm>
            <a:off x="720000" y="1353373"/>
            <a:ext cx="3852000" cy="1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accent1"/>
                </a:solidFill>
              </a:rPr>
              <a:t>DELEGACIÓN EN ENFERMERÍA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456" name="Google Shape;456;p39"/>
          <p:cNvSpPr txBox="1">
            <a:spLocks noGrp="1"/>
          </p:cNvSpPr>
          <p:nvPr>
            <p:ph type="subTitle" idx="1"/>
          </p:nvPr>
        </p:nvSpPr>
        <p:spPr>
          <a:xfrm>
            <a:off x="1387500" y="3143173"/>
            <a:ext cx="2517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LIC ELISA CURAY</a:t>
            </a:r>
            <a:endParaRPr dirty="0"/>
          </a:p>
        </p:txBody>
      </p:sp>
      <p:grpSp>
        <p:nvGrpSpPr>
          <p:cNvPr id="457" name="Google Shape;457;p39"/>
          <p:cNvGrpSpPr/>
          <p:nvPr/>
        </p:nvGrpSpPr>
        <p:grpSpPr>
          <a:xfrm rot="1547987" flipH="1">
            <a:off x="7605308" y="862297"/>
            <a:ext cx="652732" cy="422221"/>
            <a:chOff x="4289900" y="2977375"/>
            <a:chExt cx="247700" cy="160225"/>
          </a:xfrm>
        </p:grpSpPr>
        <p:sp>
          <p:nvSpPr>
            <p:cNvPr id="458" name="Google Shape;458;p39"/>
            <p:cNvSpPr/>
            <p:nvPr/>
          </p:nvSpPr>
          <p:spPr>
            <a:xfrm>
              <a:off x="4394150" y="3015100"/>
              <a:ext cx="143450" cy="122500"/>
            </a:xfrm>
            <a:custGeom>
              <a:avLst/>
              <a:gdLst/>
              <a:ahLst/>
              <a:cxnLst/>
              <a:rect l="l" t="t" r="r" b="b"/>
              <a:pathLst>
                <a:path w="5738" h="4900" extrusionOk="0">
                  <a:moveTo>
                    <a:pt x="1601" y="1"/>
                  </a:moveTo>
                  <a:lnTo>
                    <a:pt x="0" y="3370"/>
                  </a:lnTo>
                  <a:lnTo>
                    <a:pt x="2802" y="4704"/>
                  </a:lnTo>
                  <a:cubicBezTo>
                    <a:pt x="3068" y="4837"/>
                    <a:pt x="3351" y="4900"/>
                    <a:pt x="3628" y="4900"/>
                  </a:cubicBezTo>
                  <a:cubicBezTo>
                    <a:pt x="4325" y="4900"/>
                    <a:pt x="4994" y="4505"/>
                    <a:pt x="5304" y="3837"/>
                  </a:cubicBezTo>
                  <a:cubicBezTo>
                    <a:pt x="5738" y="2903"/>
                    <a:pt x="5337" y="1802"/>
                    <a:pt x="4403" y="1335"/>
                  </a:cubicBezTo>
                  <a:lnTo>
                    <a:pt x="16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4289900" y="2977375"/>
              <a:ext cx="144300" cy="121975"/>
            </a:xfrm>
            <a:custGeom>
              <a:avLst/>
              <a:gdLst/>
              <a:ahLst/>
              <a:cxnLst/>
              <a:rect l="l" t="t" r="r" b="b"/>
              <a:pathLst>
                <a:path w="5772" h="4879" extrusionOk="0">
                  <a:moveTo>
                    <a:pt x="2149" y="0"/>
                  </a:moveTo>
                  <a:cubicBezTo>
                    <a:pt x="1450" y="0"/>
                    <a:pt x="783" y="397"/>
                    <a:pt x="468" y="1076"/>
                  </a:cubicBezTo>
                  <a:cubicBezTo>
                    <a:pt x="1" y="1977"/>
                    <a:pt x="401" y="3111"/>
                    <a:pt x="1335" y="3544"/>
                  </a:cubicBezTo>
                  <a:lnTo>
                    <a:pt x="4170" y="4879"/>
                  </a:lnTo>
                  <a:lnTo>
                    <a:pt x="5771" y="1510"/>
                  </a:lnTo>
                  <a:lnTo>
                    <a:pt x="2936" y="175"/>
                  </a:lnTo>
                  <a:cubicBezTo>
                    <a:pt x="2681" y="57"/>
                    <a:pt x="2413" y="0"/>
                    <a:pt x="2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39"/>
          <p:cNvGrpSpPr/>
          <p:nvPr/>
        </p:nvGrpSpPr>
        <p:grpSpPr>
          <a:xfrm flipH="1">
            <a:off x="8132730" y="1436845"/>
            <a:ext cx="547244" cy="554293"/>
            <a:chOff x="3510175" y="2983025"/>
            <a:chExt cx="207675" cy="210350"/>
          </a:xfrm>
        </p:grpSpPr>
        <p:sp>
          <p:nvSpPr>
            <p:cNvPr id="461" name="Google Shape;461;p39"/>
            <p:cNvSpPr/>
            <p:nvPr/>
          </p:nvSpPr>
          <p:spPr>
            <a:xfrm>
              <a:off x="3578550" y="2983025"/>
              <a:ext cx="139300" cy="136350"/>
            </a:xfrm>
            <a:custGeom>
              <a:avLst/>
              <a:gdLst/>
              <a:ahLst/>
              <a:cxnLst/>
              <a:rect l="l" t="t" r="r" b="b"/>
              <a:pathLst>
                <a:path w="5572" h="5454" extrusionOk="0">
                  <a:moveTo>
                    <a:pt x="3481" y="0"/>
                  </a:moveTo>
                  <a:cubicBezTo>
                    <a:pt x="2967" y="0"/>
                    <a:pt x="2462" y="218"/>
                    <a:pt x="2102" y="650"/>
                  </a:cubicBezTo>
                  <a:lnTo>
                    <a:pt x="1" y="2985"/>
                  </a:lnTo>
                  <a:lnTo>
                    <a:pt x="2803" y="5453"/>
                  </a:lnTo>
                  <a:lnTo>
                    <a:pt x="4871" y="3118"/>
                  </a:lnTo>
                  <a:cubicBezTo>
                    <a:pt x="5572" y="2351"/>
                    <a:pt x="5505" y="1150"/>
                    <a:pt x="4738" y="483"/>
                  </a:cubicBezTo>
                  <a:cubicBezTo>
                    <a:pt x="4368" y="160"/>
                    <a:pt x="3921" y="0"/>
                    <a:pt x="34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3510175" y="3057625"/>
              <a:ext cx="138450" cy="135750"/>
            </a:xfrm>
            <a:custGeom>
              <a:avLst/>
              <a:gdLst/>
              <a:ahLst/>
              <a:cxnLst/>
              <a:rect l="l" t="t" r="r" b="b"/>
              <a:pathLst>
                <a:path w="5538" h="5430" extrusionOk="0">
                  <a:moveTo>
                    <a:pt x="2769" y="1"/>
                  </a:moveTo>
                  <a:lnTo>
                    <a:pt x="668" y="2336"/>
                  </a:lnTo>
                  <a:cubicBezTo>
                    <a:pt x="1" y="3103"/>
                    <a:pt x="67" y="4270"/>
                    <a:pt x="835" y="4971"/>
                  </a:cubicBezTo>
                  <a:cubicBezTo>
                    <a:pt x="1187" y="5277"/>
                    <a:pt x="1624" y="5429"/>
                    <a:pt x="2061" y="5429"/>
                  </a:cubicBezTo>
                  <a:cubicBezTo>
                    <a:pt x="2576" y="5429"/>
                    <a:pt x="3091" y="5219"/>
                    <a:pt x="3470" y="4804"/>
                  </a:cubicBezTo>
                  <a:lnTo>
                    <a:pt x="5538" y="246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9"/>
          <p:cNvGrpSpPr/>
          <p:nvPr/>
        </p:nvGrpSpPr>
        <p:grpSpPr>
          <a:xfrm>
            <a:off x="4800620" y="854149"/>
            <a:ext cx="4185102" cy="4670636"/>
            <a:chOff x="4800620" y="854149"/>
            <a:chExt cx="4185102" cy="4670636"/>
          </a:xfrm>
        </p:grpSpPr>
        <p:sp>
          <p:nvSpPr>
            <p:cNvPr id="464" name="Google Shape;464;p39"/>
            <p:cNvSpPr/>
            <p:nvPr/>
          </p:nvSpPr>
          <p:spPr>
            <a:xfrm>
              <a:off x="5637013" y="4099288"/>
              <a:ext cx="871540" cy="1425497"/>
            </a:xfrm>
            <a:custGeom>
              <a:avLst/>
              <a:gdLst/>
              <a:ahLst/>
              <a:cxnLst/>
              <a:rect l="l" t="t" r="r" b="b"/>
              <a:pathLst>
                <a:path w="32095" h="48281" extrusionOk="0">
                  <a:moveTo>
                    <a:pt x="274" y="2195"/>
                  </a:moveTo>
                  <a:lnTo>
                    <a:pt x="0" y="48281"/>
                  </a:lnTo>
                  <a:lnTo>
                    <a:pt x="32095" y="48006"/>
                  </a:lnTo>
                  <a:lnTo>
                    <a:pt x="288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465" name="Google Shape;465;p39"/>
            <p:cNvGrpSpPr/>
            <p:nvPr/>
          </p:nvGrpSpPr>
          <p:grpSpPr>
            <a:xfrm>
              <a:off x="4800620" y="854149"/>
              <a:ext cx="4185102" cy="3690752"/>
              <a:chOff x="826575" y="1679575"/>
              <a:chExt cx="3225209" cy="2940200"/>
            </a:xfrm>
          </p:grpSpPr>
          <p:sp>
            <p:nvSpPr>
              <p:cNvPr id="466" name="Google Shape;466;p39"/>
              <p:cNvSpPr/>
              <p:nvPr/>
            </p:nvSpPr>
            <p:spPr>
              <a:xfrm rot="311016">
                <a:off x="1410564" y="3184402"/>
                <a:ext cx="702896" cy="171407"/>
              </a:xfrm>
              <a:custGeom>
                <a:avLst/>
                <a:gdLst/>
                <a:ahLst/>
                <a:cxnLst/>
                <a:rect l="l" t="t" r="r" b="b"/>
                <a:pathLst>
                  <a:path w="25504" h="6857" extrusionOk="0">
                    <a:moveTo>
                      <a:pt x="14069" y="0"/>
                    </a:moveTo>
                    <a:cubicBezTo>
                      <a:pt x="11247" y="0"/>
                      <a:pt x="8428" y="414"/>
                      <a:pt x="6299" y="1567"/>
                    </a:cubicBezTo>
                    <a:cubicBezTo>
                      <a:pt x="6299" y="1567"/>
                      <a:pt x="512" y="2234"/>
                      <a:pt x="262" y="4068"/>
                    </a:cubicBezTo>
                    <a:cubicBezTo>
                      <a:pt x="0" y="5913"/>
                      <a:pt x="5453" y="6735"/>
                      <a:pt x="12133" y="6854"/>
                    </a:cubicBezTo>
                    <a:cubicBezTo>
                      <a:pt x="12244" y="6856"/>
                      <a:pt x="12355" y="6857"/>
                      <a:pt x="12466" y="6857"/>
                    </a:cubicBezTo>
                    <a:cubicBezTo>
                      <a:pt x="19033" y="6857"/>
                      <a:pt x="25503" y="3443"/>
                      <a:pt x="25503" y="2401"/>
                    </a:cubicBezTo>
                    <a:cubicBezTo>
                      <a:pt x="25503" y="1699"/>
                      <a:pt x="19783" y="0"/>
                      <a:pt x="140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9"/>
              <p:cNvSpPr/>
              <p:nvPr/>
            </p:nvSpPr>
            <p:spPr>
              <a:xfrm>
                <a:off x="1356700" y="3576750"/>
                <a:ext cx="941225" cy="497125"/>
              </a:xfrm>
              <a:custGeom>
                <a:avLst/>
                <a:gdLst/>
                <a:ahLst/>
                <a:cxnLst/>
                <a:rect l="l" t="t" r="r" b="b"/>
                <a:pathLst>
                  <a:path w="37649" h="19885" fill="none" extrusionOk="0">
                    <a:moveTo>
                      <a:pt x="37648" y="19884"/>
                    </a:moveTo>
                    <a:cubicBezTo>
                      <a:pt x="37267" y="18587"/>
                      <a:pt x="36779" y="17324"/>
                      <a:pt x="36172" y="16110"/>
                    </a:cubicBezTo>
                    <a:cubicBezTo>
                      <a:pt x="33469" y="10657"/>
                      <a:pt x="29052" y="6121"/>
                      <a:pt x="23730" y="3859"/>
                    </a:cubicBezTo>
                    <a:cubicBezTo>
                      <a:pt x="14633" y="1"/>
                      <a:pt x="2906" y="3978"/>
                      <a:pt x="1" y="14693"/>
                    </a:cubicBezTo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9"/>
              <p:cNvSpPr/>
              <p:nvPr/>
            </p:nvSpPr>
            <p:spPr>
              <a:xfrm>
                <a:off x="1266525" y="1841725"/>
                <a:ext cx="1363275" cy="2722375"/>
              </a:xfrm>
              <a:custGeom>
                <a:avLst/>
                <a:gdLst/>
                <a:ahLst/>
                <a:cxnLst/>
                <a:rect l="l" t="t" r="r" b="b"/>
                <a:pathLst>
                  <a:path w="54531" h="108895" extrusionOk="0">
                    <a:moveTo>
                      <a:pt x="33207" y="1"/>
                    </a:moveTo>
                    <a:cubicBezTo>
                      <a:pt x="33207" y="1"/>
                      <a:pt x="30159" y="1965"/>
                      <a:pt x="30766" y="4703"/>
                    </a:cubicBezTo>
                    <a:cubicBezTo>
                      <a:pt x="31385" y="7430"/>
                      <a:pt x="39446" y="14907"/>
                      <a:pt x="43470" y="15824"/>
                    </a:cubicBezTo>
                    <a:lnTo>
                      <a:pt x="42041" y="23896"/>
                    </a:lnTo>
                    <a:lnTo>
                      <a:pt x="0" y="22980"/>
                    </a:lnTo>
                    <a:lnTo>
                      <a:pt x="0" y="22980"/>
                    </a:lnTo>
                    <a:cubicBezTo>
                      <a:pt x="0" y="22980"/>
                      <a:pt x="2441" y="37600"/>
                      <a:pt x="4572" y="41565"/>
                    </a:cubicBezTo>
                    <a:cubicBezTo>
                      <a:pt x="6703" y="45530"/>
                      <a:pt x="8525" y="51007"/>
                      <a:pt x="8525" y="51007"/>
                    </a:cubicBezTo>
                    <a:lnTo>
                      <a:pt x="8525" y="108895"/>
                    </a:lnTo>
                    <a:lnTo>
                      <a:pt x="32897" y="107371"/>
                    </a:lnTo>
                    <a:lnTo>
                      <a:pt x="31373" y="55579"/>
                    </a:lnTo>
                    <a:cubicBezTo>
                      <a:pt x="31373" y="55579"/>
                      <a:pt x="48125" y="38219"/>
                      <a:pt x="49352" y="36695"/>
                    </a:cubicBezTo>
                    <a:cubicBezTo>
                      <a:pt x="50578" y="35171"/>
                      <a:pt x="54531" y="9275"/>
                      <a:pt x="54531" y="9275"/>
                    </a:cubicBezTo>
                    <a:lnTo>
                      <a:pt x="332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9"/>
              <p:cNvSpPr/>
              <p:nvPr/>
            </p:nvSpPr>
            <p:spPr>
              <a:xfrm>
                <a:off x="1278125" y="2092050"/>
                <a:ext cx="1075150" cy="834350"/>
              </a:xfrm>
              <a:custGeom>
                <a:avLst/>
                <a:gdLst/>
                <a:ahLst/>
                <a:cxnLst/>
                <a:rect l="l" t="t" r="r" b="b"/>
                <a:pathLst>
                  <a:path w="43006" h="33374" extrusionOk="0">
                    <a:moveTo>
                      <a:pt x="34814" y="1"/>
                    </a:moveTo>
                    <a:lnTo>
                      <a:pt x="0" y="14014"/>
                    </a:lnTo>
                    <a:cubicBezTo>
                      <a:pt x="215" y="14479"/>
                      <a:pt x="4501" y="25444"/>
                      <a:pt x="9514" y="28230"/>
                    </a:cubicBezTo>
                    <a:cubicBezTo>
                      <a:pt x="12192" y="29707"/>
                      <a:pt x="23158" y="33195"/>
                      <a:pt x="23230" y="33374"/>
                    </a:cubicBezTo>
                    <a:cubicBezTo>
                      <a:pt x="23230" y="33374"/>
                      <a:pt x="26385" y="26933"/>
                      <a:pt x="29540" y="24789"/>
                    </a:cubicBezTo>
                    <a:cubicBezTo>
                      <a:pt x="32683" y="22646"/>
                      <a:pt x="41577" y="13883"/>
                      <a:pt x="41577" y="13883"/>
                    </a:cubicBezTo>
                    <a:lnTo>
                      <a:pt x="43006" y="5823"/>
                    </a:lnTo>
                    <a:cubicBezTo>
                      <a:pt x="39386" y="4239"/>
                      <a:pt x="38005" y="2513"/>
                      <a:pt x="348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9"/>
              <p:cNvSpPr/>
              <p:nvPr/>
            </p:nvSpPr>
            <p:spPr>
              <a:xfrm>
                <a:off x="1715922" y="2074800"/>
                <a:ext cx="79500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7466" extrusionOk="0">
                    <a:moveTo>
                      <a:pt x="1" y="0"/>
                    </a:moveTo>
                    <a:lnTo>
                      <a:pt x="1906" y="7465"/>
                    </a:lnTo>
                    <a:lnTo>
                      <a:pt x="3180" y="698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9"/>
              <p:cNvSpPr/>
              <p:nvPr/>
            </p:nvSpPr>
            <p:spPr>
              <a:xfrm>
                <a:off x="1515950" y="2243850"/>
                <a:ext cx="312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4395" extrusionOk="0">
                    <a:moveTo>
                      <a:pt x="1" y="1"/>
                    </a:moveTo>
                    <a:lnTo>
                      <a:pt x="1" y="4394"/>
                    </a:lnTo>
                    <a:lnTo>
                      <a:pt x="1251" y="391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9"/>
              <p:cNvSpPr/>
              <p:nvPr/>
            </p:nvSpPr>
            <p:spPr>
              <a:xfrm>
                <a:off x="1899925" y="1704725"/>
                <a:ext cx="1673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1445" extrusionOk="0">
                    <a:moveTo>
                      <a:pt x="5509" y="1"/>
                    </a:moveTo>
                    <a:cubicBezTo>
                      <a:pt x="5235" y="1"/>
                      <a:pt x="4918" y="22"/>
                      <a:pt x="4585" y="51"/>
                    </a:cubicBezTo>
                    <a:cubicBezTo>
                      <a:pt x="4382" y="75"/>
                      <a:pt x="4156" y="99"/>
                      <a:pt x="3930" y="123"/>
                    </a:cubicBezTo>
                    <a:cubicBezTo>
                      <a:pt x="3715" y="158"/>
                      <a:pt x="3477" y="194"/>
                      <a:pt x="3251" y="242"/>
                    </a:cubicBezTo>
                    <a:cubicBezTo>
                      <a:pt x="3013" y="301"/>
                      <a:pt x="2787" y="349"/>
                      <a:pt x="2560" y="408"/>
                    </a:cubicBezTo>
                    <a:cubicBezTo>
                      <a:pt x="2346" y="456"/>
                      <a:pt x="2144" y="528"/>
                      <a:pt x="1941" y="587"/>
                    </a:cubicBezTo>
                    <a:cubicBezTo>
                      <a:pt x="1548" y="718"/>
                      <a:pt x="1191" y="849"/>
                      <a:pt x="905" y="968"/>
                    </a:cubicBezTo>
                    <a:cubicBezTo>
                      <a:pt x="763" y="1028"/>
                      <a:pt x="632" y="1087"/>
                      <a:pt x="524" y="1147"/>
                    </a:cubicBezTo>
                    <a:cubicBezTo>
                      <a:pt x="405" y="1206"/>
                      <a:pt x="310" y="1254"/>
                      <a:pt x="239" y="1290"/>
                    </a:cubicBezTo>
                    <a:cubicBezTo>
                      <a:pt x="155" y="1325"/>
                      <a:pt x="72" y="1385"/>
                      <a:pt x="1" y="1444"/>
                    </a:cubicBezTo>
                    <a:cubicBezTo>
                      <a:pt x="96" y="1420"/>
                      <a:pt x="179" y="1397"/>
                      <a:pt x="263" y="1349"/>
                    </a:cubicBezTo>
                    <a:cubicBezTo>
                      <a:pt x="346" y="1325"/>
                      <a:pt x="441" y="1278"/>
                      <a:pt x="560" y="1230"/>
                    </a:cubicBezTo>
                    <a:cubicBezTo>
                      <a:pt x="679" y="1194"/>
                      <a:pt x="798" y="1135"/>
                      <a:pt x="953" y="1087"/>
                    </a:cubicBezTo>
                    <a:cubicBezTo>
                      <a:pt x="1239" y="980"/>
                      <a:pt x="1596" y="861"/>
                      <a:pt x="1989" y="742"/>
                    </a:cubicBezTo>
                    <a:cubicBezTo>
                      <a:pt x="2179" y="682"/>
                      <a:pt x="2394" y="611"/>
                      <a:pt x="2608" y="563"/>
                    </a:cubicBezTo>
                    <a:cubicBezTo>
                      <a:pt x="2822" y="516"/>
                      <a:pt x="3049" y="456"/>
                      <a:pt x="3275" y="420"/>
                    </a:cubicBezTo>
                    <a:cubicBezTo>
                      <a:pt x="3513" y="373"/>
                      <a:pt x="3739" y="337"/>
                      <a:pt x="3965" y="301"/>
                    </a:cubicBezTo>
                    <a:cubicBezTo>
                      <a:pt x="4180" y="254"/>
                      <a:pt x="4394" y="230"/>
                      <a:pt x="4596" y="206"/>
                    </a:cubicBezTo>
                    <a:cubicBezTo>
                      <a:pt x="5001" y="170"/>
                      <a:pt x="5370" y="135"/>
                      <a:pt x="5692" y="123"/>
                    </a:cubicBezTo>
                    <a:cubicBezTo>
                      <a:pt x="5847" y="111"/>
                      <a:pt x="5978" y="111"/>
                      <a:pt x="6109" y="111"/>
                    </a:cubicBezTo>
                    <a:lnTo>
                      <a:pt x="6418" y="111"/>
                    </a:lnTo>
                    <a:cubicBezTo>
                      <a:pt x="6446" y="114"/>
                      <a:pt x="6474" y="116"/>
                      <a:pt x="6501" y="116"/>
                    </a:cubicBezTo>
                    <a:cubicBezTo>
                      <a:pt x="6568" y="116"/>
                      <a:pt x="6633" y="107"/>
                      <a:pt x="6692" y="99"/>
                    </a:cubicBezTo>
                    <a:cubicBezTo>
                      <a:pt x="6609" y="63"/>
                      <a:pt x="6513" y="39"/>
                      <a:pt x="6418" y="27"/>
                    </a:cubicBezTo>
                    <a:cubicBezTo>
                      <a:pt x="6335" y="27"/>
                      <a:pt x="6228" y="16"/>
                      <a:pt x="6109" y="4"/>
                    </a:cubicBezTo>
                    <a:lnTo>
                      <a:pt x="5680" y="4"/>
                    </a:lnTo>
                    <a:cubicBezTo>
                      <a:pt x="5625" y="2"/>
                      <a:pt x="5568" y="1"/>
                      <a:pt x="5509" y="1"/>
                    </a:cubicBezTo>
                    <a:close/>
                  </a:path>
                </a:pathLst>
              </a:custGeom>
              <a:solidFill>
                <a:srgbClr val="513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9"/>
              <p:cNvSpPr/>
              <p:nvPr/>
            </p:nvSpPr>
            <p:spPr>
              <a:xfrm>
                <a:off x="1408500" y="2221825"/>
                <a:ext cx="754575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30183" h="20531" extrusionOk="0">
                    <a:moveTo>
                      <a:pt x="16288" y="1"/>
                    </a:moveTo>
                    <a:cubicBezTo>
                      <a:pt x="16288" y="1"/>
                      <a:pt x="8299" y="525"/>
                      <a:pt x="3965" y="5537"/>
                    </a:cubicBezTo>
                    <a:cubicBezTo>
                      <a:pt x="227" y="9871"/>
                      <a:pt x="0" y="18753"/>
                      <a:pt x="358" y="19217"/>
                    </a:cubicBezTo>
                    <a:cubicBezTo>
                      <a:pt x="1120" y="20229"/>
                      <a:pt x="9502" y="20396"/>
                      <a:pt x="10942" y="20527"/>
                    </a:cubicBezTo>
                    <a:cubicBezTo>
                      <a:pt x="10967" y="20529"/>
                      <a:pt x="10990" y="20530"/>
                      <a:pt x="11013" y="20530"/>
                    </a:cubicBezTo>
                    <a:cubicBezTo>
                      <a:pt x="12317" y="20530"/>
                      <a:pt x="10418" y="17205"/>
                      <a:pt x="10418" y="17205"/>
                    </a:cubicBezTo>
                    <a:lnTo>
                      <a:pt x="10418" y="17205"/>
                    </a:lnTo>
                    <a:cubicBezTo>
                      <a:pt x="10487" y="17240"/>
                      <a:pt x="10599" y="17256"/>
                      <a:pt x="10748" y="17256"/>
                    </a:cubicBezTo>
                    <a:cubicBezTo>
                      <a:pt x="12658" y="17256"/>
                      <a:pt x="20658" y="14634"/>
                      <a:pt x="20658" y="14634"/>
                    </a:cubicBezTo>
                    <a:cubicBezTo>
                      <a:pt x="20658" y="14634"/>
                      <a:pt x="21605" y="14803"/>
                      <a:pt x="23249" y="14803"/>
                    </a:cubicBezTo>
                    <a:cubicBezTo>
                      <a:pt x="24071" y="14803"/>
                      <a:pt x="25067" y="14761"/>
                      <a:pt x="26206" y="14634"/>
                    </a:cubicBezTo>
                    <a:cubicBezTo>
                      <a:pt x="29635" y="14253"/>
                      <a:pt x="30183" y="11062"/>
                      <a:pt x="30183" y="11062"/>
                    </a:cubicBezTo>
                    <a:lnTo>
                      <a:pt x="1628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9"/>
              <p:cNvSpPr/>
              <p:nvPr/>
            </p:nvSpPr>
            <p:spPr>
              <a:xfrm>
                <a:off x="1579350" y="2200675"/>
                <a:ext cx="89925" cy="572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288" extrusionOk="0">
                    <a:moveTo>
                      <a:pt x="3581" y="1"/>
                    </a:moveTo>
                    <a:cubicBezTo>
                      <a:pt x="3547" y="1"/>
                      <a:pt x="3359" y="153"/>
                      <a:pt x="3060" y="382"/>
                    </a:cubicBezTo>
                    <a:cubicBezTo>
                      <a:pt x="2227" y="1002"/>
                      <a:pt x="1322" y="1514"/>
                      <a:pt x="346" y="1883"/>
                    </a:cubicBezTo>
                    <a:cubicBezTo>
                      <a:pt x="263" y="1906"/>
                      <a:pt x="179" y="1954"/>
                      <a:pt x="96" y="2002"/>
                    </a:cubicBezTo>
                    <a:cubicBezTo>
                      <a:pt x="60" y="2025"/>
                      <a:pt x="24" y="2061"/>
                      <a:pt x="12" y="2097"/>
                    </a:cubicBezTo>
                    <a:cubicBezTo>
                      <a:pt x="1" y="2145"/>
                      <a:pt x="1" y="2180"/>
                      <a:pt x="24" y="2216"/>
                    </a:cubicBezTo>
                    <a:cubicBezTo>
                      <a:pt x="48" y="2264"/>
                      <a:pt x="96" y="2287"/>
                      <a:pt x="155" y="2287"/>
                    </a:cubicBezTo>
                    <a:cubicBezTo>
                      <a:pt x="191" y="2276"/>
                      <a:pt x="191" y="2252"/>
                      <a:pt x="191" y="2252"/>
                    </a:cubicBezTo>
                    <a:cubicBezTo>
                      <a:pt x="191" y="2248"/>
                      <a:pt x="188" y="2246"/>
                      <a:pt x="184" y="2246"/>
                    </a:cubicBezTo>
                    <a:cubicBezTo>
                      <a:pt x="175" y="2246"/>
                      <a:pt x="159" y="2252"/>
                      <a:pt x="143" y="2252"/>
                    </a:cubicBezTo>
                    <a:cubicBezTo>
                      <a:pt x="120" y="2252"/>
                      <a:pt x="84" y="2228"/>
                      <a:pt x="72" y="2192"/>
                    </a:cubicBezTo>
                    <a:cubicBezTo>
                      <a:pt x="72" y="2168"/>
                      <a:pt x="72" y="2145"/>
                      <a:pt x="72" y="2133"/>
                    </a:cubicBezTo>
                    <a:cubicBezTo>
                      <a:pt x="96" y="2109"/>
                      <a:pt x="108" y="2085"/>
                      <a:pt x="143" y="2073"/>
                    </a:cubicBezTo>
                    <a:cubicBezTo>
                      <a:pt x="215" y="2037"/>
                      <a:pt x="298" y="2002"/>
                      <a:pt x="382" y="1990"/>
                    </a:cubicBezTo>
                    <a:cubicBezTo>
                      <a:pt x="1394" y="1668"/>
                      <a:pt x="2322" y="1156"/>
                      <a:pt x="3120" y="466"/>
                    </a:cubicBezTo>
                    <a:cubicBezTo>
                      <a:pt x="3430" y="204"/>
                      <a:pt x="3596" y="13"/>
                      <a:pt x="3584" y="1"/>
                    </a:cubicBezTo>
                    <a:cubicBezTo>
                      <a:pt x="3583" y="1"/>
                      <a:pt x="3582" y="1"/>
                      <a:pt x="3581" y="1"/>
                    </a:cubicBezTo>
                    <a:close/>
                  </a:path>
                </a:pathLst>
              </a:custGeom>
              <a:solidFill>
                <a:srgbClr val="513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9"/>
              <p:cNvSpPr/>
              <p:nvPr/>
            </p:nvSpPr>
            <p:spPr>
              <a:xfrm>
                <a:off x="1304325" y="2309050"/>
                <a:ext cx="13992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108" extrusionOk="0">
                    <a:moveTo>
                      <a:pt x="5596" y="0"/>
                    </a:moveTo>
                    <a:lnTo>
                      <a:pt x="5596" y="0"/>
                    </a:lnTo>
                    <a:cubicBezTo>
                      <a:pt x="5596" y="0"/>
                      <a:pt x="5525" y="72"/>
                      <a:pt x="5406" y="215"/>
                    </a:cubicBezTo>
                    <a:cubicBezTo>
                      <a:pt x="5346" y="274"/>
                      <a:pt x="5275" y="357"/>
                      <a:pt x="5191" y="453"/>
                    </a:cubicBezTo>
                    <a:cubicBezTo>
                      <a:pt x="5096" y="548"/>
                      <a:pt x="5013" y="655"/>
                      <a:pt x="4894" y="762"/>
                    </a:cubicBezTo>
                    <a:cubicBezTo>
                      <a:pt x="4679" y="1000"/>
                      <a:pt x="4417" y="1262"/>
                      <a:pt x="4108" y="1548"/>
                    </a:cubicBezTo>
                    <a:cubicBezTo>
                      <a:pt x="3941" y="1679"/>
                      <a:pt x="3774" y="1822"/>
                      <a:pt x="3608" y="1977"/>
                    </a:cubicBezTo>
                    <a:cubicBezTo>
                      <a:pt x="3429" y="2120"/>
                      <a:pt x="3251" y="2262"/>
                      <a:pt x="3048" y="2405"/>
                    </a:cubicBezTo>
                    <a:cubicBezTo>
                      <a:pt x="2858" y="2548"/>
                      <a:pt x="2655" y="2679"/>
                      <a:pt x="2465" y="2798"/>
                    </a:cubicBezTo>
                    <a:cubicBezTo>
                      <a:pt x="2286" y="2929"/>
                      <a:pt x="2096" y="3036"/>
                      <a:pt x="1917" y="3144"/>
                    </a:cubicBezTo>
                    <a:cubicBezTo>
                      <a:pt x="1548" y="3358"/>
                      <a:pt x="1215" y="3536"/>
                      <a:pt x="929" y="3667"/>
                    </a:cubicBezTo>
                    <a:cubicBezTo>
                      <a:pt x="786" y="3739"/>
                      <a:pt x="655" y="3798"/>
                      <a:pt x="536" y="3846"/>
                    </a:cubicBezTo>
                    <a:cubicBezTo>
                      <a:pt x="429" y="3906"/>
                      <a:pt x="322" y="3941"/>
                      <a:pt x="238" y="3977"/>
                    </a:cubicBezTo>
                    <a:cubicBezTo>
                      <a:pt x="155" y="4001"/>
                      <a:pt x="72" y="4048"/>
                      <a:pt x="0" y="4108"/>
                    </a:cubicBezTo>
                    <a:cubicBezTo>
                      <a:pt x="84" y="4096"/>
                      <a:pt x="179" y="4072"/>
                      <a:pt x="262" y="4036"/>
                    </a:cubicBezTo>
                    <a:cubicBezTo>
                      <a:pt x="345" y="4013"/>
                      <a:pt x="453" y="3977"/>
                      <a:pt x="572" y="3929"/>
                    </a:cubicBezTo>
                    <a:cubicBezTo>
                      <a:pt x="691" y="3882"/>
                      <a:pt x="822" y="3834"/>
                      <a:pt x="977" y="3763"/>
                    </a:cubicBezTo>
                    <a:cubicBezTo>
                      <a:pt x="1310" y="3620"/>
                      <a:pt x="1655" y="3453"/>
                      <a:pt x="1977" y="3274"/>
                    </a:cubicBezTo>
                    <a:cubicBezTo>
                      <a:pt x="2155" y="3167"/>
                      <a:pt x="2346" y="3048"/>
                      <a:pt x="2548" y="2929"/>
                    </a:cubicBezTo>
                    <a:cubicBezTo>
                      <a:pt x="2751" y="2810"/>
                      <a:pt x="2953" y="2679"/>
                      <a:pt x="3143" y="2524"/>
                    </a:cubicBezTo>
                    <a:cubicBezTo>
                      <a:pt x="3334" y="2382"/>
                      <a:pt x="3524" y="2227"/>
                      <a:pt x="3703" y="2084"/>
                    </a:cubicBezTo>
                    <a:cubicBezTo>
                      <a:pt x="3882" y="1941"/>
                      <a:pt x="4048" y="1786"/>
                      <a:pt x="4203" y="1643"/>
                    </a:cubicBezTo>
                    <a:cubicBezTo>
                      <a:pt x="4477" y="1381"/>
                      <a:pt x="4739" y="1119"/>
                      <a:pt x="4977" y="834"/>
                    </a:cubicBezTo>
                    <a:cubicBezTo>
                      <a:pt x="5084" y="715"/>
                      <a:pt x="5179" y="596"/>
                      <a:pt x="5251" y="500"/>
                    </a:cubicBezTo>
                    <a:cubicBezTo>
                      <a:pt x="5334" y="405"/>
                      <a:pt x="5406" y="310"/>
                      <a:pt x="5453" y="238"/>
                    </a:cubicBezTo>
                    <a:cubicBezTo>
                      <a:pt x="5513" y="167"/>
                      <a:pt x="5560" y="84"/>
                      <a:pt x="5596" y="0"/>
                    </a:cubicBezTo>
                    <a:close/>
                  </a:path>
                </a:pathLst>
              </a:custGeom>
              <a:solidFill>
                <a:srgbClr val="5133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9"/>
              <p:cNvSpPr/>
              <p:nvPr/>
            </p:nvSpPr>
            <p:spPr>
              <a:xfrm>
                <a:off x="2955485" y="2838275"/>
                <a:ext cx="449475" cy="1223400"/>
              </a:xfrm>
              <a:custGeom>
                <a:avLst/>
                <a:gdLst/>
                <a:ahLst/>
                <a:cxnLst/>
                <a:rect l="l" t="t" r="r" b="b"/>
                <a:pathLst>
                  <a:path w="17979" h="48936" fill="none" extrusionOk="0">
                    <a:moveTo>
                      <a:pt x="1143" y="1"/>
                    </a:moveTo>
                    <a:cubicBezTo>
                      <a:pt x="1143" y="1"/>
                      <a:pt x="15074" y="27730"/>
                      <a:pt x="16467" y="34552"/>
                    </a:cubicBezTo>
                    <a:cubicBezTo>
                      <a:pt x="17979" y="41875"/>
                      <a:pt x="6323" y="47828"/>
                      <a:pt x="0" y="48935"/>
                    </a:cubicBezTo>
                  </a:path>
                </a:pathLst>
              </a:custGeom>
              <a:noFill/>
              <a:ln w="2857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9"/>
              <p:cNvSpPr/>
              <p:nvPr/>
            </p:nvSpPr>
            <p:spPr>
              <a:xfrm>
                <a:off x="2780400" y="3980225"/>
                <a:ext cx="328675" cy="17402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6961" extrusionOk="0">
                    <a:moveTo>
                      <a:pt x="3948" y="1"/>
                    </a:moveTo>
                    <a:cubicBezTo>
                      <a:pt x="2762" y="1"/>
                      <a:pt x="1680" y="131"/>
                      <a:pt x="1227" y="543"/>
                    </a:cubicBezTo>
                    <a:cubicBezTo>
                      <a:pt x="0" y="1674"/>
                      <a:pt x="1012" y="6174"/>
                      <a:pt x="2096" y="6877"/>
                    </a:cubicBezTo>
                    <a:cubicBezTo>
                      <a:pt x="2181" y="6933"/>
                      <a:pt x="2336" y="6960"/>
                      <a:pt x="2547" y="6960"/>
                    </a:cubicBezTo>
                    <a:cubicBezTo>
                      <a:pt x="4772" y="6960"/>
                      <a:pt x="13146" y="3946"/>
                      <a:pt x="9632" y="1150"/>
                    </a:cubicBezTo>
                    <a:cubicBezTo>
                      <a:pt x="8966" y="650"/>
                      <a:pt x="8180" y="340"/>
                      <a:pt x="7358" y="245"/>
                    </a:cubicBezTo>
                    <a:cubicBezTo>
                      <a:pt x="6485" y="136"/>
                      <a:pt x="5162" y="1"/>
                      <a:pt x="3948" y="1"/>
                    </a:cubicBezTo>
                    <a:close/>
                  </a:path>
                </a:pathLst>
              </a:custGeom>
              <a:solidFill>
                <a:srgbClr val="5FD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9"/>
              <p:cNvSpPr/>
              <p:nvPr/>
            </p:nvSpPr>
            <p:spPr>
              <a:xfrm>
                <a:off x="1267400" y="3677075"/>
                <a:ext cx="2373850" cy="942700"/>
              </a:xfrm>
              <a:custGeom>
                <a:avLst/>
                <a:gdLst/>
                <a:ahLst/>
                <a:cxnLst/>
                <a:rect l="l" t="t" r="r" b="b"/>
                <a:pathLst>
                  <a:path w="94954" h="37708" fill="none" extrusionOk="0">
                    <a:moveTo>
                      <a:pt x="3644" y="10144"/>
                    </a:moveTo>
                    <a:cubicBezTo>
                      <a:pt x="1" y="21324"/>
                      <a:pt x="10716" y="28730"/>
                      <a:pt x="20861" y="31838"/>
                    </a:cubicBezTo>
                    <a:cubicBezTo>
                      <a:pt x="39994" y="37707"/>
                      <a:pt x="62640" y="34766"/>
                      <a:pt x="78177" y="22610"/>
                    </a:cubicBezTo>
                    <a:cubicBezTo>
                      <a:pt x="85833" y="16633"/>
                      <a:pt x="91715" y="8751"/>
                      <a:pt x="94953" y="0"/>
                    </a:cubicBezTo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9"/>
              <p:cNvSpPr/>
              <p:nvPr/>
            </p:nvSpPr>
            <p:spPr>
              <a:xfrm>
                <a:off x="826575" y="2119725"/>
                <a:ext cx="1691025" cy="2471475"/>
              </a:xfrm>
              <a:custGeom>
                <a:avLst/>
                <a:gdLst/>
                <a:ahLst/>
                <a:cxnLst/>
                <a:rect l="l" t="t" r="r" b="b"/>
                <a:pathLst>
                  <a:path w="67641" h="98859" fill="none" extrusionOk="0">
                    <a:moveTo>
                      <a:pt x="67640" y="13824"/>
                    </a:moveTo>
                    <a:cubicBezTo>
                      <a:pt x="62389" y="5192"/>
                      <a:pt x="54972" y="1"/>
                      <a:pt x="43042" y="2608"/>
                    </a:cubicBezTo>
                    <a:cubicBezTo>
                      <a:pt x="22801" y="7038"/>
                      <a:pt x="9299" y="23897"/>
                      <a:pt x="4704" y="41827"/>
                    </a:cubicBezTo>
                    <a:cubicBezTo>
                      <a:pt x="1" y="60211"/>
                      <a:pt x="4156" y="84559"/>
                      <a:pt x="23742" y="94572"/>
                    </a:cubicBezTo>
                    <a:cubicBezTo>
                      <a:pt x="24968" y="95203"/>
                      <a:pt x="26242" y="95751"/>
                      <a:pt x="27540" y="96203"/>
                    </a:cubicBezTo>
                    <a:lnTo>
                      <a:pt x="28135" y="96406"/>
                    </a:lnTo>
                    <a:cubicBezTo>
                      <a:pt x="35660" y="98858"/>
                      <a:pt x="44304" y="98263"/>
                      <a:pt x="51340" y="94798"/>
                    </a:cubicBezTo>
                    <a:cubicBezTo>
                      <a:pt x="58627" y="91226"/>
                      <a:pt x="60663" y="83356"/>
                      <a:pt x="58389" y="76582"/>
                    </a:cubicBezTo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9"/>
              <p:cNvSpPr/>
              <p:nvPr/>
            </p:nvSpPr>
            <p:spPr>
              <a:xfrm>
                <a:off x="2314201" y="3059125"/>
                <a:ext cx="822450" cy="1069525"/>
              </a:xfrm>
              <a:custGeom>
                <a:avLst/>
                <a:gdLst/>
                <a:ahLst/>
                <a:cxnLst/>
                <a:rect l="l" t="t" r="r" b="b"/>
                <a:pathLst>
                  <a:path w="32898" h="42781" fill="none" extrusionOk="0">
                    <a:moveTo>
                      <a:pt x="0" y="1"/>
                    </a:moveTo>
                    <a:cubicBezTo>
                      <a:pt x="0" y="1"/>
                      <a:pt x="7001" y="29862"/>
                      <a:pt x="10335" y="36089"/>
                    </a:cubicBezTo>
                    <a:cubicBezTo>
                      <a:pt x="13919" y="42780"/>
                      <a:pt x="27135" y="41101"/>
                      <a:pt x="32897" y="38470"/>
                    </a:cubicBezTo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2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9"/>
              <p:cNvSpPr/>
              <p:nvPr/>
            </p:nvSpPr>
            <p:spPr>
              <a:xfrm>
                <a:off x="3029150" y="3889100"/>
                <a:ext cx="265025" cy="189325"/>
              </a:xfrm>
              <a:custGeom>
                <a:avLst/>
                <a:gdLst/>
                <a:ahLst/>
                <a:cxnLst/>
                <a:rect l="l" t="t" r="r" b="b"/>
                <a:pathLst>
                  <a:path w="10601" h="7573" extrusionOk="0">
                    <a:moveTo>
                      <a:pt x="6609" y="1"/>
                    </a:moveTo>
                    <a:cubicBezTo>
                      <a:pt x="5296" y="1"/>
                      <a:pt x="2855" y="2071"/>
                      <a:pt x="1659" y="3164"/>
                    </a:cubicBezTo>
                    <a:cubicBezTo>
                      <a:pt x="1052" y="3687"/>
                      <a:pt x="623" y="4378"/>
                      <a:pt x="433" y="5152"/>
                    </a:cubicBezTo>
                    <a:cubicBezTo>
                      <a:pt x="1" y="6970"/>
                      <a:pt x="1404" y="7573"/>
                      <a:pt x="3273" y="7573"/>
                    </a:cubicBezTo>
                    <a:cubicBezTo>
                      <a:pt x="6091" y="7573"/>
                      <a:pt x="9967" y="6201"/>
                      <a:pt x="10196" y="5557"/>
                    </a:cubicBezTo>
                    <a:cubicBezTo>
                      <a:pt x="10600" y="4390"/>
                      <a:pt x="8469" y="235"/>
                      <a:pt x="6743" y="8"/>
                    </a:cubicBezTo>
                    <a:cubicBezTo>
                      <a:pt x="6700" y="3"/>
                      <a:pt x="6655" y="1"/>
                      <a:pt x="6609" y="1"/>
                    </a:cubicBezTo>
                    <a:close/>
                  </a:path>
                </a:pathLst>
              </a:custGeom>
              <a:solidFill>
                <a:srgbClr val="5FD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9"/>
              <p:cNvSpPr/>
              <p:nvPr/>
            </p:nvSpPr>
            <p:spPr>
              <a:xfrm>
                <a:off x="2155025" y="2365000"/>
                <a:ext cx="865900" cy="767375"/>
              </a:xfrm>
              <a:custGeom>
                <a:avLst/>
                <a:gdLst/>
                <a:ahLst/>
                <a:cxnLst/>
                <a:rect l="l" t="t" r="r" b="b"/>
                <a:pathLst>
                  <a:path w="34636" h="30695" fill="none" extrusionOk="0">
                    <a:moveTo>
                      <a:pt x="7049" y="30695"/>
                    </a:moveTo>
                    <a:cubicBezTo>
                      <a:pt x="7049" y="30695"/>
                      <a:pt x="0" y="7633"/>
                      <a:pt x="14002" y="3477"/>
                    </a:cubicBezTo>
                    <a:cubicBezTo>
                      <a:pt x="25694" y="1"/>
                      <a:pt x="34636" y="21920"/>
                      <a:pt x="34636" y="21920"/>
                    </a:cubicBezTo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9"/>
              <p:cNvSpPr/>
              <p:nvPr/>
            </p:nvSpPr>
            <p:spPr>
              <a:xfrm>
                <a:off x="3440822" y="3216593"/>
                <a:ext cx="610962" cy="601575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24063" extrusionOk="0">
                    <a:moveTo>
                      <a:pt x="13085" y="0"/>
                    </a:moveTo>
                    <a:cubicBezTo>
                      <a:pt x="5858" y="0"/>
                      <a:pt x="0" y="5382"/>
                      <a:pt x="0" y="12038"/>
                    </a:cubicBezTo>
                    <a:cubicBezTo>
                      <a:pt x="0" y="18681"/>
                      <a:pt x="5858" y="24063"/>
                      <a:pt x="13085" y="24063"/>
                    </a:cubicBezTo>
                    <a:cubicBezTo>
                      <a:pt x="20312" y="24063"/>
                      <a:pt x="26170" y="18681"/>
                      <a:pt x="26170" y="12038"/>
                    </a:cubicBezTo>
                    <a:cubicBezTo>
                      <a:pt x="26170" y="5382"/>
                      <a:pt x="20312" y="0"/>
                      <a:pt x="13085" y="0"/>
                    </a:cubicBezTo>
                    <a:close/>
                  </a:path>
                </a:pathLst>
              </a:custGeom>
              <a:solidFill>
                <a:srgbClr val="5FD1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9"/>
              <p:cNvSpPr/>
              <p:nvPr/>
            </p:nvSpPr>
            <p:spPr>
              <a:xfrm>
                <a:off x="3562290" y="3336244"/>
                <a:ext cx="368011" cy="362275"/>
              </a:xfrm>
              <a:custGeom>
                <a:avLst/>
                <a:gdLst/>
                <a:ahLst/>
                <a:cxnLst/>
                <a:rect l="l" t="t" r="r" b="b"/>
                <a:pathLst>
                  <a:path w="15764" h="14491" fill="none" extrusionOk="0">
                    <a:moveTo>
                      <a:pt x="15764" y="7252"/>
                    </a:moveTo>
                    <a:cubicBezTo>
                      <a:pt x="15764" y="11252"/>
                      <a:pt x="12228" y="14491"/>
                      <a:pt x="7882" y="14491"/>
                    </a:cubicBezTo>
                    <a:cubicBezTo>
                      <a:pt x="3524" y="14491"/>
                      <a:pt x="0" y="11252"/>
                      <a:pt x="0" y="7252"/>
                    </a:cubicBezTo>
                    <a:cubicBezTo>
                      <a:pt x="0" y="3239"/>
                      <a:pt x="3524" y="1"/>
                      <a:pt x="7882" y="1"/>
                    </a:cubicBezTo>
                    <a:cubicBezTo>
                      <a:pt x="12228" y="1"/>
                      <a:pt x="15764" y="3239"/>
                      <a:pt x="15764" y="7252"/>
                    </a:cubicBezTo>
                    <a:close/>
                  </a:path>
                </a:pathLst>
              </a:custGeom>
              <a:noFill/>
              <a:ln w="223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9"/>
              <p:cNvSpPr/>
              <p:nvPr/>
            </p:nvSpPr>
            <p:spPr>
              <a:xfrm>
                <a:off x="1858850" y="1679575"/>
                <a:ext cx="375975" cy="5597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2390" extrusionOk="0">
                    <a:moveTo>
                      <a:pt x="6666" y="0"/>
                    </a:moveTo>
                    <a:cubicBezTo>
                      <a:pt x="4443" y="0"/>
                      <a:pt x="1357" y="416"/>
                      <a:pt x="1" y="2522"/>
                    </a:cubicBezTo>
                    <a:cubicBezTo>
                      <a:pt x="1" y="2522"/>
                      <a:pt x="6775" y="21238"/>
                      <a:pt x="7740" y="21631"/>
                    </a:cubicBezTo>
                    <a:cubicBezTo>
                      <a:pt x="8192" y="21818"/>
                      <a:pt x="9623" y="22389"/>
                      <a:pt x="11087" y="22389"/>
                    </a:cubicBezTo>
                    <a:cubicBezTo>
                      <a:pt x="12703" y="22389"/>
                      <a:pt x="14358" y="21692"/>
                      <a:pt x="14776" y="19012"/>
                    </a:cubicBezTo>
                    <a:cubicBezTo>
                      <a:pt x="15038" y="17333"/>
                      <a:pt x="9192" y="176"/>
                      <a:pt x="9192" y="176"/>
                    </a:cubicBezTo>
                    <a:cubicBezTo>
                      <a:pt x="9192" y="176"/>
                      <a:pt x="8112" y="0"/>
                      <a:pt x="66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9"/>
              <p:cNvSpPr/>
              <p:nvPr/>
            </p:nvSpPr>
            <p:spPr>
              <a:xfrm>
                <a:off x="1899925" y="1704725"/>
                <a:ext cx="1673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1445" extrusionOk="0">
                    <a:moveTo>
                      <a:pt x="5509" y="1"/>
                    </a:moveTo>
                    <a:cubicBezTo>
                      <a:pt x="5235" y="1"/>
                      <a:pt x="4918" y="22"/>
                      <a:pt x="4585" y="51"/>
                    </a:cubicBezTo>
                    <a:cubicBezTo>
                      <a:pt x="4382" y="75"/>
                      <a:pt x="4156" y="99"/>
                      <a:pt x="3930" y="123"/>
                    </a:cubicBezTo>
                    <a:cubicBezTo>
                      <a:pt x="3715" y="158"/>
                      <a:pt x="3477" y="194"/>
                      <a:pt x="3251" y="242"/>
                    </a:cubicBezTo>
                    <a:cubicBezTo>
                      <a:pt x="3013" y="301"/>
                      <a:pt x="2787" y="349"/>
                      <a:pt x="2560" y="408"/>
                    </a:cubicBezTo>
                    <a:cubicBezTo>
                      <a:pt x="2346" y="456"/>
                      <a:pt x="2144" y="528"/>
                      <a:pt x="1941" y="587"/>
                    </a:cubicBezTo>
                    <a:cubicBezTo>
                      <a:pt x="1548" y="718"/>
                      <a:pt x="1191" y="849"/>
                      <a:pt x="905" y="968"/>
                    </a:cubicBezTo>
                    <a:cubicBezTo>
                      <a:pt x="763" y="1028"/>
                      <a:pt x="632" y="1087"/>
                      <a:pt x="524" y="1147"/>
                    </a:cubicBezTo>
                    <a:cubicBezTo>
                      <a:pt x="405" y="1206"/>
                      <a:pt x="310" y="1254"/>
                      <a:pt x="239" y="1290"/>
                    </a:cubicBezTo>
                    <a:cubicBezTo>
                      <a:pt x="155" y="1325"/>
                      <a:pt x="72" y="1385"/>
                      <a:pt x="1" y="1444"/>
                    </a:cubicBezTo>
                    <a:cubicBezTo>
                      <a:pt x="96" y="1420"/>
                      <a:pt x="179" y="1397"/>
                      <a:pt x="263" y="1349"/>
                    </a:cubicBezTo>
                    <a:cubicBezTo>
                      <a:pt x="346" y="1325"/>
                      <a:pt x="441" y="1278"/>
                      <a:pt x="560" y="1230"/>
                    </a:cubicBezTo>
                    <a:cubicBezTo>
                      <a:pt x="679" y="1194"/>
                      <a:pt x="798" y="1135"/>
                      <a:pt x="953" y="1087"/>
                    </a:cubicBezTo>
                    <a:cubicBezTo>
                      <a:pt x="1239" y="980"/>
                      <a:pt x="1596" y="861"/>
                      <a:pt x="1989" y="742"/>
                    </a:cubicBezTo>
                    <a:cubicBezTo>
                      <a:pt x="2179" y="682"/>
                      <a:pt x="2394" y="611"/>
                      <a:pt x="2608" y="563"/>
                    </a:cubicBezTo>
                    <a:cubicBezTo>
                      <a:pt x="2822" y="516"/>
                      <a:pt x="3049" y="456"/>
                      <a:pt x="3275" y="420"/>
                    </a:cubicBezTo>
                    <a:cubicBezTo>
                      <a:pt x="3513" y="373"/>
                      <a:pt x="3739" y="337"/>
                      <a:pt x="3965" y="301"/>
                    </a:cubicBezTo>
                    <a:cubicBezTo>
                      <a:pt x="4180" y="254"/>
                      <a:pt x="4394" y="230"/>
                      <a:pt x="4596" y="206"/>
                    </a:cubicBezTo>
                    <a:cubicBezTo>
                      <a:pt x="5001" y="170"/>
                      <a:pt x="5370" y="135"/>
                      <a:pt x="5692" y="123"/>
                    </a:cubicBezTo>
                    <a:cubicBezTo>
                      <a:pt x="5847" y="111"/>
                      <a:pt x="5978" y="111"/>
                      <a:pt x="6109" y="111"/>
                    </a:cubicBezTo>
                    <a:lnTo>
                      <a:pt x="6418" y="111"/>
                    </a:lnTo>
                    <a:cubicBezTo>
                      <a:pt x="6446" y="114"/>
                      <a:pt x="6474" y="116"/>
                      <a:pt x="6501" y="116"/>
                    </a:cubicBezTo>
                    <a:cubicBezTo>
                      <a:pt x="6568" y="116"/>
                      <a:pt x="6633" y="107"/>
                      <a:pt x="6692" y="99"/>
                    </a:cubicBezTo>
                    <a:cubicBezTo>
                      <a:pt x="6609" y="63"/>
                      <a:pt x="6513" y="39"/>
                      <a:pt x="6418" y="27"/>
                    </a:cubicBezTo>
                    <a:cubicBezTo>
                      <a:pt x="6335" y="27"/>
                      <a:pt x="6228" y="16"/>
                      <a:pt x="6109" y="4"/>
                    </a:cubicBezTo>
                    <a:lnTo>
                      <a:pt x="5680" y="4"/>
                    </a:lnTo>
                    <a:cubicBezTo>
                      <a:pt x="5625" y="2"/>
                      <a:pt x="5568" y="1"/>
                      <a:pt x="5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9"/>
              <p:cNvSpPr/>
              <p:nvPr/>
            </p:nvSpPr>
            <p:spPr>
              <a:xfrm>
                <a:off x="1715375" y="2047150"/>
                <a:ext cx="450675" cy="5231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20925" extrusionOk="0">
                    <a:moveTo>
                      <a:pt x="4105" y="0"/>
                    </a:moveTo>
                    <a:cubicBezTo>
                      <a:pt x="2537" y="0"/>
                      <a:pt x="1021" y="277"/>
                      <a:pt x="1" y="1106"/>
                    </a:cubicBezTo>
                    <a:cubicBezTo>
                      <a:pt x="1" y="1106"/>
                      <a:pt x="8585" y="20120"/>
                      <a:pt x="10335" y="20847"/>
                    </a:cubicBezTo>
                    <a:cubicBezTo>
                      <a:pt x="10458" y="20898"/>
                      <a:pt x="10729" y="20925"/>
                      <a:pt x="11098" y="20925"/>
                    </a:cubicBezTo>
                    <a:cubicBezTo>
                      <a:pt x="13063" y="20925"/>
                      <a:pt x="17818" y="20153"/>
                      <a:pt x="17908" y="18049"/>
                    </a:cubicBezTo>
                    <a:cubicBezTo>
                      <a:pt x="18027" y="15548"/>
                      <a:pt x="10585" y="1106"/>
                      <a:pt x="10585" y="1106"/>
                    </a:cubicBezTo>
                    <a:cubicBezTo>
                      <a:pt x="10585" y="1106"/>
                      <a:pt x="7241" y="0"/>
                      <a:pt x="41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9"/>
              <p:cNvSpPr/>
              <p:nvPr/>
            </p:nvSpPr>
            <p:spPr>
              <a:xfrm rot="150956">
                <a:off x="1509997" y="2164280"/>
                <a:ext cx="398601" cy="472174"/>
              </a:xfrm>
              <a:custGeom>
                <a:avLst/>
                <a:gdLst/>
                <a:ahLst/>
                <a:cxnLst/>
                <a:rect l="l" t="t" r="r" b="b"/>
                <a:pathLst>
                  <a:path w="15943" h="18888" extrusionOk="0">
                    <a:moveTo>
                      <a:pt x="7265" y="0"/>
                    </a:moveTo>
                    <a:cubicBezTo>
                      <a:pt x="5582" y="0"/>
                      <a:pt x="1432" y="1111"/>
                      <a:pt x="1" y="3570"/>
                    </a:cubicBezTo>
                    <a:cubicBezTo>
                      <a:pt x="1" y="3570"/>
                      <a:pt x="4346" y="17738"/>
                      <a:pt x="5954" y="18715"/>
                    </a:cubicBezTo>
                    <a:cubicBezTo>
                      <a:pt x="6154" y="18835"/>
                      <a:pt x="6460" y="18888"/>
                      <a:pt x="6843" y="18888"/>
                    </a:cubicBezTo>
                    <a:cubicBezTo>
                      <a:pt x="9523" y="18888"/>
                      <a:pt x="15943" y="16298"/>
                      <a:pt x="15943" y="16298"/>
                    </a:cubicBezTo>
                    <a:cubicBezTo>
                      <a:pt x="15943" y="16298"/>
                      <a:pt x="8216" y="843"/>
                      <a:pt x="7978" y="188"/>
                    </a:cubicBezTo>
                    <a:cubicBezTo>
                      <a:pt x="7929" y="64"/>
                      <a:pt x="7668" y="0"/>
                      <a:pt x="7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9"/>
              <p:cNvSpPr/>
              <p:nvPr/>
            </p:nvSpPr>
            <p:spPr>
              <a:xfrm>
                <a:off x="1565239" y="2196855"/>
                <a:ext cx="118161" cy="64848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288" extrusionOk="0">
                    <a:moveTo>
                      <a:pt x="3581" y="1"/>
                    </a:moveTo>
                    <a:cubicBezTo>
                      <a:pt x="3547" y="1"/>
                      <a:pt x="3359" y="153"/>
                      <a:pt x="3060" y="382"/>
                    </a:cubicBezTo>
                    <a:cubicBezTo>
                      <a:pt x="2227" y="1002"/>
                      <a:pt x="1322" y="1514"/>
                      <a:pt x="346" y="1883"/>
                    </a:cubicBezTo>
                    <a:cubicBezTo>
                      <a:pt x="263" y="1906"/>
                      <a:pt x="179" y="1954"/>
                      <a:pt x="96" y="2002"/>
                    </a:cubicBezTo>
                    <a:cubicBezTo>
                      <a:pt x="60" y="2025"/>
                      <a:pt x="24" y="2061"/>
                      <a:pt x="12" y="2097"/>
                    </a:cubicBezTo>
                    <a:cubicBezTo>
                      <a:pt x="1" y="2145"/>
                      <a:pt x="1" y="2180"/>
                      <a:pt x="24" y="2216"/>
                    </a:cubicBezTo>
                    <a:cubicBezTo>
                      <a:pt x="48" y="2264"/>
                      <a:pt x="96" y="2287"/>
                      <a:pt x="155" y="2287"/>
                    </a:cubicBezTo>
                    <a:cubicBezTo>
                      <a:pt x="191" y="2276"/>
                      <a:pt x="191" y="2252"/>
                      <a:pt x="191" y="2252"/>
                    </a:cubicBezTo>
                    <a:cubicBezTo>
                      <a:pt x="191" y="2248"/>
                      <a:pt x="188" y="2246"/>
                      <a:pt x="184" y="2246"/>
                    </a:cubicBezTo>
                    <a:cubicBezTo>
                      <a:pt x="175" y="2246"/>
                      <a:pt x="159" y="2252"/>
                      <a:pt x="143" y="2252"/>
                    </a:cubicBezTo>
                    <a:cubicBezTo>
                      <a:pt x="120" y="2252"/>
                      <a:pt x="84" y="2228"/>
                      <a:pt x="72" y="2192"/>
                    </a:cubicBezTo>
                    <a:cubicBezTo>
                      <a:pt x="72" y="2168"/>
                      <a:pt x="72" y="2145"/>
                      <a:pt x="72" y="2133"/>
                    </a:cubicBezTo>
                    <a:cubicBezTo>
                      <a:pt x="96" y="2109"/>
                      <a:pt x="108" y="2085"/>
                      <a:pt x="143" y="2073"/>
                    </a:cubicBezTo>
                    <a:cubicBezTo>
                      <a:pt x="215" y="2037"/>
                      <a:pt x="298" y="2002"/>
                      <a:pt x="382" y="1990"/>
                    </a:cubicBezTo>
                    <a:cubicBezTo>
                      <a:pt x="1394" y="1668"/>
                      <a:pt x="2322" y="1156"/>
                      <a:pt x="3120" y="466"/>
                    </a:cubicBezTo>
                    <a:cubicBezTo>
                      <a:pt x="3430" y="204"/>
                      <a:pt x="3596" y="13"/>
                      <a:pt x="3584" y="1"/>
                    </a:cubicBezTo>
                    <a:cubicBezTo>
                      <a:pt x="3583" y="1"/>
                      <a:pt x="3582" y="1"/>
                      <a:pt x="3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9"/>
              <p:cNvSpPr/>
              <p:nvPr/>
            </p:nvSpPr>
            <p:spPr>
              <a:xfrm>
                <a:off x="1266525" y="2284775"/>
                <a:ext cx="398275" cy="427025"/>
              </a:xfrm>
              <a:custGeom>
                <a:avLst/>
                <a:gdLst/>
                <a:ahLst/>
                <a:cxnLst/>
                <a:rect l="l" t="t" r="r" b="b"/>
                <a:pathLst>
                  <a:path w="15931" h="17081" extrusionOk="0">
                    <a:moveTo>
                      <a:pt x="8089" y="1"/>
                    </a:moveTo>
                    <a:cubicBezTo>
                      <a:pt x="6088" y="1"/>
                      <a:pt x="0" y="5258"/>
                      <a:pt x="0" y="5258"/>
                    </a:cubicBezTo>
                    <a:cubicBezTo>
                      <a:pt x="0" y="5258"/>
                      <a:pt x="3691" y="13830"/>
                      <a:pt x="5787" y="16080"/>
                    </a:cubicBezTo>
                    <a:cubicBezTo>
                      <a:pt x="6485" y="16830"/>
                      <a:pt x="7845" y="17080"/>
                      <a:pt x="9348" y="17080"/>
                    </a:cubicBezTo>
                    <a:cubicBezTo>
                      <a:pt x="12353" y="17080"/>
                      <a:pt x="15931" y="16080"/>
                      <a:pt x="15931" y="16080"/>
                    </a:cubicBezTo>
                    <a:cubicBezTo>
                      <a:pt x="15931" y="16080"/>
                      <a:pt x="9823" y="1269"/>
                      <a:pt x="8525" y="138"/>
                    </a:cubicBezTo>
                    <a:cubicBezTo>
                      <a:pt x="8418" y="44"/>
                      <a:pt x="8271" y="1"/>
                      <a:pt x="80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9"/>
              <p:cNvSpPr/>
              <p:nvPr/>
            </p:nvSpPr>
            <p:spPr>
              <a:xfrm>
                <a:off x="1307716" y="2317116"/>
                <a:ext cx="139925" cy="10270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4108" extrusionOk="0">
                    <a:moveTo>
                      <a:pt x="5596" y="0"/>
                    </a:moveTo>
                    <a:lnTo>
                      <a:pt x="5596" y="0"/>
                    </a:lnTo>
                    <a:cubicBezTo>
                      <a:pt x="5596" y="0"/>
                      <a:pt x="5525" y="72"/>
                      <a:pt x="5406" y="215"/>
                    </a:cubicBezTo>
                    <a:cubicBezTo>
                      <a:pt x="5346" y="274"/>
                      <a:pt x="5275" y="357"/>
                      <a:pt x="5191" y="453"/>
                    </a:cubicBezTo>
                    <a:cubicBezTo>
                      <a:pt x="5096" y="548"/>
                      <a:pt x="5013" y="655"/>
                      <a:pt x="4894" y="762"/>
                    </a:cubicBezTo>
                    <a:cubicBezTo>
                      <a:pt x="4679" y="1000"/>
                      <a:pt x="4417" y="1262"/>
                      <a:pt x="4108" y="1548"/>
                    </a:cubicBezTo>
                    <a:cubicBezTo>
                      <a:pt x="3941" y="1679"/>
                      <a:pt x="3774" y="1822"/>
                      <a:pt x="3608" y="1977"/>
                    </a:cubicBezTo>
                    <a:cubicBezTo>
                      <a:pt x="3429" y="2120"/>
                      <a:pt x="3251" y="2262"/>
                      <a:pt x="3048" y="2405"/>
                    </a:cubicBezTo>
                    <a:cubicBezTo>
                      <a:pt x="2858" y="2548"/>
                      <a:pt x="2655" y="2679"/>
                      <a:pt x="2465" y="2798"/>
                    </a:cubicBezTo>
                    <a:cubicBezTo>
                      <a:pt x="2286" y="2929"/>
                      <a:pt x="2096" y="3036"/>
                      <a:pt x="1917" y="3144"/>
                    </a:cubicBezTo>
                    <a:cubicBezTo>
                      <a:pt x="1548" y="3358"/>
                      <a:pt x="1215" y="3536"/>
                      <a:pt x="929" y="3667"/>
                    </a:cubicBezTo>
                    <a:cubicBezTo>
                      <a:pt x="786" y="3739"/>
                      <a:pt x="655" y="3798"/>
                      <a:pt x="536" y="3846"/>
                    </a:cubicBezTo>
                    <a:cubicBezTo>
                      <a:pt x="429" y="3906"/>
                      <a:pt x="322" y="3941"/>
                      <a:pt x="238" y="3977"/>
                    </a:cubicBezTo>
                    <a:cubicBezTo>
                      <a:pt x="155" y="4001"/>
                      <a:pt x="72" y="4048"/>
                      <a:pt x="0" y="4108"/>
                    </a:cubicBezTo>
                    <a:cubicBezTo>
                      <a:pt x="84" y="4096"/>
                      <a:pt x="179" y="4072"/>
                      <a:pt x="262" y="4036"/>
                    </a:cubicBezTo>
                    <a:cubicBezTo>
                      <a:pt x="345" y="4013"/>
                      <a:pt x="453" y="3977"/>
                      <a:pt x="572" y="3929"/>
                    </a:cubicBezTo>
                    <a:cubicBezTo>
                      <a:pt x="691" y="3882"/>
                      <a:pt x="822" y="3834"/>
                      <a:pt x="977" y="3763"/>
                    </a:cubicBezTo>
                    <a:cubicBezTo>
                      <a:pt x="1310" y="3620"/>
                      <a:pt x="1655" y="3453"/>
                      <a:pt x="1977" y="3274"/>
                    </a:cubicBezTo>
                    <a:cubicBezTo>
                      <a:pt x="2155" y="3167"/>
                      <a:pt x="2346" y="3048"/>
                      <a:pt x="2548" y="2929"/>
                    </a:cubicBezTo>
                    <a:cubicBezTo>
                      <a:pt x="2751" y="2810"/>
                      <a:pt x="2953" y="2679"/>
                      <a:pt x="3143" y="2524"/>
                    </a:cubicBezTo>
                    <a:cubicBezTo>
                      <a:pt x="3334" y="2382"/>
                      <a:pt x="3524" y="2227"/>
                      <a:pt x="3703" y="2084"/>
                    </a:cubicBezTo>
                    <a:cubicBezTo>
                      <a:pt x="3882" y="1941"/>
                      <a:pt x="4048" y="1786"/>
                      <a:pt x="4203" y="1643"/>
                    </a:cubicBezTo>
                    <a:cubicBezTo>
                      <a:pt x="4477" y="1381"/>
                      <a:pt x="4739" y="1119"/>
                      <a:pt x="4977" y="834"/>
                    </a:cubicBezTo>
                    <a:cubicBezTo>
                      <a:pt x="5084" y="715"/>
                      <a:pt x="5179" y="596"/>
                      <a:pt x="5251" y="500"/>
                    </a:cubicBezTo>
                    <a:cubicBezTo>
                      <a:pt x="5334" y="405"/>
                      <a:pt x="5406" y="310"/>
                      <a:pt x="5453" y="238"/>
                    </a:cubicBezTo>
                    <a:cubicBezTo>
                      <a:pt x="5513" y="167"/>
                      <a:pt x="5560" y="84"/>
                      <a:pt x="55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9"/>
              <p:cNvSpPr/>
              <p:nvPr/>
            </p:nvSpPr>
            <p:spPr>
              <a:xfrm>
                <a:off x="2020475" y="1832800"/>
                <a:ext cx="609325" cy="484300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19372" extrusionOk="0">
                    <a:moveTo>
                      <a:pt x="3049" y="0"/>
                    </a:moveTo>
                    <a:cubicBezTo>
                      <a:pt x="3049" y="0"/>
                      <a:pt x="1" y="1953"/>
                      <a:pt x="608" y="4703"/>
                    </a:cubicBezTo>
                    <a:cubicBezTo>
                      <a:pt x="1227" y="7442"/>
                      <a:pt x="9288" y="14907"/>
                      <a:pt x="13312" y="15824"/>
                    </a:cubicBezTo>
                    <a:lnTo>
                      <a:pt x="13312" y="16002"/>
                    </a:lnTo>
                    <a:lnTo>
                      <a:pt x="22753" y="19372"/>
                    </a:lnTo>
                    <a:cubicBezTo>
                      <a:pt x="23658" y="13907"/>
                      <a:pt x="24373" y="9275"/>
                      <a:pt x="24373" y="9275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9"/>
              <p:cNvSpPr/>
              <p:nvPr/>
            </p:nvSpPr>
            <p:spPr>
              <a:xfrm>
                <a:off x="2085075" y="1839650"/>
                <a:ext cx="28160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1264" h="5847" extrusionOk="0">
                    <a:moveTo>
                      <a:pt x="1000" y="0"/>
                    </a:moveTo>
                    <a:lnTo>
                      <a:pt x="1000" y="0"/>
                    </a:lnTo>
                    <a:cubicBezTo>
                      <a:pt x="1000" y="0"/>
                      <a:pt x="0" y="1727"/>
                      <a:pt x="2953" y="3513"/>
                    </a:cubicBezTo>
                    <a:cubicBezTo>
                      <a:pt x="5906" y="5298"/>
                      <a:pt x="10192" y="5846"/>
                      <a:pt x="10192" y="5846"/>
                    </a:cubicBezTo>
                    <a:lnTo>
                      <a:pt x="11264" y="4465"/>
                    </a:lnTo>
                    <a:lnTo>
                      <a:pt x="100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9"/>
              <p:cNvSpPr/>
              <p:nvPr/>
            </p:nvSpPr>
            <p:spPr>
              <a:xfrm>
                <a:off x="2035650" y="1955328"/>
                <a:ext cx="359300" cy="304525"/>
              </a:xfrm>
              <a:custGeom>
                <a:avLst/>
                <a:gdLst/>
                <a:ahLst/>
                <a:cxnLst/>
                <a:rect l="l" t="t" r="r" b="b"/>
                <a:pathLst>
                  <a:path w="14372" h="12181" extrusionOk="0">
                    <a:moveTo>
                      <a:pt x="1" y="0"/>
                    </a:moveTo>
                    <a:cubicBezTo>
                      <a:pt x="1" y="72"/>
                      <a:pt x="25" y="131"/>
                      <a:pt x="48" y="191"/>
                    </a:cubicBezTo>
                    <a:cubicBezTo>
                      <a:pt x="96" y="369"/>
                      <a:pt x="168" y="548"/>
                      <a:pt x="251" y="715"/>
                    </a:cubicBezTo>
                    <a:cubicBezTo>
                      <a:pt x="358" y="941"/>
                      <a:pt x="501" y="1203"/>
                      <a:pt x="680" y="1501"/>
                    </a:cubicBezTo>
                    <a:cubicBezTo>
                      <a:pt x="763" y="1643"/>
                      <a:pt x="870" y="1798"/>
                      <a:pt x="977" y="1965"/>
                    </a:cubicBezTo>
                    <a:cubicBezTo>
                      <a:pt x="1084" y="2132"/>
                      <a:pt x="1203" y="2298"/>
                      <a:pt x="1322" y="2477"/>
                    </a:cubicBezTo>
                    <a:cubicBezTo>
                      <a:pt x="1584" y="2834"/>
                      <a:pt x="1870" y="3215"/>
                      <a:pt x="2204" y="3596"/>
                    </a:cubicBezTo>
                    <a:lnTo>
                      <a:pt x="2454" y="3894"/>
                    </a:lnTo>
                    <a:lnTo>
                      <a:pt x="2727" y="4191"/>
                    </a:lnTo>
                    <a:cubicBezTo>
                      <a:pt x="2906" y="4406"/>
                      <a:pt x="3108" y="4596"/>
                      <a:pt x="3299" y="4810"/>
                    </a:cubicBezTo>
                    <a:cubicBezTo>
                      <a:pt x="3501" y="5013"/>
                      <a:pt x="3716" y="5227"/>
                      <a:pt x="3942" y="5430"/>
                    </a:cubicBezTo>
                    <a:cubicBezTo>
                      <a:pt x="4156" y="5632"/>
                      <a:pt x="4382" y="5834"/>
                      <a:pt x="4620" y="6037"/>
                    </a:cubicBezTo>
                    <a:cubicBezTo>
                      <a:pt x="4871" y="6239"/>
                      <a:pt x="5121" y="6442"/>
                      <a:pt x="5371" y="6644"/>
                    </a:cubicBezTo>
                    <a:cubicBezTo>
                      <a:pt x="5621" y="6846"/>
                      <a:pt x="5883" y="7049"/>
                      <a:pt x="6156" y="7239"/>
                    </a:cubicBezTo>
                    <a:cubicBezTo>
                      <a:pt x="7228" y="8025"/>
                      <a:pt x="8276" y="8740"/>
                      <a:pt x="9240" y="9347"/>
                    </a:cubicBezTo>
                    <a:cubicBezTo>
                      <a:pt x="9728" y="9656"/>
                      <a:pt x="10193" y="9942"/>
                      <a:pt x="10633" y="10204"/>
                    </a:cubicBezTo>
                    <a:cubicBezTo>
                      <a:pt x="11074" y="10466"/>
                      <a:pt x="11490" y="10704"/>
                      <a:pt x="11871" y="10906"/>
                    </a:cubicBezTo>
                    <a:cubicBezTo>
                      <a:pt x="12633" y="11335"/>
                      <a:pt x="13253" y="11657"/>
                      <a:pt x="13693" y="11871"/>
                    </a:cubicBezTo>
                    <a:cubicBezTo>
                      <a:pt x="13907" y="11978"/>
                      <a:pt x="14086" y="12061"/>
                      <a:pt x="14193" y="12109"/>
                    </a:cubicBezTo>
                    <a:cubicBezTo>
                      <a:pt x="14253" y="12145"/>
                      <a:pt x="14312" y="12169"/>
                      <a:pt x="14372" y="12180"/>
                    </a:cubicBezTo>
                    <a:cubicBezTo>
                      <a:pt x="14324" y="12145"/>
                      <a:pt x="14276" y="12109"/>
                      <a:pt x="14217" y="12085"/>
                    </a:cubicBezTo>
                    <a:lnTo>
                      <a:pt x="13729" y="11811"/>
                    </a:lnTo>
                    <a:cubicBezTo>
                      <a:pt x="13300" y="11585"/>
                      <a:pt x="12681" y="11252"/>
                      <a:pt x="11931" y="10811"/>
                    </a:cubicBezTo>
                    <a:cubicBezTo>
                      <a:pt x="11550" y="10597"/>
                      <a:pt x="11145" y="10359"/>
                      <a:pt x="10705" y="10097"/>
                    </a:cubicBezTo>
                    <a:cubicBezTo>
                      <a:pt x="10264" y="9835"/>
                      <a:pt x="9812" y="9549"/>
                      <a:pt x="9323" y="9228"/>
                    </a:cubicBezTo>
                    <a:cubicBezTo>
                      <a:pt x="8359" y="8609"/>
                      <a:pt x="7323" y="7894"/>
                      <a:pt x="6252" y="7120"/>
                    </a:cubicBezTo>
                    <a:cubicBezTo>
                      <a:pt x="5990" y="6918"/>
                      <a:pt x="5740" y="6715"/>
                      <a:pt x="5466" y="6525"/>
                    </a:cubicBezTo>
                    <a:cubicBezTo>
                      <a:pt x="5204" y="6334"/>
                      <a:pt x="4966" y="6132"/>
                      <a:pt x="4728" y="5930"/>
                    </a:cubicBezTo>
                    <a:cubicBezTo>
                      <a:pt x="4490" y="5739"/>
                      <a:pt x="4251" y="5537"/>
                      <a:pt x="4037" y="5322"/>
                    </a:cubicBezTo>
                    <a:cubicBezTo>
                      <a:pt x="3823" y="5120"/>
                      <a:pt x="3608" y="4918"/>
                      <a:pt x="3406" y="4715"/>
                    </a:cubicBezTo>
                    <a:cubicBezTo>
                      <a:pt x="3204" y="4513"/>
                      <a:pt x="3013" y="4310"/>
                      <a:pt x="2823" y="4108"/>
                    </a:cubicBezTo>
                    <a:lnTo>
                      <a:pt x="2561" y="3810"/>
                    </a:lnTo>
                    <a:lnTo>
                      <a:pt x="2299" y="3513"/>
                    </a:lnTo>
                    <a:cubicBezTo>
                      <a:pt x="1965" y="3132"/>
                      <a:pt x="1668" y="2763"/>
                      <a:pt x="1406" y="2417"/>
                    </a:cubicBezTo>
                    <a:cubicBezTo>
                      <a:pt x="1287" y="2239"/>
                      <a:pt x="1156" y="2072"/>
                      <a:pt x="1049" y="1905"/>
                    </a:cubicBezTo>
                    <a:cubicBezTo>
                      <a:pt x="953" y="1751"/>
                      <a:pt x="846" y="1596"/>
                      <a:pt x="751" y="1453"/>
                    </a:cubicBezTo>
                    <a:cubicBezTo>
                      <a:pt x="572" y="1155"/>
                      <a:pt x="418" y="905"/>
                      <a:pt x="310" y="691"/>
                    </a:cubicBezTo>
                    <a:cubicBezTo>
                      <a:pt x="191" y="477"/>
                      <a:pt x="120" y="298"/>
                      <a:pt x="72" y="191"/>
                    </a:cubicBezTo>
                    <a:cubicBezTo>
                      <a:pt x="48" y="119"/>
                      <a:pt x="25" y="6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5" name="Google Shape;495;p39"/>
            <p:cNvSpPr/>
            <p:nvPr/>
          </p:nvSpPr>
          <p:spPr>
            <a:xfrm>
              <a:off x="5563747" y="2841218"/>
              <a:ext cx="912300" cy="414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 rot="-1487630">
              <a:off x="5538646" y="1847812"/>
              <a:ext cx="321208" cy="474625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 rot="-1475151">
              <a:off x="5839962" y="1690032"/>
              <a:ext cx="310775" cy="464339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 rot="-1391475">
              <a:off x="6141990" y="1378096"/>
              <a:ext cx="307769" cy="615105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 rot="1987530">
              <a:off x="6085484" y="1333515"/>
              <a:ext cx="181565" cy="128916"/>
            </a:xfrm>
            <a:custGeom>
              <a:avLst/>
              <a:gdLst/>
              <a:ahLst/>
              <a:cxnLst/>
              <a:rect l="l" t="t" r="r" b="b"/>
              <a:pathLst>
                <a:path w="5597" h="4108" extrusionOk="0">
                  <a:moveTo>
                    <a:pt x="5596" y="0"/>
                  </a:moveTo>
                  <a:lnTo>
                    <a:pt x="5596" y="0"/>
                  </a:lnTo>
                  <a:cubicBezTo>
                    <a:pt x="5596" y="0"/>
                    <a:pt x="5525" y="72"/>
                    <a:pt x="5406" y="215"/>
                  </a:cubicBezTo>
                  <a:cubicBezTo>
                    <a:pt x="5346" y="274"/>
                    <a:pt x="5275" y="357"/>
                    <a:pt x="5191" y="453"/>
                  </a:cubicBezTo>
                  <a:cubicBezTo>
                    <a:pt x="5096" y="548"/>
                    <a:pt x="5013" y="655"/>
                    <a:pt x="4894" y="762"/>
                  </a:cubicBezTo>
                  <a:cubicBezTo>
                    <a:pt x="4679" y="1000"/>
                    <a:pt x="4417" y="1262"/>
                    <a:pt x="4108" y="1548"/>
                  </a:cubicBezTo>
                  <a:cubicBezTo>
                    <a:pt x="3941" y="1679"/>
                    <a:pt x="3774" y="1822"/>
                    <a:pt x="3608" y="1977"/>
                  </a:cubicBezTo>
                  <a:cubicBezTo>
                    <a:pt x="3429" y="2120"/>
                    <a:pt x="3251" y="2262"/>
                    <a:pt x="3048" y="2405"/>
                  </a:cubicBezTo>
                  <a:cubicBezTo>
                    <a:pt x="2858" y="2548"/>
                    <a:pt x="2655" y="2679"/>
                    <a:pt x="2465" y="2798"/>
                  </a:cubicBezTo>
                  <a:cubicBezTo>
                    <a:pt x="2286" y="2929"/>
                    <a:pt x="2096" y="3036"/>
                    <a:pt x="1917" y="3144"/>
                  </a:cubicBezTo>
                  <a:cubicBezTo>
                    <a:pt x="1548" y="3358"/>
                    <a:pt x="1215" y="3536"/>
                    <a:pt x="929" y="3667"/>
                  </a:cubicBezTo>
                  <a:cubicBezTo>
                    <a:pt x="786" y="3739"/>
                    <a:pt x="655" y="3798"/>
                    <a:pt x="536" y="3846"/>
                  </a:cubicBezTo>
                  <a:cubicBezTo>
                    <a:pt x="429" y="3906"/>
                    <a:pt x="322" y="3941"/>
                    <a:pt x="238" y="3977"/>
                  </a:cubicBezTo>
                  <a:cubicBezTo>
                    <a:pt x="155" y="4001"/>
                    <a:pt x="72" y="4048"/>
                    <a:pt x="0" y="4108"/>
                  </a:cubicBezTo>
                  <a:cubicBezTo>
                    <a:pt x="84" y="4096"/>
                    <a:pt x="179" y="4072"/>
                    <a:pt x="262" y="4036"/>
                  </a:cubicBezTo>
                  <a:cubicBezTo>
                    <a:pt x="345" y="4013"/>
                    <a:pt x="453" y="3977"/>
                    <a:pt x="572" y="3929"/>
                  </a:cubicBezTo>
                  <a:cubicBezTo>
                    <a:pt x="691" y="3882"/>
                    <a:pt x="822" y="3834"/>
                    <a:pt x="977" y="3763"/>
                  </a:cubicBezTo>
                  <a:cubicBezTo>
                    <a:pt x="1310" y="3620"/>
                    <a:pt x="1655" y="3453"/>
                    <a:pt x="1977" y="3274"/>
                  </a:cubicBezTo>
                  <a:cubicBezTo>
                    <a:pt x="2155" y="3167"/>
                    <a:pt x="2346" y="3048"/>
                    <a:pt x="2548" y="2929"/>
                  </a:cubicBezTo>
                  <a:cubicBezTo>
                    <a:pt x="2751" y="2810"/>
                    <a:pt x="2953" y="2679"/>
                    <a:pt x="3143" y="2524"/>
                  </a:cubicBezTo>
                  <a:cubicBezTo>
                    <a:pt x="3334" y="2382"/>
                    <a:pt x="3524" y="2227"/>
                    <a:pt x="3703" y="2084"/>
                  </a:cubicBezTo>
                  <a:cubicBezTo>
                    <a:pt x="3882" y="1941"/>
                    <a:pt x="4048" y="1786"/>
                    <a:pt x="4203" y="1643"/>
                  </a:cubicBezTo>
                  <a:cubicBezTo>
                    <a:pt x="4477" y="1381"/>
                    <a:pt x="4739" y="1119"/>
                    <a:pt x="4977" y="834"/>
                  </a:cubicBezTo>
                  <a:cubicBezTo>
                    <a:pt x="5084" y="715"/>
                    <a:pt x="5179" y="596"/>
                    <a:pt x="5251" y="500"/>
                  </a:cubicBezTo>
                  <a:cubicBezTo>
                    <a:pt x="5334" y="405"/>
                    <a:pt x="5406" y="310"/>
                    <a:pt x="5453" y="238"/>
                  </a:cubicBezTo>
                  <a:cubicBezTo>
                    <a:pt x="5513" y="167"/>
                    <a:pt x="5560" y="84"/>
                    <a:pt x="5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 rot="-1475151">
              <a:off x="5477062" y="1752039"/>
              <a:ext cx="310775" cy="405272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 rot="-1475151">
              <a:off x="5813587" y="1701011"/>
              <a:ext cx="310775" cy="464339"/>
            </a:xfrm>
            <a:prstGeom prst="roundRect">
              <a:avLst>
                <a:gd name="adj" fmla="val 763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5696675" y="1569425"/>
              <a:ext cx="224200" cy="630850"/>
            </a:xfrm>
            <a:custGeom>
              <a:avLst/>
              <a:gdLst/>
              <a:ahLst/>
              <a:cxnLst/>
              <a:rect l="l" t="t" r="r" b="b"/>
              <a:pathLst>
                <a:path w="8968" h="25234" extrusionOk="0">
                  <a:moveTo>
                    <a:pt x="0" y="0"/>
                  </a:moveTo>
                  <a:lnTo>
                    <a:pt x="2550" y="12133"/>
                  </a:lnTo>
                  <a:lnTo>
                    <a:pt x="8968" y="25234"/>
                  </a:lnTo>
                  <a:lnTo>
                    <a:pt x="88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3" name="Google Shape;503;p39"/>
            <p:cNvSpPr/>
            <p:nvPr/>
          </p:nvSpPr>
          <p:spPr>
            <a:xfrm rot="135488">
              <a:off x="5716669" y="1726585"/>
              <a:ext cx="227973" cy="472620"/>
            </a:xfrm>
            <a:custGeom>
              <a:avLst/>
              <a:gdLst/>
              <a:ahLst/>
              <a:cxnLst/>
              <a:rect l="l" t="t" r="r" b="b"/>
              <a:pathLst>
                <a:path w="14372" h="12181" extrusionOk="0">
                  <a:moveTo>
                    <a:pt x="1" y="0"/>
                  </a:moveTo>
                  <a:cubicBezTo>
                    <a:pt x="1" y="72"/>
                    <a:pt x="25" y="131"/>
                    <a:pt x="48" y="191"/>
                  </a:cubicBezTo>
                  <a:cubicBezTo>
                    <a:pt x="96" y="369"/>
                    <a:pt x="168" y="548"/>
                    <a:pt x="251" y="715"/>
                  </a:cubicBezTo>
                  <a:cubicBezTo>
                    <a:pt x="358" y="941"/>
                    <a:pt x="501" y="1203"/>
                    <a:pt x="680" y="1501"/>
                  </a:cubicBezTo>
                  <a:cubicBezTo>
                    <a:pt x="763" y="1643"/>
                    <a:pt x="870" y="1798"/>
                    <a:pt x="977" y="1965"/>
                  </a:cubicBezTo>
                  <a:cubicBezTo>
                    <a:pt x="1084" y="2132"/>
                    <a:pt x="1203" y="2298"/>
                    <a:pt x="1322" y="2477"/>
                  </a:cubicBezTo>
                  <a:cubicBezTo>
                    <a:pt x="1584" y="2834"/>
                    <a:pt x="1870" y="3215"/>
                    <a:pt x="2204" y="3596"/>
                  </a:cubicBezTo>
                  <a:lnTo>
                    <a:pt x="2454" y="3894"/>
                  </a:lnTo>
                  <a:lnTo>
                    <a:pt x="2727" y="4191"/>
                  </a:lnTo>
                  <a:cubicBezTo>
                    <a:pt x="2906" y="4406"/>
                    <a:pt x="3108" y="4596"/>
                    <a:pt x="3299" y="4810"/>
                  </a:cubicBezTo>
                  <a:cubicBezTo>
                    <a:pt x="3501" y="5013"/>
                    <a:pt x="3716" y="5227"/>
                    <a:pt x="3942" y="5430"/>
                  </a:cubicBezTo>
                  <a:cubicBezTo>
                    <a:pt x="4156" y="5632"/>
                    <a:pt x="4382" y="5834"/>
                    <a:pt x="4620" y="6037"/>
                  </a:cubicBezTo>
                  <a:cubicBezTo>
                    <a:pt x="4871" y="6239"/>
                    <a:pt x="5121" y="6442"/>
                    <a:pt x="5371" y="6644"/>
                  </a:cubicBezTo>
                  <a:cubicBezTo>
                    <a:pt x="5621" y="6846"/>
                    <a:pt x="5883" y="7049"/>
                    <a:pt x="6156" y="7239"/>
                  </a:cubicBezTo>
                  <a:cubicBezTo>
                    <a:pt x="7228" y="8025"/>
                    <a:pt x="8276" y="8740"/>
                    <a:pt x="9240" y="9347"/>
                  </a:cubicBezTo>
                  <a:cubicBezTo>
                    <a:pt x="9728" y="9656"/>
                    <a:pt x="10193" y="9942"/>
                    <a:pt x="10633" y="10204"/>
                  </a:cubicBezTo>
                  <a:cubicBezTo>
                    <a:pt x="11074" y="10466"/>
                    <a:pt x="11490" y="10704"/>
                    <a:pt x="11871" y="10906"/>
                  </a:cubicBezTo>
                  <a:cubicBezTo>
                    <a:pt x="12633" y="11335"/>
                    <a:pt x="13253" y="11657"/>
                    <a:pt x="13693" y="11871"/>
                  </a:cubicBezTo>
                  <a:cubicBezTo>
                    <a:pt x="13907" y="11978"/>
                    <a:pt x="14086" y="12061"/>
                    <a:pt x="14193" y="12109"/>
                  </a:cubicBezTo>
                  <a:cubicBezTo>
                    <a:pt x="14253" y="12145"/>
                    <a:pt x="14312" y="12169"/>
                    <a:pt x="14372" y="12180"/>
                  </a:cubicBezTo>
                  <a:cubicBezTo>
                    <a:pt x="14324" y="12145"/>
                    <a:pt x="14276" y="12109"/>
                    <a:pt x="14217" y="12085"/>
                  </a:cubicBezTo>
                  <a:lnTo>
                    <a:pt x="13729" y="11811"/>
                  </a:lnTo>
                  <a:cubicBezTo>
                    <a:pt x="13300" y="11585"/>
                    <a:pt x="12681" y="11252"/>
                    <a:pt x="11931" y="10811"/>
                  </a:cubicBezTo>
                  <a:cubicBezTo>
                    <a:pt x="11550" y="10597"/>
                    <a:pt x="11145" y="10359"/>
                    <a:pt x="10705" y="10097"/>
                  </a:cubicBezTo>
                  <a:cubicBezTo>
                    <a:pt x="10264" y="9835"/>
                    <a:pt x="9812" y="9549"/>
                    <a:pt x="9323" y="9228"/>
                  </a:cubicBezTo>
                  <a:cubicBezTo>
                    <a:pt x="8359" y="8609"/>
                    <a:pt x="7323" y="7894"/>
                    <a:pt x="6252" y="7120"/>
                  </a:cubicBezTo>
                  <a:cubicBezTo>
                    <a:pt x="5990" y="6918"/>
                    <a:pt x="5740" y="6715"/>
                    <a:pt x="5466" y="6525"/>
                  </a:cubicBezTo>
                  <a:cubicBezTo>
                    <a:pt x="5204" y="6334"/>
                    <a:pt x="4966" y="6132"/>
                    <a:pt x="4728" y="5930"/>
                  </a:cubicBezTo>
                  <a:cubicBezTo>
                    <a:pt x="4490" y="5739"/>
                    <a:pt x="4251" y="5537"/>
                    <a:pt x="4037" y="5322"/>
                  </a:cubicBezTo>
                  <a:cubicBezTo>
                    <a:pt x="3823" y="5120"/>
                    <a:pt x="3608" y="4918"/>
                    <a:pt x="3406" y="4715"/>
                  </a:cubicBezTo>
                  <a:cubicBezTo>
                    <a:pt x="3204" y="4513"/>
                    <a:pt x="3013" y="4310"/>
                    <a:pt x="2823" y="4108"/>
                  </a:cubicBezTo>
                  <a:lnTo>
                    <a:pt x="2561" y="3810"/>
                  </a:lnTo>
                  <a:lnTo>
                    <a:pt x="2299" y="3513"/>
                  </a:lnTo>
                  <a:cubicBezTo>
                    <a:pt x="1965" y="3132"/>
                    <a:pt x="1668" y="2763"/>
                    <a:pt x="1406" y="2417"/>
                  </a:cubicBezTo>
                  <a:cubicBezTo>
                    <a:pt x="1287" y="2239"/>
                    <a:pt x="1156" y="2072"/>
                    <a:pt x="1049" y="1905"/>
                  </a:cubicBezTo>
                  <a:cubicBezTo>
                    <a:pt x="953" y="1751"/>
                    <a:pt x="846" y="1596"/>
                    <a:pt x="751" y="1453"/>
                  </a:cubicBezTo>
                  <a:cubicBezTo>
                    <a:pt x="572" y="1155"/>
                    <a:pt x="418" y="905"/>
                    <a:pt x="310" y="691"/>
                  </a:cubicBezTo>
                  <a:cubicBezTo>
                    <a:pt x="191" y="477"/>
                    <a:pt x="120" y="298"/>
                    <a:pt x="72" y="191"/>
                  </a:cubicBezTo>
                  <a:cubicBezTo>
                    <a:pt x="48" y="119"/>
                    <a:pt x="25" y="6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 rot="-482136">
              <a:off x="5454141" y="1848820"/>
              <a:ext cx="227987" cy="472619"/>
            </a:xfrm>
            <a:custGeom>
              <a:avLst/>
              <a:gdLst/>
              <a:ahLst/>
              <a:cxnLst/>
              <a:rect l="l" t="t" r="r" b="b"/>
              <a:pathLst>
                <a:path w="14372" h="12181" extrusionOk="0">
                  <a:moveTo>
                    <a:pt x="1" y="0"/>
                  </a:moveTo>
                  <a:cubicBezTo>
                    <a:pt x="1" y="72"/>
                    <a:pt x="25" y="131"/>
                    <a:pt x="48" y="191"/>
                  </a:cubicBezTo>
                  <a:cubicBezTo>
                    <a:pt x="96" y="369"/>
                    <a:pt x="168" y="548"/>
                    <a:pt x="251" y="715"/>
                  </a:cubicBezTo>
                  <a:cubicBezTo>
                    <a:pt x="358" y="941"/>
                    <a:pt x="501" y="1203"/>
                    <a:pt x="680" y="1501"/>
                  </a:cubicBezTo>
                  <a:cubicBezTo>
                    <a:pt x="763" y="1643"/>
                    <a:pt x="870" y="1798"/>
                    <a:pt x="977" y="1965"/>
                  </a:cubicBezTo>
                  <a:cubicBezTo>
                    <a:pt x="1084" y="2132"/>
                    <a:pt x="1203" y="2298"/>
                    <a:pt x="1322" y="2477"/>
                  </a:cubicBezTo>
                  <a:cubicBezTo>
                    <a:pt x="1584" y="2834"/>
                    <a:pt x="1870" y="3215"/>
                    <a:pt x="2204" y="3596"/>
                  </a:cubicBezTo>
                  <a:lnTo>
                    <a:pt x="2454" y="3894"/>
                  </a:lnTo>
                  <a:lnTo>
                    <a:pt x="2727" y="4191"/>
                  </a:lnTo>
                  <a:cubicBezTo>
                    <a:pt x="2906" y="4406"/>
                    <a:pt x="3108" y="4596"/>
                    <a:pt x="3299" y="4810"/>
                  </a:cubicBezTo>
                  <a:cubicBezTo>
                    <a:pt x="3501" y="5013"/>
                    <a:pt x="3716" y="5227"/>
                    <a:pt x="3942" y="5430"/>
                  </a:cubicBezTo>
                  <a:cubicBezTo>
                    <a:pt x="4156" y="5632"/>
                    <a:pt x="4382" y="5834"/>
                    <a:pt x="4620" y="6037"/>
                  </a:cubicBezTo>
                  <a:cubicBezTo>
                    <a:pt x="4871" y="6239"/>
                    <a:pt x="5121" y="6442"/>
                    <a:pt x="5371" y="6644"/>
                  </a:cubicBezTo>
                  <a:cubicBezTo>
                    <a:pt x="5621" y="6846"/>
                    <a:pt x="5883" y="7049"/>
                    <a:pt x="6156" y="7239"/>
                  </a:cubicBezTo>
                  <a:cubicBezTo>
                    <a:pt x="7228" y="8025"/>
                    <a:pt x="8276" y="8740"/>
                    <a:pt x="9240" y="9347"/>
                  </a:cubicBezTo>
                  <a:cubicBezTo>
                    <a:pt x="9728" y="9656"/>
                    <a:pt x="10193" y="9942"/>
                    <a:pt x="10633" y="10204"/>
                  </a:cubicBezTo>
                  <a:cubicBezTo>
                    <a:pt x="11074" y="10466"/>
                    <a:pt x="11490" y="10704"/>
                    <a:pt x="11871" y="10906"/>
                  </a:cubicBezTo>
                  <a:cubicBezTo>
                    <a:pt x="12633" y="11335"/>
                    <a:pt x="13253" y="11657"/>
                    <a:pt x="13693" y="11871"/>
                  </a:cubicBezTo>
                  <a:cubicBezTo>
                    <a:pt x="13907" y="11978"/>
                    <a:pt x="14086" y="12061"/>
                    <a:pt x="14193" y="12109"/>
                  </a:cubicBezTo>
                  <a:cubicBezTo>
                    <a:pt x="14253" y="12145"/>
                    <a:pt x="14312" y="12169"/>
                    <a:pt x="14372" y="12180"/>
                  </a:cubicBezTo>
                  <a:cubicBezTo>
                    <a:pt x="14324" y="12145"/>
                    <a:pt x="14276" y="12109"/>
                    <a:pt x="14217" y="12085"/>
                  </a:cubicBezTo>
                  <a:lnTo>
                    <a:pt x="13729" y="11811"/>
                  </a:lnTo>
                  <a:cubicBezTo>
                    <a:pt x="13300" y="11585"/>
                    <a:pt x="12681" y="11252"/>
                    <a:pt x="11931" y="10811"/>
                  </a:cubicBezTo>
                  <a:cubicBezTo>
                    <a:pt x="11550" y="10597"/>
                    <a:pt x="11145" y="10359"/>
                    <a:pt x="10705" y="10097"/>
                  </a:cubicBezTo>
                  <a:cubicBezTo>
                    <a:pt x="10264" y="9835"/>
                    <a:pt x="9812" y="9549"/>
                    <a:pt x="9323" y="9228"/>
                  </a:cubicBezTo>
                  <a:cubicBezTo>
                    <a:pt x="8359" y="8609"/>
                    <a:pt x="7323" y="7894"/>
                    <a:pt x="6252" y="7120"/>
                  </a:cubicBezTo>
                  <a:cubicBezTo>
                    <a:pt x="5990" y="6918"/>
                    <a:pt x="5740" y="6715"/>
                    <a:pt x="5466" y="6525"/>
                  </a:cubicBezTo>
                  <a:cubicBezTo>
                    <a:pt x="5204" y="6334"/>
                    <a:pt x="4966" y="6132"/>
                    <a:pt x="4728" y="5930"/>
                  </a:cubicBezTo>
                  <a:cubicBezTo>
                    <a:pt x="4490" y="5739"/>
                    <a:pt x="4251" y="5537"/>
                    <a:pt x="4037" y="5322"/>
                  </a:cubicBezTo>
                  <a:cubicBezTo>
                    <a:pt x="3823" y="5120"/>
                    <a:pt x="3608" y="4918"/>
                    <a:pt x="3406" y="4715"/>
                  </a:cubicBezTo>
                  <a:cubicBezTo>
                    <a:pt x="3204" y="4513"/>
                    <a:pt x="3013" y="4310"/>
                    <a:pt x="2823" y="4108"/>
                  </a:cubicBezTo>
                  <a:lnTo>
                    <a:pt x="2561" y="3810"/>
                  </a:lnTo>
                  <a:lnTo>
                    <a:pt x="2299" y="3513"/>
                  </a:lnTo>
                  <a:cubicBezTo>
                    <a:pt x="1965" y="3132"/>
                    <a:pt x="1668" y="2763"/>
                    <a:pt x="1406" y="2417"/>
                  </a:cubicBezTo>
                  <a:cubicBezTo>
                    <a:pt x="1287" y="2239"/>
                    <a:pt x="1156" y="2072"/>
                    <a:pt x="1049" y="1905"/>
                  </a:cubicBezTo>
                  <a:cubicBezTo>
                    <a:pt x="953" y="1751"/>
                    <a:pt x="846" y="1596"/>
                    <a:pt x="751" y="1453"/>
                  </a:cubicBezTo>
                  <a:cubicBezTo>
                    <a:pt x="572" y="1155"/>
                    <a:pt x="418" y="905"/>
                    <a:pt x="310" y="691"/>
                  </a:cubicBezTo>
                  <a:cubicBezTo>
                    <a:pt x="191" y="477"/>
                    <a:pt x="120" y="298"/>
                    <a:pt x="72" y="191"/>
                  </a:cubicBezTo>
                  <a:cubicBezTo>
                    <a:pt x="48" y="119"/>
                    <a:pt x="25" y="6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rir llave 4">
            <a:extLst>
              <a:ext uri="{FF2B5EF4-FFF2-40B4-BE49-F238E27FC236}">
                <a16:creationId xmlns:a16="http://schemas.microsoft.com/office/drawing/2014/main" id="{74320442-7FAC-8607-58B1-05B1B6691044}"/>
              </a:ext>
            </a:extLst>
          </p:cNvPr>
          <p:cNvSpPr/>
          <p:nvPr/>
        </p:nvSpPr>
        <p:spPr>
          <a:xfrm>
            <a:off x="1573544" y="953391"/>
            <a:ext cx="363682" cy="3291028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32C8F8-9D37-84BE-C91D-05F635FD8352}"/>
              </a:ext>
            </a:extLst>
          </p:cNvPr>
          <p:cNvSpPr txBox="1"/>
          <p:nvPr/>
        </p:nvSpPr>
        <p:spPr>
          <a:xfrm>
            <a:off x="108077" y="2341600"/>
            <a:ext cx="136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0" i="0" u="none" strike="noStrike" baseline="0" dirty="0">
                <a:latin typeface="BerkeleyStd-Medium"/>
              </a:rPr>
              <a:t>Técnicas de integración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04A9E0-E2F7-86F1-EAB3-8E5E68493DD1}"/>
              </a:ext>
            </a:extLst>
          </p:cNvPr>
          <p:cNvSpPr txBox="1"/>
          <p:nvPr/>
        </p:nvSpPr>
        <p:spPr>
          <a:xfrm>
            <a:off x="1905786" y="1430110"/>
            <a:ext cx="23648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C" sz="2800" b="0" i="0" u="none" strike="noStrike" baseline="0" dirty="0">
                <a:latin typeface="BerkeleyStd-Medium"/>
              </a:rPr>
              <a:t>Reclutamiento</a:t>
            </a:r>
          </a:p>
          <a:p>
            <a:pPr algn="l"/>
            <a:endParaRPr lang="es-EC" sz="2800" b="0" i="0" u="none" strike="noStrike" baseline="0" dirty="0">
              <a:latin typeface="BerkeleyStd-Medium"/>
            </a:endParaRPr>
          </a:p>
          <a:p>
            <a:pPr algn="l"/>
            <a:r>
              <a:rPr lang="es-EC" sz="2800" b="0" i="0" u="none" strike="noStrike" baseline="0" dirty="0">
                <a:latin typeface="BerkeleyStd-Medium"/>
              </a:rPr>
              <a:t>Selección</a:t>
            </a:r>
          </a:p>
          <a:p>
            <a:pPr algn="l"/>
            <a:endParaRPr lang="es-EC" sz="2800" b="0" i="0" u="none" strike="noStrike" baseline="0" dirty="0">
              <a:latin typeface="BerkeleyStd-Medium"/>
            </a:endParaRPr>
          </a:p>
          <a:p>
            <a:pPr algn="l"/>
            <a:r>
              <a:rPr lang="es-EC" sz="2800" b="0" i="0" u="none" strike="noStrike" baseline="0" dirty="0">
                <a:latin typeface="BerkeleyStd-Medium"/>
              </a:rPr>
              <a:t>Introducción y desarrollo</a:t>
            </a:r>
            <a:endParaRPr lang="es-EC" sz="2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8D89A89-0178-1FF9-EB20-056C9E9D6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765" y="561107"/>
            <a:ext cx="1537288" cy="153728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64C453-A84F-2A3E-679E-D4B96CE29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409" y="2336165"/>
            <a:ext cx="1460857" cy="20908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1A8142E-B2D3-56B7-8665-014DD07F1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484" y="1430110"/>
            <a:ext cx="2340999" cy="17687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48"/>
          <p:cNvGrpSpPr/>
          <p:nvPr/>
        </p:nvGrpSpPr>
        <p:grpSpPr>
          <a:xfrm>
            <a:off x="4101810" y="2424436"/>
            <a:ext cx="877478" cy="777599"/>
            <a:chOff x="1396200" y="3504500"/>
            <a:chExt cx="121600" cy="107750"/>
          </a:xfrm>
        </p:grpSpPr>
        <p:sp>
          <p:nvSpPr>
            <p:cNvPr id="676" name="Google Shape;676;p48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 rot="2819635">
              <a:off x="1415181" y="3525419"/>
              <a:ext cx="84366" cy="65377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48"/>
          <p:cNvGrpSpPr/>
          <p:nvPr/>
        </p:nvGrpSpPr>
        <p:grpSpPr>
          <a:xfrm>
            <a:off x="1197084" y="494073"/>
            <a:ext cx="877478" cy="777599"/>
            <a:chOff x="1396200" y="3504500"/>
            <a:chExt cx="121600" cy="107750"/>
          </a:xfrm>
        </p:grpSpPr>
        <p:sp>
          <p:nvSpPr>
            <p:cNvPr id="682" name="Google Shape;682;p48"/>
            <p:cNvSpPr/>
            <p:nvPr/>
          </p:nvSpPr>
          <p:spPr>
            <a:xfrm>
              <a:off x="1396200" y="3504500"/>
              <a:ext cx="121600" cy="107750"/>
            </a:xfrm>
            <a:custGeom>
              <a:avLst/>
              <a:gdLst/>
              <a:ahLst/>
              <a:cxnLst/>
              <a:rect l="l" t="t" r="r" b="b"/>
              <a:pathLst>
                <a:path w="4864" h="4310" extrusionOk="0">
                  <a:moveTo>
                    <a:pt x="2450" y="1"/>
                  </a:moveTo>
                  <a:cubicBezTo>
                    <a:pt x="2014" y="1"/>
                    <a:pt x="1571" y="135"/>
                    <a:pt x="1185" y="412"/>
                  </a:cubicBezTo>
                  <a:cubicBezTo>
                    <a:pt x="213" y="1111"/>
                    <a:pt x="0" y="2448"/>
                    <a:pt x="669" y="3421"/>
                  </a:cubicBezTo>
                  <a:cubicBezTo>
                    <a:pt x="1095" y="3995"/>
                    <a:pt x="1758" y="4310"/>
                    <a:pt x="2431" y="4310"/>
                  </a:cubicBezTo>
                  <a:cubicBezTo>
                    <a:pt x="2862" y="4310"/>
                    <a:pt x="3298" y="4180"/>
                    <a:pt x="3678" y="3907"/>
                  </a:cubicBezTo>
                  <a:cubicBezTo>
                    <a:pt x="4651" y="3208"/>
                    <a:pt x="4863" y="1871"/>
                    <a:pt x="4164" y="898"/>
                  </a:cubicBezTo>
                  <a:cubicBezTo>
                    <a:pt x="3761" y="311"/>
                    <a:pt x="3113" y="1"/>
                    <a:pt x="2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 rot="2819635">
              <a:off x="1415181" y="3525419"/>
              <a:ext cx="84366" cy="65377"/>
            </a:xfrm>
            <a:custGeom>
              <a:avLst/>
              <a:gdLst/>
              <a:ahLst/>
              <a:cxnLst/>
              <a:rect l="l" t="t" r="r" b="b"/>
              <a:pathLst>
                <a:path w="3375" h="2615" extrusionOk="0">
                  <a:moveTo>
                    <a:pt x="3101" y="0"/>
                  </a:moveTo>
                  <a:lnTo>
                    <a:pt x="1" y="2219"/>
                  </a:lnTo>
                  <a:lnTo>
                    <a:pt x="305" y="2614"/>
                  </a:lnTo>
                  <a:lnTo>
                    <a:pt x="3375" y="395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E5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48"/>
          <p:cNvSpPr txBox="1">
            <a:spLocks noGrp="1"/>
          </p:cNvSpPr>
          <p:nvPr>
            <p:ph type="subTitle" idx="1"/>
          </p:nvPr>
        </p:nvSpPr>
        <p:spPr>
          <a:xfrm>
            <a:off x="242291" y="1373022"/>
            <a:ext cx="2729509" cy="7775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endParaRPr lang="es-EC" sz="1800" b="0" i="0" u="none" strike="noStrike" baseline="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b="0" i="0" u="none" strike="noStrike" baseline="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b="0" i="0" u="none" strike="noStrike" baseline="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b="0" i="0" u="none" strike="noStrike" baseline="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b="0" i="0" u="none" strike="noStrike" baseline="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b="0" i="0" u="none" strike="noStrike" baseline="0" dirty="0">
              <a:solidFill>
                <a:srgbClr val="FF00FF"/>
              </a:solidFill>
              <a:latin typeface="DaxPro-Regular"/>
            </a:endParaRPr>
          </a:p>
          <a:p>
            <a:pPr algn="l"/>
            <a:endParaRPr lang="es-EC" sz="1800" dirty="0">
              <a:solidFill>
                <a:srgbClr val="FF00FF"/>
              </a:solidFill>
              <a:latin typeface="DaxPro-Regular"/>
            </a:endParaRPr>
          </a:p>
          <a:p>
            <a:pPr algn="l"/>
            <a:r>
              <a:rPr lang="es-EC" sz="2800" b="0" i="0" u="none" strike="noStrike" baseline="0" dirty="0">
                <a:solidFill>
                  <a:srgbClr val="FF00FF"/>
                </a:solidFill>
                <a:latin typeface="DaxPro-Regular"/>
              </a:rPr>
              <a:t>Reclutamiento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Reclutar significa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reunir, recabar, ordenar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y obtener la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información necesaria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sobre los recursos</a:t>
            </a:r>
          </a:p>
          <a:p>
            <a:pPr algn="l"/>
            <a:r>
              <a:rPr lang="es-EC" sz="1800" b="0" i="0" u="none" strike="noStrike" baseline="0" dirty="0">
                <a:solidFill>
                  <a:srgbClr val="000000"/>
                </a:solidFill>
                <a:latin typeface="BerkeleyStd-Medium"/>
              </a:rPr>
              <a:t>útiles a la organización.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El reclutamiento se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realiza en los centros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que producen los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recursos</a:t>
            </a:r>
            <a:endParaRPr dirty="0"/>
          </a:p>
        </p:txBody>
      </p:sp>
      <p:grpSp>
        <p:nvGrpSpPr>
          <p:cNvPr id="697" name="Google Shape;697;p48"/>
          <p:cNvGrpSpPr/>
          <p:nvPr/>
        </p:nvGrpSpPr>
        <p:grpSpPr>
          <a:xfrm>
            <a:off x="1457991" y="726578"/>
            <a:ext cx="355663" cy="308725"/>
            <a:chOff x="-28462125" y="3199700"/>
            <a:chExt cx="298550" cy="259150"/>
          </a:xfrm>
        </p:grpSpPr>
        <p:sp>
          <p:nvSpPr>
            <p:cNvPr id="698" name="Google Shape;698;p48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48"/>
          <p:cNvGrpSpPr/>
          <p:nvPr/>
        </p:nvGrpSpPr>
        <p:grpSpPr>
          <a:xfrm>
            <a:off x="4395121" y="2615726"/>
            <a:ext cx="353757" cy="353757"/>
            <a:chOff x="-25834600" y="3176875"/>
            <a:chExt cx="296950" cy="296950"/>
          </a:xfrm>
        </p:grpSpPr>
        <p:sp>
          <p:nvSpPr>
            <p:cNvPr id="709" name="Google Shape;709;p48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911F6F2-5FAE-76EE-DF59-8D1481884A7E}"/>
              </a:ext>
            </a:extLst>
          </p:cNvPr>
          <p:cNvSpPr txBox="1"/>
          <p:nvPr/>
        </p:nvSpPr>
        <p:spPr>
          <a:xfrm>
            <a:off x="3137354" y="3844493"/>
            <a:ext cx="3345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a través de  los trabajadores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de la empresa, por los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medios de  comunicación y los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internos de la  organización.</a:t>
            </a:r>
            <a:endParaRPr lang="es-EC" sz="18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7CE6009-2531-6F2C-E073-246C7015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975" y="65812"/>
            <a:ext cx="5020941" cy="22751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49"/>
          <p:cNvGrpSpPr/>
          <p:nvPr/>
        </p:nvGrpSpPr>
        <p:grpSpPr>
          <a:xfrm>
            <a:off x="3670528" y="1211715"/>
            <a:ext cx="1810510" cy="3391878"/>
            <a:chOff x="3764028" y="1550975"/>
            <a:chExt cx="1537066" cy="2879597"/>
          </a:xfrm>
        </p:grpSpPr>
        <p:sp>
          <p:nvSpPr>
            <p:cNvPr id="719" name="Google Shape;719;p49"/>
            <p:cNvSpPr/>
            <p:nvPr/>
          </p:nvSpPr>
          <p:spPr>
            <a:xfrm>
              <a:off x="3835600" y="2050375"/>
              <a:ext cx="1371294" cy="2380197"/>
            </a:xfrm>
            <a:custGeom>
              <a:avLst/>
              <a:gdLst/>
              <a:ahLst/>
              <a:cxnLst/>
              <a:rect l="l" t="t" r="r" b="b"/>
              <a:pathLst>
                <a:path w="20366" h="34287" extrusionOk="0">
                  <a:moveTo>
                    <a:pt x="1" y="1"/>
                  </a:moveTo>
                  <a:lnTo>
                    <a:pt x="1" y="32980"/>
                  </a:lnTo>
                  <a:cubicBezTo>
                    <a:pt x="1" y="33709"/>
                    <a:pt x="609" y="34287"/>
                    <a:pt x="1338" y="34287"/>
                  </a:cubicBezTo>
                  <a:lnTo>
                    <a:pt x="19029" y="34287"/>
                  </a:lnTo>
                  <a:cubicBezTo>
                    <a:pt x="19758" y="34287"/>
                    <a:pt x="20366" y="33709"/>
                    <a:pt x="20366" y="32980"/>
                  </a:cubicBezTo>
                  <a:lnTo>
                    <a:pt x="20366" y="1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9"/>
            <p:cNvSpPr/>
            <p:nvPr/>
          </p:nvSpPr>
          <p:spPr>
            <a:xfrm>
              <a:off x="3764028" y="1907096"/>
              <a:ext cx="1537066" cy="143284"/>
            </a:xfrm>
            <a:custGeom>
              <a:avLst/>
              <a:gdLst/>
              <a:ahLst/>
              <a:cxnLst/>
              <a:rect l="l" t="t" r="r" b="b"/>
              <a:pathLst>
                <a:path w="22828" h="2128" extrusionOk="0">
                  <a:moveTo>
                    <a:pt x="0" y="0"/>
                  </a:moveTo>
                  <a:lnTo>
                    <a:pt x="0" y="2128"/>
                  </a:lnTo>
                  <a:lnTo>
                    <a:pt x="22827" y="2128"/>
                  </a:lnTo>
                  <a:lnTo>
                    <a:pt x="228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3847924" y="1550975"/>
              <a:ext cx="1358972" cy="405274"/>
            </a:xfrm>
            <a:custGeom>
              <a:avLst/>
              <a:gdLst/>
              <a:ahLst/>
              <a:cxnLst/>
              <a:rect l="l" t="t" r="r" b="b"/>
              <a:pathLst>
                <a:path w="20183" h="6019" extrusionOk="0">
                  <a:moveTo>
                    <a:pt x="0" y="0"/>
                  </a:moveTo>
                  <a:lnTo>
                    <a:pt x="0" y="6019"/>
                  </a:lnTo>
                  <a:lnTo>
                    <a:pt x="20183" y="6019"/>
                  </a:lnTo>
                  <a:lnTo>
                    <a:pt x="20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3913372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3974779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4038273" y="1632851"/>
              <a:ext cx="28684" cy="274313"/>
            </a:xfrm>
            <a:custGeom>
              <a:avLst/>
              <a:gdLst/>
              <a:ahLst/>
              <a:cxnLst/>
              <a:rect l="l" t="t" r="r" b="b"/>
              <a:pathLst>
                <a:path w="426" h="4074" extrusionOk="0">
                  <a:moveTo>
                    <a:pt x="0" y="0"/>
                  </a:moveTo>
                  <a:lnTo>
                    <a:pt x="0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4101701" y="1632851"/>
              <a:ext cx="28684" cy="274313"/>
            </a:xfrm>
            <a:custGeom>
              <a:avLst/>
              <a:gdLst/>
              <a:ahLst/>
              <a:cxnLst/>
              <a:rect l="l" t="t" r="r" b="b"/>
              <a:pathLst>
                <a:path w="426" h="4074" extrusionOk="0">
                  <a:moveTo>
                    <a:pt x="0" y="0"/>
                  </a:moveTo>
                  <a:lnTo>
                    <a:pt x="0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4163108" y="1632851"/>
              <a:ext cx="28684" cy="274313"/>
            </a:xfrm>
            <a:custGeom>
              <a:avLst/>
              <a:gdLst/>
              <a:ahLst/>
              <a:cxnLst/>
              <a:rect l="l" t="t" r="r" b="b"/>
              <a:pathLst>
                <a:path w="426" h="4074" extrusionOk="0">
                  <a:moveTo>
                    <a:pt x="0" y="0"/>
                  </a:moveTo>
                  <a:lnTo>
                    <a:pt x="0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4226535" y="1632851"/>
              <a:ext cx="28684" cy="274313"/>
            </a:xfrm>
            <a:custGeom>
              <a:avLst/>
              <a:gdLst/>
              <a:ahLst/>
              <a:cxnLst/>
              <a:rect l="l" t="t" r="r" b="b"/>
              <a:pathLst>
                <a:path w="426" h="4074" extrusionOk="0">
                  <a:moveTo>
                    <a:pt x="0" y="0"/>
                  </a:moveTo>
                  <a:lnTo>
                    <a:pt x="0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4289962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4351370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4414797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4476204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4539699" y="1632851"/>
              <a:ext cx="28684" cy="274313"/>
            </a:xfrm>
            <a:custGeom>
              <a:avLst/>
              <a:gdLst/>
              <a:ahLst/>
              <a:cxnLst/>
              <a:rect l="l" t="t" r="r" b="b"/>
              <a:pathLst>
                <a:path w="426" h="4074" extrusionOk="0">
                  <a:moveTo>
                    <a:pt x="0" y="0"/>
                  </a:moveTo>
                  <a:lnTo>
                    <a:pt x="0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4603126" y="1632851"/>
              <a:ext cx="28684" cy="274313"/>
            </a:xfrm>
            <a:custGeom>
              <a:avLst/>
              <a:gdLst/>
              <a:ahLst/>
              <a:cxnLst/>
              <a:rect l="l" t="t" r="r" b="b"/>
              <a:pathLst>
                <a:path w="426" h="4074" extrusionOk="0">
                  <a:moveTo>
                    <a:pt x="0" y="0"/>
                  </a:moveTo>
                  <a:lnTo>
                    <a:pt x="0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4664533" y="1632851"/>
              <a:ext cx="28684" cy="274313"/>
            </a:xfrm>
            <a:custGeom>
              <a:avLst/>
              <a:gdLst/>
              <a:ahLst/>
              <a:cxnLst/>
              <a:rect l="l" t="t" r="r" b="b"/>
              <a:pathLst>
                <a:path w="426" h="4074" extrusionOk="0">
                  <a:moveTo>
                    <a:pt x="0" y="0"/>
                  </a:moveTo>
                  <a:lnTo>
                    <a:pt x="0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4727960" y="1632851"/>
              <a:ext cx="28684" cy="274313"/>
            </a:xfrm>
            <a:custGeom>
              <a:avLst/>
              <a:gdLst/>
              <a:ahLst/>
              <a:cxnLst/>
              <a:rect l="l" t="t" r="r" b="b"/>
              <a:pathLst>
                <a:path w="426" h="4074" extrusionOk="0">
                  <a:moveTo>
                    <a:pt x="0" y="0"/>
                  </a:moveTo>
                  <a:lnTo>
                    <a:pt x="0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4791387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4852795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4916222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4977629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5041056" y="1632851"/>
              <a:ext cx="28751" cy="274313"/>
            </a:xfrm>
            <a:custGeom>
              <a:avLst/>
              <a:gdLst/>
              <a:ahLst/>
              <a:cxnLst/>
              <a:rect l="l" t="t" r="r" b="b"/>
              <a:pathLst>
                <a:path w="427" h="4074" extrusionOk="0">
                  <a:moveTo>
                    <a:pt x="1" y="0"/>
                  </a:moveTo>
                  <a:lnTo>
                    <a:pt x="1" y="4073"/>
                  </a:lnTo>
                  <a:lnTo>
                    <a:pt x="426" y="4073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3764028" y="2050312"/>
              <a:ext cx="1537066" cy="69689"/>
            </a:xfrm>
            <a:custGeom>
              <a:avLst/>
              <a:gdLst/>
              <a:ahLst/>
              <a:cxnLst/>
              <a:rect l="l" t="t" r="r" b="b"/>
              <a:pathLst>
                <a:path w="22828" h="1035" extrusionOk="0">
                  <a:moveTo>
                    <a:pt x="0" y="1"/>
                  </a:moveTo>
                  <a:lnTo>
                    <a:pt x="0" y="1034"/>
                  </a:lnTo>
                  <a:lnTo>
                    <a:pt x="22827" y="1034"/>
                  </a:lnTo>
                  <a:lnTo>
                    <a:pt x="228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49"/>
          <p:cNvSpPr txBox="1"/>
          <p:nvPr/>
        </p:nvSpPr>
        <p:spPr>
          <a:xfrm>
            <a:off x="5733168" y="2280650"/>
            <a:ext cx="3088714" cy="8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EC" sz="1800" b="0" i="0" u="none" strike="noStrike" baseline="0" dirty="0">
                <a:latin typeface="BerkeleyStd-Medium"/>
              </a:rPr>
              <a:t>Para asegurar la selección de personal existen algunos</a:t>
            </a:r>
          </a:p>
          <a:p>
            <a:pPr algn="l"/>
            <a:r>
              <a:rPr lang="es-EC" sz="1800" b="0" i="0" u="none" strike="noStrike" baseline="0" dirty="0">
                <a:latin typeface="BerkeleyStd-Medium"/>
              </a:rPr>
              <a:t>Métodos: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8" name="Google Shape;748;p49"/>
          <p:cNvSpPr txBox="1"/>
          <p:nvPr/>
        </p:nvSpPr>
        <p:spPr>
          <a:xfrm>
            <a:off x="716700" y="1937099"/>
            <a:ext cx="272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SELECCIÓN</a:t>
            </a:r>
            <a:endParaRPr sz="20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0" name="Google Shape;750;p49"/>
          <p:cNvSpPr txBox="1"/>
          <p:nvPr/>
        </p:nvSpPr>
        <p:spPr>
          <a:xfrm>
            <a:off x="5683912" y="3293065"/>
            <a:ext cx="3137969" cy="163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s-MX" sz="1800" b="0" i="0" u="none" strike="noStrike" baseline="0" dirty="0">
                <a:solidFill>
                  <a:srgbClr val="FF00FF"/>
                </a:solidFill>
                <a:latin typeface="BerkeleyStd-Medium"/>
              </a:rPr>
              <a:t>1.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La prueba de admisión.</a:t>
            </a:r>
          </a:p>
          <a:p>
            <a:pPr algn="l"/>
            <a:r>
              <a:rPr lang="es-MX" sz="1800" b="0" i="0" u="none" strike="noStrike" baseline="0" dirty="0">
                <a:solidFill>
                  <a:srgbClr val="FF00FF"/>
                </a:solidFill>
                <a:latin typeface="BerkeleyStd-Medium"/>
              </a:rPr>
              <a:t>2.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El expediente de admisión.</a:t>
            </a:r>
          </a:p>
          <a:p>
            <a:pPr algn="l"/>
            <a:r>
              <a:rPr lang="es-EC" sz="1800" b="0" i="0" u="none" strike="noStrike" baseline="0" dirty="0">
                <a:solidFill>
                  <a:srgbClr val="FF00FF"/>
                </a:solidFill>
                <a:latin typeface="BerkeleyStd-Medium"/>
              </a:rPr>
              <a:t>3.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BerkeleyStd-Medium"/>
              </a:rPr>
              <a:t>La entrevista.</a:t>
            </a:r>
          </a:p>
          <a:p>
            <a:pPr algn="l"/>
            <a:r>
              <a:rPr lang="es-MX" sz="1800" b="0" i="0" u="none" strike="noStrike" baseline="0" dirty="0">
                <a:solidFill>
                  <a:srgbClr val="FF00FF"/>
                </a:solidFill>
                <a:latin typeface="BerkeleyStd-Medium"/>
              </a:rPr>
              <a:t>4.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Los periodos de prueba.</a:t>
            </a:r>
          </a:p>
          <a:p>
            <a:pPr algn="l"/>
            <a:r>
              <a:rPr lang="es-EC" sz="1800" b="0" i="0" u="none" strike="noStrike" baseline="0" dirty="0">
                <a:solidFill>
                  <a:srgbClr val="FF00FF"/>
                </a:solidFill>
                <a:latin typeface="BerkeleyStd-Medium"/>
              </a:rPr>
              <a:t>5.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BerkeleyStd-Medium"/>
              </a:rPr>
              <a:t>El currículum vitae.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57" name="Google Shape;757;p49"/>
          <p:cNvCxnSpPr/>
          <p:nvPr/>
        </p:nvCxnSpPr>
        <p:spPr>
          <a:xfrm>
            <a:off x="3441000" y="2280650"/>
            <a:ext cx="631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58" name="Google Shape;758;p49"/>
          <p:cNvCxnSpPr/>
          <p:nvPr/>
        </p:nvCxnSpPr>
        <p:spPr>
          <a:xfrm>
            <a:off x="3441000" y="3311647"/>
            <a:ext cx="639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59" name="Google Shape;759;p49"/>
          <p:cNvCxnSpPr/>
          <p:nvPr/>
        </p:nvCxnSpPr>
        <p:spPr>
          <a:xfrm rot="10800000">
            <a:off x="5129400" y="2840414"/>
            <a:ext cx="577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60" name="Google Shape;760;p49"/>
          <p:cNvCxnSpPr>
            <a:cxnSpLocks/>
          </p:cNvCxnSpPr>
          <p:nvPr/>
        </p:nvCxnSpPr>
        <p:spPr>
          <a:xfrm rot="10800000">
            <a:off x="5145300" y="3870515"/>
            <a:ext cx="5613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275EDFDD-C55E-D0DC-1A2D-11932A549580}"/>
              </a:ext>
            </a:extLst>
          </p:cNvPr>
          <p:cNvSpPr txBox="1"/>
          <p:nvPr/>
        </p:nvSpPr>
        <p:spPr>
          <a:xfrm>
            <a:off x="207818" y="2439354"/>
            <a:ext cx="32295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u="none" strike="noStrike" baseline="0">
                <a:latin typeface="BerkeleyStd-Medium"/>
              </a:rPr>
              <a:t>La selección consiste en escoger, decidir y aceptar aquel recurso que más convenza para lograr</a:t>
            </a:r>
          </a:p>
          <a:p>
            <a:pPr algn="l"/>
            <a:r>
              <a:rPr lang="es-MX" sz="1800" b="0" i="0" u="none" strike="noStrike" baseline="0">
                <a:latin typeface="BerkeleyStd-Medium"/>
              </a:rPr>
              <a:t>los objetivos planeados. La selección se utiliza tanto en los recursos humanos como materiales.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679018-9554-6DE4-F17C-BD744FD97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11" y="174825"/>
            <a:ext cx="3391401" cy="170714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51"/>
          <p:cNvSpPr/>
          <p:nvPr/>
        </p:nvSpPr>
        <p:spPr>
          <a:xfrm>
            <a:off x="4505900" y="317676"/>
            <a:ext cx="2280600" cy="2280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51"/>
          <p:cNvSpPr/>
          <p:nvPr/>
        </p:nvSpPr>
        <p:spPr>
          <a:xfrm>
            <a:off x="4582150" y="2702175"/>
            <a:ext cx="2115600" cy="211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51"/>
          <p:cNvSpPr/>
          <p:nvPr/>
        </p:nvSpPr>
        <p:spPr>
          <a:xfrm>
            <a:off x="1869850" y="1467750"/>
            <a:ext cx="2713200" cy="2713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51"/>
          <p:cNvSpPr txBox="1">
            <a:spLocks noGrp="1"/>
          </p:cNvSpPr>
          <p:nvPr>
            <p:ph type="subTitle" idx="1"/>
          </p:nvPr>
        </p:nvSpPr>
        <p:spPr>
          <a:xfrm>
            <a:off x="4824649" y="1631525"/>
            <a:ext cx="1871175" cy="58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EC" sz="1800" b="0" i="0" u="none" strike="noStrike" baseline="0" dirty="0">
                <a:solidFill>
                  <a:srgbClr val="FF00FF"/>
                </a:solidFill>
                <a:latin typeface="DaxPro-Regular"/>
              </a:rPr>
              <a:t>Selección de recursos</a:t>
            </a:r>
            <a:endParaRPr dirty="0"/>
          </a:p>
        </p:txBody>
      </p:sp>
      <p:sp>
        <p:nvSpPr>
          <p:cNvPr id="777" name="Google Shape;777;p51"/>
          <p:cNvSpPr txBox="1">
            <a:spLocks noGrp="1"/>
          </p:cNvSpPr>
          <p:nvPr>
            <p:ph type="subTitle" idx="3"/>
          </p:nvPr>
        </p:nvSpPr>
        <p:spPr>
          <a:xfrm>
            <a:off x="1963882" y="2985575"/>
            <a:ext cx="2432268" cy="7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</a:rPr>
              <a:t>Relación de trabajo entre el trabajador y el que contrata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778" name="Google Shape;778;p51"/>
          <p:cNvSpPr/>
          <p:nvPr/>
        </p:nvSpPr>
        <p:spPr>
          <a:xfrm>
            <a:off x="4580225" y="2711525"/>
            <a:ext cx="2115600" cy="2115600"/>
          </a:xfrm>
          <a:prstGeom prst="arc">
            <a:avLst>
              <a:gd name="adj1" fmla="val 10790066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1"/>
          <p:cNvSpPr txBox="1">
            <a:spLocks noGrp="1"/>
          </p:cNvSpPr>
          <p:nvPr>
            <p:ph type="subTitle" idx="5"/>
          </p:nvPr>
        </p:nvSpPr>
        <p:spPr>
          <a:xfrm>
            <a:off x="4687450" y="3067955"/>
            <a:ext cx="1905000" cy="14233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1800" b="0" i="0" u="none" strike="noStrike" baseline="0" dirty="0">
                <a:solidFill>
                  <a:srgbClr val="FF00FF"/>
                </a:solidFill>
                <a:latin typeface="DaxPro-Regular"/>
              </a:rPr>
              <a:t>materiales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En la  selección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de </a:t>
            </a:r>
            <a:r>
              <a:rPr lang="es-MX" sz="1800" dirty="0">
                <a:solidFill>
                  <a:srgbClr val="000000"/>
                </a:solidFill>
                <a:latin typeface="BerkeleyStd-Medium"/>
              </a:rPr>
              <a:t> 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material,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equipo o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instrumental</a:t>
            </a:r>
            <a:endParaRPr lang="es-MX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1" name="Google Shape;781;p51"/>
          <p:cNvSpPr/>
          <p:nvPr/>
        </p:nvSpPr>
        <p:spPr>
          <a:xfrm>
            <a:off x="1869850" y="1470725"/>
            <a:ext cx="2713200" cy="2713200"/>
          </a:xfrm>
          <a:prstGeom prst="arc">
            <a:avLst>
              <a:gd name="adj1" fmla="val 10790066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1"/>
          <p:cNvSpPr/>
          <p:nvPr/>
        </p:nvSpPr>
        <p:spPr>
          <a:xfrm>
            <a:off x="4505900" y="1421076"/>
            <a:ext cx="2280600" cy="7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4" name="Google Shape;784;p51"/>
          <p:cNvGrpSpPr/>
          <p:nvPr/>
        </p:nvGrpSpPr>
        <p:grpSpPr>
          <a:xfrm rot="2283431">
            <a:off x="8100873" y="3106414"/>
            <a:ext cx="543946" cy="476178"/>
            <a:chOff x="5579350" y="4988075"/>
            <a:chExt cx="262600" cy="229875"/>
          </a:xfrm>
        </p:grpSpPr>
        <p:sp>
          <p:nvSpPr>
            <p:cNvPr id="785" name="Google Shape;785;p51"/>
            <p:cNvSpPr/>
            <p:nvPr/>
          </p:nvSpPr>
          <p:spPr>
            <a:xfrm>
              <a:off x="5579350" y="4988075"/>
              <a:ext cx="262600" cy="229875"/>
            </a:xfrm>
            <a:custGeom>
              <a:avLst/>
              <a:gdLst/>
              <a:ahLst/>
              <a:cxnLst/>
              <a:rect l="l" t="t" r="r" b="b"/>
              <a:pathLst>
                <a:path w="10504" h="9195" extrusionOk="0">
                  <a:moveTo>
                    <a:pt x="5254" y="0"/>
                  </a:moveTo>
                  <a:cubicBezTo>
                    <a:pt x="3676" y="0"/>
                    <a:pt x="2141" y="818"/>
                    <a:pt x="1276" y="2269"/>
                  </a:cubicBezTo>
                  <a:cubicBezTo>
                    <a:pt x="0" y="4466"/>
                    <a:pt x="732" y="7291"/>
                    <a:pt x="2909" y="8567"/>
                  </a:cubicBezTo>
                  <a:cubicBezTo>
                    <a:pt x="3641" y="8993"/>
                    <a:pt x="4443" y="9195"/>
                    <a:pt x="5234" y="9195"/>
                  </a:cubicBezTo>
                  <a:cubicBezTo>
                    <a:pt x="6817" y="9195"/>
                    <a:pt x="8356" y="8386"/>
                    <a:pt x="9207" y="6935"/>
                  </a:cubicBezTo>
                  <a:cubicBezTo>
                    <a:pt x="10504" y="4738"/>
                    <a:pt x="9771" y="1913"/>
                    <a:pt x="7574" y="637"/>
                  </a:cubicBezTo>
                  <a:cubicBezTo>
                    <a:pt x="6842" y="205"/>
                    <a:pt x="6042" y="0"/>
                    <a:pt x="5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1"/>
            <p:cNvSpPr/>
            <p:nvPr/>
          </p:nvSpPr>
          <p:spPr>
            <a:xfrm>
              <a:off x="563322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" name="Google Shape;787;p51"/>
          <p:cNvGrpSpPr/>
          <p:nvPr/>
        </p:nvGrpSpPr>
        <p:grpSpPr>
          <a:xfrm rot="2283462">
            <a:off x="7754872" y="3843084"/>
            <a:ext cx="468409" cy="419662"/>
            <a:chOff x="5918300" y="4988050"/>
            <a:chExt cx="256875" cy="230150"/>
          </a:xfrm>
        </p:grpSpPr>
        <p:sp>
          <p:nvSpPr>
            <p:cNvPr id="788" name="Google Shape;788;p51"/>
            <p:cNvSpPr/>
            <p:nvPr/>
          </p:nvSpPr>
          <p:spPr>
            <a:xfrm>
              <a:off x="5918300" y="4988050"/>
              <a:ext cx="256875" cy="230150"/>
            </a:xfrm>
            <a:custGeom>
              <a:avLst/>
              <a:gdLst/>
              <a:ahLst/>
              <a:cxnLst/>
              <a:rect l="l" t="t" r="r" b="b"/>
              <a:pathLst>
                <a:path w="10275" h="9206" extrusionOk="0">
                  <a:moveTo>
                    <a:pt x="5125" y="1"/>
                  </a:moveTo>
                  <a:cubicBezTo>
                    <a:pt x="4682" y="1"/>
                    <a:pt x="4233" y="64"/>
                    <a:pt x="3788" y="199"/>
                  </a:cubicBezTo>
                  <a:cubicBezTo>
                    <a:pt x="1361" y="952"/>
                    <a:pt x="1" y="3526"/>
                    <a:pt x="733" y="5953"/>
                  </a:cubicBezTo>
                  <a:cubicBezTo>
                    <a:pt x="1348" y="7935"/>
                    <a:pt x="3178" y="9206"/>
                    <a:pt x="5150" y="9206"/>
                  </a:cubicBezTo>
                  <a:cubicBezTo>
                    <a:pt x="5593" y="9206"/>
                    <a:pt x="6042" y="9142"/>
                    <a:pt x="6487" y="9008"/>
                  </a:cubicBezTo>
                  <a:cubicBezTo>
                    <a:pt x="8914" y="8254"/>
                    <a:pt x="10274" y="5681"/>
                    <a:pt x="9542" y="3254"/>
                  </a:cubicBezTo>
                  <a:cubicBezTo>
                    <a:pt x="8927" y="1271"/>
                    <a:pt x="7097" y="1"/>
                    <a:pt x="51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1"/>
            <p:cNvSpPr/>
            <p:nvPr/>
          </p:nvSpPr>
          <p:spPr>
            <a:xfrm rot="5400000">
              <a:off x="5969375" y="4994075"/>
              <a:ext cx="154732" cy="217614"/>
            </a:xfrm>
            <a:custGeom>
              <a:avLst/>
              <a:gdLst/>
              <a:ahLst/>
              <a:cxnLst/>
              <a:rect l="l" t="t" r="r" b="b"/>
              <a:pathLst>
                <a:path w="7701" h="11174" extrusionOk="0">
                  <a:moveTo>
                    <a:pt x="5943" y="1"/>
                  </a:moveTo>
                  <a:lnTo>
                    <a:pt x="1" y="10128"/>
                  </a:lnTo>
                  <a:lnTo>
                    <a:pt x="1758" y="11174"/>
                  </a:lnTo>
                  <a:lnTo>
                    <a:pt x="7701" y="1047"/>
                  </a:lnTo>
                  <a:lnTo>
                    <a:pt x="59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D1648B5F-50E0-E886-0CD0-BFA2400DEF87}"/>
              </a:ext>
            </a:extLst>
          </p:cNvPr>
          <p:cNvSpPr/>
          <p:nvPr/>
        </p:nvSpPr>
        <p:spPr>
          <a:xfrm>
            <a:off x="2140527" y="2119745"/>
            <a:ext cx="2046623" cy="4785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CONTRATACIÓN</a:t>
            </a:r>
            <a:endParaRPr lang="es-EC" sz="1600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3B2A3E0-548E-08A4-37A4-20FFC0BCCB7D}"/>
              </a:ext>
            </a:extLst>
          </p:cNvPr>
          <p:cNvSpPr/>
          <p:nvPr/>
        </p:nvSpPr>
        <p:spPr>
          <a:xfrm>
            <a:off x="4818400" y="862445"/>
            <a:ext cx="1643100" cy="4547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CURRICULUM VIATAE</a:t>
            </a:r>
            <a:endParaRPr lang="es-EC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52"/>
          <p:cNvSpPr txBox="1">
            <a:spLocks noGrp="1"/>
          </p:cNvSpPr>
          <p:nvPr>
            <p:ph type="subTitle" idx="1"/>
          </p:nvPr>
        </p:nvSpPr>
        <p:spPr>
          <a:xfrm>
            <a:off x="228600" y="3024616"/>
            <a:ext cx="2223656" cy="1704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1800" b="0" i="0" u="none" strike="noStrike" baseline="0" dirty="0">
                <a:latin typeface="BerkeleyStd-Medium"/>
              </a:rPr>
              <a:t>El último paso de la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integración consiste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en </a:t>
            </a:r>
            <a:r>
              <a:rPr lang="es-MX" sz="1800" dirty="0">
                <a:latin typeface="BerkeleyStd-Medium"/>
              </a:rPr>
              <a:t> </a:t>
            </a:r>
            <a:r>
              <a:rPr lang="es-MX" sz="1800" b="0" i="0" u="none" strike="noStrike" baseline="0" dirty="0">
                <a:latin typeface="BerkeleyStd-Medium"/>
              </a:rPr>
              <a:t>propiciar el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óptimo rendimiento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del personal y  el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equipo</a:t>
            </a:r>
          </a:p>
        </p:txBody>
      </p:sp>
      <p:sp>
        <p:nvSpPr>
          <p:cNvPr id="798" name="Google Shape;798;p52"/>
          <p:cNvSpPr txBox="1">
            <a:spLocks noGrp="1"/>
          </p:cNvSpPr>
          <p:nvPr>
            <p:ph type="subTitle" idx="4"/>
          </p:nvPr>
        </p:nvSpPr>
        <p:spPr>
          <a:xfrm>
            <a:off x="3403800" y="3024616"/>
            <a:ext cx="2336400" cy="19182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800" b="0" i="0" u="none" strike="noStrike" baseline="0" dirty="0">
                <a:latin typeface="BerkeleyStd-Medium"/>
              </a:rPr>
              <a:t>promover las potencialidades de los recursos humanos</a:t>
            </a:r>
            <a:endParaRPr dirty="0"/>
          </a:p>
        </p:txBody>
      </p:sp>
      <p:sp>
        <p:nvSpPr>
          <p:cNvPr id="800" name="Google Shape;800;p52"/>
          <p:cNvSpPr txBox="1">
            <a:spLocks noGrp="1"/>
          </p:cNvSpPr>
          <p:nvPr>
            <p:ph type="subTitle" idx="6"/>
          </p:nvPr>
        </p:nvSpPr>
        <p:spPr>
          <a:xfrm>
            <a:off x="6087600" y="3299100"/>
            <a:ext cx="2336400" cy="1309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baseline="0" dirty="0">
                <a:latin typeface="BerkeleyStd-Medium"/>
              </a:rPr>
              <a:t>Una forma de lograr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baseline="0" dirty="0">
                <a:latin typeface="BerkeleyStd-Medium"/>
              </a:rPr>
              <a:t>eficiencia es la enseñanza en servicio en sus cuatro áreas</a:t>
            </a:r>
            <a:endParaRPr dirty="0"/>
          </a:p>
        </p:txBody>
      </p:sp>
      <p:grpSp>
        <p:nvGrpSpPr>
          <p:cNvPr id="804" name="Google Shape;804;p52"/>
          <p:cNvGrpSpPr/>
          <p:nvPr/>
        </p:nvGrpSpPr>
        <p:grpSpPr>
          <a:xfrm>
            <a:off x="6969033" y="1324588"/>
            <a:ext cx="573535" cy="1628155"/>
            <a:chOff x="6969033" y="1324588"/>
            <a:chExt cx="573535" cy="1628155"/>
          </a:xfrm>
        </p:grpSpPr>
        <p:sp>
          <p:nvSpPr>
            <p:cNvPr id="805" name="Google Shape;805;p52"/>
            <p:cNvSpPr/>
            <p:nvPr/>
          </p:nvSpPr>
          <p:spPr>
            <a:xfrm>
              <a:off x="6969033" y="2379251"/>
              <a:ext cx="573535" cy="573493"/>
            </a:xfrm>
            <a:custGeom>
              <a:avLst/>
              <a:gdLst/>
              <a:ahLst/>
              <a:cxnLst/>
              <a:rect l="l" t="t" r="r" b="b"/>
              <a:pathLst>
                <a:path w="13518" h="13517" extrusionOk="0">
                  <a:moveTo>
                    <a:pt x="6759" y="0"/>
                  </a:moveTo>
                  <a:cubicBezTo>
                    <a:pt x="3035" y="0"/>
                    <a:pt x="1" y="3013"/>
                    <a:pt x="1" y="6758"/>
                  </a:cubicBezTo>
                  <a:cubicBezTo>
                    <a:pt x="1" y="10483"/>
                    <a:pt x="3035" y="13517"/>
                    <a:pt x="6759" y="13517"/>
                  </a:cubicBezTo>
                  <a:cubicBezTo>
                    <a:pt x="10505" y="13517"/>
                    <a:pt x="13518" y="10483"/>
                    <a:pt x="13518" y="6758"/>
                  </a:cubicBezTo>
                  <a:cubicBezTo>
                    <a:pt x="13518" y="3013"/>
                    <a:pt x="10505" y="0"/>
                    <a:pt x="6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2"/>
            <p:cNvSpPr/>
            <p:nvPr/>
          </p:nvSpPr>
          <p:spPr>
            <a:xfrm>
              <a:off x="7117317" y="1324588"/>
              <a:ext cx="277009" cy="1368075"/>
            </a:xfrm>
            <a:custGeom>
              <a:avLst/>
              <a:gdLst/>
              <a:ahLst/>
              <a:cxnLst/>
              <a:rect l="l" t="t" r="r" b="b"/>
              <a:pathLst>
                <a:path w="6529" h="32245" extrusionOk="0">
                  <a:moveTo>
                    <a:pt x="0" y="1"/>
                  </a:moveTo>
                  <a:lnTo>
                    <a:pt x="0" y="28959"/>
                  </a:lnTo>
                  <a:cubicBezTo>
                    <a:pt x="0" y="30779"/>
                    <a:pt x="1465" y="32244"/>
                    <a:pt x="3264" y="32244"/>
                  </a:cubicBezTo>
                  <a:cubicBezTo>
                    <a:pt x="5064" y="32244"/>
                    <a:pt x="6528" y="30779"/>
                    <a:pt x="6528" y="28959"/>
                  </a:cubicBezTo>
                  <a:lnTo>
                    <a:pt x="65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52"/>
          <p:cNvSpPr/>
          <p:nvPr/>
        </p:nvSpPr>
        <p:spPr>
          <a:xfrm>
            <a:off x="7040947" y="2451123"/>
            <a:ext cx="430597" cy="430597"/>
          </a:xfrm>
          <a:custGeom>
            <a:avLst/>
            <a:gdLst/>
            <a:ahLst/>
            <a:cxnLst/>
            <a:rect l="l" t="t" r="r" b="b"/>
            <a:pathLst>
              <a:path w="10149" h="10149" extrusionOk="0">
                <a:moveTo>
                  <a:pt x="5064" y="1"/>
                </a:moveTo>
                <a:cubicBezTo>
                  <a:pt x="2260" y="1"/>
                  <a:pt x="1" y="2261"/>
                  <a:pt x="1" y="5064"/>
                </a:cubicBezTo>
                <a:cubicBezTo>
                  <a:pt x="1" y="7868"/>
                  <a:pt x="2260" y="10149"/>
                  <a:pt x="5064" y="10149"/>
                </a:cubicBezTo>
                <a:cubicBezTo>
                  <a:pt x="7868" y="10149"/>
                  <a:pt x="10149" y="7868"/>
                  <a:pt x="10149" y="5064"/>
                </a:cubicBezTo>
                <a:cubicBezTo>
                  <a:pt x="10149" y="2261"/>
                  <a:pt x="7868" y="1"/>
                  <a:pt x="50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8" name="Google Shape;808;p52"/>
          <p:cNvGrpSpPr/>
          <p:nvPr/>
        </p:nvGrpSpPr>
        <p:grpSpPr>
          <a:xfrm>
            <a:off x="4285233" y="1324588"/>
            <a:ext cx="573535" cy="1628155"/>
            <a:chOff x="4285233" y="1324588"/>
            <a:chExt cx="573535" cy="1628155"/>
          </a:xfrm>
        </p:grpSpPr>
        <p:sp>
          <p:nvSpPr>
            <p:cNvPr id="809" name="Google Shape;809;p52"/>
            <p:cNvSpPr/>
            <p:nvPr/>
          </p:nvSpPr>
          <p:spPr>
            <a:xfrm>
              <a:off x="4285233" y="2379251"/>
              <a:ext cx="573535" cy="573493"/>
            </a:xfrm>
            <a:custGeom>
              <a:avLst/>
              <a:gdLst/>
              <a:ahLst/>
              <a:cxnLst/>
              <a:rect l="l" t="t" r="r" b="b"/>
              <a:pathLst>
                <a:path w="13518" h="13517" extrusionOk="0">
                  <a:moveTo>
                    <a:pt x="6759" y="0"/>
                  </a:moveTo>
                  <a:cubicBezTo>
                    <a:pt x="3035" y="0"/>
                    <a:pt x="1" y="3013"/>
                    <a:pt x="1" y="6758"/>
                  </a:cubicBezTo>
                  <a:cubicBezTo>
                    <a:pt x="1" y="10483"/>
                    <a:pt x="3035" y="13517"/>
                    <a:pt x="6759" y="13517"/>
                  </a:cubicBezTo>
                  <a:cubicBezTo>
                    <a:pt x="10505" y="13517"/>
                    <a:pt x="13518" y="10483"/>
                    <a:pt x="13518" y="6758"/>
                  </a:cubicBezTo>
                  <a:cubicBezTo>
                    <a:pt x="13518" y="3013"/>
                    <a:pt x="10505" y="0"/>
                    <a:pt x="6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2"/>
            <p:cNvSpPr/>
            <p:nvPr/>
          </p:nvSpPr>
          <p:spPr>
            <a:xfrm>
              <a:off x="4433517" y="1324588"/>
              <a:ext cx="277009" cy="1368075"/>
            </a:xfrm>
            <a:custGeom>
              <a:avLst/>
              <a:gdLst/>
              <a:ahLst/>
              <a:cxnLst/>
              <a:rect l="l" t="t" r="r" b="b"/>
              <a:pathLst>
                <a:path w="6529" h="32245" extrusionOk="0">
                  <a:moveTo>
                    <a:pt x="0" y="1"/>
                  </a:moveTo>
                  <a:lnTo>
                    <a:pt x="0" y="28959"/>
                  </a:lnTo>
                  <a:cubicBezTo>
                    <a:pt x="0" y="30779"/>
                    <a:pt x="1465" y="32244"/>
                    <a:pt x="3264" y="32244"/>
                  </a:cubicBezTo>
                  <a:cubicBezTo>
                    <a:pt x="5064" y="32244"/>
                    <a:pt x="6528" y="30779"/>
                    <a:pt x="6528" y="28959"/>
                  </a:cubicBezTo>
                  <a:lnTo>
                    <a:pt x="65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52"/>
          <p:cNvSpPr/>
          <p:nvPr/>
        </p:nvSpPr>
        <p:spPr>
          <a:xfrm>
            <a:off x="4357147" y="2451123"/>
            <a:ext cx="430597" cy="430597"/>
          </a:xfrm>
          <a:custGeom>
            <a:avLst/>
            <a:gdLst/>
            <a:ahLst/>
            <a:cxnLst/>
            <a:rect l="l" t="t" r="r" b="b"/>
            <a:pathLst>
              <a:path w="10149" h="10149" extrusionOk="0">
                <a:moveTo>
                  <a:pt x="5064" y="1"/>
                </a:moveTo>
                <a:cubicBezTo>
                  <a:pt x="2260" y="1"/>
                  <a:pt x="1" y="2261"/>
                  <a:pt x="1" y="5064"/>
                </a:cubicBezTo>
                <a:cubicBezTo>
                  <a:pt x="1" y="7868"/>
                  <a:pt x="2260" y="10149"/>
                  <a:pt x="5064" y="10149"/>
                </a:cubicBezTo>
                <a:cubicBezTo>
                  <a:pt x="7868" y="10149"/>
                  <a:pt x="10149" y="7868"/>
                  <a:pt x="10149" y="5064"/>
                </a:cubicBezTo>
                <a:cubicBezTo>
                  <a:pt x="10149" y="2261"/>
                  <a:pt x="7868" y="1"/>
                  <a:pt x="50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52"/>
          <p:cNvGrpSpPr/>
          <p:nvPr/>
        </p:nvGrpSpPr>
        <p:grpSpPr>
          <a:xfrm>
            <a:off x="2261974" y="1292096"/>
            <a:ext cx="573535" cy="1628155"/>
            <a:chOff x="1601433" y="1324588"/>
            <a:chExt cx="573535" cy="1628155"/>
          </a:xfrm>
        </p:grpSpPr>
        <p:sp>
          <p:nvSpPr>
            <p:cNvPr id="813" name="Google Shape;813;p52"/>
            <p:cNvSpPr/>
            <p:nvPr/>
          </p:nvSpPr>
          <p:spPr>
            <a:xfrm>
              <a:off x="1601433" y="2379251"/>
              <a:ext cx="573535" cy="573493"/>
            </a:xfrm>
            <a:custGeom>
              <a:avLst/>
              <a:gdLst/>
              <a:ahLst/>
              <a:cxnLst/>
              <a:rect l="l" t="t" r="r" b="b"/>
              <a:pathLst>
                <a:path w="13518" h="13517" extrusionOk="0">
                  <a:moveTo>
                    <a:pt x="6759" y="0"/>
                  </a:moveTo>
                  <a:cubicBezTo>
                    <a:pt x="3035" y="0"/>
                    <a:pt x="1" y="3013"/>
                    <a:pt x="1" y="6758"/>
                  </a:cubicBezTo>
                  <a:cubicBezTo>
                    <a:pt x="1" y="10483"/>
                    <a:pt x="3035" y="13517"/>
                    <a:pt x="6759" y="13517"/>
                  </a:cubicBezTo>
                  <a:cubicBezTo>
                    <a:pt x="10505" y="13517"/>
                    <a:pt x="13518" y="10483"/>
                    <a:pt x="13518" y="6758"/>
                  </a:cubicBezTo>
                  <a:cubicBezTo>
                    <a:pt x="13518" y="3013"/>
                    <a:pt x="10505" y="0"/>
                    <a:pt x="6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2"/>
            <p:cNvSpPr/>
            <p:nvPr/>
          </p:nvSpPr>
          <p:spPr>
            <a:xfrm>
              <a:off x="1749717" y="1324588"/>
              <a:ext cx="277009" cy="1368075"/>
            </a:xfrm>
            <a:custGeom>
              <a:avLst/>
              <a:gdLst/>
              <a:ahLst/>
              <a:cxnLst/>
              <a:rect l="l" t="t" r="r" b="b"/>
              <a:pathLst>
                <a:path w="6529" h="32245" extrusionOk="0">
                  <a:moveTo>
                    <a:pt x="0" y="1"/>
                  </a:moveTo>
                  <a:lnTo>
                    <a:pt x="0" y="28959"/>
                  </a:lnTo>
                  <a:cubicBezTo>
                    <a:pt x="0" y="30779"/>
                    <a:pt x="1465" y="32244"/>
                    <a:pt x="3264" y="32244"/>
                  </a:cubicBezTo>
                  <a:cubicBezTo>
                    <a:pt x="5064" y="32244"/>
                    <a:pt x="6528" y="30779"/>
                    <a:pt x="6528" y="28959"/>
                  </a:cubicBezTo>
                  <a:lnTo>
                    <a:pt x="65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5" name="Google Shape;815;p52"/>
          <p:cNvSpPr/>
          <p:nvPr/>
        </p:nvSpPr>
        <p:spPr>
          <a:xfrm>
            <a:off x="2373012" y="2465290"/>
            <a:ext cx="430597" cy="430597"/>
          </a:xfrm>
          <a:custGeom>
            <a:avLst/>
            <a:gdLst/>
            <a:ahLst/>
            <a:cxnLst/>
            <a:rect l="l" t="t" r="r" b="b"/>
            <a:pathLst>
              <a:path w="10149" h="10149" extrusionOk="0">
                <a:moveTo>
                  <a:pt x="5064" y="1"/>
                </a:moveTo>
                <a:cubicBezTo>
                  <a:pt x="2260" y="1"/>
                  <a:pt x="1" y="2261"/>
                  <a:pt x="1" y="5064"/>
                </a:cubicBezTo>
                <a:cubicBezTo>
                  <a:pt x="1" y="7868"/>
                  <a:pt x="2260" y="10149"/>
                  <a:pt x="5064" y="10149"/>
                </a:cubicBezTo>
                <a:cubicBezTo>
                  <a:pt x="7868" y="10149"/>
                  <a:pt x="10149" y="7868"/>
                  <a:pt x="10149" y="5064"/>
                </a:cubicBezTo>
                <a:cubicBezTo>
                  <a:pt x="10149" y="2261"/>
                  <a:pt x="7868" y="1"/>
                  <a:pt x="5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6" name="Google Shape;816;p52"/>
          <p:cNvCxnSpPr/>
          <p:nvPr/>
        </p:nvCxnSpPr>
        <p:spPr>
          <a:xfrm>
            <a:off x="711250" y="2965171"/>
            <a:ext cx="77001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7" name="Google Shape;817;p52"/>
          <p:cNvSpPr/>
          <p:nvPr/>
        </p:nvSpPr>
        <p:spPr>
          <a:xfrm>
            <a:off x="2513760" y="2233100"/>
            <a:ext cx="149100" cy="2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2"/>
          <p:cNvSpPr/>
          <p:nvPr/>
        </p:nvSpPr>
        <p:spPr>
          <a:xfrm>
            <a:off x="4497450" y="1931025"/>
            <a:ext cx="149100" cy="57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2"/>
          <p:cNvSpPr/>
          <p:nvPr/>
        </p:nvSpPr>
        <p:spPr>
          <a:xfrm>
            <a:off x="7180225" y="1593763"/>
            <a:ext cx="149100" cy="90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F565769-4058-3D58-E475-D92049DB1087}"/>
              </a:ext>
            </a:extLst>
          </p:cNvPr>
          <p:cNvSpPr/>
          <p:nvPr/>
        </p:nvSpPr>
        <p:spPr>
          <a:xfrm>
            <a:off x="1601433" y="405245"/>
            <a:ext cx="5727892" cy="4987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0" i="0" u="none" strike="noStrike" baseline="0" dirty="0">
                <a:solidFill>
                  <a:srgbClr val="FF00FF"/>
                </a:solidFill>
                <a:latin typeface="DaxPro-Regular"/>
              </a:rPr>
              <a:t>Introducción y desarrollo</a:t>
            </a:r>
            <a:endParaRPr lang="es-EC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3"/>
          <p:cNvSpPr txBox="1"/>
          <p:nvPr/>
        </p:nvSpPr>
        <p:spPr>
          <a:xfrm>
            <a:off x="654908" y="1839871"/>
            <a:ext cx="2091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6" name="Google Shape;866;p53"/>
          <p:cNvSpPr txBox="1"/>
          <p:nvPr/>
        </p:nvSpPr>
        <p:spPr>
          <a:xfrm>
            <a:off x="6168863" y="1560714"/>
            <a:ext cx="2234045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C" sz="18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BerkeleyStd-Medium"/>
              </a:rPr>
              <a:t>Desarrollo de liderazgo</a:t>
            </a:r>
            <a:endParaRPr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8" name="Google Shape;868;p53"/>
          <p:cNvSpPr txBox="1"/>
          <p:nvPr/>
        </p:nvSpPr>
        <p:spPr>
          <a:xfrm>
            <a:off x="651850" y="3422079"/>
            <a:ext cx="20910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BerkeleyStd-Medium"/>
              </a:rPr>
              <a:t>Adiestramiento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0" name="Google Shape;870;p53"/>
          <p:cNvSpPr txBox="1"/>
          <p:nvPr/>
        </p:nvSpPr>
        <p:spPr>
          <a:xfrm>
            <a:off x="6400800" y="3422086"/>
            <a:ext cx="2400300" cy="704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8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EC" sz="1800" b="0" i="0" u="none" strike="noStrike" baseline="0" dirty="0">
                <a:solidFill>
                  <a:srgbClr val="000000"/>
                </a:solidFill>
                <a:latin typeface="BerkeleyStd-Medium"/>
              </a:rPr>
              <a:t>Educación continuada</a:t>
            </a:r>
            <a:endParaRPr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71" name="Google Shape;871;p53"/>
          <p:cNvCxnSpPr/>
          <p:nvPr/>
        </p:nvCxnSpPr>
        <p:spPr>
          <a:xfrm>
            <a:off x="2893925" y="1717725"/>
            <a:ext cx="12435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72" name="Google Shape;872;p53"/>
          <p:cNvSpPr/>
          <p:nvPr/>
        </p:nvSpPr>
        <p:spPr>
          <a:xfrm>
            <a:off x="5317250" y="1706975"/>
            <a:ext cx="851613" cy="723498"/>
          </a:xfrm>
          <a:custGeom>
            <a:avLst/>
            <a:gdLst/>
            <a:ahLst/>
            <a:cxnLst/>
            <a:rect l="l" t="t" r="r" b="b"/>
            <a:pathLst>
              <a:path w="45669" h="22382" extrusionOk="0">
                <a:moveTo>
                  <a:pt x="45669" y="0"/>
                </a:moveTo>
                <a:lnTo>
                  <a:pt x="0" y="0"/>
                </a:lnTo>
                <a:lnTo>
                  <a:pt x="0" y="22382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sp>
      <p:cxnSp>
        <p:nvCxnSpPr>
          <p:cNvPr id="873" name="Google Shape;873;p53"/>
          <p:cNvCxnSpPr/>
          <p:nvPr/>
        </p:nvCxnSpPr>
        <p:spPr>
          <a:xfrm rot="10800000">
            <a:off x="5509950" y="3283375"/>
            <a:ext cx="747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74" name="Google Shape;874;p53"/>
          <p:cNvSpPr/>
          <p:nvPr/>
        </p:nvSpPr>
        <p:spPr>
          <a:xfrm rot="-5400000" flipH="1">
            <a:off x="3347538" y="1942912"/>
            <a:ext cx="197747" cy="2094172"/>
          </a:xfrm>
          <a:custGeom>
            <a:avLst/>
            <a:gdLst/>
            <a:ahLst/>
            <a:cxnLst/>
            <a:rect l="l" t="t" r="r" b="b"/>
            <a:pathLst>
              <a:path w="45669" h="22382" extrusionOk="0">
                <a:moveTo>
                  <a:pt x="45669" y="0"/>
                </a:moveTo>
                <a:lnTo>
                  <a:pt x="0" y="0"/>
                </a:lnTo>
                <a:lnTo>
                  <a:pt x="0" y="22382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sp>
      <p:cxnSp>
        <p:nvCxnSpPr>
          <p:cNvPr id="875" name="Google Shape;875;p53"/>
          <p:cNvCxnSpPr/>
          <p:nvPr/>
        </p:nvCxnSpPr>
        <p:spPr>
          <a:xfrm>
            <a:off x="2756950" y="4603500"/>
            <a:ext cx="643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7768681F-8374-059C-DD46-452466DEE0EC}"/>
              </a:ext>
            </a:extLst>
          </p:cNvPr>
          <p:cNvSpPr/>
          <p:nvPr/>
        </p:nvSpPr>
        <p:spPr>
          <a:xfrm>
            <a:off x="2098964" y="413751"/>
            <a:ext cx="5008418" cy="5844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0" i="0" u="none" strike="noStrike" baseline="0" dirty="0">
                <a:solidFill>
                  <a:srgbClr val="FF00FF"/>
                </a:solidFill>
                <a:latin typeface="DaxPro-Regular"/>
              </a:rPr>
              <a:t>Áreas de la enseñanza en servicio</a:t>
            </a:r>
            <a:endParaRPr lang="es-EC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B36EBE-98C2-D72A-3888-FB5476DB8A7F}"/>
              </a:ext>
            </a:extLst>
          </p:cNvPr>
          <p:cNvSpPr txBox="1"/>
          <p:nvPr/>
        </p:nvSpPr>
        <p:spPr>
          <a:xfrm>
            <a:off x="509155" y="1473133"/>
            <a:ext cx="223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0" i="0" u="none" strike="noStrike" baseline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EC" sz="1800" b="0" i="0" u="none" strike="noStrike" baseline="0">
                <a:solidFill>
                  <a:srgbClr val="000000"/>
                </a:solidFill>
                <a:latin typeface="BerkeleyStd-Medium"/>
              </a:rPr>
              <a:t>Orientación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0BF1312-CFED-5F68-0AD9-1B47DA8F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13" y="1309835"/>
            <a:ext cx="3945650" cy="20286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095AAE0-C86A-D9F9-9226-DE324505E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04" t="45267" r="27955" b="34330"/>
          <a:stretch/>
        </p:blipFill>
        <p:spPr>
          <a:xfrm>
            <a:off x="571500" y="1257298"/>
            <a:ext cx="8042564" cy="378229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D4FEB11-DFBE-190C-8BE2-EF2532DC76E2}"/>
              </a:ext>
            </a:extLst>
          </p:cNvPr>
          <p:cNvSpPr/>
          <p:nvPr/>
        </p:nvSpPr>
        <p:spPr>
          <a:xfrm>
            <a:off x="935183" y="207817"/>
            <a:ext cx="7377544" cy="8520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0" i="0" u="none" strike="noStrike" baseline="0" dirty="0">
                <a:latin typeface="DaxPro-Medium"/>
              </a:rPr>
              <a:t>Reclutamiento, selección, introducción y desarrollo de recursos materiales</a:t>
            </a:r>
            <a:r>
              <a:rPr lang="es-MX" sz="1800" b="0" i="0" u="none" strike="noStrike" baseline="0" dirty="0">
                <a:latin typeface="DaxPro-Medium"/>
              </a:rPr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570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4"/>
          <p:cNvSpPr txBox="1">
            <a:spLocks noGrp="1"/>
          </p:cNvSpPr>
          <p:nvPr>
            <p:ph type="subTitle" idx="1"/>
          </p:nvPr>
        </p:nvSpPr>
        <p:spPr>
          <a:xfrm>
            <a:off x="477982" y="1726724"/>
            <a:ext cx="8167254" cy="2295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EC" sz="3200" b="1" i="0" u="none" strike="noStrike" baseline="0" dirty="0">
                <a:solidFill>
                  <a:srgbClr val="FF00FF"/>
                </a:solidFill>
                <a:latin typeface="DaxPro-Regular"/>
              </a:rPr>
              <a:t>Concepto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“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El control es la apreciación del resultado de ejecutar los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planes en  relación con los objetivos previamente establecidos,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determinando </a:t>
            </a:r>
            <a:r>
              <a:rPr lang="es-MX" sz="2400" dirty="0">
                <a:solidFill>
                  <a:srgbClr val="000000"/>
                </a:solidFill>
                <a:latin typeface="BerkeleyStd-Medium"/>
              </a:rPr>
              <a:t>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las causas de las posibles desviaciones y las </a:t>
            </a:r>
          </a:p>
          <a:p>
            <a:pPr algn="l"/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medidas </a:t>
            </a:r>
            <a:r>
              <a:rPr lang="es-EC" sz="2400" b="0" i="0" u="none" strike="noStrike" baseline="0" dirty="0">
                <a:solidFill>
                  <a:srgbClr val="000000"/>
                </a:solidFill>
                <a:latin typeface="BerkeleyStd-Medium"/>
              </a:rPr>
              <a:t>oportunas para su corrección”.</a:t>
            </a:r>
            <a:endParaRPr sz="2400" dirty="0"/>
          </a:p>
        </p:txBody>
      </p:sp>
      <p:grpSp>
        <p:nvGrpSpPr>
          <p:cNvPr id="882" name="Google Shape;882;p54"/>
          <p:cNvGrpSpPr/>
          <p:nvPr/>
        </p:nvGrpSpPr>
        <p:grpSpPr>
          <a:xfrm rot="10800000" flipH="1">
            <a:off x="836946" y="3313425"/>
            <a:ext cx="642199" cy="930775"/>
            <a:chOff x="2843025" y="2550400"/>
            <a:chExt cx="269775" cy="391000"/>
          </a:xfrm>
        </p:grpSpPr>
        <p:sp>
          <p:nvSpPr>
            <p:cNvPr id="883" name="Google Shape;883;p54"/>
            <p:cNvSpPr/>
            <p:nvPr/>
          </p:nvSpPr>
          <p:spPr>
            <a:xfrm>
              <a:off x="2843025" y="2550425"/>
              <a:ext cx="259150" cy="202300"/>
            </a:xfrm>
            <a:custGeom>
              <a:avLst/>
              <a:gdLst/>
              <a:ahLst/>
              <a:cxnLst/>
              <a:rect l="l" t="t" r="r" b="b"/>
              <a:pathLst>
                <a:path w="10366" h="8092" extrusionOk="0">
                  <a:moveTo>
                    <a:pt x="8320" y="1"/>
                  </a:moveTo>
                  <a:cubicBezTo>
                    <a:pt x="7956" y="1"/>
                    <a:pt x="7587" y="110"/>
                    <a:pt x="7265" y="337"/>
                  </a:cubicBezTo>
                  <a:lnTo>
                    <a:pt x="1004" y="4836"/>
                  </a:lnTo>
                  <a:cubicBezTo>
                    <a:pt x="183" y="5413"/>
                    <a:pt x="0" y="6538"/>
                    <a:pt x="578" y="7358"/>
                  </a:cubicBezTo>
                  <a:cubicBezTo>
                    <a:pt x="927" y="7836"/>
                    <a:pt x="1487" y="8092"/>
                    <a:pt x="2050" y="8092"/>
                  </a:cubicBezTo>
                  <a:cubicBezTo>
                    <a:pt x="2418" y="8092"/>
                    <a:pt x="2788" y="7982"/>
                    <a:pt x="3101" y="7754"/>
                  </a:cubicBezTo>
                  <a:lnTo>
                    <a:pt x="9362" y="3255"/>
                  </a:lnTo>
                  <a:cubicBezTo>
                    <a:pt x="10183" y="2678"/>
                    <a:pt x="10365" y="1553"/>
                    <a:pt x="9788" y="763"/>
                  </a:cubicBezTo>
                  <a:cubicBezTo>
                    <a:pt x="9437" y="264"/>
                    <a:pt x="8884" y="1"/>
                    <a:pt x="8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2943325" y="2550400"/>
              <a:ext cx="158850" cy="139925"/>
            </a:xfrm>
            <a:custGeom>
              <a:avLst/>
              <a:gdLst/>
              <a:ahLst/>
              <a:cxnLst/>
              <a:rect l="l" t="t" r="r" b="b"/>
              <a:pathLst>
                <a:path w="6354" h="5597" extrusionOk="0">
                  <a:moveTo>
                    <a:pt x="4317" y="0"/>
                  </a:moveTo>
                  <a:cubicBezTo>
                    <a:pt x="3950" y="0"/>
                    <a:pt x="3578" y="110"/>
                    <a:pt x="3253" y="338"/>
                  </a:cubicBezTo>
                  <a:lnTo>
                    <a:pt x="1" y="2679"/>
                  </a:lnTo>
                  <a:lnTo>
                    <a:pt x="2128" y="5596"/>
                  </a:lnTo>
                  <a:lnTo>
                    <a:pt x="5350" y="3256"/>
                  </a:lnTo>
                  <a:cubicBezTo>
                    <a:pt x="6171" y="2679"/>
                    <a:pt x="6353" y="1554"/>
                    <a:pt x="5776" y="733"/>
                  </a:cubicBezTo>
                  <a:cubicBezTo>
                    <a:pt x="5427" y="256"/>
                    <a:pt x="4878" y="0"/>
                    <a:pt x="43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2965375" y="2808075"/>
              <a:ext cx="147425" cy="133325"/>
            </a:xfrm>
            <a:custGeom>
              <a:avLst/>
              <a:gdLst/>
              <a:ahLst/>
              <a:cxnLst/>
              <a:rect l="l" t="t" r="r" b="b"/>
              <a:pathLst>
                <a:path w="5897" h="5333" extrusionOk="0">
                  <a:moveTo>
                    <a:pt x="2961" y="0"/>
                  </a:moveTo>
                  <a:cubicBezTo>
                    <a:pt x="2301" y="0"/>
                    <a:pt x="1641" y="244"/>
                    <a:pt x="1125" y="730"/>
                  </a:cubicBezTo>
                  <a:cubicBezTo>
                    <a:pt x="61" y="1764"/>
                    <a:pt x="0" y="3435"/>
                    <a:pt x="1034" y="4499"/>
                  </a:cubicBezTo>
                  <a:cubicBezTo>
                    <a:pt x="1553" y="5051"/>
                    <a:pt x="2261" y="5332"/>
                    <a:pt x="2970" y="5332"/>
                  </a:cubicBezTo>
                  <a:cubicBezTo>
                    <a:pt x="3629" y="5332"/>
                    <a:pt x="4290" y="5089"/>
                    <a:pt x="4803" y="4591"/>
                  </a:cubicBezTo>
                  <a:cubicBezTo>
                    <a:pt x="5867" y="3587"/>
                    <a:pt x="5897" y="1885"/>
                    <a:pt x="4894" y="821"/>
                  </a:cubicBezTo>
                  <a:cubicBezTo>
                    <a:pt x="4362" y="274"/>
                    <a:pt x="3661" y="0"/>
                    <a:pt x="29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4"/>
            <p:cNvSpPr/>
            <p:nvPr/>
          </p:nvSpPr>
          <p:spPr>
            <a:xfrm>
              <a:off x="2998800" y="2834100"/>
              <a:ext cx="76775" cy="80000"/>
            </a:xfrm>
            <a:custGeom>
              <a:avLst/>
              <a:gdLst/>
              <a:ahLst/>
              <a:cxnLst/>
              <a:rect l="l" t="t" r="r" b="b"/>
              <a:pathLst>
                <a:path w="3071" h="3200" extrusionOk="0">
                  <a:moveTo>
                    <a:pt x="122" y="1"/>
                  </a:moveTo>
                  <a:cubicBezTo>
                    <a:pt x="92" y="1"/>
                    <a:pt x="61" y="8"/>
                    <a:pt x="31" y="24"/>
                  </a:cubicBezTo>
                  <a:cubicBezTo>
                    <a:pt x="1" y="84"/>
                    <a:pt x="1" y="145"/>
                    <a:pt x="31" y="206"/>
                  </a:cubicBezTo>
                  <a:lnTo>
                    <a:pt x="2858" y="3154"/>
                  </a:lnTo>
                  <a:cubicBezTo>
                    <a:pt x="2888" y="3185"/>
                    <a:pt x="2919" y="3200"/>
                    <a:pt x="2949" y="3200"/>
                  </a:cubicBezTo>
                  <a:cubicBezTo>
                    <a:pt x="2979" y="3200"/>
                    <a:pt x="3010" y="3185"/>
                    <a:pt x="3040" y="3154"/>
                  </a:cubicBezTo>
                  <a:cubicBezTo>
                    <a:pt x="3071" y="3124"/>
                    <a:pt x="3071" y="3033"/>
                    <a:pt x="3040" y="3002"/>
                  </a:cubicBezTo>
                  <a:lnTo>
                    <a:pt x="213" y="24"/>
                  </a:lnTo>
                  <a:cubicBezTo>
                    <a:pt x="183" y="8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54"/>
          <p:cNvGrpSpPr/>
          <p:nvPr/>
        </p:nvGrpSpPr>
        <p:grpSpPr>
          <a:xfrm>
            <a:off x="-239750" y="989511"/>
            <a:ext cx="9423225" cy="554924"/>
            <a:chOff x="-239750" y="989511"/>
            <a:chExt cx="9423225" cy="554924"/>
          </a:xfrm>
        </p:grpSpPr>
        <p:cxnSp>
          <p:nvCxnSpPr>
            <p:cNvPr id="888" name="Google Shape;888;p54"/>
            <p:cNvCxnSpPr/>
            <p:nvPr/>
          </p:nvCxnSpPr>
          <p:spPr>
            <a:xfrm>
              <a:off x="5266675" y="1285050"/>
              <a:ext cx="39168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54"/>
            <p:cNvCxnSpPr/>
            <p:nvPr/>
          </p:nvCxnSpPr>
          <p:spPr>
            <a:xfrm>
              <a:off x="-239750" y="1285050"/>
              <a:ext cx="4184400" cy="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0" name="Google Shape;890;p54"/>
            <p:cNvSpPr/>
            <p:nvPr/>
          </p:nvSpPr>
          <p:spPr>
            <a:xfrm>
              <a:off x="3883375" y="989511"/>
              <a:ext cx="1477501" cy="554924"/>
            </a:xfrm>
            <a:custGeom>
              <a:avLst/>
              <a:gdLst/>
              <a:ahLst/>
              <a:cxnLst/>
              <a:rect l="l" t="t" r="r" b="b"/>
              <a:pathLst>
                <a:path w="28955" h="10875" fill="none" extrusionOk="0">
                  <a:moveTo>
                    <a:pt x="0" y="5805"/>
                  </a:moveTo>
                  <a:lnTo>
                    <a:pt x="6805" y="5805"/>
                  </a:lnTo>
                  <a:lnTo>
                    <a:pt x="8840" y="0"/>
                  </a:lnTo>
                  <a:lnTo>
                    <a:pt x="11976" y="10875"/>
                  </a:lnTo>
                  <a:lnTo>
                    <a:pt x="13610" y="5805"/>
                  </a:lnTo>
                  <a:lnTo>
                    <a:pt x="17913" y="5805"/>
                  </a:lnTo>
                  <a:lnTo>
                    <a:pt x="19214" y="1968"/>
                  </a:lnTo>
                  <a:lnTo>
                    <a:pt x="21516" y="9474"/>
                  </a:lnTo>
                  <a:lnTo>
                    <a:pt x="22717" y="5805"/>
                  </a:lnTo>
                  <a:lnTo>
                    <a:pt x="28954" y="5805"/>
                  </a:ln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6B804D20-259E-1077-2BD1-35B27DE921AA}"/>
              </a:ext>
            </a:extLst>
          </p:cNvPr>
          <p:cNvSpPr/>
          <p:nvPr/>
        </p:nvSpPr>
        <p:spPr>
          <a:xfrm>
            <a:off x="1849582" y="197427"/>
            <a:ext cx="5392882" cy="8282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CONTROL</a:t>
            </a:r>
            <a:endParaRPr lang="es-EC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7034214-80D9-7B42-5C56-8C31E607EA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52" t="31477" r="33413"/>
          <a:stretch/>
        </p:blipFill>
        <p:spPr>
          <a:xfrm>
            <a:off x="365760" y="139849"/>
            <a:ext cx="8444753" cy="49019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09D1EB-678F-857D-E82A-9D113954E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5" t="29082" r="33294" b="9946"/>
          <a:stretch/>
        </p:blipFill>
        <p:spPr>
          <a:xfrm>
            <a:off x="225912" y="505609"/>
            <a:ext cx="8627632" cy="45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2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1FC4C8A1-B48D-4884-E26B-C349E9AFC486}"/>
              </a:ext>
            </a:extLst>
          </p:cNvPr>
          <p:cNvSpPr/>
          <p:nvPr/>
        </p:nvSpPr>
        <p:spPr>
          <a:xfrm>
            <a:off x="-1" y="810492"/>
            <a:ext cx="3886201" cy="38550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sz="2400" b="0" i="0" u="none" strike="noStrike" baseline="0" dirty="0">
                <a:latin typeface="BerkeleyStd-Medium"/>
              </a:rPr>
              <a:t>Al dirigir es necesario delegar,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porque el que dirige no puede realizar todas las acciones de dirección </a:t>
            </a:r>
            <a:r>
              <a:rPr lang="es-EC" sz="2400" b="0" i="0" u="none" strike="noStrike" baseline="0" dirty="0">
                <a:latin typeface="BerkeleyStd-Medium"/>
              </a:rPr>
              <a:t>y toma de decisiones</a:t>
            </a:r>
            <a:endParaRPr lang="es-EC" sz="2400" dirty="0"/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713E3983-CA9B-3A5C-3B2D-336713EC4EC5}"/>
              </a:ext>
            </a:extLst>
          </p:cNvPr>
          <p:cNvSpPr/>
          <p:nvPr/>
        </p:nvSpPr>
        <p:spPr>
          <a:xfrm>
            <a:off x="4042064" y="2041813"/>
            <a:ext cx="1641763" cy="12884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0" i="0" u="none" strike="noStrike" baseline="0" dirty="0">
                <a:latin typeface="BerkeleyStd-Medium"/>
              </a:rPr>
              <a:t>principios</a:t>
            </a:r>
            <a:endParaRPr lang="es-EC" sz="200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DD64CB78-333F-A931-D21C-CBEF00801C41}"/>
              </a:ext>
            </a:extLst>
          </p:cNvPr>
          <p:cNvSpPr/>
          <p:nvPr/>
        </p:nvSpPr>
        <p:spPr>
          <a:xfrm>
            <a:off x="5683827" y="810492"/>
            <a:ext cx="3283528" cy="41147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sz="2400" b="0" i="0" u="none" strike="noStrike" baseline="0" dirty="0">
                <a:latin typeface="BerkeleyStd-Medium"/>
              </a:rPr>
              <a:t>Delegación de autoridad y responsabilidad: Si delegamos responsabilidad,debe-mos delegar también autoridad, porque ello hace posible cumplir con las funciones delegadas</a:t>
            </a:r>
            <a:endParaRPr lang="es-EC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BD4C8C-5930-0FF5-2C89-815A425D7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2" t="30545" r="33977" b="2569"/>
          <a:stretch/>
        </p:blipFill>
        <p:spPr>
          <a:xfrm>
            <a:off x="166255" y="498765"/>
            <a:ext cx="8801099" cy="44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4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ED9492C-C1BC-F1D0-D858-B528C4C6A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5" t="31623" r="34318" b="4029"/>
          <a:stretch/>
        </p:blipFill>
        <p:spPr>
          <a:xfrm>
            <a:off x="187036" y="197427"/>
            <a:ext cx="8738755" cy="48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4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E1AE49-2563-1E9F-0F27-E98B356FC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04" t="29815" r="33750" b="6696"/>
          <a:stretch/>
        </p:blipFill>
        <p:spPr>
          <a:xfrm>
            <a:off x="197427" y="155863"/>
            <a:ext cx="8790709" cy="481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74613B-B7A1-AFD3-B42B-B53F30C0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5" t="32647" r="33977"/>
          <a:stretch/>
        </p:blipFill>
        <p:spPr>
          <a:xfrm>
            <a:off x="36368" y="50833"/>
            <a:ext cx="9071264" cy="50418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3DD3C2-D81B-B646-5242-09BF60132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9" t="31385" r="34659"/>
          <a:stretch/>
        </p:blipFill>
        <p:spPr>
          <a:xfrm>
            <a:off x="103909" y="93518"/>
            <a:ext cx="8936182" cy="49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6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A7192B-F514-4C85-86A1-3E7C41566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4" t="29492" r="34772" b="4883"/>
          <a:stretch/>
        </p:blipFill>
        <p:spPr>
          <a:xfrm>
            <a:off x="41563" y="88322"/>
            <a:ext cx="9060873" cy="49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BDA436-6608-1091-B4CF-BB8057E6C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30544" r="34205" b="3832"/>
          <a:stretch/>
        </p:blipFill>
        <p:spPr>
          <a:xfrm>
            <a:off x="155865" y="166254"/>
            <a:ext cx="8821880" cy="48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8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2194CF-CEC5-CC95-07D0-82422C6FC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87" t="31385" r="34204" b="2991"/>
          <a:stretch/>
        </p:blipFill>
        <p:spPr>
          <a:xfrm>
            <a:off x="114300" y="124691"/>
            <a:ext cx="8905009" cy="49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48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090EF5-4167-30A5-A76C-4E1469306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31385" r="34205" b="3411"/>
          <a:stretch/>
        </p:blipFill>
        <p:spPr>
          <a:xfrm>
            <a:off x="114299" y="135082"/>
            <a:ext cx="8956965" cy="48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40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874AE-A7CC-5BC3-B67C-383A29B86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2" t="30124" r="33750" b="3200"/>
          <a:stretch/>
        </p:blipFill>
        <p:spPr>
          <a:xfrm>
            <a:off x="135082" y="145473"/>
            <a:ext cx="8873836" cy="48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1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41"/>
          <p:cNvGrpSpPr/>
          <p:nvPr/>
        </p:nvGrpSpPr>
        <p:grpSpPr>
          <a:xfrm>
            <a:off x="1896200" y="539994"/>
            <a:ext cx="5334600" cy="4603606"/>
            <a:chOff x="1896200" y="539994"/>
            <a:chExt cx="5334600" cy="4603606"/>
          </a:xfrm>
        </p:grpSpPr>
        <p:grpSp>
          <p:nvGrpSpPr>
            <p:cNvPr id="516" name="Google Shape;516;p41"/>
            <p:cNvGrpSpPr/>
            <p:nvPr/>
          </p:nvGrpSpPr>
          <p:grpSpPr>
            <a:xfrm>
              <a:off x="1896200" y="539994"/>
              <a:ext cx="5334600" cy="4603606"/>
              <a:chOff x="1896200" y="539994"/>
              <a:chExt cx="5334600" cy="4603606"/>
            </a:xfrm>
          </p:grpSpPr>
          <p:sp>
            <p:nvSpPr>
              <p:cNvPr id="517" name="Google Shape;517;p41"/>
              <p:cNvSpPr/>
              <p:nvPr/>
            </p:nvSpPr>
            <p:spPr>
              <a:xfrm>
                <a:off x="1896200" y="1069900"/>
                <a:ext cx="5334600" cy="4073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1"/>
              <p:cNvSpPr/>
              <p:nvPr/>
            </p:nvSpPr>
            <p:spPr>
              <a:xfrm>
                <a:off x="2269146" y="1332025"/>
                <a:ext cx="4613100" cy="38115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1"/>
              <p:cNvSpPr/>
              <p:nvPr/>
            </p:nvSpPr>
            <p:spPr>
              <a:xfrm>
                <a:off x="3685012" y="539994"/>
                <a:ext cx="1778237" cy="987003"/>
              </a:xfrm>
              <a:custGeom>
                <a:avLst/>
                <a:gdLst/>
                <a:ahLst/>
                <a:cxnLst/>
                <a:rect l="l" t="t" r="r" b="b"/>
                <a:pathLst>
                  <a:path w="11990" h="6655" extrusionOk="0">
                    <a:moveTo>
                      <a:pt x="2114" y="1"/>
                    </a:moveTo>
                    <a:lnTo>
                      <a:pt x="2114" y="2470"/>
                    </a:lnTo>
                    <a:lnTo>
                      <a:pt x="0" y="2470"/>
                    </a:lnTo>
                    <a:lnTo>
                      <a:pt x="0" y="6654"/>
                    </a:lnTo>
                    <a:lnTo>
                      <a:pt x="11990" y="6654"/>
                    </a:lnTo>
                    <a:lnTo>
                      <a:pt x="11990" y="2470"/>
                    </a:lnTo>
                    <a:lnTo>
                      <a:pt x="9897" y="2470"/>
                    </a:lnTo>
                    <a:lnTo>
                      <a:pt x="98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41"/>
            <p:cNvSpPr/>
            <p:nvPr/>
          </p:nvSpPr>
          <p:spPr>
            <a:xfrm>
              <a:off x="3686900" y="905600"/>
              <a:ext cx="1777500" cy="16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2" name="Google Shape;522;p41"/>
          <p:cNvSpPr txBox="1">
            <a:spLocks noGrp="1"/>
          </p:cNvSpPr>
          <p:nvPr>
            <p:ph type="subTitle" idx="1"/>
          </p:nvPr>
        </p:nvSpPr>
        <p:spPr>
          <a:xfrm>
            <a:off x="2140527" y="1526997"/>
            <a:ext cx="4977245" cy="34190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2400" b="0" i="0" u="none" strike="noStrike" baseline="0" dirty="0">
                <a:latin typeface="BerkeleyStd-Medium"/>
              </a:rPr>
              <a:t>A mayor delegación, mayor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control: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Si delegamos autoridad y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Responsabilidad</a:t>
            </a:r>
            <a:r>
              <a:rPr lang="es-MX" sz="2400" dirty="0">
                <a:latin typeface="BerkeleyStd-Medium"/>
              </a:rPr>
              <a:t> </a:t>
            </a:r>
            <a:r>
              <a:rPr lang="es-MX" sz="2400" b="0" i="0" u="none" strike="noStrike" baseline="0" dirty="0">
                <a:latin typeface="BerkeleyStd-Medium"/>
              </a:rPr>
              <a:t>podemos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mantener el  control a través de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las personas en quienes 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delegamos la autoridad y no en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todos los  miembros de nivel </a:t>
            </a:r>
          </a:p>
          <a:p>
            <a:pPr algn="l"/>
            <a:r>
              <a:rPr lang="es-MX" sz="2400" b="0" i="0" u="none" strike="noStrike" baseline="0" dirty="0">
                <a:latin typeface="BerkeleyStd-Medium"/>
              </a:rPr>
              <a:t>operativo.</a:t>
            </a:r>
            <a:endParaRPr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B503C7-EFBC-D8C2-3402-5FC2D9BFFE46}"/>
              </a:ext>
            </a:extLst>
          </p:cNvPr>
          <p:cNvSpPr/>
          <p:nvPr/>
        </p:nvSpPr>
        <p:spPr>
          <a:xfrm>
            <a:off x="135083" y="135082"/>
            <a:ext cx="8873836" cy="48109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3B3408A-0F36-8A21-09DA-87F13FDF3711}"/>
              </a:ext>
            </a:extLst>
          </p:cNvPr>
          <p:cNvSpPr/>
          <p:nvPr/>
        </p:nvSpPr>
        <p:spPr>
          <a:xfrm>
            <a:off x="348094" y="898816"/>
            <a:ext cx="8250382" cy="646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C" sz="1800" b="0" i="0" u="none" strike="noStrike" baseline="0" dirty="0">
                <a:latin typeface="Taz-Light"/>
              </a:rPr>
              <a:t>Datos estadísticos: </a:t>
            </a:r>
            <a:r>
              <a:rPr lang="es-MX" sz="1800" b="0" i="0" u="none" strike="noStrike" baseline="0" dirty="0">
                <a:latin typeface="ScalaPro-Regular"/>
              </a:rPr>
              <a:t>Los datos estadísticos se utilizan en el control para medir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y comparar los resultados obtenidos en relación con los </a:t>
            </a:r>
            <a:r>
              <a:rPr lang="es-EC" sz="1800" b="0" i="0" u="none" strike="noStrike" baseline="0" dirty="0">
                <a:latin typeface="ScalaPro-Regular"/>
              </a:rPr>
              <a:t>esperados.</a:t>
            </a:r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4CD6F13-DFA2-7195-D5A3-2CFFEB2A4A91}"/>
              </a:ext>
            </a:extLst>
          </p:cNvPr>
          <p:cNvSpPr/>
          <p:nvPr/>
        </p:nvSpPr>
        <p:spPr>
          <a:xfrm>
            <a:off x="348094" y="1607492"/>
            <a:ext cx="8219210" cy="6400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C" sz="1800" b="0" i="0" u="none" strike="noStrike" baseline="0" dirty="0">
                <a:latin typeface="Taz-Light"/>
              </a:rPr>
              <a:t>Control de cantidad: </a:t>
            </a:r>
            <a:r>
              <a:rPr lang="es-MX" sz="1800" b="0" i="0" u="none" strike="noStrike" baseline="0" dirty="0">
                <a:latin typeface="ScalaPro-Regular"/>
              </a:rPr>
              <a:t>El control orientado a medir cantidades se relaciona con</a:t>
            </a:r>
          </a:p>
          <a:p>
            <a:pPr algn="l"/>
            <a:r>
              <a:rPr lang="es-MX" sz="1800" b="0" i="0" u="none" strike="noStrike" baseline="0" dirty="0">
                <a:latin typeface="ScalaPro-Regular"/>
              </a:rPr>
              <a:t>la mayor o menor demanda.</a:t>
            </a:r>
            <a:endParaRPr lang="es-EC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1EDFC4C-0DC7-073A-7925-DA525E20D3CB}"/>
              </a:ext>
            </a:extLst>
          </p:cNvPr>
          <p:cNvSpPr/>
          <p:nvPr/>
        </p:nvSpPr>
        <p:spPr>
          <a:xfrm>
            <a:off x="348094" y="2308882"/>
            <a:ext cx="8219210" cy="7252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C" sz="1800" b="0" i="0" u="none" strike="noStrike" baseline="0" dirty="0">
                <a:latin typeface="Taz-Light"/>
              </a:rPr>
              <a:t>Control de calidad: </a:t>
            </a:r>
            <a:r>
              <a:rPr lang="es-MX" sz="1800" b="0" i="0" u="none" strike="noStrike" baseline="0" dirty="0">
                <a:latin typeface="ScalaPro-Regular"/>
              </a:rPr>
              <a:t>El control de calidad cuenta ahora con múltiples herramientas. En los departamentos de enfermería se relaciona con la calidad de atención que se presta. 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2614B9-33F8-21D1-29CD-640B5C6DAFC9}"/>
              </a:ext>
            </a:extLst>
          </p:cNvPr>
          <p:cNvSpPr txBox="1"/>
          <p:nvPr/>
        </p:nvSpPr>
        <p:spPr>
          <a:xfrm>
            <a:off x="415636" y="197427"/>
            <a:ext cx="825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1800" b="0" i="0" u="none" strike="noStrike" baseline="0" dirty="0">
                <a:latin typeface="ScalaPro-Regular"/>
              </a:rPr>
              <a:t>La observación es indispensable para el control. En la practica, se requiere fijar parámetros de medición que </a:t>
            </a:r>
            <a:r>
              <a:rPr lang="es-EC" sz="1800" b="0" i="0" u="none" strike="noStrike" baseline="0" dirty="0">
                <a:latin typeface="ScalaPro-Regular"/>
              </a:rPr>
              <a:t>impidan la subjetividad.</a:t>
            </a:r>
            <a:endParaRPr lang="es-EC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D4A5003-3F8E-4DCB-7772-9E3C6CE43958}"/>
              </a:ext>
            </a:extLst>
          </p:cNvPr>
          <p:cNvSpPr/>
          <p:nvPr/>
        </p:nvSpPr>
        <p:spPr>
          <a:xfrm>
            <a:off x="348094" y="3095490"/>
            <a:ext cx="8219210" cy="7252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C" sz="1800" b="0" i="0" u="none" strike="noStrike" baseline="0" dirty="0">
                <a:latin typeface="Taz-Light"/>
              </a:rPr>
              <a:t>Control de tiempo: </a:t>
            </a:r>
            <a:r>
              <a:rPr lang="es-MX" sz="1800" b="0" i="0" u="none" strike="noStrike" baseline="0" dirty="0">
                <a:latin typeface="ScalaPro-Regular"/>
              </a:rPr>
              <a:t>El control de tiempo se aplica con el propósito de optimizar el rendimiento de los recursos en ciertos periodos</a:t>
            </a:r>
            <a:endParaRPr lang="es-EC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89212B3-84D7-CB6F-659E-EB96B298A01F}"/>
              </a:ext>
            </a:extLst>
          </p:cNvPr>
          <p:cNvSpPr/>
          <p:nvPr/>
        </p:nvSpPr>
        <p:spPr>
          <a:xfrm>
            <a:off x="348094" y="3922075"/>
            <a:ext cx="8219210" cy="7252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C" sz="1800" b="0" i="0" u="none" strike="noStrike" baseline="0" dirty="0">
                <a:latin typeface="Taz-Light"/>
              </a:rPr>
              <a:t>Control de inventarios: </a:t>
            </a:r>
            <a:r>
              <a:rPr lang="es-MX" sz="1800" b="0" i="0" u="none" strike="noStrike" baseline="0" dirty="0">
                <a:latin typeface="ScalaPro-Regular"/>
              </a:rPr>
              <a:t>El control de inventarios es una técnica para optimizar el rendimiento de los recursos materiales.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19263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94D556-4BA5-7876-8619-5663C2B8D7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9" t="32227" r="34659" b="1097"/>
          <a:stretch/>
        </p:blipFill>
        <p:spPr>
          <a:xfrm>
            <a:off x="135082" y="103909"/>
            <a:ext cx="8873836" cy="4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95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4411D6-A803-8069-E8D7-74069D27D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33489" r="34091" b="2359"/>
          <a:stretch/>
        </p:blipFill>
        <p:spPr>
          <a:xfrm>
            <a:off x="176645" y="145473"/>
            <a:ext cx="8832273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5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5C78ED-A7C6-BEFC-A83A-C63E1DAF9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9" t="31596" r="34204" b="1939"/>
          <a:stretch/>
        </p:blipFill>
        <p:spPr>
          <a:xfrm>
            <a:off x="155864" y="218209"/>
            <a:ext cx="8821881" cy="47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5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8770A2-0126-12AA-0D6E-6FC077923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391" y="384464"/>
            <a:ext cx="6691744" cy="3096491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AB7BB7E-30A7-AC9D-3431-62FD08356F57}"/>
              </a:ext>
            </a:extLst>
          </p:cNvPr>
          <p:cNvSpPr/>
          <p:nvPr/>
        </p:nvSpPr>
        <p:spPr>
          <a:xfrm>
            <a:off x="1818409" y="3636818"/>
            <a:ext cx="5507182" cy="8208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/>
              <a:t>GRACIAS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422900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2"/>
          <p:cNvSpPr txBox="1">
            <a:spLocks noGrp="1"/>
          </p:cNvSpPr>
          <p:nvPr>
            <p:ph type="subTitle" idx="1"/>
          </p:nvPr>
        </p:nvSpPr>
        <p:spPr>
          <a:xfrm>
            <a:off x="3057422" y="1926261"/>
            <a:ext cx="2681757" cy="30405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1800" b="0" i="0" u="none" strike="noStrike" baseline="0" dirty="0">
                <a:latin typeface="BerkeleyStd-Medium"/>
              </a:rPr>
              <a:t>Establecer límites de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responsabilidad acordes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con la autoridad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delegada evita excesos: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Para evitar el mal uso de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la autoridad delegada se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permite y se recomienda </a:t>
            </a:r>
          </a:p>
          <a:p>
            <a:pPr algn="l"/>
            <a:r>
              <a:rPr lang="es-MX" sz="1800" b="0" i="0" u="none" strike="noStrike" baseline="0" dirty="0">
                <a:latin typeface="BerkeleyStd-Medium"/>
              </a:rPr>
              <a:t>el establecimiento</a:t>
            </a:r>
          </a:p>
          <a:p>
            <a:pPr algn="l"/>
            <a:r>
              <a:rPr lang="es-EC" sz="1800" b="0" i="0" u="none" strike="noStrike" baseline="0" dirty="0">
                <a:latin typeface="BerkeleyStd-Medium"/>
              </a:rPr>
              <a:t>de límites.</a:t>
            </a:r>
            <a:endParaRPr dirty="0"/>
          </a:p>
        </p:txBody>
      </p:sp>
      <p:sp>
        <p:nvSpPr>
          <p:cNvPr id="529" name="Google Shape;529;p42"/>
          <p:cNvSpPr txBox="1">
            <a:spLocks noGrp="1"/>
          </p:cNvSpPr>
          <p:nvPr>
            <p:ph type="title" idx="2"/>
          </p:nvPr>
        </p:nvSpPr>
        <p:spPr>
          <a:xfrm>
            <a:off x="3402779" y="1225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03.</a:t>
            </a:r>
            <a:endParaRPr dirty="0"/>
          </a:p>
        </p:txBody>
      </p:sp>
      <p:grpSp>
        <p:nvGrpSpPr>
          <p:cNvPr id="540" name="Google Shape;540;p42"/>
          <p:cNvGrpSpPr/>
          <p:nvPr/>
        </p:nvGrpSpPr>
        <p:grpSpPr>
          <a:xfrm rot="939943">
            <a:off x="-366215" y="406128"/>
            <a:ext cx="3114767" cy="4878824"/>
            <a:chOff x="899849" y="1535896"/>
            <a:chExt cx="1664482" cy="2607167"/>
          </a:xfrm>
        </p:grpSpPr>
        <p:sp>
          <p:nvSpPr>
            <p:cNvPr id="541" name="Google Shape;541;p42"/>
            <p:cNvSpPr/>
            <p:nvPr/>
          </p:nvSpPr>
          <p:spPr>
            <a:xfrm rot="1273292">
              <a:off x="2223188" y="2919673"/>
              <a:ext cx="297488" cy="296939"/>
            </a:xfrm>
            <a:custGeom>
              <a:avLst/>
              <a:gdLst/>
              <a:ahLst/>
              <a:cxnLst/>
              <a:rect l="l" t="t" r="r" b="b"/>
              <a:pathLst>
                <a:path w="15703" h="15674" extrusionOk="0">
                  <a:moveTo>
                    <a:pt x="7677" y="1"/>
                  </a:moveTo>
                  <a:cubicBezTo>
                    <a:pt x="3299" y="1"/>
                    <a:pt x="1" y="3649"/>
                    <a:pt x="1" y="8027"/>
                  </a:cubicBezTo>
                  <a:cubicBezTo>
                    <a:pt x="1" y="12404"/>
                    <a:pt x="3299" y="15673"/>
                    <a:pt x="7677" y="15673"/>
                  </a:cubicBezTo>
                  <a:cubicBezTo>
                    <a:pt x="12054" y="15673"/>
                    <a:pt x="15702" y="12404"/>
                    <a:pt x="15702" y="8027"/>
                  </a:cubicBezTo>
                  <a:cubicBezTo>
                    <a:pt x="15702" y="3649"/>
                    <a:pt x="12054" y="1"/>
                    <a:pt x="7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2"/>
            <p:cNvSpPr/>
            <p:nvPr/>
          </p:nvSpPr>
          <p:spPr>
            <a:xfrm rot="1273292">
              <a:off x="1052489" y="1700419"/>
              <a:ext cx="1105839" cy="1050539"/>
            </a:xfrm>
            <a:custGeom>
              <a:avLst/>
              <a:gdLst/>
              <a:ahLst/>
              <a:cxnLst/>
              <a:rect l="l" t="t" r="r" b="b"/>
              <a:pathLst>
                <a:path w="58372" h="55453" extrusionOk="0">
                  <a:moveTo>
                    <a:pt x="16782" y="0"/>
                  </a:moveTo>
                  <a:lnTo>
                    <a:pt x="7297" y="1810"/>
                  </a:lnTo>
                  <a:cubicBezTo>
                    <a:pt x="5108" y="2189"/>
                    <a:pt x="2919" y="3648"/>
                    <a:pt x="1460" y="5458"/>
                  </a:cubicBezTo>
                  <a:cubicBezTo>
                    <a:pt x="380" y="7647"/>
                    <a:pt x="1" y="9836"/>
                    <a:pt x="380" y="12404"/>
                  </a:cubicBezTo>
                  <a:lnTo>
                    <a:pt x="9866" y="48886"/>
                  </a:lnTo>
                  <a:cubicBezTo>
                    <a:pt x="10595" y="52534"/>
                    <a:pt x="14243" y="55452"/>
                    <a:pt x="17891" y="55452"/>
                  </a:cubicBezTo>
                  <a:lnTo>
                    <a:pt x="40131" y="55452"/>
                  </a:lnTo>
                  <a:cubicBezTo>
                    <a:pt x="44158" y="55452"/>
                    <a:pt x="47806" y="52534"/>
                    <a:pt x="48536" y="48886"/>
                  </a:cubicBezTo>
                  <a:lnTo>
                    <a:pt x="58021" y="12404"/>
                  </a:lnTo>
                  <a:cubicBezTo>
                    <a:pt x="58371" y="9836"/>
                    <a:pt x="58021" y="7647"/>
                    <a:pt x="56912" y="5458"/>
                  </a:cubicBezTo>
                  <a:cubicBezTo>
                    <a:pt x="55453" y="3648"/>
                    <a:pt x="53264" y="2189"/>
                    <a:pt x="51075" y="1810"/>
                  </a:cubicBezTo>
                  <a:lnTo>
                    <a:pt x="41590" y="0"/>
                  </a:lnTo>
                  <a:cubicBezTo>
                    <a:pt x="41240" y="0"/>
                    <a:pt x="40860" y="351"/>
                    <a:pt x="40860" y="730"/>
                  </a:cubicBezTo>
                  <a:cubicBezTo>
                    <a:pt x="40860" y="1080"/>
                    <a:pt x="41240" y="1460"/>
                    <a:pt x="41590" y="1460"/>
                  </a:cubicBezTo>
                  <a:lnTo>
                    <a:pt x="50725" y="2919"/>
                  </a:lnTo>
                  <a:cubicBezTo>
                    <a:pt x="52914" y="3269"/>
                    <a:pt x="54373" y="4378"/>
                    <a:pt x="55453" y="6188"/>
                  </a:cubicBezTo>
                  <a:cubicBezTo>
                    <a:pt x="56912" y="8026"/>
                    <a:pt x="56912" y="9836"/>
                    <a:pt x="56562" y="12025"/>
                  </a:cubicBezTo>
                  <a:lnTo>
                    <a:pt x="47427" y="48506"/>
                  </a:lnTo>
                  <a:cubicBezTo>
                    <a:pt x="46697" y="51804"/>
                    <a:pt x="43779" y="53993"/>
                    <a:pt x="40131" y="53993"/>
                  </a:cubicBezTo>
                  <a:lnTo>
                    <a:pt x="17891" y="53993"/>
                  </a:lnTo>
                  <a:cubicBezTo>
                    <a:pt x="14594" y="53993"/>
                    <a:pt x="11675" y="51804"/>
                    <a:pt x="10945" y="48506"/>
                  </a:cubicBezTo>
                  <a:lnTo>
                    <a:pt x="1840" y="12025"/>
                  </a:lnTo>
                  <a:cubicBezTo>
                    <a:pt x="1460" y="9836"/>
                    <a:pt x="1460" y="8026"/>
                    <a:pt x="2569" y="6188"/>
                  </a:cubicBezTo>
                  <a:cubicBezTo>
                    <a:pt x="4029" y="4378"/>
                    <a:pt x="5488" y="3269"/>
                    <a:pt x="7677" y="2919"/>
                  </a:cubicBezTo>
                  <a:lnTo>
                    <a:pt x="16782" y="1460"/>
                  </a:lnTo>
                  <a:cubicBezTo>
                    <a:pt x="17162" y="1460"/>
                    <a:pt x="17512" y="1080"/>
                    <a:pt x="17512" y="730"/>
                  </a:cubicBezTo>
                  <a:cubicBezTo>
                    <a:pt x="17512" y="351"/>
                    <a:pt x="17162" y="0"/>
                    <a:pt x="16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2"/>
            <p:cNvSpPr/>
            <p:nvPr/>
          </p:nvSpPr>
          <p:spPr>
            <a:xfrm rot="1273292">
              <a:off x="2292297" y="2988783"/>
              <a:ext cx="159268" cy="158700"/>
            </a:xfrm>
            <a:custGeom>
              <a:avLst/>
              <a:gdLst/>
              <a:ahLst/>
              <a:cxnLst/>
              <a:rect l="l" t="t" r="r" b="b"/>
              <a:pathLst>
                <a:path w="8407" h="8377" extrusionOk="0">
                  <a:moveTo>
                    <a:pt x="4029" y="1"/>
                  </a:moveTo>
                  <a:cubicBezTo>
                    <a:pt x="1840" y="1"/>
                    <a:pt x="1" y="1810"/>
                    <a:pt x="1" y="4379"/>
                  </a:cubicBezTo>
                  <a:cubicBezTo>
                    <a:pt x="1" y="6568"/>
                    <a:pt x="1840" y="8377"/>
                    <a:pt x="4029" y="8377"/>
                  </a:cubicBezTo>
                  <a:cubicBezTo>
                    <a:pt x="6568" y="8377"/>
                    <a:pt x="8406" y="6568"/>
                    <a:pt x="8406" y="4379"/>
                  </a:cubicBezTo>
                  <a:cubicBezTo>
                    <a:pt x="8406" y="1810"/>
                    <a:pt x="6568" y="1"/>
                    <a:pt x="40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2"/>
            <p:cNvSpPr/>
            <p:nvPr/>
          </p:nvSpPr>
          <p:spPr>
            <a:xfrm rot="1273292">
              <a:off x="2330512" y="3084648"/>
              <a:ext cx="159249" cy="152069"/>
            </a:xfrm>
            <a:custGeom>
              <a:avLst/>
              <a:gdLst/>
              <a:ahLst/>
              <a:cxnLst/>
              <a:rect l="l" t="t" r="r" b="b"/>
              <a:pathLst>
                <a:path w="8406" h="8027" extrusionOk="0">
                  <a:moveTo>
                    <a:pt x="380" y="8026"/>
                  </a:moveTo>
                  <a:lnTo>
                    <a:pt x="380" y="8026"/>
                  </a:lnTo>
                  <a:lnTo>
                    <a:pt x="380" y="8026"/>
                  </a:lnTo>
                  <a:close/>
                  <a:moveTo>
                    <a:pt x="380" y="8026"/>
                  </a:moveTo>
                  <a:lnTo>
                    <a:pt x="380" y="8026"/>
                  </a:lnTo>
                  <a:lnTo>
                    <a:pt x="380" y="8026"/>
                  </a:lnTo>
                  <a:close/>
                  <a:moveTo>
                    <a:pt x="380" y="8026"/>
                  </a:moveTo>
                  <a:lnTo>
                    <a:pt x="380" y="8026"/>
                  </a:lnTo>
                  <a:lnTo>
                    <a:pt x="380" y="8026"/>
                  </a:lnTo>
                  <a:close/>
                  <a:moveTo>
                    <a:pt x="380" y="8026"/>
                  </a:moveTo>
                  <a:lnTo>
                    <a:pt x="380" y="8026"/>
                  </a:lnTo>
                  <a:lnTo>
                    <a:pt x="380" y="8026"/>
                  </a:lnTo>
                  <a:close/>
                  <a:moveTo>
                    <a:pt x="0" y="8026"/>
                  </a:moveTo>
                  <a:lnTo>
                    <a:pt x="0" y="8026"/>
                  </a:lnTo>
                  <a:lnTo>
                    <a:pt x="0" y="8026"/>
                  </a:lnTo>
                  <a:close/>
                  <a:moveTo>
                    <a:pt x="8405" y="380"/>
                  </a:moveTo>
                  <a:lnTo>
                    <a:pt x="8405" y="380"/>
                  </a:lnTo>
                  <a:lnTo>
                    <a:pt x="8405" y="380"/>
                  </a:lnTo>
                  <a:close/>
                  <a:moveTo>
                    <a:pt x="8405" y="380"/>
                  </a:moveTo>
                  <a:lnTo>
                    <a:pt x="8405" y="380"/>
                  </a:lnTo>
                  <a:lnTo>
                    <a:pt x="8405" y="380"/>
                  </a:lnTo>
                  <a:close/>
                  <a:moveTo>
                    <a:pt x="8405" y="380"/>
                  </a:moveTo>
                  <a:lnTo>
                    <a:pt x="8405" y="380"/>
                  </a:lnTo>
                  <a:lnTo>
                    <a:pt x="8405" y="380"/>
                  </a:lnTo>
                  <a:close/>
                  <a:moveTo>
                    <a:pt x="8405" y="0"/>
                  </a:moveTo>
                  <a:lnTo>
                    <a:pt x="8405" y="0"/>
                  </a:lnTo>
                  <a:lnTo>
                    <a:pt x="8405" y="0"/>
                  </a:lnTo>
                  <a:close/>
                  <a:moveTo>
                    <a:pt x="8405" y="0"/>
                  </a:moveTo>
                  <a:lnTo>
                    <a:pt x="8405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2"/>
            <p:cNvSpPr/>
            <p:nvPr/>
          </p:nvSpPr>
          <p:spPr>
            <a:xfrm rot="1273292">
              <a:off x="2226439" y="2940742"/>
              <a:ext cx="290289" cy="276479"/>
            </a:xfrm>
            <a:custGeom>
              <a:avLst/>
              <a:gdLst/>
              <a:ahLst/>
              <a:cxnLst/>
              <a:rect l="l" t="t" r="r" b="b"/>
              <a:pathLst>
                <a:path w="15323" h="14594" extrusionOk="0">
                  <a:moveTo>
                    <a:pt x="10945" y="1"/>
                  </a:moveTo>
                  <a:cubicBezTo>
                    <a:pt x="10945" y="380"/>
                    <a:pt x="11295" y="730"/>
                    <a:pt x="11295" y="1110"/>
                  </a:cubicBezTo>
                  <a:cubicBezTo>
                    <a:pt x="13134" y="2569"/>
                    <a:pt x="14213" y="4378"/>
                    <a:pt x="14213" y="6947"/>
                  </a:cubicBezTo>
                  <a:cubicBezTo>
                    <a:pt x="14213" y="10595"/>
                    <a:pt x="11295" y="13864"/>
                    <a:pt x="7297" y="13864"/>
                  </a:cubicBezTo>
                  <a:cubicBezTo>
                    <a:pt x="4378" y="13864"/>
                    <a:pt x="1810" y="11675"/>
                    <a:pt x="1080" y="9136"/>
                  </a:cubicBezTo>
                  <a:cubicBezTo>
                    <a:pt x="730" y="9136"/>
                    <a:pt x="350" y="9136"/>
                    <a:pt x="0" y="8756"/>
                  </a:cubicBezTo>
                  <a:lnTo>
                    <a:pt x="0" y="8756"/>
                  </a:lnTo>
                  <a:cubicBezTo>
                    <a:pt x="730" y="12054"/>
                    <a:pt x="3648" y="14593"/>
                    <a:pt x="6917" y="14593"/>
                  </a:cubicBezTo>
                  <a:lnTo>
                    <a:pt x="7297" y="14593"/>
                  </a:lnTo>
                  <a:cubicBezTo>
                    <a:pt x="11674" y="14593"/>
                    <a:pt x="15322" y="11324"/>
                    <a:pt x="15322" y="6947"/>
                  </a:cubicBezTo>
                  <a:lnTo>
                    <a:pt x="15322" y="6567"/>
                  </a:lnTo>
                  <a:cubicBezTo>
                    <a:pt x="14943" y="3649"/>
                    <a:pt x="13484" y="1110"/>
                    <a:pt x="10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2"/>
            <p:cNvSpPr/>
            <p:nvPr/>
          </p:nvSpPr>
          <p:spPr>
            <a:xfrm rot="1273292">
              <a:off x="2245617" y="2961408"/>
              <a:ext cx="248819" cy="241639"/>
            </a:xfrm>
            <a:custGeom>
              <a:avLst/>
              <a:gdLst/>
              <a:ahLst/>
              <a:cxnLst/>
              <a:rect l="l" t="t" r="r" b="b"/>
              <a:pathLst>
                <a:path w="13134" h="12755" extrusionOk="0">
                  <a:moveTo>
                    <a:pt x="10215" y="1"/>
                  </a:moveTo>
                  <a:cubicBezTo>
                    <a:pt x="10215" y="1080"/>
                    <a:pt x="10215" y="2540"/>
                    <a:pt x="9865" y="3649"/>
                  </a:cubicBezTo>
                  <a:cubicBezTo>
                    <a:pt x="10215" y="4378"/>
                    <a:pt x="10594" y="5108"/>
                    <a:pt x="10594" y="5838"/>
                  </a:cubicBezTo>
                  <a:cubicBezTo>
                    <a:pt x="10594" y="8027"/>
                    <a:pt x="8756" y="9836"/>
                    <a:pt x="6217" y="9836"/>
                  </a:cubicBezTo>
                  <a:cubicBezTo>
                    <a:pt x="5108" y="9836"/>
                    <a:pt x="3648" y="9486"/>
                    <a:pt x="2919" y="8377"/>
                  </a:cubicBezTo>
                  <a:lnTo>
                    <a:pt x="2568" y="8377"/>
                  </a:lnTo>
                  <a:cubicBezTo>
                    <a:pt x="1459" y="8377"/>
                    <a:pt x="730" y="8377"/>
                    <a:pt x="0" y="8027"/>
                  </a:cubicBezTo>
                  <a:lnTo>
                    <a:pt x="0" y="8027"/>
                  </a:lnTo>
                  <a:cubicBezTo>
                    <a:pt x="730" y="10566"/>
                    <a:pt x="3298" y="12755"/>
                    <a:pt x="6217" y="12755"/>
                  </a:cubicBezTo>
                  <a:cubicBezTo>
                    <a:pt x="10215" y="12755"/>
                    <a:pt x="13133" y="9486"/>
                    <a:pt x="13133" y="5838"/>
                  </a:cubicBezTo>
                  <a:cubicBezTo>
                    <a:pt x="13133" y="3269"/>
                    <a:pt x="12054" y="1460"/>
                    <a:pt x="10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2"/>
            <p:cNvSpPr/>
            <p:nvPr/>
          </p:nvSpPr>
          <p:spPr>
            <a:xfrm rot="1273292">
              <a:off x="2298151" y="3031348"/>
              <a:ext cx="145438" cy="117230"/>
            </a:xfrm>
            <a:custGeom>
              <a:avLst/>
              <a:gdLst/>
              <a:ahLst/>
              <a:cxnLst/>
              <a:rect l="l" t="t" r="r" b="b"/>
              <a:pathLst>
                <a:path w="7677" h="6188" extrusionOk="0">
                  <a:moveTo>
                    <a:pt x="6947" y="1"/>
                  </a:moveTo>
                  <a:cubicBezTo>
                    <a:pt x="6567" y="1081"/>
                    <a:pt x="6217" y="2190"/>
                    <a:pt x="4758" y="3269"/>
                  </a:cubicBezTo>
                  <a:cubicBezTo>
                    <a:pt x="3299" y="4379"/>
                    <a:pt x="1839" y="4729"/>
                    <a:pt x="1" y="4729"/>
                  </a:cubicBezTo>
                  <a:cubicBezTo>
                    <a:pt x="730" y="5838"/>
                    <a:pt x="2190" y="6188"/>
                    <a:pt x="3299" y="6188"/>
                  </a:cubicBezTo>
                  <a:cubicBezTo>
                    <a:pt x="5838" y="6188"/>
                    <a:pt x="7676" y="4379"/>
                    <a:pt x="7676" y="2190"/>
                  </a:cubicBezTo>
                  <a:cubicBezTo>
                    <a:pt x="7676" y="1460"/>
                    <a:pt x="7297" y="730"/>
                    <a:pt x="6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2"/>
            <p:cNvSpPr/>
            <p:nvPr/>
          </p:nvSpPr>
          <p:spPr>
            <a:xfrm rot="1273292">
              <a:off x="1156789" y="2820969"/>
              <a:ext cx="1071549" cy="1167750"/>
            </a:xfrm>
            <a:custGeom>
              <a:avLst/>
              <a:gdLst/>
              <a:ahLst/>
              <a:cxnLst/>
              <a:rect l="l" t="t" r="r" b="b"/>
              <a:pathLst>
                <a:path w="56562" h="61640" extrusionOk="0">
                  <a:moveTo>
                    <a:pt x="1460" y="0"/>
                  </a:moveTo>
                  <a:cubicBezTo>
                    <a:pt x="731" y="0"/>
                    <a:pt x="1" y="730"/>
                    <a:pt x="1" y="1460"/>
                  </a:cubicBezTo>
                  <a:lnTo>
                    <a:pt x="1" y="33184"/>
                  </a:lnTo>
                  <a:cubicBezTo>
                    <a:pt x="1" y="48886"/>
                    <a:pt x="12784" y="61640"/>
                    <a:pt x="28456" y="61640"/>
                  </a:cubicBezTo>
                  <a:cubicBezTo>
                    <a:pt x="43779" y="61640"/>
                    <a:pt x="56562" y="48886"/>
                    <a:pt x="56562" y="33184"/>
                  </a:cubicBezTo>
                  <a:lnTo>
                    <a:pt x="56562" y="1460"/>
                  </a:lnTo>
                  <a:cubicBezTo>
                    <a:pt x="56562" y="730"/>
                    <a:pt x="55832" y="0"/>
                    <a:pt x="55103" y="0"/>
                  </a:cubicBezTo>
                  <a:cubicBezTo>
                    <a:pt x="54373" y="0"/>
                    <a:pt x="53994" y="730"/>
                    <a:pt x="53994" y="1460"/>
                  </a:cubicBezTo>
                  <a:lnTo>
                    <a:pt x="53994" y="33184"/>
                  </a:lnTo>
                  <a:cubicBezTo>
                    <a:pt x="53994" y="47426"/>
                    <a:pt x="42319" y="58721"/>
                    <a:pt x="28456" y="58721"/>
                  </a:cubicBezTo>
                  <a:cubicBezTo>
                    <a:pt x="14243" y="58721"/>
                    <a:pt x="2919" y="47426"/>
                    <a:pt x="2919" y="33184"/>
                  </a:cubicBezTo>
                  <a:lnTo>
                    <a:pt x="2919" y="1460"/>
                  </a:lnTo>
                  <a:cubicBezTo>
                    <a:pt x="2919" y="730"/>
                    <a:pt x="2190" y="0"/>
                    <a:pt x="1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2"/>
            <p:cNvSpPr/>
            <p:nvPr/>
          </p:nvSpPr>
          <p:spPr>
            <a:xfrm rot="1273292">
              <a:off x="1233891" y="2674859"/>
              <a:ext cx="373229" cy="55300"/>
            </a:xfrm>
            <a:custGeom>
              <a:avLst/>
              <a:gdLst/>
              <a:ahLst/>
              <a:cxnLst/>
              <a:rect l="l" t="t" r="r" b="b"/>
              <a:pathLst>
                <a:path w="19701" h="2919" extrusionOk="0">
                  <a:moveTo>
                    <a:pt x="1460" y="0"/>
                  </a:moveTo>
                  <a:cubicBezTo>
                    <a:pt x="730" y="0"/>
                    <a:pt x="1" y="730"/>
                    <a:pt x="1" y="1460"/>
                  </a:cubicBezTo>
                  <a:cubicBezTo>
                    <a:pt x="1" y="2189"/>
                    <a:pt x="730" y="2919"/>
                    <a:pt x="1460" y="2919"/>
                  </a:cubicBezTo>
                  <a:lnTo>
                    <a:pt x="18241" y="2919"/>
                  </a:lnTo>
                  <a:cubicBezTo>
                    <a:pt x="18971" y="2919"/>
                    <a:pt x="19701" y="2189"/>
                    <a:pt x="19701" y="1460"/>
                  </a:cubicBezTo>
                  <a:cubicBezTo>
                    <a:pt x="19701" y="730"/>
                    <a:pt x="18971" y="0"/>
                    <a:pt x="18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2"/>
            <p:cNvSpPr/>
            <p:nvPr/>
          </p:nvSpPr>
          <p:spPr>
            <a:xfrm rot="1273292">
              <a:off x="1566537" y="1624440"/>
              <a:ext cx="144870" cy="94799"/>
            </a:xfrm>
            <a:custGeom>
              <a:avLst/>
              <a:gdLst/>
              <a:ahLst/>
              <a:cxnLst/>
              <a:rect l="l" t="t" r="r" b="b"/>
              <a:pathLst>
                <a:path w="7647" h="5004" extrusionOk="0">
                  <a:moveTo>
                    <a:pt x="5890" y="1"/>
                  </a:moveTo>
                  <a:cubicBezTo>
                    <a:pt x="5739" y="1"/>
                    <a:pt x="5592" y="32"/>
                    <a:pt x="5458" y="102"/>
                  </a:cubicBezTo>
                  <a:lnTo>
                    <a:pt x="730" y="1561"/>
                  </a:lnTo>
                  <a:cubicBezTo>
                    <a:pt x="350" y="1561"/>
                    <a:pt x="0" y="1941"/>
                    <a:pt x="350" y="2291"/>
                  </a:cubicBezTo>
                  <a:lnTo>
                    <a:pt x="350" y="4480"/>
                  </a:lnTo>
                  <a:cubicBezTo>
                    <a:pt x="620" y="4749"/>
                    <a:pt x="874" y="5004"/>
                    <a:pt x="1135" y="5004"/>
                  </a:cubicBezTo>
                  <a:cubicBezTo>
                    <a:pt x="1242" y="5004"/>
                    <a:pt x="1349" y="4961"/>
                    <a:pt x="1459" y="4859"/>
                  </a:cubicBezTo>
                  <a:lnTo>
                    <a:pt x="6567" y="4859"/>
                  </a:lnTo>
                  <a:cubicBezTo>
                    <a:pt x="7297" y="4480"/>
                    <a:pt x="7647" y="3750"/>
                    <a:pt x="7647" y="3021"/>
                  </a:cubicBezTo>
                  <a:lnTo>
                    <a:pt x="7297" y="1211"/>
                  </a:lnTo>
                  <a:cubicBezTo>
                    <a:pt x="7297" y="616"/>
                    <a:pt x="6558" y="1"/>
                    <a:pt x="58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2"/>
            <p:cNvSpPr/>
            <p:nvPr/>
          </p:nvSpPr>
          <p:spPr>
            <a:xfrm rot="1273292">
              <a:off x="1881931" y="1747031"/>
              <a:ext cx="145438" cy="94799"/>
            </a:xfrm>
            <a:custGeom>
              <a:avLst/>
              <a:gdLst/>
              <a:ahLst/>
              <a:cxnLst/>
              <a:rect l="l" t="t" r="r" b="b"/>
              <a:pathLst>
                <a:path w="7677" h="5004" extrusionOk="0">
                  <a:moveTo>
                    <a:pt x="1760" y="1"/>
                  </a:moveTo>
                  <a:cubicBezTo>
                    <a:pt x="1099" y="1"/>
                    <a:pt x="380" y="616"/>
                    <a:pt x="380" y="1211"/>
                  </a:cubicBezTo>
                  <a:lnTo>
                    <a:pt x="1" y="3021"/>
                  </a:lnTo>
                  <a:cubicBezTo>
                    <a:pt x="1" y="3750"/>
                    <a:pt x="380" y="4480"/>
                    <a:pt x="1110" y="4859"/>
                  </a:cubicBezTo>
                  <a:lnTo>
                    <a:pt x="6217" y="4859"/>
                  </a:lnTo>
                  <a:cubicBezTo>
                    <a:pt x="6319" y="4961"/>
                    <a:pt x="6423" y="5004"/>
                    <a:pt x="6520" y="5004"/>
                  </a:cubicBezTo>
                  <a:cubicBezTo>
                    <a:pt x="6756" y="5004"/>
                    <a:pt x="6947" y="4749"/>
                    <a:pt x="6947" y="4480"/>
                  </a:cubicBezTo>
                  <a:lnTo>
                    <a:pt x="7297" y="2291"/>
                  </a:lnTo>
                  <a:cubicBezTo>
                    <a:pt x="7676" y="1941"/>
                    <a:pt x="7297" y="1561"/>
                    <a:pt x="6947" y="1561"/>
                  </a:cubicBezTo>
                  <a:lnTo>
                    <a:pt x="2189" y="102"/>
                  </a:lnTo>
                  <a:cubicBezTo>
                    <a:pt x="2055" y="32"/>
                    <a:pt x="1909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2"/>
            <p:cNvSpPr/>
            <p:nvPr/>
          </p:nvSpPr>
          <p:spPr>
            <a:xfrm rot="1273292">
              <a:off x="2326056" y="3028808"/>
              <a:ext cx="82959" cy="82959"/>
            </a:xfrm>
            <a:custGeom>
              <a:avLst/>
              <a:gdLst/>
              <a:ahLst/>
              <a:cxnLst/>
              <a:rect l="l" t="t" r="r" b="b"/>
              <a:pathLst>
                <a:path w="4379" h="4379" extrusionOk="0">
                  <a:moveTo>
                    <a:pt x="2190" y="1"/>
                  </a:moveTo>
                  <a:cubicBezTo>
                    <a:pt x="1081" y="1"/>
                    <a:pt x="1" y="1081"/>
                    <a:pt x="1" y="2190"/>
                  </a:cubicBezTo>
                  <a:cubicBezTo>
                    <a:pt x="1" y="3269"/>
                    <a:pt x="1081" y="4379"/>
                    <a:pt x="2190" y="4379"/>
                  </a:cubicBezTo>
                  <a:cubicBezTo>
                    <a:pt x="3269" y="4379"/>
                    <a:pt x="4378" y="3269"/>
                    <a:pt x="4378" y="2190"/>
                  </a:cubicBezTo>
                  <a:cubicBezTo>
                    <a:pt x="4378" y="1081"/>
                    <a:pt x="3269" y="1"/>
                    <a:pt x="2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53" name="Google Shape;553;p42"/>
          <p:cNvCxnSpPr/>
          <p:nvPr/>
        </p:nvCxnSpPr>
        <p:spPr>
          <a:xfrm>
            <a:off x="3515025" y="1810000"/>
            <a:ext cx="1912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67D17CFA-B89A-D011-6E00-05AAD1EDE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973" y="1729644"/>
            <a:ext cx="2588352" cy="28221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3"/>
          <p:cNvSpPr txBox="1">
            <a:spLocks noGrp="1"/>
          </p:cNvSpPr>
          <p:nvPr>
            <p:ph type="subTitle" idx="1"/>
          </p:nvPr>
        </p:nvSpPr>
        <p:spPr>
          <a:xfrm>
            <a:off x="947302" y="123229"/>
            <a:ext cx="8020053" cy="47397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MX" sz="3200" b="0" i="0" u="none" strike="noStrike" baseline="0" dirty="0">
                <a:solidFill>
                  <a:srgbClr val="000000"/>
                </a:solidFill>
                <a:latin typeface="BerkeleyStd-Medium"/>
              </a:rPr>
              <a:t>Normas para estimular la eficiencia al </a:t>
            </a:r>
          </a:p>
          <a:p>
            <a:pPr algn="l"/>
            <a:r>
              <a:rPr lang="es-MX" sz="3200" b="0" i="0" u="none" strike="noStrike" baseline="0" dirty="0">
                <a:solidFill>
                  <a:srgbClr val="000000"/>
                </a:solidFill>
                <a:latin typeface="BerkeleyStd-Medium"/>
              </a:rPr>
              <a:t>dirigir:</a:t>
            </a:r>
          </a:p>
          <a:p>
            <a:pPr algn="l"/>
            <a:r>
              <a:rPr lang="es-MX" sz="24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Desarrollo de personal para asumir funciones delegadas</a:t>
            </a:r>
          </a:p>
          <a:p>
            <a:pPr algn="l"/>
            <a:r>
              <a:rPr lang="es-MX" sz="24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Preparación e introducción para la delegación</a:t>
            </a:r>
          </a:p>
          <a:p>
            <a:pPr algn="l"/>
            <a:r>
              <a:rPr lang="es-EC" sz="24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EC" sz="2400" b="0" i="0" u="none" strike="noStrike" baseline="0" dirty="0">
                <a:solidFill>
                  <a:srgbClr val="000000"/>
                </a:solidFill>
                <a:latin typeface="BerkeleyStd-Medium"/>
              </a:rPr>
              <a:t>División equitativa del trabajo</a:t>
            </a:r>
          </a:p>
          <a:p>
            <a:pPr algn="l"/>
            <a:r>
              <a:rPr lang="es-MX" sz="24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Reconocimiento del trabajo de los subordinados</a:t>
            </a:r>
          </a:p>
          <a:p>
            <a:pPr algn="l"/>
            <a:r>
              <a:rPr lang="es-MX" sz="24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MX" sz="2400" b="0" i="0" u="none" strike="noStrike" baseline="0" dirty="0">
                <a:solidFill>
                  <a:srgbClr val="000000"/>
                </a:solidFill>
                <a:latin typeface="BerkeleyStd-Medium"/>
              </a:rPr>
              <a:t>Establecimiento de canales apropiados de comunicación</a:t>
            </a:r>
          </a:p>
          <a:p>
            <a:pPr algn="l"/>
            <a:r>
              <a:rPr lang="es-MX" sz="2400" b="0" i="0" u="none" strike="noStrike" baseline="0" dirty="0">
                <a:solidFill>
                  <a:srgbClr val="FF00FF"/>
                </a:solidFill>
                <a:latin typeface="BerkeleyStd-Medium"/>
              </a:rPr>
              <a:t>•</a:t>
            </a:r>
            <a:endParaRPr sz="2400" dirty="0"/>
          </a:p>
        </p:txBody>
      </p:sp>
      <p:grpSp>
        <p:nvGrpSpPr>
          <p:cNvPr id="563" name="Google Shape;563;p43"/>
          <p:cNvGrpSpPr/>
          <p:nvPr/>
        </p:nvGrpSpPr>
        <p:grpSpPr>
          <a:xfrm>
            <a:off x="7087874" y="4017632"/>
            <a:ext cx="1446594" cy="585856"/>
            <a:chOff x="7087874" y="4017632"/>
            <a:chExt cx="1446594" cy="585856"/>
          </a:xfrm>
        </p:grpSpPr>
        <p:sp>
          <p:nvSpPr>
            <p:cNvPr id="564" name="Google Shape;564;p43"/>
            <p:cNvSpPr/>
            <p:nvPr/>
          </p:nvSpPr>
          <p:spPr>
            <a:xfrm flipH="1">
              <a:off x="7087874" y="4017632"/>
              <a:ext cx="734936" cy="585856"/>
            </a:xfrm>
            <a:custGeom>
              <a:avLst/>
              <a:gdLst/>
              <a:ahLst/>
              <a:cxnLst/>
              <a:rect l="l" t="t" r="r" b="b"/>
              <a:pathLst>
                <a:path w="7325" h="5839" extrusionOk="0">
                  <a:moveTo>
                    <a:pt x="1" y="0"/>
                  </a:moveTo>
                  <a:lnTo>
                    <a:pt x="1" y="5838"/>
                  </a:lnTo>
                  <a:lnTo>
                    <a:pt x="4416" y="5838"/>
                  </a:lnTo>
                  <a:cubicBezTo>
                    <a:pt x="6027" y="5838"/>
                    <a:pt x="7324" y="4541"/>
                    <a:pt x="7324" y="2909"/>
                  </a:cubicBezTo>
                  <a:cubicBezTo>
                    <a:pt x="7324" y="1298"/>
                    <a:pt x="6027" y="0"/>
                    <a:pt x="4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3"/>
            <p:cNvSpPr/>
            <p:nvPr/>
          </p:nvSpPr>
          <p:spPr>
            <a:xfrm flipH="1">
              <a:off x="7822709" y="4017632"/>
              <a:ext cx="711759" cy="585856"/>
            </a:xfrm>
            <a:custGeom>
              <a:avLst/>
              <a:gdLst/>
              <a:ahLst/>
              <a:cxnLst/>
              <a:rect l="l" t="t" r="r" b="b"/>
              <a:pathLst>
                <a:path w="7094" h="5839" extrusionOk="0">
                  <a:moveTo>
                    <a:pt x="2930" y="0"/>
                  </a:moveTo>
                  <a:cubicBezTo>
                    <a:pt x="1298" y="0"/>
                    <a:pt x="1" y="1298"/>
                    <a:pt x="1" y="2909"/>
                  </a:cubicBezTo>
                  <a:cubicBezTo>
                    <a:pt x="1" y="4541"/>
                    <a:pt x="1298" y="5838"/>
                    <a:pt x="2930" y="5838"/>
                  </a:cubicBezTo>
                  <a:lnTo>
                    <a:pt x="7094" y="5838"/>
                  </a:lnTo>
                  <a:lnTo>
                    <a:pt x="7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6" name="Google Shape;566;p43"/>
          <p:cNvGrpSpPr/>
          <p:nvPr/>
        </p:nvGrpSpPr>
        <p:grpSpPr>
          <a:xfrm>
            <a:off x="155098" y="0"/>
            <a:ext cx="1117105" cy="4603520"/>
            <a:chOff x="5544825" y="3619377"/>
            <a:chExt cx="237500" cy="978723"/>
          </a:xfrm>
        </p:grpSpPr>
        <p:sp>
          <p:nvSpPr>
            <p:cNvPr id="567" name="Google Shape;567;p43"/>
            <p:cNvSpPr/>
            <p:nvPr/>
          </p:nvSpPr>
          <p:spPr>
            <a:xfrm>
              <a:off x="5613875" y="4293625"/>
              <a:ext cx="99925" cy="62800"/>
            </a:xfrm>
            <a:custGeom>
              <a:avLst/>
              <a:gdLst/>
              <a:ahLst/>
              <a:cxnLst/>
              <a:rect l="l" t="t" r="r" b="b"/>
              <a:pathLst>
                <a:path w="3997" h="2512" extrusionOk="0">
                  <a:moveTo>
                    <a:pt x="0" y="1"/>
                  </a:moveTo>
                  <a:lnTo>
                    <a:pt x="0" y="2512"/>
                  </a:lnTo>
                  <a:lnTo>
                    <a:pt x="3997" y="2512"/>
                  </a:lnTo>
                  <a:lnTo>
                    <a:pt x="39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5634797" y="4356421"/>
              <a:ext cx="57550" cy="25631"/>
            </a:xfrm>
            <a:custGeom>
              <a:avLst/>
              <a:gdLst/>
              <a:ahLst/>
              <a:cxnLst/>
              <a:rect l="l" t="t" r="r" b="b"/>
              <a:pathLst>
                <a:path w="2302" h="1444" extrusionOk="0">
                  <a:moveTo>
                    <a:pt x="0" y="0"/>
                  </a:moveTo>
                  <a:lnTo>
                    <a:pt x="0" y="1444"/>
                  </a:lnTo>
                  <a:lnTo>
                    <a:pt x="2302" y="1444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3"/>
            <p:cNvSpPr/>
            <p:nvPr/>
          </p:nvSpPr>
          <p:spPr>
            <a:xfrm>
              <a:off x="5572503" y="3619377"/>
              <a:ext cx="182662" cy="26172"/>
            </a:xfrm>
            <a:custGeom>
              <a:avLst/>
              <a:gdLst/>
              <a:ahLst/>
              <a:cxnLst/>
              <a:rect l="l" t="t" r="r" b="b"/>
              <a:pathLst>
                <a:path w="7387" h="1047" extrusionOk="0">
                  <a:moveTo>
                    <a:pt x="0" y="0"/>
                  </a:moveTo>
                  <a:lnTo>
                    <a:pt x="0" y="1046"/>
                  </a:lnTo>
                  <a:lnTo>
                    <a:pt x="7386" y="1046"/>
                  </a:lnTo>
                  <a:lnTo>
                    <a:pt x="7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3"/>
            <p:cNvSpPr/>
            <p:nvPr/>
          </p:nvSpPr>
          <p:spPr>
            <a:xfrm>
              <a:off x="5604450" y="3632450"/>
              <a:ext cx="118775" cy="119800"/>
            </a:xfrm>
            <a:custGeom>
              <a:avLst/>
              <a:gdLst/>
              <a:ahLst/>
              <a:cxnLst/>
              <a:rect l="l" t="t" r="r" b="b"/>
              <a:pathLst>
                <a:path w="4751" h="4792" extrusionOk="0">
                  <a:moveTo>
                    <a:pt x="0" y="0"/>
                  </a:moveTo>
                  <a:lnTo>
                    <a:pt x="0" y="4792"/>
                  </a:lnTo>
                  <a:lnTo>
                    <a:pt x="4750" y="4792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5655700" y="4382025"/>
              <a:ext cx="16250" cy="216075"/>
            </a:xfrm>
            <a:custGeom>
              <a:avLst/>
              <a:gdLst/>
              <a:ahLst/>
              <a:cxnLst/>
              <a:rect l="l" t="t" r="r" b="b"/>
              <a:pathLst>
                <a:path w="650" h="8643" extrusionOk="0">
                  <a:moveTo>
                    <a:pt x="1" y="1"/>
                  </a:moveTo>
                  <a:lnTo>
                    <a:pt x="1" y="7680"/>
                  </a:lnTo>
                  <a:lnTo>
                    <a:pt x="315" y="8642"/>
                  </a:lnTo>
                  <a:lnTo>
                    <a:pt x="650" y="7680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5574625" y="3762700"/>
              <a:ext cx="177875" cy="550825"/>
            </a:xfrm>
            <a:custGeom>
              <a:avLst/>
              <a:gdLst/>
              <a:ahLst/>
              <a:cxnLst/>
              <a:rect l="l" t="t" r="r" b="b"/>
              <a:pathLst>
                <a:path w="7115" h="22033" extrusionOk="0">
                  <a:moveTo>
                    <a:pt x="1" y="0"/>
                  </a:moveTo>
                  <a:lnTo>
                    <a:pt x="1" y="22033"/>
                  </a:lnTo>
                  <a:lnTo>
                    <a:pt x="7115" y="22033"/>
                  </a:lnTo>
                  <a:lnTo>
                    <a:pt x="71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5595025" y="4043600"/>
              <a:ext cx="137600" cy="242200"/>
            </a:xfrm>
            <a:custGeom>
              <a:avLst/>
              <a:gdLst/>
              <a:ahLst/>
              <a:cxnLst/>
              <a:rect l="l" t="t" r="r" b="b"/>
              <a:pathLst>
                <a:path w="5504" h="9688" extrusionOk="0">
                  <a:moveTo>
                    <a:pt x="1" y="0"/>
                  </a:moveTo>
                  <a:lnTo>
                    <a:pt x="1" y="9688"/>
                  </a:lnTo>
                  <a:lnTo>
                    <a:pt x="5504" y="9688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3"/>
            <p:cNvSpPr/>
            <p:nvPr/>
          </p:nvSpPr>
          <p:spPr>
            <a:xfrm>
              <a:off x="5544825" y="3748575"/>
              <a:ext cx="237500" cy="37675"/>
            </a:xfrm>
            <a:custGeom>
              <a:avLst/>
              <a:gdLst/>
              <a:ahLst/>
              <a:cxnLst/>
              <a:rect l="l" t="t" r="r" b="b"/>
              <a:pathLst>
                <a:path w="9500" h="1507" extrusionOk="0">
                  <a:moveTo>
                    <a:pt x="0" y="0"/>
                  </a:moveTo>
                  <a:lnTo>
                    <a:pt x="0" y="1507"/>
                  </a:lnTo>
                  <a:lnTo>
                    <a:pt x="9499" y="1507"/>
                  </a:lnTo>
                  <a:lnTo>
                    <a:pt x="94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3"/>
            <p:cNvSpPr/>
            <p:nvPr/>
          </p:nvSpPr>
          <p:spPr>
            <a:xfrm>
              <a:off x="5648400" y="3778400"/>
              <a:ext cx="30875" cy="245350"/>
            </a:xfrm>
            <a:custGeom>
              <a:avLst/>
              <a:gdLst/>
              <a:ahLst/>
              <a:cxnLst/>
              <a:rect l="l" t="t" r="r" b="b"/>
              <a:pathLst>
                <a:path w="1235" h="9814" extrusionOk="0">
                  <a:moveTo>
                    <a:pt x="0" y="0"/>
                  </a:moveTo>
                  <a:lnTo>
                    <a:pt x="0" y="9813"/>
                  </a:lnTo>
                  <a:lnTo>
                    <a:pt x="1235" y="981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5595025" y="4023725"/>
              <a:ext cx="137600" cy="19900"/>
            </a:xfrm>
            <a:custGeom>
              <a:avLst/>
              <a:gdLst/>
              <a:ahLst/>
              <a:cxnLst/>
              <a:rect l="l" t="t" r="r" b="b"/>
              <a:pathLst>
                <a:path w="5504" h="796" extrusionOk="0">
                  <a:moveTo>
                    <a:pt x="1" y="0"/>
                  </a:moveTo>
                  <a:lnTo>
                    <a:pt x="1" y="795"/>
                  </a:lnTo>
                  <a:lnTo>
                    <a:pt x="5504" y="795"/>
                  </a:lnTo>
                  <a:lnTo>
                    <a:pt x="55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89D89D3-C3D0-E1AF-C88C-4F0956FEDBD1}"/>
              </a:ext>
            </a:extLst>
          </p:cNvPr>
          <p:cNvSpPr txBox="1"/>
          <p:nvPr/>
        </p:nvSpPr>
        <p:spPr>
          <a:xfrm>
            <a:off x="602672" y="719284"/>
            <a:ext cx="77100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sz="2800" b="0" i="0" u="none" strike="noStrike" baseline="0" dirty="0">
                <a:solidFill>
                  <a:srgbClr val="000000"/>
                </a:solidFill>
                <a:latin typeface="BerkeleyStd-Medium"/>
              </a:rPr>
              <a:t>Estructura de organización acorde con los objetivos</a:t>
            </a:r>
          </a:p>
          <a:p>
            <a:pPr algn="l"/>
            <a:r>
              <a:rPr lang="es-MX" sz="28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MX" sz="2800" b="0" i="0" u="none" strike="noStrike" baseline="0" dirty="0">
                <a:solidFill>
                  <a:srgbClr val="000000"/>
                </a:solidFill>
                <a:latin typeface="BerkeleyStd-Medium"/>
              </a:rPr>
              <a:t>Promover el ascenso y el escalafón</a:t>
            </a:r>
          </a:p>
          <a:p>
            <a:pPr algn="l"/>
            <a:r>
              <a:rPr lang="es-MX" sz="28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MX" sz="2800" b="0" i="0" u="none" strike="noStrike" baseline="0" dirty="0">
                <a:solidFill>
                  <a:srgbClr val="000000"/>
                </a:solidFill>
                <a:latin typeface="BerkeleyStd-Medium"/>
              </a:rPr>
              <a:t>Considerar las motivaciones conductuales</a:t>
            </a:r>
          </a:p>
          <a:p>
            <a:pPr algn="l"/>
            <a:r>
              <a:rPr lang="es-MX" sz="28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MX" sz="2800" b="0" i="0" u="none" strike="noStrike" baseline="0" dirty="0">
                <a:solidFill>
                  <a:srgbClr val="000000"/>
                </a:solidFill>
                <a:latin typeface="BerkeleyStd-Medium"/>
              </a:rPr>
              <a:t>Reconocer la organización informal</a:t>
            </a:r>
          </a:p>
          <a:p>
            <a:pPr algn="l"/>
            <a:r>
              <a:rPr lang="es-MX" sz="2800" b="0" i="0" u="none" strike="noStrike" baseline="0" dirty="0">
                <a:solidFill>
                  <a:srgbClr val="FF00FF"/>
                </a:solidFill>
                <a:latin typeface="BerkeleyStd-Medium"/>
              </a:rPr>
              <a:t>• </a:t>
            </a:r>
            <a:r>
              <a:rPr lang="es-MX" sz="2800" b="0" i="0" u="none" strike="noStrike" baseline="0" dirty="0">
                <a:solidFill>
                  <a:srgbClr val="000000"/>
                </a:solidFill>
                <a:latin typeface="BerkeleyStd-Medium"/>
              </a:rPr>
              <a:t>Considerar las variables del entorno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62991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4"/>
          <p:cNvSpPr txBox="1">
            <a:spLocks noGrp="1"/>
          </p:cNvSpPr>
          <p:nvPr>
            <p:ph type="subTitle" idx="1"/>
          </p:nvPr>
        </p:nvSpPr>
        <p:spPr>
          <a:xfrm>
            <a:off x="3849200" y="716973"/>
            <a:ext cx="5294800" cy="3803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s-EC" sz="3600" b="1" i="0" u="none" strike="noStrike" baseline="0" dirty="0">
                <a:solidFill>
                  <a:srgbClr val="FF33FF"/>
                </a:solidFill>
                <a:latin typeface="DaxPro-Bold"/>
              </a:rPr>
              <a:t>Dirección de personal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La dirección de personal se realiza por medio de la integración de recursos humanos.</a:t>
            </a:r>
          </a:p>
          <a:p>
            <a:pPr algn="l"/>
            <a:r>
              <a:rPr lang="es-EC" sz="2400" b="0" i="0" u="none" strike="noStrike" baseline="0" dirty="0">
                <a:solidFill>
                  <a:srgbClr val="FF00FF"/>
                </a:solidFill>
                <a:latin typeface="DaxPro-Regular"/>
              </a:rPr>
              <a:t>Concepto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La integración para desarrollar la dirección de </a:t>
            </a:r>
          </a:p>
          <a:p>
            <a:pPr algn="l"/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personal es la encargada de </a:t>
            </a:r>
            <a:r>
              <a:rPr lang="es-MX" sz="1800" b="0" i="1" u="none" strike="noStrike" baseline="0" dirty="0">
                <a:solidFill>
                  <a:srgbClr val="000000"/>
                </a:solidFill>
                <a:latin typeface="BerkeleyStd-Italic"/>
              </a:rPr>
              <a:t>optimizar los recursos</a:t>
            </a:r>
          </a:p>
          <a:p>
            <a:pPr algn="l"/>
            <a:r>
              <a:rPr lang="es-MX" sz="1800" b="0" i="1" u="none" strike="noStrike" baseline="0" dirty="0">
                <a:solidFill>
                  <a:srgbClr val="000000"/>
                </a:solidFill>
                <a:latin typeface="BerkeleyStd-Italic"/>
              </a:rPr>
              <a:t>tanto humanos, técnicos y financieros para la </a:t>
            </a:r>
          </a:p>
          <a:p>
            <a:pPr algn="l"/>
            <a:r>
              <a:rPr lang="es-MX" sz="1800" b="0" i="1" u="none" strike="noStrike" baseline="0" dirty="0">
                <a:solidFill>
                  <a:srgbClr val="000000"/>
                </a:solidFill>
                <a:latin typeface="BerkeleyStd-Italic"/>
              </a:rPr>
              <a:t>ejecución del plan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BerkeleyStd-Medium"/>
              </a:rPr>
              <a:t>.</a:t>
            </a:r>
            <a:endParaRPr dirty="0"/>
          </a:p>
        </p:txBody>
      </p:sp>
      <p:grpSp>
        <p:nvGrpSpPr>
          <p:cNvPr id="584" name="Google Shape;584;p44"/>
          <p:cNvGrpSpPr/>
          <p:nvPr/>
        </p:nvGrpSpPr>
        <p:grpSpPr>
          <a:xfrm flipH="1">
            <a:off x="5490" y="1557276"/>
            <a:ext cx="3775500" cy="2405699"/>
            <a:chOff x="719033" y="1703151"/>
            <a:chExt cx="3775500" cy="2405699"/>
          </a:xfrm>
        </p:grpSpPr>
        <p:grpSp>
          <p:nvGrpSpPr>
            <p:cNvPr id="585" name="Google Shape;585;p44"/>
            <p:cNvGrpSpPr/>
            <p:nvPr/>
          </p:nvGrpSpPr>
          <p:grpSpPr>
            <a:xfrm flipH="1">
              <a:off x="719988" y="1703151"/>
              <a:ext cx="2868204" cy="2387333"/>
              <a:chOff x="3714525" y="2880775"/>
              <a:chExt cx="660177" cy="549494"/>
            </a:xfrm>
          </p:grpSpPr>
          <p:sp>
            <p:nvSpPr>
              <p:cNvPr id="586" name="Google Shape;586;p44"/>
              <p:cNvSpPr/>
              <p:nvPr/>
            </p:nvSpPr>
            <p:spPr>
              <a:xfrm>
                <a:off x="3955675" y="2889650"/>
                <a:ext cx="99400" cy="375300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15012" extrusionOk="0">
                    <a:moveTo>
                      <a:pt x="0" y="1"/>
                    </a:moveTo>
                    <a:cubicBezTo>
                      <a:pt x="0" y="1"/>
                      <a:pt x="0" y="1591"/>
                      <a:pt x="0" y="2679"/>
                    </a:cubicBezTo>
                    <a:lnTo>
                      <a:pt x="0" y="4102"/>
                    </a:lnTo>
                    <a:lnTo>
                      <a:pt x="0" y="12806"/>
                    </a:lnTo>
                    <a:cubicBezTo>
                      <a:pt x="0" y="14289"/>
                      <a:pt x="956" y="15011"/>
                      <a:pt x="1920" y="15011"/>
                    </a:cubicBezTo>
                    <a:cubicBezTo>
                      <a:pt x="2902" y="15011"/>
                      <a:pt x="3892" y="14263"/>
                      <a:pt x="3892" y="12806"/>
                    </a:cubicBezTo>
                    <a:lnTo>
                      <a:pt x="3892" y="4102"/>
                    </a:lnTo>
                    <a:lnTo>
                      <a:pt x="3892" y="2700"/>
                    </a:lnTo>
                    <a:cubicBezTo>
                      <a:pt x="3829" y="1612"/>
                      <a:pt x="3976" y="1"/>
                      <a:pt x="39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44"/>
              <p:cNvSpPr/>
              <p:nvPr/>
            </p:nvSpPr>
            <p:spPr>
              <a:xfrm>
                <a:off x="4180075" y="2889650"/>
                <a:ext cx="98900" cy="375300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15012" extrusionOk="0">
                    <a:moveTo>
                      <a:pt x="0" y="1"/>
                    </a:moveTo>
                    <a:cubicBezTo>
                      <a:pt x="0" y="1"/>
                      <a:pt x="42" y="1591"/>
                      <a:pt x="63" y="2679"/>
                    </a:cubicBezTo>
                    <a:lnTo>
                      <a:pt x="63" y="4102"/>
                    </a:lnTo>
                    <a:lnTo>
                      <a:pt x="63" y="12806"/>
                    </a:lnTo>
                    <a:cubicBezTo>
                      <a:pt x="63" y="14289"/>
                      <a:pt x="1019" y="15011"/>
                      <a:pt x="1983" y="15011"/>
                    </a:cubicBezTo>
                    <a:cubicBezTo>
                      <a:pt x="2965" y="15011"/>
                      <a:pt x="3955" y="14263"/>
                      <a:pt x="3955" y="12806"/>
                    </a:cubicBezTo>
                    <a:cubicBezTo>
                      <a:pt x="3955" y="9898"/>
                      <a:pt x="3955" y="4102"/>
                      <a:pt x="3955" y="4102"/>
                    </a:cubicBezTo>
                    <a:lnTo>
                      <a:pt x="3955" y="2700"/>
                    </a:lnTo>
                    <a:cubicBezTo>
                      <a:pt x="3892" y="1612"/>
                      <a:pt x="3934" y="1"/>
                      <a:pt x="39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44"/>
              <p:cNvSpPr/>
              <p:nvPr/>
            </p:nvSpPr>
            <p:spPr>
              <a:xfrm>
                <a:off x="3714525" y="2880775"/>
                <a:ext cx="12610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1151" extrusionOk="0">
                    <a:moveTo>
                      <a:pt x="0" y="0"/>
                    </a:moveTo>
                    <a:lnTo>
                      <a:pt x="0" y="1151"/>
                    </a:lnTo>
                    <a:lnTo>
                      <a:pt x="5043" y="1151"/>
                    </a:lnTo>
                    <a:lnTo>
                      <a:pt x="50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9" name="Google Shape;589;p44"/>
              <p:cNvGrpSpPr/>
              <p:nvPr/>
            </p:nvGrpSpPr>
            <p:grpSpPr>
              <a:xfrm>
                <a:off x="3730225" y="2880775"/>
                <a:ext cx="644477" cy="549494"/>
                <a:chOff x="3730225" y="2880775"/>
                <a:chExt cx="644477" cy="549494"/>
              </a:xfrm>
            </p:grpSpPr>
            <p:sp>
              <p:nvSpPr>
                <p:cNvPr id="590" name="Google Shape;590;p44"/>
                <p:cNvSpPr/>
                <p:nvPr/>
              </p:nvSpPr>
              <p:spPr>
                <a:xfrm>
                  <a:off x="3735452" y="2946673"/>
                  <a:ext cx="639250" cy="444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0" h="19397" extrusionOk="0">
                      <a:moveTo>
                        <a:pt x="628" y="0"/>
                      </a:moveTo>
                      <a:cubicBezTo>
                        <a:pt x="272" y="0"/>
                        <a:pt x="0" y="272"/>
                        <a:pt x="0" y="628"/>
                      </a:cubicBezTo>
                      <a:cubicBezTo>
                        <a:pt x="0" y="963"/>
                        <a:pt x="272" y="1235"/>
                        <a:pt x="628" y="1235"/>
                      </a:cubicBezTo>
                      <a:lnTo>
                        <a:pt x="24335" y="1235"/>
                      </a:lnTo>
                      <a:lnTo>
                        <a:pt x="24335" y="18162"/>
                      </a:lnTo>
                      <a:lnTo>
                        <a:pt x="5231" y="18162"/>
                      </a:lnTo>
                      <a:cubicBezTo>
                        <a:pt x="4897" y="18162"/>
                        <a:pt x="4604" y="18434"/>
                        <a:pt x="4604" y="18769"/>
                      </a:cubicBezTo>
                      <a:cubicBezTo>
                        <a:pt x="4604" y="19125"/>
                        <a:pt x="4897" y="19397"/>
                        <a:pt x="5231" y="19397"/>
                      </a:cubicBezTo>
                      <a:lnTo>
                        <a:pt x="24941" y="19397"/>
                      </a:lnTo>
                      <a:cubicBezTo>
                        <a:pt x="25297" y="19397"/>
                        <a:pt x="25569" y="19125"/>
                        <a:pt x="25569" y="18769"/>
                      </a:cubicBezTo>
                      <a:lnTo>
                        <a:pt x="25569" y="628"/>
                      </a:lnTo>
                      <a:cubicBezTo>
                        <a:pt x="25569" y="272"/>
                        <a:pt x="25297" y="0"/>
                        <a:pt x="249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44"/>
                <p:cNvSpPr/>
                <p:nvPr/>
              </p:nvSpPr>
              <p:spPr>
                <a:xfrm>
                  <a:off x="3730225" y="2889650"/>
                  <a:ext cx="100450" cy="37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8" h="15012" extrusionOk="0">
                      <a:moveTo>
                        <a:pt x="0" y="1"/>
                      </a:moveTo>
                      <a:cubicBezTo>
                        <a:pt x="0" y="1"/>
                        <a:pt x="105" y="1591"/>
                        <a:pt x="126" y="2679"/>
                      </a:cubicBezTo>
                      <a:lnTo>
                        <a:pt x="126" y="4102"/>
                      </a:lnTo>
                      <a:lnTo>
                        <a:pt x="126" y="12806"/>
                      </a:lnTo>
                      <a:cubicBezTo>
                        <a:pt x="126" y="14289"/>
                        <a:pt x="1081" y="15011"/>
                        <a:pt x="2046" y="15011"/>
                      </a:cubicBezTo>
                      <a:cubicBezTo>
                        <a:pt x="3027" y="15011"/>
                        <a:pt x="4017" y="14263"/>
                        <a:pt x="4017" y="12806"/>
                      </a:cubicBezTo>
                      <a:cubicBezTo>
                        <a:pt x="4017" y="9898"/>
                        <a:pt x="4017" y="4102"/>
                        <a:pt x="4017" y="4102"/>
                      </a:cubicBezTo>
                      <a:lnTo>
                        <a:pt x="4017" y="2700"/>
                      </a:lnTo>
                      <a:cubicBezTo>
                        <a:pt x="3934" y="1612"/>
                        <a:pt x="4017" y="1"/>
                        <a:pt x="40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44"/>
                <p:cNvSpPr/>
                <p:nvPr/>
              </p:nvSpPr>
              <p:spPr>
                <a:xfrm>
                  <a:off x="3747475" y="3057050"/>
                  <a:ext cx="69075" cy="1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7596" extrusionOk="0">
                      <a:moveTo>
                        <a:pt x="1" y="0"/>
                      </a:moveTo>
                      <a:lnTo>
                        <a:pt x="1" y="6026"/>
                      </a:lnTo>
                      <a:cubicBezTo>
                        <a:pt x="1" y="7083"/>
                        <a:pt x="677" y="7596"/>
                        <a:pt x="1361" y="7596"/>
                      </a:cubicBezTo>
                      <a:cubicBezTo>
                        <a:pt x="2058" y="7596"/>
                        <a:pt x="2763" y="7062"/>
                        <a:pt x="2763" y="6026"/>
                      </a:cubicBezTo>
                      <a:lnTo>
                        <a:pt x="276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44"/>
                <p:cNvSpPr/>
                <p:nvPr/>
              </p:nvSpPr>
              <p:spPr>
                <a:xfrm>
                  <a:off x="3970325" y="3057050"/>
                  <a:ext cx="68550" cy="1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7596" extrusionOk="0">
                      <a:moveTo>
                        <a:pt x="0" y="0"/>
                      </a:moveTo>
                      <a:lnTo>
                        <a:pt x="0" y="6026"/>
                      </a:lnTo>
                      <a:cubicBezTo>
                        <a:pt x="0" y="7083"/>
                        <a:pt x="672" y="7596"/>
                        <a:pt x="1350" y="7596"/>
                      </a:cubicBezTo>
                      <a:cubicBezTo>
                        <a:pt x="2042" y="7596"/>
                        <a:pt x="2741" y="7062"/>
                        <a:pt x="2741" y="6026"/>
                      </a:cubicBezTo>
                      <a:lnTo>
                        <a:pt x="274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44"/>
                <p:cNvSpPr/>
                <p:nvPr/>
              </p:nvSpPr>
              <p:spPr>
                <a:xfrm>
                  <a:off x="4196300" y="3057050"/>
                  <a:ext cx="68550" cy="1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" h="7596" extrusionOk="0">
                      <a:moveTo>
                        <a:pt x="0" y="0"/>
                      </a:moveTo>
                      <a:lnTo>
                        <a:pt x="0" y="6026"/>
                      </a:lnTo>
                      <a:cubicBezTo>
                        <a:pt x="0" y="7083"/>
                        <a:pt x="672" y="7596"/>
                        <a:pt x="1350" y="7596"/>
                      </a:cubicBezTo>
                      <a:cubicBezTo>
                        <a:pt x="2042" y="7596"/>
                        <a:pt x="2741" y="7062"/>
                        <a:pt x="2741" y="6026"/>
                      </a:cubicBezTo>
                      <a:lnTo>
                        <a:pt x="27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44"/>
                <p:cNvSpPr/>
                <p:nvPr/>
              </p:nvSpPr>
              <p:spPr>
                <a:xfrm>
                  <a:off x="3784906" y="3357019"/>
                  <a:ext cx="588500" cy="7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40" h="2930" extrusionOk="0">
                      <a:moveTo>
                        <a:pt x="2281" y="0"/>
                      </a:moveTo>
                      <a:cubicBezTo>
                        <a:pt x="1026" y="0"/>
                        <a:pt x="0" y="1026"/>
                        <a:pt x="0" y="2302"/>
                      </a:cubicBezTo>
                      <a:lnTo>
                        <a:pt x="0" y="2930"/>
                      </a:lnTo>
                      <a:lnTo>
                        <a:pt x="23540" y="2930"/>
                      </a:lnTo>
                      <a:lnTo>
                        <a:pt x="23540" y="2302"/>
                      </a:lnTo>
                      <a:cubicBezTo>
                        <a:pt x="23540" y="1026"/>
                        <a:pt x="22514" y="0"/>
                        <a:pt x="212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44"/>
                <p:cNvSpPr/>
                <p:nvPr/>
              </p:nvSpPr>
              <p:spPr>
                <a:xfrm>
                  <a:off x="3941550" y="2880775"/>
                  <a:ext cx="126075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3" h="1151" extrusionOk="0">
                      <a:moveTo>
                        <a:pt x="0" y="0"/>
                      </a:moveTo>
                      <a:lnTo>
                        <a:pt x="0" y="1151"/>
                      </a:lnTo>
                      <a:lnTo>
                        <a:pt x="5043" y="1151"/>
                      </a:lnTo>
                      <a:lnTo>
                        <a:pt x="504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7" name="Google Shape;597;p44"/>
              <p:cNvSpPr/>
              <p:nvPr/>
            </p:nvSpPr>
            <p:spPr>
              <a:xfrm>
                <a:off x="4166475" y="2880775"/>
                <a:ext cx="126100" cy="28775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1151" extrusionOk="0">
                    <a:moveTo>
                      <a:pt x="0" y="0"/>
                    </a:moveTo>
                    <a:lnTo>
                      <a:pt x="0" y="1151"/>
                    </a:lnTo>
                    <a:lnTo>
                      <a:pt x="5043" y="1151"/>
                    </a:lnTo>
                    <a:lnTo>
                      <a:pt x="50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8" name="Google Shape;598;p44"/>
            <p:cNvSpPr/>
            <p:nvPr/>
          </p:nvSpPr>
          <p:spPr>
            <a:xfrm>
              <a:off x="719033" y="3772250"/>
              <a:ext cx="3775500" cy="336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5"/>
          <p:cNvSpPr txBox="1">
            <a:spLocks noGrp="1"/>
          </p:cNvSpPr>
          <p:nvPr>
            <p:ph type="body" idx="1"/>
          </p:nvPr>
        </p:nvSpPr>
        <p:spPr>
          <a:xfrm>
            <a:off x="52828" y="322118"/>
            <a:ext cx="5776472" cy="46551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 algn="l">
              <a:buNone/>
            </a:pPr>
            <a:r>
              <a:rPr lang="es-MX" sz="2400" b="0" i="0" u="none" strike="noStrike" baseline="0" dirty="0">
                <a:latin typeface="BerkeleyStd-Medium"/>
              </a:rPr>
              <a:t>Incluye desde el reclutamiento, la selección y la capacitación para la productividad. La integración de recursos humanos está íntimamente relacionada con la planeación y la organización</a:t>
            </a:r>
            <a:endParaRPr sz="2400" dirty="0"/>
          </a:p>
        </p:txBody>
      </p:sp>
      <p:grpSp>
        <p:nvGrpSpPr>
          <p:cNvPr id="605" name="Google Shape;605;p45"/>
          <p:cNvGrpSpPr/>
          <p:nvPr/>
        </p:nvGrpSpPr>
        <p:grpSpPr>
          <a:xfrm>
            <a:off x="5662825" y="540198"/>
            <a:ext cx="4957828" cy="4049245"/>
            <a:chOff x="2934602" y="4532150"/>
            <a:chExt cx="849525" cy="693827"/>
          </a:xfrm>
        </p:grpSpPr>
        <p:sp>
          <p:nvSpPr>
            <p:cNvPr id="606" name="Google Shape;606;p45"/>
            <p:cNvSpPr/>
            <p:nvPr/>
          </p:nvSpPr>
          <p:spPr>
            <a:xfrm>
              <a:off x="3121350" y="4532150"/>
              <a:ext cx="476550" cy="339000"/>
            </a:xfrm>
            <a:custGeom>
              <a:avLst/>
              <a:gdLst/>
              <a:ahLst/>
              <a:cxnLst/>
              <a:rect l="l" t="t" r="r" b="b"/>
              <a:pathLst>
                <a:path w="19062" h="13560" extrusionOk="0">
                  <a:moveTo>
                    <a:pt x="16362" y="2700"/>
                  </a:moveTo>
                  <a:lnTo>
                    <a:pt x="16362" y="10881"/>
                  </a:lnTo>
                  <a:lnTo>
                    <a:pt x="2678" y="10881"/>
                  </a:lnTo>
                  <a:lnTo>
                    <a:pt x="2678" y="2700"/>
                  </a:lnTo>
                  <a:close/>
                  <a:moveTo>
                    <a:pt x="0" y="1"/>
                  </a:moveTo>
                  <a:lnTo>
                    <a:pt x="0" y="13559"/>
                  </a:lnTo>
                  <a:lnTo>
                    <a:pt x="19061" y="13559"/>
                  </a:lnTo>
                  <a:lnTo>
                    <a:pt x="1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2934602" y="4696400"/>
              <a:ext cx="849525" cy="529578"/>
            </a:xfrm>
            <a:custGeom>
              <a:avLst/>
              <a:gdLst/>
              <a:ahLst/>
              <a:cxnLst/>
              <a:rect l="l" t="t" r="r" b="b"/>
              <a:pathLst>
                <a:path w="33981" h="21281" extrusionOk="0">
                  <a:moveTo>
                    <a:pt x="0" y="1"/>
                  </a:moveTo>
                  <a:lnTo>
                    <a:pt x="0" y="21280"/>
                  </a:lnTo>
                  <a:lnTo>
                    <a:pt x="33980" y="21280"/>
                  </a:lnTo>
                  <a:lnTo>
                    <a:pt x="33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3196675" y="4799975"/>
              <a:ext cx="325375" cy="324875"/>
            </a:xfrm>
            <a:custGeom>
              <a:avLst/>
              <a:gdLst/>
              <a:ahLst/>
              <a:cxnLst/>
              <a:rect l="l" t="t" r="r" b="b"/>
              <a:pathLst>
                <a:path w="13015" h="12995" extrusionOk="0">
                  <a:moveTo>
                    <a:pt x="6507" y="1"/>
                  </a:moveTo>
                  <a:cubicBezTo>
                    <a:pt x="2929" y="1"/>
                    <a:pt x="0" y="2909"/>
                    <a:pt x="0" y="6508"/>
                  </a:cubicBezTo>
                  <a:cubicBezTo>
                    <a:pt x="0" y="10086"/>
                    <a:pt x="2929" y="12994"/>
                    <a:pt x="6507" y="12994"/>
                  </a:cubicBezTo>
                  <a:cubicBezTo>
                    <a:pt x="10106" y="12994"/>
                    <a:pt x="13015" y="10086"/>
                    <a:pt x="13015" y="6508"/>
                  </a:cubicBezTo>
                  <a:cubicBezTo>
                    <a:pt x="13015" y="2909"/>
                    <a:pt x="10106" y="1"/>
                    <a:pt x="6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3261525" y="4869025"/>
              <a:ext cx="196175" cy="196200"/>
            </a:xfrm>
            <a:custGeom>
              <a:avLst/>
              <a:gdLst/>
              <a:ahLst/>
              <a:cxnLst/>
              <a:rect l="l" t="t" r="r" b="b"/>
              <a:pathLst>
                <a:path w="7847" h="7848" extrusionOk="0">
                  <a:moveTo>
                    <a:pt x="2742" y="1"/>
                  </a:moveTo>
                  <a:lnTo>
                    <a:pt x="2742" y="2742"/>
                  </a:lnTo>
                  <a:lnTo>
                    <a:pt x="1" y="2742"/>
                  </a:lnTo>
                  <a:lnTo>
                    <a:pt x="1" y="5106"/>
                  </a:lnTo>
                  <a:lnTo>
                    <a:pt x="2742" y="5106"/>
                  </a:lnTo>
                  <a:lnTo>
                    <a:pt x="2742" y="7847"/>
                  </a:lnTo>
                  <a:lnTo>
                    <a:pt x="5106" y="7847"/>
                  </a:lnTo>
                  <a:lnTo>
                    <a:pt x="5106" y="5106"/>
                  </a:lnTo>
                  <a:lnTo>
                    <a:pt x="7847" y="5106"/>
                  </a:lnTo>
                  <a:lnTo>
                    <a:pt x="7847" y="2742"/>
                  </a:lnTo>
                  <a:lnTo>
                    <a:pt x="5106" y="2742"/>
                  </a:lnTo>
                  <a:lnTo>
                    <a:pt x="5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46"/>
          <p:cNvGrpSpPr/>
          <p:nvPr/>
        </p:nvGrpSpPr>
        <p:grpSpPr>
          <a:xfrm>
            <a:off x="1628464" y="72378"/>
            <a:ext cx="970018" cy="1437481"/>
            <a:chOff x="1461050" y="2732725"/>
            <a:chExt cx="505850" cy="749625"/>
          </a:xfrm>
        </p:grpSpPr>
        <p:sp>
          <p:nvSpPr>
            <p:cNvPr id="620" name="Google Shape;620;p46"/>
            <p:cNvSpPr/>
            <p:nvPr/>
          </p:nvSpPr>
          <p:spPr>
            <a:xfrm>
              <a:off x="1461050" y="2809100"/>
              <a:ext cx="505850" cy="673250"/>
            </a:xfrm>
            <a:custGeom>
              <a:avLst/>
              <a:gdLst/>
              <a:ahLst/>
              <a:cxnLst/>
              <a:rect l="l" t="t" r="r" b="b"/>
              <a:pathLst>
                <a:path w="20234" h="26930" extrusionOk="0">
                  <a:moveTo>
                    <a:pt x="1" y="1"/>
                  </a:moveTo>
                  <a:lnTo>
                    <a:pt x="1" y="26929"/>
                  </a:lnTo>
                  <a:lnTo>
                    <a:pt x="20234" y="26929"/>
                  </a:lnTo>
                  <a:lnTo>
                    <a:pt x="202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1504475" y="2867175"/>
              <a:ext cx="419000" cy="557100"/>
            </a:xfrm>
            <a:custGeom>
              <a:avLst/>
              <a:gdLst/>
              <a:ahLst/>
              <a:cxnLst/>
              <a:rect l="l" t="t" r="r" b="b"/>
              <a:pathLst>
                <a:path w="16760" h="22284" extrusionOk="0">
                  <a:moveTo>
                    <a:pt x="0" y="0"/>
                  </a:moveTo>
                  <a:lnTo>
                    <a:pt x="0" y="22284"/>
                  </a:lnTo>
                  <a:lnTo>
                    <a:pt x="16760" y="22284"/>
                  </a:lnTo>
                  <a:lnTo>
                    <a:pt x="16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6"/>
            <p:cNvSpPr/>
            <p:nvPr/>
          </p:nvSpPr>
          <p:spPr>
            <a:xfrm>
              <a:off x="1564100" y="2732725"/>
              <a:ext cx="299750" cy="166375"/>
            </a:xfrm>
            <a:custGeom>
              <a:avLst/>
              <a:gdLst/>
              <a:ahLst/>
              <a:cxnLst/>
              <a:rect l="l" t="t" r="r" b="b"/>
              <a:pathLst>
                <a:path w="11990" h="6655" extrusionOk="0">
                  <a:moveTo>
                    <a:pt x="2114" y="1"/>
                  </a:moveTo>
                  <a:lnTo>
                    <a:pt x="2114" y="2470"/>
                  </a:lnTo>
                  <a:lnTo>
                    <a:pt x="0" y="2470"/>
                  </a:lnTo>
                  <a:lnTo>
                    <a:pt x="0" y="6654"/>
                  </a:lnTo>
                  <a:lnTo>
                    <a:pt x="11990" y="6654"/>
                  </a:lnTo>
                  <a:lnTo>
                    <a:pt x="11990" y="2470"/>
                  </a:lnTo>
                  <a:lnTo>
                    <a:pt x="9897" y="2470"/>
                  </a:lnTo>
                  <a:lnTo>
                    <a:pt x="98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1559925" y="3018850"/>
              <a:ext cx="308125" cy="308650"/>
            </a:xfrm>
            <a:custGeom>
              <a:avLst/>
              <a:gdLst/>
              <a:ahLst/>
              <a:cxnLst/>
              <a:rect l="l" t="t" r="r" b="b"/>
              <a:pathLst>
                <a:path w="12325" h="12346" extrusionOk="0">
                  <a:moveTo>
                    <a:pt x="6173" y="1"/>
                  </a:moveTo>
                  <a:cubicBezTo>
                    <a:pt x="2762" y="1"/>
                    <a:pt x="0" y="2763"/>
                    <a:pt x="0" y="6173"/>
                  </a:cubicBezTo>
                  <a:cubicBezTo>
                    <a:pt x="0" y="9584"/>
                    <a:pt x="2762" y="12346"/>
                    <a:pt x="6173" y="12346"/>
                  </a:cubicBezTo>
                  <a:cubicBezTo>
                    <a:pt x="9562" y="12346"/>
                    <a:pt x="12324" y="9584"/>
                    <a:pt x="12324" y="6173"/>
                  </a:cubicBezTo>
                  <a:cubicBezTo>
                    <a:pt x="12324" y="2763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1621125" y="3084775"/>
              <a:ext cx="185725" cy="185725"/>
            </a:xfrm>
            <a:custGeom>
              <a:avLst/>
              <a:gdLst/>
              <a:ahLst/>
              <a:cxnLst/>
              <a:rect l="l" t="t" r="r" b="b"/>
              <a:pathLst>
                <a:path w="7429" h="7429" extrusionOk="0">
                  <a:moveTo>
                    <a:pt x="2595" y="0"/>
                  </a:moveTo>
                  <a:lnTo>
                    <a:pt x="2595" y="2595"/>
                  </a:lnTo>
                  <a:lnTo>
                    <a:pt x="0" y="2595"/>
                  </a:lnTo>
                  <a:lnTo>
                    <a:pt x="0" y="4834"/>
                  </a:lnTo>
                  <a:lnTo>
                    <a:pt x="2595" y="4834"/>
                  </a:lnTo>
                  <a:lnTo>
                    <a:pt x="2595" y="7428"/>
                  </a:lnTo>
                  <a:lnTo>
                    <a:pt x="4833" y="7428"/>
                  </a:lnTo>
                  <a:lnTo>
                    <a:pt x="4833" y="4834"/>
                  </a:lnTo>
                  <a:lnTo>
                    <a:pt x="7428" y="4834"/>
                  </a:lnTo>
                  <a:lnTo>
                    <a:pt x="7428" y="2595"/>
                  </a:lnTo>
                  <a:lnTo>
                    <a:pt x="4833" y="2595"/>
                  </a:lnTo>
                  <a:lnTo>
                    <a:pt x="48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46"/>
          <p:cNvGrpSpPr/>
          <p:nvPr/>
        </p:nvGrpSpPr>
        <p:grpSpPr>
          <a:xfrm>
            <a:off x="7208576" y="634466"/>
            <a:ext cx="969986" cy="1400484"/>
            <a:chOff x="2154150" y="4267475"/>
            <a:chExt cx="665925" cy="961475"/>
          </a:xfrm>
        </p:grpSpPr>
        <p:sp>
          <p:nvSpPr>
            <p:cNvPr id="626" name="Google Shape;626;p46"/>
            <p:cNvSpPr/>
            <p:nvPr/>
          </p:nvSpPr>
          <p:spPr>
            <a:xfrm>
              <a:off x="2395175" y="4796575"/>
              <a:ext cx="117300" cy="86075"/>
            </a:xfrm>
            <a:custGeom>
              <a:avLst/>
              <a:gdLst/>
              <a:ahLst/>
              <a:cxnLst/>
              <a:rect l="l" t="t" r="r" b="b"/>
              <a:pathLst>
                <a:path w="4692" h="3443" extrusionOk="0">
                  <a:moveTo>
                    <a:pt x="1279" y="1"/>
                  </a:moveTo>
                  <a:cubicBezTo>
                    <a:pt x="964" y="1"/>
                    <a:pt x="667" y="184"/>
                    <a:pt x="528" y="493"/>
                  </a:cubicBezTo>
                  <a:cubicBezTo>
                    <a:pt x="528" y="493"/>
                    <a:pt x="214" y="1497"/>
                    <a:pt x="62" y="1644"/>
                  </a:cubicBezTo>
                  <a:lnTo>
                    <a:pt x="62" y="1644"/>
                  </a:lnTo>
                  <a:cubicBezTo>
                    <a:pt x="39" y="1637"/>
                    <a:pt x="22" y="1633"/>
                    <a:pt x="13" y="1633"/>
                  </a:cubicBezTo>
                  <a:cubicBezTo>
                    <a:pt x="4" y="1633"/>
                    <a:pt x="1" y="1637"/>
                    <a:pt x="5" y="1643"/>
                  </a:cubicBezTo>
                  <a:cubicBezTo>
                    <a:pt x="12" y="1656"/>
                    <a:pt x="20" y="1662"/>
                    <a:pt x="30" y="1662"/>
                  </a:cubicBezTo>
                  <a:cubicBezTo>
                    <a:pt x="39" y="1662"/>
                    <a:pt x="50" y="1655"/>
                    <a:pt x="62" y="1644"/>
                  </a:cubicBezTo>
                  <a:lnTo>
                    <a:pt x="62" y="1644"/>
                  </a:lnTo>
                  <a:cubicBezTo>
                    <a:pt x="558" y="1791"/>
                    <a:pt x="4001" y="3443"/>
                    <a:pt x="4001" y="3443"/>
                  </a:cubicBezTo>
                  <a:lnTo>
                    <a:pt x="4525" y="2271"/>
                  </a:lnTo>
                  <a:cubicBezTo>
                    <a:pt x="4692" y="1874"/>
                    <a:pt x="4525" y="1371"/>
                    <a:pt x="4106" y="1183"/>
                  </a:cubicBezTo>
                  <a:lnTo>
                    <a:pt x="1616" y="74"/>
                  </a:lnTo>
                  <a:cubicBezTo>
                    <a:pt x="1506" y="24"/>
                    <a:pt x="1391" y="1"/>
                    <a:pt x="1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2580975" y="4267475"/>
              <a:ext cx="177375" cy="185050"/>
            </a:xfrm>
            <a:custGeom>
              <a:avLst/>
              <a:gdLst/>
              <a:ahLst/>
              <a:cxnLst/>
              <a:rect l="l" t="t" r="r" b="b"/>
              <a:pathLst>
                <a:path w="7095" h="7402" extrusionOk="0">
                  <a:moveTo>
                    <a:pt x="2323" y="1"/>
                  </a:moveTo>
                  <a:lnTo>
                    <a:pt x="147" y="4855"/>
                  </a:lnTo>
                  <a:cubicBezTo>
                    <a:pt x="1" y="5190"/>
                    <a:pt x="147" y="5608"/>
                    <a:pt x="503" y="5755"/>
                  </a:cubicBezTo>
                  <a:lnTo>
                    <a:pt x="4018" y="7345"/>
                  </a:lnTo>
                  <a:cubicBezTo>
                    <a:pt x="4111" y="7383"/>
                    <a:pt x="4206" y="7401"/>
                    <a:pt x="4299" y="7401"/>
                  </a:cubicBezTo>
                  <a:cubicBezTo>
                    <a:pt x="4564" y="7401"/>
                    <a:pt x="4810" y="7252"/>
                    <a:pt x="4918" y="6989"/>
                  </a:cubicBezTo>
                  <a:lnTo>
                    <a:pt x="7094" y="2156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6"/>
            <p:cNvSpPr/>
            <p:nvPr/>
          </p:nvSpPr>
          <p:spPr>
            <a:xfrm>
              <a:off x="2401050" y="4356125"/>
              <a:ext cx="344725" cy="436300"/>
            </a:xfrm>
            <a:custGeom>
              <a:avLst/>
              <a:gdLst/>
              <a:ahLst/>
              <a:cxnLst/>
              <a:rect l="l" t="t" r="r" b="b"/>
              <a:pathLst>
                <a:path w="13789" h="17452" extrusionOk="0">
                  <a:moveTo>
                    <a:pt x="6816" y="1"/>
                  </a:moveTo>
                  <a:cubicBezTo>
                    <a:pt x="6503" y="1"/>
                    <a:pt x="6206" y="180"/>
                    <a:pt x="6068" y="472"/>
                  </a:cubicBezTo>
                  <a:lnTo>
                    <a:pt x="189" y="13591"/>
                  </a:lnTo>
                  <a:cubicBezTo>
                    <a:pt x="0" y="14010"/>
                    <a:pt x="189" y="14491"/>
                    <a:pt x="607" y="14679"/>
                  </a:cubicBezTo>
                  <a:lnTo>
                    <a:pt x="6633" y="17378"/>
                  </a:lnTo>
                  <a:cubicBezTo>
                    <a:pt x="6744" y="17428"/>
                    <a:pt x="6860" y="17452"/>
                    <a:pt x="6973" y="17452"/>
                  </a:cubicBezTo>
                  <a:cubicBezTo>
                    <a:pt x="7287" y="17452"/>
                    <a:pt x="7583" y="17273"/>
                    <a:pt x="7721" y="16981"/>
                  </a:cubicBezTo>
                  <a:lnTo>
                    <a:pt x="13601" y="3862"/>
                  </a:lnTo>
                  <a:cubicBezTo>
                    <a:pt x="13789" y="3443"/>
                    <a:pt x="13601" y="2941"/>
                    <a:pt x="13182" y="2774"/>
                  </a:cubicBezTo>
                  <a:lnTo>
                    <a:pt x="7156" y="74"/>
                  </a:lnTo>
                  <a:cubicBezTo>
                    <a:pt x="7045" y="24"/>
                    <a:pt x="6929" y="1"/>
                    <a:pt x="68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2366525" y="4695375"/>
              <a:ext cx="228600" cy="174750"/>
            </a:xfrm>
            <a:custGeom>
              <a:avLst/>
              <a:gdLst/>
              <a:ahLst/>
              <a:cxnLst/>
              <a:rect l="l" t="t" r="r" b="b"/>
              <a:pathLst>
                <a:path w="9144" h="6990" extrusionOk="0">
                  <a:moveTo>
                    <a:pt x="1611" y="0"/>
                  </a:moveTo>
                  <a:lnTo>
                    <a:pt x="189" y="3139"/>
                  </a:lnTo>
                  <a:cubicBezTo>
                    <a:pt x="0" y="3536"/>
                    <a:pt x="189" y="4038"/>
                    <a:pt x="586" y="4227"/>
                  </a:cubicBezTo>
                  <a:lnTo>
                    <a:pt x="6633" y="6926"/>
                  </a:lnTo>
                  <a:cubicBezTo>
                    <a:pt x="6736" y="6969"/>
                    <a:pt x="6845" y="6990"/>
                    <a:pt x="6955" y="6990"/>
                  </a:cubicBezTo>
                  <a:cubicBezTo>
                    <a:pt x="7269" y="6990"/>
                    <a:pt x="7581" y="6818"/>
                    <a:pt x="7721" y="6507"/>
                  </a:cubicBezTo>
                  <a:lnTo>
                    <a:pt x="9144" y="3369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6"/>
            <p:cNvSpPr/>
            <p:nvPr/>
          </p:nvSpPr>
          <p:spPr>
            <a:xfrm>
              <a:off x="2259275" y="4583875"/>
              <a:ext cx="560800" cy="522150"/>
            </a:xfrm>
            <a:custGeom>
              <a:avLst/>
              <a:gdLst/>
              <a:ahLst/>
              <a:cxnLst/>
              <a:rect l="l" t="t" r="r" b="b"/>
              <a:pathLst>
                <a:path w="22432" h="20886" extrusionOk="0">
                  <a:moveTo>
                    <a:pt x="13244" y="0"/>
                  </a:moveTo>
                  <a:cubicBezTo>
                    <a:pt x="12970" y="0"/>
                    <a:pt x="12764" y="213"/>
                    <a:pt x="12764" y="547"/>
                  </a:cubicBezTo>
                  <a:lnTo>
                    <a:pt x="12764" y="2305"/>
                  </a:lnTo>
                  <a:cubicBezTo>
                    <a:pt x="12764" y="2765"/>
                    <a:pt x="13120" y="3288"/>
                    <a:pt x="13518" y="3477"/>
                  </a:cubicBezTo>
                  <a:cubicBezTo>
                    <a:pt x="13518" y="3477"/>
                    <a:pt x="19041" y="5046"/>
                    <a:pt x="19041" y="9398"/>
                  </a:cubicBezTo>
                  <a:cubicBezTo>
                    <a:pt x="19041" y="13750"/>
                    <a:pt x="14899" y="17307"/>
                    <a:pt x="12032" y="17307"/>
                  </a:cubicBezTo>
                  <a:lnTo>
                    <a:pt x="1" y="17307"/>
                  </a:lnTo>
                  <a:lnTo>
                    <a:pt x="1" y="20885"/>
                  </a:lnTo>
                  <a:lnTo>
                    <a:pt x="12032" y="20885"/>
                  </a:lnTo>
                  <a:cubicBezTo>
                    <a:pt x="16886" y="20885"/>
                    <a:pt x="22431" y="16554"/>
                    <a:pt x="22431" y="9356"/>
                  </a:cubicBezTo>
                  <a:cubicBezTo>
                    <a:pt x="22431" y="2179"/>
                    <a:pt x="13518" y="66"/>
                    <a:pt x="13518" y="66"/>
                  </a:cubicBezTo>
                  <a:cubicBezTo>
                    <a:pt x="13422" y="21"/>
                    <a:pt x="13330" y="0"/>
                    <a:pt x="13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6"/>
            <p:cNvSpPr/>
            <p:nvPr/>
          </p:nvSpPr>
          <p:spPr>
            <a:xfrm>
              <a:off x="2154150" y="5181325"/>
              <a:ext cx="547700" cy="47625"/>
            </a:xfrm>
            <a:custGeom>
              <a:avLst/>
              <a:gdLst/>
              <a:ahLst/>
              <a:cxnLst/>
              <a:rect l="l" t="t" r="r" b="b"/>
              <a:pathLst>
                <a:path w="21908" h="1905" extrusionOk="0">
                  <a:moveTo>
                    <a:pt x="0" y="0"/>
                  </a:moveTo>
                  <a:lnTo>
                    <a:pt x="0" y="1904"/>
                  </a:lnTo>
                  <a:lnTo>
                    <a:pt x="21091" y="1904"/>
                  </a:lnTo>
                  <a:cubicBezTo>
                    <a:pt x="21531" y="1904"/>
                    <a:pt x="21907" y="1549"/>
                    <a:pt x="21907" y="1088"/>
                  </a:cubicBezTo>
                  <a:lnTo>
                    <a:pt x="21907" y="816"/>
                  </a:lnTo>
                  <a:cubicBezTo>
                    <a:pt x="21907" y="356"/>
                    <a:pt x="21531" y="0"/>
                    <a:pt x="21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2514550" y="4519075"/>
              <a:ext cx="187300" cy="187825"/>
            </a:xfrm>
            <a:custGeom>
              <a:avLst/>
              <a:gdLst/>
              <a:ahLst/>
              <a:cxnLst/>
              <a:rect l="l" t="t" r="r" b="b"/>
              <a:pathLst>
                <a:path w="7492" h="7513" extrusionOk="0">
                  <a:moveTo>
                    <a:pt x="3746" y="1"/>
                  </a:moveTo>
                  <a:cubicBezTo>
                    <a:pt x="1675" y="1"/>
                    <a:pt x="1" y="1696"/>
                    <a:pt x="1" y="3767"/>
                  </a:cubicBezTo>
                  <a:cubicBezTo>
                    <a:pt x="1" y="5818"/>
                    <a:pt x="1675" y="7512"/>
                    <a:pt x="3746" y="7512"/>
                  </a:cubicBezTo>
                  <a:cubicBezTo>
                    <a:pt x="5817" y="7512"/>
                    <a:pt x="7491" y="5818"/>
                    <a:pt x="7491" y="3767"/>
                  </a:cubicBezTo>
                  <a:cubicBezTo>
                    <a:pt x="7491" y="1696"/>
                    <a:pt x="5817" y="1"/>
                    <a:pt x="37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6"/>
            <p:cNvSpPr/>
            <p:nvPr/>
          </p:nvSpPr>
          <p:spPr>
            <a:xfrm>
              <a:off x="2542800" y="4547325"/>
              <a:ext cx="130800" cy="131325"/>
            </a:xfrm>
            <a:custGeom>
              <a:avLst/>
              <a:gdLst/>
              <a:ahLst/>
              <a:cxnLst/>
              <a:rect l="l" t="t" r="r" b="b"/>
              <a:pathLst>
                <a:path w="5232" h="5253" extrusionOk="0">
                  <a:moveTo>
                    <a:pt x="2616" y="1"/>
                  </a:moveTo>
                  <a:cubicBezTo>
                    <a:pt x="1172" y="1"/>
                    <a:pt x="1" y="1172"/>
                    <a:pt x="1" y="2637"/>
                  </a:cubicBezTo>
                  <a:cubicBezTo>
                    <a:pt x="1" y="4081"/>
                    <a:pt x="1172" y="5253"/>
                    <a:pt x="2616" y="5253"/>
                  </a:cubicBezTo>
                  <a:cubicBezTo>
                    <a:pt x="4060" y="5253"/>
                    <a:pt x="5231" y="4081"/>
                    <a:pt x="5231" y="2637"/>
                  </a:cubicBezTo>
                  <a:cubicBezTo>
                    <a:pt x="5231" y="1172"/>
                    <a:pt x="4060" y="1"/>
                    <a:pt x="2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6"/>
            <p:cNvSpPr/>
            <p:nvPr/>
          </p:nvSpPr>
          <p:spPr>
            <a:xfrm>
              <a:off x="2414125" y="5016550"/>
              <a:ext cx="328525" cy="212400"/>
            </a:xfrm>
            <a:custGeom>
              <a:avLst/>
              <a:gdLst/>
              <a:ahLst/>
              <a:cxnLst/>
              <a:rect l="l" t="t" r="r" b="b"/>
              <a:pathLst>
                <a:path w="13141" h="8496" extrusionOk="0">
                  <a:moveTo>
                    <a:pt x="0" y="0"/>
                  </a:moveTo>
                  <a:lnTo>
                    <a:pt x="0" y="8495"/>
                  </a:lnTo>
                  <a:lnTo>
                    <a:pt x="12596" y="8495"/>
                  </a:lnTo>
                  <a:cubicBezTo>
                    <a:pt x="13140" y="8495"/>
                    <a:pt x="12743" y="8035"/>
                    <a:pt x="12743" y="8035"/>
                  </a:cubicBezTo>
                  <a:lnTo>
                    <a:pt x="62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2574175" y="45787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61" y="0"/>
                  </a:moveTo>
                  <a:cubicBezTo>
                    <a:pt x="608" y="0"/>
                    <a:pt x="1" y="607"/>
                    <a:pt x="1" y="1381"/>
                  </a:cubicBezTo>
                  <a:cubicBezTo>
                    <a:pt x="1" y="2134"/>
                    <a:pt x="608" y="2741"/>
                    <a:pt x="1361" y="2741"/>
                  </a:cubicBezTo>
                  <a:cubicBezTo>
                    <a:pt x="2114" y="2741"/>
                    <a:pt x="2742" y="2134"/>
                    <a:pt x="2742" y="1381"/>
                  </a:cubicBezTo>
                  <a:cubicBezTo>
                    <a:pt x="2742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2451250" y="5047400"/>
              <a:ext cx="40325" cy="40825"/>
            </a:xfrm>
            <a:custGeom>
              <a:avLst/>
              <a:gdLst/>
              <a:ahLst/>
              <a:cxnLst/>
              <a:rect l="l" t="t" r="r" b="b"/>
              <a:pathLst>
                <a:path w="1613" h="1633" extrusionOk="0">
                  <a:moveTo>
                    <a:pt x="817" y="1"/>
                  </a:moveTo>
                  <a:cubicBezTo>
                    <a:pt x="357" y="1"/>
                    <a:pt x="1" y="356"/>
                    <a:pt x="1" y="817"/>
                  </a:cubicBezTo>
                  <a:cubicBezTo>
                    <a:pt x="1" y="1256"/>
                    <a:pt x="357" y="1633"/>
                    <a:pt x="817" y="1633"/>
                  </a:cubicBezTo>
                  <a:cubicBezTo>
                    <a:pt x="1256" y="1633"/>
                    <a:pt x="1612" y="1256"/>
                    <a:pt x="1612" y="817"/>
                  </a:cubicBezTo>
                  <a:cubicBezTo>
                    <a:pt x="1612" y="356"/>
                    <a:pt x="1256" y="1"/>
                    <a:pt x="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2442900" y="5181325"/>
              <a:ext cx="40300" cy="40825"/>
            </a:xfrm>
            <a:custGeom>
              <a:avLst/>
              <a:gdLst/>
              <a:ahLst/>
              <a:cxnLst/>
              <a:rect l="l" t="t" r="r" b="b"/>
              <a:pathLst>
                <a:path w="1612" h="1633" extrusionOk="0">
                  <a:moveTo>
                    <a:pt x="816" y="0"/>
                  </a:moveTo>
                  <a:cubicBezTo>
                    <a:pt x="356" y="0"/>
                    <a:pt x="0" y="356"/>
                    <a:pt x="0" y="816"/>
                  </a:cubicBezTo>
                  <a:cubicBezTo>
                    <a:pt x="0" y="1256"/>
                    <a:pt x="356" y="1632"/>
                    <a:pt x="816" y="1632"/>
                  </a:cubicBezTo>
                  <a:cubicBezTo>
                    <a:pt x="1256" y="1632"/>
                    <a:pt x="1611" y="1256"/>
                    <a:pt x="1611" y="816"/>
                  </a:cubicBezTo>
                  <a:cubicBezTo>
                    <a:pt x="1611" y="356"/>
                    <a:pt x="1256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D44F493C-416C-4B03-57E3-09F825EB6825}"/>
              </a:ext>
            </a:extLst>
          </p:cNvPr>
          <p:cNvSpPr/>
          <p:nvPr/>
        </p:nvSpPr>
        <p:spPr>
          <a:xfrm>
            <a:off x="60202" y="1917488"/>
            <a:ext cx="4145973" cy="26856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2000" b="0" i="0" u="none" strike="noStrike" baseline="0" dirty="0">
              <a:latin typeface="BerkeleyStd-Medium"/>
            </a:endParaRPr>
          </a:p>
          <a:p>
            <a:r>
              <a:rPr lang="es-MX" sz="2000" b="0" i="0" u="none" strike="noStrike" baseline="0" dirty="0">
                <a:latin typeface="BerkeleyStd-Medium"/>
              </a:rPr>
              <a:t>La responsabilidad inmediata de la integración es de los administradores</a:t>
            </a:r>
          </a:p>
          <a:p>
            <a:pPr algn="l"/>
            <a:r>
              <a:rPr lang="es-MX" sz="2000" b="0" i="0" u="none" strike="noStrike" baseline="0" dirty="0">
                <a:latin typeface="BerkeleyStd-Medium"/>
              </a:rPr>
              <a:t>La integración es interdependiente de la estructura de organización, la cual, a su vez, depende de los planes de la empresa, consiste en la selección, evaluación y el desarrollo de personal.</a:t>
            </a:r>
          </a:p>
          <a:p>
            <a:endParaRPr lang="es-MX" sz="2000" b="0" i="0" u="none" strike="noStrike" baseline="0" dirty="0">
              <a:latin typeface="BerkeleyStd-Medium"/>
            </a:endParaRPr>
          </a:p>
          <a:p>
            <a:endParaRPr lang="es-EC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F543F02-4D2C-3B12-0910-9ED6F4118D0A}"/>
              </a:ext>
            </a:extLst>
          </p:cNvPr>
          <p:cNvSpPr/>
          <p:nvPr/>
        </p:nvSpPr>
        <p:spPr>
          <a:xfrm>
            <a:off x="5039591" y="2452255"/>
            <a:ext cx="4044207" cy="21509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MX" sz="2000" b="0" i="0" u="none" strike="noStrike" baseline="0" dirty="0">
                <a:latin typeface="BerkeleyStd-Medium"/>
              </a:rPr>
              <a:t>El administrador responsable </a:t>
            </a:r>
            <a:r>
              <a:rPr lang="es-MX" sz="2000" b="0" i="0" u="none" strike="noStrike" baseline="0" dirty="0" err="1">
                <a:latin typeface="BerkeleyStd-Medium"/>
              </a:rPr>
              <a:t>verifi</a:t>
            </a:r>
            <a:r>
              <a:rPr lang="es-MX" sz="2000" b="0" i="0" u="none" strike="noStrike" baseline="0" dirty="0">
                <a:latin typeface="BerkeleyStd-Medium"/>
              </a:rPr>
              <a:t>- ca que las interrelaciones sean reconocidas e implantadas</a:t>
            </a:r>
          </a:p>
        </p:txBody>
      </p:sp>
      <p:sp>
        <p:nvSpPr>
          <p:cNvPr id="12" name="Flecha: curvada hacia abajo 11">
            <a:extLst>
              <a:ext uri="{FF2B5EF4-FFF2-40B4-BE49-F238E27FC236}">
                <a16:creationId xmlns:a16="http://schemas.microsoft.com/office/drawing/2014/main" id="{48494984-81EF-1E56-811B-0BFF9773CF73}"/>
              </a:ext>
            </a:extLst>
          </p:cNvPr>
          <p:cNvSpPr/>
          <p:nvPr/>
        </p:nvSpPr>
        <p:spPr>
          <a:xfrm>
            <a:off x="3109834" y="667913"/>
            <a:ext cx="3002973" cy="113094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partamento de Enfermería by Slidesgo">
  <a:themeElements>
    <a:clrScheme name="Simple Light">
      <a:dk1>
        <a:srgbClr val="709895"/>
      </a:dk1>
      <a:lt1>
        <a:srgbClr val="FFFFFF"/>
      </a:lt1>
      <a:dk2>
        <a:srgbClr val="FFFFFF"/>
      </a:dk2>
      <a:lt2>
        <a:srgbClr val="FFFFFF"/>
      </a:lt2>
      <a:accent1>
        <a:srgbClr val="68DBC2"/>
      </a:accent1>
      <a:accent2>
        <a:srgbClr val="1CA893"/>
      </a:accent2>
      <a:accent3>
        <a:srgbClr val="D9D9D9"/>
      </a:accent3>
      <a:accent4>
        <a:srgbClr val="FFFFFF"/>
      </a:accent4>
      <a:accent5>
        <a:srgbClr val="FFFFFF"/>
      </a:accent5>
      <a:accent6>
        <a:srgbClr val="FFFFFF"/>
      </a:accent6>
      <a:hlink>
        <a:srgbClr val="68DBC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736</Words>
  <Application>Microsoft Office PowerPoint</Application>
  <PresentationFormat>Presentación en pantalla (16:9)</PresentationFormat>
  <Paragraphs>133</Paragraphs>
  <Slides>34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6" baseType="lpstr">
      <vt:lpstr>ScalaPro-Regular</vt:lpstr>
      <vt:lpstr>Oswald</vt:lpstr>
      <vt:lpstr>DaxPro-Medium</vt:lpstr>
      <vt:lpstr>Arial</vt:lpstr>
      <vt:lpstr>Roboto Condensed Light</vt:lpstr>
      <vt:lpstr>Montserrat</vt:lpstr>
      <vt:lpstr>DaxPro-Regular</vt:lpstr>
      <vt:lpstr>Taz-Light</vt:lpstr>
      <vt:lpstr>BerkeleyStd-Italic</vt:lpstr>
      <vt:lpstr>BerkeleyStd-Medium</vt:lpstr>
      <vt:lpstr>DaxPro-Bold</vt:lpstr>
      <vt:lpstr>Departamento de Enfermería by Slidesgo</vt:lpstr>
      <vt:lpstr>DELEGACIÓN EN ENFERMERÍA</vt:lpstr>
      <vt:lpstr>Presentación de PowerPoint</vt:lpstr>
      <vt:lpstr>Presentación de PowerPoint</vt:lpstr>
      <vt:lpstr>03.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DELEGACIÓN EN ENFERMERÍA</dc:title>
  <dc:creator>ACER</dc:creator>
  <cp:lastModifiedBy>Carmen Elisa Curay Yaulema</cp:lastModifiedBy>
  <cp:revision>6</cp:revision>
  <dcterms:modified xsi:type="dcterms:W3CDTF">2025-02-11T00:58:58Z</dcterms:modified>
</cp:coreProperties>
</file>