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64" r:id="rId3"/>
    <p:sldId id="265" r:id="rId4"/>
    <p:sldId id="266" r:id="rId5"/>
    <p:sldId id="268" r:id="rId6"/>
    <p:sldId id="257" r:id="rId7"/>
    <p:sldId id="261" r:id="rId8"/>
    <p:sldId id="256" r:id="rId9"/>
    <p:sldId id="258" r:id="rId10"/>
    <p:sldId id="260" r:id="rId11"/>
    <p:sldId id="267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4660"/>
  </p:normalViewPr>
  <p:slideViewPr>
    <p:cSldViewPr snapToGrid="0">
      <p:cViewPr varScale="1">
        <p:scale>
          <a:sx n="92" d="100"/>
          <a:sy n="92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599337A-108B-3A14-6B01-856991482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99" y="894699"/>
            <a:ext cx="10008524" cy="41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50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F772E76-F304-8289-0889-1DA0A7F3F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705" y="890233"/>
            <a:ext cx="7630590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97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7D6B485-CF3C-FD20-48BE-B8A6EBC30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468" y="504417"/>
            <a:ext cx="6897063" cy="584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4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E0E066D-225A-429B-F3C9-806B24D6A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271" y="814648"/>
            <a:ext cx="5544324" cy="580530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1B372B4-5897-9F17-9A29-65738A240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653" y="822961"/>
            <a:ext cx="2649191" cy="1068966"/>
          </a:xfrm>
        </p:spPr>
        <p:txBody>
          <a:bodyPr>
            <a:normAutofit fontScale="90000"/>
          </a:bodyPr>
          <a:lstStyle/>
          <a:p>
            <a:r>
              <a:rPr lang="es-ES" dirty="0"/>
              <a:t>ANGULO LORDOTICO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1792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44CC91A-8AED-E913-0B0A-38C404E5D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02" y="1580892"/>
            <a:ext cx="11612596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7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875F570-22F2-A471-E504-C54BF55D0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78" y="1172293"/>
            <a:ext cx="10845338" cy="451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74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792A009-5223-06A1-B1B6-F3D90DD70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47" y="1142955"/>
            <a:ext cx="11019905" cy="457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5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F839938-6A2A-29FC-D2EC-19471C4B7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17" y="906087"/>
            <a:ext cx="10205258" cy="43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7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068A3AA-F579-3204-4B5F-0FEA0E6AA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047" y="513943"/>
            <a:ext cx="7925906" cy="58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13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47BFB88-D038-3142-F080-C308C8FDD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573" y="661601"/>
            <a:ext cx="7544853" cy="55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98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435C83C-BF59-4DC1-B3F8-49BB76507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389" y="904522"/>
            <a:ext cx="7497221" cy="50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48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33AEA7A-E0E5-EA92-A4DA-1C3FD7B82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415" y="809259"/>
            <a:ext cx="7659169" cy="52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16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BB7F13E-3709-B93C-4E71-F80C63EE5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871" y="890233"/>
            <a:ext cx="7687748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480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20</TotalTime>
  <Words>2</Words>
  <Application>Microsoft Office PowerPoint</Application>
  <PresentationFormat>Panorámica</PresentationFormat>
  <Paragraphs>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Tw Cen MT</vt:lpstr>
      <vt:lpstr>Circuito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ANGULO LORDOTICO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RODRIGO LONDOÑO</dc:creator>
  <cp:lastModifiedBy>RODRIGO LONDOÑO</cp:lastModifiedBy>
  <cp:revision>1</cp:revision>
  <dcterms:created xsi:type="dcterms:W3CDTF">2024-11-21T01:59:35Z</dcterms:created>
  <dcterms:modified xsi:type="dcterms:W3CDTF">2024-11-21T02:20:14Z</dcterms:modified>
</cp:coreProperties>
</file>