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62" r:id="rId9"/>
    <p:sldId id="267" r:id="rId10"/>
    <p:sldId id="268" r:id="rId11"/>
    <p:sldId id="269" r:id="rId12"/>
    <p:sldId id="270" r:id="rId13"/>
    <p:sldId id="297" r:id="rId14"/>
    <p:sldId id="298" r:id="rId15"/>
    <p:sldId id="271" r:id="rId16"/>
    <p:sldId id="272" r:id="rId17"/>
    <p:sldId id="299" r:id="rId18"/>
    <p:sldId id="286" r:id="rId19"/>
    <p:sldId id="300" r:id="rId20"/>
    <p:sldId id="301" r:id="rId21"/>
    <p:sldId id="305" r:id="rId22"/>
    <p:sldId id="287" r:id="rId23"/>
    <p:sldId id="273" r:id="rId24"/>
    <p:sldId id="294" r:id="rId25"/>
    <p:sldId id="274" r:id="rId26"/>
    <p:sldId id="295" r:id="rId27"/>
    <p:sldId id="289" r:id="rId28"/>
    <p:sldId id="288" r:id="rId29"/>
    <p:sldId id="290" r:id="rId30"/>
    <p:sldId id="291" r:id="rId31"/>
    <p:sldId id="292" r:id="rId32"/>
    <p:sldId id="276" r:id="rId33"/>
    <p:sldId id="277" r:id="rId34"/>
    <p:sldId id="278" r:id="rId35"/>
    <p:sldId id="263" r:id="rId36"/>
    <p:sldId id="264" r:id="rId37"/>
    <p:sldId id="266" r:id="rId38"/>
    <p:sldId id="309" r:id="rId39"/>
    <p:sldId id="306" r:id="rId40"/>
    <p:sldId id="307" r:id="rId41"/>
    <p:sldId id="308" r:id="rId42"/>
    <p:sldId id="265" r:id="rId43"/>
    <p:sldId id="27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1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2FE03-B922-4AB8-B9F8-8181D09069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D95EF89-1E23-4867-90B8-1DE991F02279}">
      <dgm:prSet phldrT="[Texto]" custT="1"/>
      <dgm:spPr/>
      <dgm:t>
        <a:bodyPr/>
        <a:lstStyle/>
        <a:p>
          <a:r>
            <a:rPr lang="es-EC" sz="1500" dirty="0">
              <a:solidFill>
                <a:schemeClr val="tx1"/>
              </a:solidFill>
            </a:rPr>
            <a:t>Son el conjunto de reglas mediante las cuales los redactores incorporan las ideas de sus fuentes para fundamentar sus artículos</a:t>
          </a:r>
        </a:p>
      </dgm:t>
    </dgm:pt>
    <dgm:pt modelId="{7F9205FE-119D-4A6E-9777-6DF64BABD157}" type="parTrans" cxnId="{70E22BEA-A57A-4312-A9B8-C1A57316E8F1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DA69317E-1A3B-4173-B95B-BB1E064AC4A9}" type="sibTrans" cxnId="{70E22BEA-A57A-4312-A9B8-C1A57316E8F1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9F6322F3-E691-4D50-80CA-8871D2D1FE13}">
      <dgm:prSet phldrT="[Texto]" custT="1"/>
      <dgm:spPr/>
      <dgm:t>
        <a:bodyPr/>
        <a:lstStyle/>
        <a:p>
          <a:r>
            <a:rPr lang="es-EC" sz="1500" dirty="0">
              <a:solidFill>
                <a:schemeClr val="tx1"/>
              </a:solidFill>
            </a:rPr>
            <a:t>Son estandarizadas en cada campo del conocimiento.</a:t>
          </a:r>
        </a:p>
      </dgm:t>
    </dgm:pt>
    <dgm:pt modelId="{2E4F736C-D71A-4B11-989C-E5DA0E0D6E98}" type="parTrans" cxnId="{683859CD-7C63-4955-B51A-FB9B02AC17EB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EE11078E-2083-4536-8B8D-770357B4CAD1}" type="sibTrans" cxnId="{683859CD-7C63-4955-B51A-FB9B02AC17EB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CFCCEC40-D7CE-4806-B35E-4D3356CE61AE}">
      <dgm:prSet phldrT="[Texto]" custT="1"/>
      <dgm:spPr/>
      <dgm:t>
        <a:bodyPr/>
        <a:lstStyle/>
        <a:p>
          <a:r>
            <a:rPr lang="es-EC" sz="1500" dirty="0">
              <a:solidFill>
                <a:schemeClr val="tx1"/>
              </a:solidFill>
            </a:rPr>
            <a:t>Permiten que las fuentes estén adecuadamente referenciadas.</a:t>
          </a:r>
        </a:p>
      </dgm:t>
    </dgm:pt>
    <dgm:pt modelId="{6D4589E1-DB95-453D-A604-9B44E2D784E4}" type="parTrans" cxnId="{64CD7346-DF11-4C89-9A98-F168428C5234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31D567E1-9094-4E15-95CC-F9E808E7C127}" type="sibTrans" cxnId="{64CD7346-DF11-4C89-9A98-F168428C5234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DA0013B8-CC27-460E-94D8-78BD039A50AA}">
      <dgm:prSet phldrT="[Texto]" custT="1"/>
      <dgm:spPr/>
      <dgm:t>
        <a:bodyPr/>
        <a:lstStyle/>
        <a:p>
          <a:r>
            <a:rPr lang="es-EC" sz="1500" dirty="0">
              <a:solidFill>
                <a:schemeClr val="tx1"/>
              </a:solidFill>
            </a:rPr>
            <a:t>Permiten al lector profundizar en la información.</a:t>
          </a:r>
        </a:p>
      </dgm:t>
    </dgm:pt>
    <dgm:pt modelId="{F790595C-1C92-4684-BC9D-2BD7F13AEF11}" type="parTrans" cxnId="{763B1C75-F265-43BA-94AB-EF4820C847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5070F4-A481-4261-8356-13A66440746E}" type="sibTrans" cxnId="{763B1C75-F265-43BA-94AB-EF4820C847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149DE3C-A599-4A0A-9C3B-BE72B6DC7507}">
      <dgm:prSet phldrT="[Texto]" custT="1"/>
      <dgm:spPr/>
      <dgm:t>
        <a:bodyPr/>
        <a:lstStyle/>
        <a:p>
          <a:r>
            <a:rPr lang="es-EC" sz="1500" dirty="0">
              <a:solidFill>
                <a:schemeClr val="tx1"/>
              </a:solidFill>
            </a:rPr>
            <a:t>Respetar los derechos de autor. </a:t>
          </a:r>
        </a:p>
      </dgm:t>
    </dgm:pt>
    <dgm:pt modelId="{0B57AEEB-A8AA-4251-B3C7-098B637C7E3B}" type="parTrans" cxnId="{B02A3E38-EA93-4B9B-BEA7-24E033B8917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51924D-5B0D-40ED-A27C-3FC97B008CBA}" type="sibTrans" cxnId="{B02A3E38-EA93-4B9B-BEA7-24E033B8917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998BE5-C35D-447A-AD63-44E43917E345}" type="pres">
      <dgm:prSet presAssocID="{3622FE03-B922-4AB8-B9F8-8181D090699F}" presName="linear" presStyleCnt="0">
        <dgm:presLayoutVars>
          <dgm:dir/>
          <dgm:animLvl val="lvl"/>
          <dgm:resizeHandles val="exact"/>
        </dgm:presLayoutVars>
      </dgm:prSet>
      <dgm:spPr/>
    </dgm:pt>
    <dgm:pt modelId="{0B84AB0F-24BD-4B20-964A-31F955BA4F98}" type="pres">
      <dgm:prSet presAssocID="{DD95EF89-1E23-4867-90B8-1DE991F02279}" presName="parentLin" presStyleCnt="0"/>
      <dgm:spPr/>
    </dgm:pt>
    <dgm:pt modelId="{DD53C5EF-67C0-40EF-9577-982A58ADCF53}" type="pres">
      <dgm:prSet presAssocID="{DD95EF89-1E23-4867-90B8-1DE991F02279}" presName="parentLeftMargin" presStyleLbl="node1" presStyleIdx="0" presStyleCnt="5"/>
      <dgm:spPr/>
    </dgm:pt>
    <dgm:pt modelId="{93669471-9F46-4E43-9714-CF16B7159132}" type="pres">
      <dgm:prSet presAssocID="{DD95EF89-1E23-4867-90B8-1DE991F022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0A205F-3857-4750-8F23-13C25F3F2D87}" type="pres">
      <dgm:prSet presAssocID="{DD95EF89-1E23-4867-90B8-1DE991F02279}" presName="negativeSpace" presStyleCnt="0"/>
      <dgm:spPr/>
    </dgm:pt>
    <dgm:pt modelId="{CB0285D7-B7B3-4644-93E6-774A2B780F4C}" type="pres">
      <dgm:prSet presAssocID="{DD95EF89-1E23-4867-90B8-1DE991F02279}" presName="childText" presStyleLbl="conFgAcc1" presStyleIdx="0" presStyleCnt="5">
        <dgm:presLayoutVars>
          <dgm:bulletEnabled val="1"/>
        </dgm:presLayoutVars>
      </dgm:prSet>
      <dgm:spPr/>
    </dgm:pt>
    <dgm:pt modelId="{0E67DDAC-AE39-4235-A264-F48EB056EAF6}" type="pres">
      <dgm:prSet presAssocID="{DA69317E-1A3B-4173-B95B-BB1E064AC4A9}" presName="spaceBetweenRectangles" presStyleCnt="0"/>
      <dgm:spPr/>
    </dgm:pt>
    <dgm:pt modelId="{19C379B4-D963-45FE-A47F-6A95750B0B00}" type="pres">
      <dgm:prSet presAssocID="{9F6322F3-E691-4D50-80CA-8871D2D1FE13}" presName="parentLin" presStyleCnt="0"/>
      <dgm:spPr/>
    </dgm:pt>
    <dgm:pt modelId="{FFFA2D78-81CE-474D-8324-FF8E16B90E28}" type="pres">
      <dgm:prSet presAssocID="{9F6322F3-E691-4D50-80CA-8871D2D1FE13}" presName="parentLeftMargin" presStyleLbl="node1" presStyleIdx="0" presStyleCnt="5"/>
      <dgm:spPr/>
    </dgm:pt>
    <dgm:pt modelId="{9E9589CF-14D0-47E8-823C-F85572BB8DA6}" type="pres">
      <dgm:prSet presAssocID="{9F6322F3-E691-4D50-80CA-8871D2D1FE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534CD7F-A494-4B76-8C28-32C796F1B108}" type="pres">
      <dgm:prSet presAssocID="{9F6322F3-E691-4D50-80CA-8871D2D1FE13}" presName="negativeSpace" presStyleCnt="0"/>
      <dgm:spPr/>
    </dgm:pt>
    <dgm:pt modelId="{56CB13B9-F242-41A0-B618-2E15923D8D70}" type="pres">
      <dgm:prSet presAssocID="{9F6322F3-E691-4D50-80CA-8871D2D1FE13}" presName="childText" presStyleLbl="conFgAcc1" presStyleIdx="1" presStyleCnt="5">
        <dgm:presLayoutVars>
          <dgm:bulletEnabled val="1"/>
        </dgm:presLayoutVars>
      </dgm:prSet>
      <dgm:spPr/>
    </dgm:pt>
    <dgm:pt modelId="{AF672380-CC7E-448B-81D9-CBC42F330588}" type="pres">
      <dgm:prSet presAssocID="{EE11078E-2083-4536-8B8D-770357B4CAD1}" presName="spaceBetweenRectangles" presStyleCnt="0"/>
      <dgm:spPr/>
    </dgm:pt>
    <dgm:pt modelId="{01252F65-4D80-4591-B4AB-8E935B93AFCF}" type="pres">
      <dgm:prSet presAssocID="{CFCCEC40-D7CE-4806-B35E-4D3356CE61AE}" presName="parentLin" presStyleCnt="0"/>
      <dgm:spPr/>
    </dgm:pt>
    <dgm:pt modelId="{091FAB7A-B859-4715-A87D-DC6C84A04F49}" type="pres">
      <dgm:prSet presAssocID="{CFCCEC40-D7CE-4806-B35E-4D3356CE61AE}" presName="parentLeftMargin" presStyleLbl="node1" presStyleIdx="1" presStyleCnt="5"/>
      <dgm:spPr/>
    </dgm:pt>
    <dgm:pt modelId="{5CE893F7-141E-4E36-9797-EC62FBAE9BBE}" type="pres">
      <dgm:prSet presAssocID="{CFCCEC40-D7CE-4806-B35E-4D3356CE61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C9563C-E21E-416D-ABA8-FAA893A2F3CF}" type="pres">
      <dgm:prSet presAssocID="{CFCCEC40-D7CE-4806-B35E-4D3356CE61AE}" presName="negativeSpace" presStyleCnt="0"/>
      <dgm:spPr/>
    </dgm:pt>
    <dgm:pt modelId="{87AD20AB-D10E-4BD2-B70E-BAABC4ACC911}" type="pres">
      <dgm:prSet presAssocID="{CFCCEC40-D7CE-4806-B35E-4D3356CE61AE}" presName="childText" presStyleLbl="conFgAcc1" presStyleIdx="2" presStyleCnt="5">
        <dgm:presLayoutVars>
          <dgm:bulletEnabled val="1"/>
        </dgm:presLayoutVars>
      </dgm:prSet>
      <dgm:spPr/>
    </dgm:pt>
    <dgm:pt modelId="{7D37ADB5-6A30-4925-948D-48FA51F4EB32}" type="pres">
      <dgm:prSet presAssocID="{31D567E1-9094-4E15-95CC-F9E808E7C127}" presName="spaceBetweenRectangles" presStyleCnt="0"/>
      <dgm:spPr/>
    </dgm:pt>
    <dgm:pt modelId="{044FCC35-5547-4EF8-926A-8A4C730B8AAA}" type="pres">
      <dgm:prSet presAssocID="{DA0013B8-CC27-460E-94D8-78BD039A50AA}" presName="parentLin" presStyleCnt="0"/>
      <dgm:spPr/>
    </dgm:pt>
    <dgm:pt modelId="{C9AD7AF3-94FC-4D05-8D2B-81721719F632}" type="pres">
      <dgm:prSet presAssocID="{DA0013B8-CC27-460E-94D8-78BD039A50AA}" presName="parentLeftMargin" presStyleLbl="node1" presStyleIdx="2" presStyleCnt="5"/>
      <dgm:spPr/>
    </dgm:pt>
    <dgm:pt modelId="{7F05D0B1-F7D3-45AE-8E5B-F1102FF15B7D}" type="pres">
      <dgm:prSet presAssocID="{DA0013B8-CC27-460E-94D8-78BD039A50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3B1DAC-B892-4E22-9C77-012684AB98B6}" type="pres">
      <dgm:prSet presAssocID="{DA0013B8-CC27-460E-94D8-78BD039A50AA}" presName="negativeSpace" presStyleCnt="0"/>
      <dgm:spPr/>
    </dgm:pt>
    <dgm:pt modelId="{140623F4-513D-46E8-B6D8-BF3AE43CB2EF}" type="pres">
      <dgm:prSet presAssocID="{DA0013B8-CC27-460E-94D8-78BD039A50AA}" presName="childText" presStyleLbl="conFgAcc1" presStyleIdx="3" presStyleCnt="5">
        <dgm:presLayoutVars>
          <dgm:bulletEnabled val="1"/>
        </dgm:presLayoutVars>
      </dgm:prSet>
      <dgm:spPr/>
    </dgm:pt>
    <dgm:pt modelId="{62B5119B-83E2-4DF8-AD79-836EED2274FB}" type="pres">
      <dgm:prSet presAssocID="{275070F4-A481-4261-8356-13A66440746E}" presName="spaceBetweenRectangles" presStyleCnt="0"/>
      <dgm:spPr/>
    </dgm:pt>
    <dgm:pt modelId="{DBA2C7C9-3321-4997-ABAE-B3D0631DE186}" type="pres">
      <dgm:prSet presAssocID="{A149DE3C-A599-4A0A-9C3B-BE72B6DC7507}" presName="parentLin" presStyleCnt="0"/>
      <dgm:spPr/>
    </dgm:pt>
    <dgm:pt modelId="{4F3E1781-07B0-4AC3-9B16-2266517EFCB6}" type="pres">
      <dgm:prSet presAssocID="{A149DE3C-A599-4A0A-9C3B-BE72B6DC7507}" presName="parentLeftMargin" presStyleLbl="node1" presStyleIdx="3" presStyleCnt="5"/>
      <dgm:spPr/>
    </dgm:pt>
    <dgm:pt modelId="{8F0E5378-2366-4EBA-BA80-65CF360C2279}" type="pres">
      <dgm:prSet presAssocID="{A149DE3C-A599-4A0A-9C3B-BE72B6DC750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8FABB4C-CCCB-4A27-9429-4B5AE7998DC9}" type="pres">
      <dgm:prSet presAssocID="{A149DE3C-A599-4A0A-9C3B-BE72B6DC7507}" presName="negativeSpace" presStyleCnt="0"/>
      <dgm:spPr/>
    </dgm:pt>
    <dgm:pt modelId="{4F7C72B0-2F08-4D5D-8F30-D8F350730CA8}" type="pres">
      <dgm:prSet presAssocID="{A149DE3C-A599-4A0A-9C3B-BE72B6DC750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2A3E38-EA93-4B9B-BEA7-24E033B89174}" srcId="{3622FE03-B922-4AB8-B9F8-8181D090699F}" destId="{A149DE3C-A599-4A0A-9C3B-BE72B6DC7507}" srcOrd="4" destOrd="0" parTransId="{0B57AEEB-A8AA-4251-B3C7-098B637C7E3B}" sibTransId="{1F51924D-5B0D-40ED-A27C-3FC97B008CBA}"/>
    <dgm:cxn modelId="{64CD7346-DF11-4C89-9A98-F168428C5234}" srcId="{3622FE03-B922-4AB8-B9F8-8181D090699F}" destId="{CFCCEC40-D7CE-4806-B35E-4D3356CE61AE}" srcOrd="2" destOrd="0" parTransId="{6D4589E1-DB95-453D-A604-9B44E2D784E4}" sibTransId="{31D567E1-9094-4E15-95CC-F9E808E7C127}"/>
    <dgm:cxn modelId="{F64B2B4B-2D63-41BB-9445-46BA198991D3}" type="presOf" srcId="{DA0013B8-CC27-460E-94D8-78BD039A50AA}" destId="{C9AD7AF3-94FC-4D05-8D2B-81721719F632}" srcOrd="0" destOrd="0" presId="urn:microsoft.com/office/officeart/2005/8/layout/list1"/>
    <dgm:cxn modelId="{3792766B-6595-41C2-8004-6E4295F0BCDC}" type="presOf" srcId="{DA0013B8-CC27-460E-94D8-78BD039A50AA}" destId="{7F05D0B1-F7D3-45AE-8E5B-F1102FF15B7D}" srcOrd="1" destOrd="0" presId="urn:microsoft.com/office/officeart/2005/8/layout/list1"/>
    <dgm:cxn modelId="{7FFC806C-FCF9-4285-BE94-EF6B1047DD7E}" type="presOf" srcId="{9F6322F3-E691-4D50-80CA-8871D2D1FE13}" destId="{FFFA2D78-81CE-474D-8324-FF8E16B90E28}" srcOrd="0" destOrd="0" presId="urn:microsoft.com/office/officeart/2005/8/layout/list1"/>
    <dgm:cxn modelId="{5EDE794F-BAAE-4C67-9DED-D3D0AA5E87DF}" type="presOf" srcId="{3622FE03-B922-4AB8-B9F8-8181D090699F}" destId="{A7998BE5-C35D-447A-AD63-44E43917E345}" srcOrd="0" destOrd="0" presId="urn:microsoft.com/office/officeart/2005/8/layout/list1"/>
    <dgm:cxn modelId="{3B24A974-3FCB-481C-8BC6-D3AB6D9465DD}" type="presOf" srcId="{A149DE3C-A599-4A0A-9C3B-BE72B6DC7507}" destId="{8F0E5378-2366-4EBA-BA80-65CF360C2279}" srcOrd="1" destOrd="0" presId="urn:microsoft.com/office/officeart/2005/8/layout/list1"/>
    <dgm:cxn modelId="{763B1C75-F265-43BA-94AB-EF4820C84739}" srcId="{3622FE03-B922-4AB8-B9F8-8181D090699F}" destId="{DA0013B8-CC27-460E-94D8-78BD039A50AA}" srcOrd="3" destOrd="0" parTransId="{F790595C-1C92-4684-BC9D-2BD7F13AEF11}" sibTransId="{275070F4-A481-4261-8356-13A66440746E}"/>
    <dgm:cxn modelId="{8A686555-48A6-4DE5-85B5-5544E0F52C57}" type="presOf" srcId="{A149DE3C-A599-4A0A-9C3B-BE72B6DC7507}" destId="{4F3E1781-07B0-4AC3-9B16-2266517EFCB6}" srcOrd="0" destOrd="0" presId="urn:microsoft.com/office/officeart/2005/8/layout/list1"/>
    <dgm:cxn modelId="{FD754489-281E-4C20-AA1A-F57B155E6B9C}" type="presOf" srcId="{CFCCEC40-D7CE-4806-B35E-4D3356CE61AE}" destId="{5CE893F7-141E-4E36-9797-EC62FBAE9BBE}" srcOrd="1" destOrd="0" presId="urn:microsoft.com/office/officeart/2005/8/layout/list1"/>
    <dgm:cxn modelId="{50018FA8-6574-4A87-8775-390845FDE315}" type="presOf" srcId="{9F6322F3-E691-4D50-80CA-8871D2D1FE13}" destId="{9E9589CF-14D0-47E8-823C-F85572BB8DA6}" srcOrd="1" destOrd="0" presId="urn:microsoft.com/office/officeart/2005/8/layout/list1"/>
    <dgm:cxn modelId="{4BC69EC8-E24D-44B5-910D-D1C338F93163}" type="presOf" srcId="{CFCCEC40-D7CE-4806-B35E-4D3356CE61AE}" destId="{091FAB7A-B859-4715-A87D-DC6C84A04F49}" srcOrd="0" destOrd="0" presId="urn:microsoft.com/office/officeart/2005/8/layout/list1"/>
    <dgm:cxn modelId="{683859CD-7C63-4955-B51A-FB9B02AC17EB}" srcId="{3622FE03-B922-4AB8-B9F8-8181D090699F}" destId="{9F6322F3-E691-4D50-80CA-8871D2D1FE13}" srcOrd="1" destOrd="0" parTransId="{2E4F736C-D71A-4B11-989C-E5DA0E0D6E98}" sibTransId="{EE11078E-2083-4536-8B8D-770357B4CAD1}"/>
    <dgm:cxn modelId="{E01901DC-B163-4758-A5FC-E03827D5E31D}" type="presOf" srcId="{DD95EF89-1E23-4867-90B8-1DE991F02279}" destId="{DD53C5EF-67C0-40EF-9577-982A58ADCF53}" srcOrd="0" destOrd="0" presId="urn:microsoft.com/office/officeart/2005/8/layout/list1"/>
    <dgm:cxn modelId="{70E22BEA-A57A-4312-A9B8-C1A57316E8F1}" srcId="{3622FE03-B922-4AB8-B9F8-8181D090699F}" destId="{DD95EF89-1E23-4867-90B8-1DE991F02279}" srcOrd="0" destOrd="0" parTransId="{7F9205FE-119D-4A6E-9777-6DF64BABD157}" sibTransId="{DA69317E-1A3B-4173-B95B-BB1E064AC4A9}"/>
    <dgm:cxn modelId="{BD3E36F6-7120-44D1-B21A-E43A664A722E}" type="presOf" srcId="{DD95EF89-1E23-4867-90B8-1DE991F02279}" destId="{93669471-9F46-4E43-9714-CF16B7159132}" srcOrd="1" destOrd="0" presId="urn:microsoft.com/office/officeart/2005/8/layout/list1"/>
    <dgm:cxn modelId="{9E5CC2C5-360E-4354-A271-D2D0ED0550DD}" type="presParOf" srcId="{A7998BE5-C35D-447A-AD63-44E43917E345}" destId="{0B84AB0F-24BD-4B20-964A-31F955BA4F98}" srcOrd="0" destOrd="0" presId="urn:microsoft.com/office/officeart/2005/8/layout/list1"/>
    <dgm:cxn modelId="{0DE9D262-E9B0-472E-BF00-2ADE302A8308}" type="presParOf" srcId="{0B84AB0F-24BD-4B20-964A-31F955BA4F98}" destId="{DD53C5EF-67C0-40EF-9577-982A58ADCF53}" srcOrd="0" destOrd="0" presId="urn:microsoft.com/office/officeart/2005/8/layout/list1"/>
    <dgm:cxn modelId="{3005D2DA-E3AD-4AFD-ADA1-45D64C0FEF0F}" type="presParOf" srcId="{0B84AB0F-24BD-4B20-964A-31F955BA4F98}" destId="{93669471-9F46-4E43-9714-CF16B7159132}" srcOrd="1" destOrd="0" presId="urn:microsoft.com/office/officeart/2005/8/layout/list1"/>
    <dgm:cxn modelId="{9971060B-5AF4-4E2D-835A-013E24863222}" type="presParOf" srcId="{A7998BE5-C35D-447A-AD63-44E43917E345}" destId="{C10A205F-3857-4750-8F23-13C25F3F2D87}" srcOrd="1" destOrd="0" presId="urn:microsoft.com/office/officeart/2005/8/layout/list1"/>
    <dgm:cxn modelId="{960F3E6A-D172-47C4-AE63-690498D14941}" type="presParOf" srcId="{A7998BE5-C35D-447A-AD63-44E43917E345}" destId="{CB0285D7-B7B3-4644-93E6-774A2B780F4C}" srcOrd="2" destOrd="0" presId="urn:microsoft.com/office/officeart/2005/8/layout/list1"/>
    <dgm:cxn modelId="{052530AB-FAF9-4DAD-8509-5B4629840198}" type="presParOf" srcId="{A7998BE5-C35D-447A-AD63-44E43917E345}" destId="{0E67DDAC-AE39-4235-A264-F48EB056EAF6}" srcOrd="3" destOrd="0" presId="urn:microsoft.com/office/officeart/2005/8/layout/list1"/>
    <dgm:cxn modelId="{6172DE51-C099-4CCE-B7A6-689A4F6F6CF0}" type="presParOf" srcId="{A7998BE5-C35D-447A-AD63-44E43917E345}" destId="{19C379B4-D963-45FE-A47F-6A95750B0B00}" srcOrd="4" destOrd="0" presId="urn:microsoft.com/office/officeart/2005/8/layout/list1"/>
    <dgm:cxn modelId="{629054A1-14B0-4D0C-A96F-36E9AD286BE2}" type="presParOf" srcId="{19C379B4-D963-45FE-A47F-6A95750B0B00}" destId="{FFFA2D78-81CE-474D-8324-FF8E16B90E28}" srcOrd="0" destOrd="0" presId="urn:microsoft.com/office/officeart/2005/8/layout/list1"/>
    <dgm:cxn modelId="{A31A49BC-C570-4C4C-9157-9425012D8B77}" type="presParOf" srcId="{19C379B4-D963-45FE-A47F-6A95750B0B00}" destId="{9E9589CF-14D0-47E8-823C-F85572BB8DA6}" srcOrd="1" destOrd="0" presId="urn:microsoft.com/office/officeart/2005/8/layout/list1"/>
    <dgm:cxn modelId="{5D4F5CEC-DADD-4CEC-AF9F-CF8B8345C46C}" type="presParOf" srcId="{A7998BE5-C35D-447A-AD63-44E43917E345}" destId="{3534CD7F-A494-4B76-8C28-32C796F1B108}" srcOrd="5" destOrd="0" presId="urn:microsoft.com/office/officeart/2005/8/layout/list1"/>
    <dgm:cxn modelId="{93CECADA-5685-4DDE-AF07-8E4855E5748E}" type="presParOf" srcId="{A7998BE5-C35D-447A-AD63-44E43917E345}" destId="{56CB13B9-F242-41A0-B618-2E15923D8D70}" srcOrd="6" destOrd="0" presId="urn:microsoft.com/office/officeart/2005/8/layout/list1"/>
    <dgm:cxn modelId="{FA107C99-1823-454E-984B-CAE6F25E2BE7}" type="presParOf" srcId="{A7998BE5-C35D-447A-AD63-44E43917E345}" destId="{AF672380-CC7E-448B-81D9-CBC42F330588}" srcOrd="7" destOrd="0" presId="urn:microsoft.com/office/officeart/2005/8/layout/list1"/>
    <dgm:cxn modelId="{A5279FBC-B081-4F94-B171-BD60F413EDBF}" type="presParOf" srcId="{A7998BE5-C35D-447A-AD63-44E43917E345}" destId="{01252F65-4D80-4591-B4AB-8E935B93AFCF}" srcOrd="8" destOrd="0" presId="urn:microsoft.com/office/officeart/2005/8/layout/list1"/>
    <dgm:cxn modelId="{7B1E996F-9039-47E7-BC9E-E025CD896186}" type="presParOf" srcId="{01252F65-4D80-4591-B4AB-8E935B93AFCF}" destId="{091FAB7A-B859-4715-A87D-DC6C84A04F49}" srcOrd="0" destOrd="0" presId="urn:microsoft.com/office/officeart/2005/8/layout/list1"/>
    <dgm:cxn modelId="{198DA2B2-84AE-40B1-8B49-B484CA5581A1}" type="presParOf" srcId="{01252F65-4D80-4591-B4AB-8E935B93AFCF}" destId="{5CE893F7-141E-4E36-9797-EC62FBAE9BBE}" srcOrd="1" destOrd="0" presId="urn:microsoft.com/office/officeart/2005/8/layout/list1"/>
    <dgm:cxn modelId="{F6487A06-3653-4391-8A3A-8BAFEB43166C}" type="presParOf" srcId="{A7998BE5-C35D-447A-AD63-44E43917E345}" destId="{04C9563C-E21E-416D-ABA8-FAA893A2F3CF}" srcOrd="9" destOrd="0" presId="urn:microsoft.com/office/officeart/2005/8/layout/list1"/>
    <dgm:cxn modelId="{9D9DCDCD-630A-49A5-88AC-9E681C3A946A}" type="presParOf" srcId="{A7998BE5-C35D-447A-AD63-44E43917E345}" destId="{87AD20AB-D10E-4BD2-B70E-BAABC4ACC911}" srcOrd="10" destOrd="0" presId="urn:microsoft.com/office/officeart/2005/8/layout/list1"/>
    <dgm:cxn modelId="{06CCAD42-B704-4ADC-93E4-B32F8830DB9B}" type="presParOf" srcId="{A7998BE5-C35D-447A-AD63-44E43917E345}" destId="{7D37ADB5-6A30-4925-948D-48FA51F4EB32}" srcOrd="11" destOrd="0" presId="urn:microsoft.com/office/officeart/2005/8/layout/list1"/>
    <dgm:cxn modelId="{99335300-9872-4D44-9B20-C3F52752D199}" type="presParOf" srcId="{A7998BE5-C35D-447A-AD63-44E43917E345}" destId="{044FCC35-5547-4EF8-926A-8A4C730B8AAA}" srcOrd="12" destOrd="0" presId="urn:microsoft.com/office/officeart/2005/8/layout/list1"/>
    <dgm:cxn modelId="{4501C5FA-35FD-4316-9259-4800A192380E}" type="presParOf" srcId="{044FCC35-5547-4EF8-926A-8A4C730B8AAA}" destId="{C9AD7AF3-94FC-4D05-8D2B-81721719F632}" srcOrd="0" destOrd="0" presId="urn:microsoft.com/office/officeart/2005/8/layout/list1"/>
    <dgm:cxn modelId="{F8AC593D-723E-484D-90BD-C6FB9836F99E}" type="presParOf" srcId="{044FCC35-5547-4EF8-926A-8A4C730B8AAA}" destId="{7F05D0B1-F7D3-45AE-8E5B-F1102FF15B7D}" srcOrd="1" destOrd="0" presId="urn:microsoft.com/office/officeart/2005/8/layout/list1"/>
    <dgm:cxn modelId="{0EBAC522-0ABC-4B62-A2F3-B440CDCEA6DE}" type="presParOf" srcId="{A7998BE5-C35D-447A-AD63-44E43917E345}" destId="{713B1DAC-B892-4E22-9C77-012684AB98B6}" srcOrd="13" destOrd="0" presId="urn:microsoft.com/office/officeart/2005/8/layout/list1"/>
    <dgm:cxn modelId="{C8DC3F3A-7907-48DC-A0B9-AD0B6CC11520}" type="presParOf" srcId="{A7998BE5-C35D-447A-AD63-44E43917E345}" destId="{140623F4-513D-46E8-B6D8-BF3AE43CB2EF}" srcOrd="14" destOrd="0" presId="urn:microsoft.com/office/officeart/2005/8/layout/list1"/>
    <dgm:cxn modelId="{D2AFA60A-6DBD-49D7-82D3-86BE0D1B2405}" type="presParOf" srcId="{A7998BE5-C35D-447A-AD63-44E43917E345}" destId="{62B5119B-83E2-4DF8-AD79-836EED2274FB}" srcOrd="15" destOrd="0" presId="urn:microsoft.com/office/officeart/2005/8/layout/list1"/>
    <dgm:cxn modelId="{063868F6-8256-4A7A-B465-0A9CBCFA2A31}" type="presParOf" srcId="{A7998BE5-C35D-447A-AD63-44E43917E345}" destId="{DBA2C7C9-3321-4997-ABAE-B3D0631DE186}" srcOrd="16" destOrd="0" presId="urn:microsoft.com/office/officeart/2005/8/layout/list1"/>
    <dgm:cxn modelId="{5583C3AE-692E-4BD2-A414-D2BC75BB2124}" type="presParOf" srcId="{DBA2C7C9-3321-4997-ABAE-B3D0631DE186}" destId="{4F3E1781-07B0-4AC3-9B16-2266517EFCB6}" srcOrd="0" destOrd="0" presId="urn:microsoft.com/office/officeart/2005/8/layout/list1"/>
    <dgm:cxn modelId="{00F8CDEE-675D-4705-B045-02CE46B86E96}" type="presParOf" srcId="{DBA2C7C9-3321-4997-ABAE-B3D0631DE186}" destId="{8F0E5378-2366-4EBA-BA80-65CF360C2279}" srcOrd="1" destOrd="0" presId="urn:microsoft.com/office/officeart/2005/8/layout/list1"/>
    <dgm:cxn modelId="{1763FB1A-FFA0-48D3-84A0-41EE48A78CBE}" type="presParOf" srcId="{A7998BE5-C35D-447A-AD63-44E43917E345}" destId="{D8FABB4C-CCCB-4A27-9429-4B5AE7998DC9}" srcOrd="17" destOrd="0" presId="urn:microsoft.com/office/officeart/2005/8/layout/list1"/>
    <dgm:cxn modelId="{16F52590-D5AA-4907-87AB-7B9365532AD3}" type="presParOf" srcId="{A7998BE5-C35D-447A-AD63-44E43917E345}" destId="{4F7C72B0-2F08-4D5D-8F30-D8F350730C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3A180-B6FC-4867-BD89-44576932C7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A36F78-155D-43EF-8050-484FE2763B77}">
      <dgm:prSet phldrT="[Texto]"/>
      <dgm:spPr/>
      <dgm:t>
        <a:bodyPr/>
        <a:lstStyle/>
        <a:p>
          <a:r>
            <a:rPr lang="es-EC" dirty="0"/>
            <a:t>IMPORTANCIA </a:t>
          </a:r>
        </a:p>
      </dgm:t>
    </dgm:pt>
    <dgm:pt modelId="{EADD3539-307F-4B31-8DF3-A6920ED8E396}" type="parTrans" cxnId="{E4E73BC9-3F30-4B1A-B178-6C10ADE49510}">
      <dgm:prSet/>
      <dgm:spPr/>
      <dgm:t>
        <a:bodyPr/>
        <a:lstStyle/>
        <a:p>
          <a:endParaRPr lang="es-EC"/>
        </a:p>
      </dgm:t>
    </dgm:pt>
    <dgm:pt modelId="{AE12EBC5-26FB-48DB-B4E1-8D91368C7101}" type="sibTrans" cxnId="{E4E73BC9-3F30-4B1A-B178-6C10ADE49510}">
      <dgm:prSet/>
      <dgm:spPr/>
      <dgm:t>
        <a:bodyPr/>
        <a:lstStyle/>
        <a:p>
          <a:endParaRPr lang="es-EC"/>
        </a:p>
      </dgm:t>
    </dgm:pt>
    <dgm:pt modelId="{133B6B00-0412-4FE1-80F4-C5E2DB809BE5}">
      <dgm:prSet phldrT="[Texto]"/>
      <dgm:spPr/>
      <dgm:t>
        <a:bodyPr/>
        <a:lstStyle/>
        <a:p>
          <a:r>
            <a:rPr lang="es-EC" dirty="0"/>
            <a:t>Evita el plagio al otorgar crédito a las fuentes principales. </a:t>
          </a:r>
        </a:p>
      </dgm:t>
    </dgm:pt>
    <dgm:pt modelId="{C7E97057-17A1-4975-AE0D-45878910F19A}" type="parTrans" cxnId="{B4A95DB6-9008-4963-9D22-A8616C62A32B}">
      <dgm:prSet/>
      <dgm:spPr/>
      <dgm:t>
        <a:bodyPr/>
        <a:lstStyle/>
        <a:p>
          <a:endParaRPr lang="es-EC"/>
        </a:p>
      </dgm:t>
    </dgm:pt>
    <dgm:pt modelId="{3EBCB2C9-4A52-45F4-9E9F-C34A65E45B82}" type="sibTrans" cxnId="{B4A95DB6-9008-4963-9D22-A8616C62A32B}">
      <dgm:prSet/>
      <dgm:spPr/>
      <dgm:t>
        <a:bodyPr/>
        <a:lstStyle/>
        <a:p>
          <a:endParaRPr lang="es-EC"/>
        </a:p>
      </dgm:t>
    </dgm:pt>
    <dgm:pt modelId="{629D30B2-FDC4-4E36-B274-157DF0D70DF8}">
      <dgm:prSet phldrT="[Texto]"/>
      <dgm:spPr/>
      <dgm:t>
        <a:bodyPr/>
        <a:lstStyle/>
        <a:p>
          <a:r>
            <a:rPr lang="es-EC" dirty="0"/>
            <a:t>Veracidad de información en la investigación. </a:t>
          </a:r>
        </a:p>
      </dgm:t>
    </dgm:pt>
    <dgm:pt modelId="{9AB727B1-4C22-45CB-84C9-7CF4CF82A5C6}" type="parTrans" cxnId="{63E185D3-BE85-4D80-89D3-96A341FFBF15}">
      <dgm:prSet/>
      <dgm:spPr/>
      <dgm:t>
        <a:bodyPr/>
        <a:lstStyle/>
        <a:p>
          <a:endParaRPr lang="es-EC"/>
        </a:p>
      </dgm:t>
    </dgm:pt>
    <dgm:pt modelId="{1640A42E-47FB-44F9-9928-19E9F2910F98}" type="sibTrans" cxnId="{63E185D3-BE85-4D80-89D3-96A341FFBF15}">
      <dgm:prSet/>
      <dgm:spPr/>
      <dgm:t>
        <a:bodyPr/>
        <a:lstStyle/>
        <a:p>
          <a:endParaRPr lang="es-EC"/>
        </a:p>
      </dgm:t>
    </dgm:pt>
    <dgm:pt modelId="{3FAB88B1-4B2D-4F5D-88F9-581608AC6C25}">
      <dgm:prSet phldrT="[Texto]"/>
      <dgm:spPr/>
      <dgm:t>
        <a:bodyPr/>
        <a:lstStyle/>
        <a:p>
          <a:r>
            <a:rPr lang="es-EC" dirty="0"/>
            <a:t>Permiten a los lectores acceder a las  fuentes para profundizar el tema.</a:t>
          </a:r>
        </a:p>
      </dgm:t>
    </dgm:pt>
    <dgm:pt modelId="{1D9DBC1B-12A5-45D4-A5EC-7AE421814D92}" type="parTrans" cxnId="{B1C9EF20-05F2-4534-9BAF-ACE0B9375198}">
      <dgm:prSet/>
      <dgm:spPr/>
      <dgm:t>
        <a:bodyPr/>
        <a:lstStyle/>
        <a:p>
          <a:endParaRPr lang="es-EC"/>
        </a:p>
      </dgm:t>
    </dgm:pt>
    <dgm:pt modelId="{7FF2E031-9405-45A4-8841-2E491EF4AB68}" type="sibTrans" cxnId="{B1C9EF20-05F2-4534-9BAF-ACE0B9375198}">
      <dgm:prSet/>
      <dgm:spPr/>
      <dgm:t>
        <a:bodyPr/>
        <a:lstStyle/>
        <a:p>
          <a:endParaRPr lang="es-EC"/>
        </a:p>
      </dgm:t>
    </dgm:pt>
    <dgm:pt modelId="{CEECC053-306B-49FA-A22D-49567DE9CDC7}">
      <dgm:prSet phldrT="[Texto]"/>
      <dgm:spPr/>
      <dgm:t>
        <a:bodyPr/>
        <a:lstStyle/>
        <a:p>
          <a:r>
            <a:rPr lang="es-EC" dirty="0"/>
            <a:t>Promueven la ética e integridad de la investigación.</a:t>
          </a:r>
        </a:p>
      </dgm:t>
    </dgm:pt>
    <dgm:pt modelId="{BC851CBB-6130-43A6-857F-61686B05581B}" type="parTrans" cxnId="{956FF83E-E045-444D-B119-744D981C1432}">
      <dgm:prSet/>
      <dgm:spPr/>
      <dgm:t>
        <a:bodyPr/>
        <a:lstStyle/>
        <a:p>
          <a:endParaRPr lang="es-EC"/>
        </a:p>
      </dgm:t>
    </dgm:pt>
    <dgm:pt modelId="{9A11FFD0-A071-4DFD-94BA-4FEBEF569243}" type="sibTrans" cxnId="{956FF83E-E045-444D-B119-744D981C1432}">
      <dgm:prSet/>
      <dgm:spPr/>
      <dgm:t>
        <a:bodyPr/>
        <a:lstStyle/>
        <a:p>
          <a:endParaRPr lang="es-EC"/>
        </a:p>
      </dgm:t>
    </dgm:pt>
    <dgm:pt modelId="{37392903-86F6-4F0B-90E8-BE25E88362EA}">
      <dgm:prSet phldrT="[Texto]"/>
      <dgm:spPr/>
      <dgm:t>
        <a:bodyPr/>
        <a:lstStyle/>
        <a:p>
          <a:r>
            <a:rPr lang="es-EC" dirty="0"/>
            <a:t>Contribuyen a la uniformidad de los trabajos de investigación.</a:t>
          </a:r>
        </a:p>
      </dgm:t>
    </dgm:pt>
    <dgm:pt modelId="{9D23CE72-1723-4B46-B56C-6A0B6C781BC4}" type="parTrans" cxnId="{580CFBB8-D001-4206-BA5F-DB72856169A7}">
      <dgm:prSet/>
      <dgm:spPr/>
      <dgm:t>
        <a:bodyPr/>
        <a:lstStyle/>
        <a:p>
          <a:endParaRPr lang="es-EC"/>
        </a:p>
      </dgm:t>
    </dgm:pt>
    <dgm:pt modelId="{2EC358CA-6DF0-4AA6-A28D-006300E0EEF0}" type="sibTrans" cxnId="{580CFBB8-D001-4206-BA5F-DB72856169A7}">
      <dgm:prSet/>
      <dgm:spPr/>
      <dgm:t>
        <a:bodyPr/>
        <a:lstStyle/>
        <a:p>
          <a:endParaRPr lang="es-EC"/>
        </a:p>
      </dgm:t>
    </dgm:pt>
    <dgm:pt modelId="{72688190-A8C0-4DAE-916B-D7E5EBB9FBDB}" type="pres">
      <dgm:prSet presAssocID="{59A3A180-B6FC-4867-BD89-44576932C788}" presName="vert0" presStyleCnt="0">
        <dgm:presLayoutVars>
          <dgm:dir/>
          <dgm:animOne val="branch"/>
          <dgm:animLvl val="lvl"/>
        </dgm:presLayoutVars>
      </dgm:prSet>
      <dgm:spPr/>
    </dgm:pt>
    <dgm:pt modelId="{7DDF6DB3-EA6B-40CB-8151-3B295B0FC290}" type="pres">
      <dgm:prSet presAssocID="{00A36F78-155D-43EF-8050-484FE2763B77}" presName="thickLine" presStyleLbl="alignNode1" presStyleIdx="0" presStyleCnt="1"/>
      <dgm:spPr/>
    </dgm:pt>
    <dgm:pt modelId="{2402F095-715A-461B-9D0B-A6F3F7AD566F}" type="pres">
      <dgm:prSet presAssocID="{00A36F78-155D-43EF-8050-484FE2763B77}" presName="horz1" presStyleCnt="0"/>
      <dgm:spPr/>
    </dgm:pt>
    <dgm:pt modelId="{C849F9F4-61CB-4A9C-A5E2-BEFC0A91C046}" type="pres">
      <dgm:prSet presAssocID="{00A36F78-155D-43EF-8050-484FE2763B77}" presName="tx1" presStyleLbl="revTx" presStyleIdx="0" presStyleCnt="6"/>
      <dgm:spPr/>
    </dgm:pt>
    <dgm:pt modelId="{F8E253BF-4430-498A-97E0-92195552CFA8}" type="pres">
      <dgm:prSet presAssocID="{00A36F78-155D-43EF-8050-484FE2763B77}" presName="vert1" presStyleCnt="0"/>
      <dgm:spPr/>
    </dgm:pt>
    <dgm:pt modelId="{6FF7EE71-628E-4146-BA9E-31B4F1C40681}" type="pres">
      <dgm:prSet presAssocID="{133B6B00-0412-4FE1-80F4-C5E2DB809BE5}" presName="vertSpace2a" presStyleCnt="0"/>
      <dgm:spPr/>
    </dgm:pt>
    <dgm:pt modelId="{B72D6616-787D-4AC1-8EE0-1DA0E50D03BA}" type="pres">
      <dgm:prSet presAssocID="{133B6B00-0412-4FE1-80F4-C5E2DB809BE5}" presName="horz2" presStyleCnt="0"/>
      <dgm:spPr/>
    </dgm:pt>
    <dgm:pt modelId="{396B96DC-5632-4DFF-864A-531EB23EFC1C}" type="pres">
      <dgm:prSet presAssocID="{133B6B00-0412-4FE1-80F4-C5E2DB809BE5}" presName="horzSpace2" presStyleCnt="0"/>
      <dgm:spPr/>
    </dgm:pt>
    <dgm:pt modelId="{6713C0BA-5A84-487B-A7A5-A3D20918EB47}" type="pres">
      <dgm:prSet presAssocID="{133B6B00-0412-4FE1-80F4-C5E2DB809BE5}" presName="tx2" presStyleLbl="revTx" presStyleIdx="1" presStyleCnt="6"/>
      <dgm:spPr/>
    </dgm:pt>
    <dgm:pt modelId="{26CDC419-87C0-4515-9AD8-0D5D941784A0}" type="pres">
      <dgm:prSet presAssocID="{133B6B00-0412-4FE1-80F4-C5E2DB809BE5}" presName="vert2" presStyleCnt="0"/>
      <dgm:spPr/>
    </dgm:pt>
    <dgm:pt modelId="{5C443A06-2672-41DF-99A8-9641F48DE881}" type="pres">
      <dgm:prSet presAssocID="{133B6B00-0412-4FE1-80F4-C5E2DB809BE5}" presName="thinLine2b" presStyleLbl="callout" presStyleIdx="0" presStyleCnt="5"/>
      <dgm:spPr/>
    </dgm:pt>
    <dgm:pt modelId="{E4FA7AC8-016B-4C4E-9F5E-B071FF256F3F}" type="pres">
      <dgm:prSet presAssocID="{133B6B00-0412-4FE1-80F4-C5E2DB809BE5}" presName="vertSpace2b" presStyleCnt="0"/>
      <dgm:spPr/>
    </dgm:pt>
    <dgm:pt modelId="{B58FC591-E10C-429D-9BD2-E85067F0A74F}" type="pres">
      <dgm:prSet presAssocID="{629D30B2-FDC4-4E36-B274-157DF0D70DF8}" presName="horz2" presStyleCnt="0"/>
      <dgm:spPr/>
    </dgm:pt>
    <dgm:pt modelId="{377A6401-9F51-4BA7-96C1-5E39EF1F8D2A}" type="pres">
      <dgm:prSet presAssocID="{629D30B2-FDC4-4E36-B274-157DF0D70DF8}" presName="horzSpace2" presStyleCnt="0"/>
      <dgm:spPr/>
    </dgm:pt>
    <dgm:pt modelId="{69BC4AA3-7C8B-456F-B76E-41BEB477FC77}" type="pres">
      <dgm:prSet presAssocID="{629D30B2-FDC4-4E36-B274-157DF0D70DF8}" presName="tx2" presStyleLbl="revTx" presStyleIdx="2" presStyleCnt="6"/>
      <dgm:spPr/>
    </dgm:pt>
    <dgm:pt modelId="{449771B1-DA1E-4A2B-8113-18C93717A422}" type="pres">
      <dgm:prSet presAssocID="{629D30B2-FDC4-4E36-B274-157DF0D70DF8}" presName="vert2" presStyleCnt="0"/>
      <dgm:spPr/>
    </dgm:pt>
    <dgm:pt modelId="{2C1F974A-EC93-42B4-8241-BDD22A53A79B}" type="pres">
      <dgm:prSet presAssocID="{629D30B2-FDC4-4E36-B274-157DF0D70DF8}" presName="thinLine2b" presStyleLbl="callout" presStyleIdx="1" presStyleCnt="5"/>
      <dgm:spPr/>
    </dgm:pt>
    <dgm:pt modelId="{5B6D2EBB-0E2E-44B4-821F-9C6A63D249C8}" type="pres">
      <dgm:prSet presAssocID="{629D30B2-FDC4-4E36-B274-157DF0D70DF8}" presName="vertSpace2b" presStyleCnt="0"/>
      <dgm:spPr/>
    </dgm:pt>
    <dgm:pt modelId="{499DEC64-C2BD-430A-BE7C-044F1B8E4A3F}" type="pres">
      <dgm:prSet presAssocID="{3FAB88B1-4B2D-4F5D-88F9-581608AC6C25}" presName="horz2" presStyleCnt="0"/>
      <dgm:spPr/>
    </dgm:pt>
    <dgm:pt modelId="{67262F66-F75C-44BF-8569-FFE7B3589AB8}" type="pres">
      <dgm:prSet presAssocID="{3FAB88B1-4B2D-4F5D-88F9-581608AC6C25}" presName="horzSpace2" presStyleCnt="0"/>
      <dgm:spPr/>
    </dgm:pt>
    <dgm:pt modelId="{B3F6A852-F857-4AB5-BE0C-527BE0C045BE}" type="pres">
      <dgm:prSet presAssocID="{3FAB88B1-4B2D-4F5D-88F9-581608AC6C25}" presName="tx2" presStyleLbl="revTx" presStyleIdx="3" presStyleCnt="6"/>
      <dgm:spPr/>
    </dgm:pt>
    <dgm:pt modelId="{139C43E4-2A1C-4979-B8DD-7FDF47298C60}" type="pres">
      <dgm:prSet presAssocID="{3FAB88B1-4B2D-4F5D-88F9-581608AC6C25}" presName="vert2" presStyleCnt="0"/>
      <dgm:spPr/>
    </dgm:pt>
    <dgm:pt modelId="{42814063-38B7-4461-BEEC-9500ABE5D53F}" type="pres">
      <dgm:prSet presAssocID="{3FAB88B1-4B2D-4F5D-88F9-581608AC6C25}" presName="thinLine2b" presStyleLbl="callout" presStyleIdx="2" presStyleCnt="5"/>
      <dgm:spPr/>
    </dgm:pt>
    <dgm:pt modelId="{D158E994-CAA7-429A-A572-6D6F713BCD45}" type="pres">
      <dgm:prSet presAssocID="{3FAB88B1-4B2D-4F5D-88F9-581608AC6C25}" presName="vertSpace2b" presStyleCnt="0"/>
      <dgm:spPr/>
    </dgm:pt>
    <dgm:pt modelId="{8D53C8C3-F704-431D-9CF1-44968A8E4454}" type="pres">
      <dgm:prSet presAssocID="{CEECC053-306B-49FA-A22D-49567DE9CDC7}" presName="horz2" presStyleCnt="0"/>
      <dgm:spPr/>
    </dgm:pt>
    <dgm:pt modelId="{E724407F-762D-407C-AFD2-4C77711D76FF}" type="pres">
      <dgm:prSet presAssocID="{CEECC053-306B-49FA-A22D-49567DE9CDC7}" presName="horzSpace2" presStyleCnt="0"/>
      <dgm:spPr/>
    </dgm:pt>
    <dgm:pt modelId="{B8D5CEB9-9779-4644-8AC2-DC7D07A7B5B2}" type="pres">
      <dgm:prSet presAssocID="{CEECC053-306B-49FA-A22D-49567DE9CDC7}" presName="tx2" presStyleLbl="revTx" presStyleIdx="4" presStyleCnt="6"/>
      <dgm:spPr/>
    </dgm:pt>
    <dgm:pt modelId="{9D55ADD0-D214-49F1-823D-FBCA7A7DBA17}" type="pres">
      <dgm:prSet presAssocID="{CEECC053-306B-49FA-A22D-49567DE9CDC7}" presName="vert2" presStyleCnt="0"/>
      <dgm:spPr/>
    </dgm:pt>
    <dgm:pt modelId="{91A6BC42-9835-40D5-9A9F-D96949AEF59C}" type="pres">
      <dgm:prSet presAssocID="{CEECC053-306B-49FA-A22D-49567DE9CDC7}" presName="thinLine2b" presStyleLbl="callout" presStyleIdx="3" presStyleCnt="5"/>
      <dgm:spPr/>
    </dgm:pt>
    <dgm:pt modelId="{307A4511-52A6-4A43-8CEF-27E5AFB3556F}" type="pres">
      <dgm:prSet presAssocID="{CEECC053-306B-49FA-A22D-49567DE9CDC7}" presName="vertSpace2b" presStyleCnt="0"/>
      <dgm:spPr/>
    </dgm:pt>
    <dgm:pt modelId="{4D7283B6-9F76-4917-8287-6035660A6FE2}" type="pres">
      <dgm:prSet presAssocID="{37392903-86F6-4F0B-90E8-BE25E88362EA}" presName="horz2" presStyleCnt="0"/>
      <dgm:spPr/>
    </dgm:pt>
    <dgm:pt modelId="{ACFEC3D3-ED98-4CA5-8C41-655BE7479DC2}" type="pres">
      <dgm:prSet presAssocID="{37392903-86F6-4F0B-90E8-BE25E88362EA}" presName="horzSpace2" presStyleCnt="0"/>
      <dgm:spPr/>
    </dgm:pt>
    <dgm:pt modelId="{D909FAE9-A465-4F5E-9008-52A61C740689}" type="pres">
      <dgm:prSet presAssocID="{37392903-86F6-4F0B-90E8-BE25E88362EA}" presName="tx2" presStyleLbl="revTx" presStyleIdx="5" presStyleCnt="6"/>
      <dgm:spPr/>
    </dgm:pt>
    <dgm:pt modelId="{5BDC609F-DB21-44A8-A6D3-CAE50D130F97}" type="pres">
      <dgm:prSet presAssocID="{37392903-86F6-4F0B-90E8-BE25E88362EA}" presName="vert2" presStyleCnt="0"/>
      <dgm:spPr/>
    </dgm:pt>
    <dgm:pt modelId="{E28D8829-7AD4-4A30-9E65-0B8158A869C9}" type="pres">
      <dgm:prSet presAssocID="{37392903-86F6-4F0B-90E8-BE25E88362EA}" presName="thinLine2b" presStyleLbl="callout" presStyleIdx="4" presStyleCnt="5"/>
      <dgm:spPr/>
    </dgm:pt>
    <dgm:pt modelId="{81C880C5-BB68-4BC1-A9D2-86DC39FE3E4C}" type="pres">
      <dgm:prSet presAssocID="{37392903-86F6-4F0B-90E8-BE25E88362EA}" presName="vertSpace2b" presStyleCnt="0"/>
      <dgm:spPr/>
    </dgm:pt>
  </dgm:ptLst>
  <dgm:cxnLst>
    <dgm:cxn modelId="{B1C9EF20-05F2-4534-9BAF-ACE0B9375198}" srcId="{00A36F78-155D-43EF-8050-484FE2763B77}" destId="{3FAB88B1-4B2D-4F5D-88F9-581608AC6C25}" srcOrd="2" destOrd="0" parTransId="{1D9DBC1B-12A5-45D4-A5EC-7AE421814D92}" sibTransId="{7FF2E031-9405-45A4-8841-2E491EF4AB68}"/>
    <dgm:cxn modelId="{B4208621-D062-45CD-865C-9E462C9C17EA}" type="presOf" srcId="{00A36F78-155D-43EF-8050-484FE2763B77}" destId="{C849F9F4-61CB-4A9C-A5E2-BEFC0A91C046}" srcOrd="0" destOrd="0" presId="urn:microsoft.com/office/officeart/2008/layout/LinedList"/>
    <dgm:cxn modelId="{67543E26-7B3D-4E54-9606-ED274E89E008}" type="presOf" srcId="{37392903-86F6-4F0B-90E8-BE25E88362EA}" destId="{D909FAE9-A465-4F5E-9008-52A61C740689}" srcOrd="0" destOrd="0" presId="urn:microsoft.com/office/officeart/2008/layout/LinedList"/>
    <dgm:cxn modelId="{349E6426-8415-4354-B011-F830AE2B83D3}" type="presOf" srcId="{3FAB88B1-4B2D-4F5D-88F9-581608AC6C25}" destId="{B3F6A852-F857-4AB5-BE0C-527BE0C045BE}" srcOrd="0" destOrd="0" presId="urn:microsoft.com/office/officeart/2008/layout/LinedList"/>
    <dgm:cxn modelId="{3DD16731-8CF3-4CF9-8897-5049EF9C969B}" type="presOf" srcId="{59A3A180-B6FC-4867-BD89-44576932C788}" destId="{72688190-A8C0-4DAE-916B-D7E5EBB9FBDB}" srcOrd="0" destOrd="0" presId="urn:microsoft.com/office/officeart/2008/layout/LinedList"/>
    <dgm:cxn modelId="{956FF83E-E045-444D-B119-744D981C1432}" srcId="{00A36F78-155D-43EF-8050-484FE2763B77}" destId="{CEECC053-306B-49FA-A22D-49567DE9CDC7}" srcOrd="3" destOrd="0" parTransId="{BC851CBB-6130-43A6-857F-61686B05581B}" sibTransId="{9A11FFD0-A071-4DFD-94BA-4FEBEF569243}"/>
    <dgm:cxn modelId="{40EC4A93-209D-460B-A294-981D09817A39}" type="presOf" srcId="{629D30B2-FDC4-4E36-B274-157DF0D70DF8}" destId="{69BC4AA3-7C8B-456F-B76E-41BEB477FC77}" srcOrd="0" destOrd="0" presId="urn:microsoft.com/office/officeart/2008/layout/LinedList"/>
    <dgm:cxn modelId="{B4A95DB6-9008-4963-9D22-A8616C62A32B}" srcId="{00A36F78-155D-43EF-8050-484FE2763B77}" destId="{133B6B00-0412-4FE1-80F4-C5E2DB809BE5}" srcOrd="0" destOrd="0" parTransId="{C7E97057-17A1-4975-AE0D-45878910F19A}" sibTransId="{3EBCB2C9-4A52-45F4-9E9F-C34A65E45B82}"/>
    <dgm:cxn modelId="{580CFBB8-D001-4206-BA5F-DB72856169A7}" srcId="{00A36F78-155D-43EF-8050-484FE2763B77}" destId="{37392903-86F6-4F0B-90E8-BE25E88362EA}" srcOrd="4" destOrd="0" parTransId="{9D23CE72-1723-4B46-B56C-6A0B6C781BC4}" sibTransId="{2EC358CA-6DF0-4AA6-A28D-006300E0EEF0}"/>
    <dgm:cxn modelId="{E4E73BC9-3F30-4B1A-B178-6C10ADE49510}" srcId="{59A3A180-B6FC-4867-BD89-44576932C788}" destId="{00A36F78-155D-43EF-8050-484FE2763B77}" srcOrd="0" destOrd="0" parTransId="{EADD3539-307F-4B31-8DF3-A6920ED8E396}" sibTransId="{AE12EBC5-26FB-48DB-B4E1-8D91368C7101}"/>
    <dgm:cxn modelId="{63E185D3-BE85-4D80-89D3-96A341FFBF15}" srcId="{00A36F78-155D-43EF-8050-484FE2763B77}" destId="{629D30B2-FDC4-4E36-B274-157DF0D70DF8}" srcOrd="1" destOrd="0" parTransId="{9AB727B1-4C22-45CB-84C9-7CF4CF82A5C6}" sibTransId="{1640A42E-47FB-44F9-9928-19E9F2910F98}"/>
    <dgm:cxn modelId="{39C09BD9-9F9C-44DE-B703-083EE3506E3D}" type="presOf" srcId="{133B6B00-0412-4FE1-80F4-C5E2DB809BE5}" destId="{6713C0BA-5A84-487B-A7A5-A3D20918EB47}" srcOrd="0" destOrd="0" presId="urn:microsoft.com/office/officeart/2008/layout/LinedList"/>
    <dgm:cxn modelId="{E1C591E6-4AA8-4075-AE88-59EE399954DF}" type="presOf" srcId="{CEECC053-306B-49FA-A22D-49567DE9CDC7}" destId="{B8D5CEB9-9779-4644-8AC2-DC7D07A7B5B2}" srcOrd="0" destOrd="0" presId="urn:microsoft.com/office/officeart/2008/layout/LinedList"/>
    <dgm:cxn modelId="{3D28B7C1-46D1-44A6-9430-3B0AC666DF6F}" type="presParOf" srcId="{72688190-A8C0-4DAE-916B-D7E5EBB9FBDB}" destId="{7DDF6DB3-EA6B-40CB-8151-3B295B0FC290}" srcOrd="0" destOrd="0" presId="urn:microsoft.com/office/officeart/2008/layout/LinedList"/>
    <dgm:cxn modelId="{36863D8B-BC15-4194-BB10-48A836BA0764}" type="presParOf" srcId="{72688190-A8C0-4DAE-916B-D7E5EBB9FBDB}" destId="{2402F095-715A-461B-9D0B-A6F3F7AD566F}" srcOrd="1" destOrd="0" presId="urn:microsoft.com/office/officeart/2008/layout/LinedList"/>
    <dgm:cxn modelId="{0995D922-8C51-470A-B51D-30BDE525FC18}" type="presParOf" srcId="{2402F095-715A-461B-9D0B-A6F3F7AD566F}" destId="{C849F9F4-61CB-4A9C-A5E2-BEFC0A91C046}" srcOrd="0" destOrd="0" presId="urn:microsoft.com/office/officeart/2008/layout/LinedList"/>
    <dgm:cxn modelId="{8D3D98F6-D21F-406A-8A93-5B5F4C6BEAC0}" type="presParOf" srcId="{2402F095-715A-461B-9D0B-A6F3F7AD566F}" destId="{F8E253BF-4430-498A-97E0-92195552CFA8}" srcOrd="1" destOrd="0" presId="urn:microsoft.com/office/officeart/2008/layout/LinedList"/>
    <dgm:cxn modelId="{1D955F95-779E-474C-9385-76187E787ADE}" type="presParOf" srcId="{F8E253BF-4430-498A-97E0-92195552CFA8}" destId="{6FF7EE71-628E-4146-BA9E-31B4F1C40681}" srcOrd="0" destOrd="0" presId="urn:microsoft.com/office/officeart/2008/layout/LinedList"/>
    <dgm:cxn modelId="{765A20D9-237A-4507-82D7-C7E2BE7E8F18}" type="presParOf" srcId="{F8E253BF-4430-498A-97E0-92195552CFA8}" destId="{B72D6616-787D-4AC1-8EE0-1DA0E50D03BA}" srcOrd="1" destOrd="0" presId="urn:microsoft.com/office/officeart/2008/layout/LinedList"/>
    <dgm:cxn modelId="{39A4FAEF-B90F-4335-B67E-CD4029482617}" type="presParOf" srcId="{B72D6616-787D-4AC1-8EE0-1DA0E50D03BA}" destId="{396B96DC-5632-4DFF-864A-531EB23EFC1C}" srcOrd="0" destOrd="0" presId="urn:microsoft.com/office/officeart/2008/layout/LinedList"/>
    <dgm:cxn modelId="{DC8A83B9-0106-47D1-A819-0099FAA1EC91}" type="presParOf" srcId="{B72D6616-787D-4AC1-8EE0-1DA0E50D03BA}" destId="{6713C0BA-5A84-487B-A7A5-A3D20918EB47}" srcOrd="1" destOrd="0" presId="urn:microsoft.com/office/officeart/2008/layout/LinedList"/>
    <dgm:cxn modelId="{A82B00EA-DB66-4F4D-803F-BE33B4D7154D}" type="presParOf" srcId="{B72D6616-787D-4AC1-8EE0-1DA0E50D03BA}" destId="{26CDC419-87C0-4515-9AD8-0D5D941784A0}" srcOrd="2" destOrd="0" presId="urn:microsoft.com/office/officeart/2008/layout/LinedList"/>
    <dgm:cxn modelId="{C62A8808-7361-4E77-8696-A642B4A2EEA5}" type="presParOf" srcId="{F8E253BF-4430-498A-97E0-92195552CFA8}" destId="{5C443A06-2672-41DF-99A8-9641F48DE881}" srcOrd="2" destOrd="0" presId="urn:microsoft.com/office/officeart/2008/layout/LinedList"/>
    <dgm:cxn modelId="{747C4E81-F2A8-40AD-8556-DFB079E480A1}" type="presParOf" srcId="{F8E253BF-4430-498A-97E0-92195552CFA8}" destId="{E4FA7AC8-016B-4C4E-9F5E-B071FF256F3F}" srcOrd="3" destOrd="0" presId="urn:microsoft.com/office/officeart/2008/layout/LinedList"/>
    <dgm:cxn modelId="{4E97BBD5-0905-40E7-B447-0F3F32C2F8CF}" type="presParOf" srcId="{F8E253BF-4430-498A-97E0-92195552CFA8}" destId="{B58FC591-E10C-429D-9BD2-E85067F0A74F}" srcOrd="4" destOrd="0" presId="urn:microsoft.com/office/officeart/2008/layout/LinedList"/>
    <dgm:cxn modelId="{73C099BC-F517-4AD6-8344-29E4595DAE02}" type="presParOf" srcId="{B58FC591-E10C-429D-9BD2-E85067F0A74F}" destId="{377A6401-9F51-4BA7-96C1-5E39EF1F8D2A}" srcOrd="0" destOrd="0" presId="urn:microsoft.com/office/officeart/2008/layout/LinedList"/>
    <dgm:cxn modelId="{94942870-DDBE-4014-A1AA-78FAE219C910}" type="presParOf" srcId="{B58FC591-E10C-429D-9BD2-E85067F0A74F}" destId="{69BC4AA3-7C8B-456F-B76E-41BEB477FC77}" srcOrd="1" destOrd="0" presId="urn:microsoft.com/office/officeart/2008/layout/LinedList"/>
    <dgm:cxn modelId="{A0E1DD87-6271-4F55-943D-801C8587A8DD}" type="presParOf" srcId="{B58FC591-E10C-429D-9BD2-E85067F0A74F}" destId="{449771B1-DA1E-4A2B-8113-18C93717A422}" srcOrd="2" destOrd="0" presId="urn:microsoft.com/office/officeart/2008/layout/LinedList"/>
    <dgm:cxn modelId="{070E22F1-E379-41E8-9A51-1AB4633F5D7C}" type="presParOf" srcId="{F8E253BF-4430-498A-97E0-92195552CFA8}" destId="{2C1F974A-EC93-42B4-8241-BDD22A53A79B}" srcOrd="5" destOrd="0" presId="urn:microsoft.com/office/officeart/2008/layout/LinedList"/>
    <dgm:cxn modelId="{E7DE76FC-61DC-4F4E-862D-D8EA8157CDB8}" type="presParOf" srcId="{F8E253BF-4430-498A-97E0-92195552CFA8}" destId="{5B6D2EBB-0E2E-44B4-821F-9C6A63D249C8}" srcOrd="6" destOrd="0" presId="urn:microsoft.com/office/officeart/2008/layout/LinedList"/>
    <dgm:cxn modelId="{B477D07C-F2A8-4076-BC44-00120617FCDB}" type="presParOf" srcId="{F8E253BF-4430-498A-97E0-92195552CFA8}" destId="{499DEC64-C2BD-430A-BE7C-044F1B8E4A3F}" srcOrd="7" destOrd="0" presId="urn:microsoft.com/office/officeart/2008/layout/LinedList"/>
    <dgm:cxn modelId="{E1E66163-9F96-42C7-9EF2-8BE92324A20C}" type="presParOf" srcId="{499DEC64-C2BD-430A-BE7C-044F1B8E4A3F}" destId="{67262F66-F75C-44BF-8569-FFE7B3589AB8}" srcOrd="0" destOrd="0" presId="urn:microsoft.com/office/officeart/2008/layout/LinedList"/>
    <dgm:cxn modelId="{E1F26099-7687-4543-80AE-FDB7948EA1A6}" type="presParOf" srcId="{499DEC64-C2BD-430A-BE7C-044F1B8E4A3F}" destId="{B3F6A852-F857-4AB5-BE0C-527BE0C045BE}" srcOrd="1" destOrd="0" presId="urn:microsoft.com/office/officeart/2008/layout/LinedList"/>
    <dgm:cxn modelId="{07B41151-985E-4046-B3CF-B4F0E23A06CE}" type="presParOf" srcId="{499DEC64-C2BD-430A-BE7C-044F1B8E4A3F}" destId="{139C43E4-2A1C-4979-B8DD-7FDF47298C60}" srcOrd="2" destOrd="0" presId="urn:microsoft.com/office/officeart/2008/layout/LinedList"/>
    <dgm:cxn modelId="{E450495C-8A37-4E5C-A4C4-A865CE84C274}" type="presParOf" srcId="{F8E253BF-4430-498A-97E0-92195552CFA8}" destId="{42814063-38B7-4461-BEEC-9500ABE5D53F}" srcOrd="8" destOrd="0" presId="urn:microsoft.com/office/officeart/2008/layout/LinedList"/>
    <dgm:cxn modelId="{B9C14CDE-0E8C-4384-9BA6-9B0F7E84F975}" type="presParOf" srcId="{F8E253BF-4430-498A-97E0-92195552CFA8}" destId="{D158E994-CAA7-429A-A572-6D6F713BCD45}" srcOrd="9" destOrd="0" presId="urn:microsoft.com/office/officeart/2008/layout/LinedList"/>
    <dgm:cxn modelId="{C62572F9-3A84-43D5-B0CA-391BD32A8A6C}" type="presParOf" srcId="{F8E253BF-4430-498A-97E0-92195552CFA8}" destId="{8D53C8C3-F704-431D-9CF1-44968A8E4454}" srcOrd="10" destOrd="0" presId="urn:microsoft.com/office/officeart/2008/layout/LinedList"/>
    <dgm:cxn modelId="{634DF026-589F-450C-A611-DB339C85B23F}" type="presParOf" srcId="{8D53C8C3-F704-431D-9CF1-44968A8E4454}" destId="{E724407F-762D-407C-AFD2-4C77711D76FF}" srcOrd="0" destOrd="0" presId="urn:microsoft.com/office/officeart/2008/layout/LinedList"/>
    <dgm:cxn modelId="{7E9D1623-17CF-42FE-A531-00AC638D169A}" type="presParOf" srcId="{8D53C8C3-F704-431D-9CF1-44968A8E4454}" destId="{B8D5CEB9-9779-4644-8AC2-DC7D07A7B5B2}" srcOrd="1" destOrd="0" presId="urn:microsoft.com/office/officeart/2008/layout/LinedList"/>
    <dgm:cxn modelId="{95ABE5A2-59D8-4FED-BED6-0F7D291FDC60}" type="presParOf" srcId="{8D53C8C3-F704-431D-9CF1-44968A8E4454}" destId="{9D55ADD0-D214-49F1-823D-FBCA7A7DBA17}" srcOrd="2" destOrd="0" presId="urn:microsoft.com/office/officeart/2008/layout/LinedList"/>
    <dgm:cxn modelId="{5D5DCF40-77EA-4DA5-A2F1-CA7D8C06BB91}" type="presParOf" srcId="{F8E253BF-4430-498A-97E0-92195552CFA8}" destId="{91A6BC42-9835-40D5-9A9F-D96949AEF59C}" srcOrd="11" destOrd="0" presId="urn:microsoft.com/office/officeart/2008/layout/LinedList"/>
    <dgm:cxn modelId="{B9999BBD-DE1E-43C1-98CE-FF6388DD9941}" type="presParOf" srcId="{F8E253BF-4430-498A-97E0-92195552CFA8}" destId="{307A4511-52A6-4A43-8CEF-27E5AFB3556F}" srcOrd="12" destOrd="0" presId="urn:microsoft.com/office/officeart/2008/layout/LinedList"/>
    <dgm:cxn modelId="{4ABB0EDB-D542-43CE-A6DB-D136B4E162CF}" type="presParOf" srcId="{F8E253BF-4430-498A-97E0-92195552CFA8}" destId="{4D7283B6-9F76-4917-8287-6035660A6FE2}" srcOrd="13" destOrd="0" presId="urn:microsoft.com/office/officeart/2008/layout/LinedList"/>
    <dgm:cxn modelId="{541B59E1-740F-4026-ACE2-1B79A3AEDC1F}" type="presParOf" srcId="{4D7283B6-9F76-4917-8287-6035660A6FE2}" destId="{ACFEC3D3-ED98-4CA5-8C41-655BE7479DC2}" srcOrd="0" destOrd="0" presId="urn:microsoft.com/office/officeart/2008/layout/LinedList"/>
    <dgm:cxn modelId="{355B7AF4-DB30-4A6B-96E2-F183AFED223A}" type="presParOf" srcId="{4D7283B6-9F76-4917-8287-6035660A6FE2}" destId="{D909FAE9-A465-4F5E-9008-52A61C740689}" srcOrd="1" destOrd="0" presId="urn:microsoft.com/office/officeart/2008/layout/LinedList"/>
    <dgm:cxn modelId="{75A52326-708D-48EA-B3A5-DB308C140F4E}" type="presParOf" srcId="{4D7283B6-9F76-4917-8287-6035660A6FE2}" destId="{5BDC609F-DB21-44A8-A6D3-CAE50D130F97}" srcOrd="2" destOrd="0" presId="urn:microsoft.com/office/officeart/2008/layout/LinedList"/>
    <dgm:cxn modelId="{768120E3-18E9-4DDE-B13F-ACCDF71C08EE}" type="presParOf" srcId="{F8E253BF-4430-498A-97E0-92195552CFA8}" destId="{E28D8829-7AD4-4A30-9E65-0B8158A869C9}" srcOrd="14" destOrd="0" presId="urn:microsoft.com/office/officeart/2008/layout/LinedList"/>
    <dgm:cxn modelId="{7B0225C5-9A1C-4BE1-BC8B-22B8145DC3F4}" type="presParOf" srcId="{F8E253BF-4430-498A-97E0-92195552CFA8}" destId="{81C880C5-BB68-4BC1-A9D2-86DC39FE3E4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966000-4D3D-4BC4-8EC3-D2E62EFD12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0A8CEE-7CAC-41A0-81B2-99F38B9DA599}">
      <dgm:prSet phldrT="[Texto]"/>
      <dgm:spPr/>
      <dgm:t>
        <a:bodyPr/>
        <a:lstStyle/>
        <a:p>
          <a:r>
            <a:rPr lang="es-EC" b="1" dirty="0"/>
            <a:t>Normas APA</a:t>
          </a:r>
          <a:endParaRPr lang="es-EC" dirty="0"/>
        </a:p>
      </dgm:t>
    </dgm:pt>
    <dgm:pt modelId="{77D5FC3B-1722-4727-8DB0-1C4560C62BEB}" type="parTrans" cxnId="{965D32DD-2AD3-442D-B2AD-B190649D212C}">
      <dgm:prSet/>
      <dgm:spPr/>
      <dgm:t>
        <a:bodyPr/>
        <a:lstStyle/>
        <a:p>
          <a:endParaRPr lang="es-EC"/>
        </a:p>
      </dgm:t>
    </dgm:pt>
    <dgm:pt modelId="{F4CBAA46-C70E-4583-AD24-A41DDD2E1481}" type="sibTrans" cxnId="{965D32DD-2AD3-442D-B2AD-B190649D212C}">
      <dgm:prSet/>
      <dgm:spPr/>
      <dgm:t>
        <a:bodyPr/>
        <a:lstStyle/>
        <a:p>
          <a:endParaRPr lang="es-EC"/>
        </a:p>
      </dgm:t>
    </dgm:pt>
    <dgm:pt modelId="{354DEA5D-E5DC-4F4C-9E45-B22467E60D33}">
      <dgm:prSet phldrT="[Texto]"/>
      <dgm:spPr/>
      <dgm:t>
        <a:bodyPr/>
        <a:lstStyle/>
        <a:p>
          <a:r>
            <a:rPr lang="es-EC" dirty="0"/>
            <a:t>“American </a:t>
          </a:r>
          <a:r>
            <a:rPr lang="es-EC" dirty="0" err="1"/>
            <a:t>Psychological</a:t>
          </a:r>
          <a:r>
            <a:rPr lang="es-EC" dirty="0"/>
            <a:t> </a:t>
          </a:r>
          <a:r>
            <a:rPr lang="es-EC" dirty="0" err="1"/>
            <a:t>Association</a:t>
          </a:r>
          <a:r>
            <a:rPr lang="es-EC" dirty="0"/>
            <a:t>”</a:t>
          </a:r>
        </a:p>
      </dgm:t>
    </dgm:pt>
    <dgm:pt modelId="{0F34E84E-630B-4254-840F-A30DF88A2F6E}" type="parTrans" cxnId="{6335CE3E-CE08-42FA-9F4B-D282B5D7C3F2}">
      <dgm:prSet/>
      <dgm:spPr/>
      <dgm:t>
        <a:bodyPr/>
        <a:lstStyle/>
        <a:p>
          <a:endParaRPr lang="es-EC"/>
        </a:p>
      </dgm:t>
    </dgm:pt>
    <dgm:pt modelId="{C6B5BB58-C4CE-4EF5-A23A-A30B7BA8FD4F}" type="sibTrans" cxnId="{6335CE3E-CE08-42FA-9F4B-D282B5D7C3F2}">
      <dgm:prSet/>
      <dgm:spPr/>
      <dgm:t>
        <a:bodyPr/>
        <a:lstStyle/>
        <a:p>
          <a:endParaRPr lang="es-EC"/>
        </a:p>
      </dgm:t>
    </dgm:pt>
    <dgm:pt modelId="{33C191BD-18B6-42F6-ABF3-0A431A8F2B4A}">
      <dgm:prSet phldrT="[Texto]"/>
      <dgm:spPr/>
      <dgm:t>
        <a:bodyPr/>
        <a:lstStyle/>
        <a:p>
          <a:r>
            <a:rPr lang="es-EC" dirty="0"/>
            <a:t>Fáciles y claras de usar </a:t>
          </a:r>
        </a:p>
      </dgm:t>
    </dgm:pt>
    <dgm:pt modelId="{33C777A2-5052-4835-AAA7-A97BD84F279A}" type="parTrans" cxnId="{FF811DDF-CEAB-49DA-9D00-110E7DAE4B10}">
      <dgm:prSet/>
      <dgm:spPr/>
      <dgm:t>
        <a:bodyPr/>
        <a:lstStyle/>
        <a:p>
          <a:endParaRPr lang="es-EC"/>
        </a:p>
      </dgm:t>
    </dgm:pt>
    <dgm:pt modelId="{9DBC41E5-E203-471D-A515-B3D30F0E70AA}" type="sibTrans" cxnId="{FF811DDF-CEAB-49DA-9D00-110E7DAE4B10}">
      <dgm:prSet/>
      <dgm:spPr/>
      <dgm:t>
        <a:bodyPr/>
        <a:lstStyle/>
        <a:p>
          <a:endParaRPr lang="es-EC"/>
        </a:p>
      </dgm:t>
    </dgm:pt>
    <dgm:pt modelId="{43C34964-2B26-43C3-9E51-2EA50AA57DBD}">
      <dgm:prSet phldrT="[Texto]"/>
      <dgm:spPr/>
      <dgm:t>
        <a:bodyPr/>
        <a:lstStyle/>
        <a:p>
          <a:r>
            <a:rPr lang="es-EC" b="1" dirty="0"/>
            <a:t>Normas MLA</a:t>
          </a:r>
          <a:endParaRPr lang="es-EC" dirty="0"/>
        </a:p>
      </dgm:t>
    </dgm:pt>
    <dgm:pt modelId="{BD2F3890-77F5-4F5C-A473-26F929669BFD}" type="parTrans" cxnId="{2EFD9964-896D-417C-8334-4253AE2BD6B1}">
      <dgm:prSet/>
      <dgm:spPr/>
      <dgm:t>
        <a:bodyPr/>
        <a:lstStyle/>
        <a:p>
          <a:endParaRPr lang="es-EC"/>
        </a:p>
      </dgm:t>
    </dgm:pt>
    <dgm:pt modelId="{7438CC58-7652-4F9C-BB3C-C1AB18FFD20F}" type="sibTrans" cxnId="{2EFD9964-896D-417C-8334-4253AE2BD6B1}">
      <dgm:prSet/>
      <dgm:spPr/>
      <dgm:t>
        <a:bodyPr/>
        <a:lstStyle/>
        <a:p>
          <a:endParaRPr lang="es-EC"/>
        </a:p>
      </dgm:t>
    </dgm:pt>
    <dgm:pt modelId="{E12B2F0A-B626-40D9-B7C3-A2B76DB5D605}">
      <dgm:prSet phldrT="[Texto]"/>
      <dgm:spPr/>
      <dgm:t>
        <a:bodyPr/>
        <a:lstStyle/>
        <a:p>
          <a:r>
            <a:rPr lang="es-EC" dirty="0"/>
            <a:t>“Modern </a:t>
          </a:r>
          <a:r>
            <a:rPr lang="es-EC" dirty="0" err="1"/>
            <a:t>Language</a:t>
          </a:r>
          <a:r>
            <a:rPr lang="es-EC" dirty="0"/>
            <a:t> </a:t>
          </a:r>
          <a:r>
            <a:rPr lang="es-EC" dirty="0" err="1"/>
            <a:t>Association</a:t>
          </a:r>
          <a:r>
            <a:rPr lang="es-EC" dirty="0"/>
            <a:t>”</a:t>
          </a:r>
        </a:p>
      </dgm:t>
    </dgm:pt>
    <dgm:pt modelId="{191CDBE3-D991-4E8E-9108-328DABAF1547}" type="parTrans" cxnId="{D3CB6317-25B3-4DF9-832D-9815030BFF35}">
      <dgm:prSet/>
      <dgm:spPr/>
      <dgm:t>
        <a:bodyPr/>
        <a:lstStyle/>
        <a:p>
          <a:endParaRPr lang="es-EC"/>
        </a:p>
      </dgm:t>
    </dgm:pt>
    <dgm:pt modelId="{B20267FE-8240-41DC-85D7-EFE01A6600E9}" type="sibTrans" cxnId="{D3CB6317-25B3-4DF9-832D-9815030BFF35}">
      <dgm:prSet/>
      <dgm:spPr/>
      <dgm:t>
        <a:bodyPr/>
        <a:lstStyle/>
        <a:p>
          <a:endParaRPr lang="es-EC"/>
        </a:p>
      </dgm:t>
    </dgm:pt>
    <dgm:pt modelId="{251C988B-2047-4F26-89D5-6051A71D2081}">
      <dgm:prSet phldrT="[Texto]"/>
      <dgm:spPr/>
      <dgm:t>
        <a:bodyPr/>
        <a:lstStyle/>
        <a:p>
          <a:r>
            <a:rPr lang="es-EC" b="1" dirty="0"/>
            <a:t>Normas Chicago</a:t>
          </a:r>
          <a:endParaRPr lang="es-EC" dirty="0"/>
        </a:p>
      </dgm:t>
    </dgm:pt>
    <dgm:pt modelId="{6EF2F3A3-8B22-4275-80E1-EC003ABE2275}" type="parTrans" cxnId="{7CF49BAA-9504-434F-856C-530A14481501}">
      <dgm:prSet/>
      <dgm:spPr/>
      <dgm:t>
        <a:bodyPr/>
        <a:lstStyle/>
        <a:p>
          <a:endParaRPr lang="es-EC"/>
        </a:p>
      </dgm:t>
    </dgm:pt>
    <dgm:pt modelId="{8D62B82B-0A38-4130-AAE5-5246DD7924EB}" type="sibTrans" cxnId="{7CF49BAA-9504-434F-856C-530A14481501}">
      <dgm:prSet/>
      <dgm:spPr/>
      <dgm:t>
        <a:bodyPr/>
        <a:lstStyle/>
        <a:p>
          <a:endParaRPr lang="es-EC"/>
        </a:p>
      </dgm:t>
    </dgm:pt>
    <dgm:pt modelId="{19ADC7F2-2572-4818-A6C1-CC885D6993D6}">
      <dgm:prSet phldrT="[Texto]"/>
      <dgm:spPr/>
      <dgm:t>
        <a:bodyPr/>
        <a:lstStyle/>
        <a:p>
          <a:r>
            <a:rPr lang="es-EC" dirty="0"/>
            <a:t>“Manual de Estilo de Chicago”</a:t>
          </a:r>
        </a:p>
      </dgm:t>
    </dgm:pt>
    <dgm:pt modelId="{A9B3189E-82BC-4B94-A8B9-504498F2229A}" type="parTrans" cxnId="{E0F2B530-4285-438B-8CFE-A4DC104D0991}">
      <dgm:prSet/>
      <dgm:spPr/>
      <dgm:t>
        <a:bodyPr/>
        <a:lstStyle/>
        <a:p>
          <a:endParaRPr lang="es-EC"/>
        </a:p>
      </dgm:t>
    </dgm:pt>
    <dgm:pt modelId="{57C88A0C-2D12-4257-8E08-E2A5C25EE6E2}" type="sibTrans" cxnId="{E0F2B530-4285-438B-8CFE-A4DC104D0991}">
      <dgm:prSet/>
      <dgm:spPr/>
      <dgm:t>
        <a:bodyPr/>
        <a:lstStyle/>
        <a:p>
          <a:endParaRPr lang="es-EC"/>
        </a:p>
      </dgm:t>
    </dgm:pt>
    <dgm:pt modelId="{4208391A-DD64-4E10-89ED-E8ACC359405E}">
      <dgm:prSet phldrT="[Texto]"/>
      <dgm:spPr/>
      <dgm:t>
        <a:bodyPr/>
        <a:lstStyle/>
        <a:p>
          <a:r>
            <a:rPr lang="es-EC" dirty="0"/>
            <a:t>La versión más reciente es la 17ma edición, publicada en abril de 2017</a:t>
          </a:r>
        </a:p>
      </dgm:t>
    </dgm:pt>
    <dgm:pt modelId="{DABBDADC-D84C-4E03-A387-4F50E4B652D4}" type="parTrans" cxnId="{D1206EF0-8C4F-4E41-8439-FD2C3F11AD28}">
      <dgm:prSet/>
      <dgm:spPr/>
      <dgm:t>
        <a:bodyPr/>
        <a:lstStyle/>
        <a:p>
          <a:endParaRPr lang="es-EC"/>
        </a:p>
      </dgm:t>
    </dgm:pt>
    <dgm:pt modelId="{943DA51B-53C6-437B-81C7-68D07A8A78AF}" type="sibTrans" cxnId="{D1206EF0-8C4F-4E41-8439-FD2C3F11AD28}">
      <dgm:prSet/>
      <dgm:spPr/>
      <dgm:t>
        <a:bodyPr/>
        <a:lstStyle/>
        <a:p>
          <a:endParaRPr lang="es-EC"/>
        </a:p>
      </dgm:t>
    </dgm:pt>
    <dgm:pt modelId="{595C3686-06E9-4FBB-96F1-529396E4CBB8}">
      <dgm:prSet phldrT="[Texto]"/>
      <dgm:spPr/>
      <dgm:t>
        <a:bodyPr/>
        <a:lstStyle/>
        <a:p>
          <a:r>
            <a:rPr lang="es-EC" dirty="0"/>
            <a:t>Usan psicología, educación y ciencias sociales.</a:t>
          </a:r>
        </a:p>
      </dgm:t>
    </dgm:pt>
    <dgm:pt modelId="{A00FCC49-2842-459F-B015-5BBD1BC6E3B1}" type="parTrans" cxnId="{86245502-76FC-4C67-8324-8774EE735DB6}">
      <dgm:prSet/>
      <dgm:spPr/>
    </dgm:pt>
    <dgm:pt modelId="{0B3BD890-E068-45B0-BE13-F36334926E8C}" type="sibTrans" cxnId="{86245502-76FC-4C67-8324-8774EE735DB6}">
      <dgm:prSet/>
      <dgm:spPr/>
    </dgm:pt>
    <dgm:pt modelId="{A803AB64-D028-470D-A49B-C52F1E25996F}">
      <dgm:prSet phldrT="[Texto]"/>
      <dgm:spPr/>
      <dgm:t>
        <a:bodyPr/>
        <a:lstStyle/>
        <a:p>
          <a:r>
            <a:rPr lang="es-EC" dirty="0"/>
            <a:t>Usan en humanidades y literatura</a:t>
          </a:r>
        </a:p>
      </dgm:t>
    </dgm:pt>
    <dgm:pt modelId="{E55E4677-2B3C-4815-A42D-53BDA827CE03}" type="parTrans" cxnId="{4C120FD7-5E95-4507-A2B3-5AD5B53B9300}">
      <dgm:prSet/>
      <dgm:spPr/>
    </dgm:pt>
    <dgm:pt modelId="{500D70AF-37D4-4121-BBFF-E1EBA5D22807}" type="sibTrans" cxnId="{4C120FD7-5E95-4507-A2B3-5AD5B53B9300}">
      <dgm:prSet/>
      <dgm:spPr/>
    </dgm:pt>
    <dgm:pt modelId="{3EA653A4-C34E-43CA-8739-702271952C25}">
      <dgm:prSet phldrT="[Texto]"/>
      <dgm:spPr/>
      <dgm:t>
        <a:bodyPr/>
        <a:lstStyle/>
        <a:p>
          <a:r>
            <a:rPr lang="es-EC" dirty="0"/>
            <a:t>Usan: historia, arte y algunas disciplinas de humanidades</a:t>
          </a:r>
        </a:p>
      </dgm:t>
    </dgm:pt>
    <dgm:pt modelId="{D59E803E-BB2C-41AA-9EF9-088B03752344}" type="parTrans" cxnId="{1DD2F741-2B71-4719-8C26-DA2094123E3E}">
      <dgm:prSet/>
      <dgm:spPr/>
    </dgm:pt>
    <dgm:pt modelId="{71D868C0-132E-448E-9B05-A4702CF0EB84}" type="sibTrans" cxnId="{1DD2F741-2B71-4719-8C26-DA2094123E3E}">
      <dgm:prSet/>
      <dgm:spPr/>
    </dgm:pt>
    <dgm:pt modelId="{2DE9B83C-178C-4720-8D24-CB597B55186B}">
      <dgm:prSet phldrT="[Texto]"/>
      <dgm:spPr/>
      <dgm:t>
        <a:bodyPr/>
        <a:lstStyle/>
        <a:p>
          <a:r>
            <a:rPr lang="es-EC" dirty="0"/>
            <a:t>Publicado  por primera vez en 1906 por la Editorial de la Universidad de Chicago</a:t>
          </a:r>
        </a:p>
      </dgm:t>
    </dgm:pt>
    <dgm:pt modelId="{2F6B61D7-B56C-4C33-A134-C245EA9EFA88}" type="parTrans" cxnId="{635F4D0D-7362-41A4-AB1A-C8D8A3C018D0}">
      <dgm:prSet/>
      <dgm:spPr/>
    </dgm:pt>
    <dgm:pt modelId="{50126EB7-BDE9-463C-96EA-3D986B6F653B}" type="sibTrans" cxnId="{635F4D0D-7362-41A4-AB1A-C8D8A3C018D0}">
      <dgm:prSet/>
      <dgm:spPr/>
    </dgm:pt>
    <dgm:pt modelId="{A3ED19A3-C798-4B3B-BA4B-380570F5BC0A}">
      <dgm:prSet phldrT="[Texto]"/>
      <dgm:spPr/>
      <dgm:t>
        <a:bodyPr/>
        <a:lstStyle/>
        <a:p>
          <a:r>
            <a:rPr lang="es-EC" dirty="0"/>
            <a:t>Guía  más reciente fue publicada en el año 2016 </a:t>
          </a:r>
        </a:p>
      </dgm:t>
    </dgm:pt>
    <dgm:pt modelId="{9CCCAC79-DA64-483E-BBE1-45A3BCB1600E}" type="parTrans" cxnId="{F4B1801C-B9E3-4510-BEEE-951A028F365B}">
      <dgm:prSet/>
      <dgm:spPr/>
    </dgm:pt>
    <dgm:pt modelId="{DBCA38E9-5C92-4163-AF14-3758A3C7A63A}" type="sibTrans" cxnId="{F4B1801C-B9E3-4510-BEEE-951A028F365B}">
      <dgm:prSet/>
      <dgm:spPr/>
    </dgm:pt>
    <dgm:pt modelId="{EF53F24B-E652-47AD-909D-B9DE72D4DEB4}" type="pres">
      <dgm:prSet presAssocID="{74966000-4D3D-4BC4-8EC3-D2E62EFD12BA}" presName="linearFlow" presStyleCnt="0">
        <dgm:presLayoutVars>
          <dgm:dir/>
          <dgm:animLvl val="lvl"/>
          <dgm:resizeHandles val="exact"/>
        </dgm:presLayoutVars>
      </dgm:prSet>
      <dgm:spPr/>
    </dgm:pt>
    <dgm:pt modelId="{CB45F598-EA0B-4E12-B5A6-967A1DCD8F53}" type="pres">
      <dgm:prSet presAssocID="{8E0A8CEE-7CAC-41A0-81B2-99F38B9DA599}" presName="composite" presStyleCnt="0"/>
      <dgm:spPr/>
    </dgm:pt>
    <dgm:pt modelId="{D51942E2-5720-4B36-BA0F-E18D1A0774C4}" type="pres">
      <dgm:prSet presAssocID="{8E0A8CEE-7CAC-41A0-81B2-99F38B9DA59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5B307C8-2304-4A60-A946-0E5EB45FC616}" type="pres">
      <dgm:prSet presAssocID="{8E0A8CEE-7CAC-41A0-81B2-99F38B9DA599}" presName="descendantText" presStyleLbl="alignAcc1" presStyleIdx="0" presStyleCnt="3">
        <dgm:presLayoutVars>
          <dgm:bulletEnabled val="1"/>
        </dgm:presLayoutVars>
      </dgm:prSet>
      <dgm:spPr/>
    </dgm:pt>
    <dgm:pt modelId="{A170F4E4-BA9C-4B3D-A7BD-3AAD667AD6D2}" type="pres">
      <dgm:prSet presAssocID="{F4CBAA46-C70E-4583-AD24-A41DDD2E1481}" presName="sp" presStyleCnt="0"/>
      <dgm:spPr/>
    </dgm:pt>
    <dgm:pt modelId="{F246CBDF-94A2-4F71-9F9D-C3620B4AEB20}" type="pres">
      <dgm:prSet presAssocID="{43C34964-2B26-43C3-9E51-2EA50AA57DBD}" presName="composite" presStyleCnt="0"/>
      <dgm:spPr/>
    </dgm:pt>
    <dgm:pt modelId="{3729A338-1811-4000-B571-946AB9C7BCDE}" type="pres">
      <dgm:prSet presAssocID="{43C34964-2B26-43C3-9E51-2EA50AA57DB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0AAA5F6-BA61-47A2-A851-BFE8108041EA}" type="pres">
      <dgm:prSet presAssocID="{43C34964-2B26-43C3-9E51-2EA50AA57DBD}" presName="descendantText" presStyleLbl="alignAcc1" presStyleIdx="1" presStyleCnt="3">
        <dgm:presLayoutVars>
          <dgm:bulletEnabled val="1"/>
        </dgm:presLayoutVars>
      </dgm:prSet>
      <dgm:spPr/>
    </dgm:pt>
    <dgm:pt modelId="{715E5E8A-1961-474A-95FC-75EBD67762C8}" type="pres">
      <dgm:prSet presAssocID="{7438CC58-7652-4F9C-BB3C-C1AB18FFD20F}" presName="sp" presStyleCnt="0"/>
      <dgm:spPr/>
    </dgm:pt>
    <dgm:pt modelId="{5E1FCCE5-400A-4423-A64C-55592B46828B}" type="pres">
      <dgm:prSet presAssocID="{251C988B-2047-4F26-89D5-6051A71D2081}" presName="composite" presStyleCnt="0"/>
      <dgm:spPr/>
    </dgm:pt>
    <dgm:pt modelId="{8EDA45DC-CFE7-4857-84C6-4B35FD8DA9D2}" type="pres">
      <dgm:prSet presAssocID="{251C988B-2047-4F26-89D5-6051A71D208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BD3C272-D29A-4109-971E-E0002E656861}" type="pres">
      <dgm:prSet presAssocID="{251C988B-2047-4F26-89D5-6051A71D208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6245502-76FC-4C67-8324-8774EE735DB6}" srcId="{8E0A8CEE-7CAC-41A0-81B2-99F38B9DA599}" destId="{595C3686-06E9-4FBB-96F1-529396E4CBB8}" srcOrd="1" destOrd="0" parTransId="{A00FCC49-2842-459F-B015-5BBD1BC6E3B1}" sibTransId="{0B3BD890-E068-45B0-BE13-F36334926E8C}"/>
    <dgm:cxn modelId="{C8ED3805-75C5-4C21-85D5-697348F67AE3}" type="presOf" srcId="{8E0A8CEE-7CAC-41A0-81B2-99F38B9DA599}" destId="{D51942E2-5720-4B36-BA0F-E18D1A0774C4}" srcOrd="0" destOrd="0" presId="urn:microsoft.com/office/officeart/2005/8/layout/chevron2"/>
    <dgm:cxn modelId="{635F4D0D-7362-41A4-AB1A-C8D8A3C018D0}" srcId="{251C988B-2047-4F26-89D5-6051A71D2081}" destId="{2DE9B83C-178C-4720-8D24-CB597B55186B}" srcOrd="0" destOrd="0" parTransId="{2F6B61D7-B56C-4C33-A134-C245EA9EFA88}" sibTransId="{50126EB7-BDE9-463C-96EA-3D986B6F653B}"/>
    <dgm:cxn modelId="{D3CB6317-25B3-4DF9-832D-9815030BFF35}" srcId="{43C34964-2B26-43C3-9E51-2EA50AA57DBD}" destId="{E12B2F0A-B626-40D9-B7C3-A2B76DB5D605}" srcOrd="0" destOrd="0" parTransId="{191CDBE3-D991-4E8E-9108-328DABAF1547}" sibTransId="{B20267FE-8240-41DC-85D7-EFE01A6600E9}"/>
    <dgm:cxn modelId="{93B6191C-AFFF-4D8C-A6BA-75A8F24F4E6E}" type="presOf" srcId="{33C191BD-18B6-42F6-ABF3-0A431A8F2B4A}" destId="{95B307C8-2304-4A60-A946-0E5EB45FC616}" srcOrd="0" destOrd="2" presId="urn:microsoft.com/office/officeart/2005/8/layout/chevron2"/>
    <dgm:cxn modelId="{F4B1801C-B9E3-4510-BEEE-951A028F365B}" srcId="{43C34964-2B26-43C3-9E51-2EA50AA57DBD}" destId="{A3ED19A3-C798-4B3B-BA4B-380570F5BC0A}" srcOrd="2" destOrd="0" parTransId="{9CCCAC79-DA64-483E-BBE1-45A3BCB1600E}" sibTransId="{DBCA38E9-5C92-4163-AF14-3758A3C7A63A}"/>
    <dgm:cxn modelId="{973DB51C-129B-41C5-85C0-09AE0AEB47AC}" type="presOf" srcId="{251C988B-2047-4F26-89D5-6051A71D2081}" destId="{8EDA45DC-CFE7-4857-84C6-4B35FD8DA9D2}" srcOrd="0" destOrd="0" presId="urn:microsoft.com/office/officeart/2005/8/layout/chevron2"/>
    <dgm:cxn modelId="{E0F2B530-4285-438B-8CFE-A4DC104D0991}" srcId="{251C988B-2047-4F26-89D5-6051A71D2081}" destId="{19ADC7F2-2572-4818-A6C1-CC885D6993D6}" srcOrd="1" destOrd="0" parTransId="{A9B3189E-82BC-4B94-A8B9-504498F2229A}" sibTransId="{57C88A0C-2D12-4257-8E08-E2A5C25EE6E2}"/>
    <dgm:cxn modelId="{42B1353B-7528-4707-9088-4CEB5167515A}" type="presOf" srcId="{2DE9B83C-178C-4720-8D24-CB597B55186B}" destId="{0BD3C272-D29A-4109-971E-E0002E656861}" srcOrd="0" destOrd="0" presId="urn:microsoft.com/office/officeart/2005/8/layout/chevron2"/>
    <dgm:cxn modelId="{6335CE3E-CE08-42FA-9F4B-D282B5D7C3F2}" srcId="{8E0A8CEE-7CAC-41A0-81B2-99F38B9DA599}" destId="{354DEA5D-E5DC-4F4C-9E45-B22467E60D33}" srcOrd="0" destOrd="0" parTransId="{0F34E84E-630B-4254-840F-A30DF88A2F6E}" sibTransId="{C6B5BB58-C4CE-4EF5-A23A-A30B7BA8FD4F}"/>
    <dgm:cxn modelId="{1DD2F741-2B71-4719-8C26-DA2094123E3E}" srcId="{251C988B-2047-4F26-89D5-6051A71D2081}" destId="{3EA653A4-C34E-43CA-8739-702271952C25}" srcOrd="2" destOrd="0" parTransId="{D59E803E-BB2C-41AA-9EF9-088B03752344}" sibTransId="{71D868C0-132E-448E-9B05-A4702CF0EB84}"/>
    <dgm:cxn modelId="{051E6943-0CE6-4B92-9A97-150DBC1808CC}" type="presOf" srcId="{3EA653A4-C34E-43CA-8739-702271952C25}" destId="{0BD3C272-D29A-4109-971E-E0002E656861}" srcOrd="0" destOrd="2" presId="urn:microsoft.com/office/officeart/2005/8/layout/chevron2"/>
    <dgm:cxn modelId="{2EFD9964-896D-417C-8334-4253AE2BD6B1}" srcId="{74966000-4D3D-4BC4-8EC3-D2E62EFD12BA}" destId="{43C34964-2B26-43C3-9E51-2EA50AA57DBD}" srcOrd="1" destOrd="0" parTransId="{BD2F3890-77F5-4F5C-A473-26F929669BFD}" sibTransId="{7438CC58-7652-4F9C-BB3C-C1AB18FFD20F}"/>
    <dgm:cxn modelId="{8EDA2A65-46FD-42EA-A2AC-57D58C325FE6}" type="presOf" srcId="{43C34964-2B26-43C3-9E51-2EA50AA57DBD}" destId="{3729A338-1811-4000-B571-946AB9C7BCDE}" srcOrd="0" destOrd="0" presId="urn:microsoft.com/office/officeart/2005/8/layout/chevron2"/>
    <dgm:cxn modelId="{F8F8AD47-FD97-49F8-BBAD-B8EAD63FB33B}" type="presOf" srcId="{A803AB64-D028-470D-A49B-C52F1E25996F}" destId="{90AAA5F6-BA61-47A2-A851-BFE8108041EA}" srcOrd="0" destOrd="1" presId="urn:microsoft.com/office/officeart/2005/8/layout/chevron2"/>
    <dgm:cxn modelId="{A1E2546D-059D-48A1-A584-7240DD1BAF2E}" type="presOf" srcId="{74966000-4D3D-4BC4-8EC3-D2E62EFD12BA}" destId="{EF53F24B-E652-47AD-909D-B9DE72D4DEB4}" srcOrd="0" destOrd="0" presId="urn:microsoft.com/office/officeart/2005/8/layout/chevron2"/>
    <dgm:cxn modelId="{8A0A087F-E58A-44E2-A178-E5423BE58942}" type="presOf" srcId="{4208391A-DD64-4E10-89ED-E8ACC359405E}" destId="{0BD3C272-D29A-4109-971E-E0002E656861}" srcOrd="0" destOrd="3" presId="urn:microsoft.com/office/officeart/2005/8/layout/chevron2"/>
    <dgm:cxn modelId="{A8A77C9B-0A09-45FA-87A4-B751FA9C7E10}" type="presOf" srcId="{A3ED19A3-C798-4B3B-BA4B-380570F5BC0A}" destId="{90AAA5F6-BA61-47A2-A851-BFE8108041EA}" srcOrd="0" destOrd="2" presId="urn:microsoft.com/office/officeart/2005/8/layout/chevron2"/>
    <dgm:cxn modelId="{2D7335A0-2F90-477D-A407-BB861A5B063C}" type="presOf" srcId="{354DEA5D-E5DC-4F4C-9E45-B22467E60D33}" destId="{95B307C8-2304-4A60-A946-0E5EB45FC616}" srcOrd="0" destOrd="0" presId="urn:microsoft.com/office/officeart/2005/8/layout/chevron2"/>
    <dgm:cxn modelId="{7CF49BAA-9504-434F-856C-530A14481501}" srcId="{74966000-4D3D-4BC4-8EC3-D2E62EFD12BA}" destId="{251C988B-2047-4F26-89D5-6051A71D2081}" srcOrd="2" destOrd="0" parTransId="{6EF2F3A3-8B22-4275-80E1-EC003ABE2275}" sibTransId="{8D62B82B-0A38-4130-AAE5-5246DD7924EB}"/>
    <dgm:cxn modelId="{82D94BAD-E879-43E9-9504-E3E49172879E}" type="presOf" srcId="{E12B2F0A-B626-40D9-B7C3-A2B76DB5D605}" destId="{90AAA5F6-BA61-47A2-A851-BFE8108041EA}" srcOrd="0" destOrd="0" presId="urn:microsoft.com/office/officeart/2005/8/layout/chevron2"/>
    <dgm:cxn modelId="{4C120FD7-5E95-4507-A2B3-5AD5B53B9300}" srcId="{43C34964-2B26-43C3-9E51-2EA50AA57DBD}" destId="{A803AB64-D028-470D-A49B-C52F1E25996F}" srcOrd="1" destOrd="0" parTransId="{E55E4677-2B3C-4815-A42D-53BDA827CE03}" sibTransId="{500D70AF-37D4-4121-BBFF-E1EBA5D22807}"/>
    <dgm:cxn modelId="{446874D9-CA74-42DB-ABB6-2BDCB2682624}" type="presOf" srcId="{595C3686-06E9-4FBB-96F1-529396E4CBB8}" destId="{95B307C8-2304-4A60-A946-0E5EB45FC616}" srcOrd="0" destOrd="1" presId="urn:microsoft.com/office/officeart/2005/8/layout/chevron2"/>
    <dgm:cxn modelId="{965D32DD-2AD3-442D-B2AD-B190649D212C}" srcId="{74966000-4D3D-4BC4-8EC3-D2E62EFD12BA}" destId="{8E0A8CEE-7CAC-41A0-81B2-99F38B9DA599}" srcOrd="0" destOrd="0" parTransId="{77D5FC3B-1722-4727-8DB0-1C4560C62BEB}" sibTransId="{F4CBAA46-C70E-4583-AD24-A41DDD2E1481}"/>
    <dgm:cxn modelId="{FF811DDF-CEAB-49DA-9D00-110E7DAE4B10}" srcId="{8E0A8CEE-7CAC-41A0-81B2-99F38B9DA599}" destId="{33C191BD-18B6-42F6-ABF3-0A431A8F2B4A}" srcOrd="2" destOrd="0" parTransId="{33C777A2-5052-4835-AAA7-A97BD84F279A}" sibTransId="{9DBC41E5-E203-471D-A515-B3D30F0E70AA}"/>
    <dgm:cxn modelId="{D1206EF0-8C4F-4E41-8439-FD2C3F11AD28}" srcId="{251C988B-2047-4F26-89D5-6051A71D2081}" destId="{4208391A-DD64-4E10-89ED-E8ACC359405E}" srcOrd="3" destOrd="0" parTransId="{DABBDADC-D84C-4E03-A387-4F50E4B652D4}" sibTransId="{943DA51B-53C6-437B-81C7-68D07A8A78AF}"/>
    <dgm:cxn modelId="{0CE0EBF2-D9F7-4CF8-B010-62A6E459B80A}" type="presOf" srcId="{19ADC7F2-2572-4818-A6C1-CC885D6993D6}" destId="{0BD3C272-D29A-4109-971E-E0002E656861}" srcOrd="0" destOrd="1" presId="urn:microsoft.com/office/officeart/2005/8/layout/chevron2"/>
    <dgm:cxn modelId="{89D940A1-5473-418F-80EC-FA620FACBA83}" type="presParOf" srcId="{EF53F24B-E652-47AD-909D-B9DE72D4DEB4}" destId="{CB45F598-EA0B-4E12-B5A6-967A1DCD8F53}" srcOrd="0" destOrd="0" presId="urn:microsoft.com/office/officeart/2005/8/layout/chevron2"/>
    <dgm:cxn modelId="{C43790BC-9081-478E-9377-DE4A38A4E648}" type="presParOf" srcId="{CB45F598-EA0B-4E12-B5A6-967A1DCD8F53}" destId="{D51942E2-5720-4B36-BA0F-E18D1A0774C4}" srcOrd="0" destOrd="0" presId="urn:microsoft.com/office/officeart/2005/8/layout/chevron2"/>
    <dgm:cxn modelId="{2217E6E7-3924-4755-BCAC-B670CABDF54C}" type="presParOf" srcId="{CB45F598-EA0B-4E12-B5A6-967A1DCD8F53}" destId="{95B307C8-2304-4A60-A946-0E5EB45FC616}" srcOrd="1" destOrd="0" presId="urn:microsoft.com/office/officeart/2005/8/layout/chevron2"/>
    <dgm:cxn modelId="{03BFD2B1-FD2B-4D3B-A332-310015887B67}" type="presParOf" srcId="{EF53F24B-E652-47AD-909D-B9DE72D4DEB4}" destId="{A170F4E4-BA9C-4B3D-A7BD-3AAD667AD6D2}" srcOrd="1" destOrd="0" presId="urn:microsoft.com/office/officeart/2005/8/layout/chevron2"/>
    <dgm:cxn modelId="{005AE1D1-435B-458C-A25D-8739AEE4BB83}" type="presParOf" srcId="{EF53F24B-E652-47AD-909D-B9DE72D4DEB4}" destId="{F246CBDF-94A2-4F71-9F9D-C3620B4AEB20}" srcOrd="2" destOrd="0" presId="urn:microsoft.com/office/officeart/2005/8/layout/chevron2"/>
    <dgm:cxn modelId="{99228A19-8D5E-4EF4-9724-5F69F42B8364}" type="presParOf" srcId="{F246CBDF-94A2-4F71-9F9D-C3620B4AEB20}" destId="{3729A338-1811-4000-B571-946AB9C7BCDE}" srcOrd="0" destOrd="0" presId="urn:microsoft.com/office/officeart/2005/8/layout/chevron2"/>
    <dgm:cxn modelId="{42DEFCB6-CEBA-4E59-B8CF-F76AD9A3AF89}" type="presParOf" srcId="{F246CBDF-94A2-4F71-9F9D-C3620B4AEB20}" destId="{90AAA5F6-BA61-47A2-A851-BFE8108041EA}" srcOrd="1" destOrd="0" presId="urn:microsoft.com/office/officeart/2005/8/layout/chevron2"/>
    <dgm:cxn modelId="{D679C775-F66A-4A04-A85E-DC200FF24A60}" type="presParOf" srcId="{EF53F24B-E652-47AD-909D-B9DE72D4DEB4}" destId="{715E5E8A-1961-474A-95FC-75EBD67762C8}" srcOrd="3" destOrd="0" presId="urn:microsoft.com/office/officeart/2005/8/layout/chevron2"/>
    <dgm:cxn modelId="{5971F153-42C6-4406-9D1A-F214F3F09F45}" type="presParOf" srcId="{EF53F24B-E652-47AD-909D-B9DE72D4DEB4}" destId="{5E1FCCE5-400A-4423-A64C-55592B46828B}" srcOrd="4" destOrd="0" presId="urn:microsoft.com/office/officeart/2005/8/layout/chevron2"/>
    <dgm:cxn modelId="{AF5A30F8-2D8C-4F9E-B0A4-79EB8BDBD1AC}" type="presParOf" srcId="{5E1FCCE5-400A-4423-A64C-55592B46828B}" destId="{8EDA45DC-CFE7-4857-84C6-4B35FD8DA9D2}" srcOrd="0" destOrd="0" presId="urn:microsoft.com/office/officeart/2005/8/layout/chevron2"/>
    <dgm:cxn modelId="{11A22771-B0E2-4775-BD4C-B34A94536B3F}" type="presParOf" srcId="{5E1FCCE5-400A-4423-A64C-55592B46828B}" destId="{0BD3C272-D29A-4109-971E-E0002E6568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1EC85E-B96A-4BBB-9A08-72014001CF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160EB5-E1F6-46CA-B846-76015A43251E}">
      <dgm:prSet phldrT="[Texto]"/>
      <dgm:spPr/>
      <dgm:t>
        <a:bodyPr/>
        <a:lstStyle/>
        <a:p>
          <a:r>
            <a:rPr lang="es-EC" b="1" dirty="0"/>
            <a:t>Normas IEEE</a:t>
          </a:r>
          <a:endParaRPr lang="es-EC" dirty="0"/>
        </a:p>
      </dgm:t>
    </dgm:pt>
    <dgm:pt modelId="{5987345B-2080-4BB4-BA75-F0B8A24CE09B}" type="parTrans" cxnId="{37E32169-6347-4B33-8108-AEC4EDFAAC8C}">
      <dgm:prSet/>
      <dgm:spPr/>
      <dgm:t>
        <a:bodyPr/>
        <a:lstStyle/>
        <a:p>
          <a:endParaRPr lang="es-EC"/>
        </a:p>
      </dgm:t>
    </dgm:pt>
    <dgm:pt modelId="{D6985136-3CB3-4227-8C21-330CBF2F34E5}" type="sibTrans" cxnId="{37E32169-6347-4B33-8108-AEC4EDFAAC8C}">
      <dgm:prSet/>
      <dgm:spPr/>
      <dgm:t>
        <a:bodyPr/>
        <a:lstStyle/>
        <a:p>
          <a:endParaRPr lang="es-EC"/>
        </a:p>
      </dgm:t>
    </dgm:pt>
    <dgm:pt modelId="{93ADDA7B-95DF-4252-879A-EC47D2AE06B1}">
      <dgm:prSet phldrT="[Texto]"/>
      <dgm:spPr/>
      <dgm:t>
        <a:bodyPr/>
        <a:lstStyle/>
        <a:p>
          <a:r>
            <a:rPr lang="es-EC" dirty="0"/>
            <a:t>“Instituto de Ingenieros Eléctricos y Electrónicos”</a:t>
          </a:r>
        </a:p>
      </dgm:t>
    </dgm:pt>
    <dgm:pt modelId="{2A484D82-EE8E-4238-8193-A0C9822E98C9}" type="parTrans" cxnId="{B4D57B47-1A50-48CE-AD51-ED1388CB8ECF}">
      <dgm:prSet/>
      <dgm:spPr/>
      <dgm:t>
        <a:bodyPr/>
        <a:lstStyle/>
        <a:p>
          <a:endParaRPr lang="es-EC"/>
        </a:p>
      </dgm:t>
    </dgm:pt>
    <dgm:pt modelId="{0F009F0E-8D28-4483-B940-085E3010E310}" type="sibTrans" cxnId="{B4D57B47-1A50-48CE-AD51-ED1388CB8ECF}">
      <dgm:prSet/>
      <dgm:spPr/>
      <dgm:t>
        <a:bodyPr/>
        <a:lstStyle/>
        <a:p>
          <a:endParaRPr lang="es-EC"/>
        </a:p>
      </dgm:t>
    </dgm:pt>
    <dgm:pt modelId="{B02FEF9F-56F0-4F8C-AA0A-C02F57CA96AB}">
      <dgm:prSet phldrT="[Texto]"/>
      <dgm:spPr/>
      <dgm:t>
        <a:bodyPr/>
        <a:lstStyle/>
        <a:p>
          <a:r>
            <a:rPr lang="es-EC" dirty="0"/>
            <a:t>Usan: ingeniería y disciplinas relacionadas. </a:t>
          </a:r>
        </a:p>
      </dgm:t>
    </dgm:pt>
    <dgm:pt modelId="{5097B768-2E12-41BA-9986-113FEF3A419C}" type="parTrans" cxnId="{B5F03ED4-EF90-462C-9E1F-A58012DCBBEF}">
      <dgm:prSet/>
      <dgm:spPr/>
      <dgm:t>
        <a:bodyPr/>
        <a:lstStyle/>
        <a:p>
          <a:endParaRPr lang="es-EC"/>
        </a:p>
      </dgm:t>
    </dgm:pt>
    <dgm:pt modelId="{C0198C87-AD7C-4DBD-9A58-218CF4E5B93B}" type="sibTrans" cxnId="{B5F03ED4-EF90-462C-9E1F-A58012DCBBEF}">
      <dgm:prSet/>
      <dgm:spPr/>
      <dgm:t>
        <a:bodyPr/>
        <a:lstStyle/>
        <a:p>
          <a:endParaRPr lang="es-EC"/>
        </a:p>
      </dgm:t>
    </dgm:pt>
    <dgm:pt modelId="{98F1D6D0-B317-4225-B148-CF8AFF1D9B4E}">
      <dgm:prSet phldrT="[Texto]"/>
      <dgm:spPr/>
      <dgm:t>
        <a:bodyPr/>
        <a:lstStyle/>
        <a:p>
          <a:r>
            <a:rPr lang="es-EC" b="1" dirty="0"/>
            <a:t>Normas Vancouver</a:t>
          </a:r>
          <a:endParaRPr lang="es-EC" dirty="0"/>
        </a:p>
      </dgm:t>
    </dgm:pt>
    <dgm:pt modelId="{315131C3-5528-4A13-A812-B27DEEBED1B3}" type="parTrans" cxnId="{0090E283-828F-448C-BD08-EE0BE3FA943D}">
      <dgm:prSet/>
      <dgm:spPr/>
      <dgm:t>
        <a:bodyPr/>
        <a:lstStyle/>
        <a:p>
          <a:endParaRPr lang="es-EC"/>
        </a:p>
      </dgm:t>
    </dgm:pt>
    <dgm:pt modelId="{0AA0FD66-980F-4C13-84B4-6DF30408F1E8}" type="sibTrans" cxnId="{0090E283-828F-448C-BD08-EE0BE3FA943D}">
      <dgm:prSet/>
      <dgm:spPr/>
      <dgm:t>
        <a:bodyPr/>
        <a:lstStyle/>
        <a:p>
          <a:endParaRPr lang="es-EC"/>
        </a:p>
      </dgm:t>
    </dgm:pt>
    <dgm:pt modelId="{B925E491-C832-4107-A9E5-7ADFD03A3230}">
      <dgm:prSet phldrT="[Texto]"/>
      <dgm:spPr/>
      <dgm:t>
        <a:bodyPr/>
        <a:lstStyle/>
        <a:p>
          <a:r>
            <a:rPr lang="es-EC" dirty="0"/>
            <a:t>Usan: ciencias de la salud y medicina</a:t>
          </a:r>
        </a:p>
      </dgm:t>
    </dgm:pt>
    <dgm:pt modelId="{26E520F4-7632-4E5F-90F7-15A5982F1C21}" type="parTrans" cxnId="{6CD11BDA-4C3E-4574-9F22-0570842957E7}">
      <dgm:prSet/>
      <dgm:spPr/>
      <dgm:t>
        <a:bodyPr/>
        <a:lstStyle/>
        <a:p>
          <a:endParaRPr lang="es-EC"/>
        </a:p>
      </dgm:t>
    </dgm:pt>
    <dgm:pt modelId="{D312742A-A10F-4A0D-82B1-429A6EA45696}" type="sibTrans" cxnId="{6CD11BDA-4C3E-4574-9F22-0570842957E7}">
      <dgm:prSet/>
      <dgm:spPr/>
      <dgm:t>
        <a:bodyPr/>
        <a:lstStyle/>
        <a:p>
          <a:endParaRPr lang="es-EC"/>
        </a:p>
      </dgm:t>
    </dgm:pt>
    <dgm:pt modelId="{144FC41E-5CC9-41DF-A584-0F50330F7B08}">
      <dgm:prSet/>
      <dgm:spPr/>
      <dgm:t>
        <a:bodyPr/>
        <a:lstStyle/>
        <a:p>
          <a:r>
            <a:rPr lang="es-EC" b="1"/>
            <a:t>Normas Bluebook</a:t>
          </a:r>
          <a:endParaRPr lang="es-EC"/>
        </a:p>
      </dgm:t>
    </dgm:pt>
    <dgm:pt modelId="{737741B3-8720-468B-9880-152751510BB3}" type="parTrans" cxnId="{F2A364FB-057A-4668-A9F8-66184B8571E8}">
      <dgm:prSet/>
      <dgm:spPr/>
      <dgm:t>
        <a:bodyPr/>
        <a:lstStyle/>
        <a:p>
          <a:endParaRPr lang="es-EC"/>
        </a:p>
      </dgm:t>
    </dgm:pt>
    <dgm:pt modelId="{5A5D71B9-0E52-4AB6-BCA0-C1D9C77A484A}" type="sibTrans" cxnId="{F2A364FB-057A-4668-A9F8-66184B8571E8}">
      <dgm:prSet/>
      <dgm:spPr/>
      <dgm:t>
        <a:bodyPr/>
        <a:lstStyle/>
        <a:p>
          <a:endParaRPr lang="es-EC"/>
        </a:p>
      </dgm:t>
    </dgm:pt>
    <dgm:pt modelId="{E97604DF-96CF-4DA4-8050-2FECEBC10777}">
      <dgm:prSet/>
      <dgm:spPr/>
      <dgm:t>
        <a:bodyPr/>
        <a:lstStyle/>
        <a:p>
          <a:r>
            <a:rPr lang="es-EC" dirty="0"/>
            <a:t>Sistema de citación legal ampliamente aceptado en los Estados Unidos.</a:t>
          </a:r>
        </a:p>
      </dgm:t>
    </dgm:pt>
    <dgm:pt modelId="{5A4799EB-0D0B-4E22-8E59-55D71CD9C96A}" type="parTrans" cxnId="{C261AEBE-016F-4821-AF84-87659A64600B}">
      <dgm:prSet/>
      <dgm:spPr/>
    </dgm:pt>
    <dgm:pt modelId="{EA5C4C95-8260-4661-96FD-4BCB043FFBC4}" type="sibTrans" cxnId="{C261AEBE-016F-4821-AF84-87659A64600B}">
      <dgm:prSet/>
      <dgm:spPr/>
    </dgm:pt>
    <dgm:pt modelId="{40D71AC2-24BD-43BA-BB83-5794177879D5}">
      <dgm:prSet/>
      <dgm:spPr/>
      <dgm:t>
        <a:bodyPr/>
        <a:lstStyle/>
        <a:p>
          <a:r>
            <a:rPr lang="es-EC" dirty="0"/>
            <a:t>Usa: derecho.</a:t>
          </a:r>
        </a:p>
      </dgm:t>
    </dgm:pt>
    <dgm:pt modelId="{CB7D0CC6-D21B-47EF-9E6A-D1FADB922CEF}" type="parTrans" cxnId="{D9678888-1A26-4C51-97E0-649D3CAB37BF}">
      <dgm:prSet/>
      <dgm:spPr/>
    </dgm:pt>
    <dgm:pt modelId="{8B4780BC-E71C-44C5-9A4D-0E10F531B0D7}" type="sibTrans" cxnId="{D9678888-1A26-4C51-97E0-649D3CAB37BF}">
      <dgm:prSet/>
      <dgm:spPr/>
    </dgm:pt>
    <dgm:pt modelId="{0B21226E-B855-41A8-9799-4179DBD76573}">
      <dgm:prSet phldrT="[Texto]"/>
      <dgm:spPr/>
      <dgm:t>
        <a:bodyPr/>
        <a:lstStyle/>
        <a:p>
          <a:r>
            <a:rPr lang="es-EC" b="1" dirty="0"/>
            <a:t>Normas ICONTEC </a:t>
          </a:r>
          <a:endParaRPr lang="es-EC" dirty="0"/>
        </a:p>
      </dgm:t>
    </dgm:pt>
    <dgm:pt modelId="{0B7AF361-5380-4A56-A05A-51683F6C0B13}" type="sibTrans" cxnId="{DF0F2453-FE0A-4A79-AAE1-B510EE57D1B6}">
      <dgm:prSet/>
      <dgm:spPr/>
      <dgm:t>
        <a:bodyPr/>
        <a:lstStyle/>
        <a:p>
          <a:endParaRPr lang="es-EC"/>
        </a:p>
      </dgm:t>
    </dgm:pt>
    <dgm:pt modelId="{7C681AE9-5248-4AD7-A99F-9856D69896BB}" type="parTrans" cxnId="{DF0F2453-FE0A-4A79-AAE1-B510EE57D1B6}">
      <dgm:prSet/>
      <dgm:spPr/>
      <dgm:t>
        <a:bodyPr/>
        <a:lstStyle/>
        <a:p>
          <a:endParaRPr lang="es-EC"/>
        </a:p>
      </dgm:t>
    </dgm:pt>
    <dgm:pt modelId="{47039BA0-7A59-43A4-8591-8BCF90C37D91}">
      <dgm:prSet phldrT="[Texto]"/>
      <dgm:spPr/>
      <dgm:t>
        <a:bodyPr/>
        <a:lstStyle/>
        <a:p>
          <a:r>
            <a:rPr lang="es-EC" b="1" dirty="0"/>
            <a:t>Instituto Colombiano de Normas Técnicas y Certificación</a:t>
          </a:r>
          <a:endParaRPr lang="es-EC" dirty="0"/>
        </a:p>
      </dgm:t>
    </dgm:pt>
    <dgm:pt modelId="{5CD91FE6-65E8-4E05-9F05-696B58DA7EAE}" type="sibTrans" cxnId="{2F0C5781-D515-4010-B17D-B029758B8FC2}">
      <dgm:prSet/>
      <dgm:spPr/>
      <dgm:t>
        <a:bodyPr/>
        <a:lstStyle/>
        <a:p>
          <a:endParaRPr lang="es-EC"/>
        </a:p>
      </dgm:t>
    </dgm:pt>
    <dgm:pt modelId="{9A5AF3FF-1FCB-4AE2-BBC3-ECF84A953662}" type="parTrans" cxnId="{2F0C5781-D515-4010-B17D-B029758B8FC2}">
      <dgm:prSet/>
      <dgm:spPr/>
      <dgm:t>
        <a:bodyPr/>
        <a:lstStyle/>
        <a:p>
          <a:endParaRPr lang="es-EC"/>
        </a:p>
      </dgm:t>
    </dgm:pt>
    <dgm:pt modelId="{E463DB54-297F-4B0C-A827-892C673F72AD}">
      <dgm:prSet phldrT="[Texto]"/>
      <dgm:spPr/>
      <dgm:t>
        <a:bodyPr/>
        <a:lstStyle/>
        <a:p>
          <a:r>
            <a:rPr lang="es-EC" dirty="0"/>
            <a:t>. Trabajos  escritos en escuelas, colegios y universidades</a:t>
          </a:r>
        </a:p>
      </dgm:t>
    </dgm:pt>
    <dgm:pt modelId="{ED86E0C6-1747-4CBB-927B-9A3F4A840DD8}" type="sibTrans" cxnId="{D2329269-949A-409D-9B0E-E84C83BCF1B8}">
      <dgm:prSet/>
      <dgm:spPr/>
      <dgm:t>
        <a:bodyPr/>
        <a:lstStyle/>
        <a:p>
          <a:endParaRPr lang="es-EC"/>
        </a:p>
      </dgm:t>
    </dgm:pt>
    <dgm:pt modelId="{06C48CF8-4B65-426A-8D24-2BBEB06CFE14}" type="parTrans" cxnId="{D2329269-949A-409D-9B0E-E84C83BCF1B8}">
      <dgm:prSet/>
      <dgm:spPr/>
      <dgm:t>
        <a:bodyPr/>
        <a:lstStyle/>
        <a:p>
          <a:endParaRPr lang="es-EC"/>
        </a:p>
      </dgm:t>
    </dgm:pt>
    <dgm:pt modelId="{1BEA9AEB-D0FD-41EF-8E7E-B7FFD55E1EA7}">
      <dgm:prSet phldrT="[Texto]"/>
      <dgm:spPr/>
      <dgm:t>
        <a:bodyPr/>
        <a:lstStyle/>
        <a:p>
          <a:r>
            <a:rPr lang="es-EC" dirty="0"/>
            <a:t>MEDLINE y PubMed. (REVISTAS)</a:t>
          </a:r>
        </a:p>
      </dgm:t>
    </dgm:pt>
    <dgm:pt modelId="{759371EF-02C1-4389-B46F-0EA06940B392}" type="parTrans" cxnId="{19D889C0-09A8-4FEA-BDCD-5ECFCC799B6D}">
      <dgm:prSet/>
      <dgm:spPr/>
    </dgm:pt>
    <dgm:pt modelId="{516F6981-0DF5-4FB9-8545-A1ECCA0DE114}" type="sibTrans" cxnId="{19D889C0-09A8-4FEA-BDCD-5ECFCC799B6D}">
      <dgm:prSet/>
      <dgm:spPr/>
    </dgm:pt>
    <dgm:pt modelId="{6BDE2873-942D-4C78-9D9A-1D35A66C044F}">
      <dgm:prSet phldrT="[Texto]"/>
      <dgm:spPr/>
      <dgm:t>
        <a:bodyPr/>
        <a:lstStyle/>
        <a:p>
          <a:r>
            <a:rPr lang="es-EC" dirty="0"/>
            <a:t>En 1978, el Comité Internacional de Editores de Revistas Médicas</a:t>
          </a:r>
        </a:p>
      </dgm:t>
    </dgm:pt>
    <dgm:pt modelId="{A3FBFED9-A8C9-4577-A85B-1F9A66E1066E}" type="parTrans" cxnId="{452ED82B-8FF6-45AD-81D5-B6067774D60A}">
      <dgm:prSet/>
      <dgm:spPr/>
    </dgm:pt>
    <dgm:pt modelId="{A2AF8493-A101-465F-B6A2-43F661DA9394}" type="sibTrans" cxnId="{452ED82B-8FF6-45AD-81D5-B6067774D60A}">
      <dgm:prSet/>
      <dgm:spPr/>
    </dgm:pt>
    <dgm:pt modelId="{2B23C37B-F148-4612-BFB2-02AC826DED48}" type="pres">
      <dgm:prSet presAssocID="{4A1EC85E-B96A-4BBB-9A08-72014001CF1E}" presName="linearFlow" presStyleCnt="0">
        <dgm:presLayoutVars>
          <dgm:dir/>
          <dgm:animLvl val="lvl"/>
          <dgm:resizeHandles val="exact"/>
        </dgm:presLayoutVars>
      </dgm:prSet>
      <dgm:spPr/>
    </dgm:pt>
    <dgm:pt modelId="{76C71345-64DF-43F4-A640-E1C55C305484}" type="pres">
      <dgm:prSet presAssocID="{8E160EB5-E1F6-46CA-B846-76015A43251E}" presName="composite" presStyleCnt="0"/>
      <dgm:spPr/>
    </dgm:pt>
    <dgm:pt modelId="{4AECF557-83DD-4DF0-9E52-40811114DD2F}" type="pres">
      <dgm:prSet presAssocID="{8E160EB5-E1F6-46CA-B846-76015A43251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CA6A50C-21BE-4B3B-9BF9-38BA80BD8E0A}" type="pres">
      <dgm:prSet presAssocID="{8E160EB5-E1F6-46CA-B846-76015A43251E}" presName="descendantText" presStyleLbl="alignAcc1" presStyleIdx="0" presStyleCnt="4">
        <dgm:presLayoutVars>
          <dgm:bulletEnabled val="1"/>
        </dgm:presLayoutVars>
      </dgm:prSet>
      <dgm:spPr/>
    </dgm:pt>
    <dgm:pt modelId="{EAEAEA72-158E-4041-B92A-F6AC5B5B5788}" type="pres">
      <dgm:prSet presAssocID="{D6985136-3CB3-4227-8C21-330CBF2F34E5}" presName="sp" presStyleCnt="0"/>
      <dgm:spPr/>
    </dgm:pt>
    <dgm:pt modelId="{33183E77-0A8F-4886-9C70-DAF64276E7B4}" type="pres">
      <dgm:prSet presAssocID="{0B21226E-B855-41A8-9799-4179DBD76573}" presName="composite" presStyleCnt="0"/>
      <dgm:spPr/>
    </dgm:pt>
    <dgm:pt modelId="{F1F9B452-940C-43DB-AEA6-E20F34E6FEDA}" type="pres">
      <dgm:prSet presAssocID="{0B21226E-B855-41A8-9799-4179DBD7657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F51270B-8752-42A5-BC8D-7804BA13CD91}" type="pres">
      <dgm:prSet presAssocID="{0B21226E-B855-41A8-9799-4179DBD76573}" presName="descendantText" presStyleLbl="alignAcc1" presStyleIdx="1" presStyleCnt="4">
        <dgm:presLayoutVars>
          <dgm:bulletEnabled val="1"/>
        </dgm:presLayoutVars>
      </dgm:prSet>
      <dgm:spPr/>
    </dgm:pt>
    <dgm:pt modelId="{0AD21640-380B-42C5-B6C5-481DD18085A8}" type="pres">
      <dgm:prSet presAssocID="{0B7AF361-5380-4A56-A05A-51683F6C0B13}" presName="sp" presStyleCnt="0"/>
      <dgm:spPr/>
    </dgm:pt>
    <dgm:pt modelId="{4846AA14-4018-4EB1-98D2-8D8A81F00D16}" type="pres">
      <dgm:prSet presAssocID="{98F1D6D0-B317-4225-B148-CF8AFF1D9B4E}" presName="composite" presStyleCnt="0"/>
      <dgm:spPr/>
    </dgm:pt>
    <dgm:pt modelId="{52DDB77B-B787-4C96-BDAD-8BB696460C6C}" type="pres">
      <dgm:prSet presAssocID="{98F1D6D0-B317-4225-B148-CF8AFF1D9B4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2554F4C-51CB-4D3A-8613-3F9CD4A67499}" type="pres">
      <dgm:prSet presAssocID="{98F1D6D0-B317-4225-B148-CF8AFF1D9B4E}" presName="descendantText" presStyleLbl="alignAcc1" presStyleIdx="2" presStyleCnt="4" custLinFactNeighborX="714" custLinFactNeighborY="0">
        <dgm:presLayoutVars>
          <dgm:bulletEnabled val="1"/>
        </dgm:presLayoutVars>
      </dgm:prSet>
      <dgm:spPr/>
    </dgm:pt>
    <dgm:pt modelId="{D16B68FC-A9B2-47D6-ACB5-19A5F90C92C9}" type="pres">
      <dgm:prSet presAssocID="{0AA0FD66-980F-4C13-84B4-6DF30408F1E8}" presName="sp" presStyleCnt="0"/>
      <dgm:spPr/>
    </dgm:pt>
    <dgm:pt modelId="{81610A7D-DEBC-44EC-9EBA-FE10E5EFB67F}" type="pres">
      <dgm:prSet presAssocID="{144FC41E-5CC9-41DF-A584-0F50330F7B08}" presName="composite" presStyleCnt="0"/>
      <dgm:spPr/>
    </dgm:pt>
    <dgm:pt modelId="{E38565AA-6071-438B-9822-FF83D9B972F5}" type="pres">
      <dgm:prSet presAssocID="{144FC41E-5CC9-41DF-A584-0F50330F7B0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39959D3-914D-426D-AC09-FD02D965E7FD}" type="pres">
      <dgm:prSet presAssocID="{144FC41E-5CC9-41DF-A584-0F50330F7B0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5DD050A-EF51-4673-914D-D8C19986AECC}" type="presOf" srcId="{E97604DF-96CF-4DA4-8050-2FECEBC10777}" destId="{C39959D3-914D-426D-AC09-FD02D965E7FD}" srcOrd="0" destOrd="0" presId="urn:microsoft.com/office/officeart/2005/8/layout/chevron2"/>
    <dgm:cxn modelId="{F70EF024-ADEE-4B50-A9F5-0A083402267B}" type="presOf" srcId="{98F1D6D0-B317-4225-B148-CF8AFF1D9B4E}" destId="{52DDB77B-B787-4C96-BDAD-8BB696460C6C}" srcOrd="0" destOrd="0" presId="urn:microsoft.com/office/officeart/2005/8/layout/chevron2"/>
    <dgm:cxn modelId="{452ED82B-8FF6-45AD-81D5-B6067774D60A}" srcId="{98F1D6D0-B317-4225-B148-CF8AFF1D9B4E}" destId="{6BDE2873-942D-4C78-9D9A-1D35A66C044F}" srcOrd="2" destOrd="0" parTransId="{A3FBFED9-A8C9-4577-A85B-1F9A66E1066E}" sibTransId="{A2AF8493-A101-465F-B6A2-43F661DA9394}"/>
    <dgm:cxn modelId="{9D027B3A-A75A-4A0D-AA2D-79DE64AFAD24}" type="presOf" srcId="{1BEA9AEB-D0FD-41EF-8E7E-B7FFD55E1EA7}" destId="{92554F4C-51CB-4D3A-8613-3F9CD4A67499}" srcOrd="0" destOrd="0" presId="urn:microsoft.com/office/officeart/2005/8/layout/chevron2"/>
    <dgm:cxn modelId="{E61EAE41-6FE7-43A2-90CF-E6E383643E67}" type="presOf" srcId="{B925E491-C832-4107-A9E5-7ADFD03A3230}" destId="{92554F4C-51CB-4D3A-8613-3F9CD4A67499}" srcOrd="0" destOrd="1" presId="urn:microsoft.com/office/officeart/2005/8/layout/chevron2"/>
    <dgm:cxn modelId="{B4D57B47-1A50-48CE-AD51-ED1388CB8ECF}" srcId="{8E160EB5-E1F6-46CA-B846-76015A43251E}" destId="{93ADDA7B-95DF-4252-879A-EC47D2AE06B1}" srcOrd="0" destOrd="0" parTransId="{2A484D82-EE8E-4238-8193-A0C9822E98C9}" sibTransId="{0F009F0E-8D28-4483-B940-085E3010E310}"/>
    <dgm:cxn modelId="{37E32169-6347-4B33-8108-AEC4EDFAAC8C}" srcId="{4A1EC85E-B96A-4BBB-9A08-72014001CF1E}" destId="{8E160EB5-E1F6-46CA-B846-76015A43251E}" srcOrd="0" destOrd="0" parTransId="{5987345B-2080-4BB4-BA75-F0B8A24CE09B}" sibTransId="{D6985136-3CB3-4227-8C21-330CBF2F34E5}"/>
    <dgm:cxn modelId="{D2329269-949A-409D-9B0E-E84C83BCF1B8}" srcId="{0B21226E-B855-41A8-9799-4179DBD76573}" destId="{E463DB54-297F-4B0C-A827-892C673F72AD}" srcOrd="1" destOrd="0" parTransId="{06C48CF8-4B65-426A-8D24-2BBEB06CFE14}" sibTransId="{ED86E0C6-1747-4CBB-927B-9A3F4A840DD8}"/>
    <dgm:cxn modelId="{DF0F2453-FE0A-4A79-AAE1-B510EE57D1B6}" srcId="{4A1EC85E-B96A-4BBB-9A08-72014001CF1E}" destId="{0B21226E-B855-41A8-9799-4179DBD76573}" srcOrd="1" destOrd="0" parTransId="{7C681AE9-5248-4AD7-A99F-9856D69896BB}" sibTransId="{0B7AF361-5380-4A56-A05A-51683F6C0B13}"/>
    <dgm:cxn modelId="{2F0C5781-D515-4010-B17D-B029758B8FC2}" srcId="{0B21226E-B855-41A8-9799-4179DBD76573}" destId="{47039BA0-7A59-43A4-8591-8BCF90C37D91}" srcOrd="0" destOrd="0" parTransId="{9A5AF3FF-1FCB-4AE2-BBC3-ECF84A953662}" sibTransId="{5CD91FE6-65E8-4E05-9F05-696B58DA7EAE}"/>
    <dgm:cxn modelId="{0090E283-828F-448C-BD08-EE0BE3FA943D}" srcId="{4A1EC85E-B96A-4BBB-9A08-72014001CF1E}" destId="{98F1D6D0-B317-4225-B148-CF8AFF1D9B4E}" srcOrd="2" destOrd="0" parTransId="{315131C3-5528-4A13-A812-B27DEEBED1B3}" sibTransId="{0AA0FD66-980F-4C13-84B4-6DF30408F1E8}"/>
    <dgm:cxn modelId="{D9678888-1A26-4C51-97E0-649D3CAB37BF}" srcId="{144FC41E-5CC9-41DF-A584-0F50330F7B08}" destId="{40D71AC2-24BD-43BA-BB83-5794177879D5}" srcOrd="1" destOrd="0" parTransId="{CB7D0CC6-D21B-47EF-9E6A-D1FADB922CEF}" sibTransId="{8B4780BC-E71C-44C5-9A4D-0E10F531B0D7}"/>
    <dgm:cxn modelId="{F983468B-787E-48AC-8C2B-E939033F6845}" type="presOf" srcId="{0B21226E-B855-41A8-9799-4179DBD76573}" destId="{F1F9B452-940C-43DB-AEA6-E20F34E6FEDA}" srcOrd="0" destOrd="0" presId="urn:microsoft.com/office/officeart/2005/8/layout/chevron2"/>
    <dgm:cxn modelId="{BF5B7293-A9DF-428E-BB66-C207817C2CA8}" type="presOf" srcId="{40D71AC2-24BD-43BA-BB83-5794177879D5}" destId="{C39959D3-914D-426D-AC09-FD02D965E7FD}" srcOrd="0" destOrd="1" presId="urn:microsoft.com/office/officeart/2005/8/layout/chevron2"/>
    <dgm:cxn modelId="{3A280DB8-302C-4BD1-8C58-72C099568D45}" type="presOf" srcId="{144FC41E-5CC9-41DF-A584-0F50330F7B08}" destId="{E38565AA-6071-438B-9822-FF83D9B972F5}" srcOrd="0" destOrd="0" presId="urn:microsoft.com/office/officeart/2005/8/layout/chevron2"/>
    <dgm:cxn modelId="{C261AEBE-016F-4821-AF84-87659A64600B}" srcId="{144FC41E-5CC9-41DF-A584-0F50330F7B08}" destId="{E97604DF-96CF-4DA4-8050-2FECEBC10777}" srcOrd="0" destOrd="0" parTransId="{5A4799EB-0D0B-4E22-8E59-55D71CD9C96A}" sibTransId="{EA5C4C95-8260-4661-96FD-4BCB043FFBC4}"/>
    <dgm:cxn modelId="{19D889C0-09A8-4FEA-BDCD-5ECFCC799B6D}" srcId="{98F1D6D0-B317-4225-B148-CF8AFF1D9B4E}" destId="{1BEA9AEB-D0FD-41EF-8E7E-B7FFD55E1EA7}" srcOrd="0" destOrd="0" parTransId="{759371EF-02C1-4389-B46F-0EA06940B392}" sibTransId="{516F6981-0DF5-4FB9-8545-A1ECCA0DE114}"/>
    <dgm:cxn modelId="{A752B9C1-34A5-4947-AC73-96DBB9A43A91}" type="presOf" srcId="{93ADDA7B-95DF-4252-879A-EC47D2AE06B1}" destId="{9CA6A50C-21BE-4B3B-9BF9-38BA80BD8E0A}" srcOrd="0" destOrd="0" presId="urn:microsoft.com/office/officeart/2005/8/layout/chevron2"/>
    <dgm:cxn modelId="{18AE95D1-9E7C-4EF5-8E46-E00FF63EFEE4}" type="presOf" srcId="{E463DB54-297F-4B0C-A827-892C673F72AD}" destId="{9F51270B-8752-42A5-BC8D-7804BA13CD91}" srcOrd="0" destOrd="1" presId="urn:microsoft.com/office/officeart/2005/8/layout/chevron2"/>
    <dgm:cxn modelId="{B5F03ED4-EF90-462C-9E1F-A58012DCBBEF}" srcId="{8E160EB5-E1F6-46CA-B846-76015A43251E}" destId="{B02FEF9F-56F0-4F8C-AA0A-C02F57CA96AB}" srcOrd="1" destOrd="0" parTransId="{5097B768-2E12-41BA-9986-113FEF3A419C}" sibTransId="{C0198C87-AD7C-4DBD-9A58-218CF4E5B93B}"/>
    <dgm:cxn modelId="{367256D4-5411-40F0-8B81-09584D0DC3B0}" type="presOf" srcId="{B02FEF9F-56F0-4F8C-AA0A-C02F57CA96AB}" destId="{9CA6A50C-21BE-4B3B-9BF9-38BA80BD8E0A}" srcOrd="0" destOrd="1" presId="urn:microsoft.com/office/officeart/2005/8/layout/chevron2"/>
    <dgm:cxn modelId="{6CD11BDA-4C3E-4574-9F22-0570842957E7}" srcId="{98F1D6D0-B317-4225-B148-CF8AFF1D9B4E}" destId="{B925E491-C832-4107-A9E5-7ADFD03A3230}" srcOrd="1" destOrd="0" parTransId="{26E520F4-7632-4E5F-90F7-15A5982F1C21}" sibTransId="{D312742A-A10F-4A0D-82B1-429A6EA45696}"/>
    <dgm:cxn modelId="{01F069E5-F6DD-48C6-84BB-8793C2EDBE3C}" type="presOf" srcId="{47039BA0-7A59-43A4-8591-8BCF90C37D91}" destId="{9F51270B-8752-42A5-BC8D-7804BA13CD91}" srcOrd="0" destOrd="0" presId="urn:microsoft.com/office/officeart/2005/8/layout/chevron2"/>
    <dgm:cxn modelId="{F06B22F7-6AE4-429D-B00A-9E81696B2477}" type="presOf" srcId="{4A1EC85E-B96A-4BBB-9A08-72014001CF1E}" destId="{2B23C37B-F148-4612-BFB2-02AC826DED48}" srcOrd="0" destOrd="0" presId="urn:microsoft.com/office/officeart/2005/8/layout/chevron2"/>
    <dgm:cxn modelId="{F2A364FB-057A-4668-A9F8-66184B8571E8}" srcId="{4A1EC85E-B96A-4BBB-9A08-72014001CF1E}" destId="{144FC41E-5CC9-41DF-A584-0F50330F7B08}" srcOrd="3" destOrd="0" parTransId="{737741B3-8720-468B-9880-152751510BB3}" sibTransId="{5A5D71B9-0E52-4AB6-BCA0-C1D9C77A484A}"/>
    <dgm:cxn modelId="{25BA78FC-DAD2-4E30-BE64-8324B572B2E4}" type="presOf" srcId="{6BDE2873-942D-4C78-9D9A-1D35A66C044F}" destId="{92554F4C-51CB-4D3A-8613-3F9CD4A67499}" srcOrd="0" destOrd="2" presId="urn:microsoft.com/office/officeart/2005/8/layout/chevron2"/>
    <dgm:cxn modelId="{C387E1FC-B8A7-4E2A-88AC-8E407BA4E0DE}" type="presOf" srcId="{8E160EB5-E1F6-46CA-B846-76015A43251E}" destId="{4AECF557-83DD-4DF0-9E52-40811114DD2F}" srcOrd="0" destOrd="0" presId="urn:microsoft.com/office/officeart/2005/8/layout/chevron2"/>
    <dgm:cxn modelId="{DBA639EE-4A3F-4B18-B81D-9363AF6E662E}" type="presParOf" srcId="{2B23C37B-F148-4612-BFB2-02AC826DED48}" destId="{76C71345-64DF-43F4-A640-E1C55C305484}" srcOrd="0" destOrd="0" presId="urn:microsoft.com/office/officeart/2005/8/layout/chevron2"/>
    <dgm:cxn modelId="{8284B94A-C696-4915-BB06-3C2C92929062}" type="presParOf" srcId="{76C71345-64DF-43F4-A640-E1C55C305484}" destId="{4AECF557-83DD-4DF0-9E52-40811114DD2F}" srcOrd="0" destOrd="0" presId="urn:microsoft.com/office/officeart/2005/8/layout/chevron2"/>
    <dgm:cxn modelId="{CB619721-57F1-48A4-9BC3-668742D30BDD}" type="presParOf" srcId="{76C71345-64DF-43F4-A640-E1C55C305484}" destId="{9CA6A50C-21BE-4B3B-9BF9-38BA80BD8E0A}" srcOrd="1" destOrd="0" presId="urn:microsoft.com/office/officeart/2005/8/layout/chevron2"/>
    <dgm:cxn modelId="{D9CDB51D-2F78-4F0C-A51A-4C7A4E3D4102}" type="presParOf" srcId="{2B23C37B-F148-4612-BFB2-02AC826DED48}" destId="{EAEAEA72-158E-4041-B92A-F6AC5B5B5788}" srcOrd="1" destOrd="0" presId="urn:microsoft.com/office/officeart/2005/8/layout/chevron2"/>
    <dgm:cxn modelId="{4B6889F3-EA25-4C08-B9ED-1530AEAE8B11}" type="presParOf" srcId="{2B23C37B-F148-4612-BFB2-02AC826DED48}" destId="{33183E77-0A8F-4886-9C70-DAF64276E7B4}" srcOrd="2" destOrd="0" presId="urn:microsoft.com/office/officeart/2005/8/layout/chevron2"/>
    <dgm:cxn modelId="{FD774869-E5AB-4CC4-B398-20D5D66D45B7}" type="presParOf" srcId="{33183E77-0A8F-4886-9C70-DAF64276E7B4}" destId="{F1F9B452-940C-43DB-AEA6-E20F34E6FEDA}" srcOrd="0" destOrd="0" presId="urn:microsoft.com/office/officeart/2005/8/layout/chevron2"/>
    <dgm:cxn modelId="{D3E1D63E-3754-4BB8-9C60-925BAA956E82}" type="presParOf" srcId="{33183E77-0A8F-4886-9C70-DAF64276E7B4}" destId="{9F51270B-8752-42A5-BC8D-7804BA13CD91}" srcOrd="1" destOrd="0" presId="urn:microsoft.com/office/officeart/2005/8/layout/chevron2"/>
    <dgm:cxn modelId="{9F8AEE33-D67D-4D37-A35B-03E31B00E319}" type="presParOf" srcId="{2B23C37B-F148-4612-BFB2-02AC826DED48}" destId="{0AD21640-380B-42C5-B6C5-481DD18085A8}" srcOrd="3" destOrd="0" presId="urn:microsoft.com/office/officeart/2005/8/layout/chevron2"/>
    <dgm:cxn modelId="{D1360A5F-0ABE-47C6-B641-AB3E49526A16}" type="presParOf" srcId="{2B23C37B-F148-4612-BFB2-02AC826DED48}" destId="{4846AA14-4018-4EB1-98D2-8D8A81F00D16}" srcOrd="4" destOrd="0" presId="urn:microsoft.com/office/officeart/2005/8/layout/chevron2"/>
    <dgm:cxn modelId="{299B995D-A79F-45E2-9544-B06AB6ACCD82}" type="presParOf" srcId="{4846AA14-4018-4EB1-98D2-8D8A81F00D16}" destId="{52DDB77B-B787-4C96-BDAD-8BB696460C6C}" srcOrd="0" destOrd="0" presId="urn:microsoft.com/office/officeart/2005/8/layout/chevron2"/>
    <dgm:cxn modelId="{9E1139E8-6D36-47D9-A2C5-348BE6D06FF5}" type="presParOf" srcId="{4846AA14-4018-4EB1-98D2-8D8A81F00D16}" destId="{92554F4C-51CB-4D3A-8613-3F9CD4A67499}" srcOrd="1" destOrd="0" presId="urn:microsoft.com/office/officeart/2005/8/layout/chevron2"/>
    <dgm:cxn modelId="{63FBB405-F7EE-4EFA-B62E-6EDEBCE1D598}" type="presParOf" srcId="{2B23C37B-F148-4612-BFB2-02AC826DED48}" destId="{D16B68FC-A9B2-47D6-ACB5-19A5F90C92C9}" srcOrd="5" destOrd="0" presId="urn:microsoft.com/office/officeart/2005/8/layout/chevron2"/>
    <dgm:cxn modelId="{C2F0DB12-038C-4F04-8DB1-B87A4464E2A0}" type="presParOf" srcId="{2B23C37B-F148-4612-BFB2-02AC826DED48}" destId="{81610A7D-DEBC-44EC-9EBA-FE10E5EFB67F}" srcOrd="6" destOrd="0" presId="urn:microsoft.com/office/officeart/2005/8/layout/chevron2"/>
    <dgm:cxn modelId="{02DC6646-39E1-4E0C-8438-2389B5BACDED}" type="presParOf" srcId="{81610A7D-DEBC-44EC-9EBA-FE10E5EFB67F}" destId="{E38565AA-6071-438B-9822-FF83D9B972F5}" srcOrd="0" destOrd="0" presId="urn:microsoft.com/office/officeart/2005/8/layout/chevron2"/>
    <dgm:cxn modelId="{1A64B155-40B9-4D57-A7B9-2F6E736DBA79}" type="presParOf" srcId="{81610A7D-DEBC-44EC-9EBA-FE10E5EFB67F}" destId="{C39959D3-914D-426D-AC09-FD02D965E7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ED9AD7-868A-4825-8FA2-0EB863FF92C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95E00EF-18F2-44A4-86E8-E64A8A0861DC}">
      <dgm:prSet phldrT="[Texto]"/>
      <dgm:spPr/>
      <dgm:t>
        <a:bodyPr/>
        <a:lstStyle/>
        <a:p>
          <a:r>
            <a:rPr lang="es-EC" dirty="0"/>
            <a:t>Introducción</a:t>
          </a:r>
        </a:p>
      </dgm:t>
    </dgm:pt>
    <dgm:pt modelId="{429983DB-9FC5-4658-876F-7E9FE0784C32}" type="parTrans" cxnId="{A7E5F277-D039-41AD-9B55-588AB25153F0}">
      <dgm:prSet/>
      <dgm:spPr/>
      <dgm:t>
        <a:bodyPr/>
        <a:lstStyle/>
        <a:p>
          <a:endParaRPr lang="es-EC"/>
        </a:p>
      </dgm:t>
    </dgm:pt>
    <dgm:pt modelId="{66FCA409-773D-4D18-A4F3-38E43E476D1A}" type="sibTrans" cxnId="{A7E5F277-D039-41AD-9B55-588AB25153F0}">
      <dgm:prSet/>
      <dgm:spPr/>
      <dgm:t>
        <a:bodyPr/>
        <a:lstStyle/>
        <a:p>
          <a:endParaRPr lang="es-EC"/>
        </a:p>
      </dgm:t>
    </dgm:pt>
    <dgm:pt modelId="{94650458-2D28-4985-9F78-79E46AC90490}">
      <dgm:prSet phldrT="[Texto]"/>
      <dgm:spPr/>
      <dgm:t>
        <a:bodyPr/>
        <a:lstStyle/>
        <a:p>
          <a:r>
            <a:rPr lang="es-EC" dirty="0"/>
            <a:t>Texto  introductorio</a:t>
          </a:r>
        </a:p>
      </dgm:t>
    </dgm:pt>
    <dgm:pt modelId="{B0469F26-A531-4F40-8B14-D6EA7E505019}" type="parTrans" cxnId="{E8981A73-259B-431B-A9AC-D05E45130A99}">
      <dgm:prSet/>
      <dgm:spPr/>
      <dgm:t>
        <a:bodyPr/>
        <a:lstStyle/>
        <a:p>
          <a:endParaRPr lang="es-EC"/>
        </a:p>
      </dgm:t>
    </dgm:pt>
    <dgm:pt modelId="{3EF82DF7-B9E4-4405-BF5B-DE9179BDF2B1}" type="sibTrans" cxnId="{E8981A73-259B-431B-A9AC-D05E45130A99}">
      <dgm:prSet/>
      <dgm:spPr/>
      <dgm:t>
        <a:bodyPr/>
        <a:lstStyle/>
        <a:p>
          <a:endParaRPr lang="es-EC"/>
        </a:p>
      </dgm:t>
    </dgm:pt>
    <dgm:pt modelId="{228D1D8D-2919-4BF1-B8A0-3BD2388A80E5}">
      <dgm:prSet phldrT="[Texto]"/>
      <dgm:spPr/>
      <dgm:t>
        <a:bodyPr/>
        <a:lstStyle/>
        <a:p>
          <a:r>
            <a:rPr lang="es-EC" dirty="0"/>
            <a:t>No escribas contenido demasiado</a:t>
          </a:r>
        </a:p>
      </dgm:t>
    </dgm:pt>
    <dgm:pt modelId="{5C1E5691-CF67-4D3A-BFD8-690A40CE3A20}" type="parTrans" cxnId="{0C0A7153-451F-485C-A1DD-883A94A97398}">
      <dgm:prSet/>
      <dgm:spPr/>
      <dgm:t>
        <a:bodyPr/>
        <a:lstStyle/>
        <a:p>
          <a:endParaRPr lang="es-EC"/>
        </a:p>
      </dgm:t>
    </dgm:pt>
    <dgm:pt modelId="{3A3F14A3-C0BE-4807-A4D8-A349618DAF5E}" type="sibTrans" cxnId="{0C0A7153-451F-485C-A1DD-883A94A97398}">
      <dgm:prSet/>
      <dgm:spPr/>
      <dgm:t>
        <a:bodyPr/>
        <a:lstStyle/>
        <a:p>
          <a:endParaRPr lang="es-EC"/>
        </a:p>
      </dgm:t>
    </dgm:pt>
    <dgm:pt modelId="{F8B95317-89E0-40E8-B04D-7F1BAB6EE9C1}">
      <dgm:prSet phldrT="[Texto]"/>
      <dgm:spPr/>
      <dgm:t>
        <a:bodyPr/>
        <a:lstStyle/>
        <a:p>
          <a:r>
            <a:rPr lang="es-EC" dirty="0"/>
            <a:t>Método</a:t>
          </a:r>
        </a:p>
      </dgm:t>
    </dgm:pt>
    <dgm:pt modelId="{FB8F50AF-72CF-4F6D-926C-B40B1DE3334D}" type="parTrans" cxnId="{24E57066-3A12-43BB-94E2-438E533AE546}">
      <dgm:prSet/>
      <dgm:spPr/>
      <dgm:t>
        <a:bodyPr/>
        <a:lstStyle/>
        <a:p>
          <a:endParaRPr lang="es-EC"/>
        </a:p>
      </dgm:t>
    </dgm:pt>
    <dgm:pt modelId="{69E6EF8C-0824-415E-8C44-9C355D1D9339}" type="sibTrans" cxnId="{24E57066-3A12-43BB-94E2-438E533AE546}">
      <dgm:prSet/>
      <dgm:spPr/>
      <dgm:t>
        <a:bodyPr/>
        <a:lstStyle/>
        <a:p>
          <a:endParaRPr lang="es-EC"/>
        </a:p>
      </dgm:t>
    </dgm:pt>
    <dgm:pt modelId="{CE41CF04-F1D6-4CCB-AFE4-3FB0D4F75FBF}">
      <dgm:prSet phldrT="[Texto]"/>
      <dgm:spPr/>
      <dgm:t>
        <a:bodyPr/>
        <a:lstStyle/>
        <a:p>
          <a:r>
            <a:rPr lang="es-EC" dirty="0"/>
            <a:t>Recopilaron  y evaluaron los datos de tu investigación.</a:t>
          </a:r>
        </a:p>
      </dgm:t>
    </dgm:pt>
    <dgm:pt modelId="{4A5C48E0-D0AB-43A8-8E00-83A236CE9903}" type="parTrans" cxnId="{FD43312A-37C0-48F3-A133-F28CEDC47AFE}">
      <dgm:prSet/>
      <dgm:spPr/>
      <dgm:t>
        <a:bodyPr/>
        <a:lstStyle/>
        <a:p>
          <a:endParaRPr lang="es-EC"/>
        </a:p>
      </dgm:t>
    </dgm:pt>
    <dgm:pt modelId="{04C027A8-00D0-492E-A17E-A08339AAB299}" type="sibTrans" cxnId="{FD43312A-37C0-48F3-A133-F28CEDC47AFE}">
      <dgm:prSet/>
      <dgm:spPr/>
      <dgm:t>
        <a:bodyPr/>
        <a:lstStyle/>
        <a:p>
          <a:endParaRPr lang="es-EC"/>
        </a:p>
      </dgm:t>
    </dgm:pt>
    <dgm:pt modelId="{B5159524-CCD0-4E1C-81C3-25E1E43E923D}">
      <dgm:prSet phldrT="[Texto]"/>
      <dgm:spPr/>
      <dgm:t>
        <a:bodyPr/>
        <a:lstStyle/>
        <a:p>
          <a:r>
            <a:rPr lang="es-EC" dirty="0"/>
            <a:t>Paso  a paso de cada método</a:t>
          </a:r>
        </a:p>
      </dgm:t>
    </dgm:pt>
    <dgm:pt modelId="{4A66D3D7-8B05-431C-A2D4-5F1AC25BCA31}" type="parTrans" cxnId="{C08605E8-5C52-478E-87F8-1311E88FD3FE}">
      <dgm:prSet/>
      <dgm:spPr/>
      <dgm:t>
        <a:bodyPr/>
        <a:lstStyle/>
        <a:p>
          <a:endParaRPr lang="es-EC"/>
        </a:p>
      </dgm:t>
    </dgm:pt>
    <dgm:pt modelId="{76ED9B52-83DD-40DA-9542-49821BE8199B}" type="sibTrans" cxnId="{C08605E8-5C52-478E-87F8-1311E88FD3FE}">
      <dgm:prSet/>
      <dgm:spPr/>
      <dgm:t>
        <a:bodyPr/>
        <a:lstStyle/>
        <a:p>
          <a:endParaRPr lang="es-EC"/>
        </a:p>
      </dgm:t>
    </dgm:pt>
    <dgm:pt modelId="{FAA3DD72-2CED-43AD-BD8F-0E59E55D910A}">
      <dgm:prSet/>
      <dgm:spPr/>
      <dgm:t>
        <a:bodyPr/>
        <a:lstStyle/>
        <a:p>
          <a:r>
            <a:rPr lang="es-EC" dirty="0"/>
            <a:t>Preguntas  objetivos/hipótesis que forman tu investigación</a:t>
          </a:r>
        </a:p>
      </dgm:t>
    </dgm:pt>
    <dgm:pt modelId="{2AD4F33D-FD62-4398-A94C-290ACD86ABA5}" type="parTrans" cxnId="{354C146C-6D2F-42C7-9FD2-820663338C9E}">
      <dgm:prSet/>
      <dgm:spPr/>
      <dgm:t>
        <a:bodyPr/>
        <a:lstStyle/>
        <a:p>
          <a:endParaRPr lang="es-EC"/>
        </a:p>
      </dgm:t>
    </dgm:pt>
    <dgm:pt modelId="{4D8011C3-F363-4529-9CF7-31431793A334}" type="sibTrans" cxnId="{354C146C-6D2F-42C7-9FD2-820663338C9E}">
      <dgm:prSet/>
      <dgm:spPr/>
      <dgm:t>
        <a:bodyPr/>
        <a:lstStyle/>
        <a:p>
          <a:endParaRPr lang="es-EC"/>
        </a:p>
      </dgm:t>
    </dgm:pt>
    <dgm:pt modelId="{3106C643-20BA-4235-BFD3-54F086ADEEE3}" type="pres">
      <dgm:prSet presAssocID="{F4ED9AD7-868A-4825-8FA2-0EB863FF92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F62256-3CBF-40BE-8DFB-A7B2860AA70E}" type="pres">
      <dgm:prSet presAssocID="{A95E00EF-18F2-44A4-86E8-E64A8A0861DC}" presName="root" presStyleCnt="0"/>
      <dgm:spPr/>
    </dgm:pt>
    <dgm:pt modelId="{46593D53-5AB2-4750-9346-1014B5501970}" type="pres">
      <dgm:prSet presAssocID="{A95E00EF-18F2-44A4-86E8-E64A8A0861DC}" presName="rootComposite" presStyleCnt="0"/>
      <dgm:spPr/>
    </dgm:pt>
    <dgm:pt modelId="{794B5EE1-C87F-4453-8D2D-4306AD6A75B4}" type="pres">
      <dgm:prSet presAssocID="{A95E00EF-18F2-44A4-86E8-E64A8A0861DC}" presName="rootText" presStyleLbl="node1" presStyleIdx="0" presStyleCnt="2"/>
      <dgm:spPr/>
    </dgm:pt>
    <dgm:pt modelId="{B67E73EA-6A5F-4DFC-979C-05A9D8F4BC6C}" type="pres">
      <dgm:prSet presAssocID="{A95E00EF-18F2-44A4-86E8-E64A8A0861DC}" presName="rootConnector" presStyleLbl="node1" presStyleIdx="0" presStyleCnt="2"/>
      <dgm:spPr/>
    </dgm:pt>
    <dgm:pt modelId="{933B9D65-7550-47B0-9E70-BC75475AC98F}" type="pres">
      <dgm:prSet presAssocID="{A95E00EF-18F2-44A4-86E8-E64A8A0861DC}" presName="childShape" presStyleCnt="0"/>
      <dgm:spPr/>
    </dgm:pt>
    <dgm:pt modelId="{5D54404A-9B71-4282-93D9-04DB737D0E0D}" type="pres">
      <dgm:prSet presAssocID="{B0469F26-A531-4F40-8B14-D6EA7E505019}" presName="Name13" presStyleLbl="parChTrans1D2" presStyleIdx="0" presStyleCnt="5"/>
      <dgm:spPr/>
    </dgm:pt>
    <dgm:pt modelId="{C8494CE7-9495-416D-ADB1-40B1D31E2831}" type="pres">
      <dgm:prSet presAssocID="{94650458-2D28-4985-9F78-79E46AC90490}" presName="childText" presStyleLbl="bgAcc1" presStyleIdx="0" presStyleCnt="5">
        <dgm:presLayoutVars>
          <dgm:bulletEnabled val="1"/>
        </dgm:presLayoutVars>
      </dgm:prSet>
      <dgm:spPr/>
    </dgm:pt>
    <dgm:pt modelId="{4EE6E2A3-19CF-4C1C-BF91-94EB26B88AC2}" type="pres">
      <dgm:prSet presAssocID="{5C1E5691-CF67-4D3A-BFD8-690A40CE3A20}" presName="Name13" presStyleLbl="parChTrans1D2" presStyleIdx="1" presStyleCnt="5"/>
      <dgm:spPr/>
    </dgm:pt>
    <dgm:pt modelId="{9AF76B15-934F-4D5A-9D7A-9DE8CEF05263}" type="pres">
      <dgm:prSet presAssocID="{228D1D8D-2919-4BF1-B8A0-3BD2388A80E5}" presName="childText" presStyleLbl="bgAcc1" presStyleIdx="1" presStyleCnt="5">
        <dgm:presLayoutVars>
          <dgm:bulletEnabled val="1"/>
        </dgm:presLayoutVars>
      </dgm:prSet>
      <dgm:spPr/>
    </dgm:pt>
    <dgm:pt modelId="{0A316AD0-9D33-4238-8EAD-D8B12C5CAB43}" type="pres">
      <dgm:prSet presAssocID="{2AD4F33D-FD62-4398-A94C-290ACD86ABA5}" presName="Name13" presStyleLbl="parChTrans1D2" presStyleIdx="2" presStyleCnt="5"/>
      <dgm:spPr/>
    </dgm:pt>
    <dgm:pt modelId="{332E0776-E0F9-4AFA-9A26-457A889D4D51}" type="pres">
      <dgm:prSet presAssocID="{FAA3DD72-2CED-43AD-BD8F-0E59E55D910A}" presName="childText" presStyleLbl="bgAcc1" presStyleIdx="2" presStyleCnt="5">
        <dgm:presLayoutVars>
          <dgm:bulletEnabled val="1"/>
        </dgm:presLayoutVars>
      </dgm:prSet>
      <dgm:spPr/>
    </dgm:pt>
    <dgm:pt modelId="{A635F167-BF79-498C-B63B-7358DE27EE6F}" type="pres">
      <dgm:prSet presAssocID="{F8B95317-89E0-40E8-B04D-7F1BAB6EE9C1}" presName="root" presStyleCnt="0"/>
      <dgm:spPr/>
    </dgm:pt>
    <dgm:pt modelId="{72A383FD-4D52-4527-8F5A-5E00044A4C06}" type="pres">
      <dgm:prSet presAssocID="{F8B95317-89E0-40E8-B04D-7F1BAB6EE9C1}" presName="rootComposite" presStyleCnt="0"/>
      <dgm:spPr/>
    </dgm:pt>
    <dgm:pt modelId="{ED344A44-45FF-400B-B6C3-03BD95860E09}" type="pres">
      <dgm:prSet presAssocID="{F8B95317-89E0-40E8-B04D-7F1BAB6EE9C1}" presName="rootText" presStyleLbl="node1" presStyleIdx="1" presStyleCnt="2"/>
      <dgm:spPr/>
    </dgm:pt>
    <dgm:pt modelId="{FBE55987-4746-464B-A1A9-5F9B3B5FBCCF}" type="pres">
      <dgm:prSet presAssocID="{F8B95317-89E0-40E8-B04D-7F1BAB6EE9C1}" presName="rootConnector" presStyleLbl="node1" presStyleIdx="1" presStyleCnt="2"/>
      <dgm:spPr/>
    </dgm:pt>
    <dgm:pt modelId="{E8856E6E-AA7E-49A2-B72E-F309CAB6A7ED}" type="pres">
      <dgm:prSet presAssocID="{F8B95317-89E0-40E8-B04D-7F1BAB6EE9C1}" presName="childShape" presStyleCnt="0"/>
      <dgm:spPr/>
    </dgm:pt>
    <dgm:pt modelId="{BBD3F24D-765B-4F5B-9E1F-4EB8D802BA4E}" type="pres">
      <dgm:prSet presAssocID="{4A5C48E0-D0AB-43A8-8E00-83A236CE9903}" presName="Name13" presStyleLbl="parChTrans1D2" presStyleIdx="3" presStyleCnt="5"/>
      <dgm:spPr/>
    </dgm:pt>
    <dgm:pt modelId="{8647BD3C-58A1-4532-8A9D-623044F5740C}" type="pres">
      <dgm:prSet presAssocID="{CE41CF04-F1D6-4CCB-AFE4-3FB0D4F75FBF}" presName="childText" presStyleLbl="bgAcc1" presStyleIdx="3" presStyleCnt="5">
        <dgm:presLayoutVars>
          <dgm:bulletEnabled val="1"/>
        </dgm:presLayoutVars>
      </dgm:prSet>
      <dgm:spPr/>
    </dgm:pt>
    <dgm:pt modelId="{A22DDBC9-EF48-4BA8-9149-0209586AD6A6}" type="pres">
      <dgm:prSet presAssocID="{4A66D3D7-8B05-431C-A2D4-5F1AC25BCA31}" presName="Name13" presStyleLbl="parChTrans1D2" presStyleIdx="4" presStyleCnt="5"/>
      <dgm:spPr/>
    </dgm:pt>
    <dgm:pt modelId="{3D1F6A4C-E078-4D70-A9AB-4C5C822A5FD3}" type="pres">
      <dgm:prSet presAssocID="{B5159524-CCD0-4E1C-81C3-25E1E43E923D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83924110-F75B-4413-B05A-4CC057675B7B}" type="presOf" srcId="{94650458-2D28-4985-9F78-79E46AC90490}" destId="{C8494CE7-9495-416D-ADB1-40B1D31E2831}" srcOrd="0" destOrd="0" presId="urn:microsoft.com/office/officeart/2005/8/layout/hierarchy3"/>
    <dgm:cxn modelId="{FD43312A-37C0-48F3-A133-F28CEDC47AFE}" srcId="{F8B95317-89E0-40E8-B04D-7F1BAB6EE9C1}" destId="{CE41CF04-F1D6-4CCB-AFE4-3FB0D4F75FBF}" srcOrd="0" destOrd="0" parTransId="{4A5C48E0-D0AB-43A8-8E00-83A236CE9903}" sibTransId="{04C027A8-00D0-492E-A17E-A08339AAB299}"/>
    <dgm:cxn modelId="{24E57066-3A12-43BB-94E2-438E533AE546}" srcId="{F4ED9AD7-868A-4825-8FA2-0EB863FF92C1}" destId="{F8B95317-89E0-40E8-B04D-7F1BAB6EE9C1}" srcOrd="1" destOrd="0" parTransId="{FB8F50AF-72CF-4F6D-926C-B40B1DE3334D}" sibTransId="{69E6EF8C-0824-415E-8C44-9C355D1D9339}"/>
    <dgm:cxn modelId="{37C4A246-A207-4DFF-AE32-B88CBBF4DAA5}" type="presOf" srcId="{B5159524-CCD0-4E1C-81C3-25E1E43E923D}" destId="{3D1F6A4C-E078-4D70-A9AB-4C5C822A5FD3}" srcOrd="0" destOrd="0" presId="urn:microsoft.com/office/officeart/2005/8/layout/hierarchy3"/>
    <dgm:cxn modelId="{354C146C-6D2F-42C7-9FD2-820663338C9E}" srcId="{A95E00EF-18F2-44A4-86E8-E64A8A0861DC}" destId="{FAA3DD72-2CED-43AD-BD8F-0E59E55D910A}" srcOrd="2" destOrd="0" parTransId="{2AD4F33D-FD62-4398-A94C-290ACD86ABA5}" sibTransId="{4D8011C3-F363-4529-9CF7-31431793A334}"/>
    <dgm:cxn modelId="{EA3F984E-579A-4508-82E5-6E7809509B58}" type="presOf" srcId="{2AD4F33D-FD62-4398-A94C-290ACD86ABA5}" destId="{0A316AD0-9D33-4238-8EAD-D8B12C5CAB43}" srcOrd="0" destOrd="0" presId="urn:microsoft.com/office/officeart/2005/8/layout/hierarchy3"/>
    <dgm:cxn modelId="{241FD171-C674-47CD-BA15-292F9B67FCB9}" type="presOf" srcId="{A95E00EF-18F2-44A4-86E8-E64A8A0861DC}" destId="{B67E73EA-6A5F-4DFC-979C-05A9D8F4BC6C}" srcOrd="1" destOrd="0" presId="urn:microsoft.com/office/officeart/2005/8/layout/hierarchy3"/>
    <dgm:cxn modelId="{E8981A73-259B-431B-A9AC-D05E45130A99}" srcId="{A95E00EF-18F2-44A4-86E8-E64A8A0861DC}" destId="{94650458-2D28-4985-9F78-79E46AC90490}" srcOrd="0" destOrd="0" parTransId="{B0469F26-A531-4F40-8B14-D6EA7E505019}" sibTransId="{3EF82DF7-B9E4-4405-BF5B-DE9179BDF2B1}"/>
    <dgm:cxn modelId="{0C0A7153-451F-485C-A1DD-883A94A97398}" srcId="{A95E00EF-18F2-44A4-86E8-E64A8A0861DC}" destId="{228D1D8D-2919-4BF1-B8A0-3BD2388A80E5}" srcOrd="1" destOrd="0" parTransId="{5C1E5691-CF67-4D3A-BFD8-690A40CE3A20}" sibTransId="{3A3F14A3-C0BE-4807-A4D8-A349618DAF5E}"/>
    <dgm:cxn modelId="{C9819256-D6FC-4863-A39B-5D758EE95178}" type="presOf" srcId="{FAA3DD72-2CED-43AD-BD8F-0E59E55D910A}" destId="{332E0776-E0F9-4AFA-9A26-457A889D4D51}" srcOrd="0" destOrd="0" presId="urn:microsoft.com/office/officeart/2005/8/layout/hierarchy3"/>
    <dgm:cxn modelId="{9C016657-01C5-4C57-A5BB-B3963403A1F6}" type="presOf" srcId="{B0469F26-A531-4F40-8B14-D6EA7E505019}" destId="{5D54404A-9B71-4282-93D9-04DB737D0E0D}" srcOrd="0" destOrd="0" presId="urn:microsoft.com/office/officeart/2005/8/layout/hierarchy3"/>
    <dgm:cxn modelId="{A7E5F277-D039-41AD-9B55-588AB25153F0}" srcId="{F4ED9AD7-868A-4825-8FA2-0EB863FF92C1}" destId="{A95E00EF-18F2-44A4-86E8-E64A8A0861DC}" srcOrd="0" destOrd="0" parTransId="{429983DB-9FC5-4658-876F-7E9FE0784C32}" sibTransId="{66FCA409-773D-4D18-A4F3-38E43E476D1A}"/>
    <dgm:cxn modelId="{8F92655A-C164-450F-9694-02DD2851ED75}" type="presOf" srcId="{F8B95317-89E0-40E8-B04D-7F1BAB6EE9C1}" destId="{ED344A44-45FF-400B-B6C3-03BD95860E09}" srcOrd="0" destOrd="0" presId="urn:microsoft.com/office/officeart/2005/8/layout/hierarchy3"/>
    <dgm:cxn modelId="{42D41B96-63B3-4A33-B2A9-B802B756598C}" type="presOf" srcId="{A95E00EF-18F2-44A4-86E8-E64A8A0861DC}" destId="{794B5EE1-C87F-4453-8D2D-4306AD6A75B4}" srcOrd="0" destOrd="0" presId="urn:microsoft.com/office/officeart/2005/8/layout/hierarchy3"/>
    <dgm:cxn modelId="{6CA6379B-23C9-46CB-87B4-1A7DFE67374A}" type="presOf" srcId="{CE41CF04-F1D6-4CCB-AFE4-3FB0D4F75FBF}" destId="{8647BD3C-58A1-4532-8A9D-623044F5740C}" srcOrd="0" destOrd="0" presId="urn:microsoft.com/office/officeart/2005/8/layout/hierarchy3"/>
    <dgm:cxn modelId="{00803FA3-52B3-4198-8A30-533C3C24169E}" type="presOf" srcId="{228D1D8D-2919-4BF1-B8A0-3BD2388A80E5}" destId="{9AF76B15-934F-4D5A-9D7A-9DE8CEF05263}" srcOrd="0" destOrd="0" presId="urn:microsoft.com/office/officeart/2005/8/layout/hierarchy3"/>
    <dgm:cxn modelId="{882A1EAE-1D0B-45CB-B9FD-7A73BF874918}" type="presOf" srcId="{F8B95317-89E0-40E8-B04D-7F1BAB6EE9C1}" destId="{FBE55987-4746-464B-A1A9-5F9B3B5FBCCF}" srcOrd="1" destOrd="0" presId="urn:microsoft.com/office/officeart/2005/8/layout/hierarchy3"/>
    <dgm:cxn modelId="{46386CC8-B81B-43E6-981E-F6DE3E6FBC76}" type="presOf" srcId="{F4ED9AD7-868A-4825-8FA2-0EB863FF92C1}" destId="{3106C643-20BA-4235-BFD3-54F086ADEEE3}" srcOrd="0" destOrd="0" presId="urn:microsoft.com/office/officeart/2005/8/layout/hierarchy3"/>
    <dgm:cxn modelId="{86BE5AD4-4C54-4DEC-8D52-D92AE62FAE27}" type="presOf" srcId="{4A5C48E0-D0AB-43A8-8E00-83A236CE9903}" destId="{BBD3F24D-765B-4F5B-9E1F-4EB8D802BA4E}" srcOrd="0" destOrd="0" presId="urn:microsoft.com/office/officeart/2005/8/layout/hierarchy3"/>
    <dgm:cxn modelId="{C08605E8-5C52-478E-87F8-1311E88FD3FE}" srcId="{F8B95317-89E0-40E8-B04D-7F1BAB6EE9C1}" destId="{B5159524-CCD0-4E1C-81C3-25E1E43E923D}" srcOrd="1" destOrd="0" parTransId="{4A66D3D7-8B05-431C-A2D4-5F1AC25BCA31}" sibTransId="{76ED9B52-83DD-40DA-9542-49821BE8199B}"/>
    <dgm:cxn modelId="{78FF3BF3-082A-425C-8D6F-49A1091C0E2F}" type="presOf" srcId="{4A66D3D7-8B05-431C-A2D4-5F1AC25BCA31}" destId="{A22DDBC9-EF48-4BA8-9149-0209586AD6A6}" srcOrd="0" destOrd="0" presId="urn:microsoft.com/office/officeart/2005/8/layout/hierarchy3"/>
    <dgm:cxn modelId="{8A2CF1FE-B720-4FC7-BE73-C0B4DBD0FC71}" type="presOf" srcId="{5C1E5691-CF67-4D3A-BFD8-690A40CE3A20}" destId="{4EE6E2A3-19CF-4C1C-BF91-94EB26B88AC2}" srcOrd="0" destOrd="0" presId="urn:microsoft.com/office/officeart/2005/8/layout/hierarchy3"/>
    <dgm:cxn modelId="{4E9F1E2E-7888-4531-B7CA-310CEB988CE9}" type="presParOf" srcId="{3106C643-20BA-4235-BFD3-54F086ADEEE3}" destId="{3FF62256-3CBF-40BE-8DFB-A7B2860AA70E}" srcOrd="0" destOrd="0" presId="urn:microsoft.com/office/officeart/2005/8/layout/hierarchy3"/>
    <dgm:cxn modelId="{A3B61BBE-9845-4E5D-BB09-667222FB0D72}" type="presParOf" srcId="{3FF62256-3CBF-40BE-8DFB-A7B2860AA70E}" destId="{46593D53-5AB2-4750-9346-1014B5501970}" srcOrd="0" destOrd="0" presId="urn:microsoft.com/office/officeart/2005/8/layout/hierarchy3"/>
    <dgm:cxn modelId="{C290B6F4-2F01-4C7C-A752-180FC2790740}" type="presParOf" srcId="{46593D53-5AB2-4750-9346-1014B5501970}" destId="{794B5EE1-C87F-4453-8D2D-4306AD6A75B4}" srcOrd="0" destOrd="0" presId="urn:microsoft.com/office/officeart/2005/8/layout/hierarchy3"/>
    <dgm:cxn modelId="{ADAD3BF1-979B-41AB-8B72-6338DCF0644C}" type="presParOf" srcId="{46593D53-5AB2-4750-9346-1014B5501970}" destId="{B67E73EA-6A5F-4DFC-979C-05A9D8F4BC6C}" srcOrd="1" destOrd="0" presId="urn:microsoft.com/office/officeart/2005/8/layout/hierarchy3"/>
    <dgm:cxn modelId="{19A752C6-B4F3-4F50-9113-06E40C7EE233}" type="presParOf" srcId="{3FF62256-3CBF-40BE-8DFB-A7B2860AA70E}" destId="{933B9D65-7550-47B0-9E70-BC75475AC98F}" srcOrd="1" destOrd="0" presId="urn:microsoft.com/office/officeart/2005/8/layout/hierarchy3"/>
    <dgm:cxn modelId="{DDF1C784-88C9-421B-B539-31C18B32E03F}" type="presParOf" srcId="{933B9D65-7550-47B0-9E70-BC75475AC98F}" destId="{5D54404A-9B71-4282-93D9-04DB737D0E0D}" srcOrd="0" destOrd="0" presId="urn:microsoft.com/office/officeart/2005/8/layout/hierarchy3"/>
    <dgm:cxn modelId="{153098A3-78B0-4D2F-BD8F-AE6CD7DE7C52}" type="presParOf" srcId="{933B9D65-7550-47B0-9E70-BC75475AC98F}" destId="{C8494CE7-9495-416D-ADB1-40B1D31E2831}" srcOrd="1" destOrd="0" presId="urn:microsoft.com/office/officeart/2005/8/layout/hierarchy3"/>
    <dgm:cxn modelId="{9B7F0F99-CF67-40B9-BA85-7DF071F17867}" type="presParOf" srcId="{933B9D65-7550-47B0-9E70-BC75475AC98F}" destId="{4EE6E2A3-19CF-4C1C-BF91-94EB26B88AC2}" srcOrd="2" destOrd="0" presId="urn:microsoft.com/office/officeart/2005/8/layout/hierarchy3"/>
    <dgm:cxn modelId="{C8FFFB6D-B540-452D-B483-EF18006817AE}" type="presParOf" srcId="{933B9D65-7550-47B0-9E70-BC75475AC98F}" destId="{9AF76B15-934F-4D5A-9D7A-9DE8CEF05263}" srcOrd="3" destOrd="0" presId="urn:microsoft.com/office/officeart/2005/8/layout/hierarchy3"/>
    <dgm:cxn modelId="{3547E906-0147-465B-BCD5-E899A063FC16}" type="presParOf" srcId="{933B9D65-7550-47B0-9E70-BC75475AC98F}" destId="{0A316AD0-9D33-4238-8EAD-D8B12C5CAB43}" srcOrd="4" destOrd="0" presId="urn:microsoft.com/office/officeart/2005/8/layout/hierarchy3"/>
    <dgm:cxn modelId="{7FD35680-C1CE-42C4-BADF-DF158D40845B}" type="presParOf" srcId="{933B9D65-7550-47B0-9E70-BC75475AC98F}" destId="{332E0776-E0F9-4AFA-9A26-457A889D4D51}" srcOrd="5" destOrd="0" presId="urn:microsoft.com/office/officeart/2005/8/layout/hierarchy3"/>
    <dgm:cxn modelId="{0DE979B6-2704-4340-A707-A8FB69EFCE6C}" type="presParOf" srcId="{3106C643-20BA-4235-BFD3-54F086ADEEE3}" destId="{A635F167-BF79-498C-B63B-7358DE27EE6F}" srcOrd="1" destOrd="0" presId="urn:microsoft.com/office/officeart/2005/8/layout/hierarchy3"/>
    <dgm:cxn modelId="{8C1B02F8-5AA2-459F-AFCD-F56E02E2169B}" type="presParOf" srcId="{A635F167-BF79-498C-B63B-7358DE27EE6F}" destId="{72A383FD-4D52-4527-8F5A-5E00044A4C06}" srcOrd="0" destOrd="0" presId="urn:microsoft.com/office/officeart/2005/8/layout/hierarchy3"/>
    <dgm:cxn modelId="{8DBCC79D-9A1E-48DE-94A4-579F33FC35B9}" type="presParOf" srcId="{72A383FD-4D52-4527-8F5A-5E00044A4C06}" destId="{ED344A44-45FF-400B-B6C3-03BD95860E09}" srcOrd="0" destOrd="0" presId="urn:microsoft.com/office/officeart/2005/8/layout/hierarchy3"/>
    <dgm:cxn modelId="{F491936A-2CE3-4092-BFC3-196506CD72F3}" type="presParOf" srcId="{72A383FD-4D52-4527-8F5A-5E00044A4C06}" destId="{FBE55987-4746-464B-A1A9-5F9B3B5FBCCF}" srcOrd="1" destOrd="0" presId="urn:microsoft.com/office/officeart/2005/8/layout/hierarchy3"/>
    <dgm:cxn modelId="{2DFC7C13-BF1C-45BE-8001-3BDA61618F39}" type="presParOf" srcId="{A635F167-BF79-498C-B63B-7358DE27EE6F}" destId="{E8856E6E-AA7E-49A2-B72E-F309CAB6A7ED}" srcOrd="1" destOrd="0" presId="urn:microsoft.com/office/officeart/2005/8/layout/hierarchy3"/>
    <dgm:cxn modelId="{D2E73C93-B821-4085-BB35-65B6BF6BF434}" type="presParOf" srcId="{E8856E6E-AA7E-49A2-B72E-F309CAB6A7ED}" destId="{BBD3F24D-765B-4F5B-9E1F-4EB8D802BA4E}" srcOrd="0" destOrd="0" presId="urn:microsoft.com/office/officeart/2005/8/layout/hierarchy3"/>
    <dgm:cxn modelId="{F14FD146-09F9-4F05-A0BB-756AF3975862}" type="presParOf" srcId="{E8856E6E-AA7E-49A2-B72E-F309CAB6A7ED}" destId="{8647BD3C-58A1-4532-8A9D-623044F5740C}" srcOrd="1" destOrd="0" presId="urn:microsoft.com/office/officeart/2005/8/layout/hierarchy3"/>
    <dgm:cxn modelId="{01965775-80B4-42D7-AB0B-E7DD06FA2596}" type="presParOf" srcId="{E8856E6E-AA7E-49A2-B72E-F309CAB6A7ED}" destId="{A22DDBC9-EF48-4BA8-9149-0209586AD6A6}" srcOrd="2" destOrd="0" presId="urn:microsoft.com/office/officeart/2005/8/layout/hierarchy3"/>
    <dgm:cxn modelId="{AF418D85-15D1-4BAA-B15A-4E962C42FE78}" type="presParOf" srcId="{E8856E6E-AA7E-49A2-B72E-F309CAB6A7ED}" destId="{3D1F6A4C-E078-4D70-A9AB-4C5C822A5F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ED9AD7-868A-4825-8FA2-0EB863FF92C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95E00EF-18F2-44A4-86E8-E64A8A0861DC}">
      <dgm:prSet phldrT="[Texto]" custT="1"/>
      <dgm:spPr/>
      <dgm:t>
        <a:bodyPr/>
        <a:lstStyle/>
        <a:p>
          <a:r>
            <a:rPr lang="es-EC" sz="4800" dirty="0"/>
            <a:t>Resultados</a:t>
          </a:r>
        </a:p>
      </dgm:t>
    </dgm:pt>
    <dgm:pt modelId="{429983DB-9FC5-4658-876F-7E9FE0784C32}" type="parTrans" cxnId="{A7E5F277-D039-41AD-9B55-588AB25153F0}">
      <dgm:prSet/>
      <dgm:spPr/>
      <dgm:t>
        <a:bodyPr/>
        <a:lstStyle/>
        <a:p>
          <a:endParaRPr lang="es-EC" sz="3200"/>
        </a:p>
      </dgm:t>
    </dgm:pt>
    <dgm:pt modelId="{66FCA409-773D-4D18-A4F3-38E43E476D1A}" type="sibTrans" cxnId="{A7E5F277-D039-41AD-9B55-588AB25153F0}">
      <dgm:prSet/>
      <dgm:spPr/>
      <dgm:t>
        <a:bodyPr/>
        <a:lstStyle/>
        <a:p>
          <a:endParaRPr lang="es-EC" sz="3200"/>
        </a:p>
      </dgm:t>
    </dgm:pt>
    <dgm:pt modelId="{F8B95317-89E0-40E8-B04D-7F1BAB6EE9C1}">
      <dgm:prSet phldrT="[Texto]" custT="1"/>
      <dgm:spPr/>
      <dgm:t>
        <a:bodyPr/>
        <a:lstStyle/>
        <a:p>
          <a:r>
            <a:rPr lang="es-EC" sz="4800" dirty="0"/>
            <a:t>Discusión</a:t>
          </a:r>
        </a:p>
      </dgm:t>
    </dgm:pt>
    <dgm:pt modelId="{FB8F50AF-72CF-4F6D-926C-B40B1DE3334D}" type="parTrans" cxnId="{24E57066-3A12-43BB-94E2-438E533AE546}">
      <dgm:prSet/>
      <dgm:spPr/>
      <dgm:t>
        <a:bodyPr/>
        <a:lstStyle/>
        <a:p>
          <a:endParaRPr lang="es-EC" sz="3200"/>
        </a:p>
      </dgm:t>
    </dgm:pt>
    <dgm:pt modelId="{69E6EF8C-0824-415E-8C44-9C355D1D9339}" type="sibTrans" cxnId="{24E57066-3A12-43BB-94E2-438E533AE546}">
      <dgm:prSet/>
      <dgm:spPr/>
      <dgm:t>
        <a:bodyPr/>
        <a:lstStyle/>
        <a:p>
          <a:endParaRPr lang="es-EC" sz="3200"/>
        </a:p>
      </dgm:t>
    </dgm:pt>
    <dgm:pt modelId="{CE41CF04-F1D6-4CCB-AFE4-3FB0D4F75FBF}">
      <dgm:prSet phldrT="[Texto]" custT="1"/>
      <dgm:spPr/>
      <dgm:t>
        <a:bodyPr/>
        <a:lstStyle/>
        <a:p>
          <a:r>
            <a:rPr lang="es-EC" sz="1400" dirty="0"/>
            <a:t>Evaluar  e interpretar sus implicaciones</a:t>
          </a:r>
        </a:p>
      </dgm:t>
    </dgm:pt>
    <dgm:pt modelId="{4A5C48E0-D0AB-43A8-8E00-83A236CE9903}" type="parTrans" cxnId="{FD43312A-37C0-48F3-A133-F28CEDC47AFE}">
      <dgm:prSet/>
      <dgm:spPr/>
      <dgm:t>
        <a:bodyPr/>
        <a:lstStyle/>
        <a:p>
          <a:endParaRPr lang="es-EC" sz="3200"/>
        </a:p>
      </dgm:t>
    </dgm:pt>
    <dgm:pt modelId="{04C027A8-00D0-492E-A17E-A08339AAB299}" type="sibTrans" cxnId="{FD43312A-37C0-48F3-A133-F28CEDC47AFE}">
      <dgm:prSet/>
      <dgm:spPr/>
      <dgm:t>
        <a:bodyPr/>
        <a:lstStyle/>
        <a:p>
          <a:endParaRPr lang="es-EC" sz="3200"/>
        </a:p>
      </dgm:t>
    </dgm:pt>
    <dgm:pt modelId="{B5159524-CCD0-4E1C-81C3-25E1E43E923D}">
      <dgm:prSet phldrT="[Texto]" custT="1"/>
      <dgm:spPr/>
      <dgm:t>
        <a:bodyPr/>
        <a:lstStyle/>
        <a:p>
          <a:r>
            <a:rPr lang="es-EC" sz="1400" dirty="0"/>
            <a:t>Señala  el área de consenso y divergencia del trabajo previo,</a:t>
          </a:r>
        </a:p>
      </dgm:t>
    </dgm:pt>
    <dgm:pt modelId="{4A66D3D7-8B05-431C-A2D4-5F1AC25BCA31}" type="parTrans" cxnId="{C08605E8-5C52-478E-87F8-1311E88FD3FE}">
      <dgm:prSet/>
      <dgm:spPr/>
      <dgm:t>
        <a:bodyPr/>
        <a:lstStyle/>
        <a:p>
          <a:endParaRPr lang="es-EC" sz="3200"/>
        </a:p>
      </dgm:t>
    </dgm:pt>
    <dgm:pt modelId="{76ED9B52-83DD-40DA-9542-49821BE8199B}" type="sibTrans" cxnId="{C08605E8-5C52-478E-87F8-1311E88FD3FE}">
      <dgm:prSet/>
      <dgm:spPr/>
      <dgm:t>
        <a:bodyPr/>
        <a:lstStyle/>
        <a:p>
          <a:endParaRPr lang="es-EC" sz="3200"/>
        </a:p>
      </dgm:t>
    </dgm:pt>
    <dgm:pt modelId="{BD6E332A-B4D3-43C7-9AE1-303953E87A84}">
      <dgm:prSet custT="1"/>
      <dgm:spPr/>
      <dgm:t>
        <a:bodyPr/>
        <a:lstStyle/>
        <a:p>
          <a:r>
            <a:rPr lang="es-EC" sz="1400" dirty="0"/>
            <a:t>Resultados  presentados contribuyen para responder a sus preguntas o hipótesis de investigación originales</a:t>
          </a:r>
        </a:p>
      </dgm:t>
    </dgm:pt>
    <dgm:pt modelId="{B21B90F3-C63C-4D0C-8288-08E42870A2AC}" type="parTrans" cxnId="{FE39B26B-CA44-47C3-8C08-9A3D5D5AEEF3}">
      <dgm:prSet/>
      <dgm:spPr/>
      <dgm:t>
        <a:bodyPr/>
        <a:lstStyle/>
        <a:p>
          <a:endParaRPr lang="es-EC" sz="3200"/>
        </a:p>
      </dgm:t>
    </dgm:pt>
    <dgm:pt modelId="{EFA0B864-58EF-4BB2-A195-2F78B3EF13B5}" type="sibTrans" cxnId="{FE39B26B-CA44-47C3-8C08-9A3D5D5AEEF3}">
      <dgm:prSet/>
      <dgm:spPr/>
      <dgm:t>
        <a:bodyPr/>
        <a:lstStyle/>
        <a:p>
          <a:endParaRPr lang="es-EC" sz="3200"/>
        </a:p>
      </dgm:t>
    </dgm:pt>
    <dgm:pt modelId="{9D032681-1799-4D13-88AF-33C466E92F2C}">
      <dgm:prSet custT="1"/>
      <dgm:spPr/>
      <dgm:t>
        <a:bodyPr/>
        <a:lstStyle/>
        <a:p>
          <a:r>
            <a:rPr lang="es-EC" sz="1400" dirty="0"/>
            <a:t>TOMAR EN CUENTA tamaño y la composición de la muestra, el tamaño del efecto, las limitaciones de medición y otras consideraciones específicas del estudio</a:t>
          </a:r>
        </a:p>
      </dgm:t>
    </dgm:pt>
    <dgm:pt modelId="{6712EF37-52F2-4625-B2B5-702FD8D84A4B}" type="parTrans" cxnId="{B4282BAA-B245-4FBF-9AD1-CB535FF60CAE}">
      <dgm:prSet/>
      <dgm:spPr/>
      <dgm:t>
        <a:bodyPr/>
        <a:lstStyle/>
        <a:p>
          <a:endParaRPr lang="es-EC" sz="3200"/>
        </a:p>
      </dgm:t>
    </dgm:pt>
    <dgm:pt modelId="{C9DADDA1-0CCE-41AC-B726-FE5973085BE7}" type="sibTrans" cxnId="{B4282BAA-B245-4FBF-9AD1-CB535FF60CAE}">
      <dgm:prSet/>
      <dgm:spPr/>
      <dgm:t>
        <a:bodyPr/>
        <a:lstStyle/>
        <a:p>
          <a:endParaRPr lang="es-EC" sz="3200"/>
        </a:p>
      </dgm:t>
    </dgm:pt>
    <dgm:pt modelId="{3106C643-20BA-4235-BFD3-54F086ADEEE3}" type="pres">
      <dgm:prSet presAssocID="{F4ED9AD7-868A-4825-8FA2-0EB863FF92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F62256-3CBF-40BE-8DFB-A7B2860AA70E}" type="pres">
      <dgm:prSet presAssocID="{A95E00EF-18F2-44A4-86E8-E64A8A0861DC}" presName="root" presStyleCnt="0"/>
      <dgm:spPr/>
    </dgm:pt>
    <dgm:pt modelId="{46593D53-5AB2-4750-9346-1014B5501970}" type="pres">
      <dgm:prSet presAssocID="{A95E00EF-18F2-44A4-86E8-E64A8A0861DC}" presName="rootComposite" presStyleCnt="0"/>
      <dgm:spPr/>
    </dgm:pt>
    <dgm:pt modelId="{794B5EE1-C87F-4453-8D2D-4306AD6A75B4}" type="pres">
      <dgm:prSet presAssocID="{A95E00EF-18F2-44A4-86E8-E64A8A0861DC}" presName="rootText" presStyleLbl="node1" presStyleIdx="0" presStyleCnt="2" custScaleX="151002"/>
      <dgm:spPr/>
    </dgm:pt>
    <dgm:pt modelId="{B67E73EA-6A5F-4DFC-979C-05A9D8F4BC6C}" type="pres">
      <dgm:prSet presAssocID="{A95E00EF-18F2-44A4-86E8-E64A8A0861DC}" presName="rootConnector" presStyleLbl="node1" presStyleIdx="0" presStyleCnt="2"/>
      <dgm:spPr/>
    </dgm:pt>
    <dgm:pt modelId="{933B9D65-7550-47B0-9E70-BC75475AC98F}" type="pres">
      <dgm:prSet presAssocID="{A95E00EF-18F2-44A4-86E8-E64A8A0861DC}" presName="childShape" presStyleCnt="0"/>
      <dgm:spPr/>
    </dgm:pt>
    <dgm:pt modelId="{A64709C2-E906-4550-BD4F-1ACD665F627E}" type="pres">
      <dgm:prSet presAssocID="{B21B90F3-C63C-4D0C-8288-08E42870A2AC}" presName="Name13" presStyleLbl="parChTrans1D2" presStyleIdx="0" presStyleCnt="4"/>
      <dgm:spPr/>
    </dgm:pt>
    <dgm:pt modelId="{DEDD4D18-3AE5-42E4-A369-97BABDDD4FB3}" type="pres">
      <dgm:prSet presAssocID="{BD6E332A-B4D3-43C7-9AE1-303953E87A84}" presName="childText" presStyleLbl="bgAcc1" presStyleIdx="0" presStyleCnt="4" custScaleX="162059">
        <dgm:presLayoutVars>
          <dgm:bulletEnabled val="1"/>
        </dgm:presLayoutVars>
      </dgm:prSet>
      <dgm:spPr/>
    </dgm:pt>
    <dgm:pt modelId="{A635F167-BF79-498C-B63B-7358DE27EE6F}" type="pres">
      <dgm:prSet presAssocID="{F8B95317-89E0-40E8-B04D-7F1BAB6EE9C1}" presName="root" presStyleCnt="0"/>
      <dgm:spPr/>
    </dgm:pt>
    <dgm:pt modelId="{72A383FD-4D52-4527-8F5A-5E00044A4C06}" type="pres">
      <dgm:prSet presAssocID="{F8B95317-89E0-40E8-B04D-7F1BAB6EE9C1}" presName="rootComposite" presStyleCnt="0"/>
      <dgm:spPr/>
    </dgm:pt>
    <dgm:pt modelId="{ED344A44-45FF-400B-B6C3-03BD95860E09}" type="pres">
      <dgm:prSet presAssocID="{F8B95317-89E0-40E8-B04D-7F1BAB6EE9C1}" presName="rootText" presStyleLbl="node1" presStyleIdx="1" presStyleCnt="2" custScaleX="137919"/>
      <dgm:spPr/>
    </dgm:pt>
    <dgm:pt modelId="{FBE55987-4746-464B-A1A9-5F9B3B5FBCCF}" type="pres">
      <dgm:prSet presAssocID="{F8B95317-89E0-40E8-B04D-7F1BAB6EE9C1}" presName="rootConnector" presStyleLbl="node1" presStyleIdx="1" presStyleCnt="2"/>
      <dgm:spPr/>
    </dgm:pt>
    <dgm:pt modelId="{E8856E6E-AA7E-49A2-B72E-F309CAB6A7ED}" type="pres">
      <dgm:prSet presAssocID="{F8B95317-89E0-40E8-B04D-7F1BAB6EE9C1}" presName="childShape" presStyleCnt="0"/>
      <dgm:spPr/>
    </dgm:pt>
    <dgm:pt modelId="{BBD3F24D-765B-4F5B-9E1F-4EB8D802BA4E}" type="pres">
      <dgm:prSet presAssocID="{4A5C48E0-D0AB-43A8-8E00-83A236CE9903}" presName="Name13" presStyleLbl="parChTrans1D2" presStyleIdx="1" presStyleCnt="4"/>
      <dgm:spPr/>
    </dgm:pt>
    <dgm:pt modelId="{8647BD3C-58A1-4532-8A9D-623044F5740C}" type="pres">
      <dgm:prSet presAssocID="{CE41CF04-F1D6-4CCB-AFE4-3FB0D4F75FBF}" presName="childText" presStyleLbl="bgAcc1" presStyleIdx="1" presStyleCnt="4">
        <dgm:presLayoutVars>
          <dgm:bulletEnabled val="1"/>
        </dgm:presLayoutVars>
      </dgm:prSet>
      <dgm:spPr/>
    </dgm:pt>
    <dgm:pt modelId="{A22DDBC9-EF48-4BA8-9149-0209586AD6A6}" type="pres">
      <dgm:prSet presAssocID="{4A66D3D7-8B05-431C-A2D4-5F1AC25BCA31}" presName="Name13" presStyleLbl="parChTrans1D2" presStyleIdx="2" presStyleCnt="4"/>
      <dgm:spPr/>
    </dgm:pt>
    <dgm:pt modelId="{3D1F6A4C-E078-4D70-A9AB-4C5C822A5FD3}" type="pres">
      <dgm:prSet presAssocID="{B5159524-CCD0-4E1C-81C3-25E1E43E923D}" presName="childText" presStyleLbl="bgAcc1" presStyleIdx="2" presStyleCnt="4">
        <dgm:presLayoutVars>
          <dgm:bulletEnabled val="1"/>
        </dgm:presLayoutVars>
      </dgm:prSet>
      <dgm:spPr/>
    </dgm:pt>
    <dgm:pt modelId="{E79A212A-EB75-4537-8BA6-D313D4419C61}" type="pres">
      <dgm:prSet presAssocID="{6712EF37-52F2-4625-B2B5-702FD8D84A4B}" presName="Name13" presStyleLbl="parChTrans1D2" presStyleIdx="3" presStyleCnt="4"/>
      <dgm:spPr/>
    </dgm:pt>
    <dgm:pt modelId="{822634E5-4D93-44EB-8401-9EF51C29EF33}" type="pres">
      <dgm:prSet presAssocID="{9D032681-1799-4D13-88AF-33C466E92F2C}" presName="childText" presStyleLbl="bgAcc1" presStyleIdx="3" presStyleCnt="4" custScaleX="161813">
        <dgm:presLayoutVars>
          <dgm:bulletEnabled val="1"/>
        </dgm:presLayoutVars>
      </dgm:prSet>
      <dgm:spPr/>
    </dgm:pt>
  </dgm:ptLst>
  <dgm:cxnLst>
    <dgm:cxn modelId="{FD43312A-37C0-48F3-A133-F28CEDC47AFE}" srcId="{F8B95317-89E0-40E8-B04D-7F1BAB6EE9C1}" destId="{CE41CF04-F1D6-4CCB-AFE4-3FB0D4F75FBF}" srcOrd="0" destOrd="0" parTransId="{4A5C48E0-D0AB-43A8-8E00-83A236CE9903}" sibTransId="{04C027A8-00D0-492E-A17E-A08339AAB299}"/>
    <dgm:cxn modelId="{24E57066-3A12-43BB-94E2-438E533AE546}" srcId="{F4ED9AD7-868A-4825-8FA2-0EB863FF92C1}" destId="{F8B95317-89E0-40E8-B04D-7F1BAB6EE9C1}" srcOrd="1" destOrd="0" parTransId="{FB8F50AF-72CF-4F6D-926C-B40B1DE3334D}" sibTransId="{69E6EF8C-0824-415E-8C44-9C355D1D9339}"/>
    <dgm:cxn modelId="{37C4A246-A207-4DFF-AE32-B88CBBF4DAA5}" type="presOf" srcId="{B5159524-CCD0-4E1C-81C3-25E1E43E923D}" destId="{3D1F6A4C-E078-4D70-A9AB-4C5C822A5FD3}" srcOrd="0" destOrd="0" presId="urn:microsoft.com/office/officeart/2005/8/layout/hierarchy3"/>
    <dgm:cxn modelId="{FE39B26B-CA44-47C3-8C08-9A3D5D5AEEF3}" srcId="{A95E00EF-18F2-44A4-86E8-E64A8A0861DC}" destId="{BD6E332A-B4D3-43C7-9AE1-303953E87A84}" srcOrd="0" destOrd="0" parTransId="{B21B90F3-C63C-4D0C-8288-08E42870A2AC}" sibTransId="{EFA0B864-58EF-4BB2-A195-2F78B3EF13B5}"/>
    <dgm:cxn modelId="{241FD171-C674-47CD-BA15-292F9B67FCB9}" type="presOf" srcId="{A95E00EF-18F2-44A4-86E8-E64A8A0861DC}" destId="{B67E73EA-6A5F-4DFC-979C-05A9D8F4BC6C}" srcOrd="1" destOrd="0" presId="urn:microsoft.com/office/officeart/2005/8/layout/hierarchy3"/>
    <dgm:cxn modelId="{5094FC52-9A81-4F1F-A7E6-2D2EF55F3B2F}" type="presOf" srcId="{9D032681-1799-4D13-88AF-33C466E92F2C}" destId="{822634E5-4D93-44EB-8401-9EF51C29EF33}" srcOrd="0" destOrd="0" presId="urn:microsoft.com/office/officeart/2005/8/layout/hierarchy3"/>
    <dgm:cxn modelId="{A7E5F277-D039-41AD-9B55-588AB25153F0}" srcId="{F4ED9AD7-868A-4825-8FA2-0EB863FF92C1}" destId="{A95E00EF-18F2-44A4-86E8-E64A8A0861DC}" srcOrd="0" destOrd="0" parTransId="{429983DB-9FC5-4658-876F-7E9FE0784C32}" sibTransId="{66FCA409-773D-4D18-A4F3-38E43E476D1A}"/>
    <dgm:cxn modelId="{8F92655A-C164-450F-9694-02DD2851ED75}" type="presOf" srcId="{F8B95317-89E0-40E8-B04D-7F1BAB6EE9C1}" destId="{ED344A44-45FF-400B-B6C3-03BD95860E09}" srcOrd="0" destOrd="0" presId="urn:microsoft.com/office/officeart/2005/8/layout/hierarchy3"/>
    <dgm:cxn modelId="{ED760B8C-BFD8-43DB-9B41-869AC6DB1750}" type="presOf" srcId="{BD6E332A-B4D3-43C7-9AE1-303953E87A84}" destId="{DEDD4D18-3AE5-42E4-A369-97BABDDD4FB3}" srcOrd="0" destOrd="0" presId="urn:microsoft.com/office/officeart/2005/8/layout/hierarchy3"/>
    <dgm:cxn modelId="{42D41B96-63B3-4A33-B2A9-B802B756598C}" type="presOf" srcId="{A95E00EF-18F2-44A4-86E8-E64A8A0861DC}" destId="{794B5EE1-C87F-4453-8D2D-4306AD6A75B4}" srcOrd="0" destOrd="0" presId="urn:microsoft.com/office/officeart/2005/8/layout/hierarchy3"/>
    <dgm:cxn modelId="{6CA6379B-23C9-46CB-87B4-1A7DFE67374A}" type="presOf" srcId="{CE41CF04-F1D6-4CCB-AFE4-3FB0D4F75FBF}" destId="{8647BD3C-58A1-4532-8A9D-623044F5740C}" srcOrd="0" destOrd="0" presId="urn:microsoft.com/office/officeart/2005/8/layout/hierarchy3"/>
    <dgm:cxn modelId="{B4282BAA-B245-4FBF-9AD1-CB535FF60CAE}" srcId="{F8B95317-89E0-40E8-B04D-7F1BAB6EE9C1}" destId="{9D032681-1799-4D13-88AF-33C466E92F2C}" srcOrd="2" destOrd="0" parTransId="{6712EF37-52F2-4625-B2B5-702FD8D84A4B}" sibTransId="{C9DADDA1-0CCE-41AC-B726-FE5973085BE7}"/>
    <dgm:cxn modelId="{882A1EAE-1D0B-45CB-B9FD-7A73BF874918}" type="presOf" srcId="{F8B95317-89E0-40E8-B04D-7F1BAB6EE9C1}" destId="{FBE55987-4746-464B-A1A9-5F9B3B5FBCCF}" srcOrd="1" destOrd="0" presId="urn:microsoft.com/office/officeart/2005/8/layout/hierarchy3"/>
    <dgm:cxn modelId="{AAE50BC4-A256-4838-AA50-CD51B59B9E9F}" type="presOf" srcId="{6712EF37-52F2-4625-B2B5-702FD8D84A4B}" destId="{E79A212A-EB75-4537-8BA6-D313D4419C61}" srcOrd="0" destOrd="0" presId="urn:microsoft.com/office/officeart/2005/8/layout/hierarchy3"/>
    <dgm:cxn modelId="{46386CC8-B81B-43E6-981E-F6DE3E6FBC76}" type="presOf" srcId="{F4ED9AD7-868A-4825-8FA2-0EB863FF92C1}" destId="{3106C643-20BA-4235-BFD3-54F086ADEEE3}" srcOrd="0" destOrd="0" presId="urn:microsoft.com/office/officeart/2005/8/layout/hierarchy3"/>
    <dgm:cxn modelId="{00DF31CD-9EC2-41A8-A2CB-DB74591AACB3}" type="presOf" srcId="{B21B90F3-C63C-4D0C-8288-08E42870A2AC}" destId="{A64709C2-E906-4550-BD4F-1ACD665F627E}" srcOrd="0" destOrd="0" presId="urn:microsoft.com/office/officeart/2005/8/layout/hierarchy3"/>
    <dgm:cxn modelId="{86BE5AD4-4C54-4DEC-8D52-D92AE62FAE27}" type="presOf" srcId="{4A5C48E0-D0AB-43A8-8E00-83A236CE9903}" destId="{BBD3F24D-765B-4F5B-9E1F-4EB8D802BA4E}" srcOrd="0" destOrd="0" presId="urn:microsoft.com/office/officeart/2005/8/layout/hierarchy3"/>
    <dgm:cxn modelId="{C08605E8-5C52-478E-87F8-1311E88FD3FE}" srcId="{F8B95317-89E0-40E8-B04D-7F1BAB6EE9C1}" destId="{B5159524-CCD0-4E1C-81C3-25E1E43E923D}" srcOrd="1" destOrd="0" parTransId="{4A66D3D7-8B05-431C-A2D4-5F1AC25BCA31}" sibTransId="{76ED9B52-83DD-40DA-9542-49821BE8199B}"/>
    <dgm:cxn modelId="{78FF3BF3-082A-425C-8D6F-49A1091C0E2F}" type="presOf" srcId="{4A66D3D7-8B05-431C-A2D4-5F1AC25BCA31}" destId="{A22DDBC9-EF48-4BA8-9149-0209586AD6A6}" srcOrd="0" destOrd="0" presId="urn:microsoft.com/office/officeart/2005/8/layout/hierarchy3"/>
    <dgm:cxn modelId="{4E9F1E2E-7888-4531-B7CA-310CEB988CE9}" type="presParOf" srcId="{3106C643-20BA-4235-BFD3-54F086ADEEE3}" destId="{3FF62256-3CBF-40BE-8DFB-A7B2860AA70E}" srcOrd="0" destOrd="0" presId="urn:microsoft.com/office/officeart/2005/8/layout/hierarchy3"/>
    <dgm:cxn modelId="{A3B61BBE-9845-4E5D-BB09-667222FB0D72}" type="presParOf" srcId="{3FF62256-3CBF-40BE-8DFB-A7B2860AA70E}" destId="{46593D53-5AB2-4750-9346-1014B5501970}" srcOrd="0" destOrd="0" presId="urn:microsoft.com/office/officeart/2005/8/layout/hierarchy3"/>
    <dgm:cxn modelId="{C290B6F4-2F01-4C7C-A752-180FC2790740}" type="presParOf" srcId="{46593D53-5AB2-4750-9346-1014B5501970}" destId="{794B5EE1-C87F-4453-8D2D-4306AD6A75B4}" srcOrd="0" destOrd="0" presId="urn:microsoft.com/office/officeart/2005/8/layout/hierarchy3"/>
    <dgm:cxn modelId="{ADAD3BF1-979B-41AB-8B72-6338DCF0644C}" type="presParOf" srcId="{46593D53-5AB2-4750-9346-1014B5501970}" destId="{B67E73EA-6A5F-4DFC-979C-05A9D8F4BC6C}" srcOrd="1" destOrd="0" presId="urn:microsoft.com/office/officeart/2005/8/layout/hierarchy3"/>
    <dgm:cxn modelId="{19A752C6-B4F3-4F50-9113-06E40C7EE233}" type="presParOf" srcId="{3FF62256-3CBF-40BE-8DFB-A7B2860AA70E}" destId="{933B9D65-7550-47B0-9E70-BC75475AC98F}" srcOrd="1" destOrd="0" presId="urn:microsoft.com/office/officeart/2005/8/layout/hierarchy3"/>
    <dgm:cxn modelId="{27E87A2F-9267-4671-AD1C-95174771BD17}" type="presParOf" srcId="{933B9D65-7550-47B0-9E70-BC75475AC98F}" destId="{A64709C2-E906-4550-BD4F-1ACD665F627E}" srcOrd="0" destOrd="0" presId="urn:microsoft.com/office/officeart/2005/8/layout/hierarchy3"/>
    <dgm:cxn modelId="{6C87DBA8-FF99-477A-A40E-A12F6D7210B1}" type="presParOf" srcId="{933B9D65-7550-47B0-9E70-BC75475AC98F}" destId="{DEDD4D18-3AE5-42E4-A369-97BABDDD4FB3}" srcOrd="1" destOrd="0" presId="urn:microsoft.com/office/officeart/2005/8/layout/hierarchy3"/>
    <dgm:cxn modelId="{0DE979B6-2704-4340-A707-A8FB69EFCE6C}" type="presParOf" srcId="{3106C643-20BA-4235-BFD3-54F086ADEEE3}" destId="{A635F167-BF79-498C-B63B-7358DE27EE6F}" srcOrd="1" destOrd="0" presId="urn:microsoft.com/office/officeart/2005/8/layout/hierarchy3"/>
    <dgm:cxn modelId="{8C1B02F8-5AA2-459F-AFCD-F56E02E2169B}" type="presParOf" srcId="{A635F167-BF79-498C-B63B-7358DE27EE6F}" destId="{72A383FD-4D52-4527-8F5A-5E00044A4C06}" srcOrd="0" destOrd="0" presId="urn:microsoft.com/office/officeart/2005/8/layout/hierarchy3"/>
    <dgm:cxn modelId="{8DBCC79D-9A1E-48DE-94A4-579F33FC35B9}" type="presParOf" srcId="{72A383FD-4D52-4527-8F5A-5E00044A4C06}" destId="{ED344A44-45FF-400B-B6C3-03BD95860E09}" srcOrd="0" destOrd="0" presId="urn:microsoft.com/office/officeart/2005/8/layout/hierarchy3"/>
    <dgm:cxn modelId="{F491936A-2CE3-4092-BFC3-196506CD72F3}" type="presParOf" srcId="{72A383FD-4D52-4527-8F5A-5E00044A4C06}" destId="{FBE55987-4746-464B-A1A9-5F9B3B5FBCCF}" srcOrd="1" destOrd="0" presId="urn:microsoft.com/office/officeart/2005/8/layout/hierarchy3"/>
    <dgm:cxn modelId="{2DFC7C13-BF1C-45BE-8001-3BDA61618F39}" type="presParOf" srcId="{A635F167-BF79-498C-B63B-7358DE27EE6F}" destId="{E8856E6E-AA7E-49A2-B72E-F309CAB6A7ED}" srcOrd="1" destOrd="0" presId="urn:microsoft.com/office/officeart/2005/8/layout/hierarchy3"/>
    <dgm:cxn modelId="{D2E73C93-B821-4085-BB35-65B6BF6BF434}" type="presParOf" srcId="{E8856E6E-AA7E-49A2-B72E-F309CAB6A7ED}" destId="{BBD3F24D-765B-4F5B-9E1F-4EB8D802BA4E}" srcOrd="0" destOrd="0" presId="urn:microsoft.com/office/officeart/2005/8/layout/hierarchy3"/>
    <dgm:cxn modelId="{F14FD146-09F9-4F05-A0BB-756AF3975862}" type="presParOf" srcId="{E8856E6E-AA7E-49A2-B72E-F309CAB6A7ED}" destId="{8647BD3C-58A1-4532-8A9D-623044F5740C}" srcOrd="1" destOrd="0" presId="urn:microsoft.com/office/officeart/2005/8/layout/hierarchy3"/>
    <dgm:cxn modelId="{01965775-80B4-42D7-AB0B-E7DD06FA2596}" type="presParOf" srcId="{E8856E6E-AA7E-49A2-B72E-F309CAB6A7ED}" destId="{A22DDBC9-EF48-4BA8-9149-0209586AD6A6}" srcOrd="2" destOrd="0" presId="urn:microsoft.com/office/officeart/2005/8/layout/hierarchy3"/>
    <dgm:cxn modelId="{AF418D85-15D1-4BAA-B15A-4E962C42FE78}" type="presParOf" srcId="{E8856E6E-AA7E-49A2-B72E-F309CAB6A7ED}" destId="{3D1F6A4C-E078-4D70-A9AB-4C5C822A5FD3}" srcOrd="3" destOrd="0" presId="urn:microsoft.com/office/officeart/2005/8/layout/hierarchy3"/>
    <dgm:cxn modelId="{CB2524DC-B7E0-4856-9CE0-3351A7BBE2C5}" type="presParOf" srcId="{E8856E6E-AA7E-49A2-B72E-F309CAB6A7ED}" destId="{E79A212A-EB75-4537-8BA6-D313D4419C61}" srcOrd="4" destOrd="0" presId="urn:microsoft.com/office/officeart/2005/8/layout/hierarchy3"/>
    <dgm:cxn modelId="{32DBC300-F673-41EA-A670-8BF45387F52D}" type="presParOf" srcId="{E8856E6E-AA7E-49A2-B72E-F309CAB6A7ED}" destId="{822634E5-4D93-44EB-8401-9EF51C29EF3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B7D317-A4C1-4FA7-B3D1-2D4443C7E0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5B5557A-02BE-4BC2-BC60-30E1B74A2AE1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>
              <a:solidFill>
                <a:schemeClr val="bg1"/>
              </a:solidFill>
            </a:rPr>
            <a:t>Dar crédito a una idea, pensamiento o frase</a:t>
          </a:r>
        </a:p>
      </dgm:t>
    </dgm:pt>
    <dgm:pt modelId="{0B00CF0C-1C99-432E-833B-2E0725835AFE}" type="parTrans" cxnId="{F806BAF3-D549-439E-A6CB-345D6CFCEAB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6189E1D-2F74-4E5D-A02B-2846830CF495}" type="sibTrans" cxnId="{F806BAF3-D549-439E-A6CB-345D6CFCEAB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00B6D99-55E5-4E9E-9009-66954028AA79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Informar el apellido del autor y el año de publicación de la fuente</a:t>
          </a:r>
        </a:p>
      </dgm:t>
    </dgm:pt>
    <dgm:pt modelId="{521DBE51-D359-4B6A-BCC6-60F6E1928CCC}" type="parTrans" cxnId="{4BBA8BFC-3938-41A9-9B84-E7951E0F501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DE5D961-3592-4574-A9A6-04DA68F20CD3}" type="sibTrans" cxnId="{4BBA8BFC-3938-41A9-9B84-E7951E0F501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740F1C6-C4B8-4249-99A9-2BB6BD1F18D3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>
              <a:solidFill>
                <a:schemeClr val="bg1"/>
              </a:solidFill>
            </a:rPr>
            <a:t>Las citas se usan cuando se apliquen ideas de otros autores.</a:t>
          </a:r>
        </a:p>
      </dgm:t>
    </dgm:pt>
    <dgm:pt modelId="{28E6B8E9-D23F-4022-82FC-B5A0DFDEB8A6}" type="parTrans" cxnId="{9D0F9EFD-D091-41E6-A4DA-79C67369D99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E6EAECD-31FC-4318-85FB-0ABFF1B1EF15}" type="sibTrans" cxnId="{9D0F9EFD-D091-41E6-A4DA-79C67369D99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31BCADF-17B6-49C6-8C76-F0ED2C7D2307}" type="pres">
      <dgm:prSet presAssocID="{21B7D317-A4C1-4FA7-B3D1-2D4443C7E023}" presName="diagram" presStyleCnt="0">
        <dgm:presLayoutVars>
          <dgm:dir/>
          <dgm:resizeHandles val="exact"/>
        </dgm:presLayoutVars>
      </dgm:prSet>
      <dgm:spPr/>
    </dgm:pt>
    <dgm:pt modelId="{68BB721D-1595-49E8-B05C-8A33C80AFBE9}" type="pres">
      <dgm:prSet presAssocID="{05B5557A-02BE-4BC2-BC60-30E1B74A2AE1}" presName="node" presStyleLbl="node1" presStyleIdx="0" presStyleCnt="3">
        <dgm:presLayoutVars>
          <dgm:bulletEnabled val="1"/>
        </dgm:presLayoutVars>
      </dgm:prSet>
      <dgm:spPr/>
    </dgm:pt>
    <dgm:pt modelId="{759DF2F9-9A6F-4D6E-BA43-485DC5DF02CD}" type="pres">
      <dgm:prSet presAssocID="{F6189E1D-2F74-4E5D-A02B-2846830CF495}" presName="sibTrans" presStyleCnt="0"/>
      <dgm:spPr/>
    </dgm:pt>
    <dgm:pt modelId="{18E13EC5-4328-4289-8D82-3C1059CA7F5F}" type="pres">
      <dgm:prSet presAssocID="{000B6D99-55E5-4E9E-9009-66954028AA79}" presName="node" presStyleLbl="node1" presStyleIdx="1" presStyleCnt="3">
        <dgm:presLayoutVars>
          <dgm:bulletEnabled val="1"/>
        </dgm:presLayoutVars>
      </dgm:prSet>
      <dgm:spPr/>
    </dgm:pt>
    <dgm:pt modelId="{368B872F-DEB5-4DFE-9728-5FCEAD0BB5B2}" type="pres">
      <dgm:prSet presAssocID="{BDE5D961-3592-4574-A9A6-04DA68F20CD3}" presName="sibTrans" presStyleCnt="0"/>
      <dgm:spPr/>
    </dgm:pt>
    <dgm:pt modelId="{3B70F83B-A2D5-4969-B8DA-7603FC3F9E81}" type="pres">
      <dgm:prSet presAssocID="{8740F1C6-C4B8-4249-99A9-2BB6BD1F18D3}" presName="node" presStyleLbl="node1" presStyleIdx="2" presStyleCnt="3">
        <dgm:presLayoutVars>
          <dgm:bulletEnabled val="1"/>
        </dgm:presLayoutVars>
      </dgm:prSet>
      <dgm:spPr/>
    </dgm:pt>
  </dgm:ptLst>
  <dgm:cxnLst>
    <dgm:cxn modelId="{520B3A75-11CC-4DC5-A20E-F12600AE2033}" type="presOf" srcId="{05B5557A-02BE-4BC2-BC60-30E1B74A2AE1}" destId="{68BB721D-1595-49E8-B05C-8A33C80AFBE9}" srcOrd="0" destOrd="0" presId="urn:microsoft.com/office/officeart/2005/8/layout/default"/>
    <dgm:cxn modelId="{89BA97A7-2B17-431B-9DD3-C628C6B8BD55}" type="presOf" srcId="{8740F1C6-C4B8-4249-99A9-2BB6BD1F18D3}" destId="{3B70F83B-A2D5-4969-B8DA-7603FC3F9E81}" srcOrd="0" destOrd="0" presId="urn:microsoft.com/office/officeart/2005/8/layout/default"/>
    <dgm:cxn modelId="{0EDC06BD-E7CF-447C-A74B-59E81E01912B}" type="presOf" srcId="{000B6D99-55E5-4E9E-9009-66954028AA79}" destId="{18E13EC5-4328-4289-8D82-3C1059CA7F5F}" srcOrd="0" destOrd="0" presId="urn:microsoft.com/office/officeart/2005/8/layout/default"/>
    <dgm:cxn modelId="{F6EB6FE2-7781-4B66-98B7-6858B52DADA0}" type="presOf" srcId="{21B7D317-A4C1-4FA7-B3D1-2D4443C7E023}" destId="{D31BCADF-17B6-49C6-8C76-F0ED2C7D2307}" srcOrd="0" destOrd="0" presId="urn:microsoft.com/office/officeart/2005/8/layout/default"/>
    <dgm:cxn modelId="{F806BAF3-D549-439E-A6CB-345D6CFCEAB0}" srcId="{21B7D317-A4C1-4FA7-B3D1-2D4443C7E023}" destId="{05B5557A-02BE-4BC2-BC60-30E1B74A2AE1}" srcOrd="0" destOrd="0" parTransId="{0B00CF0C-1C99-432E-833B-2E0725835AFE}" sibTransId="{F6189E1D-2F74-4E5D-A02B-2846830CF495}"/>
    <dgm:cxn modelId="{4BBA8BFC-3938-41A9-9B84-E7951E0F5018}" srcId="{21B7D317-A4C1-4FA7-B3D1-2D4443C7E023}" destId="{000B6D99-55E5-4E9E-9009-66954028AA79}" srcOrd="1" destOrd="0" parTransId="{521DBE51-D359-4B6A-BCC6-60F6E1928CCC}" sibTransId="{BDE5D961-3592-4574-A9A6-04DA68F20CD3}"/>
    <dgm:cxn modelId="{9D0F9EFD-D091-41E6-A4DA-79C67369D99C}" srcId="{21B7D317-A4C1-4FA7-B3D1-2D4443C7E023}" destId="{8740F1C6-C4B8-4249-99A9-2BB6BD1F18D3}" srcOrd="2" destOrd="0" parTransId="{28E6B8E9-D23F-4022-82FC-B5A0DFDEB8A6}" sibTransId="{9E6EAECD-31FC-4318-85FB-0ABFF1B1EF15}"/>
    <dgm:cxn modelId="{D09B4AE1-F5CA-46FE-83ED-6EC9070CA464}" type="presParOf" srcId="{D31BCADF-17B6-49C6-8C76-F0ED2C7D2307}" destId="{68BB721D-1595-49E8-B05C-8A33C80AFBE9}" srcOrd="0" destOrd="0" presId="urn:microsoft.com/office/officeart/2005/8/layout/default"/>
    <dgm:cxn modelId="{3A897D36-7CFB-4A39-A70C-A49D56768B91}" type="presParOf" srcId="{D31BCADF-17B6-49C6-8C76-F0ED2C7D2307}" destId="{759DF2F9-9A6F-4D6E-BA43-485DC5DF02CD}" srcOrd="1" destOrd="0" presId="urn:microsoft.com/office/officeart/2005/8/layout/default"/>
    <dgm:cxn modelId="{945A4396-96C3-4DE1-9E0E-5727D275C12D}" type="presParOf" srcId="{D31BCADF-17B6-49C6-8C76-F0ED2C7D2307}" destId="{18E13EC5-4328-4289-8D82-3C1059CA7F5F}" srcOrd="2" destOrd="0" presId="urn:microsoft.com/office/officeart/2005/8/layout/default"/>
    <dgm:cxn modelId="{1F5F0E6F-9A16-4ECF-8CE8-D0F0C6F81345}" type="presParOf" srcId="{D31BCADF-17B6-49C6-8C76-F0ED2C7D2307}" destId="{368B872F-DEB5-4DFE-9728-5FCEAD0BB5B2}" srcOrd="3" destOrd="0" presId="urn:microsoft.com/office/officeart/2005/8/layout/default"/>
    <dgm:cxn modelId="{F8453DE9-E765-43D9-9D1E-80DD9E4D1432}" type="presParOf" srcId="{D31BCADF-17B6-49C6-8C76-F0ED2C7D2307}" destId="{3B70F83B-A2D5-4969-B8DA-7603FC3F9E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C7CCCB-F575-4B0D-A45F-B8ED0C0655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77BD36-DF64-448C-98D3-993ED70E0E8B}">
      <dgm:prSet phldrT="[Texto]" custT="1"/>
      <dgm:spPr/>
      <dgm:t>
        <a:bodyPr/>
        <a:lstStyle/>
        <a:p>
          <a:r>
            <a:rPr lang="es-EC" sz="1500" b="1" dirty="0">
              <a:solidFill>
                <a:schemeClr val="tx1"/>
              </a:solidFill>
            </a:rPr>
            <a:t>•Citas textuales: s</a:t>
          </a:r>
          <a:r>
            <a:rPr lang="es-EC" sz="1500" dirty="0">
              <a:solidFill>
                <a:schemeClr val="tx1"/>
              </a:solidFill>
            </a:rPr>
            <a:t>on consideradas citas textuales cuando se reproduce exactamente las palabras del autor. </a:t>
          </a:r>
        </a:p>
        <a:p>
          <a:r>
            <a:rPr lang="es-EC" sz="1500" dirty="0">
              <a:solidFill>
                <a:schemeClr val="tx1"/>
              </a:solidFill>
            </a:rPr>
            <a:t>•De acuerdo con el tamaño, se cambia el formato de presentación</a:t>
          </a:r>
        </a:p>
        <a:p>
          <a:r>
            <a:rPr lang="es-EC" sz="1500" dirty="0">
              <a:solidFill>
                <a:schemeClr val="tx1"/>
              </a:solidFill>
            </a:rPr>
            <a:t>Citas de más de 40 palabras </a:t>
          </a:r>
        </a:p>
        <a:p>
          <a:r>
            <a:rPr lang="es-EC" sz="1500" dirty="0">
              <a:solidFill>
                <a:schemeClr val="tx1"/>
              </a:solidFill>
            </a:rPr>
            <a:t>Citas de hasta 40 palabras </a:t>
          </a:r>
        </a:p>
      </dgm:t>
    </dgm:pt>
    <dgm:pt modelId="{DB5201E5-A59A-4E65-AC62-B68CAD780EBD}" type="parTrans" cxnId="{66911C31-70EA-441B-AA84-9058A5461559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9576CAEE-E465-4848-BE68-4D56726050D0}" type="sibTrans" cxnId="{66911C31-70EA-441B-AA84-9058A5461559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8C0DDFFB-35B0-46B1-A53F-F21DC4866DF7}">
      <dgm:prSet phldrT="[Texto]" custT="1"/>
      <dgm:spPr/>
      <dgm:t>
        <a:bodyPr/>
        <a:lstStyle/>
        <a:p>
          <a:r>
            <a:rPr lang="es-EC" sz="1500" b="1" dirty="0">
              <a:solidFill>
                <a:schemeClr val="tx1"/>
              </a:solidFill>
            </a:rPr>
            <a:t>Citas parafraseadas: c</a:t>
          </a:r>
          <a:r>
            <a:rPr lang="es-EC" sz="1500" dirty="0">
              <a:solidFill>
                <a:schemeClr val="tx1"/>
              </a:solidFill>
            </a:rPr>
            <a:t>uando se usan nuestras propias palabras, las ideas de otro autor.</a:t>
          </a:r>
        </a:p>
      </dgm:t>
    </dgm:pt>
    <dgm:pt modelId="{6155B35B-6BB5-45EA-9AD9-A9F8D5284904}" type="parTrans" cxnId="{A30D83AD-FBC7-43B2-B973-833AC876B5D8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B70EB97E-5579-47DA-8815-81EF19D97D0B}" type="sibTrans" cxnId="{A30D83AD-FBC7-43B2-B973-833AC876B5D8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7326965C-492A-4FF1-A2CA-AFE9C47EFE88}">
      <dgm:prSet phldrT="[Texto]" custT="1"/>
      <dgm:spPr/>
      <dgm:t>
        <a:bodyPr/>
        <a:lstStyle/>
        <a:p>
          <a:r>
            <a:rPr lang="es-EC" sz="1500" dirty="0">
              <a:solidFill>
                <a:schemeClr val="tx1"/>
              </a:solidFill>
            </a:rPr>
            <a:t>Formas de presentar la cita: narrativa  o en paréntesis</a:t>
          </a:r>
        </a:p>
      </dgm:t>
    </dgm:pt>
    <dgm:pt modelId="{2DEBFCA7-96F4-4F25-93FB-427BAD332755}" type="parTrans" cxnId="{600C066F-E498-49D6-B4D9-DB13A7F2D8AB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3632293D-4B95-48B8-B122-6948C00FA9F9}" type="sibTrans" cxnId="{600C066F-E498-49D6-B4D9-DB13A7F2D8AB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BB2ED4D3-8E49-4733-BD13-B41D27AEB2E7}" type="pres">
      <dgm:prSet presAssocID="{18C7CCCB-F575-4B0D-A45F-B8ED0C0655FF}" presName="linear" presStyleCnt="0">
        <dgm:presLayoutVars>
          <dgm:dir/>
          <dgm:animLvl val="lvl"/>
          <dgm:resizeHandles val="exact"/>
        </dgm:presLayoutVars>
      </dgm:prSet>
      <dgm:spPr/>
    </dgm:pt>
    <dgm:pt modelId="{5D7D51F8-513E-454E-B342-6A34F6CF63F1}" type="pres">
      <dgm:prSet presAssocID="{2177BD36-DF64-448C-98D3-993ED70E0E8B}" presName="parentLin" presStyleCnt="0"/>
      <dgm:spPr/>
    </dgm:pt>
    <dgm:pt modelId="{91CCF48F-B057-44DE-8625-32CD8E5117AF}" type="pres">
      <dgm:prSet presAssocID="{2177BD36-DF64-448C-98D3-993ED70E0E8B}" presName="parentLeftMargin" presStyleLbl="node1" presStyleIdx="0" presStyleCnt="3"/>
      <dgm:spPr/>
    </dgm:pt>
    <dgm:pt modelId="{BAD3A649-F175-48B6-AB97-18A791D81A9D}" type="pres">
      <dgm:prSet presAssocID="{2177BD36-DF64-448C-98D3-993ED70E0E8B}" presName="parentText" presStyleLbl="node1" presStyleIdx="0" presStyleCnt="3" custScaleX="115512">
        <dgm:presLayoutVars>
          <dgm:chMax val="0"/>
          <dgm:bulletEnabled val="1"/>
        </dgm:presLayoutVars>
      </dgm:prSet>
      <dgm:spPr/>
    </dgm:pt>
    <dgm:pt modelId="{B4D963C9-40A9-4D67-B827-AC58DB1F55FE}" type="pres">
      <dgm:prSet presAssocID="{2177BD36-DF64-448C-98D3-993ED70E0E8B}" presName="negativeSpace" presStyleCnt="0"/>
      <dgm:spPr/>
    </dgm:pt>
    <dgm:pt modelId="{FFB2DA50-7D81-4579-8B2B-9A5D08BFC920}" type="pres">
      <dgm:prSet presAssocID="{2177BD36-DF64-448C-98D3-993ED70E0E8B}" presName="childText" presStyleLbl="conFgAcc1" presStyleIdx="0" presStyleCnt="3" custLinFactNeighborX="1753" custLinFactNeighborY="-8042">
        <dgm:presLayoutVars>
          <dgm:bulletEnabled val="1"/>
        </dgm:presLayoutVars>
      </dgm:prSet>
      <dgm:spPr/>
    </dgm:pt>
    <dgm:pt modelId="{F9B6550D-3B9B-4B11-91E9-E29F18A70D9D}" type="pres">
      <dgm:prSet presAssocID="{9576CAEE-E465-4848-BE68-4D56726050D0}" presName="spaceBetweenRectangles" presStyleCnt="0"/>
      <dgm:spPr/>
    </dgm:pt>
    <dgm:pt modelId="{7DF1DC77-EC95-485B-8D29-F91354BE4D33}" type="pres">
      <dgm:prSet presAssocID="{8C0DDFFB-35B0-46B1-A53F-F21DC4866DF7}" presName="parentLin" presStyleCnt="0"/>
      <dgm:spPr/>
    </dgm:pt>
    <dgm:pt modelId="{A6B5BFC4-F708-4FBD-82A0-F4C10B0E35CC}" type="pres">
      <dgm:prSet presAssocID="{8C0DDFFB-35B0-46B1-A53F-F21DC4866DF7}" presName="parentLeftMargin" presStyleLbl="node1" presStyleIdx="0" presStyleCnt="3"/>
      <dgm:spPr/>
    </dgm:pt>
    <dgm:pt modelId="{9E1CEBFB-A7C9-42AB-AFE1-1FBD863843A5}" type="pres">
      <dgm:prSet presAssocID="{8C0DDFFB-35B0-46B1-A53F-F21DC4866D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DDBB94-E521-4CA2-9E3F-78C27407E5A6}" type="pres">
      <dgm:prSet presAssocID="{8C0DDFFB-35B0-46B1-A53F-F21DC4866DF7}" presName="negativeSpace" presStyleCnt="0"/>
      <dgm:spPr/>
    </dgm:pt>
    <dgm:pt modelId="{62910D3E-C131-4F2B-A13D-9C2210E07363}" type="pres">
      <dgm:prSet presAssocID="{8C0DDFFB-35B0-46B1-A53F-F21DC4866DF7}" presName="childText" presStyleLbl="conFgAcc1" presStyleIdx="1" presStyleCnt="3">
        <dgm:presLayoutVars>
          <dgm:bulletEnabled val="1"/>
        </dgm:presLayoutVars>
      </dgm:prSet>
      <dgm:spPr/>
    </dgm:pt>
    <dgm:pt modelId="{22DC5A5E-A3B6-45DB-84F6-73BCA46A6268}" type="pres">
      <dgm:prSet presAssocID="{B70EB97E-5579-47DA-8815-81EF19D97D0B}" presName="spaceBetweenRectangles" presStyleCnt="0"/>
      <dgm:spPr/>
    </dgm:pt>
    <dgm:pt modelId="{CCB4D721-FBBE-408E-9253-BE220839E929}" type="pres">
      <dgm:prSet presAssocID="{7326965C-492A-4FF1-A2CA-AFE9C47EFE88}" presName="parentLin" presStyleCnt="0"/>
      <dgm:spPr/>
    </dgm:pt>
    <dgm:pt modelId="{4A4C2461-7EBE-4D8B-BC03-8AFC978BB575}" type="pres">
      <dgm:prSet presAssocID="{7326965C-492A-4FF1-A2CA-AFE9C47EFE88}" presName="parentLeftMargin" presStyleLbl="node1" presStyleIdx="1" presStyleCnt="3"/>
      <dgm:spPr/>
    </dgm:pt>
    <dgm:pt modelId="{784095FD-6B83-440B-86A5-1224723E8FE2}" type="pres">
      <dgm:prSet presAssocID="{7326965C-492A-4FF1-A2CA-AFE9C47EFE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847EF7-2C5B-4979-8B61-2D057422C211}" type="pres">
      <dgm:prSet presAssocID="{7326965C-492A-4FF1-A2CA-AFE9C47EFE88}" presName="negativeSpace" presStyleCnt="0"/>
      <dgm:spPr/>
    </dgm:pt>
    <dgm:pt modelId="{8DE62062-1F93-42D2-A406-B45B68B923DB}" type="pres">
      <dgm:prSet presAssocID="{7326965C-492A-4FF1-A2CA-AFE9C47EFE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63CE0A-1637-41D4-B5E3-41420BE700F1}" type="presOf" srcId="{7326965C-492A-4FF1-A2CA-AFE9C47EFE88}" destId="{4A4C2461-7EBE-4D8B-BC03-8AFC978BB575}" srcOrd="0" destOrd="0" presId="urn:microsoft.com/office/officeart/2005/8/layout/list1"/>
    <dgm:cxn modelId="{D5E2FB16-6620-4B74-A949-3E2A7D724417}" type="presOf" srcId="{2177BD36-DF64-448C-98D3-993ED70E0E8B}" destId="{BAD3A649-F175-48B6-AB97-18A791D81A9D}" srcOrd="1" destOrd="0" presId="urn:microsoft.com/office/officeart/2005/8/layout/list1"/>
    <dgm:cxn modelId="{99BDCF2F-AFED-40B2-8A73-2920ADDF3968}" type="presOf" srcId="{8C0DDFFB-35B0-46B1-A53F-F21DC4866DF7}" destId="{9E1CEBFB-A7C9-42AB-AFE1-1FBD863843A5}" srcOrd="1" destOrd="0" presId="urn:microsoft.com/office/officeart/2005/8/layout/list1"/>
    <dgm:cxn modelId="{66911C31-70EA-441B-AA84-9058A5461559}" srcId="{18C7CCCB-F575-4B0D-A45F-B8ED0C0655FF}" destId="{2177BD36-DF64-448C-98D3-993ED70E0E8B}" srcOrd="0" destOrd="0" parTransId="{DB5201E5-A59A-4E65-AC62-B68CAD780EBD}" sibTransId="{9576CAEE-E465-4848-BE68-4D56726050D0}"/>
    <dgm:cxn modelId="{CCB17340-880C-41DB-8A48-679EA0F801D5}" type="presOf" srcId="{18C7CCCB-F575-4B0D-A45F-B8ED0C0655FF}" destId="{BB2ED4D3-8E49-4733-BD13-B41D27AEB2E7}" srcOrd="0" destOrd="0" presId="urn:microsoft.com/office/officeart/2005/8/layout/list1"/>
    <dgm:cxn modelId="{600C066F-E498-49D6-B4D9-DB13A7F2D8AB}" srcId="{18C7CCCB-F575-4B0D-A45F-B8ED0C0655FF}" destId="{7326965C-492A-4FF1-A2CA-AFE9C47EFE88}" srcOrd="2" destOrd="0" parTransId="{2DEBFCA7-96F4-4F25-93FB-427BAD332755}" sibTransId="{3632293D-4B95-48B8-B122-6948C00FA9F9}"/>
    <dgm:cxn modelId="{3BEF5856-8333-4FE7-A582-0B62546DF8A2}" type="presOf" srcId="{8C0DDFFB-35B0-46B1-A53F-F21DC4866DF7}" destId="{A6B5BFC4-F708-4FBD-82A0-F4C10B0E35CC}" srcOrd="0" destOrd="0" presId="urn:microsoft.com/office/officeart/2005/8/layout/list1"/>
    <dgm:cxn modelId="{0E32E49B-E416-4A26-B979-B638934713EF}" type="presOf" srcId="{2177BD36-DF64-448C-98D3-993ED70E0E8B}" destId="{91CCF48F-B057-44DE-8625-32CD8E5117AF}" srcOrd="0" destOrd="0" presId="urn:microsoft.com/office/officeart/2005/8/layout/list1"/>
    <dgm:cxn modelId="{A30D83AD-FBC7-43B2-B973-833AC876B5D8}" srcId="{18C7CCCB-F575-4B0D-A45F-B8ED0C0655FF}" destId="{8C0DDFFB-35B0-46B1-A53F-F21DC4866DF7}" srcOrd="1" destOrd="0" parTransId="{6155B35B-6BB5-45EA-9AD9-A9F8D5284904}" sibTransId="{B70EB97E-5579-47DA-8815-81EF19D97D0B}"/>
    <dgm:cxn modelId="{1EF6FFC1-709A-486E-97E1-262E6297C81D}" type="presOf" srcId="{7326965C-492A-4FF1-A2CA-AFE9C47EFE88}" destId="{784095FD-6B83-440B-86A5-1224723E8FE2}" srcOrd="1" destOrd="0" presId="urn:microsoft.com/office/officeart/2005/8/layout/list1"/>
    <dgm:cxn modelId="{A03860C3-375A-4136-A01B-99189250B003}" type="presParOf" srcId="{BB2ED4D3-8E49-4733-BD13-B41D27AEB2E7}" destId="{5D7D51F8-513E-454E-B342-6A34F6CF63F1}" srcOrd="0" destOrd="0" presId="urn:microsoft.com/office/officeart/2005/8/layout/list1"/>
    <dgm:cxn modelId="{8532881E-62E7-4AD4-A0E8-B1724AFAB5EC}" type="presParOf" srcId="{5D7D51F8-513E-454E-B342-6A34F6CF63F1}" destId="{91CCF48F-B057-44DE-8625-32CD8E5117AF}" srcOrd="0" destOrd="0" presId="urn:microsoft.com/office/officeart/2005/8/layout/list1"/>
    <dgm:cxn modelId="{412864BB-D6CE-4C3E-A6D6-573388A7A196}" type="presParOf" srcId="{5D7D51F8-513E-454E-B342-6A34F6CF63F1}" destId="{BAD3A649-F175-48B6-AB97-18A791D81A9D}" srcOrd="1" destOrd="0" presId="urn:microsoft.com/office/officeart/2005/8/layout/list1"/>
    <dgm:cxn modelId="{9FA4477C-261C-41F9-8D39-E77723B7D6B8}" type="presParOf" srcId="{BB2ED4D3-8E49-4733-BD13-B41D27AEB2E7}" destId="{B4D963C9-40A9-4D67-B827-AC58DB1F55FE}" srcOrd="1" destOrd="0" presId="urn:microsoft.com/office/officeart/2005/8/layout/list1"/>
    <dgm:cxn modelId="{B005EF9C-BA71-402D-8272-B489C5E51A31}" type="presParOf" srcId="{BB2ED4D3-8E49-4733-BD13-B41D27AEB2E7}" destId="{FFB2DA50-7D81-4579-8B2B-9A5D08BFC920}" srcOrd="2" destOrd="0" presId="urn:microsoft.com/office/officeart/2005/8/layout/list1"/>
    <dgm:cxn modelId="{27432325-A95C-4783-BFFF-36201011AA42}" type="presParOf" srcId="{BB2ED4D3-8E49-4733-BD13-B41D27AEB2E7}" destId="{F9B6550D-3B9B-4B11-91E9-E29F18A70D9D}" srcOrd="3" destOrd="0" presId="urn:microsoft.com/office/officeart/2005/8/layout/list1"/>
    <dgm:cxn modelId="{9F02F4D2-5CEE-48B9-9F1B-6D5730B51638}" type="presParOf" srcId="{BB2ED4D3-8E49-4733-BD13-B41D27AEB2E7}" destId="{7DF1DC77-EC95-485B-8D29-F91354BE4D33}" srcOrd="4" destOrd="0" presId="urn:microsoft.com/office/officeart/2005/8/layout/list1"/>
    <dgm:cxn modelId="{E5FFCD27-8F28-46F3-AAD5-2F433513441D}" type="presParOf" srcId="{7DF1DC77-EC95-485B-8D29-F91354BE4D33}" destId="{A6B5BFC4-F708-4FBD-82A0-F4C10B0E35CC}" srcOrd="0" destOrd="0" presId="urn:microsoft.com/office/officeart/2005/8/layout/list1"/>
    <dgm:cxn modelId="{DA630660-AB73-4511-83DA-9C4D42B44FF6}" type="presParOf" srcId="{7DF1DC77-EC95-485B-8D29-F91354BE4D33}" destId="{9E1CEBFB-A7C9-42AB-AFE1-1FBD863843A5}" srcOrd="1" destOrd="0" presId="urn:microsoft.com/office/officeart/2005/8/layout/list1"/>
    <dgm:cxn modelId="{89FE76D2-3C04-4EF4-9009-24C96BC4A9BF}" type="presParOf" srcId="{BB2ED4D3-8E49-4733-BD13-B41D27AEB2E7}" destId="{D3DDBB94-E521-4CA2-9E3F-78C27407E5A6}" srcOrd="5" destOrd="0" presId="urn:microsoft.com/office/officeart/2005/8/layout/list1"/>
    <dgm:cxn modelId="{228D1C30-A197-4FBC-B03D-5F5ECA856A38}" type="presParOf" srcId="{BB2ED4D3-8E49-4733-BD13-B41D27AEB2E7}" destId="{62910D3E-C131-4F2B-A13D-9C2210E07363}" srcOrd="6" destOrd="0" presId="urn:microsoft.com/office/officeart/2005/8/layout/list1"/>
    <dgm:cxn modelId="{C1B158A1-B833-4319-BE88-351C0E66904A}" type="presParOf" srcId="{BB2ED4D3-8E49-4733-BD13-B41D27AEB2E7}" destId="{22DC5A5E-A3B6-45DB-84F6-73BCA46A6268}" srcOrd="7" destOrd="0" presId="urn:microsoft.com/office/officeart/2005/8/layout/list1"/>
    <dgm:cxn modelId="{3BA04988-06C3-4899-824B-8FD3FF01A3DA}" type="presParOf" srcId="{BB2ED4D3-8E49-4733-BD13-B41D27AEB2E7}" destId="{CCB4D721-FBBE-408E-9253-BE220839E929}" srcOrd="8" destOrd="0" presId="urn:microsoft.com/office/officeart/2005/8/layout/list1"/>
    <dgm:cxn modelId="{3574475A-E4E4-429D-9C7B-B554D7875B2B}" type="presParOf" srcId="{CCB4D721-FBBE-408E-9253-BE220839E929}" destId="{4A4C2461-7EBE-4D8B-BC03-8AFC978BB575}" srcOrd="0" destOrd="0" presId="urn:microsoft.com/office/officeart/2005/8/layout/list1"/>
    <dgm:cxn modelId="{EC8C72F9-BE10-4301-9AFD-4B32F4D00968}" type="presParOf" srcId="{CCB4D721-FBBE-408E-9253-BE220839E929}" destId="{784095FD-6B83-440B-86A5-1224723E8FE2}" srcOrd="1" destOrd="0" presId="urn:microsoft.com/office/officeart/2005/8/layout/list1"/>
    <dgm:cxn modelId="{85266D5E-566B-4965-BDAF-D98E71EB1922}" type="presParOf" srcId="{BB2ED4D3-8E49-4733-BD13-B41D27AEB2E7}" destId="{EE847EF7-2C5B-4979-8B61-2D057422C211}" srcOrd="9" destOrd="0" presId="urn:microsoft.com/office/officeart/2005/8/layout/list1"/>
    <dgm:cxn modelId="{915E31C0-F038-44EB-B05E-C4092E30A697}" type="presParOf" srcId="{BB2ED4D3-8E49-4733-BD13-B41D27AEB2E7}" destId="{8DE62062-1F93-42D2-A406-B45B68B923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285D7-B7B3-4644-93E6-774A2B780F4C}">
      <dsp:nvSpPr>
        <dsp:cNvPr id="0" name=""/>
        <dsp:cNvSpPr/>
      </dsp:nvSpPr>
      <dsp:spPr>
        <a:xfrm>
          <a:off x="0" y="460734"/>
          <a:ext cx="929409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69471-9F46-4E43-9714-CF16B7159132}">
      <dsp:nvSpPr>
        <dsp:cNvPr id="0" name=""/>
        <dsp:cNvSpPr/>
      </dsp:nvSpPr>
      <dsp:spPr>
        <a:xfrm>
          <a:off x="464704" y="76974"/>
          <a:ext cx="650586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06" tIns="0" rIns="24590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Son el conjunto de reglas mediante las cuales los redactores incorporan las ideas de sus fuentes para fundamentar sus artículos</a:t>
          </a:r>
        </a:p>
      </dsp:txBody>
      <dsp:txXfrm>
        <a:off x="502171" y="114441"/>
        <a:ext cx="6430929" cy="692586"/>
      </dsp:txXfrm>
    </dsp:sp>
    <dsp:sp modelId="{56CB13B9-F242-41A0-B618-2E15923D8D70}">
      <dsp:nvSpPr>
        <dsp:cNvPr id="0" name=""/>
        <dsp:cNvSpPr/>
      </dsp:nvSpPr>
      <dsp:spPr>
        <a:xfrm>
          <a:off x="0" y="1640094"/>
          <a:ext cx="929409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589CF-14D0-47E8-823C-F85572BB8DA6}">
      <dsp:nvSpPr>
        <dsp:cNvPr id="0" name=""/>
        <dsp:cNvSpPr/>
      </dsp:nvSpPr>
      <dsp:spPr>
        <a:xfrm>
          <a:off x="464704" y="1256334"/>
          <a:ext cx="650586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06" tIns="0" rIns="24590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Son estandarizadas en cada campo del conocimiento.</a:t>
          </a:r>
        </a:p>
      </dsp:txBody>
      <dsp:txXfrm>
        <a:off x="502171" y="1293801"/>
        <a:ext cx="6430929" cy="692586"/>
      </dsp:txXfrm>
    </dsp:sp>
    <dsp:sp modelId="{87AD20AB-D10E-4BD2-B70E-BAABC4ACC911}">
      <dsp:nvSpPr>
        <dsp:cNvPr id="0" name=""/>
        <dsp:cNvSpPr/>
      </dsp:nvSpPr>
      <dsp:spPr>
        <a:xfrm>
          <a:off x="0" y="2819454"/>
          <a:ext cx="929409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893F7-141E-4E36-9797-EC62FBAE9BBE}">
      <dsp:nvSpPr>
        <dsp:cNvPr id="0" name=""/>
        <dsp:cNvSpPr/>
      </dsp:nvSpPr>
      <dsp:spPr>
        <a:xfrm>
          <a:off x="464704" y="2435694"/>
          <a:ext cx="650586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06" tIns="0" rIns="24590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Permiten que las fuentes estén adecuadamente referenciadas.</a:t>
          </a:r>
        </a:p>
      </dsp:txBody>
      <dsp:txXfrm>
        <a:off x="502171" y="2473161"/>
        <a:ext cx="6430929" cy="692586"/>
      </dsp:txXfrm>
    </dsp:sp>
    <dsp:sp modelId="{140623F4-513D-46E8-B6D8-BF3AE43CB2EF}">
      <dsp:nvSpPr>
        <dsp:cNvPr id="0" name=""/>
        <dsp:cNvSpPr/>
      </dsp:nvSpPr>
      <dsp:spPr>
        <a:xfrm>
          <a:off x="0" y="3998814"/>
          <a:ext cx="929409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5D0B1-F7D3-45AE-8E5B-F1102FF15B7D}">
      <dsp:nvSpPr>
        <dsp:cNvPr id="0" name=""/>
        <dsp:cNvSpPr/>
      </dsp:nvSpPr>
      <dsp:spPr>
        <a:xfrm>
          <a:off x="464704" y="3615054"/>
          <a:ext cx="650586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06" tIns="0" rIns="24590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Permiten al lector profundizar en la información.</a:t>
          </a:r>
        </a:p>
      </dsp:txBody>
      <dsp:txXfrm>
        <a:off x="502171" y="3652521"/>
        <a:ext cx="6430929" cy="692586"/>
      </dsp:txXfrm>
    </dsp:sp>
    <dsp:sp modelId="{4F7C72B0-2F08-4D5D-8F30-D8F350730CA8}">
      <dsp:nvSpPr>
        <dsp:cNvPr id="0" name=""/>
        <dsp:cNvSpPr/>
      </dsp:nvSpPr>
      <dsp:spPr>
        <a:xfrm>
          <a:off x="0" y="5178174"/>
          <a:ext cx="929409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E5378-2366-4EBA-BA80-65CF360C2279}">
      <dsp:nvSpPr>
        <dsp:cNvPr id="0" name=""/>
        <dsp:cNvSpPr/>
      </dsp:nvSpPr>
      <dsp:spPr>
        <a:xfrm>
          <a:off x="464704" y="4794414"/>
          <a:ext cx="650586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06" tIns="0" rIns="24590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Respetar los derechos de autor. </a:t>
          </a:r>
        </a:p>
      </dsp:txBody>
      <dsp:txXfrm>
        <a:off x="502171" y="4831881"/>
        <a:ext cx="643092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F6DB3-EA6B-40CB-8151-3B295B0FC290}">
      <dsp:nvSpPr>
        <dsp:cNvPr id="0" name=""/>
        <dsp:cNvSpPr/>
      </dsp:nvSpPr>
      <dsp:spPr>
        <a:xfrm>
          <a:off x="0" y="0"/>
          <a:ext cx="1004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9F9F4-61CB-4A9C-A5E2-BEFC0A91C046}">
      <dsp:nvSpPr>
        <dsp:cNvPr id="0" name=""/>
        <dsp:cNvSpPr/>
      </dsp:nvSpPr>
      <dsp:spPr>
        <a:xfrm>
          <a:off x="0" y="0"/>
          <a:ext cx="2008946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IMPORTANCIA </a:t>
          </a:r>
        </a:p>
      </dsp:txBody>
      <dsp:txXfrm>
        <a:off x="0" y="0"/>
        <a:ext cx="2008946" cy="5418667"/>
      </dsp:txXfrm>
    </dsp:sp>
    <dsp:sp modelId="{6713C0BA-5A84-487B-A7A5-A3D20918EB47}">
      <dsp:nvSpPr>
        <dsp:cNvPr id="0" name=""/>
        <dsp:cNvSpPr/>
      </dsp:nvSpPr>
      <dsp:spPr>
        <a:xfrm>
          <a:off x="2159617" y="51064"/>
          <a:ext cx="7885113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Evita el plagio al otorgar crédito a las fuentes principales. </a:t>
          </a:r>
        </a:p>
      </dsp:txBody>
      <dsp:txXfrm>
        <a:off x="2159617" y="51064"/>
        <a:ext cx="7885113" cy="1021291"/>
      </dsp:txXfrm>
    </dsp:sp>
    <dsp:sp modelId="{5C443A06-2672-41DF-99A8-9641F48DE881}">
      <dsp:nvSpPr>
        <dsp:cNvPr id="0" name=""/>
        <dsp:cNvSpPr/>
      </dsp:nvSpPr>
      <dsp:spPr>
        <a:xfrm>
          <a:off x="2008946" y="1072356"/>
          <a:ext cx="8035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C4AA3-7C8B-456F-B76E-41BEB477FC77}">
      <dsp:nvSpPr>
        <dsp:cNvPr id="0" name=""/>
        <dsp:cNvSpPr/>
      </dsp:nvSpPr>
      <dsp:spPr>
        <a:xfrm>
          <a:off x="2159617" y="1123420"/>
          <a:ext cx="7885113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Veracidad de información en la investigación. </a:t>
          </a:r>
        </a:p>
      </dsp:txBody>
      <dsp:txXfrm>
        <a:off x="2159617" y="1123420"/>
        <a:ext cx="7885113" cy="1021291"/>
      </dsp:txXfrm>
    </dsp:sp>
    <dsp:sp modelId="{2C1F974A-EC93-42B4-8241-BDD22A53A79B}">
      <dsp:nvSpPr>
        <dsp:cNvPr id="0" name=""/>
        <dsp:cNvSpPr/>
      </dsp:nvSpPr>
      <dsp:spPr>
        <a:xfrm>
          <a:off x="2008946" y="2144712"/>
          <a:ext cx="8035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6A852-F857-4AB5-BE0C-527BE0C045BE}">
      <dsp:nvSpPr>
        <dsp:cNvPr id="0" name=""/>
        <dsp:cNvSpPr/>
      </dsp:nvSpPr>
      <dsp:spPr>
        <a:xfrm>
          <a:off x="2159617" y="2195777"/>
          <a:ext cx="7885113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Permiten a los lectores acceder a las  fuentes para profundizar el tema.</a:t>
          </a:r>
        </a:p>
      </dsp:txBody>
      <dsp:txXfrm>
        <a:off x="2159617" y="2195777"/>
        <a:ext cx="7885113" cy="1021291"/>
      </dsp:txXfrm>
    </dsp:sp>
    <dsp:sp modelId="{42814063-38B7-4461-BEEC-9500ABE5D53F}">
      <dsp:nvSpPr>
        <dsp:cNvPr id="0" name=""/>
        <dsp:cNvSpPr/>
      </dsp:nvSpPr>
      <dsp:spPr>
        <a:xfrm>
          <a:off x="2008946" y="3217068"/>
          <a:ext cx="8035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5CEB9-9779-4644-8AC2-DC7D07A7B5B2}">
      <dsp:nvSpPr>
        <dsp:cNvPr id="0" name=""/>
        <dsp:cNvSpPr/>
      </dsp:nvSpPr>
      <dsp:spPr>
        <a:xfrm>
          <a:off x="2159617" y="3268133"/>
          <a:ext cx="7885113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Promueven la ética e integridad de la investigación.</a:t>
          </a:r>
        </a:p>
      </dsp:txBody>
      <dsp:txXfrm>
        <a:off x="2159617" y="3268133"/>
        <a:ext cx="7885113" cy="1021291"/>
      </dsp:txXfrm>
    </dsp:sp>
    <dsp:sp modelId="{91A6BC42-9835-40D5-9A9F-D96949AEF59C}">
      <dsp:nvSpPr>
        <dsp:cNvPr id="0" name=""/>
        <dsp:cNvSpPr/>
      </dsp:nvSpPr>
      <dsp:spPr>
        <a:xfrm>
          <a:off x="2008946" y="4289425"/>
          <a:ext cx="8035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9FAE9-A465-4F5E-9008-52A61C740689}">
      <dsp:nvSpPr>
        <dsp:cNvPr id="0" name=""/>
        <dsp:cNvSpPr/>
      </dsp:nvSpPr>
      <dsp:spPr>
        <a:xfrm>
          <a:off x="2159617" y="4340489"/>
          <a:ext cx="7885113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Contribuyen a la uniformidad de los trabajos de investigación.</a:t>
          </a:r>
        </a:p>
      </dsp:txBody>
      <dsp:txXfrm>
        <a:off x="2159617" y="4340489"/>
        <a:ext cx="7885113" cy="1021291"/>
      </dsp:txXfrm>
    </dsp:sp>
    <dsp:sp modelId="{E28D8829-7AD4-4A30-9E65-0B8158A869C9}">
      <dsp:nvSpPr>
        <dsp:cNvPr id="0" name=""/>
        <dsp:cNvSpPr/>
      </dsp:nvSpPr>
      <dsp:spPr>
        <a:xfrm>
          <a:off x="2008946" y="5361781"/>
          <a:ext cx="8035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942E2-5720-4B36-BA0F-E18D1A0774C4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Normas APA</a:t>
          </a:r>
          <a:endParaRPr lang="es-EC" sz="2000" kern="1200" dirty="0"/>
        </a:p>
      </dsp:txBody>
      <dsp:txXfrm rot="-5400000">
        <a:off x="1" y="679096"/>
        <a:ext cx="1352020" cy="579438"/>
      </dsp:txXfrm>
    </dsp:sp>
    <dsp:sp modelId="{95B307C8-2304-4A60-A946-0E5EB45FC616}">
      <dsp:nvSpPr>
        <dsp:cNvPr id="0" name=""/>
        <dsp:cNvSpPr/>
      </dsp:nvSpPr>
      <dsp:spPr>
        <a:xfrm rot="5400000">
          <a:off x="5128286" y="-3773179"/>
          <a:ext cx="1255447" cy="8807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“American </a:t>
          </a:r>
          <a:r>
            <a:rPr lang="es-EC" sz="1800" kern="1200" dirty="0" err="1"/>
            <a:t>Psychological</a:t>
          </a:r>
          <a:r>
            <a:rPr lang="es-EC" sz="1800" kern="1200" dirty="0"/>
            <a:t> </a:t>
          </a:r>
          <a:r>
            <a:rPr lang="es-EC" sz="1800" kern="1200" dirty="0" err="1"/>
            <a:t>Association</a:t>
          </a:r>
          <a:r>
            <a:rPr lang="es-EC" sz="1800" kern="1200" dirty="0"/>
            <a:t>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Usan psicología, educación y ciencias sociales.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Fáciles y claras de usar </a:t>
          </a:r>
        </a:p>
      </dsp:txBody>
      <dsp:txXfrm rot="-5400000">
        <a:off x="1352020" y="64373"/>
        <a:ext cx="8746693" cy="1132875"/>
      </dsp:txXfrm>
    </dsp:sp>
    <dsp:sp modelId="{3729A338-1811-4000-B571-946AB9C7BCDE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Normas MLA</a:t>
          </a:r>
          <a:endParaRPr lang="es-EC" sz="2000" kern="1200" dirty="0"/>
        </a:p>
      </dsp:txBody>
      <dsp:txXfrm rot="-5400000">
        <a:off x="1" y="2419614"/>
        <a:ext cx="1352020" cy="579438"/>
      </dsp:txXfrm>
    </dsp:sp>
    <dsp:sp modelId="{90AAA5F6-BA61-47A2-A851-BFE8108041EA}">
      <dsp:nvSpPr>
        <dsp:cNvPr id="0" name=""/>
        <dsp:cNvSpPr/>
      </dsp:nvSpPr>
      <dsp:spPr>
        <a:xfrm rot="5400000">
          <a:off x="5128286" y="-2032661"/>
          <a:ext cx="1255447" cy="8807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“Modern </a:t>
          </a:r>
          <a:r>
            <a:rPr lang="es-EC" sz="1800" kern="1200" dirty="0" err="1"/>
            <a:t>Language</a:t>
          </a:r>
          <a:r>
            <a:rPr lang="es-EC" sz="1800" kern="1200" dirty="0"/>
            <a:t> </a:t>
          </a:r>
          <a:r>
            <a:rPr lang="es-EC" sz="1800" kern="1200" dirty="0" err="1"/>
            <a:t>Association</a:t>
          </a:r>
          <a:r>
            <a:rPr lang="es-EC" sz="1800" kern="1200" dirty="0"/>
            <a:t>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Usan en humanidades y literatura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Guía  más reciente fue publicada en el año 2016 </a:t>
          </a:r>
        </a:p>
      </dsp:txBody>
      <dsp:txXfrm rot="-5400000">
        <a:off x="1352020" y="1804891"/>
        <a:ext cx="8746693" cy="1132875"/>
      </dsp:txXfrm>
    </dsp:sp>
    <dsp:sp modelId="{8EDA45DC-CFE7-4857-84C6-4B35FD8DA9D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Normas Chicago</a:t>
          </a:r>
          <a:endParaRPr lang="es-EC" sz="2000" kern="1200" dirty="0"/>
        </a:p>
      </dsp:txBody>
      <dsp:txXfrm rot="-5400000">
        <a:off x="1" y="4160131"/>
        <a:ext cx="1352020" cy="579438"/>
      </dsp:txXfrm>
    </dsp:sp>
    <dsp:sp modelId="{0BD3C272-D29A-4109-971E-E0002E656861}">
      <dsp:nvSpPr>
        <dsp:cNvPr id="0" name=""/>
        <dsp:cNvSpPr/>
      </dsp:nvSpPr>
      <dsp:spPr>
        <a:xfrm rot="5400000">
          <a:off x="5128286" y="-292143"/>
          <a:ext cx="1255447" cy="8807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Publicado  por primera vez en 1906 por la Editorial de la Universidad de Chicago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“Manual de Estilo de Chicago”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Usan: historia, arte y algunas disciplinas de humanidades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La versión más reciente es la 17ma edición, publicada en abril de 2017</a:t>
          </a:r>
        </a:p>
      </dsp:txBody>
      <dsp:txXfrm rot="-5400000">
        <a:off x="1352020" y="3545409"/>
        <a:ext cx="8746693" cy="113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F557-83DD-4DF0-9E52-40811114DD2F}">
      <dsp:nvSpPr>
        <dsp:cNvPr id="0" name=""/>
        <dsp:cNvSpPr/>
      </dsp:nvSpPr>
      <dsp:spPr>
        <a:xfrm rot="5400000">
          <a:off x="-257989" y="263531"/>
          <a:ext cx="1719928" cy="1203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Normas IEEE</a:t>
          </a:r>
          <a:endParaRPr lang="es-EC" sz="1800" kern="1200" dirty="0"/>
        </a:p>
      </dsp:txBody>
      <dsp:txXfrm rot="-5400000">
        <a:off x="0" y="607517"/>
        <a:ext cx="1203950" cy="515978"/>
      </dsp:txXfrm>
    </dsp:sp>
    <dsp:sp modelId="{9CA6A50C-21BE-4B3B-9BF9-38BA80BD8E0A}">
      <dsp:nvSpPr>
        <dsp:cNvPr id="0" name=""/>
        <dsp:cNvSpPr/>
      </dsp:nvSpPr>
      <dsp:spPr>
        <a:xfrm rot="5400000">
          <a:off x="4340360" y="-3130868"/>
          <a:ext cx="1117953" cy="7390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“Instituto de Ingenieros Eléctricos y Electrónicos”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Usan: ingeniería y disciplinas relacionadas. </a:t>
          </a:r>
        </a:p>
      </dsp:txBody>
      <dsp:txXfrm rot="-5400000">
        <a:off x="1203950" y="60116"/>
        <a:ext cx="7336200" cy="1008805"/>
      </dsp:txXfrm>
    </dsp:sp>
    <dsp:sp modelId="{F1F9B452-940C-43DB-AEA6-E20F34E6FEDA}">
      <dsp:nvSpPr>
        <dsp:cNvPr id="0" name=""/>
        <dsp:cNvSpPr/>
      </dsp:nvSpPr>
      <dsp:spPr>
        <a:xfrm rot="5400000">
          <a:off x="-257989" y="1840908"/>
          <a:ext cx="1719928" cy="1203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Normas ICONTEC </a:t>
          </a:r>
          <a:endParaRPr lang="es-EC" sz="1800" kern="1200" dirty="0"/>
        </a:p>
      </dsp:txBody>
      <dsp:txXfrm rot="-5400000">
        <a:off x="0" y="2184894"/>
        <a:ext cx="1203950" cy="515978"/>
      </dsp:txXfrm>
    </dsp:sp>
    <dsp:sp modelId="{9F51270B-8752-42A5-BC8D-7804BA13CD91}">
      <dsp:nvSpPr>
        <dsp:cNvPr id="0" name=""/>
        <dsp:cNvSpPr/>
      </dsp:nvSpPr>
      <dsp:spPr>
        <a:xfrm rot="5400000">
          <a:off x="4340360" y="-1553491"/>
          <a:ext cx="1117953" cy="7390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b="1" kern="1200" dirty="0"/>
            <a:t>Instituto Colombiano de Normas Técnicas y Certificación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. Trabajos  escritos en escuelas, colegios y universidades</a:t>
          </a:r>
        </a:p>
      </dsp:txBody>
      <dsp:txXfrm rot="-5400000">
        <a:off x="1203950" y="1637493"/>
        <a:ext cx="7336200" cy="1008805"/>
      </dsp:txXfrm>
    </dsp:sp>
    <dsp:sp modelId="{52DDB77B-B787-4C96-BDAD-8BB696460C6C}">
      <dsp:nvSpPr>
        <dsp:cNvPr id="0" name=""/>
        <dsp:cNvSpPr/>
      </dsp:nvSpPr>
      <dsp:spPr>
        <a:xfrm rot="5400000">
          <a:off x="-257989" y="3418286"/>
          <a:ext cx="1719928" cy="1203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Normas Vancouver</a:t>
          </a:r>
          <a:endParaRPr lang="es-EC" sz="1800" kern="1200" dirty="0"/>
        </a:p>
      </dsp:txBody>
      <dsp:txXfrm rot="-5400000">
        <a:off x="0" y="3762272"/>
        <a:ext cx="1203950" cy="515978"/>
      </dsp:txXfrm>
    </dsp:sp>
    <dsp:sp modelId="{92554F4C-51CB-4D3A-8613-3F9CD4A67499}">
      <dsp:nvSpPr>
        <dsp:cNvPr id="0" name=""/>
        <dsp:cNvSpPr/>
      </dsp:nvSpPr>
      <dsp:spPr>
        <a:xfrm rot="5400000">
          <a:off x="4340360" y="23886"/>
          <a:ext cx="1117953" cy="7390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MEDLINE y PubMed. (REVISTAS)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Usan: ciencias de la salud y medicina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En 1978, el Comité Internacional de Editores de Revistas Médicas</a:t>
          </a:r>
        </a:p>
      </dsp:txBody>
      <dsp:txXfrm rot="-5400000">
        <a:off x="1203950" y="3214870"/>
        <a:ext cx="7336200" cy="1008805"/>
      </dsp:txXfrm>
    </dsp:sp>
    <dsp:sp modelId="{E38565AA-6071-438B-9822-FF83D9B972F5}">
      <dsp:nvSpPr>
        <dsp:cNvPr id="0" name=""/>
        <dsp:cNvSpPr/>
      </dsp:nvSpPr>
      <dsp:spPr>
        <a:xfrm rot="5400000">
          <a:off x="-257989" y="4995663"/>
          <a:ext cx="1719928" cy="12039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/>
            <a:t>Normas Bluebook</a:t>
          </a:r>
          <a:endParaRPr lang="es-EC" sz="1800" kern="1200"/>
        </a:p>
      </dsp:txBody>
      <dsp:txXfrm rot="-5400000">
        <a:off x="0" y="5339649"/>
        <a:ext cx="1203950" cy="515978"/>
      </dsp:txXfrm>
    </dsp:sp>
    <dsp:sp modelId="{C39959D3-914D-426D-AC09-FD02D965E7FD}">
      <dsp:nvSpPr>
        <dsp:cNvPr id="0" name=""/>
        <dsp:cNvSpPr/>
      </dsp:nvSpPr>
      <dsp:spPr>
        <a:xfrm rot="5400000">
          <a:off x="4340360" y="1601263"/>
          <a:ext cx="1117953" cy="7390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Sistema de citación legal ampliamente aceptado en los Estados Unidos.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Usa: derecho.</a:t>
          </a:r>
        </a:p>
      </dsp:txBody>
      <dsp:txXfrm rot="-5400000">
        <a:off x="1203950" y="4792247"/>
        <a:ext cx="7336200" cy="1008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B5EE1-C87F-4453-8D2D-4306AD6A75B4}">
      <dsp:nvSpPr>
        <dsp:cNvPr id="0" name=""/>
        <dsp:cNvSpPr/>
      </dsp:nvSpPr>
      <dsp:spPr>
        <a:xfrm>
          <a:off x="3186321" y="888"/>
          <a:ext cx="2415867" cy="120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Introducción</a:t>
          </a:r>
        </a:p>
      </dsp:txBody>
      <dsp:txXfrm>
        <a:off x="3221700" y="36267"/>
        <a:ext cx="2345109" cy="1137175"/>
      </dsp:txXfrm>
    </dsp:sp>
    <dsp:sp modelId="{5D54404A-9B71-4282-93D9-04DB737D0E0D}">
      <dsp:nvSpPr>
        <dsp:cNvPr id="0" name=""/>
        <dsp:cNvSpPr/>
      </dsp:nvSpPr>
      <dsp:spPr>
        <a:xfrm>
          <a:off x="3427908" y="1208822"/>
          <a:ext cx="241586" cy="905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950"/>
              </a:lnTo>
              <a:lnTo>
                <a:pt x="241586" y="9059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94CE7-9495-416D-ADB1-40B1D31E2831}">
      <dsp:nvSpPr>
        <dsp:cNvPr id="0" name=""/>
        <dsp:cNvSpPr/>
      </dsp:nvSpPr>
      <dsp:spPr>
        <a:xfrm>
          <a:off x="3669495" y="1510806"/>
          <a:ext cx="1932693" cy="120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Texto  introductorio</a:t>
          </a:r>
        </a:p>
      </dsp:txBody>
      <dsp:txXfrm>
        <a:off x="3704874" y="1546185"/>
        <a:ext cx="1861935" cy="1137175"/>
      </dsp:txXfrm>
    </dsp:sp>
    <dsp:sp modelId="{4EE6E2A3-19CF-4C1C-BF91-94EB26B88AC2}">
      <dsp:nvSpPr>
        <dsp:cNvPr id="0" name=""/>
        <dsp:cNvSpPr/>
      </dsp:nvSpPr>
      <dsp:spPr>
        <a:xfrm>
          <a:off x="3427908" y="1208822"/>
          <a:ext cx="241586" cy="241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867"/>
              </a:lnTo>
              <a:lnTo>
                <a:pt x="241586" y="241586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76B15-934F-4D5A-9D7A-9DE8CEF05263}">
      <dsp:nvSpPr>
        <dsp:cNvPr id="0" name=""/>
        <dsp:cNvSpPr/>
      </dsp:nvSpPr>
      <dsp:spPr>
        <a:xfrm>
          <a:off x="3669495" y="3020723"/>
          <a:ext cx="1932693" cy="120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No escribas contenido demasiado</a:t>
          </a:r>
        </a:p>
      </dsp:txBody>
      <dsp:txXfrm>
        <a:off x="3704874" y="3056102"/>
        <a:ext cx="1861935" cy="1137175"/>
      </dsp:txXfrm>
    </dsp:sp>
    <dsp:sp modelId="{0A316AD0-9D33-4238-8EAD-D8B12C5CAB43}">
      <dsp:nvSpPr>
        <dsp:cNvPr id="0" name=""/>
        <dsp:cNvSpPr/>
      </dsp:nvSpPr>
      <dsp:spPr>
        <a:xfrm>
          <a:off x="3427908" y="1208822"/>
          <a:ext cx="241586" cy="392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5784"/>
              </a:lnTo>
              <a:lnTo>
                <a:pt x="241586" y="392578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E0776-E0F9-4AFA-9A26-457A889D4D51}">
      <dsp:nvSpPr>
        <dsp:cNvPr id="0" name=""/>
        <dsp:cNvSpPr/>
      </dsp:nvSpPr>
      <dsp:spPr>
        <a:xfrm>
          <a:off x="3669495" y="4530640"/>
          <a:ext cx="1932693" cy="120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Preguntas  objetivos/hipótesis que forman tu investigación</a:t>
          </a:r>
        </a:p>
      </dsp:txBody>
      <dsp:txXfrm>
        <a:off x="3704874" y="4566019"/>
        <a:ext cx="1861935" cy="1137175"/>
      </dsp:txXfrm>
    </dsp:sp>
    <dsp:sp modelId="{ED344A44-45FF-400B-B6C3-03BD95860E09}">
      <dsp:nvSpPr>
        <dsp:cNvPr id="0" name=""/>
        <dsp:cNvSpPr/>
      </dsp:nvSpPr>
      <dsp:spPr>
        <a:xfrm>
          <a:off x="6206155" y="888"/>
          <a:ext cx="2415867" cy="120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Método</a:t>
          </a:r>
        </a:p>
      </dsp:txBody>
      <dsp:txXfrm>
        <a:off x="6241534" y="36267"/>
        <a:ext cx="2345109" cy="1137175"/>
      </dsp:txXfrm>
    </dsp:sp>
    <dsp:sp modelId="{BBD3F24D-765B-4F5B-9E1F-4EB8D802BA4E}">
      <dsp:nvSpPr>
        <dsp:cNvPr id="0" name=""/>
        <dsp:cNvSpPr/>
      </dsp:nvSpPr>
      <dsp:spPr>
        <a:xfrm>
          <a:off x="6447742" y="1208822"/>
          <a:ext cx="241586" cy="905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950"/>
              </a:lnTo>
              <a:lnTo>
                <a:pt x="241586" y="90595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7BD3C-58A1-4532-8A9D-623044F5740C}">
      <dsp:nvSpPr>
        <dsp:cNvPr id="0" name=""/>
        <dsp:cNvSpPr/>
      </dsp:nvSpPr>
      <dsp:spPr>
        <a:xfrm>
          <a:off x="6689329" y="1510806"/>
          <a:ext cx="1932693" cy="120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Recopilaron  y evaluaron los datos de tu investigación.</a:t>
          </a:r>
        </a:p>
      </dsp:txBody>
      <dsp:txXfrm>
        <a:off x="6724708" y="1546185"/>
        <a:ext cx="1861935" cy="1137175"/>
      </dsp:txXfrm>
    </dsp:sp>
    <dsp:sp modelId="{A22DDBC9-EF48-4BA8-9149-0209586AD6A6}">
      <dsp:nvSpPr>
        <dsp:cNvPr id="0" name=""/>
        <dsp:cNvSpPr/>
      </dsp:nvSpPr>
      <dsp:spPr>
        <a:xfrm>
          <a:off x="6447742" y="1208822"/>
          <a:ext cx="241586" cy="241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867"/>
              </a:lnTo>
              <a:lnTo>
                <a:pt x="241586" y="241586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F6A4C-E078-4D70-A9AB-4C5C822A5FD3}">
      <dsp:nvSpPr>
        <dsp:cNvPr id="0" name=""/>
        <dsp:cNvSpPr/>
      </dsp:nvSpPr>
      <dsp:spPr>
        <a:xfrm>
          <a:off x="6689329" y="3020723"/>
          <a:ext cx="1932693" cy="120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Paso  a paso de cada método</a:t>
          </a:r>
        </a:p>
      </dsp:txBody>
      <dsp:txXfrm>
        <a:off x="6724708" y="3056102"/>
        <a:ext cx="1861935" cy="11371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B5EE1-C87F-4453-8D2D-4306AD6A75B4}">
      <dsp:nvSpPr>
        <dsp:cNvPr id="0" name=""/>
        <dsp:cNvSpPr/>
      </dsp:nvSpPr>
      <dsp:spPr>
        <a:xfrm>
          <a:off x="1937691" y="668"/>
          <a:ext cx="3701609" cy="1225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800" kern="1200" dirty="0"/>
            <a:t>Resultados</a:t>
          </a:r>
        </a:p>
      </dsp:txBody>
      <dsp:txXfrm>
        <a:off x="1973590" y="36567"/>
        <a:ext cx="3629811" cy="1153884"/>
      </dsp:txXfrm>
    </dsp:sp>
    <dsp:sp modelId="{A64709C2-E906-4550-BD4F-1ACD665F627E}">
      <dsp:nvSpPr>
        <dsp:cNvPr id="0" name=""/>
        <dsp:cNvSpPr/>
      </dsp:nvSpPr>
      <dsp:spPr>
        <a:xfrm>
          <a:off x="2307852" y="1226351"/>
          <a:ext cx="370160" cy="919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261"/>
              </a:lnTo>
              <a:lnTo>
                <a:pt x="370160" y="919261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D4D18-3AE5-42E4-A369-97BABDDD4FB3}">
      <dsp:nvSpPr>
        <dsp:cNvPr id="0" name=""/>
        <dsp:cNvSpPr/>
      </dsp:nvSpPr>
      <dsp:spPr>
        <a:xfrm>
          <a:off x="2678013" y="1532771"/>
          <a:ext cx="3178125" cy="1225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Resultados  presentados contribuyen para responder a sus preguntas o hipótesis de investigación originales</a:t>
          </a:r>
        </a:p>
      </dsp:txBody>
      <dsp:txXfrm>
        <a:off x="2713912" y="1568670"/>
        <a:ext cx="3106327" cy="1153884"/>
      </dsp:txXfrm>
    </dsp:sp>
    <dsp:sp modelId="{ED344A44-45FF-400B-B6C3-03BD95860E09}">
      <dsp:nvSpPr>
        <dsp:cNvPr id="0" name=""/>
        <dsp:cNvSpPr/>
      </dsp:nvSpPr>
      <dsp:spPr>
        <a:xfrm>
          <a:off x="6252141" y="668"/>
          <a:ext cx="3380897" cy="1225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800" kern="1200" dirty="0"/>
            <a:t>Discusión</a:t>
          </a:r>
        </a:p>
      </dsp:txBody>
      <dsp:txXfrm>
        <a:off x="6288040" y="36567"/>
        <a:ext cx="3309099" cy="1153884"/>
      </dsp:txXfrm>
    </dsp:sp>
    <dsp:sp modelId="{BBD3F24D-765B-4F5B-9E1F-4EB8D802BA4E}">
      <dsp:nvSpPr>
        <dsp:cNvPr id="0" name=""/>
        <dsp:cNvSpPr/>
      </dsp:nvSpPr>
      <dsp:spPr>
        <a:xfrm>
          <a:off x="6590231" y="1226351"/>
          <a:ext cx="338089" cy="919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261"/>
              </a:lnTo>
              <a:lnTo>
                <a:pt x="338089" y="919261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7BD3C-58A1-4532-8A9D-623044F5740C}">
      <dsp:nvSpPr>
        <dsp:cNvPr id="0" name=""/>
        <dsp:cNvSpPr/>
      </dsp:nvSpPr>
      <dsp:spPr>
        <a:xfrm>
          <a:off x="6928321" y="1532771"/>
          <a:ext cx="1961091" cy="1225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Evaluar  e interpretar sus implicaciones</a:t>
          </a:r>
        </a:p>
      </dsp:txBody>
      <dsp:txXfrm>
        <a:off x="6964220" y="1568670"/>
        <a:ext cx="1889293" cy="1153884"/>
      </dsp:txXfrm>
    </dsp:sp>
    <dsp:sp modelId="{A22DDBC9-EF48-4BA8-9149-0209586AD6A6}">
      <dsp:nvSpPr>
        <dsp:cNvPr id="0" name=""/>
        <dsp:cNvSpPr/>
      </dsp:nvSpPr>
      <dsp:spPr>
        <a:xfrm>
          <a:off x="6590231" y="1226351"/>
          <a:ext cx="338089" cy="245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364"/>
              </a:lnTo>
              <a:lnTo>
                <a:pt x="338089" y="245136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F6A4C-E078-4D70-A9AB-4C5C822A5FD3}">
      <dsp:nvSpPr>
        <dsp:cNvPr id="0" name=""/>
        <dsp:cNvSpPr/>
      </dsp:nvSpPr>
      <dsp:spPr>
        <a:xfrm>
          <a:off x="6928321" y="3064874"/>
          <a:ext cx="1961091" cy="1225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Señala  el área de consenso y divergencia del trabajo previo,</a:t>
          </a:r>
        </a:p>
      </dsp:txBody>
      <dsp:txXfrm>
        <a:off x="6964220" y="3100773"/>
        <a:ext cx="1889293" cy="1153884"/>
      </dsp:txXfrm>
    </dsp:sp>
    <dsp:sp modelId="{E79A212A-EB75-4537-8BA6-D313D4419C61}">
      <dsp:nvSpPr>
        <dsp:cNvPr id="0" name=""/>
        <dsp:cNvSpPr/>
      </dsp:nvSpPr>
      <dsp:spPr>
        <a:xfrm>
          <a:off x="6590231" y="1226351"/>
          <a:ext cx="338089" cy="398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466"/>
              </a:lnTo>
              <a:lnTo>
                <a:pt x="338089" y="398346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634E5-4D93-44EB-8401-9EF51C29EF33}">
      <dsp:nvSpPr>
        <dsp:cNvPr id="0" name=""/>
        <dsp:cNvSpPr/>
      </dsp:nvSpPr>
      <dsp:spPr>
        <a:xfrm>
          <a:off x="6928321" y="4596976"/>
          <a:ext cx="3173300" cy="1225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TOMAR EN CUENTA tamaño y la composición de la muestra, el tamaño del efecto, las limitaciones de medición y otras consideraciones específicas del estudio</a:t>
          </a:r>
        </a:p>
      </dsp:txBody>
      <dsp:txXfrm>
        <a:off x="6964220" y="4632875"/>
        <a:ext cx="3101502" cy="1153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B721D-1595-49E8-B05C-8A33C80AFBE9}">
      <dsp:nvSpPr>
        <dsp:cNvPr id="0" name=""/>
        <dsp:cNvSpPr/>
      </dsp:nvSpPr>
      <dsp:spPr>
        <a:xfrm>
          <a:off x="937762" y="2862"/>
          <a:ext cx="4163801" cy="2498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3800" kern="1200" dirty="0">
              <a:solidFill>
                <a:schemeClr val="bg1"/>
              </a:solidFill>
            </a:rPr>
            <a:t>Dar crédito a una idea, pensamiento o frase</a:t>
          </a:r>
        </a:p>
      </dsp:txBody>
      <dsp:txXfrm>
        <a:off x="937762" y="2862"/>
        <a:ext cx="4163801" cy="2498280"/>
      </dsp:txXfrm>
    </dsp:sp>
    <dsp:sp modelId="{18E13EC5-4328-4289-8D82-3C1059CA7F5F}">
      <dsp:nvSpPr>
        <dsp:cNvPr id="0" name=""/>
        <dsp:cNvSpPr/>
      </dsp:nvSpPr>
      <dsp:spPr>
        <a:xfrm>
          <a:off x="5517944" y="2862"/>
          <a:ext cx="4163801" cy="2498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800" kern="1200" dirty="0">
              <a:solidFill>
                <a:schemeClr val="bg1"/>
              </a:solidFill>
            </a:rPr>
            <a:t>Informar el apellido del autor y el año de publicación de la fuente</a:t>
          </a:r>
        </a:p>
      </dsp:txBody>
      <dsp:txXfrm>
        <a:off x="5517944" y="2862"/>
        <a:ext cx="4163801" cy="2498280"/>
      </dsp:txXfrm>
    </dsp:sp>
    <dsp:sp modelId="{3B70F83B-A2D5-4969-B8DA-7603FC3F9E81}">
      <dsp:nvSpPr>
        <dsp:cNvPr id="0" name=""/>
        <dsp:cNvSpPr/>
      </dsp:nvSpPr>
      <dsp:spPr>
        <a:xfrm>
          <a:off x="3227853" y="2917523"/>
          <a:ext cx="4163801" cy="2498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3800" kern="1200" dirty="0">
              <a:solidFill>
                <a:schemeClr val="bg1"/>
              </a:solidFill>
            </a:rPr>
            <a:t>Las citas se usan cuando se apliquen ideas de otros autores.</a:t>
          </a:r>
        </a:p>
      </dsp:txBody>
      <dsp:txXfrm>
        <a:off x="3227853" y="2917523"/>
        <a:ext cx="4163801" cy="2498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2DA50-7D81-4579-8B2B-9A5D08BFC920}">
      <dsp:nvSpPr>
        <dsp:cNvPr id="0" name=""/>
        <dsp:cNvSpPr/>
      </dsp:nvSpPr>
      <dsp:spPr>
        <a:xfrm>
          <a:off x="0" y="637528"/>
          <a:ext cx="1054349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3A649-F175-48B6-AB97-18A791D81A9D}">
      <dsp:nvSpPr>
        <dsp:cNvPr id="0" name=""/>
        <dsp:cNvSpPr/>
      </dsp:nvSpPr>
      <dsp:spPr>
        <a:xfrm>
          <a:off x="527174" y="35847"/>
          <a:ext cx="8525300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63" tIns="0" rIns="27896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>
              <a:solidFill>
                <a:schemeClr val="tx1"/>
              </a:solidFill>
            </a:rPr>
            <a:t>•Citas textuales: s</a:t>
          </a:r>
          <a:r>
            <a:rPr lang="es-EC" sz="1500" kern="1200" dirty="0">
              <a:solidFill>
                <a:schemeClr val="tx1"/>
              </a:solidFill>
            </a:rPr>
            <a:t>on consideradas citas textuales cuando se reproduce exactamente las palabras del autor.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•De acuerdo con el tamaño, se cambia el formato de presentación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Citas de más de 40 palabras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Citas de hasta 40 palabras </a:t>
          </a:r>
        </a:p>
      </dsp:txBody>
      <dsp:txXfrm>
        <a:off x="587698" y="96371"/>
        <a:ext cx="8404252" cy="1118792"/>
      </dsp:txXfrm>
    </dsp:sp>
    <dsp:sp modelId="{62910D3E-C131-4F2B-A13D-9C2210E07363}">
      <dsp:nvSpPr>
        <dsp:cNvPr id="0" name=""/>
        <dsp:cNvSpPr/>
      </dsp:nvSpPr>
      <dsp:spPr>
        <a:xfrm>
          <a:off x="0" y="2560887"/>
          <a:ext cx="1054349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EBFB-A7C9-42AB-AFE1-1FBD863843A5}">
      <dsp:nvSpPr>
        <dsp:cNvPr id="0" name=""/>
        <dsp:cNvSpPr/>
      </dsp:nvSpPr>
      <dsp:spPr>
        <a:xfrm>
          <a:off x="527174" y="1940967"/>
          <a:ext cx="7380445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63" tIns="0" rIns="27896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>
              <a:solidFill>
                <a:schemeClr val="tx1"/>
              </a:solidFill>
            </a:rPr>
            <a:t>Citas parafraseadas: c</a:t>
          </a:r>
          <a:r>
            <a:rPr lang="es-EC" sz="1500" kern="1200" dirty="0">
              <a:solidFill>
                <a:schemeClr val="tx1"/>
              </a:solidFill>
            </a:rPr>
            <a:t>uando se usan nuestras propias palabras, las ideas de otro autor.</a:t>
          </a:r>
        </a:p>
      </dsp:txBody>
      <dsp:txXfrm>
        <a:off x="587698" y="2001491"/>
        <a:ext cx="7259397" cy="1118792"/>
      </dsp:txXfrm>
    </dsp:sp>
    <dsp:sp modelId="{8DE62062-1F93-42D2-A406-B45B68B923DB}">
      <dsp:nvSpPr>
        <dsp:cNvPr id="0" name=""/>
        <dsp:cNvSpPr/>
      </dsp:nvSpPr>
      <dsp:spPr>
        <a:xfrm>
          <a:off x="0" y="4466007"/>
          <a:ext cx="1054349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095FD-6B83-440B-86A5-1224723E8FE2}">
      <dsp:nvSpPr>
        <dsp:cNvPr id="0" name=""/>
        <dsp:cNvSpPr/>
      </dsp:nvSpPr>
      <dsp:spPr>
        <a:xfrm>
          <a:off x="527174" y="3846087"/>
          <a:ext cx="7380445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963" tIns="0" rIns="27896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Formas de presentar la cita: narrativa  o en paréntesis</a:t>
          </a:r>
        </a:p>
      </dsp:txBody>
      <dsp:txXfrm>
        <a:off x="587698" y="3906611"/>
        <a:ext cx="7259397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23BE-22A2-463F-8CB5-D4F0436F4C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6CD9A-0879-4ADE-8777-08D46457E7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868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CD9A-0879-4ADE-8777-08D46457E75D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630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6CD9A-0879-4ADE-8777-08D46457E75D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962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7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03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326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14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4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4953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3046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902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207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917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020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6FC37B-72C2-4640-916A-0E273CFE2B9C}" type="datetimeFigureOut">
              <a:rPr lang="es-EC" smtClean="0"/>
              <a:t>11/5/2025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BDBCF4-D36D-4481-B539-414A50A3C864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67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AFCE2-FA31-83D6-8DDA-ACA535FE6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2909" y="948221"/>
            <a:ext cx="12474909" cy="2480779"/>
          </a:xfrm>
        </p:spPr>
        <p:txBody>
          <a:bodyPr/>
          <a:lstStyle/>
          <a:p>
            <a:pPr algn="ctr"/>
            <a:r>
              <a:rPr lang="es-EC" b="1" dirty="0"/>
              <a:t>NORMAS DE CITACIÓN</a:t>
            </a:r>
            <a:br>
              <a:rPr lang="es-EC" b="1" dirty="0"/>
            </a:b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D71BBE-DD7A-820F-2C74-BE868591C55F}"/>
              </a:ext>
            </a:extLst>
          </p:cNvPr>
          <p:cNvSpPr txBox="1"/>
          <p:nvPr/>
        </p:nvSpPr>
        <p:spPr>
          <a:xfrm>
            <a:off x="3046269" y="3998467"/>
            <a:ext cx="60994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>
                <a:effectLst/>
                <a:latin typeface="Arial" panose="020B0604020202020204" pitchFamily="34" charset="0"/>
              </a:rPr>
              <a:t>Objetivo:  </a:t>
            </a:r>
            <a:r>
              <a:rPr lang="es-EC" dirty="0">
                <a:effectLst/>
                <a:latin typeface="Arial" panose="020B0604020202020204" pitchFamily="34" charset="0"/>
              </a:rPr>
              <a:t>dar reconocimiento a los autores originales de las ideas, datos, teorías o contenido que se utilizan en una investigación.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909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76D0-5D25-618F-C0FB-3EA7FB43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83" y="395287"/>
            <a:ext cx="3841617" cy="1325562"/>
          </a:xfrm>
        </p:spPr>
        <p:txBody>
          <a:bodyPr/>
          <a:lstStyle/>
          <a:p>
            <a:r>
              <a:rPr lang="es-EC" dirty="0"/>
              <a:t>MARGENES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0B23D1-1B3E-7BCE-3738-E5333C414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5287"/>
            <a:ext cx="47625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76D0-5D25-618F-C0FB-3EA7FB43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/>
              <a:t>TIPO Y TAMAÑO DE FUENTE</a:t>
            </a:r>
            <a:br>
              <a:rPr lang="es-EC" b="1"/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248A07-66C6-7E1A-CB74-0B48F093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09" y="2464697"/>
            <a:ext cx="5842721" cy="36035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BAB204-E28B-8C8C-159A-E6055A5B1B84}"/>
              </a:ext>
            </a:extLst>
          </p:cNvPr>
          <p:cNvSpPr txBox="1"/>
          <p:nvPr/>
        </p:nvSpPr>
        <p:spPr>
          <a:xfrm>
            <a:off x="1657350" y="1691322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Se sugería el uso de Times New Roman, 12</a:t>
            </a:r>
          </a:p>
        </p:txBody>
      </p:sp>
    </p:spTree>
    <p:extLst>
      <p:ext uri="{BB962C8B-B14F-4D97-AF65-F5344CB8AC3E}">
        <p14:creationId xmlns:p14="http://schemas.microsoft.com/office/powerpoint/2010/main" val="106755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76D0-5D25-618F-C0FB-3EA7FB43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64276"/>
          </a:xfrm>
        </p:spPr>
        <p:txBody>
          <a:bodyPr/>
          <a:lstStyle/>
          <a:p>
            <a:r>
              <a:rPr lang="es-EC" dirty="0"/>
              <a:t>ENCABEZADO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932B56-97BB-8424-5FA9-C2081628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734" y="137066"/>
            <a:ext cx="5166637" cy="26384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2A4CA7-E98D-0C23-64C5-DE5D19C4DC05}"/>
              </a:ext>
            </a:extLst>
          </p:cNvPr>
          <p:cNvSpPr txBox="1"/>
          <p:nvPr/>
        </p:nvSpPr>
        <p:spPr>
          <a:xfrm>
            <a:off x="586272" y="1875251"/>
            <a:ext cx="60994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Solo contiene en número de página y el título corto del artículo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CF2492-2DAE-22CE-14AE-3A7E78624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2" y="3901534"/>
            <a:ext cx="8703201" cy="2819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CD513F-EC7A-58F2-3CBE-1AFC80D2EC13}"/>
              </a:ext>
            </a:extLst>
          </p:cNvPr>
          <p:cNvSpPr txBox="1"/>
          <p:nvPr/>
        </p:nvSpPr>
        <p:spPr>
          <a:xfrm>
            <a:off x="586272" y="2709988"/>
            <a:ext cx="60994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PROFESIONALES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3786DA8-5F9E-E6CB-E5D1-997D9A7D805D}"/>
              </a:ext>
            </a:extLst>
          </p:cNvPr>
          <p:cNvCxnSpPr/>
          <p:nvPr/>
        </p:nvCxnSpPr>
        <p:spPr>
          <a:xfrm>
            <a:off x="3179618" y="3320706"/>
            <a:ext cx="0" cy="5808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6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55FC25D-A70E-AC33-EE51-7960DEA2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4" y="332887"/>
            <a:ext cx="9691687" cy="689952"/>
          </a:xfrm>
        </p:spPr>
        <p:txBody>
          <a:bodyPr>
            <a:normAutofit fontScale="90000"/>
          </a:bodyPr>
          <a:lstStyle/>
          <a:p>
            <a:r>
              <a:rPr lang="es-EC" dirty="0"/>
              <a:t>PORTADA  DE  PROFESIONALES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9FFD5-C0A0-8577-DEA5-86C820585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375753"/>
            <a:ext cx="85953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1800" b="1" i="0" u="none" strike="noStrike" baseline="0" dirty="0">
                <a:latin typeface="Encode Sans Condensed"/>
              </a:rPr>
              <a:t>TÍTULO </a:t>
            </a:r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0" i="0" u="none" strike="noStrike" baseline="0" dirty="0">
                <a:latin typeface="Encode Sans Condensed"/>
              </a:rPr>
              <a:t>Un título debe resumir la idea principal del manuscrito de manera simple y, si es posible, con algo de estilo. Debe ser una declaración concisa del tema principal y debe identificar las variables o cuestiones teóricas bajo investigación y la relación entre ellas. 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A5DAE0-15D3-74A2-B3E8-835FFD20F37B}"/>
              </a:ext>
            </a:extLst>
          </p:cNvPr>
          <p:cNvSpPr txBox="1"/>
          <p:nvPr/>
        </p:nvSpPr>
        <p:spPr>
          <a:xfrm>
            <a:off x="5917224" y="2768446"/>
            <a:ext cx="61018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latin typeface="Encode Sans Condensed"/>
              </a:rPr>
              <a:t>NOMBRE DEL AUTOR </a:t>
            </a:r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0" i="0" u="none" strike="noStrike" baseline="0" dirty="0">
                <a:latin typeface="Encode Sans Condensed"/>
              </a:rPr>
              <a:t>Cada manuscrito incluye el nombre del autor y la afiliación institucional del autor dónde se realizó la investigación. </a:t>
            </a:r>
          </a:p>
          <a:p>
            <a:r>
              <a:rPr lang="es-EC" dirty="0">
                <a:latin typeface="Encode Sans Condensed"/>
              </a:rPr>
              <a:t>EJEMPLO: </a:t>
            </a:r>
            <a:r>
              <a:rPr lang="es-EC" sz="1800" b="0" i="0" u="none" strike="noStrike" baseline="0" dirty="0">
                <a:latin typeface="Encode Sans Condensed"/>
              </a:rPr>
              <a:t>Nombre, Inicial(es) del nombre del medio y Apellido 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AA073E-C0BE-55D1-CBFF-240F2DDE7CB2}"/>
              </a:ext>
            </a:extLst>
          </p:cNvPr>
          <p:cNvSpPr txBox="1"/>
          <p:nvPr/>
        </p:nvSpPr>
        <p:spPr>
          <a:xfrm>
            <a:off x="576072" y="4218468"/>
            <a:ext cx="61018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Encode Sans Condensed"/>
              </a:rPr>
              <a:t>AFILIACIÓN INSTITUCIONAL </a:t>
            </a:r>
            <a:endParaRPr lang="es-EC" sz="1800" b="0" i="0" u="none" strike="noStrike" baseline="0" dirty="0">
              <a:solidFill>
                <a:srgbClr val="000000"/>
              </a:solidFill>
              <a:latin typeface="Encode Sans Condensed"/>
            </a:endParaRPr>
          </a:p>
          <a:p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La afiliación identifica el lugar donde se encontraban el autor o los autores cuando se realizó la investigación. Por lo general, utilizaremos el nombre de la Universidad. Incluya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77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55FC25D-A70E-AC33-EE51-7960DEA2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56" y="294369"/>
            <a:ext cx="9691687" cy="689952"/>
          </a:xfrm>
        </p:spPr>
        <p:txBody>
          <a:bodyPr>
            <a:normAutofit fontScale="90000"/>
          </a:bodyPr>
          <a:lstStyle/>
          <a:p>
            <a:r>
              <a:rPr lang="es-EC" dirty="0"/>
              <a:t>PORTADA  DE  PROFESIONALES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9FFD5-C0A0-8577-DEA5-86C820585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375753"/>
            <a:ext cx="85953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Encode Sans Condensed"/>
              </a:rPr>
              <a:t>NOTA DEL AUTOR </a:t>
            </a:r>
            <a:endParaRPr lang="es-EC" sz="1800" b="0" i="0" u="none" strike="noStrike" baseline="0" dirty="0">
              <a:solidFill>
                <a:srgbClr val="000000"/>
              </a:solidFill>
              <a:latin typeface="Encode Sans Condensed"/>
            </a:endParaRPr>
          </a:p>
          <a:p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La nota de autor sirve para identificar la afiliación departamental de cada autor, proporcionar reconocimientos, aclarar cualquier exención de responsabilidad o conflicto de interés y proporcionar un medio de contacto 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7A2D5F-7C5F-723F-AA7A-B537581A329F}"/>
              </a:ext>
            </a:extLst>
          </p:cNvPr>
          <p:cNvSpPr txBox="1"/>
          <p:nvPr/>
        </p:nvSpPr>
        <p:spPr>
          <a:xfrm>
            <a:off x="2751992" y="2871667"/>
            <a:ext cx="61018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Encode Sans Condensed"/>
              </a:rPr>
              <a:t>Primer párrafo: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Identifique las afiliaciones de cada autor en el momento del estudio. 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5DB90E-1398-68D5-C69C-CF5575C66422}"/>
              </a:ext>
            </a:extLst>
          </p:cNvPr>
          <p:cNvSpPr txBox="1"/>
          <p:nvPr/>
        </p:nvSpPr>
        <p:spPr>
          <a:xfrm>
            <a:off x="2751992" y="3870912"/>
            <a:ext cx="91879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Encode Sans Condensed"/>
              </a:rPr>
              <a:t>Segundo párrafo: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Identifique cualquier cambio en la afiliación del autor posterior a la fecha del estudio. de la siguiente manera: </a:t>
            </a:r>
          </a:p>
          <a:p>
            <a:r>
              <a:rPr lang="es-EC" dirty="0">
                <a:solidFill>
                  <a:srgbClr val="000000"/>
                </a:solidFill>
                <a:latin typeface="Encode Sans Condensed"/>
              </a:rPr>
              <a:t>EJEMPLO: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Carlos Sánchez ahora está en el departamento de Psicología de la Universidad del Valle, Valle del Cauca. 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76CC27-8482-EAE9-A5E3-A4CFB7036C83}"/>
              </a:ext>
            </a:extLst>
          </p:cNvPr>
          <p:cNvSpPr txBox="1"/>
          <p:nvPr/>
        </p:nvSpPr>
        <p:spPr>
          <a:xfrm>
            <a:off x="2751992" y="5267290"/>
            <a:ext cx="8801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1" i="0" u="none" strike="noStrike" baseline="0">
                <a:solidFill>
                  <a:srgbClr val="000000"/>
                </a:solidFill>
                <a:latin typeface="Encode Sans Condensed"/>
              </a:rPr>
              <a:t>Tercer párrafo. </a:t>
            </a:r>
            <a:r>
              <a:rPr lang="es-EC" sz="1800" b="0" i="0" u="none" strike="noStrike" baseline="0">
                <a:solidFill>
                  <a:srgbClr val="000000"/>
                </a:solidFill>
                <a:latin typeface="Encode Sans Condensed"/>
              </a:rPr>
              <a:t>Expresiones de gratitud</a:t>
            </a:r>
            <a:r>
              <a:rPr lang="es-EC">
                <a:solidFill>
                  <a:srgbClr val="000000"/>
                </a:solidFill>
                <a:latin typeface="Encode Sans Condensed"/>
              </a:rPr>
              <a:t>( financiamiento, editores, asociados)</a:t>
            </a:r>
            <a:r>
              <a:rPr lang="es-EC" sz="1800" b="0" i="0" u="none" strike="noStrike" baseline="0">
                <a:solidFill>
                  <a:srgbClr val="000000"/>
                </a:solidFill>
                <a:latin typeface="Encode Sans Condensed"/>
              </a:rPr>
              <a:t> 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6BDCCA-B6F7-B6D5-1C09-F4BEE8832FF8}"/>
              </a:ext>
            </a:extLst>
          </p:cNvPr>
          <p:cNvSpPr txBox="1"/>
          <p:nvPr/>
        </p:nvSpPr>
        <p:spPr>
          <a:xfrm>
            <a:off x="2751992" y="5832671"/>
            <a:ext cx="89769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Encode Sans Condensed"/>
              </a:rPr>
              <a:t>Cuarto párrafo: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Proporcione una dirección de correo electrónico para los que quieran enviarte un mensaje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359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76D0-5D25-618F-C0FB-3EA7FB43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400"/>
              <a:t>PORTADA  DE  PROFESIONALES </a:t>
            </a:r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B7EB05E1-E1B0-DFA1-94E6-13EB89BEA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7" y="184325"/>
            <a:ext cx="6616823" cy="62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8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188AD-762D-D79B-6749-BAC8B64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41" y="259066"/>
            <a:ext cx="9692640" cy="1325562"/>
          </a:xfrm>
        </p:spPr>
        <p:txBody>
          <a:bodyPr/>
          <a:lstStyle/>
          <a:p>
            <a:r>
              <a:rPr lang="es-EC" dirty="0"/>
              <a:t>PORTADA DE ESTUDIANTES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4FBA6E-CD7B-398F-E3F5-33E393A2B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76" y="1199050"/>
            <a:ext cx="8774723" cy="52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9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8E5CE5-6CFE-39FF-A8F7-A328F827452D}"/>
              </a:ext>
            </a:extLst>
          </p:cNvPr>
          <p:cNvSpPr txBox="1"/>
          <p:nvPr/>
        </p:nvSpPr>
        <p:spPr>
          <a:xfrm>
            <a:off x="1857983" y="1074509"/>
            <a:ext cx="7694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ESTRUCTURA DEL </a:t>
            </a:r>
          </a:p>
          <a:p>
            <a:pPr algn="ctr"/>
            <a:r>
              <a:rPr lang="es-EC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CONTENIDO </a:t>
            </a:r>
          </a:p>
          <a:p>
            <a:endParaRPr lang="es-EC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31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410FF-F621-51E6-5189-889DD19E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90857"/>
            <a:ext cx="9692640" cy="785779"/>
          </a:xfrm>
        </p:spPr>
        <p:txBody>
          <a:bodyPr>
            <a:normAutofit fontScale="90000"/>
          </a:bodyPr>
          <a:lstStyle/>
          <a:p>
            <a:r>
              <a:rPr lang="es-EC" spc="120" dirty="0" err="1"/>
              <a:t>Abstract</a:t>
            </a:r>
            <a:r>
              <a:rPr lang="es-EC" spc="320" dirty="0"/>
              <a:t> </a:t>
            </a:r>
            <a:r>
              <a:rPr lang="es-EC" dirty="0"/>
              <a:t>/	</a:t>
            </a:r>
            <a:r>
              <a:rPr lang="es-EC" spc="45" dirty="0"/>
              <a:t>Resumen</a:t>
            </a:r>
            <a:endParaRPr lang="es-EC" dirty="0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CD6AB996-1B20-CD41-A3F2-839E1E9F4F13}"/>
              </a:ext>
            </a:extLst>
          </p:cNvPr>
          <p:cNvGrpSpPr/>
          <p:nvPr/>
        </p:nvGrpSpPr>
        <p:grpSpPr>
          <a:xfrm>
            <a:off x="-733748" y="1290320"/>
            <a:ext cx="6976285" cy="5455919"/>
            <a:chOff x="163068" y="1290827"/>
            <a:chExt cx="6976285" cy="5455919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4B44391A-030F-F0E5-2C37-1FBFEBF1609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5558026"/>
              <a:ext cx="1414272" cy="1188720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F42E2D4D-C98C-2B89-E5FD-EFCA9777A7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130" y="1290827"/>
              <a:ext cx="5702223" cy="4881880"/>
            </a:xfrm>
            <a:prstGeom prst="rect">
              <a:avLst/>
            </a:prstGeom>
          </p:spPr>
        </p:pic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0BB6E5D8-6F3B-2892-5BE7-8BDCF438956E}"/>
              </a:ext>
            </a:extLst>
          </p:cNvPr>
          <p:cNvSpPr txBox="1"/>
          <p:nvPr/>
        </p:nvSpPr>
        <p:spPr>
          <a:xfrm>
            <a:off x="7516599" y="90857"/>
            <a:ext cx="4184758" cy="312316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5600" marR="5080" indent="-342900">
              <a:lnSpc>
                <a:spcPct val="93900"/>
              </a:lnSpc>
              <a:spcBef>
                <a:spcPts val="229"/>
              </a:spcBef>
              <a:buFont typeface="Arial" panose="020B0604020202020204" pitchFamily="34" charset="0"/>
              <a:buChar char="•"/>
              <a:tabLst>
                <a:tab pos="684530" algn="l"/>
                <a:tab pos="1250315" algn="l"/>
                <a:tab pos="1734820" algn="l"/>
                <a:tab pos="1824989" algn="l"/>
              </a:tabLst>
            </a:pPr>
            <a:r>
              <a:rPr sz="2000" spc="-25" dirty="0">
                <a:latin typeface="Times New Roman"/>
                <a:cs typeface="Times New Roman"/>
              </a:rPr>
              <a:t>El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resumen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un		</a:t>
            </a:r>
            <a:r>
              <a:rPr sz="2000" spc="80" dirty="0">
                <a:latin typeface="Times New Roman"/>
                <a:cs typeface="Times New Roman"/>
              </a:rPr>
              <a:t>párrafo </a:t>
            </a:r>
            <a:r>
              <a:rPr sz="2000" spc="-434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breve	</a:t>
            </a:r>
            <a:r>
              <a:rPr sz="2000" spc="75" dirty="0">
                <a:latin typeface="Times New Roman"/>
                <a:cs typeface="Times New Roman"/>
              </a:rPr>
              <a:t>explicando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el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contenido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de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su	</a:t>
            </a:r>
            <a:r>
              <a:rPr sz="2000" spc="70" dirty="0">
                <a:latin typeface="Times New Roman"/>
                <a:cs typeface="Times New Roman"/>
              </a:rPr>
              <a:t>trabajo, </a:t>
            </a:r>
            <a:r>
              <a:rPr sz="2000" spc="-434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debe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ser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de	</a:t>
            </a:r>
            <a:r>
              <a:rPr sz="2000" b="1" spc="90" dirty="0">
                <a:latin typeface="Times New Roman"/>
                <a:cs typeface="Times New Roman"/>
              </a:rPr>
              <a:t>250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palabras</a:t>
            </a:r>
            <a:endParaRPr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marR="1245235" indent="-34290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sz="2000" i="1" spc="20" dirty="0">
                <a:latin typeface="Times New Roman"/>
                <a:cs typeface="Times New Roman"/>
              </a:rPr>
              <a:t>A</a:t>
            </a:r>
            <a:r>
              <a:rPr sz="2000" i="1" spc="15" dirty="0">
                <a:latin typeface="Times New Roman"/>
                <a:cs typeface="Times New Roman"/>
              </a:rPr>
              <a:t>linead</a:t>
            </a:r>
            <a:r>
              <a:rPr sz="2000" i="1" spc="-5" dirty="0">
                <a:latin typeface="Times New Roman"/>
                <a:cs typeface="Times New Roman"/>
              </a:rPr>
              <a:t>o</a:t>
            </a:r>
            <a:r>
              <a:rPr sz="2000" i="1" spc="114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a</a:t>
            </a:r>
            <a:r>
              <a:rPr sz="2000" i="1" spc="-130" dirty="0">
                <a:latin typeface="Times New Roman"/>
                <a:cs typeface="Times New Roman"/>
              </a:rPr>
              <a:t> </a:t>
            </a:r>
            <a:r>
              <a:rPr sz="2000" i="1" spc="15" dirty="0">
                <a:latin typeface="Times New Roman"/>
                <a:cs typeface="Times New Roman"/>
              </a:rPr>
              <a:t>l</a:t>
            </a:r>
            <a:r>
              <a:rPr sz="2000" i="1" spc="-5" dirty="0">
                <a:latin typeface="Times New Roman"/>
                <a:cs typeface="Times New Roman"/>
              </a:rPr>
              <a:t>a  </a:t>
            </a:r>
            <a:r>
              <a:rPr sz="2000" i="1" spc="25" dirty="0">
                <a:latin typeface="Times New Roman"/>
                <a:cs typeface="Times New Roman"/>
              </a:rPr>
              <a:t>izquierda.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60"/>
              </a:spcBef>
              <a:buFont typeface="Arial" panose="020B0604020202020204" pitchFamily="34" charset="0"/>
              <a:buChar char="•"/>
            </a:pPr>
            <a:r>
              <a:rPr sz="2000" b="1" i="1" spc="-20" dirty="0">
                <a:latin typeface="Times New Roman"/>
                <a:cs typeface="Times New Roman"/>
              </a:rPr>
              <a:t>Importante:</a:t>
            </a:r>
            <a:endParaRPr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marR="160020" indent="-342900">
              <a:lnSpc>
                <a:spcPts val="1989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68275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No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60" dirty="0">
                <a:latin typeface="Times New Roman"/>
                <a:cs typeface="Times New Roman"/>
              </a:rPr>
              <a:t>s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spc="-105" dirty="0">
                <a:latin typeface="Times New Roman"/>
                <a:cs typeface="Times New Roman"/>
              </a:rPr>
              <a:t> </a:t>
            </a:r>
            <a:r>
              <a:rPr sz="2000" i="1" spc="15" dirty="0">
                <a:latin typeface="Times New Roman"/>
                <a:cs typeface="Times New Roman"/>
              </a:rPr>
              <a:t>l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spc="30" dirty="0">
                <a:latin typeface="Times New Roman"/>
                <a:cs typeface="Times New Roman"/>
              </a:rPr>
              <a:t> </a:t>
            </a:r>
            <a:r>
              <a:rPr sz="2000" i="1" spc="15" dirty="0">
                <a:latin typeface="Times New Roman"/>
                <a:cs typeface="Times New Roman"/>
              </a:rPr>
              <a:t>incluy</a:t>
            </a:r>
            <a:r>
              <a:rPr sz="2000" i="1" spc="-5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5" dirty="0">
                <a:latin typeface="Times New Roman"/>
                <a:cs typeface="Times New Roman"/>
              </a:rPr>
              <a:t>sang</a:t>
            </a:r>
            <a:r>
              <a:rPr sz="2000" i="1" spc="-20" dirty="0">
                <a:latin typeface="Times New Roman"/>
                <a:cs typeface="Times New Roman"/>
              </a:rPr>
              <a:t>r</a:t>
            </a:r>
            <a:r>
              <a:rPr sz="2000" i="1" spc="-5" dirty="0">
                <a:latin typeface="Times New Roman"/>
                <a:cs typeface="Times New Roman"/>
              </a:rPr>
              <a:t>ía  </a:t>
            </a:r>
            <a:r>
              <a:rPr sz="2000" i="1" dirty="0">
                <a:latin typeface="Times New Roman"/>
                <a:cs typeface="Times New Roman"/>
              </a:rPr>
              <a:t>al</a:t>
            </a:r>
            <a:r>
              <a:rPr sz="2000" i="1" spc="60" dirty="0">
                <a:latin typeface="Times New Roman"/>
                <a:cs typeface="Times New Roman"/>
              </a:rPr>
              <a:t> </a:t>
            </a:r>
            <a:r>
              <a:rPr sz="2000" i="1" spc="35" dirty="0">
                <a:latin typeface="Times New Roman"/>
                <a:cs typeface="Times New Roman"/>
              </a:rPr>
              <a:t>parráfo.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E014B0-7C17-D27C-B981-240EF72B345B}"/>
              </a:ext>
            </a:extLst>
          </p:cNvPr>
          <p:cNvSpPr txBox="1"/>
          <p:nvPr/>
        </p:nvSpPr>
        <p:spPr>
          <a:xfrm>
            <a:off x="6489777" y="3643982"/>
            <a:ext cx="57022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latin typeface="Encode Sans Condensed"/>
              </a:rPr>
              <a:t>Características </a:t>
            </a:r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0" i="0" u="none" strike="noStrike" baseline="0" dirty="0">
                <a:latin typeface="Encode Sans Condensed"/>
              </a:rPr>
              <a:t>Entre las características de un buen resumen debe ser: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latin typeface="Encode Sans Condensed"/>
              </a:rPr>
              <a:t>preciso: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latin typeface="Encode Sans Condensed"/>
              </a:rPr>
              <a:t>no evaluativo: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latin typeface="Encode Sans Condensed"/>
              </a:rPr>
              <a:t>coherente y legible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latin typeface="Encode Sans Condensed"/>
              </a:rPr>
              <a:t>conciso</a:t>
            </a:r>
            <a:endParaRPr lang="es-EC" sz="1800" b="0" i="0" u="none" strike="noStrike" baseline="0" dirty="0">
              <a:latin typeface="Encode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5761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29061-0340-78B2-9FEE-1F9507EC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23" y="142024"/>
            <a:ext cx="9692640" cy="694555"/>
          </a:xfrm>
        </p:spPr>
        <p:txBody>
          <a:bodyPr>
            <a:normAutofit/>
          </a:bodyPr>
          <a:lstStyle/>
          <a:p>
            <a:r>
              <a:rPr lang="es-EC" sz="2800" b="1" i="0" u="none" strike="noStrike" spc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ncode Sans Condensed"/>
              </a:rPr>
              <a:t>PALABRAS CLAVE / KEYWORDS </a:t>
            </a:r>
            <a:endParaRPr lang="es-EC" sz="6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616CB5-718C-AA8D-D8EA-680C688B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91" y="1276069"/>
            <a:ext cx="6118201" cy="51950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113AC2-8BD3-1D29-78BB-D79F165309DE}"/>
              </a:ext>
            </a:extLst>
          </p:cNvPr>
          <p:cNvSpPr txBox="1"/>
          <p:nvPr/>
        </p:nvSpPr>
        <p:spPr>
          <a:xfrm>
            <a:off x="7541532" y="1951672"/>
            <a:ext cx="41411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1" u="none" strike="noStrike" baseline="0" dirty="0">
                <a:latin typeface="Encode Sans Condensed"/>
              </a:rPr>
              <a:t>Palabras</a:t>
            </a:r>
            <a:r>
              <a:rPr lang="es-EC" sz="1800" b="0" i="0" u="none" strike="noStrike" baseline="0" dirty="0">
                <a:latin typeface="Encode Sans Condensed"/>
              </a:rPr>
              <a:t> </a:t>
            </a:r>
            <a:r>
              <a:rPr lang="es-EC" sz="1800" b="0" i="1" u="none" strike="noStrike" baseline="0" dirty="0">
                <a:latin typeface="Encode Sans Condensed"/>
              </a:rPr>
              <a:t>clave</a:t>
            </a:r>
            <a:r>
              <a:rPr lang="es-EC" sz="1800" b="0" i="0" u="none" strike="noStrike" baseline="0" dirty="0">
                <a:latin typeface="Encode Sans Condensed"/>
              </a:rPr>
              <a:t>: (en cursiva) y luego escribe cada palabra clave separadas por coma. Listar sus palabras clave ayudará a los investigadores a encontrar su trabajo en bases de datos.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992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9E76A-B647-13B9-6BA3-D5409A3D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¿Qué son las normas de citación?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394B6CE-B41B-4402-1581-079BCE6D6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379987"/>
              </p:ext>
            </p:extLst>
          </p:nvPr>
        </p:nvGraphicFramePr>
        <p:xfrm>
          <a:off x="0" y="1184564"/>
          <a:ext cx="9294091" cy="591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CE6FE8B-86C3-795A-EE07-2D9899CCD150}"/>
              </a:ext>
            </a:extLst>
          </p:cNvPr>
          <p:cNvSpPr txBox="1"/>
          <p:nvPr/>
        </p:nvSpPr>
        <p:spPr>
          <a:xfrm>
            <a:off x="7911476" y="1184564"/>
            <a:ext cx="40172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</a:rPr>
              <a:t>N</a:t>
            </a:r>
            <a:r>
              <a:rPr lang="es-EC" dirty="0">
                <a:effectLst/>
                <a:latin typeface="Arial" panose="020B0604020202020204" pitchFamily="34" charset="0"/>
              </a:rPr>
              <a:t>ormas de referenciación o citación bibliográfica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68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546ECCD-CEB7-EA2A-6709-5856BC35E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24247"/>
              </p:ext>
            </p:extLst>
          </p:nvPr>
        </p:nvGraphicFramePr>
        <p:xfrm>
          <a:off x="683011" y="1028540"/>
          <a:ext cx="11808345" cy="573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A56DC0A9-A993-F7EA-030A-9FEE2871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Texto </a:t>
            </a:r>
          </a:p>
        </p:txBody>
      </p:sp>
    </p:spTree>
    <p:extLst>
      <p:ext uri="{BB962C8B-B14F-4D97-AF65-F5344CB8AC3E}">
        <p14:creationId xmlns:p14="http://schemas.microsoft.com/office/powerpoint/2010/main" val="53022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546ECCD-CEB7-EA2A-6709-5856BC35E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67472"/>
              </p:ext>
            </p:extLst>
          </p:nvPr>
        </p:nvGraphicFramePr>
        <p:xfrm>
          <a:off x="-530326" y="668912"/>
          <a:ext cx="12039314" cy="582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87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7FB46FE2-17FB-4934-3090-C020290969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0156" y="300667"/>
            <a:ext cx="969168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C" spc="-15" dirty="0"/>
              <a:t>CONTENIDO</a:t>
            </a:r>
            <a:r>
              <a:rPr lang="es-EC" spc="-40" dirty="0"/>
              <a:t> </a:t>
            </a:r>
            <a:r>
              <a:rPr lang="es-EC" spc="-15" dirty="0"/>
              <a:t>DEL</a:t>
            </a:r>
            <a:r>
              <a:rPr lang="es-EC" dirty="0"/>
              <a:t> </a:t>
            </a:r>
            <a:r>
              <a:rPr lang="es-EC" spc="-45" dirty="0"/>
              <a:t>TRABAJO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FEB98491-BB9C-9FAE-2186-A142CAF073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2372" y="990599"/>
            <a:ext cx="8622148" cy="54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6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A1463-49A7-945E-CB3F-ADF99F0F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TÍTULOS Y SUBTÍTULOS</a:t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A914A4-01C6-7D0E-EE28-9A3D45B3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08" y="583659"/>
            <a:ext cx="7487262" cy="569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C3F51F-3EBE-72DF-1EBD-383EE506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6" y="371475"/>
            <a:ext cx="8549054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85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A1463-49A7-945E-CB3F-ADF99F0F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INTERLINEADO DE PARRÁFO</a:t>
            </a:r>
            <a:br>
              <a:rPr lang="es-EC" b="1" dirty="0"/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3D8D97-D6A6-4F93-0F03-CD8BB3BC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68" y="1850446"/>
            <a:ext cx="9784023" cy="380220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B92342-0BCA-124A-8EC1-9010D13B1AAF}"/>
              </a:ext>
            </a:extLst>
          </p:cNvPr>
          <p:cNvSpPr txBox="1"/>
          <p:nvPr/>
        </p:nvSpPr>
        <p:spPr>
          <a:xfrm>
            <a:off x="1491096" y="5884944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Alineación de párrafo /IZQUIERDA </a:t>
            </a:r>
          </a:p>
        </p:txBody>
      </p:sp>
    </p:spTree>
    <p:extLst>
      <p:ext uri="{BB962C8B-B14F-4D97-AF65-F5344CB8AC3E}">
        <p14:creationId xmlns:p14="http://schemas.microsoft.com/office/powerpoint/2010/main" val="50658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E6F3F-C537-F0DD-CD7C-74940F88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" y="365760"/>
            <a:ext cx="10655574" cy="460717"/>
          </a:xfrm>
        </p:spPr>
        <p:txBody>
          <a:bodyPr>
            <a:normAutofit fontScale="90000"/>
          </a:bodyPr>
          <a:lstStyle/>
          <a:p>
            <a:r>
              <a:rPr lang="es-EC" sz="2800" b="1" i="0" u="none" strike="noStrike" baseline="0" dirty="0">
                <a:latin typeface="Encode Sans Condensed"/>
              </a:rPr>
              <a:t>EXCEPCIONES DE ALINEADO Y SANGRÍA DE PÁRRAFO </a:t>
            </a:r>
            <a:endParaRPr lang="es-EC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7CC6E-8467-F550-5494-A550B540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841" y="1070044"/>
            <a:ext cx="8595360" cy="4846324"/>
          </a:xfrm>
        </p:spPr>
        <p:txBody>
          <a:bodyPr>
            <a:normAutofit fontScale="92500" lnSpcReduction="20000"/>
          </a:bodyPr>
          <a:lstStyle/>
          <a:p>
            <a:pPr algn="l"/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PORTADA</a:t>
            </a:r>
            <a:r>
              <a:rPr lang="es-EC" sz="1800" b="1" i="0" u="none" strike="noStrike" baseline="0" dirty="0">
                <a:latin typeface="Encode Sans Condensed"/>
              </a:rPr>
              <a:t>:    </a:t>
            </a:r>
            <a:r>
              <a:rPr lang="es-EC" sz="1800" b="0" i="0" u="none" strike="noStrike" baseline="0" dirty="0">
                <a:latin typeface="Encode Sans Condensed"/>
              </a:rPr>
              <a:t>el título y las afiliaciones deben estar centrados.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TÍTULOS Y SUBTÍTULOS: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SECCIONES DEL DOCUMENTO</a:t>
            </a:r>
            <a:r>
              <a:rPr lang="es-EC" sz="1800" b="1" i="0" u="none" strike="noStrike" baseline="0" dirty="0">
                <a:latin typeface="Encode Sans Condensed"/>
              </a:rPr>
              <a:t>: </a:t>
            </a:r>
            <a:r>
              <a:rPr lang="es-EC" sz="1800" b="0" i="0" u="none" strike="noStrike" baseline="0" dirty="0">
                <a:latin typeface="Encode Sans Condensed"/>
              </a:rPr>
              <a:t>Los títulos de las secciones (Resumen, Referencias, Apéndice, Tablas, Figuras) deben estar centrados.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</a:t>
            </a:r>
            <a:r>
              <a:rPr lang="es-EC" sz="1800" b="0" i="0" u="none" strike="noStrike" baseline="0" dirty="0">
                <a:highlight>
                  <a:srgbClr val="FFFF00"/>
                </a:highlight>
                <a:latin typeface="Encode Sans Condensed"/>
              </a:rPr>
              <a:t> </a:t>
            </a:r>
            <a:r>
              <a:rPr lang="es-EC" sz="18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RESUMEN/ABSTRACT</a:t>
            </a:r>
            <a:r>
              <a:rPr lang="es-EC" sz="1800" b="1" i="0" u="none" strike="noStrike" baseline="0" dirty="0">
                <a:latin typeface="Encode Sans Condensed"/>
              </a:rPr>
              <a:t>: </a:t>
            </a:r>
            <a:r>
              <a:rPr lang="es-EC" sz="1800" b="0" i="0" u="none" strike="noStrike" baseline="0" dirty="0">
                <a:latin typeface="Encode Sans Condensed"/>
              </a:rPr>
              <a:t>la primera línea del primer párrafo del resumen debe quedar sin sangría.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CITAS EN BLOQUE</a:t>
            </a:r>
            <a:r>
              <a:rPr lang="es-EC" sz="1800" b="0" i="0" u="none" strike="noStrike" baseline="0" dirty="0">
                <a:latin typeface="Encode Sans Condensed"/>
              </a:rPr>
              <a:t>: las citas en bloque (citas con más de 40 palabras), deben utilizar una sangría de ½ </a:t>
            </a:r>
            <a:r>
              <a:rPr lang="es-EC" sz="1800" b="0" i="0" u="none" strike="noStrike" baseline="0" dirty="0" err="1">
                <a:latin typeface="Encode Sans Condensed"/>
              </a:rPr>
              <a:t>pulg</a:t>
            </a:r>
            <a:r>
              <a:rPr lang="es-EC" sz="1800" b="0" i="0" u="none" strike="noStrike" baseline="0" dirty="0">
                <a:latin typeface="Encode Sans Condensed"/>
              </a:rPr>
              <a:t>. (1,27 cm) desde el margen izquierdo. Si la cita en bloque tiene más de un párrafo, la primera línea del segundo párrafo, así como los párrafos posteriores deben sangrarse más ½ </a:t>
            </a:r>
            <a:r>
              <a:rPr lang="es-EC" sz="1800" b="0" i="0" u="none" strike="noStrike" baseline="0" dirty="0" err="1">
                <a:latin typeface="Encode Sans Condensed"/>
              </a:rPr>
              <a:t>pulg</a:t>
            </a:r>
            <a:r>
              <a:rPr lang="es-EC" sz="1800" b="0" i="0" u="none" strike="noStrike" baseline="0" dirty="0">
                <a:latin typeface="Encode Sans Condensed"/>
              </a:rPr>
              <a:t>. (1,27 cm). De modo que la primera línea tenga una sangría total de 1 </a:t>
            </a:r>
            <a:r>
              <a:rPr lang="es-EC" sz="1800" b="0" i="0" u="none" strike="noStrike" baseline="0" dirty="0" err="1">
                <a:latin typeface="Encode Sans Condensed"/>
              </a:rPr>
              <a:t>pulg</a:t>
            </a:r>
            <a:r>
              <a:rPr lang="es-EC" sz="1800" b="0" i="0" u="none" strike="noStrike" baseline="0" dirty="0">
                <a:latin typeface="Encode Sans Condensed"/>
              </a:rPr>
              <a:t>. (2.54 cm). </a:t>
            </a:r>
          </a:p>
          <a:p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TABLAS Y FIGURAS</a:t>
            </a:r>
            <a:r>
              <a:rPr lang="es-EC" sz="1800" b="1" i="0" u="none" strike="noStrike" baseline="0" dirty="0">
                <a:latin typeface="Encode Sans Condensed"/>
              </a:rPr>
              <a:t>: </a:t>
            </a:r>
            <a:r>
              <a:rPr lang="es-EC" sz="1800" b="0" i="0" u="none" strike="noStrike" baseline="0" dirty="0">
                <a:latin typeface="Encode Sans Condensed"/>
              </a:rPr>
              <a:t>los números de tabla y figura, los títulos de tablas y figuras, así como las notas deben quedar alineados a la izquierda (sin sangría). </a:t>
            </a:r>
          </a:p>
          <a:p>
            <a:r>
              <a:rPr lang="es-EC" sz="1800" b="1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LISTA DE REFERENCIAS: </a:t>
            </a:r>
            <a:r>
              <a:rPr lang="es-EC" sz="1800" b="0" i="0" u="none" strike="noStrike" baseline="0" dirty="0">
                <a:latin typeface="Encode Sans Condensed"/>
              </a:rPr>
              <a:t>las entradas de la lista de referencias bibliográficas deben tener una sangría francesa de ½ </a:t>
            </a:r>
            <a:r>
              <a:rPr lang="es-EC" sz="1800" b="0" i="0" u="none" strike="noStrike" baseline="0" dirty="0" err="1">
                <a:latin typeface="Encode Sans Condensed"/>
              </a:rPr>
              <a:t>pulg</a:t>
            </a:r>
            <a:r>
              <a:rPr lang="es-EC" sz="1800" b="0" i="0" u="none" strike="noStrike" baseline="0" dirty="0">
                <a:latin typeface="Encode Sans Condensed"/>
              </a:rPr>
              <a:t>. (1,27 cm). </a:t>
            </a:r>
          </a:p>
          <a:p>
            <a:pPr algn="l"/>
            <a:r>
              <a:rPr lang="es-EC" sz="1800" b="0" i="0" u="none" strike="noStrike" baseline="0" dirty="0">
                <a:latin typeface="Encode Sans Condensed"/>
              </a:rPr>
              <a:t>• </a:t>
            </a:r>
            <a:r>
              <a:rPr lang="es-EC" sz="1800" b="0" i="0" u="none" strike="noStrike" baseline="0" dirty="0">
                <a:solidFill>
                  <a:schemeClr val="bg1"/>
                </a:solidFill>
                <a:highlight>
                  <a:srgbClr val="FFFF00"/>
                </a:highlight>
                <a:latin typeface="Encode Sans Condensed"/>
              </a:rPr>
              <a:t>APÉNDICE:   </a:t>
            </a:r>
            <a:r>
              <a:rPr lang="es-EC" sz="1800" b="0" i="0" u="none" strike="noStrike" baseline="0" dirty="0">
                <a:latin typeface="Encode Sans Condensed"/>
              </a:rPr>
              <a:t>las etiquetas y títulos de los apéndices deben estar centrados. </a:t>
            </a:r>
          </a:p>
          <a:p>
            <a:endParaRPr lang="es-EC" sz="1800" b="0" i="0" u="none" strike="noStrike" baseline="0" dirty="0">
              <a:solidFill>
                <a:schemeClr val="bg1"/>
              </a:solidFill>
              <a:highlight>
                <a:srgbClr val="FFFF00"/>
              </a:highlight>
              <a:latin typeface="Encode Sans Condensed"/>
            </a:endParaRPr>
          </a:p>
          <a:p>
            <a:endParaRPr lang="es-EC" sz="1800" b="0" i="0" u="none" strike="noStrike" baseline="0" dirty="0">
              <a:latin typeface="Encode Sans Condensed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1681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545F6-BE7F-7428-BF32-9DC3796D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08" y="132296"/>
            <a:ext cx="9692640" cy="714010"/>
          </a:xfrm>
        </p:spPr>
        <p:txBody>
          <a:bodyPr>
            <a:normAutofit fontScale="90000"/>
          </a:bodyPr>
          <a:lstStyle/>
          <a:p>
            <a:r>
              <a:rPr lang="es-EC" dirty="0"/>
              <a:t>TABLAS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92CBB8-1937-38D6-B818-56C9636C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362" y="489301"/>
            <a:ext cx="10294588" cy="4754207"/>
          </a:xfrm>
        </p:spPr>
        <p:txBody>
          <a:bodyPr>
            <a:normAutofit fontScale="92500" lnSpcReduction="20000"/>
          </a:bodyPr>
          <a:lstStyle/>
          <a:p>
            <a:pPr algn="l"/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1" i="0" u="none" strike="noStrike" baseline="0" dirty="0">
                <a:latin typeface="Encode Sans Condensed"/>
              </a:rPr>
              <a:t>NÚMERO  DE TABLA: </a:t>
            </a:r>
            <a:r>
              <a:rPr lang="es-EC" sz="1800" b="0" i="0" u="none" strike="noStrike" baseline="0" dirty="0">
                <a:latin typeface="Encode Sans Condensed"/>
              </a:rPr>
              <a:t>el número de la tabla (por ejemplo, Tabla 1) es lo primero que aparece. Utilice negrita </a:t>
            </a:r>
          </a:p>
          <a:p>
            <a:pPr algn="l"/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1" i="0" u="none" strike="noStrike" baseline="0" dirty="0">
                <a:latin typeface="Encode Sans Condensed"/>
              </a:rPr>
              <a:t>TÍTULO: </a:t>
            </a:r>
            <a:r>
              <a:rPr lang="es-EC" sz="1800" b="0" i="0" u="none" strike="noStrike" baseline="0" dirty="0">
                <a:latin typeface="Encode Sans Condensed"/>
              </a:rPr>
              <a:t>debes escribir el título de la tabla en una línea con interlineado doble y debajo del número de la tabla. Utilice un título breve pero descriptivo. </a:t>
            </a:r>
            <a:r>
              <a:rPr lang="es-EC" sz="1800" b="0" i="0" u="none" strike="noStrike" baseline="0" dirty="0"/>
              <a:t>Utilice cursiva.</a:t>
            </a:r>
          </a:p>
          <a:p>
            <a:pPr algn="l"/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1" i="0" u="none" strike="noStrike" baseline="0" dirty="0">
                <a:latin typeface="Encode Sans Condensed"/>
              </a:rPr>
              <a:t>ENCABEZADO: </a:t>
            </a:r>
            <a:r>
              <a:rPr lang="es-EC" sz="1800" b="0" i="0" u="none" strike="noStrike" baseline="0" dirty="0">
                <a:latin typeface="Encode Sans Condensed"/>
              </a:rPr>
              <a:t>las tablas pueden incluir una variedad de encabezados dependiendo de la naturaleza y disposición de los datos. </a:t>
            </a:r>
          </a:p>
          <a:p>
            <a:pPr algn="l"/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1" i="0" u="none" strike="noStrike" baseline="0" dirty="0">
                <a:latin typeface="Encode Sans Condensed"/>
              </a:rPr>
              <a:t>CUERPO: </a:t>
            </a:r>
            <a:r>
              <a:rPr lang="es-EC" sz="1800" b="0" i="0" u="none" strike="noStrike" baseline="0" dirty="0">
                <a:latin typeface="Encode Sans Condensed"/>
              </a:rPr>
              <a:t>el cuerpo de la tabla incluye todas las filas y columnas de una tabla (incluida la fila de encabezados). El cuerpo de la tabla puede ser de interlineado sencillo, 1,5 o doble. Se recomienda centrar el texto en todas las celdas de la tabla, sin embargo, si alinearlo a la izquierda aumenta la legibilidad, no dudes en alinearlo a la izquierda. </a:t>
            </a:r>
          </a:p>
          <a:p>
            <a:pPr marL="0" indent="0" algn="l">
              <a:buNone/>
            </a:pPr>
            <a:endParaRPr lang="es-EC" sz="1800" b="0" i="0" u="none" strike="noStrike" baseline="0" dirty="0">
              <a:latin typeface="Encode Sans Condensed"/>
            </a:endParaRPr>
          </a:p>
          <a:p>
            <a:r>
              <a:rPr lang="es-EC" sz="1800" b="1" i="0" u="none" strike="noStrike" baseline="0" dirty="0">
                <a:latin typeface="Encode Sans Condensed"/>
              </a:rPr>
              <a:t>NOTA: </a:t>
            </a:r>
            <a:r>
              <a:rPr lang="es-EC" sz="1800" b="0" i="0" u="none" strike="noStrike" baseline="0" dirty="0">
                <a:latin typeface="Encode Sans Condensed"/>
              </a:rPr>
              <a:t>utilice las notas para describir los contenidos de la tabla que no pueden entenderse solo con el título o con los mismos datos. </a:t>
            </a:r>
          </a:p>
          <a:p>
            <a:endParaRPr lang="es-EC" sz="1800" b="0" i="0" u="none" strike="noStrike" baseline="0" dirty="0"/>
          </a:p>
          <a:p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4385D6-280F-D290-C3D6-972F3DC35856}"/>
              </a:ext>
            </a:extLst>
          </p:cNvPr>
          <p:cNvSpPr txBox="1"/>
          <p:nvPr/>
        </p:nvSpPr>
        <p:spPr>
          <a:xfrm>
            <a:off x="202223" y="5722368"/>
            <a:ext cx="61018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Al citar una tabla o una figura en el texto, debes hacerlo por su número, como “Tabla 3” o “Figura 2”.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98414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864449C-CD55-661E-20A6-AB58F418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87" y="311167"/>
            <a:ext cx="8895470" cy="56310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522176-5231-B008-8C0D-37136FD59883}"/>
              </a:ext>
            </a:extLst>
          </p:cNvPr>
          <p:cNvSpPr txBox="1"/>
          <p:nvPr/>
        </p:nvSpPr>
        <p:spPr>
          <a:xfrm>
            <a:off x="1424355" y="6076295"/>
            <a:ext cx="91721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000000"/>
                </a:solidFill>
                <a:latin typeface="Encode Sans Condensed"/>
              </a:rPr>
              <a:t>La primera es incrustar tablas en el texto después de que la menciones por primera vez; la segunda opción es agregar cada tabla en una página separada después de la lista de referencias.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3760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545F6-BE7F-7428-BF32-9DC3796D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18" y="41300"/>
            <a:ext cx="9692640" cy="636563"/>
          </a:xfrm>
        </p:spPr>
        <p:txBody>
          <a:bodyPr>
            <a:normAutofit fontScale="90000"/>
          </a:bodyPr>
          <a:lstStyle/>
          <a:p>
            <a:r>
              <a:rPr lang="es-EC" dirty="0"/>
              <a:t>FIGURAS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25A370-51BF-2CC7-5B8B-D3CA72E2E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06" y="331669"/>
            <a:ext cx="8113102" cy="61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9E76A-B647-13B9-6BA3-D5409A3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10954512" cy="652549"/>
          </a:xfrm>
        </p:spPr>
        <p:txBody>
          <a:bodyPr>
            <a:normAutofit/>
          </a:bodyPr>
          <a:lstStyle/>
          <a:p>
            <a:r>
              <a:rPr lang="es-EC" sz="3000" b="1" dirty="0"/>
              <a:t>¿Porque son importantes las normas de citación?</a:t>
            </a:r>
            <a:endParaRPr lang="es-EC" sz="30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5FADAF-1550-679D-E45F-BD89E1D06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293825"/>
              </p:ext>
            </p:extLst>
          </p:nvPr>
        </p:nvGraphicFramePr>
        <p:xfrm>
          <a:off x="909780" y="1280775"/>
          <a:ext cx="100447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515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DA5337-A199-014D-2FCB-CB7EC6E5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70" y="3274802"/>
            <a:ext cx="10809043" cy="26512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4FCC99-1DAC-67CB-A6CF-7EF91545F853}"/>
              </a:ext>
            </a:extLst>
          </p:cNvPr>
          <p:cNvSpPr txBox="1"/>
          <p:nvPr/>
        </p:nvSpPr>
        <p:spPr>
          <a:xfrm>
            <a:off x="835270" y="740621"/>
            <a:ext cx="1019028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i="0" u="none" strike="noStrike" baseline="0" dirty="0">
                <a:latin typeface="Encode Sans Condensed"/>
              </a:rPr>
              <a:t>CÓMO CITAR LA FIGURA EN EL TEXTO </a:t>
            </a:r>
          </a:p>
          <a:p>
            <a:endParaRPr lang="es-EC" sz="3200" b="0" i="0" u="none" strike="noStrike" baseline="0" dirty="0">
              <a:latin typeface="Encode Sans Condensed"/>
            </a:endParaRPr>
          </a:p>
          <a:p>
            <a:r>
              <a:rPr lang="es-EC" sz="2000" b="0" i="0" u="none" strike="noStrike" baseline="0" dirty="0">
                <a:latin typeface="Encode Sans Condensed"/>
              </a:rPr>
              <a:t>Las imágenes pueden aparecer incrustadas en el texto o al final en un listado de Figuras. Si las incrustas en el texto debes hacerlo, idealmente, después de ser referidas. Es decir, primero se hace el comentario refiriéndose a la imagen por su número y luego se añade la figura al texto.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957277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545F6-BE7F-7428-BF32-9DC3796D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290690" cy="568095"/>
          </a:xfrm>
        </p:spPr>
        <p:txBody>
          <a:bodyPr>
            <a:normAutofit/>
          </a:bodyPr>
          <a:lstStyle/>
          <a:p>
            <a:r>
              <a:rPr lang="es-EC" sz="2400" b="1" i="0" u="none" strike="noStrike" spc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ncode Sans Condensed"/>
              </a:rPr>
              <a:t>CÓMO REFERENCIAR UNA IMAGEN, FOTOGRAFÍA O GRÁFICO </a:t>
            </a:r>
            <a:endParaRPr lang="es-EC" sz="5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597D87-0F33-E262-02DA-6D510779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5" y="1162567"/>
            <a:ext cx="7740162" cy="8191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427555-64F7-2515-A91A-8C8E4CD7E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70" y="2149849"/>
            <a:ext cx="6772275" cy="14287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D8EBB3-5D04-816B-2919-F8AF83142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9" y="3784943"/>
            <a:ext cx="6496050" cy="10096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D756BA-E176-693F-EE64-3A96C1F9A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70" y="4883319"/>
            <a:ext cx="69246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7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A1463-49A7-945E-CB3F-ADF99F0F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¿Qué es una cita APA ?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D5E6897-37BE-020A-F715-06AFF5F69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598547"/>
              </p:ext>
            </p:extLst>
          </p:nvPr>
        </p:nvGraphicFramePr>
        <p:xfrm>
          <a:off x="561109" y="1028541"/>
          <a:ext cx="106195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56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A1463-49A7-945E-CB3F-ADF99F0F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0"/>
            <a:ext cx="11780982" cy="1325562"/>
          </a:xfrm>
        </p:spPr>
        <p:txBody>
          <a:bodyPr/>
          <a:lstStyle/>
          <a:p>
            <a:r>
              <a:rPr lang="es-EC" dirty="0"/>
              <a:t>TIPOS DE CITAS EN EL FORMATO APA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8E82B4E-5110-9EB6-9D48-939A0DAF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620178"/>
              </p:ext>
            </p:extLst>
          </p:nvPr>
        </p:nvGraphicFramePr>
        <p:xfrm>
          <a:off x="411018" y="931985"/>
          <a:ext cx="10543494" cy="556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673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8EA7F-89FC-B769-41D0-DC91B85E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s-EC" dirty="0"/>
              <a:t>Cita Narrativa / Cita Parentética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A1162F-B17F-341C-77D2-A6DD7C51BB15}"/>
              </a:ext>
            </a:extLst>
          </p:cNvPr>
          <p:cNvSpPr txBox="1"/>
          <p:nvPr/>
        </p:nvSpPr>
        <p:spPr>
          <a:xfrm>
            <a:off x="410441" y="1685697"/>
            <a:ext cx="5444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Conocida como </a:t>
            </a:r>
            <a:r>
              <a:rPr lang="es-EC" b="1" dirty="0"/>
              <a:t>basada en el autor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/>
              <a:t>Se agrega el nombre del autor al comienzo.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0BBC15-4567-5A1A-41FD-61ED627D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4" y="2609027"/>
            <a:ext cx="5766459" cy="36047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9C2CA08-BAA9-E91F-8830-EE92167526E7}"/>
              </a:ext>
            </a:extLst>
          </p:cNvPr>
          <p:cNvSpPr txBox="1"/>
          <p:nvPr/>
        </p:nvSpPr>
        <p:spPr>
          <a:xfrm>
            <a:off x="5855278" y="1602561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Las citas entre paréntesis, el nombre del autor y la fecha de publicación aparecen entre paréntesis.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865993-DA9C-B743-FBD4-E149E9CC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281" y="2609027"/>
            <a:ext cx="5766459" cy="36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09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9E76A-B647-13B9-6BA3-D5409A3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90" y="448887"/>
            <a:ext cx="9692640" cy="777240"/>
          </a:xfrm>
        </p:spPr>
        <p:txBody>
          <a:bodyPr>
            <a:normAutofit fontScale="90000"/>
          </a:bodyPr>
          <a:lstStyle/>
          <a:p>
            <a:r>
              <a:rPr lang="es-EC" dirty="0"/>
              <a:t>CITAS DIRECTAS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1A1566-E8AC-8083-588F-59EBD863FE79}"/>
              </a:ext>
            </a:extLst>
          </p:cNvPr>
          <p:cNvSpPr txBox="1"/>
          <p:nvPr/>
        </p:nvSpPr>
        <p:spPr>
          <a:xfrm>
            <a:off x="452005" y="1281123"/>
            <a:ext cx="7839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dirty="0"/>
              <a:t>• CITA CORTA (menos de 40 palabras)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6EEBCB-2F8A-1F0A-F9BC-BAB917322936}"/>
              </a:ext>
            </a:extLst>
          </p:cNvPr>
          <p:cNvSpPr txBox="1"/>
          <p:nvPr/>
        </p:nvSpPr>
        <p:spPr>
          <a:xfrm>
            <a:off x="685175" y="1859339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PARENTÉTICA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710FA9-BD5E-50EF-4075-F061539B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29" y="2028825"/>
            <a:ext cx="8874895" cy="15177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FCC4531-F216-4EB1-9AB4-BFAD95578E62}"/>
              </a:ext>
            </a:extLst>
          </p:cNvPr>
          <p:cNvSpPr txBox="1"/>
          <p:nvPr/>
        </p:nvSpPr>
        <p:spPr>
          <a:xfrm>
            <a:off x="452005" y="3955245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NARRATIVA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0716CC0-F16B-9E7B-42B9-8680CDD6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42" y="4420646"/>
            <a:ext cx="7884536" cy="17049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16C107D-F05A-3499-2052-75FCB32A1285}"/>
              </a:ext>
            </a:extLst>
          </p:cNvPr>
          <p:cNvSpPr txBox="1"/>
          <p:nvPr/>
        </p:nvSpPr>
        <p:spPr>
          <a:xfrm>
            <a:off x="7951477" y="3818614"/>
            <a:ext cx="28364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AUTOR/ AÑO/ PAGINA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4F4DD21-DD63-3F61-2600-275F60CA8620}"/>
              </a:ext>
            </a:extLst>
          </p:cNvPr>
          <p:cNvCxnSpPr/>
          <p:nvPr/>
        </p:nvCxnSpPr>
        <p:spPr>
          <a:xfrm flipV="1">
            <a:off x="8531157" y="3429000"/>
            <a:ext cx="466928" cy="342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642E6BB-4911-9003-1407-0334DFF87F15}"/>
              </a:ext>
            </a:extLst>
          </p:cNvPr>
          <p:cNvCxnSpPr/>
          <p:nvPr/>
        </p:nvCxnSpPr>
        <p:spPr>
          <a:xfrm flipV="1">
            <a:off x="9532483" y="3414893"/>
            <a:ext cx="466928" cy="342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831399C-4F9F-4CB1-7F22-96ACD0E58819}"/>
              </a:ext>
            </a:extLst>
          </p:cNvPr>
          <p:cNvCxnSpPr/>
          <p:nvPr/>
        </p:nvCxnSpPr>
        <p:spPr>
          <a:xfrm flipV="1">
            <a:off x="10291864" y="3407899"/>
            <a:ext cx="466928" cy="342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E290D40-C595-B39F-D2EC-E7C27BE0268B}"/>
              </a:ext>
            </a:extLst>
          </p:cNvPr>
          <p:cNvCxnSpPr/>
          <p:nvPr/>
        </p:nvCxnSpPr>
        <p:spPr>
          <a:xfrm flipV="1">
            <a:off x="7669698" y="5749600"/>
            <a:ext cx="466928" cy="342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E757E38-E645-4421-F349-A0C4778B4E66}"/>
              </a:ext>
            </a:extLst>
          </p:cNvPr>
          <p:cNvCxnSpPr/>
          <p:nvPr/>
        </p:nvCxnSpPr>
        <p:spPr>
          <a:xfrm flipV="1">
            <a:off x="6835912" y="5754304"/>
            <a:ext cx="466928" cy="342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7D1B7D8-23F6-3872-6B42-F3BB87184D46}"/>
              </a:ext>
            </a:extLst>
          </p:cNvPr>
          <p:cNvCxnSpPr>
            <a:cxnSpLocks/>
          </p:cNvCxnSpPr>
          <p:nvPr/>
        </p:nvCxnSpPr>
        <p:spPr>
          <a:xfrm>
            <a:off x="2885872" y="4091983"/>
            <a:ext cx="3243" cy="4652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B6D03A9-6013-CAB5-C5FE-F9EBCEF3B54F}"/>
              </a:ext>
            </a:extLst>
          </p:cNvPr>
          <p:cNvSpPr txBox="1"/>
          <p:nvPr/>
        </p:nvSpPr>
        <p:spPr>
          <a:xfrm>
            <a:off x="2335376" y="3701534"/>
            <a:ext cx="13514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AUTOR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FC3512-585E-CA92-A9F9-E2DEA8668591}"/>
              </a:ext>
            </a:extLst>
          </p:cNvPr>
          <p:cNvSpPr txBox="1"/>
          <p:nvPr/>
        </p:nvSpPr>
        <p:spPr>
          <a:xfrm>
            <a:off x="6551467" y="6039781"/>
            <a:ext cx="19520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AÑO/ PAGINA </a:t>
            </a:r>
          </a:p>
        </p:txBody>
      </p:sp>
    </p:spTree>
    <p:extLst>
      <p:ext uri="{BB962C8B-B14F-4D97-AF65-F5344CB8AC3E}">
        <p14:creationId xmlns:p14="http://schemas.microsoft.com/office/powerpoint/2010/main" val="2708769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68FD137-9EF5-9F66-D76E-6593DBC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90" y="448887"/>
            <a:ext cx="9692640" cy="777240"/>
          </a:xfrm>
        </p:spPr>
        <p:txBody>
          <a:bodyPr>
            <a:normAutofit fontScale="90000"/>
          </a:bodyPr>
          <a:lstStyle/>
          <a:p>
            <a:r>
              <a:rPr lang="es-EC" dirty="0"/>
              <a:t>CITAS EN BLOQUE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EAF872-D12C-E7CD-C6AA-566DEED40E9D}"/>
              </a:ext>
            </a:extLst>
          </p:cNvPr>
          <p:cNvSpPr txBox="1"/>
          <p:nvPr/>
        </p:nvSpPr>
        <p:spPr>
          <a:xfrm>
            <a:off x="596854" y="1394753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PARENTÉTICA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DA212EE-BE1C-1C42-2DEB-0942804D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0" y="1764085"/>
            <a:ext cx="9692639" cy="398563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02A254B-7ADE-29F1-B218-24914C577BBC}"/>
              </a:ext>
            </a:extLst>
          </p:cNvPr>
          <p:cNvSpPr txBox="1"/>
          <p:nvPr/>
        </p:nvSpPr>
        <p:spPr>
          <a:xfrm>
            <a:off x="7514457" y="6224447"/>
            <a:ext cx="319067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AUTOR/ AÑO/ PAGINA 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B290580-4C1F-1314-CFCF-A31204835ABB}"/>
              </a:ext>
            </a:extLst>
          </p:cNvPr>
          <p:cNvCxnSpPr/>
          <p:nvPr/>
        </p:nvCxnSpPr>
        <p:spPr>
          <a:xfrm flipV="1">
            <a:off x="8307421" y="5535038"/>
            <a:ext cx="573932" cy="5840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09CF2AE-B27E-4B5A-F884-CA74BDA1F88C}"/>
              </a:ext>
            </a:extLst>
          </p:cNvPr>
          <p:cNvCxnSpPr>
            <a:cxnSpLocks/>
          </p:cNvCxnSpPr>
          <p:nvPr/>
        </p:nvCxnSpPr>
        <p:spPr>
          <a:xfrm flipV="1">
            <a:off x="8779943" y="5429639"/>
            <a:ext cx="878732" cy="7870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734C6F7-846F-92BD-4145-9582CE11EF82}"/>
              </a:ext>
            </a:extLst>
          </p:cNvPr>
          <p:cNvCxnSpPr>
            <a:cxnSpLocks/>
          </p:cNvCxnSpPr>
          <p:nvPr/>
        </p:nvCxnSpPr>
        <p:spPr>
          <a:xfrm flipH="1" flipV="1">
            <a:off x="2533325" y="5535038"/>
            <a:ext cx="7023940" cy="7401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44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68FD137-9EF5-9F66-D76E-6593DBC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90" y="448887"/>
            <a:ext cx="9692640" cy="777240"/>
          </a:xfrm>
        </p:spPr>
        <p:txBody>
          <a:bodyPr>
            <a:normAutofit fontScale="90000"/>
          </a:bodyPr>
          <a:lstStyle/>
          <a:p>
            <a:r>
              <a:rPr lang="es-EC" dirty="0"/>
              <a:t>CITAS EN BLOQUE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401DA9-49AB-D92C-B315-7C0CF364D0ED}"/>
              </a:ext>
            </a:extLst>
          </p:cNvPr>
          <p:cNvSpPr txBox="1"/>
          <p:nvPr/>
        </p:nvSpPr>
        <p:spPr>
          <a:xfrm>
            <a:off x="535132" y="1436316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NARRATIVA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47343-E2A8-1412-1F60-1E57B4E3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27" y="1995055"/>
            <a:ext cx="8223945" cy="39143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62B2F15-97B7-A7A5-2F8C-CE8EF92A0D4F}"/>
              </a:ext>
            </a:extLst>
          </p:cNvPr>
          <p:cNvSpPr txBox="1"/>
          <p:nvPr/>
        </p:nvSpPr>
        <p:spPr>
          <a:xfrm>
            <a:off x="7514457" y="6224447"/>
            <a:ext cx="21840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AÑO/ PAGINA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7EBD-5663-25AE-382D-5151F0E93022}"/>
              </a:ext>
            </a:extLst>
          </p:cNvPr>
          <p:cNvSpPr txBox="1"/>
          <p:nvPr/>
        </p:nvSpPr>
        <p:spPr>
          <a:xfrm>
            <a:off x="535132" y="3582894"/>
            <a:ext cx="12086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AUTOR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5CF2674-635B-99B9-D2FB-9FD363B1ADAF}"/>
              </a:ext>
            </a:extLst>
          </p:cNvPr>
          <p:cNvCxnSpPr>
            <a:cxnSpLocks/>
          </p:cNvCxnSpPr>
          <p:nvPr/>
        </p:nvCxnSpPr>
        <p:spPr>
          <a:xfrm flipV="1">
            <a:off x="8023952" y="5554494"/>
            <a:ext cx="614210" cy="4961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E115C55-E56C-41ED-9751-5695CC494B21}"/>
              </a:ext>
            </a:extLst>
          </p:cNvPr>
          <p:cNvCxnSpPr>
            <a:cxnSpLocks/>
          </p:cNvCxnSpPr>
          <p:nvPr/>
        </p:nvCxnSpPr>
        <p:spPr>
          <a:xfrm flipV="1">
            <a:off x="1984027" y="2976664"/>
            <a:ext cx="856450" cy="4523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34AFB5F-C030-D697-F2A5-E635C2175226}"/>
              </a:ext>
            </a:extLst>
          </p:cNvPr>
          <p:cNvCxnSpPr>
            <a:cxnSpLocks/>
          </p:cNvCxnSpPr>
          <p:nvPr/>
        </p:nvCxnSpPr>
        <p:spPr>
          <a:xfrm flipV="1">
            <a:off x="8638162" y="5554494"/>
            <a:ext cx="904672" cy="6699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27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24CCF-C502-6D27-06CE-1CC6D0C8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CITAS INDIRECTAS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B9172-4F51-2F7C-86BB-8F016E43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2003579"/>
            <a:ext cx="10645257" cy="15544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6A27D9-D30A-9ACC-84F3-D10B98189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8" y="4891448"/>
            <a:ext cx="10023735" cy="155448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D2A3AD-8900-123C-5353-6538B5A55EA0}"/>
              </a:ext>
            </a:extLst>
          </p:cNvPr>
          <p:cNvSpPr txBox="1"/>
          <p:nvPr/>
        </p:nvSpPr>
        <p:spPr>
          <a:xfrm>
            <a:off x="8161506" y="1634247"/>
            <a:ext cx="277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NARRATIVA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20060D-D0BC-EE14-75A8-14E742103A3D}"/>
              </a:ext>
            </a:extLst>
          </p:cNvPr>
          <p:cNvSpPr txBox="1"/>
          <p:nvPr/>
        </p:nvSpPr>
        <p:spPr>
          <a:xfrm>
            <a:off x="8080442" y="4479978"/>
            <a:ext cx="277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PARENTÉTICA  </a:t>
            </a:r>
          </a:p>
        </p:txBody>
      </p:sp>
    </p:spTree>
    <p:extLst>
      <p:ext uri="{BB962C8B-B14F-4D97-AF65-F5344CB8AC3E}">
        <p14:creationId xmlns:p14="http://schemas.microsoft.com/office/powerpoint/2010/main" val="404493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F1C21-5845-5B9F-FE4E-4CD66B8B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REFERENCIAS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25CCAC-5AC9-D905-3022-B4C7DD16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01" y="2004646"/>
            <a:ext cx="10823671" cy="39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9E76A-B647-13B9-6BA3-D5409A3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922713"/>
          </a:xfrm>
        </p:spPr>
        <p:txBody>
          <a:bodyPr>
            <a:normAutofit/>
          </a:bodyPr>
          <a:lstStyle/>
          <a:p>
            <a:r>
              <a:rPr lang="es-EC" sz="3000" b="1" dirty="0"/>
              <a:t>Estilos de citación según las áreas del conocimiento</a:t>
            </a:r>
            <a:br>
              <a:rPr lang="es-EC" sz="3000" b="1" dirty="0"/>
            </a:br>
            <a:endParaRPr lang="es-EC" sz="30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217B64-379B-DE83-33DE-281933BA6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012462"/>
              </p:ext>
            </p:extLst>
          </p:nvPr>
        </p:nvGraphicFramePr>
        <p:xfrm>
          <a:off x="411018" y="1073573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999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E122D-3170-2829-75BB-240A5384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65760"/>
            <a:ext cx="9692640" cy="513471"/>
          </a:xfrm>
        </p:spPr>
        <p:txBody>
          <a:bodyPr>
            <a:normAutofit fontScale="90000"/>
          </a:bodyPr>
          <a:lstStyle/>
          <a:p>
            <a:r>
              <a:rPr lang="es-EC" sz="4000" b="1" i="0" u="none" strike="noStrike" baseline="0" dirty="0">
                <a:latin typeface="Encode Sans Condensed"/>
              </a:rPr>
              <a:t>Hasta veinte autores </a:t>
            </a:r>
            <a:endParaRPr lang="es-EC" sz="8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21D48C-3C37-50DC-1115-0A9BE13D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05" y="1445430"/>
            <a:ext cx="10742158" cy="47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0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02821-5D0D-2D4E-AC27-47EDB74F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548640"/>
          </a:xfrm>
        </p:spPr>
        <p:txBody>
          <a:bodyPr>
            <a:normAutofit/>
          </a:bodyPr>
          <a:lstStyle/>
          <a:p>
            <a:r>
              <a:rPr lang="es-EC" sz="3200" b="1" i="0" u="none" strike="noStrike" baseline="0" dirty="0">
                <a:latin typeface="Encode Sans Condensed"/>
              </a:rPr>
              <a:t>Más de veinte autores </a:t>
            </a:r>
            <a:endParaRPr lang="es-EC" sz="6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D65261-16E0-8D94-9138-7E3B61D7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8" y="1967231"/>
            <a:ext cx="10923830" cy="41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5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9E76A-B647-13B9-6BA3-D5409A3D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REFERENCIAS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A4F782-4BF4-D7E1-C395-938215B8B802}"/>
              </a:ext>
            </a:extLst>
          </p:cNvPr>
          <p:cNvSpPr txBox="1"/>
          <p:nvPr/>
        </p:nvSpPr>
        <p:spPr>
          <a:xfrm>
            <a:off x="860567" y="2003553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Falta el autor: </a:t>
            </a:r>
            <a:r>
              <a:rPr lang="es-EC" dirty="0"/>
              <a:t>Sustituya el título por autor; luego proporcione fecha y fuente.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884B15-4C35-6BFA-96BC-58D348D0C1ED}"/>
              </a:ext>
            </a:extLst>
          </p:cNvPr>
          <p:cNvSpPr txBox="1"/>
          <p:nvPr/>
        </p:nvSpPr>
        <p:spPr>
          <a:xfrm>
            <a:off x="504827" y="2962115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Falta la fecha: </a:t>
            </a:r>
            <a:r>
              <a:rPr lang="es-EC" dirty="0"/>
              <a:t>sustituir la fecha por s.f. (sin fecha) y luego informar el título y fuente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E51C211-248D-894D-728F-87015845F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908" y="2911853"/>
            <a:ext cx="2705100" cy="8667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953B31-0E6F-94A8-271D-63D659E1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908" y="1737695"/>
            <a:ext cx="2325401" cy="8979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3B45AF7-4F9F-A88D-C6B4-F1515B4CAAED}"/>
              </a:ext>
            </a:extLst>
          </p:cNvPr>
          <p:cNvSpPr txBox="1"/>
          <p:nvPr/>
        </p:nvSpPr>
        <p:spPr>
          <a:xfrm>
            <a:off x="594446" y="4210821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Falta el título: </a:t>
            </a:r>
            <a:r>
              <a:rPr lang="es-EC" dirty="0"/>
              <a:t>Informe el autor, fecha, describa el documento entre corchetes e informe la fuente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BF2310B-E55E-F1AE-AC1B-D5700C0CC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19" y="4088377"/>
            <a:ext cx="4838700" cy="84772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D8024F3-DE40-B44F-95B2-28592228B7A6}"/>
              </a:ext>
            </a:extLst>
          </p:cNvPr>
          <p:cNvSpPr txBox="1"/>
          <p:nvPr/>
        </p:nvSpPr>
        <p:spPr>
          <a:xfrm>
            <a:off x="735211" y="5328447"/>
            <a:ext cx="6099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Falta autor y fecha</a:t>
            </a:r>
          </a:p>
          <a:p>
            <a:r>
              <a:rPr lang="es-EC" dirty="0"/>
              <a:t>Sustituya el título por autor; utilice s.f. (sin fecha) e informe la fuente.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B9F93C4-486E-0D1F-CFCC-29FEB7025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289" y="5457616"/>
            <a:ext cx="256049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2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2DE7C1D-0C12-BE89-4694-F0F5300F36B1}"/>
              </a:ext>
            </a:extLst>
          </p:cNvPr>
          <p:cNvSpPr txBox="1"/>
          <p:nvPr/>
        </p:nvSpPr>
        <p:spPr>
          <a:xfrm>
            <a:off x="514350" y="577426"/>
            <a:ext cx="6099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Falta fecha y título: in</a:t>
            </a:r>
            <a:r>
              <a:rPr lang="es-EC" dirty="0"/>
              <a:t>forme el autor, utilice s.f. (sin fecha), describa el documento entre corchetes e informe la fuente.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31B365-83AC-BBB3-01DC-345EB94A7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485" y="577426"/>
            <a:ext cx="4219575" cy="8001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65D98A8-CE61-AEB9-905F-0D26A9548356}"/>
              </a:ext>
            </a:extLst>
          </p:cNvPr>
          <p:cNvSpPr txBox="1"/>
          <p:nvPr/>
        </p:nvSpPr>
        <p:spPr>
          <a:xfrm>
            <a:off x="514350" y="3105972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Autores Anónimos: </a:t>
            </a:r>
            <a:r>
              <a:rPr lang="es-EC" dirty="0"/>
              <a:t>Cuando te falte la información del autor, no use la palabra “Anónimo” para sustituir el nombre del autor a menos que el trabajo esté realmente firmado como “Anónimo”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6D141C-99DD-3DF5-38D2-825C2363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040" y="4306301"/>
            <a:ext cx="55816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04EAF9D-40A5-6A60-C388-5760C5DA9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00262"/>
              </p:ext>
            </p:extLst>
          </p:nvPr>
        </p:nvGraphicFramePr>
        <p:xfrm>
          <a:off x="908772" y="394854"/>
          <a:ext cx="8594725" cy="646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7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BEAE49-71FE-4626-444F-9972249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984" y="1556426"/>
            <a:ext cx="8054501" cy="25778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C" sz="9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NORMAS </a:t>
            </a:r>
          </a:p>
          <a:p>
            <a:pPr marL="0" indent="0" algn="ctr">
              <a:buNone/>
            </a:pPr>
            <a:r>
              <a:rPr lang="es-EC" sz="9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APA 7ma</a:t>
            </a:r>
          </a:p>
        </p:txBody>
      </p:sp>
    </p:spTree>
    <p:extLst>
      <p:ext uri="{BB962C8B-B14F-4D97-AF65-F5344CB8AC3E}">
        <p14:creationId xmlns:p14="http://schemas.microsoft.com/office/powerpoint/2010/main" val="149374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D80CA0F5-3EB4-4037-B3A3-17C18C5EA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0156" y="72924"/>
            <a:ext cx="9691687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Introducción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92000A1-4105-9F8E-798E-E9B737BF8ADC}"/>
              </a:ext>
            </a:extLst>
          </p:cNvPr>
          <p:cNvSpPr txBox="1"/>
          <p:nvPr/>
        </p:nvSpPr>
        <p:spPr>
          <a:xfrm>
            <a:off x="1500764" y="1798962"/>
            <a:ext cx="48793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o</a:t>
            </a:r>
            <a:r>
              <a:rPr sz="2000" spc="85" dirty="0">
                <a:latin typeface="Times New Roman"/>
                <a:cs typeface="Times New Roman"/>
              </a:rPr>
              <a:t>ct</a:t>
            </a:r>
            <a:r>
              <a:rPr sz="2000" spc="80" dirty="0">
                <a:latin typeface="Times New Roman"/>
                <a:cs typeface="Times New Roman"/>
              </a:rPr>
              <a:t>ubr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2019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As</a:t>
            </a:r>
            <a:r>
              <a:rPr sz="2000" spc="55" dirty="0">
                <a:latin typeface="Times New Roman"/>
                <a:cs typeface="Times New Roman"/>
              </a:rPr>
              <a:t>o</a:t>
            </a:r>
            <a:r>
              <a:rPr sz="2000" spc="60" dirty="0">
                <a:latin typeface="Times New Roman"/>
                <a:cs typeface="Times New Roman"/>
              </a:rPr>
              <a:t>cia</a:t>
            </a:r>
            <a:r>
              <a:rPr sz="2000" spc="50" dirty="0">
                <a:latin typeface="Times New Roman"/>
                <a:cs typeface="Times New Roman"/>
              </a:rPr>
              <a:t>ci</a:t>
            </a:r>
            <a:r>
              <a:rPr sz="2000" spc="55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m</a:t>
            </a:r>
            <a:r>
              <a:rPr sz="2000" spc="60" dirty="0">
                <a:latin typeface="Times New Roman"/>
                <a:cs typeface="Times New Roman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i</a:t>
            </a:r>
            <a:r>
              <a:rPr sz="2000" spc="50" dirty="0">
                <a:latin typeface="Times New Roman"/>
                <a:cs typeface="Times New Roman"/>
              </a:rPr>
              <a:t>ca</a:t>
            </a:r>
            <a:r>
              <a:rPr sz="2000" spc="5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25" dirty="0">
                <a:latin typeface="Times New Roman"/>
                <a:cs typeface="Times New Roman"/>
              </a:rPr>
              <a:t>Psicología </a:t>
            </a:r>
            <a:r>
              <a:rPr sz="2000" spc="-70" dirty="0">
                <a:latin typeface="Times New Roman"/>
                <a:cs typeface="Times New Roman"/>
              </a:rPr>
              <a:t>(APA) </a:t>
            </a:r>
            <a:r>
              <a:rPr sz="2000" spc="60" dirty="0">
                <a:latin typeface="Times New Roman"/>
                <a:cs typeface="Times New Roman"/>
              </a:rPr>
              <a:t>presentó </a:t>
            </a:r>
            <a:r>
              <a:rPr sz="2000" spc="25" dirty="0">
                <a:latin typeface="Times New Roman"/>
                <a:cs typeface="Times New Roman"/>
              </a:rPr>
              <a:t>la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séptima </a:t>
            </a:r>
            <a:r>
              <a:rPr sz="2000" spc="60" dirty="0">
                <a:latin typeface="Times New Roman"/>
                <a:cs typeface="Times New Roman"/>
              </a:rPr>
              <a:t>edición </a:t>
            </a:r>
            <a:r>
              <a:rPr sz="2000" spc="45" dirty="0">
                <a:latin typeface="Times New Roman"/>
                <a:cs typeface="Times New Roman"/>
              </a:rPr>
              <a:t>del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Manual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de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Publicaciones.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B10A537-3457-A1CF-B111-F79079CBD818}"/>
              </a:ext>
            </a:extLst>
          </p:cNvPr>
          <p:cNvSpPr txBox="1"/>
          <p:nvPr/>
        </p:nvSpPr>
        <p:spPr>
          <a:xfrm>
            <a:off x="2350477" y="4004047"/>
            <a:ext cx="5193323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410845" algn="l"/>
                <a:tab pos="888365" algn="l"/>
                <a:tab pos="1164590" algn="l"/>
                <a:tab pos="1315085" algn="l"/>
                <a:tab pos="1457325" algn="l"/>
                <a:tab pos="2118995" algn="l"/>
                <a:tab pos="2781935" algn="l"/>
                <a:tab pos="4225290" algn="l"/>
              </a:tabLst>
            </a:pPr>
            <a:r>
              <a:rPr lang="es-EC" sz="1800" spc="-45" dirty="0">
                <a:latin typeface="Times New Roman"/>
                <a:cs typeface="Times New Roman"/>
              </a:rPr>
              <a:t>A</a:t>
            </a:r>
            <a:r>
              <a:rPr lang="es-EC" sz="1800" spc="-215" dirty="0">
                <a:latin typeface="Times New Roman"/>
                <a:cs typeface="Times New Roman"/>
              </a:rPr>
              <a:t>P</a:t>
            </a:r>
            <a:r>
              <a:rPr lang="es-EC" sz="1800" spc="-5" dirty="0">
                <a:latin typeface="Times New Roman"/>
                <a:cs typeface="Times New Roman"/>
              </a:rPr>
              <a:t>A</a:t>
            </a:r>
            <a:r>
              <a:rPr lang="es-EC" sz="1800" spc="-155" dirty="0">
                <a:latin typeface="Times New Roman"/>
                <a:cs typeface="Times New Roman"/>
              </a:rPr>
              <a:t> </a:t>
            </a:r>
            <a:r>
              <a:rPr lang="es-EC" sz="1800" dirty="0">
                <a:latin typeface="Times New Roman"/>
                <a:cs typeface="Times New Roman"/>
              </a:rPr>
              <a:t>S</a:t>
            </a:r>
            <a:r>
              <a:rPr lang="es-EC" sz="1800" spc="10" dirty="0">
                <a:latin typeface="Times New Roman"/>
                <a:cs typeface="Times New Roman"/>
              </a:rPr>
              <a:t>t</a:t>
            </a:r>
            <a:r>
              <a:rPr lang="es-EC" sz="1800" spc="30" dirty="0">
                <a:latin typeface="Times New Roman"/>
                <a:cs typeface="Times New Roman"/>
              </a:rPr>
              <a:t>y</a:t>
            </a:r>
            <a:r>
              <a:rPr lang="es-EC" sz="1800" spc="10" dirty="0">
                <a:latin typeface="Times New Roman"/>
                <a:cs typeface="Times New Roman"/>
              </a:rPr>
              <a:t>l</a:t>
            </a:r>
            <a:r>
              <a:rPr lang="es-EC" sz="1800" dirty="0">
                <a:latin typeface="Times New Roman"/>
                <a:cs typeface="Times New Roman"/>
              </a:rPr>
              <a:t>e</a:t>
            </a:r>
            <a:r>
              <a:rPr lang="es-EC" sz="1800" spc="15" dirty="0">
                <a:latin typeface="Times New Roman"/>
                <a:cs typeface="Times New Roman"/>
              </a:rPr>
              <a:t> </a:t>
            </a:r>
            <a:r>
              <a:rPr lang="es-EC" sz="1800" spc="10" dirty="0">
                <a:latin typeface="Times New Roman"/>
                <a:cs typeface="Times New Roman"/>
              </a:rPr>
              <a:t>(E</a:t>
            </a:r>
            <a:r>
              <a:rPr lang="es-EC" sz="1800" dirty="0">
                <a:latin typeface="Times New Roman"/>
                <a:cs typeface="Times New Roman"/>
              </a:rPr>
              <a:t>s</a:t>
            </a:r>
            <a:r>
              <a:rPr lang="es-EC" sz="1800" spc="10" dirty="0">
                <a:latin typeface="Times New Roman"/>
                <a:cs typeface="Times New Roman"/>
              </a:rPr>
              <a:t>til</a:t>
            </a:r>
            <a:r>
              <a:rPr lang="es-EC" sz="1800" dirty="0">
                <a:latin typeface="Times New Roman"/>
                <a:cs typeface="Times New Roman"/>
              </a:rPr>
              <a:t>o</a:t>
            </a:r>
            <a:r>
              <a:rPr lang="es-EC" sz="1800" spc="-60" dirty="0">
                <a:latin typeface="Times New Roman"/>
                <a:cs typeface="Times New Roman"/>
              </a:rPr>
              <a:t> </a:t>
            </a:r>
            <a:r>
              <a:rPr lang="es-EC" sz="1800" dirty="0">
                <a:latin typeface="Times New Roman"/>
                <a:cs typeface="Times New Roman"/>
              </a:rPr>
              <a:t>A</a:t>
            </a:r>
            <a:r>
              <a:rPr lang="es-EC" sz="1800" spc="-170" dirty="0">
                <a:latin typeface="Times New Roman"/>
                <a:cs typeface="Times New Roman"/>
              </a:rPr>
              <a:t>P</a:t>
            </a:r>
            <a:r>
              <a:rPr lang="es-EC" sz="1800" dirty="0">
                <a:latin typeface="Times New Roman"/>
                <a:cs typeface="Times New Roman"/>
              </a:rPr>
              <a:t>A)</a:t>
            </a:r>
            <a:r>
              <a:rPr lang="es-EC" sz="1800" spc="55" dirty="0">
                <a:latin typeface="Times New Roman"/>
                <a:cs typeface="Times New Roman"/>
              </a:rPr>
              <a:t> </a:t>
            </a:r>
            <a:r>
              <a:rPr lang="es-EC" sz="1800" spc="-5" dirty="0">
                <a:latin typeface="Times New Roman"/>
                <a:cs typeface="Times New Roman"/>
              </a:rPr>
              <a:t>se</a:t>
            </a:r>
            <a:r>
              <a:rPr lang="es-EC" sz="1800" spc="15" dirty="0">
                <a:latin typeface="Times New Roman"/>
                <a:cs typeface="Times New Roman"/>
              </a:rPr>
              <a:t> </a:t>
            </a:r>
            <a:r>
              <a:rPr lang="es-EC" sz="1800" spc="90" dirty="0">
                <a:latin typeface="Times New Roman"/>
                <a:cs typeface="Times New Roman"/>
              </a:rPr>
              <a:t>o</a:t>
            </a:r>
            <a:r>
              <a:rPr lang="es-EC" sz="1800" spc="95" dirty="0">
                <a:latin typeface="Times New Roman"/>
                <a:cs typeface="Times New Roman"/>
              </a:rPr>
              <a:t>ri</a:t>
            </a:r>
            <a:r>
              <a:rPr lang="es-EC" sz="1800" spc="90" dirty="0">
                <a:latin typeface="Times New Roman"/>
                <a:cs typeface="Times New Roman"/>
              </a:rPr>
              <a:t>g</a:t>
            </a:r>
            <a:r>
              <a:rPr lang="es-EC" sz="1800" spc="95" dirty="0">
                <a:latin typeface="Times New Roman"/>
                <a:cs typeface="Times New Roman"/>
              </a:rPr>
              <a:t>i</a:t>
            </a:r>
            <a:r>
              <a:rPr lang="es-EC" sz="1800" spc="90" dirty="0">
                <a:latin typeface="Times New Roman"/>
                <a:cs typeface="Times New Roman"/>
              </a:rPr>
              <a:t>n</a:t>
            </a:r>
            <a:r>
              <a:rPr lang="es-EC" sz="1800" dirty="0">
                <a:latin typeface="Times New Roman"/>
                <a:cs typeface="Times New Roman"/>
              </a:rPr>
              <a:t>ó </a:t>
            </a:r>
            <a:r>
              <a:rPr lang="es-EC" sz="1800" spc="-215" dirty="0">
                <a:latin typeface="Times New Roman"/>
                <a:cs typeface="Times New Roman"/>
              </a:rPr>
              <a:t> </a:t>
            </a:r>
            <a:r>
              <a:rPr lang="es-EC" sz="1800" spc="50" dirty="0">
                <a:latin typeface="Times New Roman"/>
                <a:cs typeface="Times New Roman"/>
              </a:rPr>
              <a:t>e</a:t>
            </a:r>
            <a:r>
              <a:rPr lang="es-EC" sz="1800" dirty="0">
                <a:latin typeface="Times New Roman"/>
                <a:cs typeface="Times New Roman"/>
              </a:rPr>
              <a:t>n</a:t>
            </a:r>
            <a:r>
              <a:rPr lang="es-EC" sz="1800" spc="90" dirty="0">
                <a:latin typeface="Times New Roman"/>
                <a:cs typeface="Times New Roman"/>
              </a:rPr>
              <a:t> </a:t>
            </a:r>
            <a:r>
              <a:rPr lang="es-EC" sz="1800" spc="105" dirty="0">
                <a:latin typeface="Times New Roman"/>
                <a:cs typeface="Times New Roman"/>
              </a:rPr>
              <a:t>1929</a:t>
            </a:r>
            <a:r>
              <a:rPr lang="es-EC" sz="1800" dirty="0">
                <a:latin typeface="Times New Roman"/>
                <a:cs typeface="Times New Roman"/>
              </a:rPr>
              <a:t>,</a:t>
            </a:r>
            <a:r>
              <a:rPr lang="es-EC" sz="1800" spc="210" dirty="0">
                <a:latin typeface="Times New Roman"/>
                <a:cs typeface="Times New Roman"/>
              </a:rPr>
              <a:t> </a:t>
            </a:r>
            <a:r>
              <a:rPr lang="es-EC" sz="1800" spc="75" dirty="0">
                <a:latin typeface="Times New Roman"/>
                <a:cs typeface="Times New Roman"/>
              </a:rPr>
              <a:t>c</a:t>
            </a:r>
            <a:r>
              <a:rPr lang="es-EC" sz="1800" spc="70" dirty="0">
                <a:latin typeface="Times New Roman"/>
                <a:cs typeface="Times New Roman"/>
              </a:rPr>
              <a:t>u</a:t>
            </a:r>
            <a:r>
              <a:rPr lang="es-EC" sz="1800" spc="75" dirty="0">
                <a:latin typeface="Times New Roman"/>
                <a:cs typeface="Times New Roman"/>
              </a:rPr>
              <a:t>a</a:t>
            </a:r>
            <a:r>
              <a:rPr lang="es-EC" sz="1800" spc="70" dirty="0">
                <a:latin typeface="Times New Roman"/>
                <a:cs typeface="Times New Roman"/>
              </a:rPr>
              <a:t>nd</a:t>
            </a:r>
            <a:r>
              <a:rPr lang="es-EC" sz="1800" dirty="0">
                <a:latin typeface="Times New Roman"/>
                <a:cs typeface="Times New Roman"/>
              </a:rPr>
              <a:t>o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888365" algn="l"/>
                <a:tab pos="1164590" algn="l"/>
                <a:tab pos="1315085" algn="l"/>
                <a:tab pos="1457325" algn="l"/>
                <a:tab pos="2118995" algn="l"/>
                <a:tab pos="2781935" algn="l"/>
                <a:tab pos="4225290" algn="l"/>
              </a:tabLst>
            </a:pPr>
            <a:r>
              <a:rPr sz="1800" spc="50" dirty="0">
                <a:latin typeface="Times New Roman"/>
                <a:cs typeface="Times New Roman"/>
              </a:rPr>
              <a:t>un	</a:t>
            </a:r>
            <a:r>
              <a:rPr sz="1800" spc="80" dirty="0">
                <a:latin typeface="Times New Roman"/>
                <a:cs typeface="Times New Roman"/>
              </a:rPr>
              <a:t>grupo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de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b="1" i="1" u="sng" spc="60" dirty="0">
                <a:latin typeface="Times New Roman"/>
                <a:cs typeface="Times New Roman"/>
              </a:rPr>
              <a:t>psicólogos,</a:t>
            </a:r>
            <a:r>
              <a:rPr sz="1800" b="1" i="1" u="sng" spc="150" dirty="0">
                <a:latin typeface="Times New Roman"/>
                <a:cs typeface="Times New Roman"/>
              </a:rPr>
              <a:t> </a:t>
            </a:r>
            <a:r>
              <a:rPr sz="1800" b="1" i="1" u="sng" spc="80" dirty="0">
                <a:latin typeface="Times New Roman"/>
                <a:cs typeface="Times New Roman"/>
              </a:rPr>
              <a:t>antropólogos</a:t>
            </a:r>
            <a:r>
              <a:rPr sz="1800" b="1" i="1" u="sng" spc="170" dirty="0">
                <a:latin typeface="Times New Roman"/>
                <a:cs typeface="Times New Roman"/>
              </a:rPr>
              <a:t> </a:t>
            </a:r>
            <a:r>
              <a:rPr sz="1800" b="1" i="1" u="sng" dirty="0">
                <a:latin typeface="Times New Roman"/>
                <a:cs typeface="Times New Roman"/>
              </a:rPr>
              <a:t>y	</a:t>
            </a:r>
            <a:r>
              <a:rPr sz="1800" b="1" i="1" u="sng" spc="50" dirty="0">
                <a:latin typeface="Times New Roman"/>
                <a:cs typeface="Times New Roman"/>
              </a:rPr>
              <a:t>gerentes </a:t>
            </a:r>
            <a:r>
              <a:rPr sz="1800" b="1" i="1" u="sng" spc="-434" dirty="0">
                <a:latin typeface="Times New Roman"/>
                <a:cs typeface="Times New Roman"/>
              </a:rPr>
              <a:t> </a:t>
            </a:r>
            <a:r>
              <a:rPr sz="1800" b="1" i="1" u="sng" spc="25" dirty="0">
                <a:latin typeface="Times New Roman"/>
                <a:cs typeface="Times New Roman"/>
              </a:rPr>
              <a:t>de</a:t>
            </a:r>
            <a:r>
              <a:rPr sz="1800" b="1" i="1" u="sng" spc="125" dirty="0">
                <a:latin typeface="Times New Roman"/>
                <a:cs typeface="Times New Roman"/>
              </a:rPr>
              <a:t> </a:t>
            </a:r>
            <a:r>
              <a:rPr sz="1800" b="1" i="1" u="sng" spc="50" dirty="0">
                <a:latin typeface="Times New Roman"/>
                <a:cs typeface="Times New Roman"/>
              </a:rPr>
              <a:t>negocios</a:t>
            </a:r>
            <a:r>
              <a:rPr sz="1800" b="1" i="1" u="sng" spc="175" dirty="0">
                <a:latin typeface="Times New Roman"/>
                <a:cs typeface="Times New Roman"/>
              </a:rPr>
              <a:t> </a:t>
            </a:r>
            <a:r>
              <a:rPr sz="1800" b="1" i="1" u="sng" dirty="0">
                <a:latin typeface="Times New Roman"/>
                <a:cs typeface="Times New Roman"/>
              </a:rPr>
              <a:t>se</a:t>
            </a:r>
            <a:r>
              <a:rPr sz="1800" b="1" i="1" u="sng" spc="10" dirty="0">
                <a:latin typeface="Times New Roman"/>
                <a:cs typeface="Times New Roman"/>
              </a:rPr>
              <a:t> </a:t>
            </a:r>
            <a:r>
              <a:rPr sz="1800" b="1" i="1" u="sng" spc="70" dirty="0">
                <a:latin typeface="Times New Roman"/>
                <a:cs typeface="Times New Roman"/>
              </a:rPr>
              <a:t>reunieron</a:t>
            </a:r>
            <a:r>
              <a:rPr sz="1800" b="1" i="1" u="sng" spc="150" dirty="0">
                <a:latin typeface="Times New Roman"/>
                <a:cs typeface="Times New Roman"/>
              </a:rPr>
              <a:t> </a:t>
            </a:r>
            <a:r>
              <a:rPr sz="1800" b="1" i="1" u="sng" dirty="0">
                <a:latin typeface="Times New Roman"/>
                <a:cs typeface="Times New Roman"/>
              </a:rPr>
              <a:t>y	</a:t>
            </a:r>
            <a:r>
              <a:rPr sz="1800" b="1" i="1" u="sng" spc="75" dirty="0">
                <a:latin typeface="Times New Roman"/>
                <a:cs typeface="Times New Roman"/>
              </a:rPr>
              <a:t>trataron</a:t>
            </a:r>
            <a:r>
              <a:rPr sz="1800" b="1" i="1" u="sng" spc="145" dirty="0">
                <a:latin typeface="Times New Roman"/>
                <a:cs typeface="Times New Roman"/>
              </a:rPr>
              <a:t> </a:t>
            </a:r>
            <a:r>
              <a:rPr sz="1800" b="1" i="1" u="sng" spc="25" dirty="0">
                <a:latin typeface="Times New Roman"/>
                <a:cs typeface="Times New Roman"/>
              </a:rPr>
              <a:t>de</a:t>
            </a:r>
            <a:r>
              <a:rPr sz="1800" b="1" i="1" u="sng" spc="95" dirty="0">
                <a:latin typeface="Times New Roman"/>
                <a:cs typeface="Times New Roman"/>
              </a:rPr>
              <a:t> </a:t>
            </a:r>
            <a:r>
              <a:rPr sz="1800" b="1" i="1" u="sng" spc="40" dirty="0">
                <a:latin typeface="Times New Roman"/>
                <a:cs typeface="Times New Roman"/>
              </a:rPr>
              <a:t>establecer </a:t>
            </a:r>
            <a:r>
              <a:rPr sz="1800" b="1" i="1" u="sng" spc="45" dirty="0">
                <a:latin typeface="Times New Roman"/>
                <a:cs typeface="Times New Roman"/>
              </a:rPr>
              <a:t> </a:t>
            </a:r>
            <a:r>
              <a:rPr sz="1800" b="1" i="1" u="sng" spc="50" dirty="0">
                <a:latin typeface="Times New Roman"/>
                <a:cs typeface="Times New Roman"/>
              </a:rPr>
              <a:t>un</a:t>
            </a:r>
            <a:r>
              <a:rPr sz="1800" b="1" i="1" u="sng" spc="225" dirty="0">
                <a:latin typeface="Times New Roman"/>
                <a:cs typeface="Times New Roman"/>
              </a:rPr>
              <a:t> </a:t>
            </a:r>
            <a:r>
              <a:rPr sz="1800" b="1" i="1" u="sng" spc="80" dirty="0">
                <a:latin typeface="Times New Roman"/>
                <a:cs typeface="Times New Roman"/>
              </a:rPr>
              <a:t>conjunto</a:t>
            </a:r>
            <a:r>
              <a:rPr sz="1800" b="1" i="1" u="sng" spc="229" dirty="0">
                <a:latin typeface="Times New Roman"/>
                <a:cs typeface="Times New Roman"/>
              </a:rPr>
              <a:t> </a:t>
            </a:r>
            <a:r>
              <a:rPr sz="1800" b="1" i="1" u="sng" spc="65" dirty="0">
                <a:latin typeface="Times New Roman"/>
                <a:cs typeface="Times New Roman"/>
              </a:rPr>
              <a:t>simple	</a:t>
            </a:r>
            <a:r>
              <a:rPr sz="1800" b="1" i="1" u="sng" spc="25" dirty="0">
                <a:latin typeface="Times New Roman"/>
                <a:cs typeface="Times New Roman"/>
              </a:rPr>
              <a:t>de</a:t>
            </a:r>
            <a:r>
              <a:rPr sz="1800" b="1" i="1" u="sng" spc="95" dirty="0">
                <a:latin typeface="Times New Roman"/>
                <a:cs typeface="Times New Roman"/>
              </a:rPr>
              <a:t> </a:t>
            </a:r>
            <a:r>
              <a:rPr sz="1800" b="1" i="1" u="sng" spc="75" dirty="0">
                <a:latin typeface="Times New Roman"/>
                <a:cs typeface="Times New Roman"/>
              </a:rPr>
              <a:t>procedimientos</a:t>
            </a:r>
            <a:r>
              <a:rPr sz="1800" b="1" i="1" u="sng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estilo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de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redacción,	</a:t>
            </a:r>
            <a:r>
              <a:rPr sz="1800" spc="45" dirty="0">
                <a:latin typeface="Times New Roman"/>
                <a:cs typeface="Times New Roman"/>
              </a:rPr>
              <a:t>que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codificarían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los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muchos 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componentes		</a:t>
            </a:r>
            <a:r>
              <a:rPr sz="1800" spc="25" dirty="0">
                <a:latin typeface="Times New Roman"/>
                <a:cs typeface="Times New Roman"/>
              </a:rPr>
              <a:t>de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la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escritura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científica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para 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aumentar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la	</a:t>
            </a:r>
            <a:r>
              <a:rPr sz="1800" spc="65" dirty="0">
                <a:latin typeface="Times New Roman"/>
                <a:cs typeface="Times New Roman"/>
              </a:rPr>
              <a:t>facilidad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de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la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comprensión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de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la 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lectura.	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38832180-83A0-C089-F0B8-DAD0E1959C0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4862" y="829798"/>
            <a:ext cx="3938015" cy="29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2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9E76A-B647-13B9-6BA3-D5409A3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41" y="93386"/>
            <a:ext cx="9692640" cy="733466"/>
          </a:xfrm>
        </p:spPr>
        <p:txBody>
          <a:bodyPr>
            <a:normAutofit fontScale="90000"/>
          </a:bodyPr>
          <a:lstStyle/>
          <a:p>
            <a:r>
              <a:rPr lang="es-EC" dirty="0"/>
              <a:t>Formato APA 7ma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31F37C5-4624-A394-65F0-0E6FBC452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46926"/>
              </p:ext>
            </p:extLst>
          </p:nvPr>
        </p:nvGraphicFramePr>
        <p:xfrm>
          <a:off x="195922" y="802263"/>
          <a:ext cx="11620938" cy="541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469">
                  <a:extLst>
                    <a:ext uri="{9D8B030D-6E8A-4147-A177-3AD203B41FA5}">
                      <a16:colId xmlns:a16="http://schemas.microsoft.com/office/drawing/2014/main" val="3583642447"/>
                    </a:ext>
                  </a:extLst>
                </a:gridCol>
                <a:gridCol w="5810469">
                  <a:extLst>
                    <a:ext uri="{9D8B030D-6E8A-4147-A177-3AD203B41FA5}">
                      <a16:colId xmlns:a16="http://schemas.microsoft.com/office/drawing/2014/main" val="2055136749"/>
                    </a:ext>
                  </a:extLst>
                </a:gridCol>
              </a:tblGrid>
              <a:tr h="402019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04227"/>
                  </a:ext>
                </a:extLst>
              </a:tr>
              <a:tr h="402019">
                <a:tc>
                  <a:txBody>
                    <a:bodyPr/>
                    <a:lstStyle/>
                    <a:p>
                      <a:r>
                        <a:rPr lang="es-EC" dirty="0"/>
                        <a:t>MARGENES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2,54 cm (1 pulgada)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84337"/>
                  </a:ext>
                </a:extLst>
              </a:tr>
              <a:tr h="402019">
                <a:tc>
                  <a:txBody>
                    <a:bodyPr/>
                    <a:lstStyle/>
                    <a:p>
                      <a:r>
                        <a:rPr lang="es-EC" dirty="0"/>
                        <a:t>TAMAÑO DEL PAPEL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8.5 x 11 pulgadas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98576"/>
                  </a:ext>
                </a:extLst>
              </a:tr>
              <a:tr h="402019">
                <a:tc>
                  <a:txBody>
                    <a:bodyPr/>
                    <a:lstStyle/>
                    <a:p>
                      <a:r>
                        <a:rPr lang="es-EC" dirty="0"/>
                        <a:t>LETRA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Times New Roman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67380"/>
                  </a:ext>
                </a:extLst>
              </a:tr>
              <a:tr h="402019">
                <a:tc>
                  <a:txBody>
                    <a:bodyPr/>
                    <a:lstStyle/>
                    <a:p>
                      <a:r>
                        <a:rPr lang="es-EC" dirty="0"/>
                        <a:t>TAMAÑO DE LETRA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95530"/>
                  </a:ext>
                </a:extLst>
              </a:tr>
              <a:tr h="991281">
                <a:tc>
                  <a:txBody>
                    <a:bodyPr/>
                    <a:lstStyle/>
                    <a:p>
                      <a:r>
                        <a:rPr lang="es-EC" dirty="0"/>
                        <a:t>SANGRÍA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0.5 pulgadas (1.27 cm) del margen izquierdo. En el teclado</a:t>
                      </a:r>
                    </a:p>
                    <a:p>
                      <a:r>
                        <a:rPr lang="es-EC" dirty="0"/>
                        <a:t>5 espacios y en todos los párrafos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37583"/>
                  </a:ext>
                </a:extLst>
              </a:tr>
              <a:tr h="693897">
                <a:tc>
                  <a:txBody>
                    <a:bodyPr/>
                    <a:lstStyle/>
                    <a:p>
                      <a:r>
                        <a:rPr lang="es-EC" dirty="0"/>
                        <a:t>Punto final en oración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Un espacio después del punto final de la oración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35962"/>
                  </a:ext>
                </a:extLst>
              </a:tr>
              <a:tr h="402019">
                <a:tc>
                  <a:txBody>
                    <a:bodyPr/>
                    <a:lstStyle/>
                    <a:p>
                      <a:r>
                        <a:rPr lang="es-EC" dirty="0"/>
                        <a:t>ALINEACCIÓN DEL TEXTO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 la izquierda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44031"/>
                  </a:ext>
                </a:extLst>
              </a:tr>
              <a:tr h="402019">
                <a:tc>
                  <a:txBody>
                    <a:bodyPr/>
                    <a:lstStyle/>
                    <a:p>
                      <a:r>
                        <a:rPr lang="es-EC" dirty="0"/>
                        <a:t>DOBLE ESPACIO ESPACIADO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2,0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7657"/>
                  </a:ext>
                </a:extLst>
              </a:tr>
              <a:tr h="402019">
                <a:tc>
                  <a:txBody>
                    <a:bodyPr/>
                    <a:lstStyle/>
                    <a:p>
                      <a:r>
                        <a:rPr lang="es-EC" dirty="0"/>
                        <a:t>NÚMERO DE PÁGINAS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Los números comienzan en la página del título o portada del documento y deben estar ubicados en la esquina superior en la derecha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5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96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76D0-5D25-618F-C0FB-3EA7FB43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67003"/>
            <a:ext cx="6837218" cy="1325562"/>
          </a:xfrm>
        </p:spPr>
        <p:txBody>
          <a:bodyPr/>
          <a:lstStyle/>
          <a:p>
            <a:r>
              <a:rPr lang="es-EC" dirty="0"/>
              <a:t>TAMAÑO DEL PAPEL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CE8361-EB5E-F581-B7E9-54936C3E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18" y="371475"/>
            <a:ext cx="4733925" cy="61150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2D9CEB-FC20-1C51-0BD0-E69DEF3D18DB}"/>
              </a:ext>
            </a:extLst>
          </p:cNvPr>
          <p:cNvSpPr txBox="1"/>
          <p:nvPr/>
        </p:nvSpPr>
        <p:spPr>
          <a:xfrm>
            <a:off x="1504360" y="3429000"/>
            <a:ext cx="6224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Es común el uso del papel A4,</a:t>
            </a:r>
          </a:p>
          <a:p>
            <a:r>
              <a:rPr lang="es-EC" dirty="0"/>
              <a:t>Recomendado por APA es el </a:t>
            </a:r>
            <a:r>
              <a:rPr lang="es-EC" b="1" dirty="0"/>
              <a:t>tamaño carta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1802206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7864</TotalTime>
  <Words>1919</Words>
  <Application>Microsoft Office PowerPoint</Application>
  <PresentationFormat>Panorámica</PresentationFormat>
  <Paragraphs>205</Paragraphs>
  <Slides>43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Aptos</vt:lpstr>
      <vt:lpstr>Arial</vt:lpstr>
      <vt:lpstr>Encode Sans Condensed</vt:lpstr>
      <vt:lpstr>Gill Sans MT</vt:lpstr>
      <vt:lpstr>Impact</vt:lpstr>
      <vt:lpstr>Times New Roman</vt:lpstr>
      <vt:lpstr>Distintivo</vt:lpstr>
      <vt:lpstr>NORMAS DE CITACIÓN </vt:lpstr>
      <vt:lpstr>¿Qué son las normas de citación? </vt:lpstr>
      <vt:lpstr>¿Porque son importantes las normas de citación?</vt:lpstr>
      <vt:lpstr>Estilos de citación según las áreas del conocimiento </vt:lpstr>
      <vt:lpstr>Presentación de PowerPoint</vt:lpstr>
      <vt:lpstr>Presentación de PowerPoint</vt:lpstr>
      <vt:lpstr>Introducción</vt:lpstr>
      <vt:lpstr>Formato APA 7ma</vt:lpstr>
      <vt:lpstr>TAMAÑO DEL PAPEL </vt:lpstr>
      <vt:lpstr>MARGENES </vt:lpstr>
      <vt:lpstr>TIPO Y TAMAÑO DE FUENTE </vt:lpstr>
      <vt:lpstr>ENCABEZADO </vt:lpstr>
      <vt:lpstr>PORTADA  DE  PROFESIONALES </vt:lpstr>
      <vt:lpstr>PORTADA  DE  PROFESIONALES </vt:lpstr>
      <vt:lpstr>PORTADA  DE  PROFESIONALES </vt:lpstr>
      <vt:lpstr>PORTADA DE ESTUDIANTES </vt:lpstr>
      <vt:lpstr>Presentación de PowerPoint</vt:lpstr>
      <vt:lpstr>Abstract / Resumen</vt:lpstr>
      <vt:lpstr>PALABRAS CLAVE / KEYWORDS </vt:lpstr>
      <vt:lpstr>Texto </vt:lpstr>
      <vt:lpstr>Presentación de PowerPoint</vt:lpstr>
      <vt:lpstr>CONTENIDO DEL TRABAJO</vt:lpstr>
      <vt:lpstr>TÍTULOS Y SUBTÍTULOS </vt:lpstr>
      <vt:lpstr>Presentación de PowerPoint</vt:lpstr>
      <vt:lpstr>INTERLINEADO DE PARRÁFO </vt:lpstr>
      <vt:lpstr>EXCEPCIONES DE ALINEADO Y SANGRÍA DE PÁRRAFO </vt:lpstr>
      <vt:lpstr>TABLAS </vt:lpstr>
      <vt:lpstr>Presentación de PowerPoint</vt:lpstr>
      <vt:lpstr>FIGURAS </vt:lpstr>
      <vt:lpstr>Presentación de PowerPoint</vt:lpstr>
      <vt:lpstr>CÓMO REFERENCIAR UNA IMAGEN, FOTOGRAFÍA O GRÁFICO </vt:lpstr>
      <vt:lpstr>¿Qué es una cita APA ? </vt:lpstr>
      <vt:lpstr>TIPOS DE CITAS EN EL FORMATO APA </vt:lpstr>
      <vt:lpstr>Cita Narrativa / Cita Parentética </vt:lpstr>
      <vt:lpstr>CITAS DIRECTAS</vt:lpstr>
      <vt:lpstr>CITAS EN BLOQUE </vt:lpstr>
      <vt:lpstr>CITAS EN BLOQUE </vt:lpstr>
      <vt:lpstr>CITAS INDIRECTAS </vt:lpstr>
      <vt:lpstr>REFERENCIAS </vt:lpstr>
      <vt:lpstr>Hasta veinte autores </vt:lpstr>
      <vt:lpstr>Más de veinte autores </vt:lpstr>
      <vt:lpstr>REFERENCIAS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♀vAnE♀ Q...</dc:creator>
  <cp:lastModifiedBy>Vanessa Stefanny Quinchuela Llamuca</cp:lastModifiedBy>
  <cp:revision>17</cp:revision>
  <dcterms:created xsi:type="dcterms:W3CDTF">2024-06-13T13:33:20Z</dcterms:created>
  <dcterms:modified xsi:type="dcterms:W3CDTF">2025-05-12T04:34:47Z</dcterms:modified>
</cp:coreProperties>
</file>