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68" r:id="rId3"/>
    <p:sldId id="272" r:id="rId4"/>
    <p:sldId id="273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FC433-CE65-438D-9630-E9472871F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AC0809-7C5F-4C80-8608-81CD65D42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A750A0-C937-4352-ABAB-0FACEF2F0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B14BA1-91F5-4822-92E1-41D2A8CD9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146E51-4B52-4855-B564-62C94E431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336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86D18-82E7-4974-8E83-3DED9E4AE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A0C106-1167-4F08-9DF0-FF4FDAF7E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CE97E2-01DD-4985-A736-CA85CDF0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30208D-C7DD-4645-8972-B3B0791B5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1FAB46-A2A4-402C-965B-C999F027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366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6DC938-09C6-42D3-AD8E-8A0666ED7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83B252-63BE-49CA-A0B2-F549F8DDA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ACE653-9703-4E07-97C8-C95BB85A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96E3D1-E327-413B-AE94-8C9708E4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9A7F1D-3534-4A04-90C1-41E3DF8E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135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43766-AC08-4701-9163-2D10FCDD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619EB7-94EF-43A7-9348-81A293F5D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66DC5-05F4-4D01-A78D-E99A77C17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9EBE32-B2D1-4F8B-8D90-8BFB167E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3A4CD5-6EFA-46A3-ADBF-243257DF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114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A53CA-8006-46C3-946D-19D48DCF0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06006C-BBA8-49D9-AD1F-C3FE22254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A2F292-C3FD-4034-9738-2FE81082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3E330-EBD8-4F75-819D-C9F46C0A3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B440CF-90F4-4D47-AA31-E22B2AE05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79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C7888-2830-45E5-A2C7-A44829882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F9EDD4-45F0-4CD9-9610-A700658B9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6CEE68-CA85-43A8-9E8B-F70DC3E4C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F9C45F-DBCF-46DE-BA66-4493DA3A6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69FBA2-BBBD-4C4D-9202-C13E093A9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1EC298-79EA-425B-9DF1-4359BB3A8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63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4033C0-9DBA-4865-8CD1-A7F0B0A12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46499C-FA3E-4A5F-AECF-FAD6AF32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6BECD6-4F81-4130-9CAE-4F0580763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E83591-35A0-47F3-B88B-8CA1CC1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0F9E4F-6674-4098-BA1D-2BC30291B3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A4B6A5-2131-4B10-B4E0-FE9AE24B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1F11B3C-3AE7-4939-BFF5-08AAA37A5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BB6A57F-CE7E-49D0-8F74-4BF4F1883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472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F9BA2-B6CC-45CE-9272-4976A032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473D4D-A53F-4119-BF9C-A5875EAD6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FC02194-9EAB-470E-BC09-720660DE0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6FEFB4-D459-4185-A2F1-84022D042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532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50F3304-194A-47ED-BB8D-E17EEA4A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C7ED0C7-A677-4D65-8DBC-D52A58C58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E90AAA-CDAF-4D5B-9F0D-EDFABCBA6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766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FDBC0-DFCF-4BA4-A34A-F6FD6DB8D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F4C6D2-65C8-489D-BEBC-F82A10D2B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3A9153-B6D6-4604-8613-74BFEE1CE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C4EE5B-FA57-40CF-91C6-124E009D5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9B97FE-41B5-4871-867F-ACA8943E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953547-A5B7-43C6-AA68-B443BA19B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90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4C73D-E45F-496E-BCBB-4DADFD6BF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A943B1-7CE1-4995-A7E2-0BBA475AE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35FC49-B068-4847-A02B-1C1A814B7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DD930F-9644-4FA3-8BEC-E20C1C7DF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B3B57A-3AD5-4D8E-9A29-F20E5E73D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99705D-AADF-468E-AD39-41CEA409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06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B2EF4E-5137-4FF8-B4A9-637902F04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57A85E-2C4D-4B25-911B-C4C9C41D2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743CC6-B0C0-45F7-B6BC-01C7E1483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13824-B6B5-4B55-BD1C-9D9C4FFEFB7F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B28B62-295F-4D37-AAA1-039651FAF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EA9822-00E0-49F9-82D8-200B706E9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2DCDF-4CF2-45D5-8806-5986C78FE4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95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25944F1-C396-4A8A-8641-178FBCCA9CA5}"/>
              </a:ext>
            </a:extLst>
          </p:cNvPr>
          <p:cNvSpPr txBox="1"/>
          <p:nvPr/>
        </p:nvSpPr>
        <p:spPr>
          <a:xfrm>
            <a:off x="2036210" y="3239770"/>
            <a:ext cx="742033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s-EC" sz="2800" b="1" dirty="0"/>
          </a:p>
          <a:p>
            <a:pPr algn="ctr"/>
            <a:r>
              <a:rPr lang="es-ES" sz="2800" b="1" dirty="0"/>
              <a:t>MEDICIÓN Y SU ERROR</a:t>
            </a:r>
          </a:p>
          <a:p>
            <a:pPr algn="ctr"/>
            <a:r>
              <a:rPr lang="es-ES" sz="2800" b="1"/>
              <a:t>Tarea 3</a:t>
            </a:r>
            <a:endParaRPr lang="es-ES" sz="2800" b="1" dirty="0"/>
          </a:p>
          <a:p>
            <a:pPr algn="ctr"/>
            <a:endParaRPr lang="es-EC" sz="2800" b="1" dirty="0"/>
          </a:p>
          <a:p>
            <a:pPr algn="ctr"/>
            <a:endParaRPr lang="es-EC" sz="2800" b="1" dirty="0"/>
          </a:p>
          <a:p>
            <a:pPr algn="ctr"/>
            <a:r>
              <a:rPr lang="es-EC" sz="2800" b="1" dirty="0"/>
              <a:t>PhD. Francisco Javier Ustáriz Fajardo</a:t>
            </a:r>
            <a:endParaRPr lang="es-VE" sz="2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66613D4-BAEC-4B4F-9DEF-4BABE0FBEE1D}"/>
              </a:ext>
            </a:extLst>
          </p:cNvPr>
          <p:cNvSpPr txBox="1"/>
          <p:nvPr/>
        </p:nvSpPr>
        <p:spPr>
          <a:xfrm>
            <a:off x="2698377" y="641448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UNIVERSIDAD NACIONAL DE CHIMBORAZO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FACULTAD DE CIENCIAS DE LA SALUD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Carrera  de  Enfermería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Asignatura: </a:t>
            </a:r>
            <a:r>
              <a:rPr lang="es-VE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Bioestadística </a:t>
            </a:r>
          </a:p>
        </p:txBody>
      </p:sp>
    </p:spTree>
    <p:extLst>
      <p:ext uri="{BB962C8B-B14F-4D97-AF65-F5344CB8AC3E}">
        <p14:creationId xmlns:p14="http://schemas.microsoft.com/office/powerpoint/2010/main" val="152844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6F0375B-7D94-483A-A6D3-71341DD00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782" y="1053730"/>
            <a:ext cx="10708771" cy="369756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873C501-07C1-40B2-A124-0DC00AECB8CC}"/>
              </a:ext>
            </a:extLst>
          </p:cNvPr>
          <p:cNvSpPr txBox="1"/>
          <p:nvPr/>
        </p:nvSpPr>
        <p:spPr>
          <a:xfrm>
            <a:off x="1416423" y="5145741"/>
            <a:ext cx="7628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/>
              <a:t>Indique cuál balanza es más exacta y porqué?</a:t>
            </a:r>
          </a:p>
          <a:p>
            <a:r>
              <a:rPr lang="es-VE" dirty="0"/>
              <a:t>Indique cuál balanza es más precisa y porqué?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954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995334E-E314-4B3C-AE23-B266774F5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664" y="1721971"/>
            <a:ext cx="10849101" cy="286795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BF99893-BA56-4AC4-8BE6-5C097C1C7619}"/>
              </a:ext>
            </a:extLst>
          </p:cNvPr>
          <p:cNvSpPr txBox="1"/>
          <p:nvPr/>
        </p:nvSpPr>
        <p:spPr>
          <a:xfrm>
            <a:off x="1479176" y="5145741"/>
            <a:ext cx="7628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/>
              <a:t>Indique cuál balanza es menos precisa y porqué?</a:t>
            </a:r>
          </a:p>
          <a:p>
            <a:r>
              <a:rPr lang="es-VE" dirty="0"/>
              <a:t>Indique cuál balanza </a:t>
            </a:r>
            <a:r>
              <a:rPr lang="es-VE"/>
              <a:t>es exacta </a:t>
            </a:r>
            <a:r>
              <a:rPr lang="es-VE" dirty="0"/>
              <a:t>y porqué?</a:t>
            </a:r>
          </a:p>
          <a:p>
            <a:endParaRPr lang="es-VE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857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3844262-2746-4CBD-B21E-0FAC6DDB3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589" y="510988"/>
            <a:ext cx="10630821" cy="491843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CD8EBD6-612D-4105-B6F2-4890FA2EFF29}"/>
              </a:ext>
            </a:extLst>
          </p:cNvPr>
          <p:cNvSpPr txBox="1"/>
          <p:nvPr/>
        </p:nvSpPr>
        <p:spPr>
          <a:xfrm>
            <a:off x="1075764" y="5244757"/>
            <a:ext cx="7628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/>
              <a:t>Indique cuál balanza es más precisa y porqué?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739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Revisor Externo</dc:creator>
  <cp:lastModifiedBy>Revisor Externo</cp:lastModifiedBy>
  <cp:revision>2</cp:revision>
  <dcterms:created xsi:type="dcterms:W3CDTF">2023-11-11T22:43:09Z</dcterms:created>
  <dcterms:modified xsi:type="dcterms:W3CDTF">2024-11-08T16:06:01Z</dcterms:modified>
</cp:coreProperties>
</file>