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04"/>
    <p:restoredTop sz="92257"/>
  </p:normalViewPr>
  <p:slideViewPr>
    <p:cSldViewPr snapToGrid="0" snapToObjects="1">
      <p:cViewPr varScale="1">
        <p:scale>
          <a:sx n="96" d="100"/>
          <a:sy n="96" d="100"/>
        </p:scale>
        <p:origin x="10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8F9EC9-B4BF-C34A-A546-56C287978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A47E34-FC33-9349-BE33-02A6314B2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23B537-1B43-E740-B2ED-B237E6010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F8117F-13AE-6A48-B3E0-C2149DC99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5A3F1D-1044-CD48-BF40-56D3FDE1D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7515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B97F3-3EF6-B840-98EA-A9BD167A6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E2F67F-F48D-194E-9CF0-89B23B563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273E50-9EFF-9044-B666-5D00FF63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5E2394-B167-7644-84E3-F2693625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8D37C5-17D0-194A-9085-95ED8073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246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D24FB6-EEEC-8B43-BDFA-DDD9AE3161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3CDD2F-47E4-3342-ACCC-4580BEAB5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67567A-FF99-0B4D-95C5-CB9F3BAB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622F32-3A85-3646-992D-D838A6428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0E538A-0AAF-5044-831C-745724A64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074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93A0DC-DA91-2344-8129-44F2D8252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FCCFCC-F118-BC49-8692-9CE51AB05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2D3E11-7E44-A84A-B60B-8A3A21A18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C68062-7FEC-464F-B78B-9EE8BED1F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E5E389-6706-5846-B72F-863B71D1C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06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E9BA0B-B124-EC49-B33C-DD3ACB9E6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A4403D-F648-4B4F-B819-99BEC1315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4C3E92-DE9E-9F43-9617-CDCC8CE46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592B2C-CFA9-6E40-83F2-A6056C85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E5E1DC-A704-B84B-AB95-2B2403216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1667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3B079B-CCB4-F049-8CB8-BC129799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9F9458-31BA-5243-A69D-ECFF7946C8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AE110B-8DE2-E44D-A8A2-95A76A48A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FD02B9-B1BE-CB41-B8E1-A408ACF6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CE74E6-15D8-8E40-933B-6FB23E5CE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AC87B7-0A34-C440-8B13-8818C8446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2828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458C77-2E9D-004C-BB3D-940E099F3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19A0C3-F69A-134F-8075-DAAC6E436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125AC3-99C8-FD4F-BA11-F563ED929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1524DF2-802B-C647-9EBC-43AD94F8F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4F43003-1435-3E41-8014-3A3FB1B2F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873816-1D12-704C-8E4E-B5F9B2A60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22A3B01-5030-FB47-BED4-D77515B73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E07B438-45BD-C64F-A09E-502F2A33C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8335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B1E50-414C-1C45-BDDE-22B04376A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8692AE4-BB9A-8649-8DF4-47DF9593F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C6E166-546A-D84D-A9A7-303B6BC9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EEE06A-5327-CF4A-BB7E-F6E574630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7178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7AB04FB-400E-B84D-8D0B-4BCEC59E6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6611CA-8351-BD4D-827E-77D377FC7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42494B7-AD57-DF41-8E6F-F7D0B1B27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2176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E08FB0-1B9C-E84D-850B-046ED723C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05F705-B351-4543-9B71-B652059ED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B9462B-07BD-AF44-BD46-8572C9702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CC0934-B097-7C46-9F5F-DDF41108C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2839E5-4816-A34C-8F21-993652E71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B56CA6-9C7A-7944-96FC-2E8A859E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9859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A8871-4314-3842-A7F5-146CBA09E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8DBFAC6-4934-C24E-894E-41A045AE52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2CACCF-C4F8-4D47-9F3D-5E86A0D02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E18941-DDB1-9440-9101-FCEBB8E6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E21078-B9D6-DA4A-8199-FE370A01B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F81F3B-80AF-8C44-8159-BEA3AECA1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966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A5982D0-262F-514D-8794-D5FBFC7A1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1B2962-DA2D-4647-9E9F-5CF9A188B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3559E1-F385-8F4F-B2EC-B701C593F8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A47D0-F598-714D-A4FB-80215EDB367E}" type="datetimeFigureOut">
              <a:rPr lang="es-EC" smtClean="0"/>
              <a:t>5/3/21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42A381-B0F6-F948-BE1F-CC3641D24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1EBB3C-88E1-2F4D-8257-84D5B3FCE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8D7C7-2A8D-F040-B739-7222E1FB310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7452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0AEF2-F747-8946-8713-30B16A052F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Discapacidad Sensorial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36155D-0261-1F4A-9E6A-E5A04E3670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PhD. Edda Lorenzo B. </a:t>
            </a:r>
          </a:p>
        </p:txBody>
      </p:sp>
    </p:spTree>
    <p:extLst>
      <p:ext uri="{BB962C8B-B14F-4D97-AF65-F5344CB8AC3E}">
        <p14:creationId xmlns:p14="http://schemas.microsoft.com/office/powerpoint/2010/main" val="266404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56D86-5A65-AE48-B8AD-745D2BF14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951"/>
            <a:ext cx="10515600" cy="1325563"/>
          </a:xfrm>
        </p:spPr>
        <p:txBody>
          <a:bodyPr/>
          <a:lstStyle/>
          <a:p>
            <a:r>
              <a:rPr lang="es-EC" b="1" dirty="0"/>
              <a:t>¿Cuáles son las discapacidades sensoriales?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07FC37-689F-E44D-81DC-5D9C758E1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3059251"/>
          </a:xfrm>
        </p:spPr>
        <p:txBody>
          <a:bodyPr/>
          <a:lstStyle/>
          <a:p>
            <a:r>
              <a:rPr lang="es-EC" dirty="0"/>
              <a:t>La discapacidad sensorial es una discapacidad de uno de los sentidos y por lo general se utiliza para referirse a la discapacidad visual o auditiva; sin embargo, los otros sentidos también pueden desarrollar discapacidades. </a:t>
            </a:r>
          </a:p>
        </p:txBody>
      </p:sp>
    </p:spTree>
    <p:extLst>
      <p:ext uri="{BB962C8B-B14F-4D97-AF65-F5344CB8AC3E}">
        <p14:creationId xmlns:p14="http://schemas.microsoft.com/office/powerpoint/2010/main" val="169582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68625-FC9C-A94B-B97B-A6F6BF7C8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Tipos de discapacisas sensorial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5AAA1E-10BE-8B42-92B4-79E18BB23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dirty="0"/>
              <a:t>Ceguera, pérdida de visión, </a:t>
            </a:r>
          </a:p>
          <a:p>
            <a:r>
              <a:rPr lang="es-EC" dirty="0"/>
              <a:t>Sordera y pérdida de audición</a:t>
            </a:r>
          </a:p>
          <a:p>
            <a:r>
              <a:rPr lang="es-EC" dirty="0"/>
              <a:t>Sordoceguera. Recibe este nombre la discapacidad auditiva y visual.</a:t>
            </a:r>
          </a:p>
          <a:p>
            <a:r>
              <a:rPr lang="es-EC" dirty="0"/>
              <a:t> Discapacidades olfativas y gustativas (incluyendo anosmia, que es una incapacidad para oler), </a:t>
            </a:r>
          </a:p>
          <a:p>
            <a:r>
              <a:rPr lang="es-EC" dirty="0"/>
              <a:t>Discapacidad somatosensorial (falta de sensibilidad al tacto, calor, frío, y dolor)</a:t>
            </a:r>
          </a:p>
          <a:p>
            <a:r>
              <a:rPr lang="es-EC" dirty="0"/>
              <a:t>Trastornos del equilibrio son sólo algunas discapcidades dentro el rango de la discapacidad sensorial.</a:t>
            </a:r>
          </a:p>
        </p:txBody>
      </p:sp>
    </p:spTree>
    <p:extLst>
      <p:ext uri="{BB962C8B-B14F-4D97-AF65-F5344CB8AC3E}">
        <p14:creationId xmlns:p14="http://schemas.microsoft.com/office/powerpoint/2010/main" val="554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982C62-18E4-D147-8F23-64973FD0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4943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C" dirty="0"/>
              <a:t>El origen de la pérdida de audición puede ser congénito o adquirido, y puede darse por múltiples causas: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E465A9-F205-F243-94A5-527DAE036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3034"/>
            <a:ext cx="10515600" cy="3713784"/>
          </a:xfrm>
        </p:spPr>
        <p:txBody>
          <a:bodyPr/>
          <a:lstStyle/>
          <a:p>
            <a:r>
              <a:rPr lang="es-EC" dirty="0"/>
              <a:t>Hereditarias.</a:t>
            </a:r>
          </a:p>
          <a:p>
            <a:r>
              <a:rPr lang="es-EC" dirty="0"/>
              <a:t>Envejecimiento.</a:t>
            </a:r>
          </a:p>
          <a:p>
            <a:r>
              <a:rPr lang="es-EC" dirty="0"/>
              <a:t>Exposición a ruido.</a:t>
            </a:r>
          </a:p>
          <a:p>
            <a:r>
              <a:rPr lang="es-EC" dirty="0"/>
              <a:t>Enfermedades, infecciones y tumores.</a:t>
            </a:r>
          </a:p>
          <a:p>
            <a:r>
              <a:rPr lang="es-EC" dirty="0"/>
              <a:t>Problemas médicos maternos en el embarazo.</a:t>
            </a:r>
          </a:p>
          <a:p>
            <a:r>
              <a:rPr lang="es-EC" dirty="0"/>
              <a:t>Toma de medicamentos ototóxicos.</a:t>
            </a:r>
          </a:p>
          <a:p>
            <a:r>
              <a:rPr lang="es-EC" dirty="0"/>
              <a:t>Traumatismos o daños físicos en el oído.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0952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D64AF-9545-6847-B51E-94F83980E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Discapacidad visual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7A64DC-9FF4-F042-B392-D23FF04B1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7747"/>
            <a:ext cx="10515600" cy="2653610"/>
          </a:xfrm>
        </p:spPr>
        <p:txBody>
          <a:bodyPr/>
          <a:lstStyle/>
          <a:p>
            <a:pPr algn="just"/>
            <a:r>
              <a:rPr lang="es-EC" dirty="0"/>
              <a:t>Hace referencia a la pérdida o disminución de la visión, englobando toda la etiología y grados de severidad. Para entender la realidad que entraña esta discapacidad basta tener en cuenta que a través del sentido de la vista se obtiene el 80% de la información del mundo exterior.</a:t>
            </a:r>
          </a:p>
        </p:txBody>
      </p:sp>
    </p:spTree>
    <p:extLst>
      <p:ext uri="{BB962C8B-B14F-4D97-AF65-F5344CB8AC3E}">
        <p14:creationId xmlns:p14="http://schemas.microsoft.com/office/powerpoint/2010/main" val="736498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3DC40D-BBE5-DD47-85D5-7B234C2A6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Discapacidad auditiva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BC2D03-1CEE-7B4F-B922-C5CD1EFBE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9208"/>
            <a:ext cx="10515600" cy="3355975"/>
          </a:xfrm>
        </p:spPr>
        <p:txBody>
          <a:bodyPr>
            <a:normAutofit lnSpcReduction="10000"/>
          </a:bodyPr>
          <a:lstStyle/>
          <a:p>
            <a:pPr algn="just"/>
            <a:r>
              <a:rPr lang="es-EC" dirty="0"/>
              <a:t>Se define como la pérdida o anormalidad funcionalidad del sistema auditivo y tiene su consecuencia inmediata en una dificultad para oír, lo que implica también dificultades en el acceso al lenguaje y el habla por lo que, cualquier trastorno en la percepción auditiva a edades tempranas afecta al desarrollo lingüístico, comunicativo y a los procesos cognitivos. Para considerarse una discapacidad auditiva, la deficiencia debe afectar a ambos oídos.</a:t>
            </a:r>
          </a:p>
          <a:p>
            <a:pPr marL="0" indent="0">
              <a:buNone/>
            </a:pPr>
            <a:br>
              <a:rPr lang="es-EC" dirty="0"/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27619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B3CFB8-5717-6440-A489-F4CDC2834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6186"/>
            <a:ext cx="10515600" cy="1325563"/>
          </a:xfrm>
        </p:spPr>
        <p:txBody>
          <a:bodyPr/>
          <a:lstStyle/>
          <a:p>
            <a:pPr algn="ctr"/>
            <a:r>
              <a:rPr lang="es-EC" dirty="0"/>
              <a:t>Niveles de discapacidad visual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537589-F1DB-4C44-83E1-B866BBA49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0999"/>
            <a:ext cx="10515600" cy="2839140"/>
          </a:xfrm>
        </p:spPr>
        <p:txBody>
          <a:bodyPr/>
          <a:lstStyle/>
          <a:p>
            <a:pPr marL="0" indent="0">
              <a:buNone/>
            </a:pPr>
            <a:r>
              <a:rPr lang="es-EC" dirty="0"/>
              <a:t>CEGUERA o BAJA VISIÓN </a:t>
            </a:r>
          </a:p>
          <a:p>
            <a:r>
              <a:rPr lang="es-EC" dirty="0"/>
              <a:t>Moderada: Ve algunos detalles y utiliza herramientas ópticas </a:t>
            </a:r>
          </a:p>
          <a:p>
            <a:r>
              <a:rPr lang="es-EC" dirty="0"/>
              <a:t> Severa: Ve siluetas, sombras o detalles gruesos </a:t>
            </a:r>
          </a:p>
          <a:p>
            <a:r>
              <a:rPr lang="es-EC" dirty="0"/>
              <a:t>Profunda: Solo ve luz</a:t>
            </a:r>
          </a:p>
        </p:txBody>
      </p:sp>
    </p:spTree>
    <p:extLst>
      <p:ext uri="{BB962C8B-B14F-4D97-AF65-F5344CB8AC3E}">
        <p14:creationId xmlns:p14="http://schemas.microsoft.com/office/powerpoint/2010/main" val="4063576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64751E-0ED6-FC49-8B5A-8EAB32442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9682"/>
            <a:ext cx="10515600" cy="1325563"/>
          </a:xfrm>
        </p:spPr>
        <p:txBody>
          <a:bodyPr/>
          <a:lstStyle/>
          <a:p>
            <a:pPr algn="ctr"/>
            <a:r>
              <a:rPr lang="es-EC" dirty="0"/>
              <a:t>Niveles de discapacidad auditiva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C427C9-B6E3-C24B-931F-48283F5A1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1486"/>
            <a:ext cx="10515600" cy="3183697"/>
          </a:xfrm>
        </p:spPr>
        <p:txBody>
          <a:bodyPr/>
          <a:lstStyle/>
          <a:p>
            <a:r>
              <a:rPr lang="es-EC" dirty="0"/>
              <a:t>Total </a:t>
            </a:r>
          </a:p>
          <a:p>
            <a:r>
              <a:rPr lang="es-EC" dirty="0"/>
              <a:t>Leve: Utiliza aparato auditivo </a:t>
            </a:r>
          </a:p>
          <a:p>
            <a:r>
              <a:rPr lang="es-EC" dirty="0"/>
              <a:t>Moderado: Utiliza aparato auditivo </a:t>
            </a:r>
          </a:p>
          <a:p>
            <a:r>
              <a:rPr lang="es-EC" dirty="0"/>
              <a:t>Severa: Escucha vibraciones y ruidos</a:t>
            </a:r>
          </a:p>
          <a:p>
            <a:r>
              <a:rPr lang="es-EC" dirty="0"/>
              <a:t>Grave: Escucha solo ruidos como silbidos</a:t>
            </a:r>
          </a:p>
        </p:txBody>
      </p:sp>
    </p:spTree>
    <p:extLst>
      <p:ext uri="{BB962C8B-B14F-4D97-AF65-F5344CB8AC3E}">
        <p14:creationId xmlns:p14="http://schemas.microsoft.com/office/powerpoint/2010/main" val="3299938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15DBC-650B-E44F-B7A7-CA9CB9106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E02B07-2F72-C449-BA0B-9A24A1774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40038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375</Words>
  <Application>Microsoft Macintosh PowerPoint</Application>
  <PresentationFormat>Panorámica</PresentationFormat>
  <Paragraphs>35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Discapacidad Sensorial </vt:lpstr>
      <vt:lpstr>¿Cuáles son las discapacidades sensoriales? </vt:lpstr>
      <vt:lpstr>Tipos de discapacisas sensorial </vt:lpstr>
      <vt:lpstr>El origen de la pérdida de audición puede ser congénito o adquirido, y puede darse por múltiples causas:</vt:lpstr>
      <vt:lpstr>Discapacidad visual</vt:lpstr>
      <vt:lpstr>Discapacidad auditiva</vt:lpstr>
      <vt:lpstr>Niveles de discapacidad visual</vt:lpstr>
      <vt:lpstr>Niveles de discapacidad auditiva 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Discapacidad Sensorial </dc:title>
  <dc:creator>Microsoft Office User</dc:creator>
  <cp:lastModifiedBy>Microsoft Office User</cp:lastModifiedBy>
  <cp:revision>2</cp:revision>
  <dcterms:created xsi:type="dcterms:W3CDTF">2021-03-05T17:07:05Z</dcterms:created>
  <dcterms:modified xsi:type="dcterms:W3CDTF">2021-03-05T17:21:46Z</dcterms:modified>
</cp:coreProperties>
</file>