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7" r:id="rId2"/>
    <p:sldId id="262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638C8AF-76D4-2168-C4F2-C705FFC2B7F7}" v="446" dt="2020-04-23T03:37:47.598"/>
    <p1510:client id="{923D6E38-5856-9F63-A168-441537090FA0}" v="697" dt="2020-04-23T02:42:13.256"/>
    <p1510:client id="{DC4FAAB3-1C12-0E47-8A59-54007C520569}" v="798" dt="2020-04-23T04:17:14.1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47"/>
    <p:restoredTop sz="94663"/>
  </p:normalViewPr>
  <p:slideViewPr>
    <p:cSldViewPr snapToGrid="0">
      <p:cViewPr varScale="1">
        <p:scale>
          <a:sx n="117" d="100"/>
          <a:sy n="117" d="100"/>
        </p:scale>
        <p:origin x="18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rnán Ponce" userId="e9ddeaa2-9425-4f5e-aaad-720a0ce49316" providerId="ADAL" clId="{DC4FAAB3-1C12-0E47-8A59-54007C520569}"/>
    <pc:docChg chg="custSel addSld delSld modSld">
      <pc:chgData name="Hernán Ponce" userId="e9ddeaa2-9425-4f5e-aaad-720a0ce49316" providerId="ADAL" clId="{DC4FAAB3-1C12-0E47-8A59-54007C520569}" dt="2020-04-23T04:17:14.183" v="795" actId="1076"/>
      <pc:docMkLst>
        <pc:docMk/>
      </pc:docMkLst>
      <pc:sldChg chg="modSp">
        <pc:chgData name="Hernán Ponce" userId="e9ddeaa2-9425-4f5e-aaad-720a0ce49316" providerId="ADAL" clId="{DC4FAAB3-1C12-0E47-8A59-54007C520569}" dt="2020-04-23T03:50:55.340" v="1" actId="27636"/>
        <pc:sldMkLst>
          <pc:docMk/>
          <pc:sldMk cId="377990359" sldId="257"/>
        </pc:sldMkLst>
        <pc:spChg chg="mod">
          <ac:chgData name="Hernán Ponce" userId="e9ddeaa2-9425-4f5e-aaad-720a0ce49316" providerId="ADAL" clId="{DC4FAAB3-1C12-0E47-8A59-54007C520569}" dt="2020-04-23T03:50:55.340" v="1" actId="27636"/>
          <ac:spMkLst>
            <pc:docMk/>
            <pc:sldMk cId="377990359" sldId="257"/>
            <ac:spMk id="2" creationId="{0EC7363C-6225-402E-B16F-C93DCEFD2B10}"/>
          </ac:spMkLst>
        </pc:spChg>
      </pc:sldChg>
      <pc:sldChg chg="del">
        <pc:chgData name="Hernán Ponce" userId="e9ddeaa2-9425-4f5e-aaad-720a0ce49316" providerId="ADAL" clId="{DC4FAAB3-1C12-0E47-8A59-54007C520569}" dt="2020-04-23T03:51:15.711" v="2" actId="2696"/>
        <pc:sldMkLst>
          <pc:docMk/>
          <pc:sldMk cId="747682281" sldId="261"/>
        </pc:sldMkLst>
      </pc:sldChg>
      <pc:sldChg chg="addSp delSp modSp add">
        <pc:chgData name="Hernán Ponce" userId="e9ddeaa2-9425-4f5e-aaad-720a0ce49316" providerId="ADAL" clId="{DC4FAAB3-1C12-0E47-8A59-54007C520569}" dt="2020-04-23T03:59:35.759" v="251" actId="20577"/>
        <pc:sldMkLst>
          <pc:docMk/>
          <pc:sldMk cId="3514652710" sldId="262"/>
        </pc:sldMkLst>
        <pc:spChg chg="mod">
          <ac:chgData name="Hernán Ponce" userId="e9ddeaa2-9425-4f5e-aaad-720a0ce49316" providerId="ADAL" clId="{DC4FAAB3-1C12-0E47-8A59-54007C520569}" dt="2020-04-23T03:59:35.759" v="251" actId="20577"/>
          <ac:spMkLst>
            <pc:docMk/>
            <pc:sldMk cId="3514652710" sldId="262"/>
            <ac:spMk id="2" creationId="{ACAB5351-F0A5-FA42-8BBD-9DE74D07023B}"/>
          </ac:spMkLst>
        </pc:spChg>
        <pc:spChg chg="del">
          <ac:chgData name="Hernán Ponce" userId="e9ddeaa2-9425-4f5e-aaad-720a0ce49316" providerId="ADAL" clId="{DC4FAAB3-1C12-0E47-8A59-54007C520569}" dt="2020-04-23T03:52:57.455" v="12" actId="3680"/>
          <ac:spMkLst>
            <pc:docMk/>
            <pc:sldMk cId="3514652710" sldId="262"/>
            <ac:spMk id="3" creationId="{64C1574D-DCC4-984D-8054-83EE922C889B}"/>
          </ac:spMkLst>
        </pc:spChg>
        <pc:graphicFrameChg chg="add mod modGraphic">
          <ac:chgData name="Hernán Ponce" userId="e9ddeaa2-9425-4f5e-aaad-720a0ce49316" providerId="ADAL" clId="{DC4FAAB3-1C12-0E47-8A59-54007C520569}" dt="2020-04-23T03:59:04.689" v="245" actId="20577"/>
          <ac:graphicFrameMkLst>
            <pc:docMk/>
            <pc:sldMk cId="3514652710" sldId="262"/>
            <ac:graphicFrameMk id="4" creationId="{81A17584-BE3B-CB4B-85A8-D8E088E2A298}"/>
          </ac:graphicFrameMkLst>
        </pc:graphicFrameChg>
      </pc:sldChg>
      <pc:sldChg chg="addSp delSp modSp add">
        <pc:chgData name="Hernán Ponce" userId="e9ddeaa2-9425-4f5e-aaad-720a0ce49316" providerId="ADAL" clId="{DC4FAAB3-1C12-0E47-8A59-54007C520569}" dt="2020-04-23T04:17:14.183" v="795" actId="1076"/>
        <pc:sldMkLst>
          <pc:docMk/>
          <pc:sldMk cId="69640930" sldId="263"/>
        </pc:sldMkLst>
        <pc:spChg chg="add del mod">
          <ac:chgData name="Hernán Ponce" userId="e9ddeaa2-9425-4f5e-aaad-720a0ce49316" providerId="ADAL" clId="{DC4FAAB3-1C12-0E47-8A59-54007C520569}" dt="2020-04-23T04:01:30.142" v="254" actId="3680"/>
          <ac:spMkLst>
            <pc:docMk/>
            <pc:sldMk cId="69640930" sldId="263"/>
            <ac:spMk id="5" creationId="{7D25865A-8E3C-854C-87A7-7DC0923F72D4}"/>
          </ac:spMkLst>
        </pc:spChg>
        <pc:graphicFrameChg chg="del">
          <ac:chgData name="Hernán Ponce" userId="e9ddeaa2-9425-4f5e-aaad-720a0ce49316" providerId="ADAL" clId="{DC4FAAB3-1C12-0E47-8A59-54007C520569}" dt="2020-04-23T04:01:02.422" v="253" actId="478"/>
          <ac:graphicFrameMkLst>
            <pc:docMk/>
            <pc:sldMk cId="69640930" sldId="263"/>
            <ac:graphicFrameMk id="4" creationId="{81A17584-BE3B-CB4B-85A8-D8E088E2A298}"/>
          </ac:graphicFrameMkLst>
        </pc:graphicFrameChg>
        <pc:graphicFrameChg chg="add mod modGraphic">
          <ac:chgData name="Hernán Ponce" userId="e9ddeaa2-9425-4f5e-aaad-720a0ce49316" providerId="ADAL" clId="{DC4FAAB3-1C12-0E47-8A59-54007C520569}" dt="2020-04-23T04:17:14.183" v="795" actId="1076"/>
          <ac:graphicFrameMkLst>
            <pc:docMk/>
            <pc:sldMk cId="69640930" sldId="263"/>
            <ac:graphicFrameMk id="6" creationId="{573A2276-77A1-9748-8413-46CA11B3C1D6}"/>
          </ac:graphicFrameMkLst>
        </pc:graphicFrameChg>
      </pc:sldChg>
    </pc:docChg>
  </pc:docChgLst>
  <pc:docChgLst>
    <pc:chgData name="Hernán Ponce" userId="S::hponce@unach.edu.ec::e9ddeaa2-9425-4f5e-aaad-720a0ce49316" providerId="AD" clId="Web-{5638C8AF-76D4-2168-C4F2-C705FFC2B7F7}"/>
    <pc:docChg chg="addSld modSld">
      <pc:chgData name="Hernán Ponce" userId="S::hponce@unach.edu.ec::e9ddeaa2-9425-4f5e-aaad-720a0ce49316" providerId="AD" clId="Web-{5638C8AF-76D4-2168-C4F2-C705FFC2B7F7}" dt="2020-04-23T03:37:47.598" v="397" actId="14100"/>
      <pc:docMkLst>
        <pc:docMk/>
      </pc:docMkLst>
      <pc:sldChg chg="modSp">
        <pc:chgData name="Hernán Ponce" userId="S::hponce@unach.edu.ec::e9ddeaa2-9425-4f5e-aaad-720a0ce49316" providerId="AD" clId="Web-{5638C8AF-76D4-2168-C4F2-C705FFC2B7F7}" dt="2020-04-23T02:52:41.691" v="0" actId="1076"/>
        <pc:sldMkLst>
          <pc:docMk/>
          <pc:sldMk cId="377990359" sldId="257"/>
        </pc:sldMkLst>
        <pc:picChg chg="mod">
          <ac:chgData name="Hernán Ponce" userId="S::hponce@unach.edu.ec::e9ddeaa2-9425-4f5e-aaad-720a0ce49316" providerId="AD" clId="Web-{5638C8AF-76D4-2168-C4F2-C705FFC2B7F7}" dt="2020-04-23T02:52:41.691" v="0" actId="1076"/>
          <ac:picMkLst>
            <pc:docMk/>
            <pc:sldMk cId="377990359" sldId="257"/>
            <ac:picMk id="4" creationId="{ED43D6B8-210C-4ED2-B5C8-68B0113F0E98}"/>
          </ac:picMkLst>
        </pc:picChg>
      </pc:sldChg>
      <pc:sldChg chg="modSp">
        <pc:chgData name="Hernán Ponce" userId="S::hponce@unach.edu.ec::e9ddeaa2-9425-4f5e-aaad-720a0ce49316" providerId="AD" clId="Web-{5638C8AF-76D4-2168-C4F2-C705FFC2B7F7}" dt="2020-04-23T02:57:06.286" v="62"/>
        <pc:sldMkLst>
          <pc:docMk/>
          <pc:sldMk cId="2389415581" sldId="258"/>
        </pc:sldMkLst>
        <pc:spChg chg="mod">
          <ac:chgData name="Hernán Ponce" userId="S::hponce@unach.edu.ec::e9ddeaa2-9425-4f5e-aaad-720a0ce49316" providerId="AD" clId="Web-{5638C8AF-76D4-2168-C4F2-C705FFC2B7F7}" dt="2020-04-23T02:53:45.363" v="12" actId="14100"/>
          <ac:spMkLst>
            <pc:docMk/>
            <pc:sldMk cId="2389415581" sldId="258"/>
            <ac:spMk id="2" creationId="{9D26E7B4-0F9F-4ECA-962C-7A434D576324}"/>
          </ac:spMkLst>
        </pc:spChg>
        <pc:spChg chg="mod">
          <ac:chgData name="Hernán Ponce" userId="S::hponce@unach.edu.ec::e9ddeaa2-9425-4f5e-aaad-720a0ce49316" providerId="AD" clId="Web-{5638C8AF-76D4-2168-C4F2-C705FFC2B7F7}" dt="2020-04-23T02:55:58.067" v="55" actId="14100"/>
          <ac:spMkLst>
            <pc:docMk/>
            <pc:sldMk cId="2389415581" sldId="258"/>
            <ac:spMk id="3" creationId="{3D6BFC60-0F69-4DAA-AFCA-07224449B873}"/>
          </ac:spMkLst>
        </pc:spChg>
        <pc:graphicFrameChg chg="mod modGraphic">
          <ac:chgData name="Hernán Ponce" userId="S::hponce@unach.edu.ec::e9ddeaa2-9425-4f5e-aaad-720a0ce49316" providerId="AD" clId="Web-{5638C8AF-76D4-2168-C4F2-C705FFC2B7F7}" dt="2020-04-23T02:57:06.286" v="62"/>
          <ac:graphicFrameMkLst>
            <pc:docMk/>
            <pc:sldMk cId="2389415581" sldId="258"/>
            <ac:graphicFrameMk id="6" creationId="{6D8E5A39-26EF-44F1-A454-CBC80EE30439}"/>
          </ac:graphicFrameMkLst>
        </pc:graphicFrameChg>
      </pc:sldChg>
      <pc:sldChg chg="addSp delSp modSp new">
        <pc:chgData name="Hernán Ponce" userId="S::hponce@unach.edu.ec::e9ddeaa2-9425-4f5e-aaad-720a0ce49316" providerId="AD" clId="Web-{5638C8AF-76D4-2168-C4F2-C705FFC2B7F7}" dt="2020-04-23T03:18:52.417" v="283"/>
        <pc:sldMkLst>
          <pc:docMk/>
          <pc:sldMk cId="1989330141" sldId="259"/>
        </pc:sldMkLst>
        <pc:spChg chg="mod">
          <ac:chgData name="Hernán Ponce" userId="S::hponce@unach.edu.ec::e9ddeaa2-9425-4f5e-aaad-720a0ce49316" providerId="AD" clId="Web-{5638C8AF-76D4-2168-C4F2-C705FFC2B7F7}" dt="2020-04-23T03:04:51.460" v="94" actId="20577"/>
          <ac:spMkLst>
            <pc:docMk/>
            <pc:sldMk cId="1989330141" sldId="259"/>
            <ac:spMk id="2" creationId="{04C8BF2A-3575-4C8E-B904-B919CC97852D}"/>
          </ac:spMkLst>
        </pc:spChg>
        <pc:spChg chg="del">
          <ac:chgData name="Hernán Ponce" userId="S::hponce@unach.edu.ec::e9ddeaa2-9425-4f5e-aaad-720a0ce49316" providerId="AD" clId="Web-{5638C8AF-76D4-2168-C4F2-C705FFC2B7F7}" dt="2020-04-23T03:02:34.538" v="74"/>
          <ac:spMkLst>
            <pc:docMk/>
            <pc:sldMk cId="1989330141" sldId="259"/>
            <ac:spMk id="3" creationId="{D8B18EF0-381A-4BDA-91D7-03CBB5919CCD}"/>
          </ac:spMkLst>
        </pc:spChg>
        <pc:spChg chg="add del mod">
          <ac:chgData name="Hernán Ponce" userId="S::hponce@unach.edu.ec::e9ddeaa2-9425-4f5e-aaad-720a0ce49316" providerId="AD" clId="Web-{5638C8AF-76D4-2168-C4F2-C705FFC2B7F7}" dt="2020-04-23T03:10:41.962" v="164"/>
          <ac:spMkLst>
            <pc:docMk/>
            <pc:sldMk cId="1989330141" sldId="259"/>
            <ac:spMk id="7" creationId="{1374190B-01D4-450E-A13B-F48AFA39803F}"/>
          </ac:spMkLst>
        </pc:spChg>
        <pc:graphicFrameChg chg="add del mod ord modGraphic">
          <ac:chgData name="Hernán Ponce" userId="S::hponce@unach.edu.ec::e9ddeaa2-9425-4f5e-aaad-720a0ce49316" providerId="AD" clId="Web-{5638C8AF-76D4-2168-C4F2-C705FFC2B7F7}" dt="2020-04-23T03:09:42.055" v="163"/>
          <ac:graphicFrameMkLst>
            <pc:docMk/>
            <pc:sldMk cId="1989330141" sldId="259"/>
            <ac:graphicFrameMk id="4" creationId="{B4ED5959-FB2F-465E-A481-583629B8A664}"/>
          </ac:graphicFrameMkLst>
        </pc:graphicFrameChg>
        <pc:graphicFrameChg chg="add mod ord modGraphic">
          <ac:chgData name="Hernán Ponce" userId="S::hponce@unach.edu.ec::e9ddeaa2-9425-4f5e-aaad-720a0ce49316" providerId="AD" clId="Web-{5638C8AF-76D4-2168-C4F2-C705FFC2B7F7}" dt="2020-04-23T03:18:52.417" v="283"/>
          <ac:graphicFrameMkLst>
            <pc:docMk/>
            <pc:sldMk cId="1989330141" sldId="259"/>
            <ac:graphicFrameMk id="8" creationId="{9D76D57C-4E82-46D4-B025-AACFC6EC5A5A}"/>
          </ac:graphicFrameMkLst>
        </pc:graphicFrameChg>
      </pc:sldChg>
      <pc:sldChg chg="modSp add replId">
        <pc:chgData name="Hernán Ponce" userId="S::hponce@unach.edu.ec::e9ddeaa2-9425-4f5e-aaad-720a0ce49316" providerId="AD" clId="Web-{5638C8AF-76D4-2168-C4F2-C705FFC2B7F7}" dt="2020-04-23T03:28:11.607" v="326"/>
        <pc:sldMkLst>
          <pc:docMk/>
          <pc:sldMk cId="3278769732" sldId="260"/>
        </pc:sldMkLst>
        <pc:graphicFrameChg chg="mod modGraphic">
          <ac:chgData name="Hernán Ponce" userId="S::hponce@unach.edu.ec::e9ddeaa2-9425-4f5e-aaad-720a0ce49316" providerId="AD" clId="Web-{5638C8AF-76D4-2168-C4F2-C705FFC2B7F7}" dt="2020-04-23T03:28:11.607" v="326"/>
          <ac:graphicFrameMkLst>
            <pc:docMk/>
            <pc:sldMk cId="3278769732" sldId="260"/>
            <ac:graphicFrameMk id="8" creationId="{9D76D57C-4E82-46D4-B025-AACFC6EC5A5A}"/>
          </ac:graphicFrameMkLst>
        </pc:graphicFrameChg>
      </pc:sldChg>
      <pc:sldChg chg="addSp delSp modSp new">
        <pc:chgData name="Hernán Ponce" userId="S::hponce@unach.edu.ec::e9ddeaa2-9425-4f5e-aaad-720a0ce49316" providerId="AD" clId="Web-{5638C8AF-76D4-2168-C4F2-C705FFC2B7F7}" dt="2020-04-23T03:37:47.598" v="397" actId="14100"/>
        <pc:sldMkLst>
          <pc:docMk/>
          <pc:sldMk cId="747682281" sldId="261"/>
        </pc:sldMkLst>
        <pc:spChg chg="mod">
          <ac:chgData name="Hernán Ponce" userId="S::hponce@unach.edu.ec::e9ddeaa2-9425-4f5e-aaad-720a0ce49316" providerId="AD" clId="Web-{5638C8AF-76D4-2168-C4F2-C705FFC2B7F7}" dt="2020-04-23T03:37:30.598" v="394" actId="20577"/>
          <ac:spMkLst>
            <pc:docMk/>
            <pc:sldMk cId="747682281" sldId="261"/>
            <ac:spMk id="2" creationId="{F32BC69A-D2C8-4B49-AD63-3D94E5CE1F4D}"/>
          </ac:spMkLst>
        </pc:spChg>
        <pc:spChg chg="del">
          <ac:chgData name="Hernán Ponce" userId="S::hponce@unach.edu.ec::e9ddeaa2-9425-4f5e-aaad-720a0ce49316" providerId="AD" clId="Web-{5638C8AF-76D4-2168-C4F2-C705FFC2B7F7}" dt="2020-04-23T03:32:33.673" v="339"/>
          <ac:spMkLst>
            <pc:docMk/>
            <pc:sldMk cId="747682281" sldId="261"/>
            <ac:spMk id="3" creationId="{F21CC312-7CEB-4D24-B0E1-026F5661E225}"/>
          </ac:spMkLst>
        </pc:spChg>
        <pc:spChg chg="add mod">
          <ac:chgData name="Hernán Ponce" userId="S::hponce@unach.edu.ec::e9ddeaa2-9425-4f5e-aaad-720a0ce49316" providerId="AD" clId="Web-{5638C8AF-76D4-2168-C4F2-C705FFC2B7F7}" dt="2020-04-23T03:37:47.598" v="397" actId="14100"/>
          <ac:spMkLst>
            <pc:docMk/>
            <pc:sldMk cId="747682281" sldId="261"/>
            <ac:spMk id="9" creationId="{283BE531-DE5A-4BCF-A288-EE55A9977379}"/>
          </ac:spMkLst>
        </pc:spChg>
        <pc:graphicFrameChg chg="add del mod ord modGraphic">
          <ac:chgData name="Hernán Ponce" userId="S::hponce@unach.edu.ec::e9ddeaa2-9425-4f5e-aaad-720a0ce49316" providerId="AD" clId="Web-{5638C8AF-76D4-2168-C4F2-C705FFC2B7F7}" dt="2020-04-23T03:33:44.438" v="341"/>
          <ac:graphicFrameMkLst>
            <pc:docMk/>
            <pc:sldMk cId="747682281" sldId="261"/>
            <ac:graphicFrameMk id="4" creationId="{5B561BB9-D42E-48EC-A252-53B9F5A26C42}"/>
          </ac:graphicFrameMkLst>
        </pc:graphicFrameChg>
        <pc:graphicFrameChg chg="add mod modGraphic">
          <ac:chgData name="Hernán Ponce" userId="S::hponce@unach.edu.ec::e9ddeaa2-9425-4f5e-aaad-720a0ce49316" providerId="AD" clId="Web-{5638C8AF-76D4-2168-C4F2-C705FFC2B7F7}" dt="2020-04-23T03:36:51.864" v="392" actId="1076"/>
          <ac:graphicFrameMkLst>
            <pc:docMk/>
            <pc:sldMk cId="747682281" sldId="261"/>
            <ac:graphicFrameMk id="6" creationId="{4E43E5FC-8E3F-4607-A933-1B9AABA168E4}"/>
          </ac:graphicFrameMkLst>
        </pc:graphicFrameChg>
      </pc:sldChg>
    </pc:docChg>
  </pc:docChgLst>
  <pc:docChgLst>
    <pc:chgData name="Hernán Ponce" userId="S::hponce@unach.edu.ec::e9ddeaa2-9425-4f5e-aaad-720a0ce49316" providerId="AD" clId="Web-{923D6E38-5856-9F63-A168-441537090FA0}"/>
    <pc:docChg chg="mod addSld modSld sldOrd modMainMaster setSldSz">
      <pc:chgData name="Hernán Ponce" userId="S::hponce@unach.edu.ec::e9ddeaa2-9425-4f5e-aaad-720a0ce49316" providerId="AD" clId="Web-{923D6E38-5856-9F63-A168-441537090FA0}" dt="2020-04-23T02:42:13.256" v="656"/>
      <pc:docMkLst>
        <pc:docMk/>
      </pc:docMkLst>
      <pc:sldChg chg="modSp">
        <pc:chgData name="Hernán Ponce" userId="S::hponce@unach.edu.ec::e9ddeaa2-9425-4f5e-aaad-720a0ce49316" providerId="AD" clId="Web-{923D6E38-5856-9F63-A168-441537090FA0}" dt="2020-04-23T02:37:25.552" v="640"/>
        <pc:sldMkLst>
          <pc:docMk/>
          <pc:sldMk cId="3482921086" sldId="256"/>
        </pc:sldMkLst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k cId="3482921086" sldId="256"/>
            <ac:spMk id="2" creationId="{00000000-0000-0000-0000-00000000000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k cId="3482921086" sldId="256"/>
            <ac:spMk id="3" creationId="{00000000-0000-0000-0000-000000000000}"/>
          </ac:spMkLst>
        </pc:spChg>
      </pc:sldChg>
      <pc:sldChg chg="addSp modSp new ord">
        <pc:chgData name="Hernán Ponce" userId="S::hponce@unach.edu.ec::e9ddeaa2-9425-4f5e-aaad-720a0ce49316" providerId="AD" clId="Web-{923D6E38-5856-9F63-A168-441537090FA0}" dt="2020-04-23T02:37:25.552" v="640"/>
        <pc:sldMkLst>
          <pc:docMk/>
          <pc:sldMk cId="377990359" sldId="257"/>
        </pc:sldMkLst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k cId="377990359" sldId="257"/>
            <ac:spMk id="2" creationId="{0EC7363C-6225-402E-B16F-C93DCEFD2B1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k cId="377990359" sldId="257"/>
            <ac:spMk id="3" creationId="{8F2AE95A-AE7A-42E3-9E0B-42EE96BF63CD}"/>
          </ac:spMkLst>
        </pc:spChg>
        <pc:picChg chg="add mod">
          <ac:chgData name="Hernán Ponce" userId="S::hponce@unach.edu.ec::e9ddeaa2-9425-4f5e-aaad-720a0ce49316" providerId="AD" clId="Web-{923D6E38-5856-9F63-A168-441537090FA0}" dt="2020-04-23T02:37:25.552" v="640"/>
          <ac:picMkLst>
            <pc:docMk/>
            <pc:sldMk cId="377990359" sldId="257"/>
            <ac:picMk id="4" creationId="{ED43D6B8-210C-4ED2-B5C8-68B0113F0E98}"/>
          </ac:picMkLst>
        </pc:picChg>
      </pc:sldChg>
      <pc:sldChg chg="addSp delSp modSp new modTransition">
        <pc:chgData name="Hernán Ponce" userId="S::hponce@unach.edu.ec::e9ddeaa2-9425-4f5e-aaad-720a0ce49316" providerId="AD" clId="Web-{923D6E38-5856-9F63-A168-441537090FA0}" dt="2020-04-23T02:42:13.256" v="656"/>
        <pc:sldMkLst>
          <pc:docMk/>
          <pc:sldMk cId="2389415581" sldId="258"/>
        </pc:sldMkLst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k cId="2389415581" sldId="258"/>
            <ac:spMk id="2" creationId="{9D26E7B4-0F9F-4ECA-962C-7A434D576324}"/>
          </ac:spMkLst>
        </pc:spChg>
        <pc:spChg chg="mod">
          <ac:chgData name="Hernán Ponce" userId="S::hponce@unach.edu.ec::e9ddeaa2-9425-4f5e-aaad-720a0ce49316" providerId="AD" clId="Web-{923D6E38-5856-9F63-A168-441537090FA0}" dt="2020-04-23T02:41:11.959" v="648" actId="14100"/>
          <ac:spMkLst>
            <pc:docMk/>
            <pc:sldMk cId="2389415581" sldId="258"/>
            <ac:spMk id="3" creationId="{3D6BFC60-0F69-4DAA-AFCA-07224449B873}"/>
          </ac:spMkLst>
        </pc:spChg>
        <pc:graphicFrameChg chg="add del mod modGraphic">
          <ac:chgData name="Hernán Ponce" userId="S::hponce@unach.edu.ec::e9ddeaa2-9425-4f5e-aaad-720a0ce49316" providerId="AD" clId="Web-{923D6E38-5856-9F63-A168-441537090FA0}" dt="2020-04-23T02:28:41.675" v="450"/>
          <ac:graphicFrameMkLst>
            <pc:docMk/>
            <pc:sldMk cId="2389415581" sldId="258"/>
            <ac:graphicFrameMk id="4" creationId="{389ACE2A-B12B-4118-8F12-BF78D30BB5DA}"/>
          </ac:graphicFrameMkLst>
        </pc:graphicFrameChg>
        <pc:graphicFrameChg chg="add mod modGraphic">
          <ac:chgData name="Hernán Ponce" userId="S::hponce@unach.edu.ec::e9ddeaa2-9425-4f5e-aaad-720a0ce49316" providerId="AD" clId="Web-{923D6E38-5856-9F63-A168-441537090FA0}" dt="2020-04-23T02:42:13.256" v="656"/>
          <ac:graphicFrameMkLst>
            <pc:docMk/>
            <pc:sldMk cId="2389415581" sldId="258"/>
            <ac:graphicFrameMk id="6" creationId="{6D8E5A39-26EF-44F1-A454-CBC80EE30439}"/>
          </ac:graphicFrameMkLst>
        </pc:graphicFrameChg>
      </pc:sldChg>
      <pc:sldMasterChg chg="modSp modSldLayout">
        <pc:chgData name="Hernán Ponce" userId="S::hponce@unach.edu.ec::e9ddeaa2-9425-4f5e-aaad-720a0ce49316" providerId="AD" clId="Web-{923D6E38-5856-9F63-A168-441537090FA0}" dt="2020-04-23T02:37:25.552" v="640"/>
        <pc:sldMasterMkLst>
          <pc:docMk/>
          <pc:sldMasterMk cId="1967165368" sldId="2147483669"/>
        </pc:sldMasterMkLst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asterMk cId="1967165368" sldId="2147483669"/>
            <ac:spMk id="2" creationId="{00000000-0000-0000-0000-00000000000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asterMk cId="1967165368" sldId="2147483669"/>
            <ac:spMk id="3" creationId="{00000000-0000-0000-0000-00000000000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asterMk cId="1967165368" sldId="2147483669"/>
            <ac:spMk id="4" creationId="{00000000-0000-0000-0000-00000000000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asterMk cId="1967165368" sldId="2147483669"/>
            <ac:spMk id="5" creationId="{00000000-0000-0000-0000-000000000000}"/>
          </ac:spMkLst>
        </pc:spChg>
        <pc:spChg chg="mod">
          <ac:chgData name="Hernán Ponce" userId="S::hponce@unach.edu.ec::e9ddeaa2-9425-4f5e-aaad-720a0ce49316" providerId="AD" clId="Web-{923D6E38-5856-9F63-A168-441537090FA0}" dt="2020-04-23T02:37:25.552" v="640"/>
          <ac:spMkLst>
            <pc:docMk/>
            <pc:sldMasterMk cId="1967165368" sldId="2147483669"/>
            <ac:spMk id="6" creationId="{00000000-0000-0000-0000-000000000000}"/>
          </ac:spMkLst>
        </pc:spChg>
        <pc:picChg chg="mod">
          <ac:chgData name="Hernán Ponce" userId="S::hponce@unach.edu.ec::e9ddeaa2-9425-4f5e-aaad-720a0ce49316" providerId="AD" clId="Web-{923D6E38-5856-9F63-A168-441537090FA0}" dt="2020-04-23T02:37:25.552" v="640"/>
          <ac:picMkLst>
            <pc:docMk/>
            <pc:sldMasterMk cId="1967165368" sldId="2147483669"/>
            <ac:picMk id="1026" creationId="{00000000-0000-0000-0000-000000000000}"/>
          </ac:picMkLst>
        </pc:pic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613466156" sldId="2147483670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613466156" sldId="2147483670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613466156" sldId="2147483670"/>
              <ac:spMk id="3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613466156" sldId="2147483670"/>
              <ac:picMk id="7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2360804031" sldId="2147483671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2360804031" sldId="2147483671"/>
              <ac:spMk id="12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2360804031" sldId="2147483671"/>
              <ac:picMk id="3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127306564" sldId="2147483672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127306564" sldId="2147483672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127306564" sldId="2147483672"/>
              <ac:spMk id="3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127306564" sldId="2147483672"/>
              <ac:picMk id="9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497046006" sldId="2147483673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97046006" sldId="2147483673"/>
              <ac:spMk id="1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97046006" sldId="2147483673"/>
              <ac:spMk id="1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97046006" sldId="2147483673"/>
              <ac:spMk id="1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497046006" sldId="2147483673"/>
              <ac:picMk id="10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462488411" sldId="2147483674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62488411" sldId="2147483674"/>
              <ac:spMk id="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62488411" sldId="2147483674"/>
              <ac:spMk id="5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62488411" sldId="2147483674"/>
              <ac:spMk id="1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62488411" sldId="2147483674"/>
              <ac:spMk id="1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62488411" sldId="2147483674"/>
              <ac:spMk id="1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462488411" sldId="2147483674"/>
              <ac:picMk id="15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484428792" sldId="2147483675"/>
          </pc:sldLayoutMkLst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484428792" sldId="2147483675"/>
              <ac:picMk id="8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388723601" sldId="2147483676"/>
          </pc:sldLayoutMkLst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388723601" sldId="2147483676"/>
              <ac:picMk id="7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12251636" sldId="2147483677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12251636" sldId="2147483677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12251636" sldId="2147483677"/>
              <ac:spMk id="4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12251636" sldId="2147483677"/>
              <ac:spMk id="10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12251636" sldId="2147483677"/>
              <ac:picMk id="11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428831491" sldId="2147483678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28831491" sldId="2147483678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28831491" sldId="2147483678"/>
              <ac:spMk id="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428831491" sldId="2147483678"/>
              <ac:spMk id="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428831491" sldId="2147483678"/>
              <ac:picMk id="10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550867246" sldId="2147483679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550867246" sldId="2147483679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550867246" sldId="2147483679"/>
              <ac:spMk id="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550867246" sldId="2147483679"/>
              <ac:spMk id="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550867246" sldId="2147483679"/>
              <ac:picMk id="10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3136455474" sldId="2147483680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6455474" sldId="2147483680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6455474" sldId="2147483680"/>
              <ac:spMk id="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3136455474" sldId="2147483680"/>
              <ac:picMk id="8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3131146209" sldId="2147483681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1146209" sldId="2147483681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1146209" sldId="2147483681"/>
              <ac:spMk id="4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1146209" sldId="2147483681"/>
              <ac:spMk id="1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1146209" sldId="2147483681"/>
              <ac:spMk id="1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131146209" sldId="2147483681"/>
              <ac:spMk id="1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3131146209" sldId="2147483681"/>
              <ac:picMk id="11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4284829982" sldId="2147483682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284829982" sldId="2147483682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284829982" sldId="2147483682"/>
              <ac:spMk id="4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4284829982" sldId="2147483682"/>
              <ac:picMk id="8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4158503401" sldId="2147483683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7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8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9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10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11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1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4158503401" sldId="2147483683"/>
              <ac:spMk id="15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4158503401" sldId="2147483683"/>
              <ac:picMk id="13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3064855791" sldId="2147483684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19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0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1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3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4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5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6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27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3064855791" sldId="2147483684"/>
              <ac:spMk id="30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3064855791" sldId="2147483684"/>
              <ac:picMk id="16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2973391314" sldId="2147483685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2973391314" sldId="2147483685"/>
              <ac:spMk id="11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2973391314" sldId="2147483685"/>
              <ac:picMk id="8" creationId="{00000000-0000-0000-0000-000000000000}"/>
            </ac:picMkLst>
          </pc:picChg>
        </pc:sldLayoutChg>
        <pc:sldLayoutChg chg="modSp">
          <pc:chgData name="Hernán Ponce" userId="S::hponce@unach.edu.ec::e9ddeaa2-9425-4f5e-aaad-720a0ce49316" providerId="AD" clId="Web-{923D6E38-5856-9F63-A168-441537090FA0}" dt="2020-04-23T02:37:25.552" v="640"/>
          <pc:sldLayoutMkLst>
            <pc:docMk/>
            <pc:sldMasterMk cId="1967165368" sldId="2147483669"/>
            <pc:sldLayoutMk cId="1624786676" sldId="2147483686"/>
          </pc:sldLayoutMkLst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624786676" sldId="2147483686"/>
              <ac:spMk id="2" creationId="{00000000-0000-0000-0000-000000000000}"/>
            </ac:spMkLst>
          </pc:spChg>
          <pc:spChg chg="mod">
            <ac:chgData name="Hernán Ponce" userId="S::hponce@unach.edu.ec::e9ddeaa2-9425-4f5e-aaad-720a0ce49316" providerId="AD" clId="Web-{923D6E38-5856-9F63-A168-441537090FA0}" dt="2020-04-23T02:37:25.552" v="640"/>
            <ac:spMkLst>
              <pc:docMk/>
              <pc:sldMasterMk cId="1967165368" sldId="2147483669"/>
              <pc:sldLayoutMk cId="1624786676" sldId="2147483686"/>
              <ac:spMk id="8" creationId="{00000000-0000-0000-0000-000000000000}"/>
            </ac:spMkLst>
          </pc:spChg>
          <pc:picChg chg="mod">
            <ac:chgData name="Hernán Ponce" userId="S::hponce@unach.edu.ec::e9ddeaa2-9425-4f5e-aaad-720a0ce49316" providerId="AD" clId="Web-{923D6E38-5856-9F63-A168-441537090FA0}" dt="2020-04-23T02:37:25.552" v="640"/>
            <ac:picMkLst>
              <pc:docMk/>
              <pc:sldMasterMk cId="1967165368" sldId="2147483669"/>
              <pc:sldLayoutMk cId="1624786676" sldId="2147483686"/>
              <ac:picMk id="9" creationId="{00000000-0000-0000-0000-000000000000}"/>
            </ac:picMkLst>
          </pc:pic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165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66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867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4554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751116" y="754166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18169" y="2993578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1146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8299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8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5034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16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8557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39131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78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804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3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chemeClr val="bg1">
                    <a:lumMod val="50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306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046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19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195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488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428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723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51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4451227" cy="2023254"/>
          </a:xfrm>
        </p:spPr>
        <p:txBody>
          <a:bodyPr anchor="b"/>
          <a:lstStyle>
            <a:lvl1pPr algn="ctr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68602" y="609601"/>
            <a:ext cx="2441519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451212" cy="3158347"/>
          </a:xfrm>
        </p:spPr>
        <p:txBody>
          <a:bodyPr/>
          <a:lstStyle>
            <a:lvl1pPr marL="0" indent="0" algn="ctr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6/4/21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831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6/4/21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65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7363C-6225-402E-B16F-C93DCEFD2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933570"/>
            <a:ext cx="7773338" cy="1584701"/>
          </a:xfrm>
        </p:spPr>
        <p:txBody>
          <a:bodyPr>
            <a:normAutofit/>
          </a:bodyPr>
          <a:lstStyle/>
          <a:p>
            <a:r>
              <a:rPr lang="es-ES" sz="3200" dirty="0">
                <a:ea typeface="+mj-lt"/>
                <a:cs typeface="+mj-lt"/>
              </a:rPr>
              <a:t>NATACIÓN Y ACTIVIDADES ACUATICAS II</a:t>
            </a:r>
            <a:endParaRPr lang="es-ES" sz="32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2AE95A-AE7A-42E3-9E0B-42EE96BF63C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vert="horz" lIns="68580" tIns="34290" rIns="68580" bIns="34290" rtlCol="0" anchor="t">
            <a:normAutofit/>
          </a:bodyPr>
          <a:lstStyle/>
          <a:p>
            <a:pPr marL="0" indent="0">
              <a:buNone/>
            </a:pPr>
            <a:r>
              <a:rPr lang="es-EC" dirty="0"/>
              <a:t>ÁREAS FUNCIONALES</a:t>
            </a:r>
            <a:r>
              <a:rPr lang="es-EC" b="1" dirty="0"/>
              <a:t>: </a:t>
            </a:r>
            <a:r>
              <a:rPr lang="es-EC" dirty="0"/>
              <a:t>CONCEPTOS BÁSICOS NECESARIOS</a:t>
            </a:r>
            <a:r>
              <a:rPr lang="es-EC" b="1" dirty="0"/>
              <a:t> </a:t>
            </a:r>
            <a:endParaRPr lang="es-EC" dirty="0"/>
          </a:p>
          <a:p>
            <a:r>
              <a:rPr lang="es-EC" dirty="0"/>
              <a:t>1.2.1. Área funcional regenerativa</a:t>
            </a:r>
          </a:p>
          <a:p>
            <a:r>
              <a:rPr lang="es-EC" dirty="0"/>
              <a:t>1.2.2. Área funcional subaeróbica</a:t>
            </a:r>
          </a:p>
          <a:p>
            <a:r>
              <a:rPr lang="es-EC" dirty="0"/>
              <a:t>1.2.3. Área funcional superaeróbica</a:t>
            </a:r>
          </a:p>
          <a:p>
            <a:r>
              <a:rPr lang="es-EC" dirty="0"/>
              <a:t>1.2.4. Área funcional de Máximo Consumo de Oxigeno </a:t>
            </a:r>
            <a:endParaRPr lang="es-ES" dirty="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7990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7363C-6225-402E-B16F-C93DCEFD2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933570"/>
            <a:ext cx="7773338" cy="1584701"/>
          </a:xfrm>
        </p:spPr>
        <p:txBody>
          <a:bodyPr>
            <a:normAutofit/>
          </a:bodyPr>
          <a:lstStyle/>
          <a:p>
            <a:r>
              <a:rPr lang="es-EC" sz="3200" dirty="0"/>
              <a:t>ÁREAS FUNCIONALES</a:t>
            </a:r>
            <a:r>
              <a:rPr lang="es-EC" sz="3200" b="1" dirty="0"/>
              <a:t>: </a:t>
            </a:r>
            <a:r>
              <a:rPr lang="es-EC" sz="3200" dirty="0"/>
              <a:t>CONCEPTOS BÁSICOS NECESARIOS</a:t>
            </a:r>
            <a:r>
              <a:rPr lang="es-EC" sz="3200" b="1" dirty="0"/>
              <a:t> </a:t>
            </a:r>
            <a:br>
              <a:rPr lang="es-EC" sz="3200" dirty="0"/>
            </a:br>
            <a:endParaRPr lang="es-ES" sz="32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2AE95A-AE7A-42E3-9E0B-42EE96BF63C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827645"/>
          </a:xfrm>
        </p:spPr>
        <p:txBody>
          <a:bodyPr vert="horz" lIns="68580" tIns="34290" rIns="68580" bIns="34290" rtlCol="0" anchor="t">
            <a:normAutofit fontScale="85000" lnSpcReduction="10000"/>
          </a:bodyPr>
          <a:lstStyle/>
          <a:p>
            <a:pPr marL="0" indent="0">
              <a:buNone/>
            </a:pPr>
            <a:r>
              <a:rPr lang="es-EC" b="1" dirty="0"/>
              <a:t>1.2.1. Área funcional regenerativa</a:t>
            </a:r>
          </a:p>
          <a:p>
            <a:r>
              <a:rPr lang="es-EC" dirty="0"/>
              <a:t>Se emplea en la recuperación del organismo</a:t>
            </a:r>
          </a:p>
          <a:p>
            <a:r>
              <a:rPr lang="es-EC" dirty="0"/>
              <a:t>EFECTO REGENERATIVO Y RESTAURADOR A ESCALA CELULAR MUSCULAR</a:t>
            </a:r>
          </a:p>
          <a:p>
            <a:r>
              <a:rPr lang="es-EC" dirty="0"/>
              <a:t>LA FUENTE ENÉRGETICA ES EL ACIDO LÁCTICO RESIDUAL Y LOS ÁCIDOS GRASOS</a:t>
            </a:r>
          </a:p>
          <a:p>
            <a:r>
              <a:rPr lang="es-EC" dirty="0"/>
              <a:t>SE LOGRA EN UN ESPACIO DE 10-40 MINUTOS, A MENOS DE UN 66%DE LA FRECUENCIA CARDIACA MÁXIMA. </a:t>
            </a:r>
          </a:p>
          <a:p>
            <a:r>
              <a:rPr lang="es-EC" dirty="0"/>
              <a:t>SE GARANTIZA GRACIAS A UN MEJOR FUNCIONAMIENTO CARDIORESPIRATORIO, EL CUAL MEJORA EL TRASPORTE Y LA UTILIZACIÓN DE OXIGENO</a:t>
            </a:r>
          </a:p>
          <a:p>
            <a:r>
              <a:rPr lang="es-EC" dirty="0"/>
              <a:t>PERMITIENDO LA REMOCIÓN DEL LACTATO Y LOS ÁCIDOS GRASOS POR OXIDACIÓN</a:t>
            </a:r>
          </a:p>
        </p:txBody>
      </p:sp>
    </p:spTree>
    <p:extLst>
      <p:ext uri="{BB962C8B-B14F-4D97-AF65-F5344CB8AC3E}">
        <p14:creationId xmlns:p14="http://schemas.microsoft.com/office/powerpoint/2010/main" val="27255716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C7363C-6225-402E-B16F-C93DCEFD2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332" y="933570"/>
            <a:ext cx="7773338" cy="1584701"/>
          </a:xfrm>
        </p:spPr>
        <p:txBody>
          <a:bodyPr>
            <a:normAutofit/>
          </a:bodyPr>
          <a:lstStyle/>
          <a:p>
            <a:r>
              <a:rPr lang="es-EC" sz="3200" dirty="0"/>
              <a:t>ÁREAS FUNCIONALES</a:t>
            </a:r>
            <a:r>
              <a:rPr lang="es-EC" sz="3200" b="1" dirty="0"/>
              <a:t>: </a:t>
            </a:r>
            <a:r>
              <a:rPr lang="es-EC" sz="3200" dirty="0"/>
              <a:t>CONCEPTOS BÁSICOS NECESARIOS</a:t>
            </a:r>
            <a:r>
              <a:rPr lang="es-EC" sz="3200" b="1" dirty="0"/>
              <a:t> </a:t>
            </a:r>
            <a:br>
              <a:rPr lang="es-EC" sz="3200" dirty="0"/>
            </a:br>
            <a:endParaRPr lang="es-ES" sz="32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2AE95A-AE7A-42E3-9E0B-42EE96BF63C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827645"/>
          </a:xfrm>
        </p:spPr>
        <p:txBody>
          <a:bodyPr vert="horz" lIns="68580" tIns="34290" rIns="68580" bIns="34290" rtlCol="0" anchor="t">
            <a:normAutofit fontScale="92500" lnSpcReduction="10000"/>
          </a:bodyPr>
          <a:lstStyle/>
          <a:p>
            <a:pPr marL="0" indent="0">
              <a:buNone/>
            </a:pPr>
            <a:r>
              <a:rPr lang="es-EC" b="1" dirty="0"/>
              <a:t>1.2.2. Área funcional subaeróbica</a:t>
            </a:r>
          </a:p>
          <a:p>
            <a:r>
              <a:rPr lang="es-EC" dirty="0"/>
              <a:t>SE CONSIDERA UN PUNTO DE EQUILIBRIO ENTRE LA PRODUCCIÓN Y LA ELIMINACIÓN DE ÁCIDO LÁCTICO</a:t>
            </a:r>
          </a:p>
          <a:p>
            <a:r>
              <a:rPr lang="es-EC" dirty="0"/>
              <a:t>SE TRABAJA ENTRE UN 66-76% DE LA FRECUENCIA CARDIACA MÁXIMA</a:t>
            </a:r>
          </a:p>
          <a:p>
            <a:r>
              <a:rPr lang="es-EC" dirty="0"/>
              <a:t>SUS FUENTES ENERGÉTICAS SON LA GLUCOSA, EL GLUCÓGENO, LOS ÁCIDOS GRASOS Y EL Ácido láctico residual.</a:t>
            </a:r>
          </a:p>
          <a:p>
            <a:r>
              <a:rPr lang="es-EC" dirty="0"/>
              <a:t>eSTE TIPO DE TRABAJO PRESERVA LAS RESERVAS DE GLUCÓGENO, AUMENTA EL NIVEL DE OXIDACIÓN DE LOS ÁCIDOS GRASOS, TIENE UNA ALTA REMOCIÓN DE LÁCTATO, LO CUAL PERMITE DESARROLLAR O MANTENER LA capacidad aeróbica</a:t>
            </a:r>
          </a:p>
        </p:txBody>
      </p:sp>
    </p:spTree>
    <p:extLst>
      <p:ext uri="{BB962C8B-B14F-4D97-AF65-F5344CB8AC3E}">
        <p14:creationId xmlns:p14="http://schemas.microsoft.com/office/powerpoint/2010/main" val="29995571"/>
      </p:ext>
    </p:extLst>
  </p:cSld>
  <p:clrMapOvr>
    <a:masterClrMapping/>
  </p:clrMapOvr>
</p:sld>
</file>

<file path=ppt/theme/theme1.xml><?xml version="1.0" encoding="utf-8"?>
<a:theme xmlns:a="http://schemas.openxmlformats.org/drawingml/2006/main" name="Gota">
  <a:themeElements>
    <a:clrScheme name="Gota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Got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ot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TC104033925[[fn=Gota]]</Template>
  <TotalTime>244</TotalTime>
  <Words>218</Words>
  <Application>Microsoft Macintosh PowerPoint</Application>
  <PresentationFormat>Presentación en pantalla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Tw Cen MT</vt:lpstr>
      <vt:lpstr>Gota</vt:lpstr>
      <vt:lpstr>NATACIÓN Y ACTIVIDADES ACUATICAS II</vt:lpstr>
      <vt:lpstr>ÁREAS FUNCIONALES: CONCEPTOS BÁSICOS NECESARIOS  </vt:lpstr>
      <vt:lpstr>ÁREAS FUNCIONALES: CONCEPTOS BÁSICOS NECESARIOS 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>Hernán Ponce</cp:lastModifiedBy>
  <cp:revision>13</cp:revision>
  <dcterms:created xsi:type="dcterms:W3CDTF">2020-04-23T01:30:03Z</dcterms:created>
  <dcterms:modified xsi:type="dcterms:W3CDTF">2021-06-04T14:37:09Z</dcterms:modified>
</cp:coreProperties>
</file>