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F0A3D6-961F-4A74-85C1-D30378A8772E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C48908-DF68-4B2B-8E7A-3E3226F461C9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3D6-961F-4A74-85C1-D30378A8772E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8908-DF68-4B2B-8E7A-3E3226F461C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3D6-961F-4A74-85C1-D30378A8772E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8908-DF68-4B2B-8E7A-3E3226F461C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F0A3D6-961F-4A74-85C1-D30378A8772E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C48908-DF68-4B2B-8E7A-3E3226F461C9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F0A3D6-961F-4A74-85C1-D30378A8772E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C48908-DF68-4B2B-8E7A-3E3226F461C9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3D6-961F-4A74-85C1-D30378A8772E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8908-DF68-4B2B-8E7A-3E3226F461C9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3D6-961F-4A74-85C1-D30378A8772E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8908-DF68-4B2B-8E7A-3E3226F461C9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0A3D6-961F-4A74-85C1-D30378A8772E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C48908-DF68-4B2B-8E7A-3E3226F461C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A3D6-961F-4A74-85C1-D30378A8772E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8908-DF68-4B2B-8E7A-3E3226F461C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F0A3D6-961F-4A74-85C1-D30378A8772E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C48908-DF68-4B2B-8E7A-3E3226F461C9}" type="slidenum">
              <a:rPr lang="es-MX" smtClean="0"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0A3D6-961F-4A74-85C1-D30378A8772E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C48908-DF68-4B2B-8E7A-3E3226F461C9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F0A3D6-961F-4A74-85C1-D30378A8772E}" type="datetimeFigureOut">
              <a:rPr lang="es-MX" smtClean="0"/>
              <a:t>08/10/2024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C48908-DF68-4B2B-8E7A-3E3226F461C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type.wav"/>
          </p:stSnd>
        </p:sndAc>
      </p:transition>
    </mc:Choice>
    <mc:Fallback xmlns="">
      <p:transition spd="slow">
        <p:split orient="vert"/>
        <p:sndAc>
          <p:stSnd>
            <p:snd r:embed="rId14" name="type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27784" y="332656"/>
            <a:ext cx="7772400" cy="1470025"/>
          </a:xfrm>
        </p:spPr>
        <p:txBody>
          <a:bodyPr/>
          <a:lstStyle/>
          <a:p>
            <a:r>
              <a:rPr lang="es-MX" dirty="0"/>
              <a:t>EXPRESIÓN CORPORAL</a:t>
            </a:r>
          </a:p>
        </p:txBody>
      </p:sp>
      <p:pic>
        <p:nvPicPr>
          <p:cNvPr id="7" name="Picture 2" descr="Conoce lo que es expresión corporal | Euroinnova">
            <a:extLst>
              <a:ext uri="{FF2B5EF4-FFF2-40B4-BE49-F238E27FC236}">
                <a16:creationId xmlns:a16="http://schemas.microsoft.com/office/drawing/2014/main" id="{62B06C2A-93EB-ADE7-1CF7-D4B85C9C7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47603"/>
            <a:ext cx="4447740" cy="29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 xmlns="">
      <p:transition spd="slow">
        <p:split orient="vert"/>
        <p:sndAc>
          <p:stSnd>
            <p:snd r:embed="rId4" name="typ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r>
              <a:rPr lang="es-MX" sz="1800" b="1" dirty="0"/>
              <a:t>Gestos adaptadores: </a:t>
            </a:r>
            <a:r>
              <a:rPr lang="es-MX" sz="1800" dirty="0"/>
              <a:t>se tratan de los gestos mediante los cuales manipulamos o tocamos una parte de nuestro cuerpo. Estos pueden ser utilizados con el propósito de</a:t>
            </a:r>
            <a:r>
              <a:rPr lang="es-MX" sz="1800" b="1" dirty="0"/>
              <a:t> disimular el verdadero estado de ánimo</a:t>
            </a:r>
            <a:r>
              <a:rPr lang="es-MX" sz="1800" dirty="0"/>
              <a:t>. Por ejemplo, la acción de rascarse es un gesto adaptador.</a:t>
            </a:r>
          </a:p>
          <a:p>
            <a:r>
              <a:rPr lang="es-MX" sz="1800" b="1" dirty="0"/>
              <a:t>Gestos</a:t>
            </a:r>
            <a:r>
              <a:rPr lang="es-MX" sz="1800" dirty="0"/>
              <a:t> como muestras de </a:t>
            </a:r>
            <a:r>
              <a:rPr lang="es-MX" sz="1800" b="1" dirty="0"/>
              <a:t>afecto</a:t>
            </a:r>
            <a:r>
              <a:rPr lang="es-MX" sz="1800" dirty="0"/>
              <a:t>: se asemejan a los estados emocionales pero a diferencia de los gestos adaptadores, son fundamentales a la hora de socializar ya que a través de estos, se comunican los sentimientos </a:t>
            </a:r>
            <a:r>
              <a:rPr lang="es-MX" dirty="0"/>
              <a:t>a otros</a:t>
            </a:r>
          </a:p>
          <a:p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5538192" cy="290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5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 xmlns="">
      <p:transition spd="slow">
        <p:split orient="vert"/>
        <p:sndAc>
          <p:stSnd>
            <p:snd r:embed="rId4" name="typ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dirty="0"/>
              <a:t>¿Qué promueve la expresión corporal?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Dado que la expresión corporal es una disciplina basada en el movimiento del cuerpo humano, esta favorece todo proceso de aprendizaje para desarrollar adecuadamente cada movimiento corporal.</a:t>
            </a:r>
          </a:p>
          <a:p>
            <a:r>
              <a:rPr lang="es-MX" dirty="0"/>
              <a:t>Por tanto, su fin es educativo, pero además contribuye a la estructura del esquema corporal, para formar una imagen correcta del movimiento, así como también mejora la comunicación y potencia la creatividad.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27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139AF-205E-FC58-4868-068BBDF42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F9D55DE-739C-B113-2851-98EB1A96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sz="2700" dirty="0">
                <a:solidFill>
                  <a:schemeClr val="accent3"/>
                </a:solidFill>
              </a:rPr>
              <a:t>ELEMENTOS DE LA EXPRESIÓN CORPORAL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1596F9A0-82C8-BC44-99CE-65E9545830D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>
                <a:solidFill>
                  <a:srgbClr val="000000"/>
                </a:solidFill>
                <a:latin typeface="-apple-system"/>
              </a:rPr>
              <a:t>1. </a:t>
            </a:r>
            <a:r>
              <a:rPr lang="es-ES" b="1" i="0" dirty="0">
                <a:solidFill>
                  <a:srgbClr val="000000"/>
                </a:solidFill>
                <a:effectLst/>
                <a:latin typeface="-apple-system"/>
              </a:rPr>
              <a:t>Postura</a:t>
            </a: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: La forma en que te mantienes de pie o sentado puede comunicar confianza, inseguridad, apertura o cerradura.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2. </a:t>
            </a:r>
            <a:r>
              <a:rPr lang="es-ES" b="1" i="0" dirty="0">
                <a:solidFill>
                  <a:srgbClr val="000000"/>
                </a:solidFill>
                <a:effectLst/>
                <a:latin typeface="-apple-system"/>
              </a:rPr>
              <a:t>Gestos</a:t>
            </a: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: Los movimientos de las manos y brazos pueden enfatizar lo que estás diciendo  o expresar emociones por sí mismos.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3. </a:t>
            </a:r>
            <a:r>
              <a:rPr lang="es-ES" b="1" i="0" dirty="0">
                <a:solidFill>
                  <a:srgbClr val="000000"/>
                </a:solidFill>
                <a:effectLst/>
                <a:latin typeface="-apple-system"/>
              </a:rPr>
              <a:t>Movimientos</a:t>
            </a: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: La forma en que te mueves, ya sea de manera fluida o rígida, puede transmitir diferentes estados de ánimo.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4. </a:t>
            </a:r>
            <a:r>
              <a:rPr lang="es-ES" b="1" i="0" dirty="0">
                <a:solidFill>
                  <a:srgbClr val="000000"/>
                </a:solidFill>
                <a:effectLst/>
                <a:latin typeface="-apple-system"/>
              </a:rPr>
              <a:t>Expresiones faciales</a:t>
            </a: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: Las emociones se reflejan en el rostro, y una sonrisa o un ceño fruncido pueden decir mucho sin necesidad de palabras.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1314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>
      <p:transition spd="slow">
        <p:split orient="vert"/>
        <p:sndAc>
          <p:stSnd>
            <p:snd r:embed="rId2" name="typ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C4134-7DFC-2163-9BD2-9604F5050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BEB6B333-7833-1780-89C1-7D6863ECA1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55576" y="692696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5. </a:t>
            </a:r>
            <a:r>
              <a:rPr lang="es-ES" b="1" i="0" dirty="0">
                <a:solidFill>
                  <a:srgbClr val="000000"/>
                </a:solidFill>
                <a:effectLst/>
                <a:latin typeface="-apple-system"/>
              </a:rPr>
              <a:t>Proxemia</a:t>
            </a: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: La distancia que mantienes con los demás puede indicar intimidad, agresividad o comodidad.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6. </a:t>
            </a:r>
            <a:r>
              <a:rPr lang="es-ES" b="1" i="0" dirty="0">
                <a:solidFill>
                  <a:srgbClr val="000000"/>
                </a:solidFill>
                <a:effectLst/>
                <a:latin typeface="-apple-system"/>
              </a:rPr>
              <a:t>Contacto visual</a:t>
            </a: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: Mirar a alguien a los ojos puede mostrar interés y sinceridad, mientras que evitar el contacto puede indicar timidez o desinterés.</a:t>
            </a:r>
            <a:br>
              <a:rPr lang="es-ES" dirty="0"/>
            </a:br>
            <a:br>
              <a:rPr lang="es-ES" dirty="0"/>
            </a:b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7. </a:t>
            </a:r>
            <a:r>
              <a:rPr lang="es-ES" b="1" i="0" dirty="0">
                <a:solidFill>
                  <a:srgbClr val="000000"/>
                </a:solidFill>
                <a:effectLst/>
                <a:latin typeface="-apple-system"/>
              </a:rPr>
              <a:t>Tono y ritmo de la voz</a:t>
            </a: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: Aunque es verbal, el tono y la cadencia de tu voz también son parte de la expresión corporal, ya que pueden cambiar el significado de lo que dices.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674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>
      <p:transition spd="slow">
        <p:split orient="vert"/>
        <p:sndAc>
          <p:stSnd>
            <p:snd r:embed="rId2" name="typ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229600" cy="4525963"/>
          </a:xfrm>
        </p:spPr>
        <p:txBody>
          <a:bodyPr>
            <a:normAutofit/>
          </a:bodyPr>
          <a:lstStyle/>
          <a:p>
            <a:r>
              <a:rPr lang="es-MX" cap="all" dirty="0"/>
              <a:t> ¿QUÉ ES LA EXPRESIÓN CORPORAL?</a:t>
            </a:r>
          </a:p>
          <a:p>
            <a:r>
              <a:rPr lang="es-MX" dirty="0"/>
              <a:t>La Expresión Corporal es la forma más antigua de comunicación entre los seres humanos, </a:t>
            </a:r>
            <a:r>
              <a:rPr lang="es-MX" b="1" dirty="0"/>
              <a:t>anterior al lenguaje escrito y hablado</a:t>
            </a:r>
            <a:r>
              <a:rPr lang="es-MX" dirty="0"/>
              <a:t>. Es el medio para expresar sensaciones, sentimientos, emociones y pensamientos. De esta manera, el cuerpo se convierte en un instrumento irreemplazable de expresión humana que</a:t>
            </a:r>
            <a:r>
              <a:rPr lang="es-MX" b="1" dirty="0"/>
              <a:t> permite contactar con el entorno y con el resto.</a:t>
            </a:r>
            <a:endParaRPr lang="es-MX" dirty="0"/>
          </a:p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3251176" cy="220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9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 xmlns="">
      <p:transition spd="slow">
        <p:split orient="vert"/>
        <p:sndAc>
          <p:stSnd>
            <p:snd r:embed="rId4" name="typ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presión corporal en Educación Física: 1 propuesta práct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1"/>
            <a:ext cx="9144000" cy="68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 xmlns="">
      <p:transition spd="slow">
        <p:split orient="vert"/>
        <p:sndAc>
          <p:stSnd>
            <p:snd r:embed="rId4" name="typ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/>
              <a:t>Por lo tanto, podemos decir que la expresión corporal </a:t>
            </a:r>
          </a:p>
          <a:p>
            <a:r>
              <a:rPr lang="es-MX" dirty="0"/>
              <a:t>Es una disciplina que </a:t>
            </a:r>
            <a:r>
              <a:rPr lang="es-MX" b="1" dirty="0"/>
              <a:t>favorece la comunicación y la expresión de las emociones a través del lenguaje corporal</a:t>
            </a:r>
            <a:r>
              <a:rPr lang="es-MX" dirty="0"/>
              <a:t>. </a:t>
            </a:r>
          </a:p>
        </p:txBody>
      </p:sp>
      <p:sp>
        <p:nvSpPr>
          <p:cNvPr id="4" name="AutoShape 2" descr="EXPRESIÓN CORPOR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8164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2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 xmlns="">
      <p:transition spd="slow">
        <p:split orient="vert"/>
        <p:sndAc>
          <p:stSnd>
            <p:snd r:embed="rId4" name="typ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836712"/>
            <a:ext cx="7467600" cy="4873752"/>
          </a:xfrm>
        </p:spPr>
        <p:txBody>
          <a:bodyPr/>
          <a:lstStyle/>
          <a:p>
            <a:r>
              <a:rPr lang="es-MX" dirty="0"/>
              <a:t> La expresión corporal engloba una serie de comportamientos y gestos, conscientes o inconscientes, que se traducen en un número de situaciones emocionales o psíquicas.</a:t>
            </a:r>
          </a:p>
        </p:txBody>
      </p:sp>
      <p:pic>
        <p:nvPicPr>
          <p:cNvPr id="5122" name="Picture 2" descr="▷ Expresión Corporal en Niños ⇒ 【¡Mejores Ejercicios!】 ⚡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5756745" cy="28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 xmlns="">
      <p:transition spd="slow">
        <p:split orient="vert"/>
        <p:sndAc>
          <p:stSnd>
            <p:snd r:embed="rId4" name="typ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¿Qué elementos intervienen en la expresión corporal?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Movimiento</a:t>
            </a:r>
            <a:r>
              <a:rPr lang="es-MX" dirty="0"/>
              <a:t>: este elemento tiene en cuenta aspectos de</a:t>
            </a:r>
            <a:r>
              <a:rPr lang="es-MX" b="1" dirty="0"/>
              <a:t> orden espacial, temporal y la intensidad</a:t>
            </a:r>
            <a:r>
              <a:rPr lang="es-MX" dirty="0"/>
              <a:t> con la que se realiza el movimiento.</a:t>
            </a:r>
          </a:p>
          <a:p>
            <a:r>
              <a:rPr lang="es-MX" b="1" dirty="0"/>
              <a:t>Gestos</a:t>
            </a:r>
            <a:r>
              <a:rPr lang="es-MX" dirty="0"/>
              <a:t>: Estos constituyen movimientos que expresan estados emocionales y </a:t>
            </a:r>
            <a:r>
              <a:rPr lang="es-MX" b="1" dirty="0"/>
              <a:t>presentan una carga significativa</a:t>
            </a:r>
            <a:r>
              <a:rPr lang="es-MX" dirty="0"/>
              <a:t>. Asimismo, son reguladores de la interacción.</a:t>
            </a:r>
          </a:p>
          <a:p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9120"/>
            <a:ext cx="48768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5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 xmlns="">
      <p:transition spd="slow">
        <p:split orient="vert"/>
        <p:sndAc>
          <p:stSnd>
            <p:snd r:embed="rId4" name="typ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b="1" dirty="0"/>
              <a:t>Expresión facial:</a:t>
            </a:r>
            <a:r>
              <a:rPr lang="es-MX" dirty="0"/>
              <a:t> De forma similar a los gestos, la expresión facial presenta una carga emotiva. La mirada y la sonrisa son elementos determinantes que regulan la comunicación.</a:t>
            </a:r>
          </a:p>
          <a:p>
            <a:r>
              <a:rPr lang="es-MX" b="1" dirty="0"/>
              <a:t>Postura corporal</a:t>
            </a:r>
            <a:r>
              <a:rPr lang="es-MX" dirty="0"/>
              <a:t>: Es la </a:t>
            </a:r>
            <a:r>
              <a:rPr lang="es-MX" b="1" dirty="0"/>
              <a:t>posición</a:t>
            </a:r>
            <a:r>
              <a:rPr lang="es-MX" dirty="0"/>
              <a:t> adoptada de forma </a:t>
            </a:r>
            <a:r>
              <a:rPr lang="es-MX" b="1" dirty="0"/>
              <a:t>natural</a:t>
            </a:r>
            <a:r>
              <a:rPr lang="es-MX" dirty="0"/>
              <a:t> según la situación en la que se encuentra la persona. Una postura concreta</a:t>
            </a:r>
          </a:p>
        </p:txBody>
      </p:sp>
    </p:spTree>
    <p:extLst>
      <p:ext uri="{BB962C8B-B14F-4D97-AF65-F5344CB8AC3E}">
        <p14:creationId xmlns:p14="http://schemas.microsoft.com/office/powerpoint/2010/main" val="9384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 xmlns="">
      <p:transition spd="slow">
        <p:split orient="vert"/>
        <p:sndAc>
          <p:stSnd>
            <p:snd r:embed="rId3" name="typ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FF0000"/>
                </a:solidFill>
              </a:rPr>
              <a:t>¿Qué tipos de expresión corporal existen</a:t>
            </a:r>
            <a:r>
              <a:rPr lang="es-MX" dirty="0"/>
              <a:t>?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b="1" dirty="0"/>
              <a:t>Emblemas</a:t>
            </a:r>
            <a:r>
              <a:rPr lang="es-MX" dirty="0"/>
              <a:t>: son los gestos empleados en sustitución del lenguaje verbal. De manera genérica,</a:t>
            </a:r>
            <a:r>
              <a:rPr lang="es-MX" b="1" dirty="0"/>
              <a:t> poseen un significado específico y son expresados de forma consciente.</a:t>
            </a:r>
            <a:r>
              <a:rPr lang="es-MX" dirty="0"/>
              <a:t> Cualquier parte del cuerpo puede estar involucrada al momento de expresar emblemas. Por ejemplo, un movimiento de cabeza para decir que sí o que no.</a:t>
            </a:r>
          </a:p>
          <a:p>
            <a:endParaRPr lang="es-MX" dirty="0"/>
          </a:p>
        </p:txBody>
      </p:sp>
      <p:pic>
        <p:nvPicPr>
          <p:cNvPr id="7170" name="Picture 2" descr="Los emblemas. Qué son y su uso. - Topment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1168"/>
            <a:ext cx="476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 xmlns="">
      <p:transition spd="slow">
        <p:split orient="vert"/>
        <p:sndAc>
          <p:stSnd>
            <p:snd r:embed="rId4" name="typ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272044"/>
            <a:ext cx="7467600" cy="4873752"/>
          </a:xfrm>
        </p:spPr>
        <p:txBody>
          <a:bodyPr/>
          <a:lstStyle/>
          <a:p>
            <a:r>
              <a:rPr lang="es-MX" b="1" dirty="0"/>
              <a:t>Ilustraciones</a:t>
            </a:r>
            <a:r>
              <a:rPr lang="es-MX" dirty="0"/>
              <a:t>: son los gestos que </a:t>
            </a:r>
            <a:r>
              <a:rPr lang="es-MX" b="1" dirty="0"/>
              <a:t>acompañan</a:t>
            </a:r>
            <a:r>
              <a:rPr lang="es-MX" dirty="0"/>
              <a:t> al </a:t>
            </a:r>
            <a:r>
              <a:rPr lang="es-MX" b="1" dirty="0"/>
              <a:t>lenguaje verbal.</a:t>
            </a:r>
            <a:endParaRPr lang="es-MX" dirty="0"/>
          </a:p>
          <a:p>
            <a:r>
              <a:rPr lang="es-MX" b="1" dirty="0"/>
              <a:t>Gestos reguladores: </a:t>
            </a:r>
            <a:r>
              <a:rPr lang="es-MX" dirty="0"/>
              <a:t>son los gestos que </a:t>
            </a:r>
            <a:r>
              <a:rPr lang="es-MX" b="1" dirty="0"/>
              <a:t>contribuyen</a:t>
            </a:r>
            <a:r>
              <a:rPr lang="es-MX" dirty="0"/>
              <a:t> favorablemente a la </a:t>
            </a:r>
            <a:r>
              <a:rPr lang="es-MX" b="1" dirty="0"/>
              <a:t>comunicación</a:t>
            </a:r>
            <a:r>
              <a:rPr lang="es-MX" dirty="0"/>
              <a:t> y la </a:t>
            </a:r>
            <a:r>
              <a:rPr lang="es-MX" b="1" dirty="0"/>
              <a:t>interacción</a:t>
            </a:r>
            <a:r>
              <a:rPr lang="es-MX" dirty="0"/>
              <a:t> con otros. Un ejemplo de estos sería extender la mano para saludar o hacer contacto visual.</a:t>
            </a:r>
          </a:p>
          <a:p>
            <a:endParaRPr lang="es-MX" dirty="0"/>
          </a:p>
        </p:txBody>
      </p:sp>
      <p:pic>
        <p:nvPicPr>
          <p:cNvPr id="8194" name="Picture 2" descr="Los emblemas. Qué son y su uso. - Topment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810000" cy="30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ype.wav"/>
          </p:stSnd>
        </p:sndAc>
      </p:transition>
    </mc:Choice>
    <mc:Fallback xmlns="">
      <p:transition spd="slow">
        <p:split orient="vert"/>
        <p:sndAc>
          <p:stSnd>
            <p:snd r:embed="rId4" name="type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</TotalTime>
  <Words>716</Words>
  <Application>Microsoft Office PowerPoint</Application>
  <PresentationFormat>Presentación en pantalla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-apple-system</vt:lpstr>
      <vt:lpstr>Century Schoolbook</vt:lpstr>
      <vt:lpstr>Wingdings</vt:lpstr>
      <vt:lpstr>Wingdings 2</vt:lpstr>
      <vt:lpstr>Mirador</vt:lpstr>
      <vt:lpstr>EXPRESIÓN CORPORAL</vt:lpstr>
      <vt:lpstr>Presentación de PowerPoint</vt:lpstr>
      <vt:lpstr>Presentación de PowerPoint</vt:lpstr>
      <vt:lpstr>Presentación de PowerPoint</vt:lpstr>
      <vt:lpstr>Presentación de PowerPoint</vt:lpstr>
      <vt:lpstr>¿Qué elementos intervienen en la expresión corporal? </vt:lpstr>
      <vt:lpstr>Presentación de PowerPoint</vt:lpstr>
      <vt:lpstr>¿Qué tipos de expresión corporal existen? </vt:lpstr>
      <vt:lpstr>Presentación de PowerPoint</vt:lpstr>
      <vt:lpstr>Presentación de PowerPoint</vt:lpstr>
      <vt:lpstr> ¿Qué promueve la expresión corporal? </vt:lpstr>
      <vt:lpstr> ELEMENTOS DE LA EXPRESIÓN CORPORAL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EXPRESIÓN CORPORAL</dc:title>
  <dc:creator>Pavilion</dc:creator>
  <cp:lastModifiedBy>Virginia Barragan Erazo</cp:lastModifiedBy>
  <cp:revision>9</cp:revision>
  <dcterms:created xsi:type="dcterms:W3CDTF">2021-02-24T04:30:48Z</dcterms:created>
  <dcterms:modified xsi:type="dcterms:W3CDTF">2024-10-09T02:04:30Z</dcterms:modified>
</cp:coreProperties>
</file>