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2" r:id="rId5"/>
    <p:sldId id="263" r:id="rId6"/>
    <p:sldId id="264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7" r:id="rId15"/>
    <p:sldId id="278" r:id="rId16"/>
    <p:sldId id="260" r:id="rId17"/>
    <p:sldId id="280" r:id="rId18"/>
    <p:sldId id="281" r:id="rId19"/>
    <p:sldId id="282" r:id="rId20"/>
    <p:sldId id="283" r:id="rId21"/>
    <p:sldId id="284" r:id="rId22"/>
    <p:sldId id="285" r:id="rId23"/>
    <p:sldId id="269" r:id="rId24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E467C-8BC5-4FCA-8135-23290E443C84}" v="669" dt="2024-02-08T17:02:32.6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0" y="1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NY CRISTINA GUEVARA SANANDRES" userId="c498177a-0cee-4fb6-a611-055bdd553439" providerId="ADAL" clId="{9DCE467C-8BC5-4FCA-8135-23290E443C84}"/>
    <pc:docChg chg="undo custSel addSld delSld modSld sldOrd">
      <pc:chgData name="MELANNY CRISTINA GUEVARA SANANDRES" userId="c498177a-0cee-4fb6-a611-055bdd553439" providerId="ADAL" clId="{9DCE467C-8BC5-4FCA-8135-23290E443C84}" dt="2024-02-08T17:04:55.987" v="2165"/>
      <pc:docMkLst>
        <pc:docMk/>
      </pc:docMkLst>
      <pc:sldChg chg="addSp delSp modSp mod">
        <pc:chgData name="MELANNY CRISTINA GUEVARA SANANDRES" userId="c498177a-0cee-4fb6-a611-055bdd553439" providerId="ADAL" clId="{9DCE467C-8BC5-4FCA-8135-23290E443C84}" dt="2024-02-08T15:23:03.212" v="156"/>
        <pc:sldMkLst>
          <pc:docMk/>
          <pc:sldMk cId="0" sldId="256"/>
        </pc:sldMkLst>
        <pc:spChg chg="mod">
          <ac:chgData name="MELANNY CRISTINA GUEVARA SANANDRES" userId="c498177a-0cee-4fb6-a611-055bdd553439" providerId="ADAL" clId="{9DCE467C-8BC5-4FCA-8135-23290E443C84}" dt="2024-02-08T15:22:34.039" v="132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5:21:11.615" v="89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5:21:07.267" v="88" actId="1076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MELANNY CRISTINA GUEVARA SANANDRES" userId="c498177a-0cee-4fb6-a611-055bdd553439" providerId="ADAL" clId="{9DCE467C-8BC5-4FCA-8135-23290E443C84}" dt="2024-02-08T15:23:03.212" v="156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MELANNY CRISTINA GUEVARA SANANDRES" userId="c498177a-0cee-4fb6-a611-055bdd553439" providerId="ADAL" clId="{9DCE467C-8BC5-4FCA-8135-23290E443C84}" dt="2024-02-08T15:22:15.217" v="127" actId="1076"/>
          <ac:spMkLst>
            <pc:docMk/>
            <pc:sldMk cId="0" sldId="256"/>
            <ac:spMk id="8" creationId="{0A9DD16E-B0E0-CE6F-2C8F-CE4FBDC8FB9F}"/>
          </ac:spMkLst>
        </pc:spChg>
        <pc:spChg chg="add mod">
          <ac:chgData name="MELANNY CRISTINA GUEVARA SANANDRES" userId="c498177a-0cee-4fb6-a611-055bdd553439" providerId="ADAL" clId="{9DCE467C-8BC5-4FCA-8135-23290E443C84}" dt="2024-02-08T15:23:00.201" v="154" actId="255"/>
          <ac:spMkLst>
            <pc:docMk/>
            <pc:sldMk cId="0" sldId="256"/>
            <ac:spMk id="9" creationId="{8BB86550-FA62-B05B-9BB0-72F0E24B69B7}"/>
          </ac:spMkLst>
        </pc:spChg>
      </pc:sldChg>
      <pc:sldChg chg="delSp modSp add del mod">
        <pc:chgData name="MELANNY CRISTINA GUEVARA SANANDRES" userId="c498177a-0cee-4fb6-a611-055bdd553439" providerId="ADAL" clId="{9DCE467C-8BC5-4FCA-8135-23290E443C84}" dt="2024-02-08T16:25:21.697" v="1126" actId="120"/>
        <pc:sldMkLst>
          <pc:docMk/>
          <pc:sldMk cId="0" sldId="257"/>
        </pc:sldMkLst>
        <pc:spChg chg="mod">
          <ac:chgData name="MELANNY CRISTINA GUEVARA SANANDRES" userId="c498177a-0cee-4fb6-a611-055bdd553439" providerId="ADAL" clId="{9DCE467C-8BC5-4FCA-8135-23290E443C84}" dt="2024-02-08T15:23:50.330" v="159" actId="20577"/>
          <ac:spMkLst>
            <pc:docMk/>
            <pc:sldMk cId="0" sldId="257"/>
            <ac:spMk id="2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22:32.002" v="1095" actId="478"/>
          <ac:spMkLst>
            <pc:docMk/>
            <pc:sldMk cId="0" sldId="257"/>
            <ac:spMk id="5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22:50.778" v="1096" actId="478"/>
          <ac:spMkLst>
            <pc:docMk/>
            <pc:sldMk cId="0" sldId="257"/>
            <ac:spMk id="7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2:57.863" v="1098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3:49.806" v="1110" actId="1076"/>
          <ac:spMkLst>
            <pc:docMk/>
            <pc:sldMk cId="0" sldId="257"/>
            <ac:spMk id="9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23:31.120" v="1099" actId="478"/>
          <ac:spMkLst>
            <pc:docMk/>
            <pc:sldMk cId="0" sldId="257"/>
            <ac:spMk id="10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3:56.245" v="1112" actId="313"/>
          <ac:spMkLst>
            <pc:docMk/>
            <pc:sldMk cId="0" sldId="257"/>
            <ac:spMk id="11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24:48.091" v="1113" actId="478"/>
          <ac:spMkLst>
            <pc:docMk/>
            <pc:sldMk cId="0" sldId="257"/>
            <ac:spMk id="13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5:21.697" v="1126" actId="120"/>
          <ac:spMkLst>
            <pc:docMk/>
            <pc:sldMk cId="0" sldId="257"/>
            <ac:spMk id="14" creationId="{00000000-0000-0000-0000-000000000000}"/>
          </ac:spMkLst>
        </pc:spChg>
      </pc:sldChg>
      <pc:sldChg chg="addSp modSp mod ord">
        <pc:chgData name="MELANNY CRISTINA GUEVARA SANANDRES" userId="c498177a-0cee-4fb6-a611-055bdd553439" providerId="ADAL" clId="{9DCE467C-8BC5-4FCA-8135-23290E443C84}" dt="2024-02-08T15:28:36.366" v="211" actId="1076"/>
        <pc:sldMkLst>
          <pc:docMk/>
          <pc:sldMk cId="0" sldId="258"/>
        </pc:sldMkLst>
        <pc:spChg chg="mod">
          <ac:chgData name="MELANNY CRISTINA GUEVARA SANANDRES" userId="c498177a-0cee-4fb6-a611-055bdd553439" providerId="ADAL" clId="{9DCE467C-8BC5-4FCA-8135-23290E443C84}" dt="2024-02-08T15:27:55.066" v="206" actId="1076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MELANNY CRISTINA GUEVARA SANANDRES" userId="c498177a-0cee-4fb6-a611-055bdd553439" providerId="ADAL" clId="{9DCE467C-8BC5-4FCA-8135-23290E443C84}" dt="2024-02-08T15:27:40.170" v="204" actId="20577"/>
          <ac:spMkLst>
            <pc:docMk/>
            <pc:sldMk cId="0" sldId="258"/>
            <ac:spMk id="4" creationId="{5EBC99FB-CB12-30EF-CA30-D26AE2C0DFE6}"/>
          </ac:spMkLst>
        </pc:spChg>
        <pc:spChg chg="add mod">
          <ac:chgData name="MELANNY CRISTINA GUEVARA SANANDRES" userId="c498177a-0cee-4fb6-a611-055bdd553439" providerId="ADAL" clId="{9DCE467C-8BC5-4FCA-8135-23290E443C84}" dt="2024-02-08T15:24:24.843" v="165"/>
          <ac:spMkLst>
            <pc:docMk/>
            <pc:sldMk cId="0" sldId="258"/>
            <ac:spMk id="5" creationId="{40F67715-A352-EC75-D868-F16C8489AF0A}"/>
          </ac:spMkLst>
        </pc:spChg>
        <pc:spChg chg="add mod ord">
          <ac:chgData name="MELANNY CRISTINA GUEVARA SANANDRES" userId="c498177a-0cee-4fb6-a611-055bdd553439" providerId="ADAL" clId="{9DCE467C-8BC5-4FCA-8135-23290E443C84}" dt="2024-02-08T15:27:48.660" v="205" actId="1076"/>
          <ac:spMkLst>
            <pc:docMk/>
            <pc:sldMk cId="0" sldId="258"/>
            <ac:spMk id="6" creationId="{8D0B4097-5EFC-86C5-D65E-811B75C7D2CE}"/>
          </ac:spMkLst>
        </pc:spChg>
        <pc:spChg chg="add mod">
          <ac:chgData name="MELANNY CRISTINA GUEVARA SANANDRES" userId="c498177a-0cee-4fb6-a611-055bdd553439" providerId="ADAL" clId="{9DCE467C-8BC5-4FCA-8135-23290E443C84}" dt="2024-02-08T15:27:35.028" v="199" actId="20577"/>
          <ac:spMkLst>
            <pc:docMk/>
            <pc:sldMk cId="0" sldId="258"/>
            <ac:spMk id="7" creationId="{BD2E1AFF-959F-4BA6-6971-2A27F5DA6A2A}"/>
          </ac:spMkLst>
        </pc:spChg>
        <pc:picChg chg="add mod">
          <ac:chgData name="MELANNY CRISTINA GUEVARA SANANDRES" userId="c498177a-0cee-4fb6-a611-055bdd553439" providerId="ADAL" clId="{9DCE467C-8BC5-4FCA-8135-23290E443C84}" dt="2024-02-08T15:28:36.366" v="211" actId="1076"/>
          <ac:picMkLst>
            <pc:docMk/>
            <pc:sldMk cId="0" sldId="258"/>
            <ac:picMk id="1026" creationId="{7D94925C-AA91-F228-70E5-80F2CAE95575}"/>
          </ac:picMkLst>
        </pc:picChg>
      </pc:sldChg>
      <pc:sldChg chg="addSp delSp modSp mod">
        <pc:chgData name="MELANNY CRISTINA GUEVARA SANANDRES" userId="c498177a-0cee-4fb6-a611-055bdd553439" providerId="ADAL" clId="{9DCE467C-8BC5-4FCA-8135-23290E443C84}" dt="2024-02-08T15:36:28.418" v="398" actId="20577"/>
        <pc:sldMkLst>
          <pc:docMk/>
          <pc:sldMk cId="0" sldId="259"/>
        </pc:sldMkLst>
        <pc:spChg chg="del mod">
          <ac:chgData name="MELANNY CRISTINA GUEVARA SANANDRES" userId="c498177a-0cee-4fb6-a611-055bdd553439" providerId="ADAL" clId="{9DCE467C-8BC5-4FCA-8135-23290E443C84}" dt="2024-02-08T15:30:46.889" v="225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5:36:04.745" v="395" actId="20577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MELANNY CRISTINA GUEVARA SANANDRES" userId="c498177a-0cee-4fb6-a611-055bdd553439" providerId="ADAL" clId="{9DCE467C-8BC5-4FCA-8135-23290E443C84}" dt="2024-02-08T15:36:28.418" v="398" actId="20577"/>
          <ac:spMkLst>
            <pc:docMk/>
            <pc:sldMk cId="0" sldId="259"/>
            <ac:spMk id="5" creationId="{4814D325-8CF9-D29C-CCC6-0101AE8BA9D1}"/>
          </ac:spMkLst>
        </pc:spChg>
      </pc:sldChg>
      <pc:sldChg chg="addSp modSp add del mod">
        <pc:chgData name="MELANNY CRISTINA GUEVARA SANANDRES" userId="c498177a-0cee-4fb6-a611-055bdd553439" providerId="ADAL" clId="{9DCE467C-8BC5-4FCA-8135-23290E443C84}" dt="2024-02-08T16:36:38.960" v="1304"/>
        <pc:sldMkLst>
          <pc:docMk/>
          <pc:sldMk cId="0" sldId="260"/>
        </pc:sldMkLst>
        <pc:spChg chg="mod">
          <ac:chgData name="MELANNY CRISTINA GUEVARA SANANDRES" userId="c498177a-0cee-4fb6-a611-055bdd553439" providerId="ADAL" clId="{9DCE467C-8BC5-4FCA-8135-23290E443C84}" dt="2024-02-08T16:26:47.867" v="1141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4:28.262" v="1288" actId="108"/>
          <ac:spMkLst>
            <pc:docMk/>
            <pc:sldMk cId="0" sldId="260"/>
            <ac:spMk id="6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7:59.017" v="1148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8:19.836" v="1160" actId="20577"/>
          <ac:spMkLst>
            <pc:docMk/>
            <pc:sldMk cId="0" sldId="260"/>
            <ac:spMk id="9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8:57.878" v="1163" actId="255"/>
          <ac:spMkLst>
            <pc:docMk/>
            <pc:sldMk cId="0" sldId="260"/>
            <ac:spMk id="10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9:24.893" v="1210" actId="2057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2:15.913" v="1276" actId="20577"/>
          <ac:spMkLst>
            <pc:docMk/>
            <pc:sldMk cId="0" sldId="260"/>
            <ac:spMk id="13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4:09.183" v="1284" actId="115"/>
          <ac:spMkLst>
            <pc:docMk/>
            <pc:sldMk cId="0" sldId="260"/>
            <ac:spMk id="15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3:05.141" v="1282" actId="255"/>
          <ac:spMkLst>
            <pc:docMk/>
            <pc:sldMk cId="0" sldId="260"/>
            <ac:spMk id="16" creationId="{00000000-0000-0000-0000-000000000000}"/>
          </ac:spMkLst>
        </pc:spChg>
        <pc:spChg chg="add mod">
          <ac:chgData name="MELANNY CRISTINA GUEVARA SANANDRES" userId="c498177a-0cee-4fb6-a611-055bdd553439" providerId="ADAL" clId="{9DCE467C-8BC5-4FCA-8135-23290E443C84}" dt="2024-02-08T16:36:38.960" v="1304"/>
          <ac:spMkLst>
            <pc:docMk/>
            <pc:sldMk cId="0" sldId="260"/>
            <ac:spMk id="18" creationId="{C295DEF6-791E-FAFC-537A-5A27600DA686}"/>
          </ac:spMkLst>
        </pc:spChg>
      </pc:sldChg>
      <pc:sldChg chg="del">
        <pc:chgData name="MELANNY CRISTINA GUEVARA SANANDRES" userId="c498177a-0cee-4fb6-a611-055bdd553439" providerId="ADAL" clId="{9DCE467C-8BC5-4FCA-8135-23290E443C84}" dt="2024-02-08T15:36:37.685" v="400" actId="47"/>
        <pc:sldMkLst>
          <pc:docMk/>
          <pc:sldMk cId="0" sldId="261"/>
        </pc:sldMkLst>
      </pc:sldChg>
      <pc:sldChg chg="addSp delSp modSp mod">
        <pc:chgData name="MELANNY CRISTINA GUEVARA SANANDRES" userId="c498177a-0cee-4fb6-a611-055bdd553439" providerId="ADAL" clId="{9DCE467C-8BC5-4FCA-8135-23290E443C84}" dt="2024-02-08T15:44:03.229" v="471" actId="1076"/>
        <pc:sldMkLst>
          <pc:docMk/>
          <pc:sldMk cId="0" sldId="262"/>
        </pc:sldMkLst>
        <pc:spChg chg="del mod">
          <ac:chgData name="MELANNY CRISTINA GUEVARA SANANDRES" userId="c498177a-0cee-4fb6-a611-055bdd553439" providerId="ADAL" clId="{9DCE467C-8BC5-4FCA-8135-23290E443C84}" dt="2024-02-08T15:36:53.920" v="408" actId="478"/>
          <ac:spMkLst>
            <pc:docMk/>
            <pc:sldMk cId="0" sldId="262"/>
            <ac:spMk id="2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5:38:50.468" v="426" actId="478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MELANNY CRISTINA GUEVARA SANANDRES" userId="c498177a-0cee-4fb6-a611-055bdd553439" providerId="ADAL" clId="{9DCE467C-8BC5-4FCA-8135-23290E443C84}" dt="2024-02-08T15:38:12.628" v="425" actId="255"/>
          <ac:spMkLst>
            <pc:docMk/>
            <pc:sldMk cId="0" sldId="262"/>
            <ac:spMk id="5" creationId="{5E65FBE6-4BC8-53B3-D321-83737B2CFFE6}"/>
          </ac:spMkLst>
        </pc:spChg>
        <pc:spChg chg="add mod">
          <ac:chgData name="MELANNY CRISTINA GUEVARA SANANDRES" userId="c498177a-0cee-4fb6-a611-055bdd553439" providerId="ADAL" clId="{9DCE467C-8BC5-4FCA-8135-23290E443C84}" dt="2024-02-08T15:39:35.068" v="434" actId="12"/>
          <ac:spMkLst>
            <pc:docMk/>
            <pc:sldMk cId="0" sldId="262"/>
            <ac:spMk id="6" creationId="{54FCE950-D4A0-B5BF-720E-2075C8D513E9}"/>
          </ac:spMkLst>
        </pc:spChg>
        <pc:spChg chg="add mod">
          <ac:chgData name="MELANNY CRISTINA GUEVARA SANANDRES" userId="c498177a-0cee-4fb6-a611-055bdd553439" providerId="ADAL" clId="{9DCE467C-8BC5-4FCA-8135-23290E443C84}" dt="2024-02-08T15:40:24.846" v="440" actId="20577"/>
          <ac:spMkLst>
            <pc:docMk/>
            <pc:sldMk cId="0" sldId="262"/>
            <ac:spMk id="7" creationId="{769B978F-96E2-016F-3BD4-4F0D8361E58E}"/>
          </ac:spMkLst>
        </pc:spChg>
        <pc:spChg chg="add mod">
          <ac:chgData name="MELANNY CRISTINA GUEVARA SANANDRES" userId="c498177a-0cee-4fb6-a611-055bdd553439" providerId="ADAL" clId="{9DCE467C-8BC5-4FCA-8135-23290E443C84}" dt="2024-02-08T15:40:09.789" v="437"/>
          <ac:spMkLst>
            <pc:docMk/>
            <pc:sldMk cId="0" sldId="262"/>
            <ac:spMk id="8" creationId="{770D1285-7A30-F098-7E8A-6AB428563257}"/>
          </ac:spMkLst>
        </pc:spChg>
        <pc:spChg chg="add mod">
          <ac:chgData name="MELANNY CRISTINA GUEVARA SANANDRES" userId="c498177a-0cee-4fb6-a611-055bdd553439" providerId="ADAL" clId="{9DCE467C-8BC5-4FCA-8135-23290E443C84}" dt="2024-02-08T15:43:59.785" v="470" actId="1076"/>
          <ac:spMkLst>
            <pc:docMk/>
            <pc:sldMk cId="0" sldId="262"/>
            <ac:spMk id="9" creationId="{6B34F351-9893-1D26-81B0-B407FF6B1D3D}"/>
          </ac:spMkLst>
        </pc:spChg>
        <pc:spChg chg="add mod">
          <ac:chgData name="MELANNY CRISTINA GUEVARA SANANDRES" userId="c498177a-0cee-4fb6-a611-055bdd553439" providerId="ADAL" clId="{9DCE467C-8BC5-4FCA-8135-23290E443C84}" dt="2024-02-08T15:44:03.229" v="471" actId="1076"/>
          <ac:spMkLst>
            <pc:docMk/>
            <pc:sldMk cId="0" sldId="262"/>
            <ac:spMk id="10" creationId="{6FEC7CA8-7E61-B478-7955-F495BD1E7968}"/>
          </ac:spMkLst>
        </pc:spChg>
        <pc:spChg chg="add mod">
          <ac:chgData name="MELANNY CRISTINA GUEVARA SANANDRES" userId="c498177a-0cee-4fb6-a611-055bdd553439" providerId="ADAL" clId="{9DCE467C-8BC5-4FCA-8135-23290E443C84}" dt="2024-02-08T15:43:56.410" v="469" actId="1076"/>
          <ac:spMkLst>
            <pc:docMk/>
            <pc:sldMk cId="0" sldId="262"/>
            <ac:spMk id="11" creationId="{89F619D5-38AD-184D-DA42-D02DFC4B7A67}"/>
          </ac:spMkLst>
        </pc:spChg>
      </pc:sldChg>
      <pc:sldChg chg="addSp delSp modSp mod">
        <pc:chgData name="MELANNY CRISTINA GUEVARA SANANDRES" userId="c498177a-0cee-4fb6-a611-055bdd553439" providerId="ADAL" clId="{9DCE467C-8BC5-4FCA-8135-23290E443C84}" dt="2024-02-08T16:08:38.807" v="861"/>
        <pc:sldMkLst>
          <pc:docMk/>
          <pc:sldMk cId="0" sldId="263"/>
        </pc:sldMkLst>
        <pc:spChg chg="del mod">
          <ac:chgData name="MELANNY CRISTINA GUEVARA SANANDRES" userId="c498177a-0cee-4fb6-a611-055bdd553439" providerId="ADAL" clId="{9DCE467C-8BC5-4FCA-8135-23290E443C84}" dt="2024-02-08T15:44:12.368" v="474" actId="478"/>
          <ac:spMkLst>
            <pc:docMk/>
            <pc:sldMk cId="0" sldId="263"/>
            <ac:spMk id="2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5:44:16.488" v="475" actId="478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MELANNY CRISTINA GUEVARA SANANDRES" userId="c498177a-0cee-4fb6-a611-055bdd553439" providerId="ADAL" clId="{9DCE467C-8BC5-4FCA-8135-23290E443C84}" dt="2024-02-08T15:44:57.139" v="523" actId="1076"/>
          <ac:spMkLst>
            <pc:docMk/>
            <pc:sldMk cId="0" sldId="263"/>
            <ac:spMk id="5" creationId="{9AED04D0-A6D4-807E-1076-347D374D4EAD}"/>
          </ac:spMkLst>
        </pc:spChg>
        <pc:spChg chg="add mod">
          <ac:chgData name="MELANNY CRISTINA GUEVARA SANANDRES" userId="c498177a-0cee-4fb6-a611-055bdd553439" providerId="ADAL" clId="{9DCE467C-8BC5-4FCA-8135-23290E443C84}" dt="2024-02-08T15:45:41.483" v="528" actId="1076"/>
          <ac:spMkLst>
            <pc:docMk/>
            <pc:sldMk cId="0" sldId="263"/>
            <ac:spMk id="6" creationId="{4EFCE8B0-A3A6-A317-3720-12E12C4C93A4}"/>
          </ac:spMkLst>
        </pc:spChg>
        <pc:graphicFrameChg chg="add mod modGraphic">
          <ac:chgData name="MELANNY CRISTINA GUEVARA SANANDRES" userId="c498177a-0cee-4fb6-a611-055bdd553439" providerId="ADAL" clId="{9DCE467C-8BC5-4FCA-8135-23290E443C84}" dt="2024-02-08T16:08:38.807" v="861"/>
          <ac:graphicFrameMkLst>
            <pc:docMk/>
            <pc:sldMk cId="0" sldId="263"/>
            <ac:graphicFrameMk id="7" creationId="{E74F5337-A89A-A23E-C13E-A98E61939845}"/>
          </ac:graphicFrameMkLst>
        </pc:graphicFrameChg>
      </pc:sldChg>
      <pc:sldChg chg="addSp delSp modSp mod">
        <pc:chgData name="MELANNY CRISTINA GUEVARA SANANDRES" userId="c498177a-0cee-4fb6-a611-055bdd553439" providerId="ADAL" clId="{9DCE467C-8BC5-4FCA-8135-23290E443C84}" dt="2024-02-08T16:08:13.587" v="858"/>
        <pc:sldMkLst>
          <pc:docMk/>
          <pc:sldMk cId="0" sldId="264"/>
        </pc:sldMkLst>
        <pc:spChg chg="del">
          <ac:chgData name="MELANNY CRISTINA GUEVARA SANANDRES" userId="c498177a-0cee-4fb6-a611-055bdd553439" providerId="ADAL" clId="{9DCE467C-8BC5-4FCA-8135-23290E443C84}" dt="2024-02-08T15:51:48.633" v="628" actId="478"/>
          <ac:spMkLst>
            <pc:docMk/>
            <pc:sldMk cId="0" sldId="264"/>
            <ac:spMk id="2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5:51:59.307" v="647" actId="478"/>
          <ac:spMkLst>
            <pc:docMk/>
            <pc:sldMk cId="0" sldId="264"/>
            <ac:spMk id="3" creationId="{00000000-0000-0000-0000-000000000000}"/>
          </ac:spMkLst>
        </pc:spChg>
        <pc:spChg chg="add mod">
          <ac:chgData name="MELANNY CRISTINA GUEVARA SANANDRES" userId="c498177a-0cee-4fb6-a611-055bdd553439" providerId="ADAL" clId="{9DCE467C-8BC5-4FCA-8135-23290E443C84}" dt="2024-02-08T15:55:54.018" v="721" actId="1076"/>
          <ac:spMkLst>
            <pc:docMk/>
            <pc:sldMk cId="0" sldId="264"/>
            <ac:spMk id="5" creationId="{08F30150-0902-B72C-0120-D6966D7DFBE5}"/>
          </ac:spMkLst>
        </pc:spChg>
        <pc:spChg chg="add mod">
          <ac:chgData name="MELANNY CRISTINA GUEVARA SANANDRES" userId="c498177a-0cee-4fb6-a611-055bdd553439" providerId="ADAL" clId="{9DCE467C-8BC5-4FCA-8135-23290E443C84}" dt="2024-02-08T16:08:13.587" v="858"/>
          <ac:spMkLst>
            <pc:docMk/>
            <pc:sldMk cId="0" sldId="264"/>
            <ac:spMk id="7" creationId="{286DA548-83A4-5BDD-5D41-D504A147B44B}"/>
          </ac:spMkLst>
        </pc:spChg>
        <pc:spChg chg="add del mod">
          <ac:chgData name="MELANNY CRISTINA GUEVARA SANANDRES" userId="c498177a-0cee-4fb6-a611-055bdd553439" providerId="ADAL" clId="{9DCE467C-8BC5-4FCA-8135-23290E443C84}" dt="2024-02-08T15:57:05.221" v="725" actId="478"/>
          <ac:spMkLst>
            <pc:docMk/>
            <pc:sldMk cId="0" sldId="264"/>
            <ac:spMk id="8" creationId="{8F0E4829-AEA3-8BE9-F7FF-9295C0BBDFFA}"/>
          </ac:spMkLst>
        </pc:spChg>
        <pc:graphicFrameChg chg="add del mod modGraphic">
          <ac:chgData name="MELANNY CRISTINA GUEVARA SANANDRES" userId="c498177a-0cee-4fb6-a611-055bdd553439" providerId="ADAL" clId="{9DCE467C-8BC5-4FCA-8135-23290E443C84}" dt="2024-02-08T15:55:19.929" v="704" actId="478"/>
          <ac:graphicFrameMkLst>
            <pc:docMk/>
            <pc:sldMk cId="0" sldId="264"/>
            <ac:graphicFrameMk id="6" creationId="{E2283ECF-8DAE-6F07-4603-D9CE15864519}"/>
          </ac:graphicFrameMkLst>
        </pc:graphicFrameChg>
        <pc:graphicFrameChg chg="add mod modGraphic">
          <ac:chgData name="MELANNY CRISTINA GUEVARA SANANDRES" userId="c498177a-0cee-4fb6-a611-055bdd553439" providerId="ADAL" clId="{9DCE467C-8BC5-4FCA-8135-23290E443C84}" dt="2024-02-08T15:58:29.871" v="737" actId="1076"/>
          <ac:graphicFrameMkLst>
            <pc:docMk/>
            <pc:sldMk cId="0" sldId="264"/>
            <ac:graphicFrameMk id="9" creationId="{0FB48288-55A0-7265-C1F0-C9CC2C68A28D}"/>
          </ac:graphicFrameMkLst>
        </pc:graphicFrameChg>
      </pc:sldChg>
      <pc:sldChg chg="addSp modSp del mod">
        <pc:chgData name="MELANNY CRISTINA GUEVARA SANANDRES" userId="c498177a-0cee-4fb6-a611-055bdd553439" providerId="ADAL" clId="{9DCE467C-8BC5-4FCA-8135-23290E443C84}" dt="2024-02-08T16:43:54.613" v="1497" actId="47"/>
        <pc:sldMkLst>
          <pc:docMk/>
          <pc:sldMk cId="0" sldId="265"/>
        </pc:sldMkLst>
        <pc:spChg chg="mod">
          <ac:chgData name="MELANNY CRISTINA GUEVARA SANANDRES" userId="c498177a-0cee-4fb6-a611-055bdd553439" providerId="ADAL" clId="{9DCE467C-8BC5-4FCA-8135-23290E443C84}" dt="2024-02-08T16:40:03.234" v="1445" actId="6549"/>
          <ac:spMkLst>
            <pc:docMk/>
            <pc:sldMk cId="0" sldId="265"/>
            <ac:spMk id="2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43:01.589" v="1483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MELANNY CRISTINA GUEVARA SANANDRES" userId="c498177a-0cee-4fb6-a611-055bdd553439" providerId="ADAL" clId="{9DCE467C-8BC5-4FCA-8135-23290E443C84}" dt="2024-02-08T16:40:50.513" v="1452"/>
          <ac:spMkLst>
            <pc:docMk/>
            <pc:sldMk cId="0" sldId="265"/>
            <ac:spMk id="26" creationId="{AE07BA95-AD2A-1735-E8BC-29BE28DF9772}"/>
          </ac:spMkLst>
        </pc:spChg>
      </pc:sldChg>
      <pc:sldChg chg="add del">
        <pc:chgData name="MELANNY CRISTINA GUEVARA SANANDRES" userId="c498177a-0cee-4fb6-a611-055bdd553439" providerId="ADAL" clId="{9DCE467C-8BC5-4FCA-8135-23290E443C84}" dt="2024-02-08T16:44:46.369" v="1515" actId="47"/>
        <pc:sldMkLst>
          <pc:docMk/>
          <pc:sldMk cId="0" sldId="266"/>
        </pc:sldMkLst>
      </pc:sldChg>
      <pc:sldChg chg="del">
        <pc:chgData name="MELANNY CRISTINA GUEVARA SANANDRES" userId="c498177a-0cee-4fb6-a611-055bdd553439" providerId="ADAL" clId="{9DCE467C-8BC5-4FCA-8135-23290E443C84}" dt="2024-02-08T16:40:12.231" v="1446" actId="47"/>
        <pc:sldMkLst>
          <pc:docMk/>
          <pc:sldMk cId="0" sldId="267"/>
        </pc:sldMkLst>
      </pc:sldChg>
      <pc:sldChg chg="del">
        <pc:chgData name="MELANNY CRISTINA GUEVARA SANANDRES" userId="c498177a-0cee-4fb6-a611-055bdd553439" providerId="ADAL" clId="{9DCE467C-8BC5-4FCA-8135-23290E443C84}" dt="2024-02-08T16:50:21.204" v="1683" actId="47"/>
        <pc:sldMkLst>
          <pc:docMk/>
          <pc:sldMk cId="0" sldId="268"/>
        </pc:sldMkLst>
      </pc:sldChg>
      <pc:sldChg chg="modSp mod ord">
        <pc:chgData name="MELANNY CRISTINA GUEVARA SANANDRES" userId="c498177a-0cee-4fb6-a611-055bdd553439" providerId="ADAL" clId="{9DCE467C-8BC5-4FCA-8135-23290E443C84}" dt="2024-02-08T17:04:55.987" v="2165"/>
        <pc:sldMkLst>
          <pc:docMk/>
          <pc:sldMk cId="0" sldId="269"/>
        </pc:sldMkLst>
        <pc:spChg chg="mod">
          <ac:chgData name="MELANNY CRISTINA GUEVARA SANANDRES" userId="c498177a-0cee-4fb6-a611-055bdd553439" providerId="ADAL" clId="{9DCE467C-8BC5-4FCA-8135-23290E443C84}" dt="2024-02-08T17:04:27.910" v="2161" actId="14100"/>
          <ac:spMkLst>
            <pc:docMk/>
            <pc:sldMk cId="0" sldId="269"/>
            <ac:spMk id="2" creationId="{00000000-0000-0000-0000-000000000000}"/>
          </ac:spMkLst>
        </pc:spChg>
      </pc:sldChg>
      <pc:sldChg chg="del">
        <pc:chgData name="MELANNY CRISTINA GUEVARA SANANDRES" userId="c498177a-0cee-4fb6-a611-055bdd553439" providerId="ADAL" clId="{9DCE467C-8BC5-4FCA-8135-23290E443C84}" dt="2024-02-08T16:40:23.369" v="1449" actId="47"/>
        <pc:sldMkLst>
          <pc:docMk/>
          <pc:sldMk cId="0" sldId="270"/>
        </pc:sldMkLst>
      </pc:sldChg>
      <pc:sldChg chg="addSp delSp modSp add mod">
        <pc:chgData name="MELANNY CRISTINA GUEVARA SANANDRES" userId="c498177a-0cee-4fb6-a611-055bdd553439" providerId="ADAL" clId="{9DCE467C-8BC5-4FCA-8135-23290E443C84}" dt="2024-02-08T16:08:17.791" v="860"/>
        <pc:sldMkLst>
          <pc:docMk/>
          <pc:sldMk cId="2055518537" sldId="271"/>
        </pc:sldMkLst>
        <pc:spChg chg="mod">
          <ac:chgData name="MELANNY CRISTINA GUEVARA SANANDRES" userId="c498177a-0cee-4fb6-a611-055bdd553439" providerId="ADAL" clId="{9DCE467C-8BC5-4FCA-8135-23290E443C84}" dt="2024-02-08T15:58:46.584" v="758" actId="20577"/>
          <ac:spMkLst>
            <pc:docMk/>
            <pc:sldMk cId="2055518537" sldId="271"/>
            <ac:spMk id="5" creationId="{94D8A9A3-29CC-ED80-F394-73D564159BD7}"/>
          </ac:spMkLst>
        </pc:spChg>
        <pc:spChg chg="mod">
          <ac:chgData name="MELANNY CRISTINA GUEVARA SANANDRES" userId="c498177a-0cee-4fb6-a611-055bdd553439" providerId="ADAL" clId="{9DCE467C-8BC5-4FCA-8135-23290E443C84}" dt="2024-02-08T16:08:17.791" v="860"/>
          <ac:spMkLst>
            <pc:docMk/>
            <pc:sldMk cId="2055518537" sldId="271"/>
            <ac:spMk id="7" creationId="{01562780-6457-BAB4-184F-AAFE3D5AC1A9}"/>
          </ac:spMkLst>
        </pc:spChg>
        <pc:graphicFrameChg chg="add mod modGraphic">
          <ac:chgData name="MELANNY CRISTINA GUEVARA SANANDRES" userId="c498177a-0cee-4fb6-a611-055bdd553439" providerId="ADAL" clId="{9DCE467C-8BC5-4FCA-8135-23290E443C84}" dt="2024-02-08T16:03:57.660" v="815" actId="1076"/>
          <ac:graphicFrameMkLst>
            <pc:docMk/>
            <pc:sldMk cId="2055518537" sldId="271"/>
            <ac:graphicFrameMk id="2" creationId="{D0A43545-96E5-A7C4-2B70-F847016A32A9}"/>
          </ac:graphicFrameMkLst>
        </pc:graphicFrameChg>
        <pc:graphicFrameChg chg="del">
          <ac:chgData name="MELANNY CRISTINA GUEVARA SANANDRES" userId="c498177a-0cee-4fb6-a611-055bdd553439" providerId="ADAL" clId="{9DCE467C-8BC5-4FCA-8135-23290E443C84}" dt="2024-02-08T15:58:52.998" v="759" actId="478"/>
          <ac:graphicFrameMkLst>
            <pc:docMk/>
            <pc:sldMk cId="2055518537" sldId="271"/>
            <ac:graphicFrameMk id="9" creationId="{DF85AA85-C380-E15A-25F2-1794790140B6}"/>
          </ac:graphicFrameMkLst>
        </pc:graphicFrameChg>
      </pc:sldChg>
      <pc:sldChg chg="addSp delSp modSp add mod">
        <pc:chgData name="MELANNY CRISTINA GUEVARA SANANDRES" userId="c498177a-0cee-4fb6-a611-055bdd553439" providerId="ADAL" clId="{9DCE467C-8BC5-4FCA-8135-23290E443C84}" dt="2024-02-08T16:08:00.525" v="856"/>
        <pc:sldMkLst>
          <pc:docMk/>
          <pc:sldMk cId="1579187200" sldId="272"/>
        </pc:sldMkLst>
        <pc:spChg chg="add mod">
          <ac:chgData name="MELANNY CRISTINA GUEVARA SANANDRES" userId="c498177a-0cee-4fb6-a611-055bdd553439" providerId="ADAL" clId="{9DCE467C-8BC5-4FCA-8135-23290E443C84}" dt="2024-02-08T16:07:30.511" v="853" actId="1076"/>
          <ac:spMkLst>
            <pc:docMk/>
            <pc:sldMk cId="1579187200" sldId="272"/>
            <ac:spMk id="4" creationId="{B1D908EB-4CD9-3A6F-84CE-EC141DDA710E}"/>
          </ac:spMkLst>
        </pc:spChg>
        <pc:spChg chg="mod">
          <ac:chgData name="MELANNY CRISTINA GUEVARA SANANDRES" userId="c498177a-0cee-4fb6-a611-055bdd553439" providerId="ADAL" clId="{9DCE467C-8BC5-4FCA-8135-23290E443C84}" dt="2024-02-08T16:04:08.126" v="830" actId="20577"/>
          <ac:spMkLst>
            <pc:docMk/>
            <pc:sldMk cId="1579187200" sldId="272"/>
            <ac:spMk id="5" creationId="{A7400289-D698-D2ED-FA8F-3743D6A0ECBA}"/>
          </ac:spMkLst>
        </pc:spChg>
        <pc:spChg chg="mod">
          <ac:chgData name="MELANNY CRISTINA GUEVARA SANANDRES" userId="c498177a-0cee-4fb6-a611-055bdd553439" providerId="ADAL" clId="{9DCE467C-8BC5-4FCA-8135-23290E443C84}" dt="2024-02-08T16:08:00.525" v="856"/>
          <ac:spMkLst>
            <pc:docMk/>
            <pc:sldMk cId="1579187200" sldId="272"/>
            <ac:spMk id="7" creationId="{C8611E4A-3E81-BCBF-3A3A-989ADC0EAED0}"/>
          </ac:spMkLst>
        </pc:spChg>
        <pc:graphicFrameChg chg="add del modGraphic">
          <ac:chgData name="MELANNY CRISTINA GUEVARA SANANDRES" userId="c498177a-0cee-4fb6-a611-055bdd553439" providerId="ADAL" clId="{9DCE467C-8BC5-4FCA-8135-23290E443C84}" dt="2024-02-08T16:04:55.907" v="833" actId="478"/>
          <ac:graphicFrameMkLst>
            <pc:docMk/>
            <pc:sldMk cId="1579187200" sldId="272"/>
            <ac:graphicFrameMk id="2" creationId="{41E2ADE7-A9CA-AEE6-8C4B-55854F34FAF8}"/>
          </ac:graphicFrameMkLst>
        </pc:graphicFrameChg>
        <pc:graphicFrameChg chg="add del mod modGraphic">
          <ac:chgData name="MELANNY CRISTINA GUEVARA SANANDRES" userId="c498177a-0cee-4fb6-a611-055bdd553439" providerId="ADAL" clId="{9DCE467C-8BC5-4FCA-8135-23290E443C84}" dt="2024-02-08T16:07:07.064" v="850" actId="478"/>
          <ac:graphicFrameMkLst>
            <pc:docMk/>
            <pc:sldMk cId="1579187200" sldId="272"/>
            <ac:graphicFrameMk id="3" creationId="{BA1CCFC5-E622-1349-8B75-7A27CEF6952D}"/>
          </ac:graphicFrameMkLst>
        </pc:graphicFrameChg>
        <pc:graphicFrameChg chg="del">
          <ac:chgData name="MELANNY CRISTINA GUEVARA SANANDRES" userId="c498177a-0cee-4fb6-a611-055bdd553439" providerId="ADAL" clId="{9DCE467C-8BC5-4FCA-8135-23290E443C84}" dt="2024-02-08T16:04:11.644" v="831" actId="478"/>
          <ac:graphicFrameMkLst>
            <pc:docMk/>
            <pc:sldMk cId="1579187200" sldId="272"/>
            <ac:graphicFrameMk id="9" creationId="{855376F0-87B3-DC39-E2E9-533E9F9A35FB}"/>
          </ac:graphicFrameMkLst>
        </pc:graphicFrameChg>
      </pc:sldChg>
      <pc:sldChg chg="modSp add mod">
        <pc:chgData name="MELANNY CRISTINA GUEVARA SANANDRES" userId="c498177a-0cee-4fb6-a611-055bdd553439" providerId="ADAL" clId="{9DCE467C-8BC5-4FCA-8135-23290E443C84}" dt="2024-02-08T16:11:13.095" v="912" actId="20577"/>
        <pc:sldMkLst>
          <pc:docMk/>
          <pc:sldMk cId="1195771681" sldId="273"/>
        </pc:sldMkLst>
        <pc:spChg chg="mod">
          <ac:chgData name="MELANNY CRISTINA GUEVARA SANANDRES" userId="c498177a-0cee-4fb6-a611-055bdd553439" providerId="ADAL" clId="{9DCE467C-8BC5-4FCA-8135-23290E443C84}" dt="2024-02-08T16:10:29.411" v="907" actId="1076"/>
          <ac:spMkLst>
            <pc:docMk/>
            <pc:sldMk cId="1195771681" sldId="273"/>
            <ac:spMk id="5" creationId="{98072F64-B788-B5A6-D0FC-F6B956C3B073}"/>
          </ac:spMkLst>
        </pc:spChg>
        <pc:spChg chg="mod">
          <ac:chgData name="MELANNY CRISTINA GUEVARA SANANDRES" userId="c498177a-0cee-4fb6-a611-055bdd553439" providerId="ADAL" clId="{9DCE467C-8BC5-4FCA-8135-23290E443C84}" dt="2024-02-08T16:09:55.970" v="875" actId="1076"/>
          <ac:spMkLst>
            <pc:docMk/>
            <pc:sldMk cId="1195771681" sldId="273"/>
            <ac:spMk id="7" creationId="{33BFC05D-755D-2F9A-3675-29BA46A3D067}"/>
          </ac:spMkLst>
        </pc:spChg>
        <pc:graphicFrameChg chg="mod">
          <ac:chgData name="MELANNY CRISTINA GUEVARA SANANDRES" userId="c498177a-0cee-4fb6-a611-055bdd553439" providerId="ADAL" clId="{9DCE467C-8BC5-4FCA-8135-23290E443C84}" dt="2024-02-08T16:11:13.095" v="912" actId="20577"/>
          <ac:graphicFrameMkLst>
            <pc:docMk/>
            <pc:sldMk cId="1195771681" sldId="273"/>
            <ac:graphicFrameMk id="9" creationId="{6B45A0D3-0B46-04D6-BC48-53E8EE8BDD69}"/>
          </ac:graphicFrameMkLst>
        </pc:graphicFrameChg>
      </pc:sldChg>
      <pc:sldChg chg="addSp modSp add mod">
        <pc:chgData name="MELANNY CRISTINA GUEVARA SANANDRES" userId="c498177a-0cee-4fb6-a611-055bdd553439" providerId="ADAL" clId="{9DCE467C-8BC5-4FCA-8135-23290E443C84}" dt="2024-02-08T16:14:03.801" v="978" actId="1076"/>
        <pc:sldMkLst>
          <pc:docMk/>
          <pc:sldMk cId="1412511219" sldId="274"/>
        </pc:sldMkLst>
        <pc:spChg chg="add mod">
          <ac:chgData name="MELANNY CRISTINA GUEVARA SANANDRES" userId="c498177a-0cee-4fb6-a611-055bdd553439" providerId="ADAL" clId="{9DCE467C-8BC5-4FCA-8135-23290E443C84}" dt="2024-02-08T16:08:58.067" v="865"/>
          <ac:spMkLst>
            <pc:docMk/>
            <pc:sldMk cId="1412511219" sldId="274"/>
            <ac:spMk id="3" creationId="{298AC23F-5F24-EF67-DF9B-D9FF7FF0EE5E}"/>
          </ac:spMkLst>
        </pc:spChg>
        <pc:spChg chg="mod">
          <ac:chgData name="MELANNY CRISTINA GUEVARA SANANDRES" userId="c498177a-0cee-4fb6-a611-055bdd553439" providerId="ADAL" clId="{9DCE467C-8BC5-4FCA-8135-23290E443C84}" dt="2024-02-08T16:12:09.157" v="919" actId="255"/>
          <ac:spMkLst>
            <pc:docMk/>
            <pc:sldMk cId="1412511219" sldId="274"/>
            <ac:spMk id="5" creationId="{85F87C18-1F50-4620-31AB-563034B05584}"/>
          </ac:spMkLst>
        </pc:spChg>
        <pc:spChg chg="mod">
          <ac:chgData name="MELANNY CRISTINA GUEVARA SANANDRES" userId="c498177a-0cee-4fb6-a611-055bdd553439" providerId="ADAL" clId="{9DCE467C-8BC5-4FCA-8135-23290E443C84}" dt="2024-02-08T16:11:47.416" v="915" actId="1076"/>
          <ac:spMkLst>
            <pc:docMk/>
            <pc:sldMk cId="1412511219" sldId="274"/>
            <ac:spMk id="7" creationId="{368D2F94-9879-34F5-A71D-A5AB21D31F4B}"/>
          </ac:spMkLst>
        </pc:spChg>
        <pc:graphicFrameChg chg="mod">
          <ac:chgData name="MELANNY CRISTINA GUEVARA SANANDRES" userId="c498177a-0cee-4fb6-a611-055bdd553439" providerId="ADAL" clId="{9DCE467C-8BC5-4FCA-8135-23290E443C84}" dt="2024-02-08T16:14:03.801" v="978" actId="1076"/>
          <ac:graphicFrameMkLst>
            <pc:docMk/>
            <pc:sldMk cId="1412511219" sldId="274"/>
            <ac:graphicFrameMk id="2" creationId="{F781FEE1-623F-AC29-892F-BA089E05A30F}"/>
          </ac:graphicFrameMkLst>
        </pc:graphicFrameChg>
      </pc:sldChg>
      <pc:sldChg chg="addSp delSp modSp add mod">
        <pc:chgData name="MELANNY CRISTINA GUEVARA SANANDRES" userId="c498177a-0cee-4fb6-a611-055bdd553439" providerId="ADAL" clId="{9DCE467C-8BC5-4FCA-8135-23290E443C84}" dt="2024-02-08T16:16:35.865" v="1032" actId="1076"/>
        <pc:sldMkLst>
          <pc:docMk/>
          <pc:sldMk cId="3716937955" sldId="275"/>
        </pc:sldMkLst>
        <pc:spChg chg="del mod">
          <ac:chgData name="MELANNY CRISTINA GUEVARA SANANDRES" userId="c498177a-0cee-4fb6-a611-055bdd553439" providerId="ADAL" clId="{9DCE467C-8BC5-4FCA-8135-23290E443C84}" dt="2024-02-08T16:15:01.564" v="1010" actId="478"/>
          <ac:spMkLst>
            <pc:docMk/>
            <pc:sldMk cId="3716937955" sldId="275"/>
            <ac:spMk id="4" creationId="{5647A8F4-8ABB-82CD-9A85-3A6C474FE388}"/>
          </ac:spMkLst>
        </pc:spChg>
        <pc:spChg chg="mod">
          <ac:chgData name="MELANNY CRISTINA GUEVARA SANANDRES" userId="c498177a-0cee-4fb6-a611-055bdd553439" providerId="ADAL" clId="{9DCE467C-8BC5-4FCA-8135-23290E443C84}" dt="2024-02-08T16:16:35.865" v="1032" actId="1076"/>
          <ac:spMkLst>
            <pc:docMk/>
            <pc:sldMk cId="3716937955" sldId="275"/>
            <ac:spMk id="5" creationId="{8CC8C396-530D-B4A9-61A9-3D109124A8B6}"/>
          </ac:spMkLst>
        </pc:spChg>
        <pc:spChg chg="mod">
          <ac:chgData name="MELANNY CRISTINA GUEVARA SANANDRES" userId="c498177a-0cee-4fb6-a611-055bdd553439" providerId="ADAL" clId="{9DCE467C-8BC5-4FCA-8135-23290E443C84}" dt="2024-02-08T16:14:30.988" v="1008" actId="1076"/>
          <ac:spMkLst>
            <pc:docMk/>
            <pc:sldMk cId="3716937955" sldId="275"/>
            <ac:spMk id="7" creationId="{965A027F-9CCD-FF8E-DEEE-06AA9469B16E}"/>
          </ac:spMkLst>
        </pc:spChg>
        <pc:graphicFrameChg chg="add mod modGraphic">
          <ac:chgData name="MELANNY CRISTINA GUEVARA SANANDRES" userId="c498177a-0cee-4fb6-a611-055bdd553439" providerId="ADAL" clId="{9DCE467C-8BC5-4FCA-8135-23290E443C84}" dt="2024-02-08T16:16:31.743" v="1031" actId="1076"/>
          <ac:graphicFrameMkLst>
            <pc:docMk/>
            <pc:sldMk cId="3716937955" sldId="275"/>
            <ac:graphicFrameMk id="2" creationId="{E5DB4BB9-F1A4-6E75-37E1-EC2CF69B5DFB}"/>
          </ac:graphicFrameMkLst>
        </pc:graphicFrameChg>
      </pc:sldChg>
      <pc:sldChg chg="modSp add mod">
        <pc:chgData name="MELANNY CRISTINA GUEVARA SANANDRES" userId="c498177a-0cee-4fb6-a611-055bdd553439" providerId="ADAL" clId="{9DCE467C-8BC5-4FCA-8135-23290E443C84}" dt="2024-02-08T16:17:37.236" v="1078" actId="20577"/>
        <pc:sldMkLst>
          <pc:docMk/>
          <pc:sldMk cId="3009915190" sldId="276"/>
        </pc:sldMkLst>
        <pc:spChg chg="mod">
          <ac:chgData name="MELANNY CRISTINA GUEVARA SANANDRES" userId="c498177a-0cee-4fb6-a611-055bdd553439" providerId="ADAL" clId="{9DCE467C-8BC5-4FCA-8135-23290E443C84}" dt="2024-02-08T16:17:13.867" v="1075" actId="20577"/>
          <ac:spMkLst>
            <pc:docMk/>
            <pc:sldMk cId="3009915190" sldId="276"/>
            <ac:spMk id="5" creationId="{E42FDB2D-FEAC-D30B-08FF-EC154410E206}"/>
          </ac:spMkLst>
        </pc:spChg>
        <pc:graphicFrameChg chg="mod">
          <ac:chgData name="MELANNY CRISTINA GUEVARA SANANDRES" userId="c498177a-0cee-4fb6-a611-055bdd553439" providerId="ADAL" clId="{9DCE467C-8BC5-4FCA-8135-23290E443C84}" dt="2024-02-08T16:17:37.236" v="1078" actId="20577"/>
          <ac:graphicFrameMkLst>
            <pc:docMk/>
            <pc:sldMk cId="3009915190" sldId="276"/>
            <ac:graphicFrameMk id="2" creationId="{039EF890-7075-2E7A-ABF9-0D9FB9299916}"/>
          </ac:graphicFrameMkLst>
        </pc:graphicFrameChg>
      </pc:sldChg>
      <pc:sldChg chg="delSp modSp add mod">
        <pc:chgData name="MELANNY CRISTINA GUEVARA SANANDRES" userId="c498177a-0cee-4fb6-a611-055bdd553439" providerId="ADAL" clId="{9DCE467C-8BC5-4FCA-8135-23290E443C84}" dt="2024-02-08T16:21:31.564" v="1094" actId="1076"/>
        <pc:sldMkLst>
          <pc:docMk/>
          <pc:sldMk cId="0" sldId="277"/>
        </pc:sldMkLst>
        <pc:spChg chg="mod">
          <ac:chgData name="MELANNY CRISTINA GUEVARA SANANDRES" userId="c498177a-0cee-4fb6-a611-055bdd553439" providerId="ADAL" clId="{9DCE467C-8BC5-4FCA-8135-23290E443C84}" dt="2024-02-08T16:20:40.426" v="1087" actId="1076"/>
          <ac:spMkLst>
            <pc:docMk/>
            <pc:sldMk cId="0" sldId="277"/>
            <ac:spMk id="3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0:03.368" v="1083" actId="14100"/>
          <ac:spMkLst>
            <pc:docMk/>
            <pc:sldMk cId="0" sldId="277"/>
            <ac:spMk id="5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21:31.564" v="1094" actId="1076"/>
          <ac:spMkLst>
            <pc:docMk/>
            <pc:sldMk cId="0" sldId="277"/>
            <ac:spMk id="6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19:27.518" v="1080" actId="478"/>
          <ac:spMkLst>
            <pc:docMk/>
            <pc:sldMk cId="0" sldId="277"/>
            <ac:spMk id="9" creationId="{00000000-0000-0000-0000-000000000000}"/>
          </ac:spMkLst>
        </pc:spChg>
        <pc:picChg chg="del">
          <ac:chgData name="MELANNY CRISTINA GUEVARA SANANDRES" userId="c498177a-0cee-4fb6-a611-055bdd553439" providerId="ADAL" clId="{9DCE467C-8BC5-4FCA-8135-23290E443C84}" dt="2024-02-08T16:19:29.978" v="1081" actId="478"/>
          <ac:picMkLst>
            <pc:docMk/>
            <pc:sldMk cId="0" sldId="277"/>
            <ac:picMk id="8" creationId="{00000000-0000-0000-0000-000000000000}"/>
          </ac:picMkLst>
        </pc:picChg>
      </pc:sldChg>
      <pc:sldChg chg="modSp add mod">
        <pc:chgData name="MELANNY CRISTINA GUEVARA SANANDRES" userId="c498177a-0cee-4fb6-a611-055bdd553439" providerId="ADAL" clId="{9DCE467C-8BC5-4FCA-8135-23290E443C84}" dt="2024-02-08T16:25:43.733" v="1128" actId="20577"/>
        <pc:sldMkLst>
          <pc:docMk/>
          <pc:sldMk cId="0" sldId="278"/>
        </pc:sldMkLst>
        <pc:spChg chg="mod">
          <ac:chgData name="MELANNY CRISTINA GUEVARA SANANDRES" userId="c498177a-0cee-4fb6-a611-055bdd553439" providerId="ADAL" clId="{9DCE467C-8BC5-4FCA-8135-23290E443C84}" dt="2024-02-08T16:25:43.733" v="1128" actId="20577"/>
          <ac:spMkLst>
            <pc:docMk/>
            <pc:sldMk cId="0" sldId="278"/>
            <ac:spMk id="6" creationId="{00000000-0000-0000-0000-000000000000}"/>
          </ac:spMkLst>
        </pc:spChg>
      </pc:sldChg>
      <pc:sldChg chg="add del">
        <pc:chgData name="MELANNY CRISTINA GUEVARA SANANDRES" userId="c498177a-0cee-4fb6-a611-055bdd553439" providerId="ADAL" clId="{9DCE467C-8BC5-4FCA-8135-23290E443C84}" dt="2024-02-08T16:26:29.561" v="1129" actId="47"/>
        <pc:sldMkLst>
          <pc:docMk/>
          <pc:sldMk cId="0" sldId="279"/>
        </pc:sldMkLst>
      </pc:sldChg>
      <pc:sldChg chg="addSp delSp modSp add del mod">
        <pc:chgData name="MELANNY CRISTINA GUEVARA SANANDRES" userId="c498177a-0cee-4fb6-a611-055bdd553439" providerId="ADAL" clId="{9DCE467C-8BC5-4FCA-8135-23290E443C84}" dt="2024-02-08T16:39:53.853" v="1441" actId="47"/>
        <pc:sldMkLst>
          <pc:docMk/>
          <pc:sldMk cId="1134508932" sldId="279"/>
        </pc:sldMkLst>
        <pc:spChg chg="del">
          <ac:chgData name="MELANNY CRISTINA GUEVARA SANANDRES" userId="c498177a-0cee-4fb6-a611-055bdd553439" providerId="ADAL" clId="{9DCE467C-8BC5-4FCA-8135-23290E443C84}" dt="2024-02-08T16:35:47.161" v="1300" actId="478"/>
          <ac:spMkLst>
            <pc:docMk/>
            <pc:sldMk cId="1134508932" sldId="279"/>
            <ac:spMk id="7" creationId="{DF877795-E144-552E-6957-B713123D7F24}"/>
          </ac:spMkLst>
        </pc:spChg>
        <pc:spChg chg="del">
          <ac:chgData name="MELANNY CRISTINA GUEVARA SANANDRES" userId="c498177a-0cee-4fb6-a611-055bdd553439" providerId="ADAL" clId="{9DCE467C-8BC5-4FCA-8135-23290E443C84}" dt="2024-02-08T16:35:51.143" v="1301" actId="478"/>
          <ac:spMkLst>
            <pc:docMk/>
            <pc:sldMk cId="1134508932" sldId="279"/>
            <ac:spMk id="10" creationId="{1C64747D-E827-70EF-630D-CD4D29DEB174}"/>
          </ac:spMkLst>
        </pc:spChg>
        <pc:spChg chg="del">
          <ac:chgData name="MELANNY CRISTINA GUEVARA SANANDRES" userId="c498177a-0cee-4fb6-a611-055bdd553439" providerId="ADAL" clId="{9DCE467C-8BC5-4FCA-8135-23290E443C84}" dt="2024-02-08T16:35:53.429" v="1302" actId="478"/>
          <ac:spMkLst>
            <pc:docMk/>
            <pc:sldMk cId="1134508932" sldId="279"/>
            <ac:spMk id="13" creationId="{1631E3BB-51ED-75ED-DD33-110A8F9874B6}"/>
          </ac:spMkLst>
        </pc:spChg>
        <pc:spChg chg="del">
          <ac:chgData name="MELANNY CRISTINA GUEVARA SANANDRES" userId="c498177a-0cee-4fb6-a611-055bdd553439" providerId="ADAL" clId="{9DCE467C-8BC5-4FCA-8135-23290E443C84}" dt="2024-02-08T16:35:55.220" v="1303" actId="478"/>
          <ac:spMkLst>
            <pc:docMk/>
            <pc:sldMk cId="1134508932" sldId="279"/>
            <ac:spMk id="16" creationId="{48905431-82E1-B47F-8998-92C6760FE6BB}"/>
          </ac:spMkLst>
        </pc:spChg>
        <pc:spChg chg="add del mod">
          <ac:chgData name="MELANNY CRISTINA GUEVARA SANANDRES" userId="c498177a-0cee-4fb6-a611-055bdd553439" providerId="ADAL" clId="{9DCE467C-8BC5-4FCA-8135-23290E443C84}" dt="2024-02-08T16:35:22.052" v="1295" actId="478"/>
          <ac:spMkLst>
            <pc:docMk/>
            <pc:sldMk cId="1134508932" sldId="279"/>
            <ac:spMk id="18" creationId="{8B680660-6144-BFBB-FDEC-26951CFEE3F6}"/>
          </ac:spMkLst>
        </pc:spChg>
        <pc:picChg chg="add del">
          <ac:chgData name="MELANNY CRISTINA GUEVARA SANANDRES" userId="c498177a-0cee-4fb6-a611-055bdd553439" providerId="ADAL" clId="{9DCE467C-8BC5-4FCA-8135-23290E443C84}" dt="2024-02-08T16:35:27.978" v="1296" actId="478"/>
          <ac:picMkLst>
            <pc:docMk/>
            <pc:sldMk cId="1134508932" sldId="279"/>
            <ac:picMk id="5" creationId="{202D3102-CDE1-17EE-779F-D63071705676}"/>
          </ac:picMkLst>
        </pc:picChg>
        <pc:picChg chg="del">
          <ac:chgData name="MELANNY CRISTINA GUEVARA SANANDRES" userId="c498177a-0cee-4fb6-a611-055bdd553439" providerId="ADAL" clId="{9DCE467C-8BC5-4FCA-8135-23290E443C84}" dt="2024-02-08T16:35:28.715" v="1297" actId="478"/>
          <ac:picMkLst>
            <pc:docMk/>
            <pc:sldMk cId="1134508932" sldId="279"/>
            <ac:picMk id="8" creationId="{43AD42C5-0C7B-58C1-4A19-4C7424039295}"/>
          </ac:picMkLst>
        </pc:picChg>
        <pc:picChg chg="del">
          <ac:chgData name="MELANNY CRISTINA GUEVARA SANANDRES" userId="c498177a-0cee-4fb6-a611-055bdd553439" providerId="ADAL" clId="{9DCE467C-8BC5-4FCA-8135-23290E443C84}" dt="2024-02-08T16:35:29.768" v="1298" actId="478"/>
          <ac:picMkLst>
            <pc:docMk/>
            <pc:sldMk cId="1134508932" sldId="279"/>
            <ac:picMk id="11" creationId="{A70F1C9A-F71A-1287-FC67-039F3ABDF3C5}"/>
          </ac:picMkLst>
        </pc:picChg>
        <pc:picChg chg="del">
          <ac:chgData name="MELANNY CRISTINA GUEVARA SANANDRES" userId="c498177a-0cee-4fb6-a611-055bdd553439" providerId="ADAL" clId="{9DCE467C-8BC5-4FCA-8135-23290E443C84}" dt="2024-02-08T16:35:30.643" v="1299" actId="478"/>
          <ac:picMkLst>
            <pc:docMk/>
            <pc:sldMk cId="1134508932" sldId="279"/>
            <ac:picMk id="14" creationId="{4DD76974-459E-15C2-5544-B77B9D472E76}"/>
          </ac:picMkLst>
        </pc:picChg>
      </pc:sldChg>
      <pc:sldChg chg="addSp delSp modSp add mod ord">
        <pc:chgData name="MELANNY CRISTINA GUEVARA SANANDRES" userId="c498177a-0cee-4fb6-a611-055bdd553439" providerId="ADAL" clId="{9DCE467C-8BC5-4FCA-8135-23290E443C84}" dt="2024-02-08T16:40:47.353" v="1451" actId="21"/>
        <pc:sldMkLst>
          <pc:docMk/>
          <pc:sldMk cId="0" sldId="280"/>
        </pc:sldMkLst>
        <pc:spChg chg="mod">
          <ac:chgData name="MELANNY CRISTINA GUEVARA SANANDRES" userId="c498177a-0cee-4fb6-a611-055bdd553439" providerId="ADAL" clId="{9DCE467C-8BC5-4FCA-8135-23290E443C84}" dt="2024-02-08T16:38:34.828" v="1328" actId="1076"/>
          <ac:spMkLst>
            <pc:docMk/>
            <pc:sldMk cId="0" sldId="280"/>
            <ac:spMk id="3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37:16.247" v="1308" actId="478"/>
          <ac:spMkLst>
            <pc:docMk/>
            <pc:sldMk cId="0" sldId="280"/>
            <ac:spMk id="5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7:29.398" v="1312" actId="20577"/>
          <ac:spMkLst>
            <pc:docMk/>
            <pc:sldMk cId="0" sldId="280"/>
            <ac:spMk id="9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8:51.960" v="1354" actId="20577"/>
          <ac:spMkLst>
            <pc:docMk/>
            <pc:sldMk cId="0" sldId="280"/>
            <ac:spMk id="10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38:12.864" v="1324" actId="478"/>
          <ac:spMkLst>
            <pc:docMk/>
            <pc:sldMk cId="0" sldId="280"/>
            <ac:spMk id="11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7:35.444" v="1314" actId="20577"/>
          <ac:spMkLst>
            <pc:docMk/>
            <pc:sldMk cId="0" sldId="280"/>
            <ac:spMk id="14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9:10.625" v="1380" actId="20577"/>
          <ac:spMkLst>
            <pc:docMk/>
            <pc:sldMk cId="0" sldId="280"/>
            <ac:spMk id="15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38:10.813" v="1323" actId="478"/>
          <ac:spMkLst>
            <pc:docMk/>
            <pc:sldMk cId="0" sldId="280"/>
            <ac:spMk id="16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7:39.702" v="1316" actId="20577"/>
          <ac:spMkLst>
            <pc:docMk/>
            <pc:sldMk cId="0" sldId="280"/>
            <ac:spMk id="19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39:34.514" v="1422" actId="20577"/>
          <ac:spMkLst>
            <pc:docMk/>
            <pc:sldMk cId="0" sldId="280"/>
            <ac:spMk id="20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38:08.877" v="1322" actId="478"/>
          <ac:spMkLst>
            <pc:docMk/>
            <pc:sldMk cId="0" sldId="280"/>
            <ac:spMk id="21" creationId="{00000000-0000-0000-0000-000000000000}"/>
          </ac:spMkLst>
        </pc:spChg>
        <pc:spChg chg="add mod">
          <ac:chgData name="MELANNY CRISTINA GUEVARA SANANDRES" userId="c498177a-0cee-4fb6-a611-055bdd553439" providerId="ADAL" clId="{9DCE467C-8BC5-4FCA-8135-23290E443C84}" dt="2024-02-08T16:37:21.240" v="1310" actId="1076"/>
          <ac:spMkLst>
            <pc:docMk/>
            <pc:sldMk cId="0" sldId="280"/>
            <ac:spMk id="23" creationId="{063C904F-E90F-8860-62FD-9643813D47E4}"/>
          </ac:spMkLst>
        </pc:spChg>
        <pc:spChg chg="add mod">
          <ac:chgData name="MELANNY CRISTINA GUEVARA SANANDRES" userId="c498177a-0cee-4fb6-a611-055bdd553439" providerId="ADAL" clId="{9DCE467C-8BC5-4FCA-8135-23290E443C84}" dt="2024-02-08T16:38:03.872" v="1321" actId="20577"/>
          <ac:spMkLst>
            <pc:docMk/>
            <pc:sldMk cId="0" sldId="280"/>
            <ac:spMk id="24" creationId="{9ED7ACFB-DB0B-5C97-FC88-705D0E99F0D7}"/>
          </ac:spMkLst>
        </pc:spChg>
        <pc:spChg chg="add mod">
          <ac:chgData name="MELANNY CRISTINA GUEVARA SANANDRES" userId="c498177a-0cee-4fb6-a611-055bdd553439" providerId="ADAL" clId="{9DCE467C-8BC5-4FCA-8135-23290E443C84}" dt="2024-02-08T16:39:49.339" v="1440" actId="20577"/>
          <ac:spMkLst>
            <pc:docMk/>
            <pc:sldMk cId="0" sldId="280"/>
            <ac:spMk id="25" creationId="{3FC4C1C4-E72F-5DD0-045A-B7BF317E40BB}"/>
          </ac:spMkLst>
        </pc:spChg>
        <pc:spChg chg="add del mod">
          <ac:chgData name="MELANNY CRISTINA GUEVARA SANANDRES" userId="c498177a-0cee-4fb6-a611-055bdd553439" providerId="ADAL" clId="{9DCE467C-8BC5-4FCA-8135-23290E443C84}" dt="2024-02-08T16:40:47.353" v="1451" actId="21"/>
          <ac:spMkLst>
            <pc:docMk/>
            <pc:sldMk cId="0" sldId="280"/>
            <ac:spMk id="26" creationId="{AE07BA95-AD2A-1735-E8BC-29BE28DF9772}"/>
          </ac:spMkLst>
        </pc:spChg>
      </pc:sldChg>
      <pc:sldChg chg="delSp modSp add mod ord">
        <pc:chgData name="MELANNY CRISTINA GUEVARA SANANDRES" userId="c498177a-0cee-4fb6-a611-055bdd553439" providerId="ADAL" clId="{9DCE467C-8BC5-4FCA-8135-23290E443C84}" dt="2024-02-08T16:44:39.355" v="1514" actId="14100"/>
        <pc:sldMkLst>
          <pc:docMk/>
          <pc:sldMk cId="0" sldId="281"/>
        </pc:sldMkLst>
        <pc:spChg chg="mod">
          <ac:chgData name="MELANNY CRISTINA GUEVARA SANANDRES" userId="c498177a-0cee-4fb6-a611-055bdd553439" providerId="ADAL" clId="{9DCE467C-8BC5-4FCA-8135-23290E443C84}" dt="2024-02-08T16:43:45.583" v="1495" actId="1076"/>
          <ac:spMkLst>
            <pc:docMk/>
            <pc:sldMk cId="0" sldId="281"/>
            <ac:spMk id="3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43:42.341" v="1493" actId="1076"/>
          <ac:spMkLst>
            <pc:docMk/>
            <pc:sldMk cId="0" sldId="281"/>
            <ac:spMk id="4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41:19" v="1464" actId="478"/>
          <ac:spMkLst>
            <pc:docMk/>
            <pc:sldMk cId="0" sldId="281"/>
            <ac:spMk id="5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41:16.730" v="1463" actId="478"/>
          <ac:spMkLst>
            <pc:docMk/>
            <pc:sldMk cId="0" sldId="281"/>
            <ac:spMk id="6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41:23.608" v="1465" actId="478"/>
          <ac:spMkLst>
            <pc:docMk/>
            <pc:sldMk cId="0" sldId="281"/>
            <ac:spMk id="7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44:39.355" v="1514" actId="14100"/>
          <ac:spMkLst>
            <pc:docMk/>
            <pc:sldMk cId="0" sldId="281"/>
            <ac:spMk id="8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41:27.738" v="1467" actId="478"/>
          <ac:spMkLst>
            <pc:docMk/>
            <pc:sldMk cId="0" sldId="281"/>
            <ac:spMk id="9" creationId="{00000000-0000-0000-0000-000000000000}"/>
          </ac:spMkLst>
        </pc:spChg>
        <pc:spChg chg="del">
          <ac:chgData name="MELANNY CRISTINA GUEVARA SANANDRES" userId="c498177a-0cee-4fb6-a611-055bdd553439" providerId="ADAL" clId="{9DCE467C-8BC5-4FCA-8135-23290E443C84}" dt="2024-02-08T16:41:25.702" v="1466" actId="478"/>
          <ac:spMkLst>
            <pc:docMk/>
            <pc:sldMk cId="0" sldId="281"/>
            <ac:spMk id="10" creationId="{00000000-0000-0000-0000-000000000000}"/>
          </ac:spMkLst>
        </pc:spChg>
      </pc:sldChg>
      <pc:sldChg chg="delSp modSp add mod">
        <pc:chgData name="MELANNY CRISTINA GUEVARA SANANDRES" userId="c498177a-0cee-4fb6-a611-055bdd553439" providerId="ADAL" clId="{9DCE467C-8BC5-4FCA-8135-23290E443C84}" dt="2024-02-08T16:50:09.884" v="1682" actId="14100"/>
        <pc:sldMkLst>
          <pc:docMk/>
          <pc:sldMk cId="0" sldId="282"/>
        </pc:sldMkLst>
        <pc:spChg chg="mod">
          <ac:chgData name="MELANNY CRISTINA GUEVARA SANANDRES" userId="c498177a-0cee-4fb6-a611-055bdd553439" providerId="ADAL" clId="{9DCE467C-8BC5-4FCA-8135-23290E443C84}" dt="2024-02-08T16:49:04.613" v="1662" actId="1076"/>
          <ac:spMkLst>
            <pc:docMk/>
            <pc:sldMk cId="0" sldId="282"/>
            <ac:spMk id="3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46:20.433" v="1560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46:45.092" v="1590" actId="20577"/>
          <ac:spMkLst>
            <pc:docMk/>
            <pc:sldMk cId="0" sldId="282"/>
            <ac:spMk id="8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47:22.172" v="1601" actId="1076"/>
          <ac:spMkLst>
            <pc:docMk/>
            <pc:sldMk cId="0" sldId="282"/>
            <ac:spMk id="9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48:10.880" v="1616" actId="20577"/>
          <ac:spMkLst>
            <pc:docMk/>
            <pc:sldMk cId="0" sldId="282"/>
            <ac:spMk id="12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49:12.752" v="1665" actId="1076"/>
          <ac:spMkLst>
            <pc:docMk/>
            <pc:sldMk cId="0" sldId="282"/>
            <ac:spMk id="13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49:53.516" v="1675" actId="20577"/>
          <ac:spMkLst>
            <pc:docMk/>
            <pc:sldMk cId="0" sldId="282"/>
            <ac:spMk id="16" creationId="{00000000-0000-0000-0000-000000000000}"/>
          </ac:spMkLst>
        </pc:spChg>
        <pc:spChg chg="mod">
          <ac:chgData name="MELANNY CRISTINA GUEVARA SANANDRES" userId="c498177a-0cee-4fb6-a611-055bdd553439" providerId="ADAL" clId="{9DCE467C-8BC5-4FCA-8135-23290E443C84}" dt="2024-02-08T16:50:09.884" v="1682" actId="14100"/>
          <ac:spMkLst>
            <pc:docMk/>
            <pc:sldMk cId="0" sldId="282"/>
            <ac:spMk id="17" creationId="{00000000-0000-0000-0000-000000000000}"/>
          </ac:spMkLst>
        </pc:spChg>
        <pc:picChg chg="del">
          <ac:chgData name="MELANNY CRISTINA GUEVARA SANANDRES" userId="c498177a-0cee-4fb6-a611-055bdd553439" providerId="ADAL" clId="{9DCE467C-8BC5-4FCA-8135-23290E443C84}" dt="2024-02-08T16:50:06.072" v="1681" actId="478"/>
          <ac:picMkLst>
            <pc:docMk/>
            <pc:sldMk cId="0" sldId="282"/>
            <ac:picMk id="18" creationId="{00000000-0000-0000-0000-000000000000}"/>
          </ac:picMkLst>
        </pc:picChg>
      </pc:sldChg>
      <pc:sldChg chg="addSp delSp modSp add mod">
        <pc:chgData name="MELANNY CRISTINA GUEVARA SANANDRES" userId="c498177a-0cee-4fb6-a611-055bdd553439" providerId="ADAL" clId="{9DCE467C-8BC5-4FCA-8135-23290E443C84}" dt="2024-02-08T16:56:19.223" v="2032" actId="1076"/>
        <pc:sldMkLst>
          <pc:docMk/>
          <pc:sldMk cId="1243972789" sldId="283"/>
        </pc:sldMkLst>
        <pc:spChg chg="mod">
          <ac:chgData name="MELANNY CRISTINA GUEVARA SANANDRES" userId="c498177a-0cee-4fb6-a611-055bdd553439" providerId="ADAL" clId="{9DCE467C-8BC5-4FCA-8135-23290E443C84}" dt="2024-02-08T16:51:11.567" v="1735" actId="20577"/>
          <ac:spMkLst>
            <pc:docMk/>
            <pc:sldMk cId="1243972789" sldId="283"/>
            <ac:spMk id="4" creationId="{24768F13-DFBC-AEF4-00F3-CBD3F068E134}"/>
          </ac:spMkLst>
        </pc:spChg>
        <pc:spChg chg="del">
          <ac:chgData name="MELANNY CRISTINA GUEVARA SANANDRES" userId="c498177a-0cee-4fb6-a611-055bdd553439" providerId="ADAL" clId="{9DCE467C-8BC5-4FCA-8135-23290E443C84}" dt="2024-02-08T16:51:37.035" v="1736" actId="478"/>
          <ac:spMkLst>
            <pc:docMk/>
            <pc:sldMk cId="1243972789" sldId="283"/>
            <ac:spMk id="8" creationId="{B9F68B89-5CFE-6B9C-F2C7-15BC2D857B64}"/>
          </ac:spMkLst>
        </pc:spChg>
        <pc:graphicFrameChg chg="add mod modGraphic">
          <ac:chgData name="MELANNY CRISTINA GUEVARA SANANDRES" userId="c498177a-0cee-4fb6-a611-055bdd553439" providerId="ADAL" clId="{9DCE467C-8BC5-4FCA-8135-23290E443C84}" dt="2024-02-08T16:56:19.223" v="2032" actId="1076"/>
          <ac:graphicFrameMkLst>
            <pc:docMk/>
            <pc:sldMk cId="1243972789" sldId="283"/>
            <ac:graphicFrameMk id="5" creationId="{8E4DEBA8-2581-ACB5-2322-79B899379005}"/>
          </ac:graphicFrameMkLst>
        </pc:graphicFrameChg>
      </pc:sldChg>
      <pc:sldChg chg="addSp modSp add mod">
        <pc:chgData name="MELANNY CRISTINA GUEVARA SANANDRES" userId="c498177a-0cee-4fb6-a611-055bdd553439" providerId="ADAL" clId="{9DCE467C-8BC5-4FCA-8135-23290E443C84}" dt="2024-02-08T17:02:28.204" v="2127" actId="14100"/>
        <pc:sldMkLst>
          <pc:docMk/>
          <pc:sldMk cId="2707654561" sldId="284"/>
        </pc:sldMkLst>
        <pc:spChg chg="mod">
          <ac:chgData name="MELANNY CRISTINA GUEVARA SANANDRES" userId="c498177a-0cee-4fb6-a611-055bdd553439" providerId="ADAL" clId="{9DCE467C-8BC5-4FCA-8135-23290E443C84}" dt="2024-02-08T16:56:33.634" v="2035" actId="1076"/>
          <ac:spMkLst>
            <pc:docMk/>
            <pc:sldMk cId="2707654561" sldId="284"/>
            <ac:spMk id="3" creationId="{0ABE36BB-9BD6-87CB-D162-98BD7C665024}"/>
          </ac:spMkLst>
        </pc:spChg>
        <pc:spChg chg="mod">
          <ac:chgData name="MELANNY CRISTINA GUEVARA SANANDRES" userId="c498177a-0cee-4fb6-a611-055bdd553439" providerId="ADAL" clId="{9DCE467C-8BC5-4FCA-8135-23290E443C84}" dt="2024-02-08T16:56:42.805" v="2056" actId="20577"/>
          <ac:spMkLst>
            <pc:docMk/>
            <pc:sldMk cId="2707654561" sldId="284"/>
            <ac:spMk id="4" creationId="{9726F0E9-C6F9-C0CF-DD8C-3C67721BA4F5}"/>
          </ac:spMkLst>
        </pc:spChg>
        <pc:spChg chg="add mod">
          <ac:chgData name="MELANNY CRISTINA GUEVARA SANANDRES" userId="c498177a-0cee-4fb6-a611-055bdd553439" providerId="ADAL" clId="{9DCE467C-8BC5-4FCA-8135-23290E443C84}" dt="2024-02-08T17:00:26.153" v="2091" actId="20577"/>
          <ac:spMkLst>
            <pc:docMk/>
            <pc:sldMk cId="2707654561" sldId="284"/>
            <ac:spMk id="5" creationId="{2A33086D-A7E7-A859-0187-888FBA4FE13C}"/>
          </ac:spMkLst>
        </pc:spChg>
        <pc:spChg chg="add mod">
          <ac:chgData name="MELANNY CRISTINA GUEVARA SANANDRES" userId="c498177a-0cee-4fb6-a611-055bdd553439" providerId="ADAL" clId="{9DCE467C-8BC5-4FCA-8135-23290E443C84}" dt="2024-02-08T17:02:28.204" v="2127" actId="14100"/>
          <ac:spMkLst>
            <pc:docMk/>
            <pc:sldMk cId="2707654561" sldId="284"/>
            <ac:spMk id="6" creationId="{EAFDEC1E-CD31-5221-804C-595A3CE4DDD3}"/>
          </ac:spMkLst>
        </pc:spChg>
        <pc:spChg chg="mod">
          <ac:chgData name="MELANNY CRISTINA GUEVARA SANANDRES" userId="c498177a-0cee-4fb6-a611-055bdd553439" providerId="ADAL" clId="{9DCE467C-8BC5-4FCA-8135-23290E443C84}" dt="2024-02-08T16:58:48.219" v="2069" actId="14100"/>
          <ac:spMkLst>
            <pc:docMk/>
            <pc:sldMk cId="2707654561" sldId="284"/>
            <ac:spMk id="8" creationId="{B41E535C-4C68-A0DA-0C63-D93A9621E2E9}"/>
          </ac:spMkLst>
        </pc:spChg>
      </pc:sldChg>
      <pc:sldChg chg="delSp modSp add mod">
        <pc:chgData name="MELANNY CRISTINA GUEVARA SANANDRES" userId="c498177a-0cee-4fb6-a611-055bdd553439" providerId="ADAL" clId="{9DCE467C-8BC5-4FCA-8135-23290E443C84}" dt="2024-02-08T17:03:29.339" v="2156" actId="255"/>
        <pc:sldMkLst>
          <pc:docMk/>
          <pc:sldMk cId="28798501" sldId="285"/>
        </pc:sldMkLst>
        <pc:spChg chg="mod">
          <ac:chgData name="MELANNY CRISTINA GUEVARA SANANDRES" userId="c498177a-0cee-4fb6-a611-055bdd553439" providerId="ADAL" clId="{9DCE467C-8BC5-4FCA-8135-23290E443C84}" dt="2024-02-08T17:02:43.832" v="2151" actId="20577"/>
          <ac:spMkLst>
            <pc:docMk/>
            <pc:sldMk cId="28798501" sldId="285"/>
            <ac:spMk id="4" creationId="{A86A4ED2-A986-0BD2-1EB1-52CE3B880910}"/>
          </ac:spMkLst>
        </pc:spChg>
        <pc:spChg chg="del">
          <ac:chgData name="MELANNY CRISTINA GUEVARA SANANDRES" userId="c498177a-0cee-4fb6-a611-055bdd553439" providerId="ADAL" clId="{9DCE467C-8BC5-4FCA-8135-23290E443C84}" dt="2024-02-08T17:02:49.075" v="2152" actId="478"/>
          <ac:spMkLst>
            <pc:docMk/>
            <pc:sldMk cId="28798501" sldId="285"/>
            <ac:spMk id="5" creationId="{498CBD11-AA13-5C02-CBD9-3EF8E83ED4BB}"/>
          </ac:spMkLst>
        </pc:spChg>
        <pc:spChg chg="del">
          <ac:chgData name="MELANNY CRISTINA GUEVARA SANANDRES" userId="c498177a-0cee-4fb6-a611-055bdd553439" providerId="ADAL" clId="{9DCE467C-8BC5-4FCA-8135-23290E443C84}" dt="2024-02-08T17:02:52.433" v="2153" actId="478"/>
          <ac:spMkLst>
            <pc:docMk/>
            <pc:sldMk cId="28798501" sldId="285"/>
            <ac:spMk id="6" creationId="{6B87CBB2-E7AB-704A-AC79-E11B81DB0267}"/>
          </ac:spMkLst>
        </pc:spChg>
        <pc:spChg chg="mod">
          <ac:chgData name="MELANNY CRISTINA GUEVARA SANANDRES" userId="c498177a-0cee-4fb6-a611-055bdd553439" providerId="ADAL" clId="{9DCE467C-8BC5-4FCA-8135-23290E443C84}" dt="2024-02-08T17:03:29.339" v="2156" actId="255"/>
          <ac:spMkLst>
            <pc:docMk/>
            <pc:sldMk cId="28798501" sldId="285"/>
            <ac:spMk id="8" creationId="{20859297-25CE-80F9-15D6-EB813C44720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D02F1-237A-4755-BD7F-F93A3C783499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CD77CF8-0EC8-4349-9FC1-0CD2D02DBDD2}">
      <dgm:prSet phldrT="[Texto]"/>
      <dgm:spPr/>
      <dgm:t>
        <a:bodyPr/>
        <a:lstStyle/>
        <a:p>
          <a:r>
            <a:rPr lang="es-ES" dirty="0">
              <a:latin typeface="Sagona" panose="02010004040101010103" pitchFamily="2" charset="0"/>
            </a:rPr>
            <a:t>Ciencias humanas </a:t>
          </a:r>
          <a:endParaRPr lang="es-EC" dirty="0">
            <a:latin typeface="Sagona" panose="02010004040101010103" pitchFamily="2" charset="0"/>
          </a:endParaRPr>
        </a:p>
      </dgm:t>
    </dgm:pt>
    <dgm:pt modelId="{4A1DEF56-8AFC-4AB3-8C4A-D3D7E0E4166B}" type="parTrans" cxnId="{042BD2C5-C2F6-464E-8768-548E4CC84545}">
      <dgm:prSet/>
      <dgm:spPr/>
      <dgm:t>
        <a:bodyPr/>
        <a:lstStyle/>
        <a:p>
          <a:endParaRPr lang="es-EC"/>
        </a:p>
      </dgm:t>
    </dgm:pt>
    <dgm:pt modelId="{672B7B13-0009-45D1-8B7B-DF279012F61B}" type="sibTrans" cxnId="{042BD2C5-C2F6-464E-8768-548E4CC84545}">
      <dgm:prSet/>
      <dgm:spPr/>
      <dgm:t>
        <a:bodyPr/>
        <a:lstStyle/>
        <a:p>
          <a:endParaRPr lang="es-EC"/>
        </a:p>
      </dgm:t>
    </dgm:pt>
    <dgm:pt modelId="{3BA73854-19BA-4D91-AE4B-122A6D3F2026}">
      <dgm:prSet phldrT="[Texto]"/>
      <dgm:spPr/>
      <dgm:t>
        <a:bodyPr/>
        <a:lstStyle/>
        <a:p>
          <a:pPr algn="ctr">
            <a:buFontTx/>
            <a:buNone/>
          </a:pPr>
          <a:r>
            <a:rPr lang="es-ES" i="1" dirty="0" err="1">
              <a:latin typeface="Sagona" panose="02010004040101010103" pitchFamily="2" charset="0"/>
            </a:rPr>
            <a:t>Abstract</a:t>
          </a:r>
          <a:endParaRPr lang="es-EC" dirty="0">
            <a:latin typeface="Sagona" panose="02010004040101010103" pitchFamily="2" charset="0"/>
          </a:endParaRPr>
        </a:p>
      </dgm:t>
    </dgm:pt>
    <dgm:pt modelId="{DE1BBBBD-0CF7-4453-960E-3AEE64246178}" type="parTrans" cxnId="{FAE8C63B-4E64-44C5-9F0D-3B729FA6DAEF}">
      <dgm:prSet/>
      <dgm:spPr/>
      <dgm:t>
        <a:bodyPr/>
        <a:lstStyle/>
        <a:p>
          <a:endParaRPr lang="es-EC"/>
        </a:p>
      </dgm:t>
    </dgm:pt>
    <dgm:pt modelId="{AFC326E8-7532-4FD3-A5EB-9F98FC76C7BE}" type="sibTrans" cxnId="{FAE8C63B-4E64-44C5-9F0D-3B729FA6DAEF}">
      <dgm:prSet/>
      <dgm:spPr/>
      <dgm:t>
        <a:bodyPr/>
        <a:lstStyle/>
        <a:p>
          <a:endParaRPr lang="es-EC"/>
        </a:p>
      </dgm:t>
    </dgm:pt>
    <dgm:pt modelId="{C4BCE218-0AFD-4D56-AD73-68F3C7982CE5}">
      <dgm:prSet phldrT="[Texto]"/>
      <dgm:spPr/>
      <dgm:t>
        <a:bodyPr/>
        <a:lstStyle/>
        <a:p>
          <a:r>
            <a:rPr lang="es-ES" dirty="0">
              <a:latin typeface="Sagona" panose="02010004040101010103" pitchFamily="2" charset="0"/>
            </a:rPr>
            <a:t>Ciencias experimentales</a:t>
          </a:r>
          <a:endParaRPr lang="es-EC" dirty="0">
            <a:latin typeface="Sagona" panose="02010004040101010103" pitchFamily="2" charset="0"/>
          </a:endParaRPr>
        </a:p>
      </dgm:t>
    </dgm:pt>
    <dgm:pt modelId="{7BBBDA0E-CF87-4AD6-9814-7FAC1C3569E2}" type="sibTrans" cxnId="{85083501-E988-4D7E-9D3A-45FC59D74B6F}">
      <dgm:prSet/>
      <dgm:spPr/>
      <dgm:t>
        <a:bodyPr/>
        <a:lstStyle/>
        <a:p>
          <a:endParaRPr lang="es-EC"/>
        </a:p>
      </dgm:t>
    </dgm:pt>
    <dgm:pt modelId="{9DC1FA1E-CCA3-4A9B-B209-D3A88CFAAD0F}" type="parTrans" cxnId="{85083501-E988-4D7E-9D3A-45FC59D74B6F}">
      <dgm:prSet/>
      <dgm:spPr/>
      <dgm:t>
        <a:bodyPr/>
        <a:lstStyle/>
        <a:p>
          <a:endParaRPr lang="es-EC"/>
        </a:p>
      </dgm:t>
    </dgm:pt>
    <dgm:pt modelId="{0FB1FF74-B073-46C9-B794-279098A1C90E}">
      <dgm:prSet phldrT="[Texto]" custT="1"/>
      <dgm:spPr/>
      <dgm:t>
        <a:bodyPr/>
        <a:lstStyle/>
        <a:p>
          <a:pPr algn="ctr">
            <a:buFontTx/>
            <a:buNone/>
          </a:pPr>
          <a:r>
            <a:rPr lang="es-ES" sz="2000" i="1" dirty="0" err="1">
              <a:latin typeface="Sagona" panose="02010004040101010103" pitchFamily="2" charset="0"/>
            </a:rPr>
            <a:t>Abstract</a:t>
          </a:r>
          <a:endParaRPr lang="es-EC" sz="2000" dirty="0">
            <a:latin typeface="Sagona" panose="02010004040101010103" pitchFamily="2" charset="0"/>
          </a:endParaRPr>
        </a:p>
      </dgm:t>
    </dgm:pt>
    <dgm:pt modelId="{74BBA5FA-3B3E-4CB8-9790-B801E972CE67}" type="sibTrans" cxnId="{0852A1F0-DC20-4208-AD19-ED164566E90D}">
      <dgm:prSet/>
      <dgm:spPr/>
      <dgm:t>
        <a:bodyPr/>
        <a:lstStyle/>
        <a:p>
          <a:endParaRPr lang="es-EC"/>
        </a:p>
      </dgm:t>
    </dgm:pt>
    <dgm:pt modelId="{CB40BA9A-BEEE-497F-B300-94F1F835291D}" type="parTrans" cxnId="{0852A1F0-DC20-4208-AD19-ED164566E90D}">
      <dgm:prSet/>
      <dgm:spPr/>
      <dgm:t>
        <a:bodyPr/>
        <a:lstStyle/>
        <a:p>
          <a:endParaRPr lang="es-EC"/>
        </a:p>
      </dgm:t>
    </dgm:pt>
    <dgm:pt modelId="{570CFDA3-0191-42B3-8785-0019E848CD1D}">
      <dgm:prSet custT="1"/>
      <dgm:spPr/>
      <dgm:t>
        <a:bodyPr/>
        <a:lstStyle/>
        <a:p>
          <a:pPr algn="ctr">
            <a:buFontTx/>
            <a:buNone/>
          </a:pPr>
          <a:r>
            <a:rPr lang="es-ES" sz="2000" dirty="0">
              <a:latin typeface="Sagona" panose="02010004040101010103" pitchFamily="2" charset="0"/>
            </a:rPr>
            <a:t>Materiales y métodos Resultados</a:t>
          </a:r>
          <a:endParaRPr lang="es-EC" sz="2000" dirty="0">
            <a:latin typeface="Sagona" panose="02010004040101010103" pitchFamily="2" charset="0"/>
          </a:endParaRPr>
        </a:p>
      </dgm:t>
    </dgm:pt>
    <dgm:pt modelId="{4EDEAA43-0BB4-485B-BAA9-0931994C6EE3}" type="parTrans" cxnId="{E4B6790D-459A-4D2E-8805-FDA56A3FCBE5}">
      <dgm:prSet/>
      <dgm:spPr/>
      <dgm:t>
        <a:bodyPr/>
        <a:lstStyle/>
        <a:p>
          <a:endParaRPr lang="es-EC"/>
        </a:p>
      </dgm:t>
    </dgm:pt>
    <dgm:pt modelId="{BC19CCE0-1F29-474D-92FE-BA043EBF1F85}" type="sibTrans" cxnId="{E4B6790D-459A-4D2E-8805-FDA56A3FCBE5}">
      <dgm:prSet/>
      <dgm:spPr/>
      <dgm:t>
        <a:bodyPr/>
        <a:lstStyle/>
        <a:p>
          <a:endParaRPr lang="es-EC"/>
        </a:p>
      </dgm:t>
    </dgm:pt>
    <dgm:pt modelId="{6F986482-E346-4EAB-AE72-0A5F45FBCAC9}">
      <dgm:prSet custT="1"/>
      <dgm:spPr/>
      <dgm:t>
        <a:bodyPr/>
        <a:lstStyle/>
        <a:p>
          <a:pPr algn="ctr">
            <a:buFontTx/>
            <a:buNone/>
          </a:pPr>
          <a:r>
            <a:rPr lang="es-ES" sz="2000" dirty="0">
              <a:latin typeface="Sagona" panose="02010004040101010103" pitchFamily="2" charset="0"/>
            </a:rPr>
            <a:t>Discusión Conclusiones </a:t>
          </a:r>
          <a:r>
            <a:rPr lang="es-ES" sz="2000" i="1" dirty="0">
              <a:latin typeface="Sagona" panose="02010004040101010103" pitchFamily="2" charset="0"/>
            </a:rPr>
            <a:t>Agradecimientos Bibliografía</a:t>
          </a:r>
          <a:endParaRPr lang="es-EC" sz="2000" dirty="0">
            <a:latin typeface="Sagona" panose="02010004040101010103" pitchFamily="2" charset="0"/>
          </a:endParaRPr>
        </a:p>
      </dgm:t>
    </dgm:pt>
    <dgm:pt modelId="{477FDCBB-96A2-4375-A319-9547C42CB9E3}" type="parTrans" cxnId="{32FFF62A-A02B-4C64-8445-97DCAB4DC4A8}">
      <dgm:prSet/>
      <dgm:spPr/>
      <dgm:t>
        <a:bodyPr/>
        <a:lstStyle/>
        <a:p>
          <a:endParaRPr lang="es-EC"/>
        </a:p>
      </dgm:t>
    </dgm:pt>
    <dgm:pt modelId="{746EB9FC-5172-436A-897F-081EB09C943A}" type="sibTrans" cxnId="{32FFF62A-A02B-4C64-8445-97DCAB4DC4A8}">
      <dgm:prSet/>
      <dgm:spPr/>
      <dgm:t>
        <a:bodyPr/>
        <a:lstStyle/>
        <a:p>
          <a:endParaRPr lang="es-EC"/>
        </a:p>
      </dgm:t>
    </dgm:pt>
    <dgm:pt modelId="{EE731859-DDA6-409D-9E44-97A8BB91E095}">
      <dgm:prSet phldrT="[Texto]" custT="1"/>
      <dgm:spPr/>
      <dgm:t>
        <a:bodyPr/>
        <a:lstStyle/>
        <a:p>
          <a:pPr algn="ctr">
            <a:buFontTx/>
            <a:buNone/>
          </a:pPr>
          <a:r>
            <a:rPr lang="es-ES" sz="2000" i="1" dirty="0">
              <a:latin typeface="Sagona" panose="02010004040101010103" pitchFamily="2" charset="0"/>
            </a:rPr>
            <a:t>Palabras Clave </a:t>
          </a:r>
          <a:r>
            <a:rPr lang="es-ES" sz="2000" dirty="0">
              <a:latin typeface="Sagona" panose="02010004040101010103" pitchFamily="2" charset="0"/>
            </a:rPr>
            <a:t>Introducción</a:t>
          </a:r>
          <a:endParaRPr lang="es-EC" sz="2000" dirty="0">
            <a:latin typeface="Sagona" panose="02010004040101010103" pitchFamily="2" charset="0"/>
          </a:endParaRPr>
        </a:p>
      </dgm:t>
    </dgm:pt>
    <dgm:pt modelId="{A2D2BB93-95CC-43B5-A442-6B2422E661DB}" type="parTrans" cxnId="{F09BC4CD-C457-4CDE-AA27-79FEC6030B39}">
      <dgm:prSet/>
      <dgm:spPr/>
      <dgm:t>
        <a:bodyPr/>
        <a:lstStyle/>
        <a:p>
          <a:endParaRPr lang="es-EC"/>
        </a:p>
      </dgm:t>
    </dgm:pt>
    <dgm:pt modelId="{176D161C-9968-44FE-A5DE-D6E867630E2B}" type="sibTrans" cxnId="{F09BC4CD-C457-4CDE-AA27-79FEC6030B39}">
      <dgm:prSet/>
      <dgm:spPr/>
      <dgm:t>
        <a:bodyPr/>
        <a:lstStyle/>
        <a:p>
          <a:endParaRPr lang="es-EC"/>
        </a:p>
      </dgm:t>
    </dgm:pt>
    <dgm:pt modelId="{D30C7C9F-5AF0-4826-A36D-7590175C0F05}">
      <dgm:prSet phldrT="[Texto]"/>
      <dgm:spPr/>
      <dgm:t>
        <a:bodyPr/>
        <a:lstStyle/>
        <a:p>
          <a:pPr algn="ctr">
            <a:buFontTx/>
            <a:buNone/>
          </a:pPr>
          <a:r>
            <a:rPr lang="es-ES" i="1" dirty="0">
              <a:latin typeface="Sagona" panose="02010004040101010103" pitchFamily="2" charset="0"/>
            </a:rPr>
            <a:t>Palabras Clave </a:t>
          </a:r>
          <a:r>
            <a:rPr lang="es-ES" dirty="0">
              <a:latin typeface="Sagona" panose="02010004040101010103" pitchFamily="2" charset="0"/>
            </a:rPr>
            <a:t>Introducción Desarrollo Conclusiones </a:t>
          </a:r>
          <a:r>
            <a:rPr lang="es-ES" i="1" dirty="0">
              <a:latin typeface="Sagona" panose="02010004040101010103" pitchFamily="2" charset="0"/>
            </a:rPr>
            <a:t>Agradecimientos Bibliografía</a:t>
          </a:r>
          <a:endParaRPr lang="es-EC" dirty="0">
            <a:latin typeface="Sagona" panose="02010004040101010103" pitchFamily="2" charset="0"/>
          </a:endParaRPr>
        </a:p>
      </dgm:t>
    </dgm:pt>
    <dgm:pt modelId="{EFC1E83B-077F-4D74-BD64-E63A761636DB}" type="parTrans" cxnId="{9839F447-8F43-490B-BB39-630AF9A98D58}">
      <dgm:prSet/>
      <dgm:spPr/>
      <dgm:t>
        <a:bodyPr/>
        <a:lstStyle/>
        <a:p>
          <a:endParaRPr lang="es-EC"/>
        </a:p>
      </dgm:t>
    </dgm:pt>
    <dgm:pt modelId="{519E7DD3-0D0A-4682-8046-C3BD19F52C12}" type="sibTrans" cxnId="{9839F447-8F43-490B-BB39-630AF9A98D58}">
      <dgm:prSet/>
      <dgm:spPr/>
      <dgm:t>
        <a:bodyPr/>
        <a:lstStyle/>
        <a:p>
          <a:endParaRPr lang="es-EC"/>
        </a:p>
      </dgm:t>
    </dgm:pt>
    <dgm:pt modelId="{13775A3F-D142-48DE-BDB9-2E3D92224210}" type="pres">
      <dgm:prSet presAssocID="{BE3D02F1-237A-4755-BD7F-F93A3C783499}" presName="Name0" presStyleCnt="0">
        <dgm:presLayoutVars>
          <dgm:dir/>
          <dgm:animLvl val="lvl"/>
          <dgm:resizeHandles val="exact"/>
        </dgm:presLayoutVars>
      </dgm:prSet>
      <dgm:spPr/>
    </dgm:pt>
    <dgm:pt modelId="{54625EDF-5690-4681-9153-339CE6CBBD56}" type="pres">
      <dgm:prSet presAssocID="{1CD77CF8-0EC8-4349-9FC1-0CD2D02DBDD2}" presName="composite" presStyleCnt="0"/>
      <dgm:spPr/>
    </dgm:pt>
    <dgm:pt modelId="{68F3A366-D389-4E6B-815B-F2692B500A59}" type="pres">
      <dgm:prSet presAssocID="{1CD77CF8-0EC8-4349-9FC1-0CD2D02DBD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FAE57AA-F36B-44F3-8A3E-2708638C97A6}" type="pres">
      <dgm:prSet presAssocID="{1CD77CF8-0EC8-4349-9FC1-0CD2D02DBDD2}" presName="desTx" presStyleLbl="alignAccFollowNode1" presStyleIdx="0" presStyleCnt="2">
        <dgm:presLayoutVars>
          <dgm:bulletEnabled val="1"/>
        </dgm:presLayoutVars>
      </dgm:prSet>
      <dgm:spPr/>
    </dgm:pt>
    <dgm:pt modelId="{CC12A81C-074A-47B3-AB1D-2C75B1A2997F}" type="pres">
      <dgm:prSet presAssocID="{672B7B13-0009-45D1-8B7B-DF279012F61B}" presName="space" presStyleCnt="0"/>
      <dgm:spPr/>
    </dgm:pt>
    <dgm:pt modelId="{7295460A-6CF1-4DC8-859F-B410E53D3D83}" type="pres">
      <dgm:prSet presAssocID="{C4BCE218-0AFD-4D56-AD73-68F3C7982CE5}" presName="composite" presStyleCnt="0"/>
      <dgm:spPr/>
    </dgm:pt>
    <dgm:pt modelId="{E5DA1344-F4B8-40FA-8186-A4EB052A30D6}" type="pres">
      <dgm:prSet presAssocID="{C4BCE218-0AFD-4D56-AD73-68F3C7982C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124B5BE-AE1A-4760-891D-1BB25F7499AB}" type="pres">
      <dgm:prSet presAssocID="{C4BCE218-0AFD-4D56-AD73-68F3C7982CE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5083501-E988-4D7E-9D3A-45FC59D74B6F}" srcId="{BE3D02F1-237A-4755-BD7F-F93A3C783499}" destId="{C4BCE218-0AFD-4D56-AD73-68F3C7982CE5}" srcOrd="1" destOrd="0" parTransId="{9DC1FA1E-CCA3-4A9B-B209-D3A88CFAAD0F}" sibTransId="{7BBBDA0E-CF87-4AD6-9814-7FAC1C3569E2}"/>
    <dgm:cxn modelId="{E4B6790D-459A-4D2E-8805-FDA56A3FCBE5}" srcId="{C4BCE218-0AFD-4D56-AD73-68F3C7982CE5}" destId="{570CFDA3-0191-42B3-8785-0019E848CD1D}" srcOrd="2" destOrd="0" parTransId="{4EDEAA43-0BB4-485B-BAA9-0931994C6EE3}" sibTransId="{BC19CCE0-1F29-474D-92FE-BA043EBF1F85}"/>
    <dgm:cxn modelId="{0DA4410E-B539-4CC2-BB99-1CA6DE7B7D05}" type="presOf" srcId="{EE731859-DDA6-409D-9E44-97A8BB91E095}" destId="{8124B5BE-AE1A-4760-891D-1BB25F7499AB}" srcOrd="0" destOrd="1" presId="urn:microsoft.com/office/officeart/2005/8/layout/hList1"/>
    <dgm:cxn modelId="{ECEBD624-ADD2-4C2E-A4D0-40B57622C143}" type="presOf" srcId="{3BA73854-19BA-4D91-AE4B-122A6D3F2026}" destId="{7FAE57AA-F36B-44F3-8A3E-2708638C97A6}" srcOrd="0" destOrd="0" presId="urn:microsoft.com/office/officeart/2005/8/layout/hList1"/>
    <dgm:cxn modelId="{32FFF62A-A02B-4C64-8445-97DCAB4DC4A8}" srcId="{570CFDA3-0191-42B3-8785-0019E848CD1D}" destId="{6F986482-E346-4EAB-AE72-0A5F45FBCAC9}" srcOrd="0" destOrd="0" parTransId="{477FDCBB-96A2-4375-A319-9547C42CB9E3}" sibTransId="{746EB9FC-5172-436A-897F-081EB09C943A}"/>
    <dgm:cxn modelId="{FAE8C63B-4E64-44C5-9F0D-3B729FA6DAEF}" srcId="{1CD77CF8-0EC8-4349-9FC1-0CD2D02DBDD2}" destId="{3BA73854-19BA-4D91-AE4B-122A6D3F2026}" srcOrd="0" destOrd="0" parTransId="{DE1BBBBD-0CF7-4453-960E-3AEE64246178}" sibTransId="{AFC326E8-7532-4FD3-A5EB-9F98FC76C7BE}"/>
    <dgm:cxn modelId="{64122361-10A1-422B-9E3A-6BD96F58B5F3}" type="presOf" srcId="{570CFDA3-0191-42B3-8785-0019E848CD1D}" destId="{8124B5BE-AE1A-4760-891D-1BB25F7499AB}" srcOrd="0" destOrd="2" presId="urn:microsoft.com/office/officeart/2005/8/layout/hList1"/>
    <dgm:cxn modelId="{9839F447-8F43-490B-BB39-630AF9A98D58}" srcId="{1CD77CF8-0EC8-4349-9FC1-0CD2D02DBDD2}" destId="{D30C7C9F-5AF0-4826-A36D-7590175C0F05}" srcOrd="1" destOrd="0" parTransId="{EFC1E83B-077F-4D74-BD64-E63A761636DB}" sibTransId="{519E7DD3-0D0A-4682-8046-C3BD19F52C12}"/>
    <dgm:cxn modelId="{7594C06E-A879-4648-B380-EDCB66B8B68F}" type="presOf" srcId="{C4BCE218-0AFD-4D56-AD73-68F3C7982CE5}" destId="{E5DA1344-F4B8-40FA-8186-A4EB052A30D6}" srcOrd="0" destOrd="0" presId="urn:microsoft.com/office/officeart/2005/8/layout/hList1"/>
    <dgm:cxn modelId="{88171E5A-3DFE-4A63-94DC-97F4EB6B2CFA}" type="presOf" srcId="{6F986482-E346-4EAB-AE72-0A5F45FBCAC9}" destId="{8124B5BE-AE1A-4760-891D-1BB25F7499AB}" srcOrd="0" destOrd="3" presId="urn:microsoft.com/office/officeart/2005/8/layout/hList1"/>
    <dgm:cxn modelId="{089A3281-6CCE-4D30-BCA7-3851E2E0E833}" type="presOf" srcId="{D30C7C9F-5AF0-4826-A36D-7590175C0F05}" destId="{7FAE57AA-F36B-44F3-8A3E-2708638C97A6}" srcOrd="0" destOrd="1" presId="urn:microsoft.com/office/officeart/2005/8/layout/hList1"/>
    <dgm:cxn modelId="{E586D6A9-0A95-42D4-AB75-CCA65B24E372}" type="presOf" srcId="{0FB1FF74-B073-46C9-B794-279098A1C90E}" destId="{8124B5BE-AE1A-4760-891D-1BB25F7499AB}" srcOrd="0" destOrd="0" presId="urn:microsoft.com/office/officeart/2005/8/layout/hList1"/>
    <dgm:cxn modelId="{042BD2C5-C2F6-464E-8768-548E4CC84545}" srcId="{BE3D02F1-237A-4755-BD7F-F93A3C783499}" destId="{1CD77CF8-0EC8-4349-9FC1-0CD2D02DBDD2}" srcOrd="0" destOrd="0" parTransId="{4A1DEF56-8AFC-4AB3-8C4A-D3D7E0E4166B}" sibTransId="{672B7B13-0009-45D1-8B7B-DF279012F61B}"/>
    <dgm:cxn modelId="{9C180CCA-329C-4E70-B33E-CB588E0D6B77}" type="presOf" srcId="{1CD77CF8-0EC8-4349-9FC1-0CD2D02DBDD2}" destId="{68F3A366-D389-4E6B-815B-F2692B500A59}" srcOrd="0" destOrd="0" presId="urn:microsoft.com/office/officeart/2005/8/layout/hList1"/>
    <dgm:cxn modelId="{F09BC4CD-C457-4CDE-AA27-79FEC6030B39}" srcId="{C4BCE218-0AFD-4D56-AD73-68F3C7982CE5}" destId="{EE731859-DDA6-409D-9E44-97A8BB91E095}" srcOrd="1" destOrd="0" parTransId="{A2D2BB93-95CC-43B5-A442-6B2422E661DB}" sibTransId="{176D161C-9968-44FE-A5DE-D6E867630E2B}"/>
    <dgm:cxn modelId="{0852A1F0-DC20-4208-AD19-ED164566E90D}" srcId="{C4BCE218-0AFD-4D56-AD73-68F3C7982CE5}" destId="{0FB1FF74-B073-46C9-B794-279098A1C90E}" srcOrd="0" destOrd="0" parTransId="{CB40BA9A-BEEE-497F-B300-94F1F835291D}" sibTransId="{74BBA5FA-3B3E-4CB8-9790-B801E972CE67}"/>
    <dgm:cxn modelId="{F87C6AF5-243B-47D5-848C-42A0A2DDC1F5}" type="presOf" srcId="{BE3D02F1-237A-4755-BD7F-F93A3C783499}" destId="{13775A3F-D142-48DE-BDB9-2E3D92224210}" srcOrd="0" destOrd="0" presId="urn:microsoft.com/office/officeart/2005/8/layout/hList1"/>
    <dgm:cxn modelId="{CFC016FA-83FF-4118-A5F3-111E039722F9}" type="presParOf" srcId="{13775A3F-D142-48DE-BDB9-2E3D92224210}" destId="{54625EDF-5690-4681-9153-339CE6CBBD56}" srcOrd="0" destOrd="0" presId="urn:microsoft.com/office/officeart/2005/8/layout/hList1"/>
    <dgm:cxn modelId="{ECC9D9FA-0FBA-4A88-8146-A8763CBF2DC0}" type="presParOf" srcId="{54625EDF-5690-4681-9153-339CE6CBBD56}" destId="{68F3A366-D389-4E6B-815B-F2692B500A59}" srcOrd="0" destOrd="0" presId="urn:microsoft.com/office/officeart/2005/8/layout/hList1"/>
    <dgm:cxn modelId="{3168130F-EC94-4B36-B2F9-49ECA0272118}" type="presParOf" srcId="{54625EDF-5690-4681-9153-339CE6CBBD56}" destId="{7FAE57AA-F36B-44F3-8A3E-2708638C97A6}" srcOrd="1" destOrd="0" presId="urn:microsoft.com/office/officeart/2005/8/layout/hList1"/>
    <dgm:cxn modelId="{F1C66AF3-5D1A-4245-89CD-7295E7D2B940}" type="presParOf" srcId="{13775A3F-D142-48DE-BDB9-2E3D92224210}" destId="{CC12A81C-074A-47B3-AB1D-2C75B1A2997F}" srcOrd="1" destOrd="0" presId="urn:microsoft.com/office/officeart/2005/8/layout/hList1"/>
    <dgm:cxn modelId="{DFCCA8A1-B092-484C-B2B8-53DBD39DC478}" type="presParOf" srcId="{13775A3F-D142-48DE-BDB9-2E3D92224210}" destId="{7295460A-6CF1-4DC8-859F-B410E53D3D83}" srcOrd="2" destOrd="0" presId="urn:microsoft.com/office/officeart/2005/8/layout/hList1"/>
    <dgm:cxn modelId="{A349B71C-6D7B-4456-856E-44E9A17F21B8}" type="presParOf" srcId="{7295460A-6CF1-4DC8-859F-B410E53D3D83}" destId="{E5DA1344-F4B8-40FA-8186-A4EB052A30D6}" srcOrd="0" destOrd="0" presId="urn:microsoft.com/office/officeart/2005/8/layout/hList1"/>
    <dgm:cxn modelId="{1A009F0C-AE84-4FC8-AB5C-501B77476EFD}" type="presParOf" srcId="{7295460A-6CF1-4DC8-859F-B410E53D3D83}" destId="{8124B5BE-AE1A-4760-891D-1BB25F7499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33B6A-8C6B-4571-B7E5-7460187830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72F721-7B68-4842-B3E5-CE218E1DFFB4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>
              <a:latin typeface="Sagona" panose="02010004040101010103" pitchFamily="2" charset="0"/>
            </a:rPr>
            <a:t>Establecimiento del campo o territorio científico de la investigación.</a:t>
          </a:r>
          <a:endParaRPr lang="es-EC" dirty="0">
            <a:latin typeface="Sagona" panose="02010004040101010103" pitchFamily="2" charset="0"/>
          </a:endParaRPr>
        </a:p>
      </dgm:t>
    </dgm:pt>
    <dgm:pt modelId="{0CB4E5FD-D86A-4212-97D4-BC3C92091C08}" type="parTrans" cxnId="{60971A92-3956-457F-A65F-ED13A66B373B}">
      <dgm:prSet/>
      <dgm:spPr/>
      <dgm:t>
        <a:bodyPr/>
        <a:lstStyle/>
        <a:p>
          <a:endParaRPr lang="es-EC"/>
        </a:p>
      </dgm:t>
    </dgm:pt>
    <dgm:pt modelId="{2B4A404B-19E0-430B-A58B-8564714D0366}" type="sibTrans" cxnId="{60971A92-3956-457F-A65F-ED13A66B373B}">
      <dgm:prSet/>
      <dgm:spPr/>
      <dgm:t>
        <a:bodyPr/>
        <a:lstStyle/>
        <a:p>
          <a:endParaRPr lang="es-EC"/>
        </a:p>
      </dgm:t>
    </dgm:pt>
    <dgm:pt modelId="{17E4EAF6-E0F6-41DC-9BEF-32A98884D11D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>
              <a:latin typeface="Sagona" panose="02010004040101010103" pitchFamily="2" charset="0"/>
            </a:rPr>
            <a:t>Establecimiento del nicho o tema no investigado todavía.</a:t>
          </a:r>
          <a:endParaRPr lang="es-EC" dirty="0">
            <a:latin typeface="Sagona" panose="02010004040101010103" pitchFamily="2" charset="0"/>
          </a:endParaRPr>
        </a:p>
      </dgm:t>
    </dgm:pt>
    <dgm:pt modelId="{B60EF66D-C5E9-4D7C-8DF6-96846D4DA201}" type="parTrans" cxnId="{041CD608-DE16-45AB-AEBD-FDC1DAD99979}">
      <dgm:prSet/>
      <dgm:spPr/>
      <dgm:t>
        <a:bodyPr/>
        <a:lstStyle/>
        <a:p>
          <a:endParaRPr lang="es-EC"/>
        </a:p>
      </dgm:t>
    </dgm:pt>
    <dgm:pt modelId="{0703FED8-6BB6-4E53-AFEB-18BBF353C56A}" type="sibTrans" cxnId="{041CD608-DE16-45AB-AEBD-FDC1DAD99979}">
      <dgm:prSet/>
      <dgm:spPr/>
      <dgm:t>
        <a:bodyPr/>
        <a:lstStyle/>
        <a:p>
          <a:endParaRPr lang="es-EC"/>
        </a:p>
      </dgm:t>
    </dgm:pt>
    <dgm:pt modelId="{93B8B4F7-8DFB-4A77-934D-28F7D04800F2}">
      <dgm:prSet phldrT="[Texto]"/>
      <dgm:spPr/>
      <dgm:t>
        <a:bodyPr/>
        <a:lstStyle/>
        <a:p>
          <a:r>
            <a:rPr lang="es-ES" dirty="0">
              <a:latin typeface="Sagona" panose="02010004040101010103" pitchFamily="2" charset="0"/>
            </a:rPr>
            <a:t>Establecimiento del tema de investigación. </a:t>
          </a:r>
          <a:endParaRPr lang="es-EC" dirty="0">
            <a:latin typeface="Sagona" panose="02010004040101010103" pitchFamily="2" charset="0"/>
          </a:endParaRPr>
        </a:p>
      </dgm:t>
    </dgm:pt>
    <dgm:pt modelId="{AF40BAC9-B91B-42D7-9E9F-4EE6B59669BC}" type="parTrans" cxnId="{C8365CDD-ADB5-468C-BAF4-DB730D59A3D3}">
      <dgm:prSet/>
      <dgm:spPr/>
      <dgm:t>
        <a:bodyPr/>
        <a:lstStyle/>
        <a:p>
          <a:endParaRPr lang="es-EC"/>
        </a:p>
      </dgm:t>
    </dgm:pt>
    <dgm:pt modelId="{A6977A02-E843-4688-8A0F-7F424750C705}" type="sibTrans" cxnId="{C8365CDD-ADB5-468C-BAF4-DB730D59A3D3}">
      <dgm:prSet/>
      <dgm:spPr/>
      <dgm:t>
        <a:bodyPr/>
        <a:lstStyle/>
        <a:p>
          <a:endParaRPr lang="es-EC"/>
        </a:p>
      </dgm:t>
    </dgm:pt>
    <dgm:pt modelId="{ED423EB0-C36E-4F0A-BA51-36BAB133DB99}" type="pres">
      <dgm:prSet presAssocID="{90433B6A-8C6B-4571-B7E5-7460187830B7}" presName="linear" presStyleCnt="0">
        <dgm:presLayoutVars>
          <dgm:dir/>
          <dgm:animLvl val="lvl"/>
          <dgm:resizeHandles val="exact"/>
        </dgm:presLayoutVars>
      </dgm:prSet>
      <dgm:spPr/>
    </dgm:pt>
    <dgm:pt modelId="{5A5F3084-DA03-4161-8A3B-2BCC9B0CAB72}" type="pres">
      <dgm:prSet presAssocID="{4872F721-7B68-4842-B3E5-CE218E1DFFB4}" presName="parentLin" presStyleCnt="0"/>
      <dgm:spPr/>
    </dgm:pt>
    <dgm:pt modelId="{7BBDC85E-3153-49D1-889B-6F8B0ED933FD}" type="pres">
      <dgm:prSet presAssocID="{4872F721-7B68-4842-B3E5-CE218E1DFFB4}" presName="parentLeftMargin" presStyleLbl="node1" presStyleIdx="0" presStyleCnt="3"/>
      <dgm:spPr/>
    </dgm:pt>
    <dgm:pt modelId="{3AFB4156-6024-4FB2-8DF0-31CF3424976E}" type="pres">
      <dgm:prSet presAssocID="{4872F721-7B68-4842-B3E5-CE218E1DFF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0F20CC-E0A1-48D3-8CDF-C7CEE7C16725}" type="pres">
      <dgm:prSet presAssocID="{4872F721-7B68-4842-B3E5-CE218E1DFFB4}" presName="negativeSpace" presStyleCnt="0"/>
      <dgm:spPr/>
    </dgm:pt>
    <dgm:pt modelId="{F651E4F5-AB2A-44F7-92D2-A095C660A3A9}" type="pres">
      <dgm:prSet presAssocID="{4872F721-7B68-4842-B3E5-CE218E1DFFB4}" presName="childText" presStyleLbl="conFgAcc1" presStyleIdx="0" presStyleCnt="3">
        <dgm:presLayoutVars>
          <dgm:bulletEnabled val="1"/>
        </dgm:presLayoutVars>
      </dgm:prSet>
      <dgm:spPr/>
    </dgm:pt>
    <dgm:pt modelId="{E5F58070-5720-43AC-8740-A9B8F392295B}" type="pres">
      <dgm:prSet presAssocID="{2B4A404B-19E0-430B-A58B-8564714D0366}" presName="spaceBetweenRectangles" presStyleCnt="0"/>
      <dgm:spPr/>
    </dgm:pt>
    <dgm:pt modelId="{46D5425F-A625-4753-906B-47237A56E22B}" type="pres">
      <dgm:prSet presAssocID="{17E4EAF6-E0F6-41DC-9BEF-32A98884D11D}" presName="parentLin" presStyleCnt="0"/>
      <dgm:spPr/>
    </dgm:pt>
    <dgm:pt modelId="{A6F9B8AF-B579-45D1-A31B-0FF54263B010}" type="pres">
      <dgm:prSet presAssocID="{17E4EAF6-E0F6-41DC-9BEF-32A98884D11D}" presName="parentLeftMargin" presStyleLbl="node1" presStyleIdx="0" presStyleCnt="3"/>
      <dgm:spPr/>
    </dgm:pt>
    <dgm:pt modelId="{E7E77D06-94C6-4337-973E-4258FCE659CC}" type="pres">
      <dgm:prSet presAssocID="{17E4EAF6-E0F6-41DC-9BEF-32A98884D1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1909DD-6AB4-4880-9DCC-E88AE3245A0E}" type="pres">
      <dgm:prSet presAssocID="{17E4EAF6-E0F6-41DC-9BEF-32A98884D11D}" presName="negativeSpace" presStyleCnt="0"/>
      <dgm:spPr/>
    </dgm:pt>
    <dgm:pt modelId="{308A4F33-D98E-45EC-BC79-C8CD386E2280}" type="pres">
      <dgm:prSet presAssocID="{17E4EAF6-E0F6-41DC-9BEF-32A98884D11D}" presName="childText" presStyleLbl="conFgAcc1" presStyleIdx="1" presStyleCnt="3">
        <dgm:presLayoutVars>
          <dgm:bulletEnabled val="1"/>
        </dgm:presLayoutVars>
      </dgm:prSet>
      <dgm:spPr/>
    </dgm:pt>
    <dgm:pt modelId="{E6406054-89AC-4DD1-82B7-EBB8D3328396}" type="pres">
      <dgm:prSet presAssocID="{0703FED8-6BB6-4E53-AFEB-18BBF353C56A}" presName="spaceBetweenRectangles" presStyleCnt="0"/>
      <dgm:spPr/>
    </dgm:pt>
    <dgm:pt modelId="{31A11FB6-4055-41D6-A788-7D6A6C3E83B4}" type="pres">
      <dgm:prSet presAssocID="{93B8B4F7-8DFB-4A77-934D-28F7D04800F2}" presName="parentLin" presStyleCnt="0"/>
      <dgm:spPr/>
    </dgm:pt>
    <dgm:pt modelId="{EBB56428-D64E-4432-A8AA-4726A7BE8593}" type="pres">
      <dgm:prSet presAssocID="{93B8B4F7-8DFB-4A77-934D-28F7D04800F2}" presName="parentLeftMargin" presStyleLbl="node1" presStyleIdx="1" presStyleCnt="3"/>
      <dgm:spPr/>
    </dgm:pt>
    <dgm:pt modelId="{1142AB90-A7EA-47A4-A90C-3372134A8BC4}" type="pres">
      <dgm:prSet presAssocID="{93B8B4F7-8DFB-4A77-934D-28F7D04800F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AE870CA-13AF-46E7-B035-9865C6E0FBFD}" type="pres">
      <dgm:prSet presAssocID="{93B8B4F7-8DFB-4A77-934D-28F7D04800F2}" presName="negativeSpace" presStyleCnt="0"/>
      <dgm:spPr/>
    </dgm:pt>
    <dgm:pt modelId="{17F37A6C-D0C3-4AE5-9F7B-3C8441EC648A}" type="pres">
      <dgm:prSet presAssocID="{93B8B4F7-8DFB-4A77-934D-28F7D04800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1CD608-DE16-45AB-AEBD-FDC1DAD99979}" srcId="{90433B6A-8C6B-4571-B7E5-7460187830B7}" destId="{17E4EAF6-E0F6-41DC-9BEF-32A98884D11D}" srcOrd="1" destOrd="0" parTransId="{B60EF66D-C5E9-4D7C-8DF6-96846D4DA201}" sibTransId="{0703FED8-6BB6-4E53-AFEB-18BBF353C56A}"/>
    <dgm:cxn modelId="{2F5D7E0A-4313-4122-AAC8-C07AEFD95FCA}" type="presOf" srcId="{93B8B4F7-8DFB-4A77-934D-28F7D04800F2}" destId="{1142AB90-A7EA-47A4-A90C-3372134A8BC4}" srcOrd="1" destOrd="0" presId="urn:microsoft.com/office/officeart/2005/8/layout/list1"/>
    <dgm:cxn modelId="{AD942D0E-1B7D-486E-B337-9809BAE26232}" type="presOf" srcId="{90433B6A-8C6B-4571-B7E5-7460187830B7}" destId="{ED423EB0-C36E-4F0A-BA51-36BAB133DB99}" srcOrd="0" destOrd="0" presId="urn:microsoft.com/office/officeart/2005/8/layout/list1"/>
    <dgm:cxn modelId="{D6C6310F-46E8-4316-B180-73B4C2A6F658}" type="presOf" srcId="{93B8B4F7-8DFB-4A77-934D-28F7D04800F2}" destId="{EBB56428-D64E-4432-A8AA-4726A7BE8593}" srcOrd="0" destOrd="0" presId="urn:microsoft.com/office/officeart/2005/8/layout/list1"/>
    <dgm:cxn modelId="{243A2052-97B2-4159-A8D7-015003799BDD}" type="presOf" srcId="{4872F721-7B68-4842-B3E5-CE218E1DFFB4}" destId="{3AFB4156-6024-4FB2-8DF0-31CF3424976E}" srcOrd="1" destOrd="0" presId="urn:microsoft.com/office/officeart/2005/8/layout/list1"/>
    <dgm:cxn modelId="{BFA62872-89A4-4A2B-B14E-EC656A949E93}" type="presOf" srcId="{17E4EAF6-E0F6-41DC-9BEF-32A98884D11D}" destId="{E7E77D06-94C6-4337-973E-4258FCE659CC}" srcOrd="1" destOrd="0" presId="urn:microsoft.com/office/officeart/2005/8/layout/list1"/>
    <dgm:cxn modelId="{60971A92-3956-457F-A65F-ED13A66B373B}" srcId="{90433B6A-8C6B-4571-B7E5-7460187830B7}" destId="{4872F721-7B68-4842-B3E5-CE218E1DFFB4}" srcOrd="0" destOrd="0" parTransId="{0CB4E5FD-D86A-4212-97D4-BC3C92091C08}" sibTransId="{2B4A404B-19E0-430B-A58B-8564714D0366}"/>
    <dgm:cxn modelId="{93625FB7-8EDD-48BD-8B50-C59F841933D2}" type="presOf" srcId="{17E4EAF6-E0F6-41DC-9BEF-32A98884D11D}" destId="{A6F9B8AF-B579-45D1-A31B-0FF54263B010}" srcOrd="0" destOrd="0" presId="urn:microsoft.com/office/officeart/2005/8/layout/list1"/>
    <dgm:cxn modelId="{01F1EDB9-0927-4210-BCD5-E9E167633B25}" type="presOf" srcId="{4872F721-7B68-4842-B3E5-CE218E1DFFB4}" destId="{7BBDC85E-3153-49D1-889B-6F8B0ED933FD}" srcOrd="0" destOrd="0" presId="urn:microsoft.com/office/officeart/2005/8/layout/list1"/>
    <dgm:cxn modelId="{C8365CDD-ADB5-468C-BAF4-DB730D59A3D3}" srcId="{90433B6A-8C6B-4571-B7E5-7460187830B7}" destId="{93B8B4F7-8DFB-4A77-934D-28F7D04800F2}" srcOrd="2" destOrd="0" parTransId="{AF40BAC9-B91B-42D7-9E9F-4EE6B59669BC}" sibTransId="{A6977A02-E843-4688-8A0F-7F424750C705}"/>
    <dgm:cxn modelId="{1FD3317F-A03D-4710-B673-7E155B683B2B}" type="presParOf" srcId="{ED423EB0-C36E-4F0A-BA51-36BAB133DB99}" destId="{5A5F3084-DA03-4161-8A3B-2BCC9B0CAB72}" srcOrd="0" destOrd="0" presId="urn:microsoft.com/office/officeart/2005/8/layout/list1"/>
    <dgm:cxn modelId="{AC7B34B7-E473-4610-8A1A-DA279A12CD59}" type="presParOf" srcId="{5A5F3084-DA03-4161-8A3B-2BCC9B0CAB72}" destId="{7BBDC85E-3153-49D1-889B-6F8B0ED933FD}" srcOrd="0" destOrd="0" presId="urn:microsoft.com/office/officeart/2005/8/layout/list1"/>
    <dgm:cxn modelId="{F27138C6-02CF-4A6B-BCF2-3AB4D7ED4C01}" type="presParOf" srcId="{5A5F3084-DA03-4161-8A3B-2BCC9B0CAB72}" destId="{3AFB4156-6024-4FB2-8DF0-31CF3424976E}" srcOrd="1" destOrd="0" presId="urn:microsoft.com/office/officeart/2005/8/layout/list1"/>
    <dgm:cxn modelId="{44A81A29-F3C0-4E5F-AD88-FCFB0C687796}" type="presParOf" srcId="{ED423EB0-C36E-4F0A-BA51-36BAB133DB99}" destId="{550F20CC-E0A1-48D3-8CDF-C7CEE7C16725}" srcOrd="1" destOrd="0" presId="urn:microsoft.com/office/officeart/2005/8/layout/list1"/>
    <dgm:cxn modelId="{D62BE46D-5CE9-4046-8B6F-15BC103AED4F}" type="presParOf" srcId="{ED423EB0-C36E-4F0A-BA51-36BAB133DB99}" destId="{F651E4F5-AB2A-44F7-92D2-A095C660A3A9}" srcOrd="2" destOrd="0" presId="urn:microsoft.com/office/officeart/2005/8/layout/list1"/>
    <dgm:cxn modelId="{E7E2794C-68F5-4DD5-BAAE-69D2435F1628}" type="presParOf" srcId="{ED423EB0-C36E-4F0A-BA51-36BAB133DB99}" destId="{E5F58070-5720-43AC-8740-A9B8F392295B}" srcOrd="3" destOrd="0" presId="urn:microsoft.com/office/officeart/2005/8/layout/list1"/>
    <dgm:cxn modelId="{C973D79C-2536-4A97-9E93-8EADAC89068D}" type="presParOf" srcId="{ED423EB0-C36E-4F0A-BA51-36BAB133DB99}" destId="{46D5425F-A625-4753-906B-47237A56E22B}" srcOrd="4" destOrd="0" presId="urn:microsoft.com/office/officeart/2005/8/layout/list1"/>
    <dgm:cxn modelId="{D7A1FD1E-84FB-455B-89A5-D99DCC3D0340}" type="presParOf" srcId="{46D5425F-A625-4753-906B-47237A56E22B}" destId="{A6F9B8AF-B579-45D1-A31B-0FF54263B010}" srcOrd="0" destOrd="0" presId="urn:microsoft.com/office/officeart/2005/8/layout/list1"/>
    <dgm:cxn modelId="{68258098-E96E-429B-8ABC-31D14BB8E0AC}" type="presParOf" srcId="{46D5425F-A625-4753-906B-47237A56E22B}" destId="{E7E77D06-94C6-4337-973E-4258FCE659CC}" srcOrd="1" destOrd="0" presId="urn:microsoft.com/office/officeart/2005/8/layout/list1"/>
    <dgm:cxn modelId="{573D79B1-C049-410C-AB03-93DB065930B7}" type="presParOf" srcId="{ED423EB0-C36E-4F0A-BA51-36BAB133DB99}" destId="{6E1909DD-6AB4-4880-9DCC-E88AE3245A0E}" srcOrd="5" destOrd="0" presId="urn:microsoft.com/office/officeart/2005/8/layout/list1"/>
    <dgm:cxn modelId="{6E4D3F88-0AE5-41CD-80DB-BF9270D6E756}" type="presParOf" srcId="{ED423EB0-C36E-4F0A-BA51-36BAB133DB99}" destId="{308A4F33-D98E-45EC-BC79-C8CD386E2280}" srcOrd="6" destOrd="0" presId="urn:microsoft.com/office/officeart/2005/8/layout/list1"/>
    <dgm:cxn modelId="{BF11FF63-90FE-427D-9732-42CD1C736358}" type="presParOf" srcId="{ED423EB0-C36E-4F0A-BA51-36BAB133DB99}" destId="{E6406054-89AC-4DD1-82B7-EBB8D3328396}" srcOrd="7" destOrd="0" presId="urn:microsoft.com/office/officeart/2005/8/layout/list1"/>
    <dgm:cxn modelId="{483BFC48-06B9-4806-A533-D66836A86E2B}" type="presParOf" srcId="{ED423EB0-C36E-4F0A-BA51-36BAB133DB99}" destId="{31A11FB6-4055-41D6-A788-7D6A6C3E83B4}" srcOrd="8" destOrd="0" presId="urn:microsoft.com/office/officeart/2005/8/layout/list1"/>
    <dgm:cxn modelId="{758BB502-647E-4473-B826-7B7DB97E7BF1}" type="presParOf" srcId="{31A11FB6-4055-41D6-A788-7D6A6C3E83B4}" destId="{EBB56428-D64E-4432-A8AA-4726A7BE8593}" srcOrd="0" destOrd="0" presId="urn:microsoft.com/office/officeart/2005/8/layout/list1"/>
    <dgm:cxn modelId="{57A288F7-9696-4D07-9039-831E9A2F9359}" type="presParOf" srcId="{31A11FB6-4055-41D6-A788-7D6A6C3E83B4}" destId="{1142AB90-A7EA-47A4-A90C-3372134A8BC4}" srcOrd="1" destOrd="0" presId="urn:microsoft.com/office/officeart/2005/8/layout/list1"/>
    <dgm:cxn modelId="{80C0B193-F552-4A2C-A09B-B26FCBC92CA5}" type="presParOf" srcId="{ED423EB0-C36E-4F0A-BA51-36BAB133DB99}" destId="{FAE870CA-13AF-46E7-B035-9865C6E0FBFD}" srcOrd="9" destOrd="0" presId="urn:microsoft.com/office/officeart/2005/8/layout/list1"/>
    <dgm:cxn modelId="{55134F07-FB6C-41BF-92E1-D9765A3C4FED}" type="presParOf" srcId="{ED423EB0-C36E-4F0A-BA51-36BAB133DB99}" destId="{17F37A6C-D0C3-4AE5-9F7B-3C8441EC64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B6A014-8B7E-4B86-979B-41E3BC52CF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E3EC0D3-D7B8-4BD1-9D52-8D347BA81E99}">
      <dgm:prSet phldrT="[Texto]" custT="1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Explicación de métodos y/o procedimientos</a:t>
          </a:r>
          <a:endParaRPr lang="es-EC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441EA913-2E41-477C-A0A1-DC28910DB47A}" type="parTrans" cxnId="{B85ABBA8-D150-48AF-B3A2-A1F95AB6CFBE}">
      <dgm:prSet/>
      <dgm:spPr/>
      <dgm:t>
        <a:bodyPr/>
        <a:lstStyle/>
        <a:p>
          <a:endParaRPr lang="es-EC"/>
        </a:p>
      </dgm:t>
    </dgm:pt>
    <dgm:pt modelId="{D91D3F98-ED7A-440D-B0CA-0F2A0313A88B}" type="sibTrans" cxnId="{B85ABBA8-D150-48AF-B3A2-A1F95AB6CFBE}">
      <dgm:prSet/>
      <dgm:spPr/>
      <dgm:t>
        <a:bodyPr/>
        <a:lstStyle/>
        <a:p>
          <a:endParaRPr lang="es-EC"/>
        </a:p>
      </dgm:t>
    </dgm:pt>
    <dgm:pt modelId="{1ECC6B54-9DF8-4E7F-AEC3-93E7BDABC9C7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Descripción de muestras, corpus, datos, hechos, procesos.</a:t>
          </a:r>
          <a:endParaRPr lang="es-EC" dirty="0"/>
        </a:p>
      </dgm:t>
    </dgm:pt>
    <dgm:pt modelId="{8C6FC373-F6DE-4436-87A3-5F455BDAE4E3}" type="parTrans" cxnId="{42F96CD3-A894-45F6-A2B7-994CE67A5140}">
      <dgm:prSet/>
      <dgm:spPr/>
      <dgm:t>
        <a:bodyPr/>
        <a:lstStyle/>
        <a:p>
          <a:endParaRPr lang="es-EC"/>
        </a:p>
      </dgm:t>
    </dgm:pt>
    <dgm:pt modelId="{68B31BBE-91B4-45C4-BBA9-8B986DA57C82}" type="sibTrans" cxnId="{42F96CD3-A894-45F6-A2B7-994CE67A5140}">
      <dgm:prSet/>
      <dgm:spPr/>
      <dgm:t>
        <a:bodyPr/>
        <a:lstStyle/>
        <a:p>
          <a:endParaRPr lang="es-EC"/>
        </a:p>
      </dgm:t>
    </dgm:pt>
    <dgm:pt modelId="{8DEC2861-2C39-4B43-BCA2-23DD8A554AD4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Registro y/o descripción de variables de evaluación.</a:t>
          </a:r>
          <a:endParaRPr lang="es-EC" dirty="0"/>
        </a:p>
      </dgm:t>
    </dgm:pt>
    <dgm:pt modelId="{7C96CAD8-6D01-4F30-A6A7-1F1D3E8D953D}" type="parTrans" cxnId="{5C056774-3C3D-49EA-9372-F9748176A56E}">
      <dgm:prSet/>
      <dgm:spPr/>
      <dgm:t>
        <a:bodyPr/>
        <a:lstStyle/>
        <a:p>
          <a:endParaRPr lang="es-EC"/>
        </a:p>
      </dgm:t>
    </dgm:pt>
    <dgm:pt modelId="{C04218E9-689B-41D8-A520-24B717029EF8}" type="sibTrans" cxnId="{5C056774-3C3D-49EA-9372-F9748176A56E}">
      <dgm:prSet/>
      <dgm:spPr/>
      <dgm:t>
        <a:bodyPr/>
        <a:lstStyle/>
        <a:p>
          <a:endParaRPr lang="es-EC"/>
        </a:p>
      </dgm:t>
    </dgm:pt>
    <dgm:pt modelId="{88D6A11E-9960-470D-A731-B5D3FE09A1A8}">
      <dgm:prSet phldrT="[Texto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Referencias documentales</a:t>
          </a:r>
          <a:endParaRPr lang="es-EC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7717E6D3-6A88-4BC2-BDF8-AFA8C50451BF}" type="parTrans" cxnId="{4D0A7A9B-306E-4530-BC28-BBCCC7387095}">
      <dgm:prSet/>
      <dgm:spPr/>
      <dgm:t>
        <a:bodyPr/>
        <a:lstStyle/>
        <a:p>
          <a:endParaRPr lang="es-EC"/>
        </a:p>
      </dgm:t>
    </dgm:pt>
    <dgm:pt modelId="{9C2689BF-2A6E-450D-9B34-CCBEC586348B}" type="sibTrans" cxnId="{4D0A7A9B-306E-4530-BC28-BBCCC7387095}">
      <dgm:prSet/>
      <dgm:spPr/>
      <dgm:t>
        <a:bodyPr/>
        <a:lstStyle/>
        <a:p>
          <a:endParaRPr lang="es-EC"/>
        </a:p>
      </dgm:t>
    </dgm:pt>
    <dgm:pt modelId="{5E1A096B-B7A9-44AE-9F2D-87E825BF64C2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Recapitulaciones sobre el marco teórico</a:t>
          </a:r>
          <a:endParaRPr lang="es-EC" dirty="0"/>
        </a:p>
      </dgm:t>
    </dgm:pt>
    <dgm:pt modelId="{DD706EAB-0916-4660-BC3A-0544E22FC071}" type="parTrans" cxnId="{5E627949-D48A-4006-A467-C03821866802}">
      <dgm:prSet/>
      <dgm:spPr/>
      <dgm:t>
        <a:bodyPr/>
        <a:lstStyle/>
        <a:p>
          <a:endParaRPr lang="es-EC"/>
        </a:p>
      </dgm:t>
    </dgm:pt>
    <dgm:pt modelId="{75266ED5-A399-411A-A3F9-C4941983DD16}" type="sibTrans" cxnId="{5E627949-D48A-4006-A467-C03821866802}">
      <dgm:prSet/>
      <dgm:spPr/>
      <dgm:t>
        <a:bodyPr/>
        <a:lstStyle/>
        <a:p>
          <a:endParaRPr lang="es-EC"/>
        </a:p>
      </dgm:t>
    </dgm:pt>
    <dgm:pt modelId="{FCDBBB9B-4F42-4620-8EB0-EB6BA54FF2BA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Información sobre antecedentes</a:t>
          </a:r>
          <a:endParaRPr lang="es-EC" dirty="0"/>
        </a:p>
      </dgm:t>
    </dgm:pt>
    <dgm:pt modelId="{AD8B9960-9E3A-4B88-A3F0-0F08AD1F60B5}" type="parTrans" cxnId="{A5ABE91E-94D8-428A-B3A7-03EC00791658}">
      <dgm:prSet/>
      <dgm:spPr/>
      <dgm:t>
        <a:bodyPr/>
        <a:lstStyle/>
        <a:p>
          <a:endParaRPr lang="es-EC"/>
        </a:p>
      </dgm:t>
    </dgm:pt>
    <dgm:pt modelId="{FD40C281-FC61-4917-995D-B2271A47973A}" type="sibTrans" cxnId="{A5ABE91E-94D8-428A-B3A7-03EC00791658}">
      <dgm:prSet/>
      <dgm:spPr/>
      <dgm:t>
        <a:bodyPr/>
        <a:lstStyle/>
        <a:p>
          <a:endParaRPr lang="es-EC"/>
        </a:p>
      </dgm:t>
    </dgm:pt>
    <dgm:pt modelId="{B9426446-F8D9-449C-B09D-3A9AE27D976A}">
      <dgm:prSet phldrT="[Texto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Referencia a investigaciones previas</a:t>
          </a:r>
          <a:endParaRPr lang="es-EC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12E3EAFA-3ADD-4233-A769-12D4FF22C208}" type="parTrans" cxnId="{6B8C3F25-8BB8-408F-AC97-8B93AAD3D8AD}">
      <dgm:prSet/>
      <dgm:spPr/>
      <dgm:t>
        <a:bodyPr/>
        <a:lstStyle/>
        <a:p>
          <a:endParaRPr lang="es-EC"/>
        </a:p>
      </dgm:t>
    </dgm:pt>
    <dgm:pt modelId="{E098E60E-6862-4B3E-B5A1-A1C5B3108B1B}" type="sibTrans" cxnId="{6B8C3F25-8BB8-408F-AC97-8B93AAD3D8AD}">
      <dgm:prSet/>
      <dgm:spPr/>
      <dgm:t>
        <a:bodyPr/>
        <a:lstStyle/>
        <a:p>
          <a:endParaRPr lang="es-EC"/>
        </a:p>
      </dgm:t>
    </dgm:pt>
    <dgm:pt modelId="{A6D1B870-A1EE-4A46-9960-05A037D6681A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Ejemplificación</a:t>
          </a:r>
          <a:endParaRPr lang="es-EC" dirty="0"/>
        </a:p>
      </dgm:t>
    </dgm:pt>
    <dgm:pt modelId="{8D0001A3-D60D-4B5C-9AC9-0A15CADCD14E}" type="parTrans" cxnId="{39DC0D6B-35F9-401A-AD2A-3BF9AAEFC300}">
      <dgm:prSet/>
      <dgm:spPr/>
      <dgm:t>
        <a:bodyPr/>
        <a:lstStyle/>
        <a:p>
          <a:endParaRPr lang="es-EC"/>
        </a:p>
      </dgm:t>
    </dgm:pt>
    <dgm:pt modelId="{DB74DF97-33C3-46FF-BDAF-3F9D401D0C57}" type="sibTrans" cxnId="{39DC0D6B-35F9-401A-AD2A-3BF9AAEFC300}">
      <dgm:prSet/>
      <dgm:spPr/>
      <dgm:t>
        <a:bodyPr/>
        <a:lstStyle/>
        <a:p>
          <a:endParaRPr lang="es-EC"/>
        </a:p>
      </dgm:t>
    </dgm:pt>
    <dgm:pt modelId="{C8099DB5-2BA4-46B6-ADC5-28966FF81AF0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Hipótesis/problemas. Generalizaciones</a:t>
          </a:r>
          <a:endParaRPr lang="es-EC" dirty="0"/>
        </a:p>
      </dgm:t>
    </dgm:pt>
    <dgm:pt modelId="{12B4EC5A-0F40-4A02-B8ED-8C5621D6F6C3}" type="parTrans" cxnId="{A9E99A0B-CE01-4CE9-9E0A-2182B40935C4}">
      <dgm:prSet/>
      <dgm:spPr/>
      <dgm:t>
        <a:bodyPr/>
        <a:lstStyle/>
        <a:p>
          <a:endParaRPr lang="es-EC"/>
        </a:p>
      </dgm:t>
    </dgm:pt>
    <dgm:pt modelId="{5DED8E5A-49DC-42FD-BAE1-A1FCFB494F13}" type="sibTrans" cxnId="{A9E99A0B-CE01-4CE9-9E0A-2182B40935C4}">
      <dgm:prSet/>
      <dgm:spPr/>
      <dgm:t>
        <a:bodyPr/>
        <a:lstStyle/>
        <a:p>
          <a:endParaRPr lang="es-EC"/>
        </a:p>
      </dgm:t>
    </dgm:pt>
    <dgm:pt modelId="{384149DF-6DB3-48DA-9767-D9073DCEB1FB}">
      <dgm:prSet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Aportes de la investigación</a:t>
          </a:r>
          <a:endParaRPr lang="es-EC" dirty="0"/>
        </a:p>
      </dgm:t>
    </dgm:pt>
    <dgm:pt modelId="{13E662BB-6F61-4918-B283-72C8F4EBA17D}" type="parTrans" cxnId="{12F9C0EB-EB37-4BBE-8FFF-E15FCEB94E88}">
      <dgm:prSet/>
      <dgm:spPr/>
      <dgm:t>
        <a:bodyPr/>
        <a:lstStyle/>
        <a:p>
          <a:endParaRPr lang="es-EC"/>
        </a:p>
      </dgm:t>
    </dgm:pt>
    <dgm:pt modelId="{5443119B-CB93-4FD8-AA68-82C11299F651}" type="sibTrans" cxnId="{12F9C0EB-EB37-4BBE-8FFF-E15FCEB94E88}">
      <dgm:prSet/>
      <dgm:spPr/>
      <dgm:t>
        <a:bodyPr/>
        <a:lstStyle/>
        <a:p>
          <a:endParaRPr lang="es-EC"/>
        </a:p>
      </dgm:t>
    </dgm:pt>
    <dgm:pt modelId="{B5794638-E68C-4D43-A50D-16D369E48EF4}">
      <dgm:prSet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Referencias a la línea de investigación</a:t>
          </a:r>
          <a:endParaRPr lang="es-EC" dirty="0"/>
        </a:p>
      </dgm:t>
    </dgm:pt>
    <dgm:pt modelId="{C0D094D3-A44E-4322-8DB8-DA96F8161997}" type="parTrans" cxnId="{DBA680CD-9998-4657-BDAD-659D6828ABD2}">
      <dgm:prSet/>
      <dgm:spPr/>
      <dgm:t>
        <a:bodyPr/>
        <a:lstStyle/>
        <a:p>
          <a:endParaRPr lang="es-EC"/>
        </a:p>
      </dgm:t>
    </dgm:pt>
    <dgm:pt modelId="{037BD001-777E-444B-AFA9-FFB3D345F927}" type="sibTrans" cxnId="{DBA680CD-9998-4657-BDAD-659D6828ABD2}">
      <dgm:prSet/>
      <dgm:spPr/>
      <dgm:t>
        <a:bodyPr/>
        <a:lstStyle/>
        <a:p>
          <a:endParaRPr lang="es-EC"/>
        </a:p>
      </dgm:t>
    </dgm:pt>
    <dgm:pt modelId="{63E8CBDF-1D93-4B44-87DC-4836CA8E217B}">
      <dgm:prSet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Explicación o aclaración de los resultados</a:t>
          </a:r>
          <a:endParaRPr lang="es-EC" dirty="0"/>
        </a:p>
      </dgm:t>
    </dgm:pt>
    <dgm:pt modelId="{B38F21C7-4F77-497B-B99E-01BB8D9DF4D2}" type="parTrans" cxnId="{85D00D2A-132A-4EAE-B078-1FEBC7EB542B}">
      <dgm:prSet/>
      <dgm:spPr/>
      <dgm:t>
        <a:bodyPr/>
        <a:lstStyle/>
        <a:p>
          <a:endParaRPr lang="es-EC"/>
        </a:p>
      </dgm:t>
    </dgm:pt>
    <dgm:pt modelId="{2929F0A7-ED43-4337-9BBE-BC61E007FC8B}" type="sibTrans" cxnId="{85D00D2A-132A-4EAE-B078-1FEBC7EB542B}">
      <dgm:prSet/>
      <dgm:spPr/>
      <dgm:t>
        <a:bodyPr/>
        <a:lstStyle/>
        <a:p>
          <a:endParaRPr lang="es-EC"/>
        </a:p>
      </dgm:t>
    </dgm:pt>
    <dgm:pt modelId="{D9B74E5B-08DF-48C0-815E-4AAA75F95AEA}" type="pres">
      <dgm:prSet presAssocID="{91B6A014-8B7E-4B86-979B-41E3BC52CF03}" presName="theList" presStyleCnt="0">
        <dgm:presLayoutVars>
          <dgm:dir/>
          <dgm:animLvl val="lvl"/>
          <dgm:resizeHandles val="exact"/>
        </dgm:presLayoutVars>
      </dgm:prSet>
      <dgm:spPr/>
    </dgm:pt>
    <dgm:pt modelId="{A1A3ABBA-0D0A-40D4-8EF0-2EBE9E01FB8C}" type="pres">
      <dgm:prSet presAssocID="{BE3EC0D3-D7B8-4BD1-9D52-8D347BA81E99}" presName="compNode" presStyleCnt="0"/>
      <dgm:spPr/>
    </dgm:pt>
    <dgm:pt modelId="{52AB4DD4-77F8-44FB-A8B4-5CEA66795C03}" type="pres">
      <dgm:prSet presAssocID="{BE3EC0D3-D7B8-4BD1-9D52-8D347BA81E99}" presName="aNode" presStyleLbl="bgShp" presStyleIdx="0" presStyleCnt="3"/>
      <dgm:spPr/>
    </dgm:pt>
    <dgm:pt modelId="{67BBFC53-BDDD-4761-BF40-E5C984CB9744}" type="pres">
      <dgm:prSet presAssocID="{BE3EC0D3-D7B8-4BD1-9D52-8D347BA81E99}" presName="textNode" presStyleLbl="bgShp" presStyleIdx="0" presStyleCnt="3"/>
      <dgm:spPr/>
    </dgm:pt>
    <dgm:pt modelId="{58879E5A-1694-45DF-8AA5-C8809F1737DE}" type="pres">
      <dgm:prSet presAssocID="{BE3EC0D3-D7B8-4BD1-9D52-8D347BA81E99}" presName="compChildNode" presStyleCnt="0"/>
      <dgm:spPr/>
    </dgm:pt>
    <dgm:pt modelId="{2446F01A-F912-4A71-A1C7-1884F9599A75}" type="pres">
      <dgm:prSet presAssocID="{BE3EC0D3-D7B8-4BD1-9D52-8D347BA81E99}" presName="theInnerList" presStyleCnt="0"/>
      <dgm:spPr/>
    </dgm:pt>
    <dgm:pt modelId="{BD545EE7-2965-46AD-BAED-2903BAD303CC}" type="pres">
      <dgm:prSet presAssocID="{1ECC6B54-9DF8-4E7F-AEC3-93E7BDABC9C7}" presName="childNode" presStyleLbl="node1" presStyleIdx="0" presStyleCnt="9">
        <dgm:presLayoutVars>
          <dgm:bulletEnabled val="1"/>
        </dgm:presLayoutVars>
      </dgm:prSet>
      <dgm:spPr/>
    </dgm:pt>
    <dgm:pt modelId="{AB5EFC3E-253A-489F-96BB-0E8F8EDD083F}" type="pres">
      <dgm:prSet presAssocID="{1ECC6B54-9DF8-4E7F-AEC3-93E7BDABC9C7}" presName="aSpace2" presStyleCnt="0"/>
      <dgm:spPr/>
    </dgm:pt>
    <dgm:pt modelId="{FD461582-27C6-4F67-B101-5F90BA8857C5}" type="pres">
      <dgm:prSet presAssocID="{8DEC2861-2C39-4B43-BCA2-23DD8A554AD4}" presName="childNode" presStyleLbl="node1" presStyleIdx="1" presStyleCnt="9">
        <dgm:presLayoutVars>
          <dgm:bulletEnabled val="1"/>
        </dgm:presLayoutVars>
      </dgm:prSet>
      <dgm:spPr/>
    </dgm:pt>
    <dgm:pt modelId="{799C2D5A-047A-48C3-BD47-206D5A9707D0}" type="pres">
      <dgm:prSet presAssocID="{8DEC2861-2C39-4B43-BCA2-23DD8A554AD4}" presName="aSpace2" presStyleCnt="0"/>
      <dgm:spPr/>
    </dgm:pt>
    <dgm:pt modelId="{7A0CB006-4B12-4E72-8D2F-62F2FE44E218}" type="pres">
      <dgm:prSet presAssocID="{384149DF-6DB3-48DA-9767-D9073DCEB1FB}" presName="childNode" presStyleLbl="node1" presStyleIdx="2" presStyleCnt="9">
        <dgm:presLayoutVars>
          <dgm:bulletEnabled val="1"/>
        </dgm:presLayoutVars>
      </dgm:prSet>
      <dgm:spPr/>
    </dgm:pt>
    <dgm:pt modelId="{BA24908F-68D7-4D82-ABA0-5BE45BEB9FFC}" type="pres">
      <dgm:prSet presAssocID="{BE3EC0D3-D7B8-4BD1-9D52-8D347BA81E99}" presName="aSpace" presStyleCnt="0"/>
      <dgm:spPr/>
    </dgm:pt>
    <dgm:pt modelId="{85E9220D-EDD4-46E1-BFF3-BD073F427901}" type="pres">
      <dgm:prSet presAssocID="{88D6A11E-9960-470D-A731-B5D3FE09A1A8}" presName="compNode" presStyleCnt="0"/>
      <dgm:spPr/>
    </dgm:pt>
    <dgm:pt modelId="{A9E3F5A5-C892-4791-B4CE-388254A3C9B0}" type="pres">
      <dgm:prSet presAssocID="{88D6A11E-9960-470D-A731-B5D3FE09A1A8}" presName="aNode" presStyleLbl="bgShp" presStyleIdx="1" presStyleCnt="3"/>
      <dgm:spPr/>
    </dgm:pt>
    <dgm:pt modelId="{FAE726DE-E5CA-47D9-AAA6-2A41FFA7BFA7}" type="pres">
      <dgm:prSet presAssocID="{88D6A11E-9960-470D-A731-B5D3FE09A1A8}" presName="textNode" presStyleLbl="bgShp" presStyleIdx="1" presStyleCnt="3"/>
      <dgm:spPr/>
    </dgm:pt>
    <dgm:pt modelId="{F829BF01-99D2-457F-845E-0B2584E37A1C}" type="pres">
      <dgm:prSet presAssocID="{88D6A11E-9960-470D-A731-B5D3FE09A1A8}" presName="compChildNode" presStyleCnt="0"/>
      <dgm:spPr/>
    </dgm:pt>
    <dgm:pt modelId="{9112ADC0-62FF-4791-9C5B-4D19F2B464E4}" type="pres">
      <dgm:prSet presAssocID="{88D6A11E-9960-470D-A731-B5D3FE09A1A8}" presName="theInnerList" presStyleCnt="0"/>
      <dgm:spPr/>
    </dgm:pt>
    <dgm:pt modelId="{5246980D-A951-4441-8253-B645A62844A7}" type="pres">
      <dgm:prSet presAssocID="{5E1A096B-B7A9-44AE-9F2D-87E825BF64C2}" presName="childNode" presStyleLbl="node1" presStyleIdx="3" presStyleCnt="9">
        <dgm:presLayoutVars>
          <dgm:bulletEnabled val="1"/>
        </dgm:presLayoutVars>
      </dgm:prSet>
      <dgm:spPr/>
    </dgm:pt>
    <dgm:pt modelId="{6DAE5C57-94A2-461B-B4C8-2E169D9D5EF1}" type="pres">
      <dgm:prSet presAssocID="{5E1A096B-B7A9-44AE-9F2D-87E825BF64C2}" presName="aSpace2" presStyleCnt="0"/>
      <dgm:spPr/>
    </dgm:pt>
    <dgm:pt modelId="{D11F5DBE-7A65-4CF4-BC01-BC986993BBCA}" type="pres">
      <dgm:prSet presAssocID="{B5794638-E68C-4D43-A50D-16D369E48EF4}" presName="childNode" presStyleLbl="node1" presStyleIdx="4" presStyleCnt="9">
        <dgm:presLayoutVars>
          <dgm:bulletEnabled val="1"/>
        </dgm:presLayoutVars>
      </dgm:prSet>
      <dgm:spPr/>
    </dgm:pt>
    <dgm:pt modelId="{12652202-4BBB-4653-AF2E-7273AC9E4878}" type="pres">
      <dgm:prSet presAssocID="{B5794638-E68C-4D43-A50D-16D369E48EF4}" presName="aSpace2" presStyleCnt="0"/>
      <dgm:spPr/>
    </dgm:pt>
    <dgm:pt modelId="{6C4A6523-EE5C-4756-9B2E-2EFF0F5500D0}" type="pres">
      <dgm:prSet presAssocID="{FCDBBB9B-4F42-4620-8EB0-EB6BA54FF2BA}" presName="childNode" presStyleLbl="node1" presStyleIdx="5" presStyleCnt="9">
        <dgm:presLayoutVars>
          <dgm:bulletEnabled val="1"/>
        </dgm:presLayoutVars>
      </dgm:prSet>
      <dgm:spPr/>
    </dgm:pt>
    <dgm:pt modelId="{6972BF20-335D-4BAC-9A7F-AF2C3FF0FB3B}" type="pres">
      <dgm:prSet presAssocID="{88D6A11E-9960-470D-A731-B5D3FE09A1A8}" presName="aSpace" presStyleCnt="0"/>
      <dgm:spPr/>
    </dgm:pt>
    <dgm:pt modelId="{00A8490D-73BD-4B37-876A-504448D459A0}" type="pres">
      <dgm:prSet presAssocID="{B9426446-F8D9-449C-B09D-3A9AE27D976A}" presName="compNode" presStyleCnt="0"/>
      <dgm:spPr/>
    </dgm:pt>
    <dgm:pt modelId="{86646062-0634-4380-B23D-A10572E4F11D}" type="pres">
      <dgm:prSet presAssocID="{B9426446-F8D9-449C-B09D-3A9AE27D976A}" presName="aNode" presStyleLbl="bgShp" presStyleIdx="2" presStyleCnt="3"/>
      <dgm:spPr/>
    </dgm:pt>
    <dgm:pt modelId="{14591749-85AC-457B-95DD-BF653BB7B57A}" type="pres">
      <dgm:prSet presAssocID="{B9426446-F8D9-449C-B09D-3A9AE27D976A}" presName="textNode" presStyleLbl="bgShp" presStyleIdx="2" presStyleCnt="3"/>
      <dgm:spPr/>
    </dgm:pt>
    <dgm:pt modelId="{B0D52A8F-1516-4500-9578-CEF7B56F16E7}" type="pres">
      <dgm:prSet presAssocID="{B9426446-F8D9-449C-B09D-3A9AE27D976A}" presName="compChildNode" presStyleCnt="0"/>
      <dgm:spPr/>
    </dgm:pt>
    <dgm:pt modelId="{9271979C-B798-4F5C-9E83-9AD47EED0845}" type="pres">
      <dgm:prSet presAssocID="{B9426446-F8D9-449C-B09D-3A9AE27D976A}" presName="theInnerList" presStyleCnt="0"/>
      <dgm:spPr/>
    </dgm:pt>
    <dgm:pt modelId="{8F2F359E-3DA0-45B6-A9EB-6EF8EC311547}" type="pres">
      <dgm:prSet presAssocID="{63E8CBDF-1D93-4B44-87DC-4836CA8E217B}" presName="childNode" presStyleLbl="node1" presStyleIdx="6" presStyleCnt="9">
        <dgm:presLayoutVars>
          <dgm:bulletEnabled val="1"/>
        </dgm:presLayoutVars>
      </dgm:prSet>
      <dgm:spPr/>
    </dgm:pt>
    <dgm:pt modelId="{B7985119-7AF3-44C4-B289-6D290224C54E}" type="pres">
      <dgm:prSet presAssocID="{63E8CBDF-1D93-4B44-87DC-4836CA8E217B}" presName="aSpace2" presStyleCnt="0"/>
      <dgm:spPr/>
    </dgm:pt>
    <dgm:pt modelId="{0EFB0DC6-D5C5-4FB3-A0F2-F971C6A611EA}" type="pres">
      <dgm:prSet presAssocID="{A6D1B870-A1EE-4A46-9960-05A037D6681A}" presName="childNode" presStyleLbl="node1" presStyleIdx="7" presStyleCnt="9">
        <dgm:presLayoutVars>
          <dgm:bulletEnabled val="1"/>
        </dgm:presLayoutVars>
      </dgm:prSet>
      <dgm:spPr/>
    </dgm:pt>
    <dgm:pt modelId="{05964B05-98F9-40B0-9F7F-DBC3F6744CD5}" type="pres">
      <dgm:prSet presAssocID="{A6D1B870-A1EE-4A46-9960-05A037D6681A}" presName="aSpace2" presStyleCnt="0"/>
      <dgm:spPr/>
    </dgm:pt>
    <dgm:pt modelId="{5123E006-5634-4DFE-8664-B76C76C40AB1}" type="pres">
      <dgm:prSet presAssocID="{C8099DB5-2BA4-46B6-ADC5-28966FF81AF0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A9E99A0B-CE01-4CE9-9E0A-2182B40935C4}" srcId="{B9426446-F8D9-449C-B09D-3A9AE27D976A}" destId="{C8099DB5-2BA4-46B6-ADC5-28966FF81AF0}" srcOrd="2" destOrd="0" parTransId="{12B4EC5A-0F40-4A02-B8ED-8C5621D6F6C3}" sibTransId="{5DED8E5A-49DC-42FD-BAE1-A1FCFB494F13}"/>
    <dgm:cxn modelId="{2F1EE40B-18D1-4344-B6A0-02B3D9783AA4}" type="presOf" srcId="{384149DF-6DB3-48DA-9767-D9073DCEB1FB}" destId="{7A0CB006-4B12-4E72-8D2F-62F2FE44E218}" srcOrd="0" destOrd="0" presId="urn:microsoft.com/office/officeart/2005/8/layout/lProcess2"/>
    <dgm:cxn modelId="{0195E915-E91F-4925-8C39-0DED6389F1AB}" type="presOf" srcId="{BE3EC0D3-D7B8-4BD1-9D52-8D347BA81E99}" destId="{52AB4DD4-77F8-44FB-A8B4-5CEA66795C03}" srcOrd="0" destOrd="0" presId="urn:microsoft.com/office/officeart/2005/8/layout/lProcess2"/>
    <dgm:cxn modelId="{A5ABE91E-94D8-428A-B3A7-03EC00791658}" srcId="{88D6A11E-9960-470D-A731-B5D3FE09A1A8}" destId="{FCDBBB9B-4F42-4620-8EB0-EB6BA54FF2BA}" srcOrd="2" destOrd="0" parTransId="{AD8B9960-9E3A-4B88-A3F0-0F08AD1F60B5}" sibTransId="{FD40C281-FC61-4917-995D-B2271A47973A}"/>
    <dgm:cxn modelId="{6B8C3F25-8BB8-408F-AC97-8B93AAD3D8AD}" srcId="{91B6A014-8B7E-4B86-979B-41E3BC52CF03}" destId="{B9426446-F8D9-449C-B09D-3A9AE27D976A}" srcOrd="2" destOrd="0" parTransId="{12E3EAFA-3ADD-4233-A769-12D4FF22C208}" sibTransId="{E098E60E-6862-4B3E-B5A1-A1C5B3108B1B}"/>
    <dgm:cxn modelId="{F0845D26-22D6-4C25-BAD9-820CBCE7DB35}" type="presOf" srcId="{A6D1B870-A1EE-4A46-9960-05A037D6681A}" destId="{0EFB0DC6-D5C5-4FB3-A0F2-F971C6A611EA}" srcOrd="0" destOrd="0" presId="urn:microsoft.com/office/officeart/2005/8/layout/lProcess2"/>
    <dgm:cxn modelId="{6E33F829-FAB1-498F-B5ED-D609D89F9A03}" type="presOf" srcId="{B9426446-F8D9-449C-B09D-3A9AE27D976A}" destId="{86646062-0634-4380-B23D-A10572E4F11D}" srcOrd="0" destOrd="0" presId="urn:microsoft.com/office/officeart/2005/8/layout/lProcess2"/>
    <dgm:cxn modelId="{85D00D2A-132A-4EAE-B078-1FEBC7EB542B}" srcId="{B9426446-F8D9-449C-B09D-3A9AE27D976A}" destId="{63E8CBDF-1D93-4B44-87DC-4836CA8E217B}" srcOrd="0" destOrd="0" parTransId="{B38F21C7-4F77-497B-B99E-01BB8D9DF4D2}" sibTransId="{2929F0A7-ED43-4337-9BBE-BC61E007FC8B}"/>
    <dgm:cxn modelId="{D039A133-868B-4B8C-BA6C-1B4A5B5C348C}" type="presOf" srcId="{BE3EC0D3-D7B8-4BD1-9D52-8D347BA81E99}" destId="{67BBFC53-BDDD-4761-BF40-E5C984CB9744}" srcOrd="1" destOrd="0" presId="urn:microsoft.com/office/officeart/2005/8/layout/lProcess2"/>
    <dgm:cxn modelId="{9DD48238-91D1-495F-8BDB-D65486C52FBD}" type="presOf" srcId="{88D6A11E-9960-470D-A731-B5D3FE09A1A8}" destId="{FAE726DE-E5CA-47D9-AAA6-2A41FFA7BFA7}" srcOrd="1" destOrd="0" presId="urn:microsoft.com/office/officeart/2005/8/layout/lProcess2"/>
    <dgm:cxn modelId="{316BD563-4386-48E5-82D1-B84938D1D284}" type="presOf" srcId="{5E1A096B-B7A9-44AE-9F2D-87E825BF64C2}" destId="{5246980D-A951-4441-8253-B645A62844A7}" srcOrd="0" destOrd="0" presId="urn:microsoft.com/office/officeart/2005/8/layout/lProcess2"/>
    <dgm:cxn modelId="{5E627949-D48A-4006-A467-C03821866802}" srcId="{88D6A11E-9960-470D-A731-B5D3FE09A1A8}" destId="{5E1A096B-B7A9-44AE-9F2D-87E825BF64C2}" srcOrd="0" destOrd="0" parTransId="{DD706EAB-0916-4660-BC3A-0544E22FC071}" sibTransId="{75266ED5-A399-411A-A3F9-C4941983DD16}"/>
    <dgm:cxn modelId="{39DC0D6B-35F9-401A-AD2A-3BF9AAEFC300}" srcId="{B9426446-F8D9-449C-B09D-3A9AE27D976A}" destId="{A6D1B870-A1EE-4A46-9960-05A037D6681A}" srcOrd="1" destOrd="0" parTransId="{8D0001A3-D60D-4B5C-9AC9-0A15CADCD14E}" sibTransId="{DB74DF97-33C3-46FF-BDAF-3F9D401D0C57}"/>
    <dgm:cxn modelId="{C3C88C4E-97D8-40AF-8352-E887F0463A12}" type="presOf" srcId="{8DEC2861-2C39-4B43-BCA2-23DD8A554AD4}" destId="{FD461582-27C6-4F67-B101-5F90BA8857C5}" srcOrd="0" destOrd="0" presId="urn:microsoft.com/office/officeart/2005/8/layout/lProcess2"/>
    <dgm:cxn modelId="{B230FF6F-2E2B-4033-9155-8F25AB64411B}" type="presOf" srcId="{91B6A014-8B7E-4B86-979B-41E3BC52CF03}" destId="{D9B74E5B-08DF-48C0-815E-4AAA75F95AEA}" srcOrd="0" destOrd="0" presId="urn:microsoft.com/office/officeart/2005/8/layout/lProcess2"/>
    <dgm:cxn modelId="{5C056774-3C3D-49EA-9372-F9748176A56E}" srcId="{BE3EC0D3-D7B8-4BD1-9D52-8D347BA81E99}" destId="{8DEC2861-2C39-4B43-BCA2-23DD8A554AD4}" srcOrd="1" destOrd="0" parTransId="{7C96CAD8-6D01-4F30-A6A7-1F1D3E8D953D}" sibTransId="{C04218E9-689B-41D8-A520-24B717029EF8}"/>
    <dgm:cxn modelId="{7A37C955-E095-4694-BDFB-157B58681DFA}" type="presOf" srcId="{B5794638-E68C-4D43-A50D-16D369E48EF4}" destId="{D11F5DBE-7A65-4CF4-BC01-BC986993BBCA}" srcOrd="0" destOrd="0" presId="urn:microsoft.com/office/officeart/2005/8/layout/lProcess2"/>
    <dgm:cxn modelId="{0A750187-BEE6-4508-9B0E-B5EF6B74564B}" type="presOf" srcId="{B9426446-F8D9-449C-B09D-3A9AE27D976A}" destId="{14591749-85AC-457B-95DD-BF653BB7B57A}" srcOrd="1" destOrd="0" presId="urn:microsoft.com/office/officeart/2005/8/layout/lProcess2"/>
    <dgm:cxn modelId="{4D0A7A9B-306E-4530-BC28-BBCCC7387095}" srcId="{91B6A014-8B7E-4B86-979B-41E3BC52CF03}" destId="{88D6A11E-9960-470D-A731-B5D3FE09A1A8}" srcOrd="1" destOrd="0" parTransId="{7717E6D3-6A88-4BC2-BDF8-AFA8C50451BF}" sibTransId="{9C2689BF-2A6E-450D-9B34-CCBEC586348B}"/>
    <dgm:cxn modelId="{F38C749F-EF09-47D9-8BBB-35125B43679C}" type="presOf" srcId="{1ECC6B54-9DF8-4E7F-AEC3-93E7BDABC9C7}" destId="{BD545EE7-2965-46AD-BAED-2903BAD303CC}" srcOrd="0" destOrd="0" presId="urn:microsoft.com/office/officeart/2005/8/layout/lProcess2"/>
    <dgm:cxn modelId="{B85ABBA8-D150-48AF-B3A2-A1F95AB6CFBE}" srcId="{91B6A014-8B7E-4B86-979B-41E3BC52CF03}" destId="{BE3EC0D3-D7B8-4BD1-9D52-8D347BA81E99}" srcOrd="0" destOrd="0" parTransId="{441EA913-2E41-477C-A0A1-DC28910DB47A}" sibTransId="{D91D3F98-ED7A-440D-B0CA-0F2A0313A88B}"/>
    <dgm:cxn modelId="{4A03AEB7-F5A0-4D8B-A854-DF907A65E04C}" type="presOf" srcId="{88D6A11E-9960-470D-A731-B5D3FE09A1A8}" destId="{A9E3F5A5-C892-4791-B4CE-388254A3C9B0}" srcOrd="0" destOrd="0" presId="urn:microsoft.com/office/officeart/2005/8/layout/lProcess2"/>
    <dgm:cxn modelId="{DBA680CD-9998-4657-BDAD-659D6828ABD2}" srcId="{88D6A11E-9960-470D-A731-B5D3FE09A1A8}" destId="{B5794638-E68C-4D43-A50D-16D369E48EF4}" srcOrd="1" destOrd="0" parTransId="{C0D094D3-A44E-4322-8DB8-DA96F8161997}" sibTransId="{037BD001-777E-444B-AFA9-FFB3D345F927}"/>
    <dgm:cxn modelId="{42F96CD3-A894-45F6-A2B7-994CE67A5140}" srcId="{BE3EC0D3-D7B8-4BD1-9D52-8D347BA81E99}" destId="{1ECC6B54-9DF8-4E7F-AEC3-93E7BDABC9C7}" srcOrd="0" destOrd="0" parTransId="{8C6FC373-F6DE-4436-87A3-5F455BDAE4E3}" sibTransId="{68B31BBE-91B4-45C4-BBA9-8B986DA57C82}"/>
    <dgm:cxn modelId="{6226D9D4-C073-4AE4-8CEA-AE605FAAE3B6}" type="presOf" srcId="{FCDBBB9B-4F42-4620-8EB0-EB6BA54FF2BA}" destId="{6C4A6523-EE5C-4756-9B2E-2EFF0F5500D0}" srcOrd="0" destOrd="0" presId="urn:microsoft.com/office/officeart/2005/8/layout/lProcess2"/>
    <dgm:cxn modelId="{12F9C0EB-EB37-4BBE-8FFF-E15FCEB94E88}" srcId="{BE3EC0D3-D7B8-4BD1-9D52-8D347BA81E99}" destId="{384149DF-6DB3-48DA-9767-D9073DCEB1FB}" srcOrd="2" destOrd="0" parTransId="{13E662BB-6F61-4918-B283-72C8F4EBA17D}" sibTransId="{5443119B-CB93-4FD8-AA68-82C11299F651}"/>
    <dgm:cxn modelId="{A4CDB2F2-60CC-4862-9AD3-5F2E170689F3}" type="presOf" srcId="{C8099DB5-2BA4-46B6-ADC5-28966FF81AF0}" destId="{5123E006-5634-4DFE-8664-B76C76C40AB1}" srcOrd="0" destOrd="0" presId="urn:microsoft.com/office/officeart/2005/8/layout/lProcess2"/>
    <dgm:cxn modelId="{AEF1B1F5-14E6-402B-BEC3-369A5616F842}" type="presOf" srcId="{63E8CBDF-1D93-4B44-87DC-4836CA8E217B}" destId="{8F2F359E-3DA0-45B6-A9EB-6EF8EC311547}" srcOrd="0" destOrd="0" presId="urn:microsoft.com/office/officeart/2005/8/layout/lProcess2"/>
    <dgm:cxn modelId="{B0028E9C-7F2A-436C-812B-B6F2672730FF}" type="presParOf" srcId="{D9B74E5B-08DF-48C0-815E-4AAA75F95AEA}" destId="{A1A3ABBA-0D0A-40D4-8EF0-2EBE9E01FB8C}" srcOrd="0" destOrd="0" presId="urn:microsoft.com/office/officeart/2005/8/layout/lProcess2"/>
    <dgm:cxn modelId="{77D596AE-96A1-4A85-B357-CF6111BB9C81}" type="presParOf" srcId="{A1A3ABBA-0D0A-40D4-8EF0-2EBE9E01FB8C}" destId="{52AB4DD4-77F8-44FB-A8B4-5CEA66795C03}" srcOrd="0" destOrd="0" presId="urn:microsoft.com/office/officeart/2005/8/layout/lProcess2"/>
    <dgm:cxn modelId="{EB9A14F6-8632-4394-817E-F2DC537B3E07}" type="presParOf" srcId="{A1A3ABBA-0D0A-40D4-8EF0-2EBE9E01FB8C}" destId="{67BBFC53-BDDD-4761-BF40-E5C984CB9744}" srcOrd="1" destOrd="0" presId="urn:microsoft.com/office/officeart/2005/8/layout/lProcess2"/>
    <dgm:cxn modelId="{CBDBB05C-E1D1-464A-B021-DE54721ED3D7}" type="presParOf" srcId="{A1A3ABBA-0D0A-40D4-8EF0-2EBE9E01FB8C}" destId="{58879E5A-1694-45DF-8AA5-C8809F1737DE}" srcOrd="2" destOrd="0" presId="urn:microsoft.com/office/officeart/2005/8/layout/lProcess2"/>
    <dgm:cxn modelId="{6BFFDD1A-C6DD-4C5A-840D-4A361A042C34}" type="presParOf" srcId="{58879E5A-1694-45DF-8AA5-C8809F1737DE}" destId="{2446F01A-F912-4A71-A1C7-1884F9599A75}" srcOrd="0" destOrd="0" presId="urn:microsoft.com/office/officeart/2005/8/layout/lProcess2"/>
    <dgm:cxn modelId="{7EA959BD-C24F-4901-AA4B-FF9BA939D442}" type="presParOf" srcId="{2446F01A-F912-4A71-A1C7-1884F9599A75}" destId="{BD545EE7-2965-46AD-BAED-2903BAD303CC}" srcOrd="0" destOrd="0" presId="urn:microsoft.com/office/officeart/2005/8/layout/lProcess2"/>
    <dgm:cxn modelId="{778DFE18-B3D7-4004-A5B2-CF5F7279726B}" type="presParOf" srcId="{2446F01A-F912-4A71-A1C7-1884F9599A75}" destId="{AB5EFC3E-253A-489F-96BB-0E8F8EDD083F}" srcOrd="1" destOrd="0" presId="urn:microsoft.com/office/officeart/2005/8/layout/lProcess2"/>
    <dgm:cxn modelId="{97D94805-6360-4C31-B239-B45AF861C2F1}" type="presParOf" srcId="{2446F01A-F912-4A71-A1C7-1884F9599A75}" destId="{FD461582-27C6-4F67-B101-5F90BA8857C5}" srcOrd="2" destOrd="0" presId="urn:microsoft.com/office/officeart/2005/8/layout/lProcess2"/>
    <dgm:cxn modelId="{359F6677-0C31-4898-BDF3-B990C61E8C45}" type="presParOf" srcId="{2446F01A-F912-4A71-A1C7-1884F9599A75}" destId="{799C2D5A-047A-48C3-BD47-206D5A9707D0}" srcOrd="3" destOrd="0" presId="urn:microsoft.com/office/officeart/2005/8/layout/lProcess2"/>
    <dgm:cxn modelId="{42A5F3BB-4BEB-43DA-A857-966D3034BC09}" type="presParOf" srcId="{2446F01A-F912-4A71-A1C7-1884F9599A75}" destId="{7A0CB006-4B12-4E72-8D2F-62F2FE44E218}" srcOrd="4" destOrd="0" presId="urn:microsoft.com/office/officeart/2005/8/layout/lProcess2"/>
    <dgm:cxn modelId="{0894F874-CF45-4B81-9C2C-E76C31455735}" type="presParOf" srcId="{D9B74E5B-08DF-48C0-815E-4AAA75F95AEA}" destId="{BA24908F-68D7-4D82-ABA0-5BE45BEB9FFC}" srcOrd="1" destOrd="0" presId="urn:microsoft.com/office/officeart/2005/8/layout/lProcess2"/>
    <dgm:cxn modelId="{F48F2301-EEE5-4BB7-8A9D-05EE52E623B2}" type="presParOf" srcId="{D9B74E5B-08DF-48C0-815E-4AAA75F95AEA}" destId="{85E9220D-EDD4-46E1-BFF3-BD073F427901}" srcOrd="2" destOrd="0" presId="urn:microsoft.com/office/officeart/2005/8/layout/lProcess2"/>
    <dgm:cxn modelId="{DC87C414-1C2B-48B2-BB89-AC04E1422B06}" type="presParOf" srcId="{85E9220D-EDD4-46E1-BFF3-BD073F427901}" destId="{A9E3F5A5-C892-4791-B4CE-388254A3C9B0}" srcOrd="0" destOrd="0" presId="urn:microsoft.com/office/officeart/2005/8/layout/lProcess2"/>
    <dgm:cxn modelId="{F197F472-E43B-4AD1-8BED-DF9BB0A814AE}" type="presParOf" srcId="{85E9220D-EDD4-46E1-BFF3-BD073F427901}" destId="{FAE726DE-E5CA-47D9-AAA6-2A41FFA7BFA7}" srcOrd="1" destOrd="0" presId="urn:microsoft.com/office/officeart/2005/8/layout/lProcess2"/>
    <dgm:cxn modelId="{40319F26-0683-48C1-9979-73BABA3DEE24}" type="presParOf" srcId="{85E9220D-EDD4-46E1-BFF3-BD073F427901}" destId="{F829BF01-99D2-457F-845E-0B2584E37A1C}" srcOrd="2" destOrd="0" presId="urn:microsoft.com/office/officeart/2005/8/layout/lProcess2"/>
    <dgm:cxn modelId="{D5A34218-07A9-4F7F-BFE4-E6CE289D6395}" type="presParOf" srcId="{F829BF01-99D2-457F-845E-0B2584E37A1C}" destId="{9112ADC0-62FF-4791-9C5B-4D19F2B464E4}" srcOrd="0" destOrd="0" presId="urn:microsoft.com/office/officeart/2005/8/layout/lProcess2"/>
    <dgm:cxn modelId="{8F0AB458-B777-4118-B833-4AA19C059828}" type="presParOf" srcId="{9112ADC0-62FF-4791-9C5B-4D19F2B464E4}" destId="{5246980D-A951-4441-8253-B645A62844A7}" srcOrd="0" destOrd="0" presId="urn:microsoft.com/office/officeart/2005/8/layout/lProcess2"/>
    <dgm:cxn modelId="{514A9F14-5F27-4A8F-8D4E-53CC4745C5FA}" type="presParOf" srcId="{9112ADC0-62FF-4791-9C5B-4D19F2B464E4}" destId="{6DAE5C57-94A2-461B-B4C8-2E169D9D5EF1}" srcOrd="1" destOrd="0" presId="urn:microsoft.com/office/officeart/2005/8/layout/lProcess2"/>
    <dgm:cxn modelId="{82FB56C5-4DD2-495D-B8BA-6DB5E4AB5210}" type="presParOf" srcId="{9112ADC0-62FF-4791-9C5B-4D19F2B464E4}" destId="{D11F5DBE-7A65-4CF4-BC01-BC986993BBCA}" srcOrd="2" destOrd="0" presId="urn:microsoft.com/office/officeart/2005/8/layout/lProcess2"/>
    <dgm:cxn modelId="{88517A30-B900-4D73-8A79-DC9F24F1BF25}" type="presParOf" srcId="{9112ADC0-62FF-4791-9C5B-4D19F2B464E4}" destId="{12652202-4BBB-4653-AF2E-7273AC9E4878}" srcOrd="3" destOrd="0" presId="urn:microsoft.com/office/officeart/2005/8/layout/lProcess2"/>
    <dgm:cxn modelId="{3C481941-D5A2-4B55-8755-904DAB95A048}" type="presParOf" srcId="{9112ADC0-62FF-4791-9C5B-4D19F2B464E4}" destId="{6C4A6523-EE5C-4756-9B2E-2EFF0F5500D0}" srcOrd="4" destOrd="0" presId="urn:microsoft.com/office/officeart/2005/8/layout/lProcess2"/>
    <dgm:cxn modelId="{DDC382E4-B5D9-4E81-80F0-06A1E7303B07}" type="presParOf" srcId="{D9B74E5B-08DF-48C0-815E-4AAA75F95AEA}" destId="{6972BF20-335D-4BAC-9A7F-AF2C3FF0FB3B}" srcOrd="3" destOrd="0" presId="urn:microsoft.com/office/officeart/2005/8/layout/lProcess2"/>
    <dgm:cxn modelId="{36521DE6-4A33-4720-AF54-ABDD6833ADEB}" type="presParOf" srcId="{D9B74E5B-08DF-48C0-815E-4AAA75F95AEA}" destId="{00A8490D-73BD-4B37-876A-504448D459A0}" srcOrd="4" destOrd="0" presId="urn:microsoft.com/office/officeart/2005/8/layout/lProcess2"/>
    <dgm:cxn modelId="{87F5D670-5DE3-4C9F-AB18-2BB0A74EB6CA}" type="presParOf" srcId="{00A8490D-73BD-4B37-876A-504448D459A0}" destId="{86646062-0634-4380-B23D-A10572E4F11D}" srcOrd="0" destOrd="0" presId="urn:microsoft.com/office/officeart/2005/8/layout/lProcess2"/>
    <dgm:cxn modelId="{36F5A716-5380-4105-A2B6-5E9E3EAA5D7D}" type="presParOf" srcId="{00A8490D-73BD-4B37-876A-504448D459A0}" destId="{14591749-85AC-457B-95DD-BF653BB7B57A}" srcOrd="1" destOrd="0" presId="urn:microsoft.com/office/officeart/2005/8/layout/lProcess2"/>
    <dgm:cxn modelId="{28881D48-FF10-4562-A3EF-950787800859}" type="presParOf" srcId="{00A8490D-73BD-4B37-876A-504448D459A0}" destId="{B0D52A8F-1516-4500-9578-CEF7B56F16E7}" srcOrd="2" destOrd="0" presId="urn:microsoft.com/office/officeart/2005/8/layout/lProcess2"/>
    <dgm:cxn modelId="{45F30C3D-F96E-49BC-BFB7-9AA714E0CD1B}" type="presParOf" srcId="{B0D52A8F-1516-4500-9578-CEF7B56F16E7}" destId="{9271979C-B798-4F5C-9E83-9AD47EED0845}" srcOrd="0" destOrd="0" presId="urn:microsoft.com/office/officeart/2005/8/layout/lProcess2"/>
    <dgm:cxn modelId="{4A559927-98A2-44B2-AC62-47FF2F78FBBF}" type="presParOf" srcId="{9271979C-B798-4F5C-9E83-9AD47EED0845}" destId="{8F2F359E-3DA0-45B6-A9EB-6EF8EC311547}" srcOrd="0" destOrd="0" presId="urn:microsoft.com/office/officeart/2005/8/layout/lProcess2"/>
    <dgm:cxn modelId="{0525FCDA-535D-4C47-98B4-81D4C3AE17F7}" type="presParOf" srcId="{9271979C-B798-4F5C-9E83-9AD47EED0845}" destId="{B7985119-7AF3-44C4-B289-6D290224C54E}" srcOrd="1" destOrd="0" presId="urn:microsoft.com/office/officeart/2005/8/layout/lProcess2"/>
    <dgm:cxn modelId="{F4490044-D86A-433D-8652-B36D99D6631A}" type="presParOf" srcId="{9271979C-B798-4F5C-9E83-9AD47EED0845}" destId="{0EFB0DC6-D5C5-4FB3-A0F2-F971C6A611EA}" srcOrd="2" destOrd="0" presId="urn:microsoft.com/office/officeart/2005/8/layout/lProcess2"/>
    <dgm:cxn modelId="{95A51EEB-E5B9-4B2E-8C53-AC60CAC4F3F8}" type="presParOf" srcId="{9271979C-B798-4F5C-9E83-9AD47EED0845}" destId="{05964B05-98F9-40B0-9F7F-DBC3F6744CD5}" srcOrd="3" destOrd="0" presId="urn:microsoft.com/office/officeart/2005/8/layout/lProcess2"/>
    <dgm:cxn modelId="{F34524A8-6186-4DEA-8430-CF5D1881A33D}" type="presParOf" srcId="{9271979C-B798-4F5C-9E83-9AD47EED0845}" destId="{5123E006-5634-4DFE-8664-B76C76C40AB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433B6A-8C6B-4571-B7E5-7460187830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72F721-7B68-4842-B3E5-CE218E1DFFB4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>
              <a:latin typeface="Sagona" panose="02010004040101010103" pitchFamily="2" charset="0"/>
            </a:rPr>
            <a:t>Establecimiento del campo o territorio científico de la investigación.</a:t>
          </a:r>
          <a:endParaRPr lang="es-EC" dirty="0">
            <a:latin typeface="Sagona" panose="02010004040101010103" pitchFamily="2" charset="0"/>
          </a:endParaRPr>
        </a:p>
      </dgm:t>
    </dgm:pt>
    <dgm:pt modelId="{0CB4E5FD-D86A-4212-97D4-BC3C92091C08}" type="parTrans" cxnId="{60971A92-3956-457F-A65F-ED13A66B373B}">
      <dgm:prSet/>
      <dgm:spPr/>
      <dgm:t>
        <a:bodyPr/>
        <a:lstStyle/>
        <a:p>
          <a:endParaRPr lang="es-EC"/>
        </a:p>
      </dgm:t>
    </dgm:pt>
    <dgm:pt modelId="{2B4A404B-19E0-430B-A58B-8564714D0366}" type="sibTrans" cxnId="{60971A92-3956-457F-A65F-ED13A66B373B}">
      <dgm:prSet/>
      <dgm:spPr/>
      <dgm:t>
        <a:bodyPr/>
        <a:lstStyle/>
        <a:p>
          <a:endParaRPr lang="es-EC"/>
        </a:p>
      </dgm:t>
    </dgm:pt>
    <dgm:pt modelId="{17E4EAF6-E0F6-41DC-9BEF-32A98884D11D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>
              <a:latin typeface="Sagona" panose="02010004040101010103" pitchFamily="2" charset="0"/>
            </a:rPr>
            <a:t>Establecimiento del nicho o tema no investigado todavía.</a:t>
          </a:r>
          <a:endParaRPr lang="es-EC" dirty="0">
            <a:latin typeface="Sagona" panose="02010004040101010103" pitchFamily="2" charset="0"/>
          </a:endParaRPr>
        </a:p>
      </dgm:t>
    </dgm:pt>
    <dgm:pt modelId="{B60EF66D-C5E9-4D7C-8DF6-96846D4DA201}" type="parTrans" cxnId="{041CD608-DE16-45AB-AEBD-FDC1DAD99979}">
      <dgm:prSet/>
      <dgm:spPr/>
      <dgm:t>
        <a:bodyPr/>
        <a:lstStyle/>
        <a:p>
          <a:endParaRPr lang="es-EC"/>
        </a:p>
      </dgm:t>
    </dgm:pt>
    <dgm:pt modelId="{0703FED8-6BB6-4E53-AFEB-18BBF353C56A}" type="sibTrans" cxnId="{041CD608-DE16-45AB-AEBD-FDC1DAD99979}">
      <dgm:prSet/>
      <dgm:spPr/>
      <dgm:t>
        <a:bodyPr/>
        <a:lstStyle/>
        <a:p>
          <a:endParaRPr lang="es-EC"/>
        </a:p>
      </dgm:t>
    </dgm:pt>
    <dgm:pt modelId="{93B8B4F7-8DFB-4A77-934D-28F7D04800F2}">
      <dgm:prSet phldrT="[Texto]"/>
      <dgm:spPr/>
      <dgm:t>
        <a:bodyPr/>
        <a:lstStyle/>
        <a:p>
          <a:r>
            <a:rPr lang="es-ES" dirty="0">
              <a:latin typeface="Sagona" panose="02010004040101010103" pitchFamily="2" charset="0"/>
            </a:rPr>
            <a:t>Establecimiento del tema de investigación. </a:t>
          </a:r>
          <a:endParaRPr lang="es-EC" dirty="0">
            <a:latin typeface="Sagona" panose="02010004040101010103" pitchFamily="2" charset="0"/>
          </a:endParaRPr>
        </a:p>
      </dgm:t>
    </dgm:pt>
    <dgm:pt modelId="{AF40BAC9-B91B-42D7-9E9F-4EE6B59669BC}" type="parTrans" cxnId="{C8365CDD-ADB5-468C-BAF4-DB730D59A3D3}">
      <dgm:prSet/>
      <dgm:spPr/>
      <dgm:t>
        <a:bodyPr/>
        <a:lstStyle/>
        <a:p>
          <a:endParaRPr lang="es-EC"/>
        </a:p>
      </dgm:t>
    </dgm:pt>
    <dgm:pt modelId="{A6977A02-E843-4688-8A0F-7F424750C705}" type="sibTrans" cxnId="{C8365CDD-ADB5-468C-BAF4-DB730D59A3D3}">
      <dgm:prSet/>
      <dgm:spPr/>
      <dgm:t>
        <a:bodyPr/>
        <a:lstStyle/>
        <a:p>
          <a:endParaRPr lang="es-EC"/>
        </a:p>
      </dgm:t>
    </dgm:pt>
    <dgm:pt modelId="{D6838F4A-8908-4BB7-878C-3A7CE4EDD8F0}">
      <dgm:prSet/>
      <dgm:spPr/>
      <dgm:t>
        <a:bodyPr/>
        <a:lstStyle/>
        <a:p>
          <a:r>
            <a:rPr lang="es-ES" dirty="0"/>
            <a:t>Definirse claramente los conceptos principales y las variables.</a:t>
          </a:r>
          <a:endParaRPr lang="es-EC" dirty="0"/>
        </a:p>
      </dgm:t>
    </dgm:pt>
    <dgm:pt modelId="{A8B9F726-9E01-42E7-982D-146A452354DF}" type="parTrans" cxnId="{948A41DE-56AB-4730-BD89-050C646B4374}">
      <dgm:prSet/>
      <dgm:spPr/>
      <dgm:t>
        <a:bodyPr/>
        <a:lstStyle/>
        <a:p>
          <a:endParaRPr lang="es-EC"/>
        </a:p>
      </dgm:t>
    </dgm:pt>
    <dgm:pt modelId="{C822A554-EF2C-43EB-A67B-4C1B25557EA6}" type="sibTrans" cxnId="{948A41DE-56AB-4730-BD89-050C646B4374}">
      <dgm:prSet/>
      <dgm:spPr/>
      <dgm:t>
        <a:bodyPr/>
        <a:lstStyle/>
        <a:p>
          <a:endParaRPr lang="es-EC"/>
        </a:p>
      </dgm:t>
    </dgm:pt>
    <dgm:pt modelId="{ED423EB0-C36E-4F0A-BA51-36BAB133DB99}" type="pres">
      <dgm:prSet presAssocID="{90433B6A-8C6B-4571-B7E5-7460187830B7}" presName="linear" presStyleCnt="0">
        <dgm:presLayoutVars>
          <dgm:dir/>
          <dgm:animLvl val="lvl"/>
          <dgm:resizeHandles val="exact"/>
        </dgm:presLayoutVars>
      </dgm:prSet>
      <dgm:spPr/>
    </dgm:pt>
    <dgm:pt modelId="{5A5F3084-DA03-4161-8A3B-2BCC9B0CAB72}" type="pres">
      <dgm:prSet presAssocID="{4872F721-7B68-4842-B3E5-CE218E1DFFB4}" presName="parentLin" presStyleCnt="0"/>
      <dgm:spPr/>
    </dgm:pt>
    <dgm:pt modelId="{7BBDC85E-3153-49D1-889B-6F8B0ED933FD}" type="pres">
      <dgm:prSet presAssocID="{4872F721-7B68-4842-B3E5-CE218E1DFFB4}" presName="parentLeftMargin" presStyleLbl="node1" presStyleIdx="0" presStyleCnt="4"/>
      <dgm:spPr/>
    </dgm:pt>
    <dgm:pt modelId="{3AFB4156-6024-4FB2-8DF0-31CF3424976E}" type="pres">
      <dgm:prSet presAssocID="{4872F721-7B68-4842-B3E5-CE218E1DFFB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0F20CC-E0A1-48D3-8CDF-C7CEE7C16725}" type="pres">
      <dgm:prSet presAssocID="{4872F721-7B68-4842-B3E5-CE218E1DFFB4}" presName="negativeSpace" presStyleCnt="0"/>
      <dgm:spPr/>
    </dgm:pt>
    <dgm:pt modelId="{F651E4F5-AB2A-44F7-92D2-A095C660A3A9}" type="pres">
      <dgm:prSet presAssocID="{4872F721-7B68-4842-B3E5-CE218E1DFFB4}" presName="childText" presStyleLbl="conFgAcc1" presStyleIdx="0" presStyleCnt="4">
        <dgm:presLayoutVars>
          <dgm:bulletEnabled val="1"/>
        </dgm:presLayoutVars>
      </dgm:prSet>
      <dgm:spPr/>
    </dgm:pt>
    <dgm:pt modelId="{E5F58070-5720-43AC-8740-A9B8F392295B}" type="pres">
      <dgm:prSet presAssocID="{2B4A404B-19E0-430B-A58B-8564714D0366}" presName="spaceBetweenRectangles" presStyleCnt="0"/>
      <dgm:spPr/>
    </dgm:pt>
    <dgm:pt modelId="{46D5425F-A625-4753-906B-47237A56E22B}" type="pres">
      <dgm:prSet presAssocID="{17E4EAF6-E0F6-41DC-9BEF-32A98884D11D}" presName="parentLin" presStyleCnt="0"/>
      <dgm:spPr/>
    </dgm:pt>
    <dgm:pt modelId="{A6F9B8AF-B579-45D1-A31B-0FF54263B010}" type="pres">
      <dgm:prSet presAssocID="{17E4EAF6-E0F6-41DC-9BEF-32A98884D11D}" presName="parentLeftMargin" presStyleLbl="node1" presStyleIdx="0" presStyleCnt="4"/>
      <dgm:spPr/>
    </dgm:pt>
    <dgm:pt modelId="{E7E77D06-94C6-4337-973E-4258FCE659CC}" type="pres">
      <dgm:prSet presAssocID="{17E4EAF6-E0F6-41DC-9BEF-32A98884D1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1909DD-6AB4-4880-9DCC-E88AE3245A0E}" type="pres">
      <dgm:prSet presAssocID="{17E4EAF6-E0F6-41DC-9BEF-32A98884D11D}" presName="negativeSpace" presStyleCnt="0"/>
      <dgm:spPr/>
    </dgm:pt>
    <dgm:pt modelId="{308A4F33-D98E-45EC-BC79-C8CD386E2280}" type="pres">
      <dgm:prSet presAssocID="{17E4EAF6-E0F6-41DC-9BEF-32A98884D11D}" presName="childText" presStyleLbl="conFgAcc1" presStyleIdx="1" presStyleCnt="4">
        <dgm:presLayoutVars>
          <dgm:bulletEnabled val="1"/>
        </dgm:presLayoutVars>
      </dgm:prSet>
      <dgm:spPr/>
    </dgm:pt>
    <dgm:pt modelId="{E6406054-89AC-4DD1-82B7-EBB8D3328396}" type="pres">
      <dgm:prSet presAssocID="{0703FED8-6BB6-4E53-AFEB-18BBF353C56A}" presName="spaceBetweenRectangles" presStyleCnt="0"/>
      <dgm:spPr/>
    </dgm:pt>
    <dgm:pt modelId="{31A11FB6-4055-41D6-A788-7D6A6C3E83B4}" type="pres">
      <dgm:prSet presAssocID="{93B8B4F7-8DFB-4A77-934D-28F7D04800F2}" presName="parentLin" presStyleCnt="0"/>
      <dgm:spPr/>
    </dgm:pt>
    <dgm:pt modelId="{EBB56428-D64E-4432-A8AA-4726A7BE8593}" type="pres">
      <dgm:prSet presAssocID="{93B8B4F7-8DFB-4A77-934D-28F7D04800F2}" presName="parentLeftMargin" presStyleLbl="node1" presStyleIdx="1" presStyleCnt="4"/>
      <dgm:spPr/>
    </dgm:pt>
    <dgm:pt modelId="{1142AB90-A7EA-47A4-A90C-3372134A8BC4}" type="pres">
      <dgm:prSet presAssocID="{93B8B4F7-8DFB-4A77-934D-28F7D04800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E870CA-13AF-46E7-B035-9865C6E0FBFD}" type="pres">
      <dgm:prSet presAssocID="{93B8B4F7-8DFB-4A77-934D-28F7D04800F2}" presName="negativeSpace" presStyleCnt="0"/>
      <dgm:spPr/>
    </dgm:pt>
    <dgm:pt modelId="{17F37A6C-D0C3-4AE5-9F7B-3C8441EC648A}" type="pres">
      <dgm:prSet presAssocID="{93B8B4F7-8DFB-4A77-934D-28F7D04800F2}" presName="childText" presStyleLbl="conFgAcc1" presStyleIdx="2" presStyleCnt="4">
        <dgm:presLayoutVars>
          <dgm:bulletEnabled val="1"/>
        </dgm:presLayoutVars>
      </dgm:prSet>
      <dgm:spPr/>
    </dgm:pt>
    <dgm:pt modelId="{1F0EFA69-21ED-41B6-BB4C-58ECBFD7F077}" type="pres">
      <dgm:prSet presAssocID="{A6977A02-E843-4688-8A0F-7F424750C705}" presName="spaceBetweenRectangles" presStyleCnt="0"/>
      <dgm:spPr/>
    </dgm:pt>
    <dgm:pt modelId="{619644E0-8E2C-41F6-A504-700E706CB883}" type="pres">
      <dgm:prSet presAssocID="{D6838F4A-8908-4BB7-878C-3A7CE4EDD8F0}" presName="parentLin" presStyleCnt="0"/>
      <dgm:spPr/>
    </dgm:pt>
    <dgm:pt modelId="{89030F69-1E5B-4365-BB61-2A524D58D22B}" type="pres">
      <dgm:prSet presAssocID="{D6838F4A-8908-4BB7-878C-3A7CE4EDD8F0}" presName="parentLeftMargin" presStyleLbl="node1" presStyleIdx="2" presStyleCnt="4"/>
      <dgm:spPr/>
    </dgm:pt>
    <dgm:pt modelId="{CD1996F1-4075-45A0-BB93-AEDE4B0C8303}" type="pres">
      <dgm:prSet presAssocID="{D6838F4A-8908-4BB7-878C-3A7CE4EDD8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7D16625-D2E0-463B-AC19-7B827503965F}" type="pres">
      <dgm:prSet presAssocID="{D6838F4A-8908-4BB7-878C-3A7CE4EDD8F0}" presName="negativeSpace" presStyleCnt="0"/>
      <dgm:spPr/>
    </dgm:pt>
    <dgm:pt modelId="{F05008B8-4DBF-4589-BA27-509B07016526}" type="pres">
      <dgm:prSet presAssocID="{D6838F4A-8908-4BB7-878C-3A7CE4EDD8F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41CD608-DE16-45AB-AEBD-FDC1DAD99979}" srcId="{90433B6A-8C6B-4571-B7E5-7460187830B7}" destId="{17E4EAF6-E0F6-41DC-9BEF-32A98884D11D}" srcOrd="1" destOrd="0" parTransId="{B60EF66D-C5E9-4D7C-8DF6-96846D4DA201}" sibTransId="{0703FED8-6BB6-4E53-AFEB-18BBF353C56A}"/>
    <dgm:cxn modelId="{2F5D7E0A-4313-4122-AAC8-C07AEFD95FCA}" type="presOf" srcId="{93B8B4F7-8DFB-4A77-934D-28F7D04800F2}" destId="{1142AB90-A7EA-47A4-A90C-3372134A8BC4}" srcOrd="1" destOrd="0" presId="urn:microsoft.com/office/officeart/2005/8/layout/list1"/>
    <dgm:cxn modelId="{AD942D0E-1B7D-486E-B337-9809BAE26232}" type="presOf" srcId="{90433B6A-8C6B-4571-B7E5-7460187830B7}" destId="{ED423EB0-C36E-4F0A-BA51-36BAB133DB99}" srcOrd="0" destOrd="0" presId="urn:microsoft.com/office/officeart/2005/8/layout/list1"/>
    <dgm:cxn modelId="{D6C6310F-46E8-4316-B180-73B4C2A6F658}" type="presOf" srcId="{93B8B4F7-8DFB-4A77-934D-28F7D04800F2}" destId="{EBB56428-D64E-4432-A8AA-4726A7BE8593}" srcOrd="0" destOrd="0" presId="urn:microsoft.com/office/officeart/2005/8/layout/list1"/>
    <dgm:cxn modelId="{0901A537-E7CA-4430-8E71-3497323A1548}" type="presOf" srcId="{D6838F4A-8908-4BB7-878C-3A7CE4EDD8F0}" destId="{CD1996F1-4075-45A0-BB93-AEDE4B0C8303}" srcOrd="1" destOrd="0" presId="urn:microsoft.com/office/officeart/2005/8/layout/list1"/>
    <dgm:cxn modelId="{243A2052-97B2-4159-A8D7-015003799BDD}" type="presOf" srcId="{4872F721-7B68-4842-B3E5-CE218E1DFFB4}" destId="{3AFB4156-6024-4FB2-8DF0-31CF3424976E}" srcOrd="1" destOrd="0" presId="urn:microsoft.com/office/officeart/2005/8/layout/list1"/>
    <dgm:cxn modelId="{BFA62872-89A4-4A2B-B14E-EC656A949E93}" type="presOf" srcId="{17E4EAF6-E0F6-41DC-9BEF-32A98884D11D}" destId="{E7E77D06-94C6-4337-973E-4258FCE659CC}" srcOrd="1" destOrd="0" presId="urn:microsoft.com/office/officeart/2005/8/layout/list1"/>
    <dgm:cxn modelId="{60971A92-3956-457F-A65F-ED13A66B373B}" srcId="{90433B6A-8C6B-4571-B7E5-7460187830B7}" destId="{4872F721-7B68-4842-B3E5-CE218E1DFFB4}" srcOrd="0" destOrd="0" parTransId="{0CB4E5FD-D86A-4212-97D4-BC3C92091C08}" sibTransId="{2B4A404B-19E0-430B-A58B-8564714D0366}"/>
    <dgm:cxn modelId="{6AAD3097-2E34-437D-A049-B3F2E42C94DA}" type="presOf" srcId="{D6838F4A-8908-4BB7-878C-3A7CE4EDD8F0}" destId="{89030F69-1E5B-4365-BB61-2A524D58D22B}" srcOrd="0" destOrd="0" presId="urn:microsoft.com/office/officeart/2005/8/layout/list1"/>
    <dgm:cxn modelId="{93625FB7-8EDD-48BD-8B50-C59F841933D2}" type="presOf" srcId="{17E4EAF6-E0F6-41DC-9BEF-32A98884D11D}" destId="{A6F9B8AF-B579-45D1-A31B-0FF54263B010}" srcOrd="0" destOrd="0" presId="urn:microsoft.com/office/officeart/2005/8/layout/list1"/>
    <dgm:cxn modelId="{01F1EDB9-0927-4210-BCD5-E9E167633B25}" type="presOf" srcId="{4872F721-7B68-4842-B3E5-CE218E1DFFB4}" destId="{7BBDC85E-3153-49D1-889B-6F8B0ED933FD}" srcOrd="0" destOrd="0" presId="urn:microsoft.com/office/officeart/2005/8/layout/list1"/>
    <dgm:cxn modelId="{C8365CDD-ADB5-468C-BAF4-DB730D59A3D3}" srcId="{90433B6A-8C6B-4571-B7E5-7460187830B7}" destId="{93B8B4F7-8DFB-4A77-934D-28F7D04800F2}" srcOrd="2" destOrd="0" parTransId="{AF40BAC9-B91B-42D7-9E9F-4EE6B59669BC}" sibTransId="{A6977A02-E843-4688-8A0F-7F424750C705}"/>
    <dgm:cxn modelId="{948A41DE-56AB-4730-BD89-050C646B4374}" srcId="{90433B6A-8C6B-4571-B7E5-7460187830B7}" destId="{D6838F4A-8908-4BB7-878C-3A7CE4EDD8F0}" srcOrd="3" destOrd="0" parTransId="{A8B9F726-9E01-42E7-982D-146A452354DF}" sibTransId="{C822A554-EF2C-43EB-A67B-4C1B25557EA6}"/>
    <dgm:cxn modelId="{1FD3317F-A03D-4710-B673-7E155B683B2B}" type="presParOf" srcId="{ED423EB0-C36E-4F0A-BA51-36BAB133DB99}" destId="{5A5F3084-DA03-4161-8A3B-2BCC9B0CAB72}" srcOrd="0" destOrd="0" presId="urn:microsoft.com/office/officeart/2005/8/layout/list1"/>
    <dgm:cxn modelId="{AC7B34B7-E473-4610-8A1A-DA279A12CD59}" type="presParOf" srcId="{5A5F3084-DA03-4161-8A3B-2BCC9B0CAB72}" destId="{7BBDC85E-3153-49D1-889B-6F8B0ED933FD}" srcOrd="0" destOrd="0" presId="urn:microsoft.com/office/officeart/2005/8/layout/list1"/>
    <dgm:cxn modelId="{F27138C6-02CF-4A6B-BCF2-3AB4D7ED4C01}" type="presParOf" srcId="{5A5F3084-DA03-4161-8A3B-2BCC9B0CAB72}" destId="{3AFB4156-6024-4FB2-8DF0-31CF3424976E}" srcOrd="1" destOrd="0" presId="urn:microsoft.com/office/officeart/2005/8/layout/list1"/>
    <dgm:cxn modelId="{44A81A29-F3C0-4E5F-AD88-FCFB0C687796}" type="presParOf" srcId="{ED423EB0-C36E-4F0A-BA51-36BAB133DB99}" destId="{550F20CC-E0A1-48D3-8CDF-C7CEE7C16725}" srcOrd="1" destOrd="0" presId="urn:microsoft.com/office/officeart/2005/8/layout/list1"/>
    <dgm:cxn modelId="{D62BE46D-5CE9-4046-8B6F-15BC103AED4F}" type="presParOf" srcId="{ED423EB0-C36E-4F0A-BA51-36BAB133DB99}" destId="{F651E4F5-AB2A-44F7-92D2-A095C660A3A9}" srcOrd="2" destOrd="0" presId="urn:microsoft.com/office/officeart/2005/8/layout/list1"/>
    <dgm:cxn modelId="{E7E2794C-68F5-4DD5-BAAE-69D2435F1628}" type="presParOf" srcId="{ED423EB0-C36E-4F0A-BA51-36BAB133DB99}" destId="{E5F58070-5720-43AC-8740-A9B8F392295B}" srcOrd="3" destOrd="0" presId="urn:microsoft.com/office/officeart/2005/8/layout/list1"/>
    <dgm:cxn modelId="{C973D79C-2536-4A97-9E93-8EADAC89068D}" type="presParOf" srcId="{ED423EB0-C36E-4F0A-BA51-36BAB133DB99}" destId="{46D5425F-A625-4753-906B-47237A56E22B}" srcOrd="4" destOrd="0" presId="urn:microsoft.com/office/officeart/2005/8/layout/list1"/>
    <dgm:cxn modelId="{D7A1FD1E-84FB-455B-89A5-D99DCC3D0340}" type="presParOf" srcId="{46D5425F-A625-4753-906B-47237A56E22B}" destId="{A6F9B8AF-B579-45D1-A31B-0FF54263B010}" srcOrd="0" destOrd="0" presId="urn:microsoft.com/office/officeart/2005/8/layout/list1"/>
    <dgm:cxn modelId="{68258098-E96E-429B-8ABC-31D14BB8E0AC}" type="presParOf" srcId="{46D5425F-A625-4753-906B-47237A56E22B}" destId="{E7E77D06-94C6-4337-973E-4258FCE659CC}" srcOrd="1" destOrd="0" presId="urn:microsoft.com/office/officeart/2005/8/layout/list1"/>
    <dgm:cxn modelId="{573D79B1-C049-410C-AB03-93DB065930B7}" type="presParOf" srcId="{ED423EB0-C36E-4F0A-BA51-36BAB133DB99}" destId="{6E1909DD-6AB4-4880-9DCC-E88AE3245A0E}" srcOrd="5" destOrd="0" presId="urn:microsoft.com/office/officeart/2005/8/layout/list1"/>
    <dgm:cxn modelId="{6E4D3F88-0AE5-41CD-80DB-BF9270D6E756}" type="presParOf" srcId="{ED423EB0-C36E-4F0A-BA51-36BAB133DB99}" destId="{308A4F33-D98E-45EC-BC79-C8CD386E2280}" srcOrd="6" destOrd="0" presId="urn:microsoft.com/office/officeart/2005/8/layout/list1"/>
    <dgm:cxn modelId="{BF11FF63-90FE-427D-9732-42CD1C736358}" type="presParOf" srcId="{ED423EB0-C36E-4F0A-BA51-36BAB133DB99}" destId="{E6406054-89AC-4DD1-82B7-EBB8D3328396}" srcOrd="7" destOrd="0" presId="urn:microsoft.com/office/officeart/2005/8/layout/list1"/>
    <dgm:cxn modelId="{483BFC48-06B9-4806-A533-D66836A86E2B}" type="presParOf" srcId="{ED423EB0-C36E-4F0A-BA51-36BAB133DB99}" destId="{31A11FB6-4055-41D6-A788-7D6A6C3E83B4}" srcOrd="8" destOrd="0" presId="urn:microsoft.com/office/officeart/2005/8/layout/list1"/>
    <dgm:cxn modelId="{758BB502-647E-4473-B826-7B7DB97E7BF1}" type="presParOf" srcId="{31A11FB6-4055-41D6-A788-7D6A6C3E83B4}" destId="{EBB56428-D64E-4432-A8AA-4726A7BE8593}" srcOrd="0" destOrd="0" presId="urn:microsoft.com/office/officeart/2005/8/layout/list1"/>
    <dgm:cxn modelId="{57A288F7-9696-4D07-9039-831E9A2F9359}" type="presParOf" srcId="{31A11FB6-4055-41D6-A788-7D6A6C3E83B4}" destId="{1142AB90-A7EA-47A4-A90C-3372134A8BC4}" srcOrd="1" destOrd="0" presId="urn:microsoft.com/office/officeart/2005/8/layout/list1"/>
    <dgm:cxn modelId="{80C0B193-F552-4A2C-A09B-B26FCBC92CA5}" type="presParOf" srcId="{ED423EB0-C36E-4F0A-BA51-36BAB133DB99}" destId="{FAE870CA-13AF-46E7-B035-9865C6E0FBFD}" srcOrd="9" destOrd="0" presId="urn:microsoft.com/office/officeart/2005/8/layout/list1"/>
    <dgm:cxn modelId="{55134F07-FB6C-41BF-92E1-D9765A3C4FED}" type="presParOf" srcId="{ED423EB0-C36E-4F0A-BA51-36BAB133DB99}" destId="{17F37A6C-D0C3-4AE5-9F7B-3C8441EC648A}" srcOrd="10" destOrd="0" presId="urn:microsoft.com/office/officeart/2005/8/layout/list1"/>
    <dgm:cxn modelId="{7082A488-A9F8-4771-AD72-1CD395FA607E}" type="presParOf" srcId="{ED423EB0-C36E-4F0A-BA51-36BAB133DB99}" destId="{1F0EFA69-21ED-41B6-BB4C-58ECBFD7F077}" srcOrd="11" destOrd="0" presId="urn:microsoft.com/office/officeart/2005/8/layout/list1"/>
    <dgm:cxn modelId="{363816E8-BC4B-4357-817F-A55321042C7D}" type="presParOf" srcId="{ED423EB0-C36E-4F0A-BA51-36BAB133DB99}" destId="{619644E0-8E2C-41F6-A504-700E706CB883}" srcOrd="12" destOrd="0" presId="urn:microsoft.com/office/officeart/2005/8/layout/list1"/>
    <dgm:cxn modelId="{ED9802CB-2B10-4FD6-AA11-E3C4BAD37C22}" type="presParOf" srcId="{619644E0-8E2C-41F6-A504-700E706CB883}" destId="{89030F69-1E5B-4365-BB61-2A524D58D22B}" srcOrd="0" destOrd="0" presId="urn:microsoft.com/office/officeart/2005/8/layout/list1"/>
    <dgm:cxn modelId="{84B6C7CA-1EF0-48E5-BE20-B1B80A6B2DD1}" type="presParOf" srcId="{619644E0-8E2C-41F6-A504-700E706CB883}" destId="{CD1996F1-4075-45A0-BB93-AEDE4B0C8303}" srcOrd="1" destOrd="0" presId="urn:microsoft.com/office/officeart/2005/8/layout/list1"/>
    <dgm:cxn modelId="{7124AF85-9887-4741-91CE-3E9573772E20}" type="presParOf" srcId="{ED423EB0-C36E-4F0A-BA51-36BAB133DB99}" destId="{C7D16625-D2E0-463B-AC19-7B827503965F}" srcOrd="13" destOrd="0" presId="urn:microsoft.com/office/officeart/2005/8/layout/list1"/>
    <dgm:cxn modelId="{0F41C1B2-A71C-4864-BCF9-CBC24457259E}" type="presParOf" srcId="{ED423EB0-C36E-4F0A-BA51-36BAB133DB99}" destId="{F05008B8-4DBF-4589-BA27-509B070165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B6A014-8B7E-4B86-979B-41E3BC52CF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D1B870-A1EE-4A46-9960-05A037D6681A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endParaRPr lang="es-EC" dirty="0"/>
        </a:p>
      </dgm:t>
    </dgm:pt>
    <dgm:pt modelId="{8D0001A3-D60D-4B5C-9AC9-0A15CADCD14E}" type="parTrans" cxnId="{39DC0D6B-35F9-401A-AD2A-3BF9AAEFC300}">
      <dgm:prSet/>
      <dgm:spPr/>
      <dgm:t>
        <a:bodyPr/>
        <a:lstStyle/>
        <a:p>
          <a:endParaRPr lang="es-EC"/>
        </a:p>
      </dgm:t>
    </dgm:pt>
    <dgm:pt modelId="{DB74DF97-33C3-46FF-BDAF-3F9D401D0C57}" type="sibTrans" cxnId="{39DC0D6B-35F9-401A-AD2A-3BF9AAEFC300}">
      <dgm:prSet/>
      <dgm:spPr/>
      <dgm:t>
        <a:bodyPr/>
        <a:lstStyle/>
        <a:p>
          <a:endParaRPr lang="es-EC"/>
        </a:p>
      </dgm:t>
    </dgm:pt>
    <dgm:pt modelId="{C8099DB5-2BA4-46B6-ADC5-28966FF81AF0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Las variables deben ser descritas y el diseño de investigación debe presentarse detalladamente (debe presentarse la población y la muestra seleccionadas, el procedimiento y los instrumentos de recolección de datos). </a:t>
          </a:r>
          <a:endParaRPr lang="es-EC" dirty="0"/>
        </a:p>
      </dgm:t>
    </dgm:pt>
    <dgm:pt modelId="{12B4EC5A-0F40-4A02-B8ED-8C5621D6F6C3}" type="parTrans" cxnId="{A9E99A0B-CE01-4CE9-9E0A-2182B40935C4}">
      <dgm:prSet/>
      <dgm:spPr/>
      <dgm:t>
        <a:bodyPr/>
        <a:lstStyle/>
        <a:p>
          <a:endParaRPr lang="es-EC"/>
        </a:p>
      </dgm:t>
    </dgm:pt>
    <dgm:pt modelId="{5DED8E5A-49DC-42FD-BAE1-A1FCFB494F13}" type="sibTrans" cxnId="{A9E99A0B-CE01-4CE9-9E0A-2182B40935C4}">
      <dgm:prSet/>
      <dgm:spPr/>
      <dgm:t>
        <a:bodyPr/>
        <a:lstStyle/>
        <a:p>
          <a:endParaRPr lang="es-EC"/>
        </a:p>
      </dgm:t>
    </dgm:pt>
    <dgm:pt modelId="{D9B74E5B-08DF-48C0-815E-4AAA75F95AEA}" type="pres">
      <dgm:prSet presAssocID="{91B6A014-8B7E-4B86-979B-41E3BC52CF03}" presName="theList" presStyleCnt="0">
        <dgm:presLayoutVars>
          <dgm:dir/>
          <dgm:animLvl val="lvl"/>
          <dgm:resizeHandles val="exact"/>
        </dgm:presLayoutVars>
      </dgm:prSet>
      <dgm:spPr/>
    </dgm:pt>
    <dgm:pt modelId="{8CD64D2B-3D92-46D8-AF94-5A64F60B21C1}" type="pres">
      <dgm:prSet presAssocID="{A6D1B870-A1EE-4A46-9960-05A037D6681A}" presName="compNode" presStyleCnt="0"/>
      <dgm:spPr/>
    </dgm:pt>
    <dgm:pt modelId="{0B8D8593-CDA9-4F2B-B45E-0DF75B82C533}" type="pres">
      <dgm:prSet presAssocID="{A6D1B870-A1EE-4A46-9960-05A037D6681A}" presName="aNode" presStyleLbl="bgShp" presStyleIdx="0" presStyleCnt="1" custLinFactNeighborX="29318" custLinFactNeighborY="16051"/>
      <dgm:spPr/>
    </dgm:pt>
    <dgm:pt modelId="{0FB8B471-6E01-4A08-BD74-6F8455245367}" type="pres">
      <dgm:prSet presAssocID="{A6D1B870-A1EE-4A46-9960-05A037D6681A}" presName="textNode" presStyleLbl="bgShp" presStyleIdx="0" presStyleCnt="1"/>
      <dgm:spPr/>
    </dgm:pt>
    <dgm:pt modelId="{D5D4239D-596D-45BE-93CC-498B208D12AB}" type="pres">
      <dgm:prSet presAssocID="{A6D1B870-A1EE-4A46-9960-05A037D6681A}" presName="compChildNode" presStyleCnt="0"/>
      <dgm:spPr/>
    </dgm:pt>
    <dgm:pt modelId="{52454F40-1543-4AA1-886F-00F9AC7D7444}" type="pres">
      <dgm:prSet presAssocID="{A6D1B870-A1EE-4A46-9960-05A037D6681A}" presName="theInnerList" presStyleCnt="0"/>
      <dgm:spPr/>
    </dgm:pt>
    <dgm:pt modelId="{5123E006-5634-4DFE-8664-B76C76C40AB1}" type="pres">
      <dgm:prSet presAssocID="{C8099DB5-2BA4-46B6-ADC5-28966FF81AF0}" presName="childNode" presStyleLbl="node1" presStyleIdx="0" presStyleCnt="1" custScaleX="102358" custScaleY="130617" custLinFactNeighborX="1415" custLinFactNeighborY="-27383">
        <dgm:presLayoutVars>
          <dgm:bulletEnabled val="1"/>
        </dgm:presLayoutVars>
      </dgm:prSet>
      <dgm:spPr/>
    </dgm:pt>
  </dgm:ptLst>
  <dgm:cxnLst>
    <dgm:cxn modelId="{A9E99A0B-CE01-4CE9-9E0A-2182B40935C4}" srcId="{A6D1B870-A1EE-4A46-9960-05A037D6681A}" destId="{C8099DB5-2BA4-46B6-ADC5-28966FF81AF0}" srcOrd="0" destOrd="0" parTransId="{12B4EC5A-0F40-4A02-B8ED-8C5621D6F6C3}" sibTransId="{5DED8E5A-49DC-42FD-BAE1-A1FCFB494F13}"/>
    <dgm:cxn modelId="{F182F328-F8EC-40AC-91AE-95DED61801CF}" type="presOf" srcId="{C8099DB5-2BA4-46B6-ADC5-28966FF81AF0}" destId="{5123E006-5634-4DFE-8664-B76C76C40AB1}" srcOrd="0" destOrd="0" presId="urn:microsoft.com/office/officeart/2005/8/layout/lProcess2"/>
    <dgm:cxn modelId="{CDD53D68-CB87-4960-9318-FFAD6872C832}" type="presOf" srcId="{A6D1B870-A1EE-4A46-9960-05A037D6681A}" destId="{0FB8B471-6E01-4A08-BD74-6F8455245367}" srcOrd="1" destOrd="0" presId="urn:microsoft.com/office/officeart/2005/8/layout/lProcess2"/>
    <dgm:cxn modelId="{39DC0D6B-35F9-401A-AD2A-3BF9AAEFC300}" srcId="{91B6A014-8B7E-4B86-979B-41E3BC52CF03}" destId="{A6D1B870-A1EE-4A46-9960-05A037D6681A}" srcOrd="0" destOrd="0" parTransId="{8D0001A3-D60D-4B5C-9AC9-0A15CADCD14E}" sibTransId="{DB74DF97-33C3-46FF-BDAF-3F9D401D0C57}"/>
    <dgm:cxn modelId="{B230FF6F-2E2B-4033-9155-8F25AB64411B}" type="presOf" srcId="{91B6A014-8B7E-4B86-979B-41E3BC52CF03}" destId="{D9B74E5B-08DF-48C0-815E-4AAA75F95AEA}" srcOrd="0" destOrd="0" presId="urn:microsoft.com/office/officeart/2005/8/layout/lProcess2"/>
    <dgm:cxn modelId="{B6DBCFF9-13F9-4B89-B59F-1A883DBC2F5C}" type="presOf" srcId="{A6D1B870-A1EE-4A46-9960-05A037D6681A}" destId="{0B8D8593-CDA9-4F2B-B45E-0DF75B82C533}" srcOrd="0" destOrd="0" presId="urn:microsoft.com/office/officeart/2005/8/layout/lProcess2"/>
    <dgm:cxn modelId="{9A92EA68-A242-4A9E-9BFA-98559A075059}" type="presParOf" srcId="{D9B74E5B-08DF-48C0-815E-4AAA75F95AEA}" destId="{8CD64D2B-3D92-46D8-AF94-5A64F60B21C1}" srcOrd="0" destOrd="0" presId="urn:microsoft.com/office/officeart/2005/8/layout/lProcess2"/>
    <dgm:cxn modelId="{E44AE981-B102-4B23-8D95-3DA2A8158687}" type="presParOf" srcId="{8CD64D2B-3D92-46D8-AF94-5A64F60B21C1}" destId="{0B8D8593-CDA9-4F2B-B45E-0DF75B82C533}" srcOrd="0" destOrd="0" presId="urn:microsoft.com/office/officeart/2005/8/layout/lProcess2"/>
    <dgm:cxn modelId="{DD38D7C6-485A-457C-AD26-9220EAC2F1F0}" type="presParOf" srcId="{8CD64D2B-3D92-46D8-AF94-5A64F60B21C1}" destId="{0FB8B471-6E01-4A08-BD74-6F8455245367}" srcOrd="1" destOrd="0" presId="urn:microsoft.com/office/officeart/2005/8/layout/lProcess2"/>
    <dgm:cxn modelId="{5262CF4C-354F-4EDB-A467-303CA870FD9C}" type="presParOf" srcId="{8CD64D2B-3D92-46D8-AF94-5A64F60B21C1}" destId="{D5D4239D-596D-45BE-93CC-498B208D12AB}" srcOrd="2" destOrd="0" presId="urn:microsoft.com/office/officeart/2005/8/layout/lProcess2"/>
    <dgm:cxn modelId="{B31F86F8-DF42-4E5B-9D2D-6BCAD539653A}" type="presParOf" srcId="{D5D4239D-596D-45BE-93CC-498B208D12AB}" destId="{52454F40-1543-4AA1-886F-00F9AC7D7444}" srcOrd="0" destOrd="0" presId="urn:microsoft.com/office/officeart/2005/8/layout/lProcess2"/>
    <dgm:cxn modelId="{06B8EDB9-AC9F-415A-BBE8-4140D0B72459}" type="presParOf" srcId="{52454F40-1543-4AA1-886F-00F9AC7D7444}" destId="{5123E006-5634-4DFE-8664-B76C76C40AB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092AA3-C463-46D0-A68E-FBC274D45D9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D704C16-FD8F-4023-9E61-91AE7DA465C2}">
      <dgm:prSet phldrT="[Texto]"/>
      <dgm:spPr/>
      <dgm:t>
        <a:bodyPr/>
        <a:lstStyle/>
        <a:p>
          <a:pPr>
            <a:buSzPts val="1200"/>
            <a:buFont typeface="Times New Roman" panose="02020603050405020304" pitchFamily="18" charset="0"/>
            <a:buAutoNum type="arabicPeriod"/>
          </a:pPr>
          <a:r>
            <a:rPr lang="es-ES" dirty="0"/>
            <a:t>Información preparatoria: funciona como puente con la sección anterior. Puede presentar los instrumentos metodológicos o el procedimiento estadístico aplicado.</a:t>
          </a:r>
          <a:endParaRPr lang="es-EC" dirty="0"/>
        </a:p>
      </dgm:t>
    </dgm:pt>
    <dgm:pt modelId="{E5E5389D-AA6D-4844-932A-47F514C23D32}" type="parTrans" cxnId="{87604DB5-10FD-44C8-8673-5F9364BC1305}">
      <dgm:prSet/>
      <dgm:spPr/>
      <dgm:t>
        <a:bodyPr/>
        <a:lstStyle/>
        <a:p>
          <a:endParaRPr lang="es-EC"/>
        </a:p>
      </dgm:t>
    </dgm:pt>
    <dgm:pt modelId="{8A67DBB7-2F67-49C8-81EC-9EC06CB87A41}" type="sibTrans" cxnId="{87604DB5-10FD-44C8-8673-5F9364BC1305}">
      <dgm:prSet/>
      <dgm:spPr/>
      <dgm:t>
        <a:bodyPr/>
        <a:lstStyle/>
        <a:p>
          <a:endParaRPr lang="es-EC"/>
        </a:p>
      </dgm:t>
    </dgm:pt>
    <dgm:pt modelId="{A4F355D7-C5BC-4814-945B-0FE5AE0CD985}">
      <dgm:prSet phldrT="[Texto]"/>
      <dgm:spPr/>
      <dgm:t>
        <a:bodyPr/>
        <a:lstStyle/>
        <a:p>
          <a:pPr>
            <a:buSzPts val="1200"/>
            <a:buFont typeface="Times New Roman" panose="02020603050405020304" pitchFamily="18" charset="0"/>
            <a:buAutoNum type="arabicPeriod"/>
          </a:pPr>
          <a:r>
            <a:rPr lang="es-ES" dirty="0"/>
            <a:t>Reporte de resultados: presenta los resultados con evidencia relevante.</a:t>
          </a:r>
          <a:endParaRPr lang="es-EC" dirty="0"/>
        </a:p>
      </dgm:t>
    </dgm:pt>
    <dgm:pt modelId="{E4AE6D90-F18C-4AC2-9472-23DC92854F5F}" type="parTrans" cxnId="{59A1C110-9CF9-420A-9CAC-DC30DDBF0E0C}">
      <dgm:prSet/>
      <dgm:spPr/>
      <dgm:t>
        <a:bodyPr/>
        <a:lstStyle/>
        <a:p>
          <a:endParaRPr lang="es-EC"/>
        </a:p>
      </dgm:t>
    </dgm:pt>
    <dgm:pt modelId="{D61306FF-642C-44D1-812E-E8FB9538AD03}" type="sibTrans" cxnId="{59A1C110-9CF9-420A-9CAC-DC30DDBF0E0C}">
      <dgm:prSet/>
      <dgm:spPr/>
      <dgm:t>
        <a:bodyPr/>
        <a:lstStyle/>
        <a:p>
          <a:endParaRPr lang="es-EC"/>
        </a:p>
      </dgm:t>
    </dgm:pt>
    <dgm:pt modelId="{5A139B5A-0CD0-4CEB-83C8-D44399BEEA0E}">
      <dgm:prSet phldrT="[Texto]"/>
      <dgm:spPr/>
      <dgm:t>
        <a:bodyPr/>
        <a:lstStyle/>
        <a:p>
          <a:pPr>
            <a:buSzPts val="1200"/>
            <a:buFont typeface="Times New Roman" panose="02020603050405020304" pitchFamily="18" charset="0"/>
            <a:buAutoNum type="arabicPeriod"/>
          </a:pPr>
          <a:r>
            <a:rPr lang="es-ES" dirty="0"/>
            <a:t>Comentario de los resultados: establece el significado y la importancia de lo que se ha estudiado.</a:t>
          </a:r>
          <a:endParaRPr lang="es-EC" dirty="0"/>
        </a:p>
      </dgm:t>
    </dgm:pt>
    <dgm:pt modelId="{69324B9E-02D5-4728-9E1F-2625B2A5DBBE}" type="parTrans" cxnId="{3BB072CD-8210-49E2-8F8A-105934CF406F}">
      <dgm:prSet/>
      <dgm:spPr/>
      <dgm:t>
        <a:bodyPr/>
        <a:lstStyle/>
        <a:p>
          <a:endParaRPr lang="es-EC"/>
        </a:p>
      </dgm:t>
    </dgm:pt>
    <dgm:pt modelId="{0E292D20-84A6-4315-911E-5EC848DA2503}" type="sibTrans" cxnId="{3BB072CD-8210-49E2-8F8A-105934CF406F}">
      <dgm:prSet/>
      <dgm:spPr/>
      <dgm:t>
        <a:bodyPr/>
        <a:lstStyle/>
        <a:p>
          <a:endParaRPr lang="es-EC"/>
        </a:p>
      </dgm:t>
    </dgm:pt>
    <dgm:pt modelId="{C9422ACC-3690-44EA-9DD2-38CB0C00B546}" type="pres">
      <dgm:prSet presAssocID="{C9092AA3-C463-46D0-A68E-FBC274D45D99}" presName="Name0" presStyleCnt="0">
        <dgm:presLayoutVars>
          <dgm:dir/>
          <dgm:resizeHandles val="exact"/>
        </dgm:presLayoutVars>
      </dgm:prSet>
      <dgm:spPr/>
    </dgm:pt>
    <dgm:pt modelId="{C63AD08A-7056-444E-AFC0-F4EC1427C29F}" type="pres">
      <dgm:prSet presAssocID="{5D704C16-FD8F-4023-9E61-91AE7DA465C2}" presName="node" presStyleLbl="node1" presStyleIdx="0" presStyleCnt="3">
        <dgm:presLayoutVars>
          <dgm:bulletEnabled val="1"/>
        </dgm:presLayoutVars>
      </dgm:prSet>
      <dgm:spPr/>
    </dgm:pt>
    <dgm:pt modelId="{09E4919F-1C31-460A-B7B2-827607BCD331}" type="pres">
      <dgm:prSet presAssocID="{8A67DBB7-2F67-49C8-81EC-9EC06CB87A41}" presName="sibTrans" presStyleCnt="0"/>
      <dgm:spPr/>
    </dgm:pt>
    <dgm:pt modelId="{D02C89A9-0F63-41D0-9F01-A6A2A9F4036D}" type="pres">
      <dgm:prSet presAssocID="{A4F355D7-C5BC-4814-945B-0FE5AE0CD985}" presName="node" presStyleLbl="node1" presStyleIdx="1" presStyleCnt="3">
        <dgm:presLayoutVars>
          <dgm:bulletEnabled val="1"/>
        </dgm:presLayoutVars>
      </dgm:prSet>
      <dgm:spPr/>
    </dgm:pt>
    <dgm:pt modelId="{F987E085-CD5C-4131-B547-B3BE5B0E0CE0}" type="pres">
      <dgm:prSet presAssocID="{D61306FF-642C-44D1-812E-E8FB9538AD03}" presName="sibTrans" presStyleCnt="0"/>
      <dgm:spPr/>
    </dgm:pt>
    <dgm:pt modelId="{B3132BAF-D99E-40A6-B84A-687F082D95B3}" type="pres">
      <dgm:prSet presAssocID="{5A139B5A-0CD0-4CEB-83C8-D44399BEEA0E}" presName="node" presStyleLbl="node1" presStyleIdx="2" presStyleCnt="3">
        <dgm:presLayoutVars>
          <dgm:bulletEnabled val="1"/>
        </dgm:presLayoutVars>
      </dgm:prSet>
      <dgm:spPr/>
    </dgm:pt>
  </dgm:ptLst>
  <dgm:cxnLst>
    <dgm:cxn modelId="{01F7E80C-3D87-41ED-ADEF-2C390371B4E8}" type="presOf" srcId="{5A139B5A-0CD0-4CEB-83C8-D44399BEEA0E}" destId="{B3132BAF-D99E-40A6-B84A-687F082D95B3}" srcOrd="0" destOrd="0" presId="urn:microsoft.com/office/officeart/2005/8/layout/hList6"/>
    <dgm:cxn modelId="{59A1C110-9CF9-420A-9CAC-DC30DDBF0E0C}" srcId="{C9092AA3-C463-46D0-A68E-FBC274D45D99}" destId="{A4F355D7-C5BC-4814-945B-0FE5AE0CD985}" srcOrd="1" destOrd="0" parTransId="{E4AE6D90-F18C-4AC2-9472-23DC92854F5F}" sibTransId="{D61306FF-642C-44D1-812E-E8FB9538AD03}"/>
    <dgm:cxn modelId="{70A55D31-45A2-4E50-9183-E40EF3EDE17B}" type="presOf" srcId="{C9092AA3-C463-46D0-A68E-FBC274D45D99}" destId="{C9422ACC-3690-44EA-9DD2-38CB0C00B546}" srcOrd="0" destOrd="0" presId="urn:microsoft.com/office/officeart/2005/8/layout/hList6"/>
    <dgm:cxn modelId="{E20A6369-8501-4246-8332-CDF804EAF791}" type="presOf" srcId="{A4F355D7-C5BC-4814-945B-0FE5AE0CD985}" destId="{D02C89A9-0F63-41D0-9F01-A6A2A9F4036D}" srcOrd="0" destOrd="0" presId="urn:microsoft.com/office/officeart/2005/8/layout/hList6"/>
    <dgm:cxn modelId="{87604DB5-10FD-44C8-8673-5F9364BC1305}" srcId="{C9092AA3-C463-46D0-A68E-FBC274D45D99}" destId="{5D704C16-FD8F-4023-9E61-91AE7DA465C2}" srcOrd="0" destOrd="0" parTransId="{E5E5389D-AA6D-4844-932A-47F514C23D32}" sibTransId="{8A67DBB7-2F67-49C8-81EC-9EC06CB87A41}"/>
    <dgm:cxn modelId="{3BB072CD-8210-49E2-8F8A-105934CF406F}" srcId="{C9092AA3-C463-46D0-A68E-FBC274D45D99}" destId="{5A139B5A-0CD0-4CEB-83C8-D44399BEEA0E}" srcOrd="2" destOrd="0" parTransId="{69324B9E-02D5-4728-9E1F-2625B2A5DBBE}" sibTransId="{0E292D20-84A6-4315-911E-5EC848DA2503}"/>
    <dgm:cxn modelId="{475A24D4-9848-4914-A19C-BB8A8BE42DDB}" type="presOf" srcId="{5D704C16-FD8F-4023-9E61-91AE7DA465C2}" destId="{C63AD08A-7056-444E-AFC0-F4EC1427C29F}" srcOrd="0" destOrd="0" presId="urn:microsoft.com/office/officeart/2005/8/layout/hList6"/>
    <dgm:cxn modelId="{7EE6B9BF-0B7C-4D73-842D-0208929F21FC}" type="presParOf" srcId="{C9422ACC-3690-44EA-9DD2-38CB0C00B546}" destId="{C63AD08A-7056-444E-AFC0-F4EC1427C29F}" srcOrd="0" destOrd="0" presId="urn:microsoft.com/office/officeart/2005/8/layout/hList6"/>
    <dgm:cxn modelId="{2197C307-531C-461A-8A0F-4E91E13AA2BF}" type="presParOf" srcId="{C9422ACC-3690-44EA-9DD2-38CB0C00B546}" destId="{09E4919F-1C31-460A-B7B2-827607BCD331}" srcOrd="1" destOrd="0" presId="urn:microsoft.com/office/officeart/2005/8/layout/hList6"/>
    <dgm:cxn modelId="{1AB6F268-8BA7-43AB-B5AF-9FF22D63056F}" type="presParOf" srcId="{C9422ACC-3690-44EA-9DD2-38CB0C00B546}" destId="{D02C89A9-0F63-41D0-9F01-A6A2A9F4036D}" srcOrd="2" destOrd="0" presId="urn:microsoft.com/office/officeart/2005/8/layout/hList6"/>
    <dgm:cxn modelId="{8052400F-FF54-4644-9B40-CA459163E48C}" type="presParOf" srcId="{C9422ACC-3690-44EA-9DD2-38CB0C00B546}" destId="{F987E085-CD5C-4131-B547-B3BE5B0E0CE0}" srcOrd="3" destOrd="0" presId="urn:microsoft.com/office/officeart/2005/8/layout/hList6"/>
    <dgm:cxn modelId="{D4DE4267-3BE8-436E-BA87-A75CF287EC7A}" type="presParOf" srcId="{C9422ACC-3690-44EA-9DD2-38CB0C00B546}" destId="{B3132BAF-D99E-40A6-B84A-687F082D95B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B6A014-8B7E-4B86-979B-41E3BC52CF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D1B870-A1EE-4A46-9960-05A037D6681A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endParaRPr lang="es-EC" dirty="0"/>
        </a:p>
      </dgm:t>
    </dgm:pt>
    <dgm:pt modelId="{8D0001A3-D60D-4B5C-9AC9-0A15CADCD14E}" type="parTrans" cxnId="{39DC0D6B-35F9-401A-AD2A-3BF9AAEFC300}">
      <dgm:prSet/>
      <dgm:spPr/>
      <dgm:t>
        <a:bodyPr/>
        <a:lstStyle/>
        <a:p>
          <a:endParaRPr lang="es-EC"/>
        </a:p>
      </dgm:t>
    </dgm:pt>
    <dgm:pt modelId="{DB74DF97-33C3-46FF-BDAF-3F9D401D0C57}" type="sibTrans" cxnId="{39DC0D6B-35F9-401A-AD2A-3BF9AAEFC300}">
      <dgm:prSet/>
      <dgm:spPr/>
      <dgm:t>
        <a:bodyPr/>
        <a:lstStyle/>
        <a:p>
          <a:endParaRPr lang="es-EC"/>
        </a:p>
      </dgm:t>
    </dgm:pt>
    <dgm:pt modelId="{C8099DB5-2BA4-46B6-ADC5-28966FF81AF0}">
      <dgm:prSet phldrT="[Texto]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dirty="0"/>
            <a:t>Se resume lo investigado destacando los hallazgos, evaluándolos y señalando posibles líneas de indagación o incluso de aplicación en la enseñanza. </a:t>
          </a:r>
          <a:endParaRPr lang="es-EC" dirty="0"/>
        </a:p>
      </dgm:t>
    </dgm:pt>
    <dgm:pt modelId="{12B4EC5A-0F40-4A02-B8ED-8C5621D6F6C3}" type="parTrans" cxnId="{A9E99A0B-CE01-4CE9-9E0A-2182B40935C4}">
      <dgm:prSet/>
      <dgm:spPr/>
      <dgm:t>
        <a:bodyPr/>
        <a:lstStyle/>
        <a:p>
          <a:endParaRPr lang="es-EC"/>
        </a:p>
      </dgm:t>
    </dgm:pt>
    <dgm:pt modelId="{5DED8E5A-49DC-42FD-BAE1-A1FCFB494F13}" type="sibTrans" cxnId="{A9E99A0B-CE01-4CE9-9E0A-2182B40935C4}">
      <dgm:prSet/>
      <dgm:spPr/>
      <dgm:t>
        <a:bodyPr/>
        <a:lstStyle/>
        <a:p>
          <a:endParaRPr lang="es-EC"/>
        </a:p>
      </dgm:t>
    </dgm:pt>
    <dgm:pt modelId="{D9B74E5B-08DF-48C0-815E-4AAA75F95AEA}" type="pres">
      <dgm:prSet presAssocID="{91B6A014-8B7E-4B86-979B-41E3BC52CF03}" presName="theList" presStyleCnt="0">
        <dgm:presLayoutVars>
          <dgm:dir/>
          <dgm:animLvl val="lvl"/>
          <dgm:resizeHandles val="exact"/>
        </dgm:presLayoutVars>
      </dgm:prSet>
      <dgm:spPr/>
    </dgm:pt>
    <dgm:pt modelId="{8CD64D2B-3D92-46D8-AF94-5A64F60B21C1}" type="pres">
      <dgm:prSet presAssocID="{A6D1B870-A1EE-4A46-9960-05A037D6681A}" presName="compNode" presStyleCnt="0"/>
      <dgm:spPr/>
    </dgm:pt>
    <dgm:pt modelId="{0B8D8593-CDA9-4F2B-B45E-0DF75B82C533}" type="pres">
      <dgm:prSet presAssocID="{A6D1B870-A1EE-4A46-9960-05A037D6681A}" presName="aNode" presStyleLbl="bgShp" presStyleIdx="0" presStyleCnt="1" custLinFactNeighborX="29318" custLinFactNeighborY="16051"/>
      <dgm:spPr/>
    </dgm:pt>
    <dgm:pt modelId="{0FB8B471-6E01-4A08-BD74-6F8455245367}" type="pres">
      <dgm:prSet presAssocID="{A6D1B870-A1EE-4A46-9960-05A037D6681A}" presName="textNode" presStyleLbl="bgShp" presStyleIdx="0" presStyleCnt="1"/>
      <dgm:spPr/>
    </dgm:pt>
    <dgm:pt modelId="{D5D4239D-596D-45BE-93CC-498B208D12AB}" type="pres">
      <dgm:prSet presAssocID="{A6D1B870-A1EE-4A46-9960-05A037D6681A}" presName="compChildNode" presStyleCnt="0"/>
      <dgm:spPr/>
    </dgm:pt>
    <dgm:pt modelId="{52454F40-1543-4AA1-886F-00F9AC7D7444}" type="pres">
      <dgm:prSet presAssocID="{A6D1B870-A1EE-4A46-9960-05A037D6681A}" presName="theInnerList" presStyleCnt="0"/>
      <dgm:spPr/>
    </dgm:pt>
    <dgm:pt modelId="{5123E006-5634-4DFE-8664-B76C76C40AB1}" type="pres">
      <dgm:prSet presAssocID="{C8099DB5-2BA4-46B6-ADC5-28966FF81AF0}" presName="childNode" presStyleLbl="node1" presStyleIdx="0" presStyleCnt="1" custScaleX="102358" custScaleY="130617" custLinFactNeighborX="1415" custLinFactNeighborY="-27383">
        <dgm:presLayoutVars>
          <dgm:bulletEnabled val="1"/>
        </dgm:presLayoutVars>
      </dgm:prSet>
      <dgm:spPr/>
    </dgm:pt>
  </dgm:ptLst>
  <dgm:cxnLst>
    <dgm:cxn modelId="{A9E99A0B-CE01-4CE9-9E0A-2182B40935C4}" srcId="{A6D1B870-A1EE-4A46-9960-05A037D6681A}" destId="{C8099DB5-2BA4-46B6-ADC5-28966FF81AF0}" srcOrd="0" destOrd="0" parTransId="{12B4EC5A-0F40-4A02-B8ED-8C5621D6F6C3}" sibTransId="{5DED8E5A-49DC-42FD-BAE1-A1FCFB494F13}"/>
    <dgm:cxn modelId="{F182F328-F8EC-40AC-91AE-95DED61801CF}" type="presOf" srcId="{C8099DB5-2BA4-46B6-ADC5-28966FF81AF0}" destId="{5123E006-5634-4DFE-8664-B76C76C40AB1}" srcOrd="0" destOrd="0" presId="urn:microsoft.com/office/officeart/2005/8/layout/lProcess2"/>
    <dgm:cxn modelId="{CDD53D68-CB87-4960-9318-FFAD6872C832}" type="presOf" srcId="{A6D1B870-A1EE-4A46-9960-05A037D6681A}" destId="{0FB8B471-6E01-4A08-BD74-6F8455245367}" srcOrd="1" destOrd="0" presId="urn:microsoft.com/office/officeart/2005/8/layout/lProcess2"/>
    <dgm:cxn modelId="{39DC0D6B-35F9-401A-AD2A-3BF9AAEFC300}" srcId="{91B6A014-8B7E-4B86-979B-41E3BC52CF03}" destId="{A6D1B870-A1EE-4A46-9960-05A037D6681A}" srcOrd="0" destOrd="0" parTransId="{8D0001A3-D60D-4B5C-9AC9-0A15CADCD14E}" sibTransId="{DB74DF97-33C3-46FF-BDAF-3F9D401D0C57}"/>
    <dgm:cxn modelId="{B230FF6F-2E2B-4033-9155-8F25AB64411B}" type="presOf" srcId="{91B6A014-8B7E-4B86-979B-41E3BC52CF03}" destId="{D9B74E5B-08DF-48C0-815E-4AAA75F95AEA}" srcOrd="0" destOrd="0" presId="urn:microsoft.com/office/officeart/2005/8/layout/lProcess2"/>
    <dgm:cxn modelId="{B6DBCFF9-13F9-4B89-B59F-1A883DBC2F5C}" type="presOf" srcId="{A6D1B870-A1EE-4A46-9960-05A037D6681A}" destId="{0B8D8593-CDA9-4F2B-B45E-0DF75B82C533}" srcOrd="0" destOrd="0" presId="urn:microsoft.com/office/officeart/2005/8/layout/lProcess2"/>
    <dgm:cxn modelId="{9A92EA68-A242-4A9E-9BFA-98559A075059}" type="presParOf" srcId="{D9B74E5B-08DF-48C0-815E-4AAA75F95AEA}" destId="{8CD64D2B-3D92-46D8-AF94-5A64F60B21C1}" srcOrd="0" destOrd="0" presId="urn:microsoft.com/office/officeart/2005/8/layout/lProcess2"/>
    <dgm:cxn modelId="{E44AE981-B102-4B23-8D95-3DA2A8158687}" type="presParOf" srcId="{8CD64D2B-3D92-46D8-AF94-5A64F60B21C1}" destId="{0B8D8593-CDA9-4F2B-B45E-0DF75B82C533}" srcOrd="0" destOrd="0" presId="urn:microsoft.com/office/officeart/2005/8/layout/lProcess2"/>
    <dgm:cxn modelId="{DD38D7C6-485A-457C-AD26-9220EAC2F1F0}" type="presParOf" srcId="{8CD64D2B-3D92-46D8-AF94-5A64F60B21C1}" destId="{0FB8B471-6E01-4A08-BD74-6F8455245367}" srcOrd="1" destOrd="0" presId="urn:microsoft.com/office/officeart/2005/8/layout/lProcess2"/>
    <dgm:cxn modelId="{5262CF4C-354F-4EDB-A467-303CA870FD9C}" type="presParOf" srcId="{8CD64D2B-3D92-46D8-AF94-5A64F60B21C1}" destId="{D5D4239D-596D-45BE-93CC-498B208D12AB}" srcOrd="2" destOrd="0" presId="urn:microsoft.com/office/officeart/2005/8/layout/lProcess2"/>
    <dgm:cxn modelId="{B31F86F8-DF42-4E5B-9D2D-6BCAD539653A}" type="presParOf" srcId="{D5D4239D-596D-45BE-93CC-498B208D12AB}" destId="{52454F40-1543-4AA1-886F-00F9AC7D7444}" srcOrd="0" destOrd="0" presId="urn:microsoft.com/office/officeart/2005/8/layout/lProcess2"/>
    <dgm:cxn modelId="{06B8EDB9-AC9F-415A-BBE8-4140D0B72459}" type="presParOf" srcId="{52454F40-1543-4AA1-886F-00F9AC7D7444}" destId="{5123E006-5634-4DFE-8664-B76C76C40AB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20AD75-2605-49C3-A6F4-0983044C2E1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0215D0-34CE-46F8-B4BE-FD9165136BB1}">
      <dgm:prSet phldrT="[Texto]"/>
      <dgm:spPr/>
      <dgm:t>
        <a:bodyPr/>
        <a:lstStyle/>
        <a:p>
          <a:r>
            <a:rPr lang="es-EC" dirty="0"/>
            <a:t>Identificación del proyecto</a:t>
          </a:r>
        </a:p>
      </dgm:t>
    </dgm:pt>
    <dgm:pt modelId="{3DC4FED1-20EC-4B6F-BC12-16DC0BD4B7D3}" type="parTrans" cxnId="{044FEB13-CEB9-4F44-9F5F-2DACB85598A9}">
      <dgm:prSet/>
      <dgm:spPr/>
      <dgm:t>
        <a:bodyPr/>
        <a:lstStyle/>
        <a:p>
          <a:endParaRPr lang="es-EC"/>
        </a:p>
      </dgm:t>
    </dgm:pt>
    <dgm:pt modelId="{A8FDC174-1385-49A6-8E54-92E51AAEFA36}" type="sibTrans" cxnId="{044FEB13-CEB9-4F44-9F5F-2DACB85598A9}">
      <dgm:prSet/>
      <dgm:spPr/>
      <dgm:t>
        <a:bodyPr/>
        <a:lstStyle/>
        <a:p>
          <a:endParaRPr lang="es-EC"/>
        </a:p>
      </dgm:t>
    </dgm:pt>
    <dgm:pt modelId="{E3080750-D878-4002-A5E3-2A6A750E189D}">
      <dgm:prSet phldrT="[Texto]"/>
      <dgm:spPr/>
      <dgm:t>
        <a:bodyPr/>
        <a:lstStyle/>
        <a:p>
          <a:r>
            <a:rPr lang="es-EC" dirty="0" err="1"/>
            <a:t>Presentacion</a:t>
          </a:r>
          <a:r>
            <a:rPr lang="es-EC" dirty="0"/>
            <a:t> del problema a investigar </a:t>
          </a:r>
        </a:p>
      </dgm:t>
    </dgm:pt>
    <dgm:pt modelId="{46BF4044-9976-4628-9ADC-8E1306832467}" type="parTrans" cxnId="{5AD65588-4AE1-4179-BFEE-856706C09F7D}">
      <dgm:prSet/>
      <dgm:spPr/>
      <dgm:t>
        <a:bodyPr/>
        <a:lstStyle/>
        <a:p>
          <a:endParaRPr lang="es-EC"/>
        </a:p>
      </dgm:t>
    </dgm:pt>
    <dgm:pt modelId="{B2D11A6C-5835-4C2C-A081-B0CF25490452}" type="sibTrans" cxnId="{5AD65588-4AE1-4179-BFEE-856706C09F7D}">
      <dgm:prSet/>
      <dgm:spPr/>
      <dgm:t>
        <a:bodyPr/>
        <a:lstStyle/>
        <a:p>
          <a:endParaRPr lang="es-EC"/>
        </a:p>
      </dgm:t>
    </dgm:pt>
    <dgm:pt modelId="{A31A409A-B4AE-46F6-9077-D4EC23150C71}">
      <dgm:prSet phldrT="[Texto]"/>
      <dgm:spPr/>
      <dgm:t>
        <a:bodyPr/>
        <a:lstStyle/>
        <a:p>
          <a:r>
            <a:rPr lang="es-EC" dirty="0"/>
            <a:t>Estado del arte o antecedentes de la investigación </a:t>
          </a:r>
        </a:p>
      </dgm:t>
    </dgm:pt>
    <dgm:pt modelId="{BCAF1915-0379-4C65-865B-5B419AECAC59}" type="parTrans" cxnId="{E99638E8-6B3C-4B9C-802D-86890DD931C4}">
      <dgm:prSet/>
      <dgm:spPr/>
      <dgm:t>
        <a:bodyPr/>
        <a:lstStyle/>
        <a:p>
          <a:endParaRPr lang="es-EC"/>
        </a:p>
      </dgm:t>
    </dgm:pt>
    <dgm:pt modelId="{4CBD4278-E2A7-4BC4-AE1D-8610FBAC7713}" type="sibTrans" cxnId="{E99638E8-6B3C-4B9C-802D-86890DD931C4}">
      <dgm:prSet/>
      <dgm:spPr/>
      <dgm:t>
        <a:bodyPr/>
        <a:lstStyle/>
        <a:p>
          <a:endParaRPr lang="es-EC"/>
        </a:p>
      </dgm:t>
    </dgm:pt>
    <dgm:pt modelId="{034D286D-A6FC-4560-B815-20BFB815AE18}">
      <dgm:prSet phldrT="[Texto]"/>
      <dgm:spPr/>
      <dgm:t>
        <a:bodyPr/>
        <a:lstStyle/>
        <a:p>
          <a:r>
            <a:rPr lang="es-EC" dirty="0"/>
            <a:t>Justificación del proyecto</a:t>
          </a:r>
        </a:p>
      </dgm:t>
    </dgm:pt>
    <dgm:pt modelId="{62094D93-8E08-47AC-A82A-AF96EDC5E9A1}" type="parTrans" cxnId="{2EF2B360-8126-40BE-95C3-EC81D19F88AE}">
      <dgm:prSet/>
      <dgm:spPr/>
      <dgm:t>
        <a:bodyPr/>
        <a:lstStyle/>
        <a:p>
          <a:endParaRPr lang="es-EC"/>
        </a:p>
      </dgm:t>
    </dgm:pt>
    <dgm:pt modelId="{6491C95B-02A7-4537-80E7-8C08F27690BC}" type="sibTrans" cxnId="{2EF2B360-8126-40BE-95C3-EC81D19F88AE}">
      <dgm:prSet/>
      <dgm:spPr/>
      <dgm:t>
        <a:bodyPr/>
        <a:lstStyle/>
        <a:p>
          <a:endParaRPr lang="es-EC"/>
        </a:p>
      </dgm:t>
    </dgm:pt>
    <dgm:pt modelId="{B52CEFB3-E749-431D-93DB-A40DF314EECD}">
      <dgm:prSet phldrT="[Texto]"/>
      <dgm:spPr/>
      <dgm:t>
        <a:bodyPr/>
        <a:lstStyle/>
        <a:p>
          <a:r>
            <a:rPr lang="es-EC" dirty="0"/>
            <a:t>Marco teórico</a:t>
          </a:r>
        </a:p>
      </dgm:t>
    </dgm:pt>
    <dgm:pt modelId="{575053E8-087C-46D3-A1A9-470616AE0556}" type="parTrans" cxnId="{6A330F8C-CC75-4E95-B02B-3389BB5421B9}">
      <dgm:prSet/>
      <dgm:spPr/>
      <dgm:t>
        <a:bodyPr/>
        <a:lstStyle/>
        <a:p>
          <a:endParaRPr lang="es-EC"/>
        </a:p>
      </dgm:t>
    </dgm:pt>
    <dgm:pt modelId="{D88D5E93-29AE-422A-A073-947DD340DD33}" type="sibTrans" cxnId="{6A330F8C-CC75-4E95-B02B-3389BB5421B9}">
      <dgm:prSet/>
      <dgm:spPr/>
      <dgm:t>
        <a:bodyPr/>
        <a:lstStyle/>
        <a:p>
          <a:endParaRPr lang="es-EC"/>
        </a:p>
      </dgm:t>
    </dgm:pt>
    <dgm:pt modelId="{2DE47845-D333-4283-BCA3-C40E7E99B6E0}">
      <dgm:prSet/>
      <dgm:spPr/>
      <dgm:t>
        <a:bodyPr/>
        <a:lstStyle/>
        <a:p>
          <a:r>
            <a:rPr lang="es-EC" dirty="0"/>
            <a:t>Objetivos</a:t>
          </a:r>
        </a:p>
      </dgm:t>
    </dgm:pt>
    <dgm:pt modelId="{6800540C-D5F3-4D7C-8CD9-8809079EADC9}" type="parTrans" cxnId="{68235B03-F860-48C5-B1A1-448902B5AA13}">
      <dgm:prSet/>
      <dgm:spPr/>
      <dgm:t>
        <a:bodyPr/>
        <a:lstStyle/>
        <a:p>
          <a:endParaRPr lang="es-EC"/>
        </a:p>
      </dgm:t>
    </dgm:pt>
    <dgm:pt modelId="{C7629545-0437-4813-8D3C-84B6BC940602}" type="sibTrans" cxnId="{68235B03-F860-48C5-B1A1-448902B5AA13}">
      <dgm:prSet/>
      <dgm:spPr/>
      <dgm:t>
        <a:bodyPr/>
        <a:lstStyle/>
        <a:p>
          <a:endParaRPr lang="es-EC"/>
        </a:p>
      </dgm:t>
    </dgm:pt>
    <dgm:pt modelId="{375931DD-9718-453B-A60B-A8540383E77E}">
      <dgm:prSet/>
      <dgm:spPr/>
      <dgm:t>
        <a:bodyPr/>
        <a:lstStyle/>
        <a:p>
          <a:r>
            <a:rPr lang="es-EC" dirty="0"/>
            <a:t>Diseño Metodológico</a:t>
          </a:r>
        </a:p>
      </dgm:t>
    </dgm:pt>
    <dgm:pt modelId="{807E8AFD-1774-497E-8DC7-67477D49990A}" type="parTrans" cxnId="{3E40A0BB-BE3D-44C8-BD45-2BE05C984D55}">
      <dgm:prSet/>
      <dgm:spPr/>
      <dgm:t>
        <a:bodyPr/>
        <a:lstStyle/>
        <a:p>
          <a:endParaRPr lang="es-EC"/>
        </a:p>
      </dgm:t>
    </dgm:pt>
    <dgm:pt modelId="{6FBAAA03-5AB0-4FD3-A533-D2A47B78EE44}" type="sibTrans" cxnId="{3E40A0BB-BE3D-44C8-BD45-2BE05C984D55}">
      <dgm:prSet/>
      <dgm:spPr/>
      <dgm:t>
        <a:bodyPr/>
        <a:lstStyle/>
        <a:p>
          <a:endParaRPr lang="es-EC"/>
        </a:p>
      </dgm:t>
    </dgm:pt>
    <dgm:pt modelId="{59FB5B36-F74D-429A-AB44-C0C68B695A7C}">
      <dgm:prSet/>
      <dgm:spPr/>
      <dgm:t>
        <a:bodyPr/>
        <a:lstStyle/>
        <a:p>
          <a:r>
            <a:rPr lang="es-EC" dirty="0"/>
            <a:t>Cronograma</a:t>
          </a:r>
        </a:p>
      </dgm:t>
    </dgm:pt>
    <dgm:pt modelId="{F8BFD3D2-6261-40A9-969F-D015D3A7C0D8}" type="parTrans" cxnId="{3B2620CB-5542-429A-A7A0-63A779E28B0E}">
      <dgm:prSet/>
      <dgm:spPr/>
      <dgm:t>
        <a:bodyPr/>
        <a:lstStyle/>
        <a:p>
          <a:endParaRPr lang="es-EC"/>
        </a:p>
      </dgm:t>
    </dgm:pt>
    <dgm:pt modelId="{111FB134-99E6-4DF9-9870-737330D8C299}" type="sibTrans" cxnId="{3B2620CB-5542-429A-A7A0-63A779E28B0E}">
      <dgm:prSet/>
      <dgm:spPr/>
      <dgm:t>
        <a:bodyPr/>
        <a:lstStyle/>
        <a:p>
          <a:endParaRPr lang="es-EC"/>
        </a:p>
      </dgm:t>
    </dgm:pt>
    <dgm:pt modelId="{01179966-2E70-4779-984C-3B698479A0ED}">
      <dgm:prSet/>
      <dgm:spPr/>
      <dgm:t>
        <a:bodyPr/>
        <a:lstStyle/>
        <a:p>
          <a:r>
            <a:rPr lang="es-EC" dirty="0"/>
            <a:t>Presupuesto</a:t>
          </a:r>
        </a:p>
      </dgm:t>
    </dgm:pt>
    <dgm:pt modelId="{C46EDA8E-2E59-4103-95E6-D94FEC2D6EDE}" type="parTrans" cxnId="{019222B6-2529-4215-A6CC-73CEEECBA2F7}">
      <dgm:prSet/>
      <dgm:spPr/>
      <dgm:t>
        <a:bodyPr/>
        <a:lstStyle/>
        <a:p>
          <a:endParaRPr lang="es-EC"/>
        </a:p>
      </dgm:t>
    </dgm:pt>
    <dgm:pt modelId="{FBE0FEE6-17FC-4569-A052-4926D4C00185}" type="sibTrans" cxnId="{019222B6-2529-4215-A6CC-73CEEECBA2F7}">
      <dgm:prSet/>
      <dgm:spPr/>
      <dgm:t>
        <a:bodyPr/>
        <a:lstStyle/>
        <a:p>
          <a:endParaRPr lang="es-EC"/>
        </a:p>
      </dgm:t>
    </dgm:pt>
    <dgm:pt modelId="{818F8B71-8D6E-46B3-B3C2-8115E02A5DF7}">
      <dgm:prSet/>
      <dgm:spPr/>
      <dgm:t>
        <a:bodyPr/>
        <a:lstStyle/>
        <a:p>
          <a:r>
            <a:rPr lang="es-EC" dirty="0"/>
            <a:t>Referencias </a:t>
          </a:r>
          <a:r>
            <a:rPr lang="es-EC" dirty="0" err="1"/>
            <a:t>Bibliograficas</a:t>
          </a:r>
          <a:endParaRPr lang="es-EC" dirty="0"/>
        </a:p>
      </dgm:t>
    </dgm:pt>
    <dgm:pt modelId="{523BE9E1-CC33-40A6-8254-76DD05E54C26}" type="parTrans" cxnId="{CD13B6D6-42F9-4D41-B86D-D20ACA23ED8B}">
      <dgm:prSet/>
      <dgm:spPr/>
      <dgm:t>
        <a:bodyPr/>
        <a:lstStyle/>
        <a:p>
          <a:endParaRPr lang="es-EC"/>
        </a:p>
      </dgm:t>
    </dgm:pt>
    <dgm:pt modelId="{7D27FD85-EF43-40CB-9316-5A3A1883070D}" type="sibTrans" cxnId="{CD13B6D6-42F9-4D41-B86D-D20ACA23ED8B}">
      <dgm:prSet/>
      <dgm:spPr/>
      <dgm:t>
        <a:bodyPr/>
        <a:lstStyle/>
        <a:p>
          <a:endParaRPr lang="es-EC"/>
        </a:p>
      </dgm:t>
    </dgm:pt>
    <dgm:pt modelId="{685DEA32-BB78-4915-9193-5F5F934945E5}" type="pres">
      <dgm:prSet presAssocID="{8C20AD75-2605-49C3-A6F4-0983044C2E1C}" presName="Name0" presStyleCnt="0">
        <dgm:presLayoutVars>
          <dgm:dir/>
          <dgm:resizeHandles val="exact"/>
        </dgm:presLayoutVars>
      </dgm:prSet>
      <dgm:spPr/>
    </dgm:pt>
    <dgm:pt modelId="{CA0B9A15-F618-4A51-8E8B-988BFA3E1A9E}" type="pres">
      <dgm:prSet presAssocID="{780215D0-34CE-46F8-B4BE-FD9165136BB1}" presName="node" presStyleLbl="node1" presStyleIdx="0" presStyleCnt="10">
        <dgm:presLayoutVars>
          <dgm:bulletEnabled val="1"/>
        </dgm:presLayoutVars>
      </dgm:prSet>
      <dgm:spPr/>
    </dgm:pt>
    <dgm:pt modelId="{6335CE2D-6B36-40B4-A252-1EB562D4C30D}" type="pres">
      <dgm:prSet presAssocID="{A8FDC174-1385-49A6-8E54-92E51AAEFA36}" presName="sibTrans" presStyleLbl="sibTrans1D1" presStyleIdx="0" presStyleCnt="9"/>
      <dgm:spPr/>
    </dgm:pt>
    <dgm:pt modelId="{A1F39444-5321-4494-9993-629A0EEC5580}" type="pres">
      <dgm:prSet presAssocID="{A8FDC174-1385-49A6-8E54-92E51AAEFA36}" presName="connectorText" presStyleLbl="sibTrans1D1" presStyleIdx="0" presStyleCnt="9"/>
      <dgm:spPr/>
    </dgm:pt>
    <dgm:pt modelId="{9E878B9D-FF73-4E2D-B7CA-730D58C2E807}" type="pres">
      <dgm:prSet presAssocID="{E3080750-D878-4002-A5E3-2A6A750E189D}" presName="node" presStyleLbl="node1" presStyleIdx="1" presStyleCnt="10">
        <dgm:presLayoutVars>
          <dgm:bulletEnabled val="1"/>
        </dgm:presLayoutVars>
      </dgm:prSet>
      <dgm:spPr/>
    </dgm:pt>
    <dgm:pt modelId="{6BF38135-6135-4867-B2BE-D72E08702CE5}" type="pres">
      <dgm:prSet presAssocID="{B2D11A6C-5835-4C2C-A081-B0CF25490452}" presName="sibTrans" presStyleLbl="sibTrans1D1" presStyleIdx="1" presStyleCnt="9"/>
      <dgm:spPr/>
    </dgm:pt>
    <dgm:pt modelId="{29E899B7-363B-4B95-B082-AF48C6940986}" type="pres">
      <dgm:prSet presAssocID="{B2D11A6C-5835-4C2C-A081-B0CF25490452}" presName="connectorText" presStyleLbl="sibTrans1D1" presStyleIdx="1" presStyleCnt="9"/>
      <dgm:spPr/>
    </dgm:pt>
    <dgm:pt modelId="{13261D85-382B-4A08-AA27-C94F49D8BF42}" type="pres">
      <dgm:prSet presAssocID="{A31A409A-B4AE-46F6-9077-D4EC23150C71}" presName="node" presStyleLbl="node1" presStyleIdx="2" presStyleCnt="10">
        <dgm:presLayoutVars>
          <dgm:bulletEnabled val="1"/>
        </dgm:presLayoutVars>
      </dgm:prSet>
      <dgm:spPr/>
    </dgm:pt>
    <dgm:pt modelId="{E4DC2232-35B3-4809-9C1D-7B00085EE5F6}" type="pres">
      <dgm:prSet presAssocID="{4CBD4278-E2A7-4BC4-AE1D-8610FBAC7713}" presName="sibTrans" presStyleLbl="sibTrans1D1" presStyleIdx="2" presStyleCnt="9"/>
      <dgm:spPr/>
    </dgm:pt>
    <dgm:pt modelId="{F1884BA2-D800-4552-88AA-41CD5E9102F1}" type="pres">
      <dgm:prSet presAssocID="{4CBD4278-E2A7-4BC4-AE1D-8610FBAC7713}" presName="connectorText" presStyleLbl="sibTrans1D1" presStyleIdx="2" presStyleCnt="9"/>
      <dgm:spPr/>
    </dgm:pt>
    <dgm:pt modelId="{BC325A58-23B6-4802-BBBA-E99D476A4E43}" type="pres">
      <dgm:prSet presAssocID="{034D286D-A6FC-4560-B815-20BFB815AE18}" presName="node" presStyleLbl="node1" presStyleIdx="3" presStyleCnt="10">
        <dgm:presLayoutVars>
          <dgm:bulletEnabled val="1"/>
        </dgm:presLayoutVars>
      </dgm:prSet>
      <dgm:spPr/>
    </dgm:pt>
    <dgm:pt modelId="{DC279663-C499-470D-BCDE-4B3FDE441AD6}" type="pres">
      <dgm:prSet presAssocID="{6491C95B-02A7-4537-80E7-8C08F27690BC}" presName="sibTrans" presStyleLbl="sibTrans1D1" presStyleIdx="3" presStyleCnt="9"/>
      <dgm:spPr/>
    </dgm:pt>
    <dgm:pt modelId="{55DD1457-60C8-4A82-8854-D079DC515350}" type="pres">
      <dgm:prSet presAssocID="{6491C95B-02A7-4537-80E7-8C08F27690BC}" presName="connectorText" presStyleLbl="sibTrans1D1" presStyleIdx="3" presStyleCnt="9"/>
      <dgm:spPr/>
    </dgm:pt>
    <dgm:pt modelId="{329E9C70-D8D6-4B4D-ADF5-0E485D4AB06E}" type="pres">
      <dgm:prSet presAssocID="{B52CEFB3-E749-431D-93DB-A40DF314EECD}" presName="node" presStyleLbl="node1" presStyleIdx="4" presStyleCnt="10">
        <dgm:presLayoutVars>
          <dgm:bulletEnabled val="1"/>
        </dgm:presLayoutVars>
      </dgm:prSet>
      <dgm:spPr/>
    </dgm:pt>
    <dgm:pt modelId="{B1D013A3-E2F6-4AC3-85F8-F15A8E4876E8}" type="pres">
      <dgm:prSet presAssocID="{D88D5E93-29AE-422A-A073-947DD340DD33}" presName="sibTrans" presStyleLbl="sibTrans1D1" presStyleIdx="4" presStyleCnt="9"/>
      <dgm:spPr/>
    </dgm:pt>
    <dgm:pt modelId="{BC5115DC-2D91-4AAD-892E-12195965AC9A}" type="pres">
      <dgm:prSet presAssocID="{D88D5E93-29AE-422A-A073-947DD340DD33}" presName="connectorText" presStyleLbl="sibTrans1D1" presStyleIdx="4" presStyleCnt="9"/>
      <dgm:spPr/>
    </dgm:pt>
    <dgm:pt modelId="{A9E70A6E-B507-4B22-86F3-943E94398AD3}" type="pres">
      <dgm:prSet presAssocID="{2DE47845-D333-4283-BCA3-C40E7E99B6E0}" presName="node" presStyleLbl="node1" presStyleIdx="5" presStyleCnt="10">
        <dgm:presLayoutVars>
          <dgm:bulletEnabled val="1"/>
        </dgm:presLayoutVars>
      </dgm:prSet>
      <dgm:spPr/>
    </dgm:pt>
    <dgm:pt modelId="{65EFAE62-3AEA-4C37-9990-DF37C72F15F0}" type="pres">
      <dgm:prSet presAssocID="{C7629545-0437-4813-8D3C-84B6BC940602}" presName="sibTrans" presStyleLbl="sibTrans1D1" presStyleIdx="5" presStyleCnt="9"/>
      <dgm:spPr/>
    </dgm:pt>
    <dgm:pt modelId="{6D7B0F1C-3DFA-4309-A48E-5724B46905DD}" type="pres">
      <dgm:prSet presAssocID="{C7629545-0437-4813-8D3C-84B6BC940602}" presName="connectorText" presStyleLbl="sibTrans1D1" presStyleIdx="5" presStyleCnt="9"/>
      <dgm:spPr/>
    </dgm:pt>
    <dgm:pt modelId="{2F91B36C-2A90-4EFB-92CD-1EC8678767BD}" type="pres">
      <dgm:prSet presAssocID="{375931DD-9718-453B-A60B-A8540383E77E}" presName="node" presStyleLbl="node1" presStyleIdx="6" presStyleCnt="10">
        <dgm:presLayoutVars>
          <dgm:bulletEnabled val="1"/>
        </dgm:presLayoutVars>
      </dgm:prSet>
      <dgm:spPr/>
    </dgm:pt>
    <dgm:pt modelId="{92A4E590-3BC6-4535-9CED-8A1F51E7F73B}" type="pres">
      <dgm:prSet presAssocID="{6FBAAA03-5AB0-4FD3-A533-D2A47B78EE44}" presName="sibTrans" presStyleLbl="sibTrans1D1" presStyleIdx="6" presStyleCnt="9"/>
      <dgm:spPr/>
    </dgm:pt>
    <dgm:pt modelId="{ED5976DB-0BB1-4F3F-B20C-BFE1DC8061CB}" type="pres">
      <dgm:prSet presAssocID="{6FBAAA03-5AB0-4FD3-A533-D2A47B78EE44}" presName="connectorText" presStyleLbl="sibTrans1D1" presStyleIdx="6" presStyleCnt="9"/>
      <dgm:spPr/>
    </dgm:pt>
    <dgm:pt modelId="{B7A4A846-3A84-4015-85A3-49806B47C237}" type="pres">
      <dgm:prSet presAssocID="{59FB5B36-F74D-429A-AB44-C0C68B695A7C}" presName="node" presStyleLbl="node1" presStyleIdx="7" presStyleCnt="10">
        <dgm:presLayoutVars>
          <dgm:bulletEnabled val="1"/>
        </dgm:presLayoutVars>
      </dgm:prSet>
      <dgm:spPr/>
    </dgm:pt>
    <dgm:pt modelId="{F0BAF4D2-1378-412A-977F-4ADA5073A0AE}" type="pres">
      <dgm:prSet presAssocID="{111FB134-99E6-4DF9-9870-737330D8C299}" presName="sibTrans" presStyleLbl="sibTrans1D1" presStyleIdx="7" presStyleCnt="9"/>
      <dgm:spPr/>
    </dgm:pt>
    <dgm:pt modelId="{2E1DAC34-01D7-4FD6-9C5F-A5CE39218564}" type="pres">
      <dgm:prSet presAssocID="{111FB134-99E6-4DF9-9870-737330D8C299}" presName="connectorText" presStyleLbl="sibTrans1D1" presStyleIdx="7" presStyleCnt="9"/>
      <dgm:spPr/>
    </dgm:pt>
    <dgm:pt modelId="{3A7F7BB7-A228-43DD-8893-926142963A53}" type="pres">
      <dgm:prSet presAssocID="{01179966-2E70-4779-984C-3B698479A0ED}" presName="node" presStyleLbl="node1" presStyleIdx="8" presStyleCnt="10">
        <dgm:presLayoutVars>
          <dgm:bulletEnabled val="1"/>
        </dgm:presLayoutVars>
      </dgm:prSet>
      <dgm:spPr/>
    </dgm:pt>
    <dgm:pt modelId="{83E1A332-58F7-42C9-8F0A-5C5CC1FA526B}" type="pres">
      <dgm:prSet presAssocID="{FBE0FEE6-17FC-4569-A052-4926D4C00185}" presName="sibTrans" presStyleLbl="sibTrans1D1" presStyleIdx="8" presStyleCnt="9"/>
      <dgm:spPr/>
    </dgm:pt>
    <dgm:pt modelId="{D094D1AB-016A-4ECC-BD64-B2EBFBCA65AA}" type="pres">
      <dgm:prSet presAssocID="{FBE0FEE6-17FC-4569-A052-4926D4C00185}" presName="connectorText" presStyleLbl="sibTrans1D1" presStyleIdx="8" presStyleCnt="9"/>
      <dgm:spPr/>
    </dgm:pt>
    <dgm:pt modelId="{244CB43C-8B52-4758-B74B-5560CEF43263}" type="pres">
      <dgm:prSet presAssocID="{818F8B71-8D6E-46B3-B3C2-8115E02A5DF7}" presName="node" presStyleLbl="node1" presStyleIdx="9" presStyleCnt="10">
        <dgm:presLayoutVars>
          <dgm:bulletEnabled val="1"/>
        </dgm:presLayoutVars>
      </dgm:prSet>
      <dgm:spPr/>
    </dgm:pt>
  </dgm:ptLst>
  <dgm:cxnLst>
    <dgm:cxn modelId="{68235B03-F860-48C5-B1A1-448902B5AA13}" srcId="{8C20AD75-2605-49C3-A6F4-0983044C2E1C}" destId="{2DE47845-D333-4283-BCA3-C40E7E99B6E0}" srcOrd="5" destOrd="0" parTransId="{6800540C-D5F3-4D7C-8CD9-8809079EADC9}" sibTransId="{C7629545-0437-4813-8D3C-84B6BC940602}"/>
    <dgm:cxn modelId="{DE8BDB11-F190-4D2B-BA01-B7CEDC4A4E34}" type="presOf" srcId="{E3080750-D878-4002-A5E3-2A6A750E189D}" destId="{9E878B9D-FF73-4E2D-B7CA-730D58C2E807}" srcOrd="0" destOrd="0" presId="urn:microsoft.com/office/officeart/2005/8/layout/bProcess3"/>
    <dgm:cxn modelId="{044FEB13-CEB9-4F44-9F5F-2DACB85598A9}" srcId="{8C20AD75-2605-49C3-A6F4-0983044C2E1C}" destId="{780215D0-34CE-46F8-B4BE-FD9165136BB1}" srcOrd="0" destOrd="0" parTransId="{3DC4FED1-20EC-4B6F-BC12-16DC0BD4B7D3}" sibTransId="{A8FDC174-1385-49A6-8E54-92E51AAEFA36}"/>
    <dgm:cxn modelId="{4F75D821-83FC-4A41-ACC3-671F75F09712}" type="presOf" srcId="{111FB134-99E6-4DF9-9870-737330D8C299}" destId="{F0BAF4D2-1378-412A-977F-4ADA5073A0AE}" srcOrd="0" destOrd="0" presId="urn:microsoft.com/office/officeart/2005/8/layout/bProcess3"/>
    <dgm:cxn modelId="{43520327-202D-495A-B30E-7D8FA31C55C9}" type="presOf" srcId="{818F8B71-8D6E-46B3-B3C2-8115E02A5DF7}" destId="{244CB43C-8B52-4758-B74B-5560CEF43263}" srcOrd="0" destOrd="0" presId="urn:microsoft.com/office/officeart/2005/8/layout/bProcess3"/>
    <dgm:cxn modelId="{E64EDA3F-EF56-42AA-879C-5D8D8C96793E}" type="presOf" srcId="{FBE0FEE6-17FC-4569-A052-4926D4C00185}" destId="{83E1A332-58F7-42C9-8F0A-5C5CC1FA526B}" srcOrd="0" destOrd="0" presId="urn:microsoft.com/office/officeart/2005/8/layout/bProcess3"/>
    <dgm:cxn modelId="{2EF2B360-8126-40BE-95C3-EC81D19F88AE}" srcId="{8C20AD75-2605-49C3-A6F4-0983044C2E1C}" destId="{034D286D-A6FC-4560-B815-20BFB815AE18}" srcOrd="3" destOrd="0" parTransId="{62094D93-8E08-47AC-A82A-AF96EDC5E9A1}" sibTransId="{6491C95B-02A7-4537-80E7-8C08F27690BC}"/>
    <dgm:cxn modelId="{EE5AE463-6254-478F-AB28-561536C28547}" type="presOf" srcId="{2DE47845-D333-4283-BCA3-C40E7E99B6E0}" destId="{A9E70A6E-B507-4B22-86F3-943E94398AD3}" srcOrd="0" destOrd="0" presId="urn:microsoft.com/office/officeart/2005/8/layout/bProcess3"/>
    <dgm:cxn modelId="{39776D65-CCF8-4BA5-9B22-5FF22C9F54BD}" type="presOf" srcId="{A8FDC174-1385-49A6-8E54-92E51AAEFA36}" destId="{A1F39444-5321-4494-9993-629A0EEC5580}" srcOrd="1" destOrd="0" presId="urn:microsoft.com/office/officeart/2005/8/layout/bProcess3"/>
    <dgm:cxn modelId="{63156E45-9BE8-492F-A9C3-BB1A59B2313F}" type="presOf" srcId="{6491C95B-02A7-4537-80E7-8C08F27690BC}" destId="{55DD1457-60C8-4A82-8854-D079DC515350}" srcOrd="1" destOrd="0" presId="urn:microsoft.com/office/officeart/2005/8/layout/bProcess3"/>
    <dgm:cxn modelId="{035FD849-2A5E-4177-8340-5CEEF1978B3C}" type="presOf" srcId="{D88D5E93-29AE-422A-A073-947DD340DD33}" destId="{BC5115DC-2D91-4AAD-892E-12195965AC9A}" srcOrd="1" destOrd="0" presId="urn:microsoft.com/office/officeart/2005/8/layout/bProcess3"/>
    <dgm:cxn modelId="{C2F38D4B-D3D2-45A5-877D-B8C491E26AE6}" type="presOf" srcId="{B2D11A6C-5835-4C2C-A081-B0CF25490452}" destId="{29E899B7-363B-4B95-B082-AF48C6940986}" srcOrd="1" destOrd="0" presId="urn:microsoft.com/office/officeart/2005/8/layout/bProcess3"/>
    <dgm:cxn modelId="{FF5FB26B-33B4-442B-BC84-767F1CA759C4}" type="presOf" srcId="{6491C95B-02A7-4537-80E7-8C08F27690BC}" destId="{DC279663-C499-470D-BCDE-4B3FDE441AD6}" srcOrd="0" destOrd="0" presId="urn:microsoft.com/office/officeart/2005/8/layout/bProcess3"/>
    <dgm:cxn modelId="{81E39871-7214-4F55-94C3-BDB527879F74}" type="presOf" srcId="{8C20AD75-2605-49C3-A6F4-0983044C2E1C}" destId="{685DEA32-BB78-4915-9193-5F5F934945E5}" srcOrd="0" destOrd="0" presId="urn:microsoft.com/office/officeart/2005/8/layout/bProcess3"/>
    <dgm:cxn modelId="{6667BC78-D3ED-40F2-AB2C-44D948FF7DCE}" type="presOf" srcId="{01179966-2E70-4779-984C-3B698479A0ED}" destId="{3A7F7BB7-A228-43DD-8893-926142963A53}" srcOrd="0" destOrd="0" presId="urn:microsoft.com/office/officeart/2005/8/layout/bProcess3"/>
    <dgm:cxn modelId="{A1650B59-7764-4A8A-9B61-D7194E15CF47}" type="presOf" srcId="{59FB5B36-F74D-429A-AB44-C0C68B695A7C}" destId="{B7A4A846-3A84-4015-85A3-49806B47C237}" srcOrd="0" destOrd="0" presId="urn:microsoft.com/office/officeart/2005/8/layout/bProcess3"/>
    <dgm:cxn modelId="{A02E9B81-301F-4F26-AB76-8D87D9AC152C}" type="presOf" srcId="{4CBD4278-E2A7-4BC4-AE1D-8610FBAC7713}" destId="{F1884BA2-D800-4552-88AA-41CD5E9102F1}" srcOrd="1" destOrd="0" presId="urn:microsoft.com/office/officeart/2005/8/layout/bProcess3"/>
    <dgm:cxn modelId="{2D8BEE81-3427-418A-A8C3-E3C227085C0B}" type="presOf" srcId="{B2D11A6C-5835-4C2C-A081-B0CF25490452}" destId="{6BF38135-6135-4867-B2BE-D72E08702CE5}" srcOrd="0" destOrd="0" presId="urn:microsoft.com/office/officeart/2005/8/layout/bProcess3"/>
    <dgm:cxn modelId="{5AD65588-4AE1-4179-BFEE-856706C09F7D}" srcId="{8C20AD75-2605-49C3-A6F4-0983044C2E1C}" destId="{E3080750-D878-4002-A5E3-2A6A750E189D}" srcOrd="1" destOrd="0" parTransId="{46BF4044-9976-4628-9ADC-8E1306832467}" sibTransId="{B2D11A6C-5835-4C2C-A081-B0CF25490452}"/>
    <dgm:cxn modelId="{6A330F8C-CC75-4E95-B02B-3389BB5421B9}" srcId="{8C20AD75-2605-49C3-A6F4-0983044C2E1C}" destId="{B52CEFB3-E749-431D-93DB-A40DF314EECD}" srcOrd="4" destOrd="0" parTransId="{575053E8-087C-46D3-A1A9-470616AE0556}" sibTransId="{D88D5E93-29AE-422A-A073-947DD340DD33}"/>
    <dgm:cxn modelId="{7B18E591-84E3-4684-AF36-E4507747F132}" type="presOf" srcId="{A8FDC174-1385-49A6-8E54-92E51AAEFA36}" destId="{6335CE2D-6B36-40B4-A252-1EB562D4C30D}" srcOrd="0" destOrd="0" presId="urn:microsoft.com/office/officeart/2005/8/layout/bProcess3"/>
    <dgm:cxn modelId="{487932B0-EF74-480A-9D8A-A31DBB807B6E}" type="presOf" srcId="{C7629545-0437-4813-8D3C-84B6BC940602}" destId="{65EFAE62-3AEA-4C37-9990-DF37C72F15F0}" srcOrd="0" destOrd="0" presId="urn:microsoft.com/office/officeart/2005/8/layout/bProcess3"/>
    <dgm:cxn modelId="{019222B6-2529-4215-A6CC-73CEEECBA2F7}" srcId="{8C20AD75-2605-49C3-A6F4-0983044C2E1C}" destId="{01179966-2E70-4779-984C-3B698479A0ED}" srcOrd="8" destOrd="0" parTransId="{C46EDA8E-2E59-4103-95E6-D94FEC2D6EDE}" sibTransId="{FBE0FEE6-17FC-4569-A052-4926D4C00185}"/>
    <dgm:cxn modelId="{092B6EB7-ED9F-491F-8CF4-A5D42F529B8F}" type="presOf" srcId="{C7629545-0437-4813-8D3C-84B6BC940602}" destId="{6D7B0F1C-3DFA-4309-A48E-5724B46905DD}" srcOrd="1" destOrd="0" presId="urn:microsoft.com/office/officeart/2005/8/layout/bProcess3"/>
    <dgm:cxn modelId="{A5FD52B7-BF05-481A-B1FF-9952B2C33D47}" type="presOf" srcId="{FBE0FEE6-17FC-4569-A052-4926D4C00185}" destId="{D094D1AB-016A-4ECC-BD64-B2EBFBCA65AA}" srcOrd="1" destOrd="0" presId="urn:microsoft.com/office/officeart/2005/8/layout/bProcess3"/>
    <dgm:cxn modelId="{8A4953B8-58AA-4E61-9538-AFE442BC61EA}" type="presOf" srcId="{A31A409A-B4AE-46F6-9077-D4EC23150C71}" destId="{13261D85-382B-4A08-AA27-C94F49D8BF42}" srcOrd="0" destOrd="0" presId="urn:microsoft.com/office/officeart/2005/8/layout/bProcess3"/>
    <dgm:cxn modelId="{3E40A0BB-BE3D-44C8-BD45-2BE05C984D55}" srcId="{8C20AD75-2605-49C3-A6F4-0983044C2E1C}" destId="{375931DD-9718-453B-A60B-A8540383E77E}" srcOrd="6" destOrd="0" parTransId="{807E8AFD-1774-497E-8DC7-67477D49990A}" sibTransId="{6FBAAA03-5AB0-4FD3-A533-D2A47B78EE44}"/>
    <dgm:cxn modelId="{2719BCC5-8A75-4950-9095-F56026729288}" type="presOf" srcId="{6FBAAA03-5AB0-4FD3-A533-D2A47B78EE44}" destId="{92A4E590-3BC6-4535-9CED-8A1F51E7F73B}" srcOrd="0" destOrd="0" presId="urn:microsoft.com/office/officeart/2005/8/layout/bProcess3"/>
    <dgm:cxn modelId="{3B2620CB-5542-429A-A7A0-63A779E28B0E}" srcId="{8C20AD75-2605-49C3-A6F4-0983044C2E1C}" destId="{59FB5B36-F74D-429A-AB44-C0C68B695A7C}" srcOrd="7" destOrd="0" parTransId="{F8BFD3D2-6261-40A9-969F-D015D3A7C0D8}" sibTransId="{111FB134-99E6-4DF9-9870-737330D8C299}"/>
    <dgm:cxn modelId="{15D083CB-D644-4966-96E7-41BC641A33AE}" type="presOf" srcId="{111FB134-99E6-4DF9-9870-737330D8C299}" destId="{2E1DAC34-01D7-4FD6-9C5F-A5CE39218564}" srcOrd="1" destOrd="0" presId="urn:microsoft.com/office/officeart/2005/8/layout/bProcess3"/>
    <dgm:cxn modelId="{CD13B6D6-42F9-4D41-B86D-D20ACA23ED8B}" srcId="{8C20AD75-2605-49C3-A6F4-0983044C2E1C}" destId="{818F8B71-8D6E-46B3-B3C2-8115E02A5DF7}" srcOrd="9" destOrd="0" parTransId="{523BE9E1-CC33-40A6-8254-76DD05E54C26}" sibTransId="{7D27FD85-EF43-40CB-9316-5A3A1883070D}"/>
    <dgm:cxn modelId="{8640EAD7-D496-4F58-B22C-79EBDF1F3227}" type="presOf" srcId="{6FBAAA03-5AB0-4FD3-A533-D2A47B78EE44}" destId="{ED5976DB-0BB1-4F3F-B20C-BFE1DC8061CB}" srcOrd="1" destOrd="0" presId="urn:microsoft.com/office/officeart/2005/8/layout/bProcess3"/>
    <dgm:cxn modelId="{FA6822D8-C805-4634-914D-6AE110384B96}" type="presOf" srcId="{B52CEFB3-E749-431D-93DB-A40DF314EECD}" destId="{329E9C70-D8D6-4B4D-ADF5-0E485D4AB06E}" srcOrd="0" destOrd="0" presId="urn:microsoft.com/office/officeart/2005/8/layout/bProcess3"/>
    <dgm:cxn modelId="{E99638E8-6B3C-4B9C-802D-86890DD931C4}" srcId="{8C20AD75-2605-49C3-A6F4-0983044C2E1C}" destId="{A31A409A-B4AE-46F6-9077-D4EC23150C71}" srcOrd="2" destOrd="0" parTransId="{BCAF1915-0379-4C65-865B-5B419AECAC59}" sibTransId="{4CBD4278-E2A7-4BC4-AE1D-8610FBAC7713}"/>
    <dgm:cxn modelId="{14C67FE8-B367-4C62-B1DD-421692315624}" type="presOf" srcId="{034D286D-A6FC-4560-B815-20BFB815AE18}" destId="{BC325A58-23B6-4802-BBBA-E99D476A4E43}" srcOrd="0" destOrd="0" presId="urn:microsoft.com/office/officeart/2005/8/layout/bProcess3"/>
    <dgm:cxn modelId="{C19BC7F3-ABAD-46A7-8B86-B2078CA645C3}" type="presOf" srcId="{D88D5E93-29AE-422A-A073-947DD340DD33}" destId="{B1D013A3-E2F6-4AC3-85F8-F15A8E4876E8}" srcOrd="0" destOrd="0" presId="urn:microsoft.com/office/officeart/2005/8/layout/bProcess3"/>
    <dgm:cxn modelId="{2C5D76F6-2065-4E28-8C5C-58882DD86596}" type="presOf" srcId="{780215D0-34CE-46F8-B4BE-FD9165136BB1}" destId="{CA0B9A15-F618-4A51-8E8B-988BFA3E1A9E}" srcOrd="0" destOrd="0" presId="urn:microsoft.com/office/officeart/2005/8/layout/bProcess3"/>
    <dgm:cxn modelId="{53AE8DF8-37C8-43BF-925A-E3CE05CD0388}" type="presOf" srcId="{375931DD-9718-453B-A60B-A8540383E77E}" destId="{2F91B36C-2A90-4EFB-92CD-1EC8678767BD}" srcOrd="0" destOrd="0" presId="urn:microsoft.com/office/officeart/2005/8/layout/bProcess3"/>
    <dgm:cxn modelId="{054C7EFC-24A5-4419-B337-1F5C4F0C93EE}" type="presOf" srcId="{4CBD4278-E2A7-4BC4-AE1D-8610FBAC7713}" destId="{E4DC2232-35B3-4809-9C1D-7B00085EE5F6}" srcOrd="0" destOrd="0" presId="urn:microsoft.com/office/officeart/2005/8/layout/bProcess3"/>
    <dgm:cxn modelId="{3738601C-D65C-4086-9E88-B62042F1683E}" type="presParOf" srcId="{685DEA32-BB78-4915-9193-5F5F934945E5}" destId="{CA0B9A15-F618-4A51-8E8B-988BFA3E1A9E}" srcOrd="0" destOrd="0" presId="urn:microsoft.com/office/officeart/2005/8/layout/bProcess3"/>
    <dgm:cxn modelId="{6013F3FF-5E50-4FEB-A38B-4CCBD7808170}" type="presParOf" srcId="{685DEA32-BB78-4915-9193-5F5F934945E5}" destId="{6335CE2D-6B36-40B4-A252-1EB562D4C30D}" srcOrd="1" destOrd="0" presId="urn:microsoft.com/office/officeart/2005/8/layout/bProcess3"/>
    <dgm:cxn modelId="{C0922872-4513-408B-BB1A-531310F70C96}" type="presParOf" srcId="{6335CE2D-6B36-40B4-A252-1EB562D4C30D}" destId="{A1F39444-5321-4494-9993-629A0EEC5580}" srcOrd="0" destOrd="0" presId="urn:microsoft.com/office/officeart/2005/8/layout/bProcess3"/>
    <dgm:cxn modelId="{2408C4BB-1B0D-4C5E-BBD5-BACFF581D455}" type="presParOf" srcId="{685DEA32-BB78-4915-9193-5F5F934945E5}" destId="{9E878B9D-FF73-4E2D-B7CA-730D58C2E807}" srcOrd="2" destOrd="0" presId="urn:microsoft.com/office/officeart/2005/8/layout/bProcess3"/>
    <dgm:cxn modelId="{F30950BB-A20A-4D42-A007-9EED34E2E0ED}" type="presParOf" srcId="{685DEA32-BB78-4915-9193-5F5F934945E5}" destId="{6BF38135-6135-4867-B2BE-D72E08702CE5}" srcOrd="3" destOrd="0" presId="urn:microsoft.com/office/officeart/2005/8/layout/bProcess3"/>
    <dgm:cxn modelId="{2D9946EC-EBE8-43F3-BCAF-562BDF7EFE2E}" type="presParOf" srcId="{6BF38135-6135-4867-B2BE-D72E08702CE5}" destId="{29E899B7-363B-4B95-B082-AF48C6940986}" srcOrd="0" destOrd="0" presId="urn:microsoft.com/office/officeart/2005/8/layout/bProcess3"/>
    <dgm:cxn modelId="{777A5B66-4878-4BF4-8C7A-92668961FA7A}" type="presParOf" srcId="{685DEA32-BB78-4915-9193-5F5F934945E5}" destId="{13261D85-382B-4A08-AA27-C94F49D8BF42}" srcOrd="4" destOrd="0" presId="urn:microsoft.com/office/officeart/2005/8/layout/bProcess3"/>
    <dgm:cxn modelId="{D8560A70-3179-4C0D-B291-AD344467DEE2}" type="presParOf" srcId="{685DEA32-BB78-4915-9193-5F5F934945E5}" destId="{E4DC2232-35B3-4809-9C1D-7B00085EE5F6}" srcOrd="5" destOrd="0" presId="urn:microsoft.com/office/officeart/2005/8/layout/bProcess3"/>
    <dgm:cxn modelId="{FB7D3E04-5866-497F-A1B4-FF2576E0D48F}" type="presParOf" srcId="{E4DC2232-35B3-4809-9C1D-7B00085EE5F6}" destId="{F1884BA2-D800-4552-88AA-41CD5E9102F1}" srcOrd="0" destOrd="0" presId="urn:microsoft.com/office/officeart/2005/8/layout/bProcess3"/>
    <dgm:cxn modelId="{96429E63-2C1A-4981-8A01-2944C45CB331}" type="presParOf" srcId="{685DEA32-BB78-4915-9193-5F5F934945E5}" destId="{BC325A58-23B6-4802-BBBA-E99D476A4E43}" srcOrd="6" destOrd="0" presId="urn:microsoft.com/office/officeart/2005/8/layout/bProcess3"/>
    <dgm:cxn modelId="{F05D0B30-ECB6-4CF7-B63F-6F4B76E01D24}" type="presParOf" srcId="{685DEA32-BB78-4915-9193-5F5F934945E5}" destId="{DC279663-C499-470D-BCDE-4B3FDE441AD6}" srcOrd="7" destOrd="0" presId="urn:microsoft.com/office/officeart/2005/8/layout/bProcess3"/>
    <dgm:cxn modelId="{5AA9F97C-FA9A-4EB3-B0EA-F85E7BBD6BE5}" type="presParOf" srcId="{DC279663-C499-470D-BCDE-4B3FDE441AD6}" destId="{55DD1457-60C8-4A82-8854-D079DC515350}" srcOrd="0" destOrd="0" presId="urn:microsoft.com/office/officeart/2005/8/layout/bProcess3"/>
    <dgm:cxn modelId="{C4D89480-23EF-439A-AB1E-315F7896BE24}" type="presParOf" srcId="{685DEA32-BB78-4915-9193-5F5F934945E5}" destId="{329E9C70-D8D6-4B4D-ADF5-0E485D4AB06E}" srcOrd="8" destOrd="0" presId="urn:microsoft.com/office/officeart/2005/8/layout/bProcess3"/>
    <dgm:cxn modelId="{269E065B-D2A1-4A30-A3A8-264C9334E735}" type="presParOf" srcId="{685DEA32-BB78-4915-9193-5F5F934945E5}" destId="{B1D013A3-E2F6-4AC3-85F8-F15A8E4876E8}" srcOrd="9" destOrd="0" presId="urn:microsoft.com/office/officeart/2005/8/layout/bProcess3"/>
    <dgm:cxn modelId="{9ADA4C93-E0EB-49B8-81E0-7FC2EBFD2FE7}" type="presParOf" srcId="{B1D013A3-E2F6-4AC3-85F8-F15A8E4876E8}" destId="{BC5115DC-2D91-4AAD-892E-12195965AC9A}" srcOrd="0" destOrd="0" presId="urn:microsoft.com/office/officeart/2005/8/layout/bProcess3"/>
    <dgm:cxn modelId="{BF0FE2C6-CD97-4528-A014-23448FE248A1}" type="presParOf" srcId="{685DEA32-BB78-4915-9193-5F5F934945E5}" destId="{A9E70A6E-B507-4B22-86F3-943E94398AD3}" srcOrd="10" destOrd="0" presId="urn:microsoft.com/office/officeart/2005/8/layout/bProcess3"/>
    <dgm:cxn modelId="{F0395C7C-5B22-4CE9-86E0-382825201911}" type="presParOf" srcId="{685DEA32-BB78-4915-9193-5F5F934945E5}" destId="{65EFAE62-3AEA-4C37-9990-DF37C72F15F0}" srcOrd="11" destOrd="0" presId="urn:microsoft.com/office/officeart/2005/8/layout/bProcess3"/>
    <dgm:cxn modelId="{0A00F2C8-2A2B-4562-ABA6-BD6A9BE89002}" type="presParOf" srcId="{65EFAE62-3AEA-4C37-9990-DF37C72F15F0}" destId="{6D7B0F1C-3DFA-4309-A48E-5724B46905DD}" srcOrd="0" destOrd="0" presId="urn:microsoft.com/office/officeart/2005/8/layout/bProcess3"/>
    <dgm:cxn modelId="{8BE1108A-BFA5-4955-AAD2-6F104283ED85}" type="presParOf" srcId="{685DEA32-BB78-4915-9193-5F5F934945E5}" destId="{2F91B36C-2A90-4EFB-92CD-1EC8678767BD}" srcOrd="12" destOrd="0" presId="urn:microsoft.com/office/officeart/2005/8/layout/bProcess3"/>
    <dgm:cxn modelId="{17E69873-4D34-4DA0-91E2-6C8259EEF153}" type="presParOf" srcId="{685DEA32-BB78-4915-9193-5F5F934945E5}" destId="{92A4E590-3BC6-4535-9CED-8A1F51E7F73B}" srcOrd="13" destOrd="0" presId="urn:microsoft.com/office/officeart/2005/8/layout/bProcess3"/>
    <dgm:cxn modelId="{94AE52D7-704F-47BE-BE5C-772B071D6F26}" type="presParOf" srcId="{92A4E590-3BC6-4535-9CED-8A1F51E7F73B}" destId="{ED5976DB-0BB1-4F3F-B20C-BFE1DC8061CB}" srcOrd="0" destOrd="0" presId="urn:microsoft.com/office/officeart/2005/8/layout/bProcess3"/>
    <dgm:cxn modelId="{E5E299A9-E4B1-44FD-A6D0-29F80CCE3810}" type="presParOf" srcId="{685DEA32-BB78-4915-9193-5F5F934945E5}" destId="{B7A4A846-3A84-4015-85A3-49806B47C237}" srcOrd="14" destOrd="0" presId="urn:microsoft.com/office/officeart/2005/8/layout/bProcess3"/>
    <dgm:cxn modelId="{9BEF4948-536C-4739-8137-E5FF3F2890DA}" type="presParOf" srcId="{685DEA32-BB78-4915-9193-5F5F934945E5}" destId="{F0BAF4D2-1378-412A-977F-4ADA5073A0AE}" srcOrd="15" destOrd="0" presId="urn:microsoft.com/office/officeart/2005/8/layout/bProcess3"/>
    <dgm:cxn modelId="{5393AD98-9ACF-46C9-9D2B-30DD1DFE4CB8}" type="presParOf" srcId="{F0BAF4D2-1378-412A-977F-4ADA5073A0AE}" destId="{2E1DAC34-01D7-4FD6-9C5F-A5CE39218564}" srcOrd="0" destOrd="0" presId="urn:microsoft.com/office/officeart/2005/8/layout/bProcess3"/>
    <dgm:cxn modelId="{A8FC8889-F7DA-4923-B50D-B502185703CD}" type="presParOf" srcId="{685DEA32-BB78-4915-9193-5F5F934945E5}" destId="{3A7F7BB7-A228-43DD-8893-926142963A53}" srcOrd="16" destOrd="0" presId="urn:microsoft.com/office/officeart/2005/8/layout/bProcess3"/>
    <dgm:cxn modelId="{83EE29D0-DE2F-4591-BE51-E6C8BBAA253F}" type="presParOf" srcId="{685DEA32-BB78-4915-9193-5F5F934945E5}" destId="{83E1A332-58F7-42C9-8F0A-5C5CC1FA526B}" srcOrd="17" destOrd="0" presId="urn:microsoft.com/office/officeart/2005/8/layout/bProcess3"/>
    <dgm:cxn modelId="{91908035-C62A-4AD3-8284-4DAA16D30C16}" type="presParOf" srcId="{83E1A332-58F7-42C9-8F0A-5C5CC1FA526B}" destId="{D094D1AB-016A-4ECC-BD64-B2EBFBCA65AA}" srcOrd="0" destOrd="0" presId="urn:microsoft.com/office/officeart/2005/8/layout/bProcess3"/>
    <dgm:cxn modelId="{F52CF862-B20E-4302-89B5-5E10969DBAAA}" type="presParOf" srcId="{685DEA32-BB78-4915-9193-5F5F934945E5}" destId="{244CB43C-8B52-4758-B74B-5560CEF43263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3A366-D389-4E6B-815B-F2692B500A59}">
      <dsp:nvSpPr>
        <dsp:cNvPr id="0" name=""/>
        <dsp:cNvSpPr/>
      </dsp:nvSpPr>
      <dsp:spPr>
        <a:xfrm>
          <a:off x="31" y="32799"/>
          <a:ext cx="3002867" cy="753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Sagona" panose="02010004040101010103" pitchFamily="2" charset="0"/>
            </a:rPr>
            <a:t>Ciencias humanas </a:t>
          </a:r>
          <a:endParaRPr lang="es-EC" sz="2100" kern="1200" dirty="0">
            <a:latin typeface="Sagona" panose="02010004040101010103" pitchFamily="2" charset="0"/>
          </a:endParaRPr>
        </a:p>
      </dsp:txBody>
      <dsp:txXfrm>
        <a:off x="31" y="32799"/>
        <a:ext cx="3002867" cy="753886"/>
      </dsp:txXfrm>
    </dsp:sp>
    <dsp:sp modelId="{7FAE57AA-F36B-44F3-8A3E-2708638C97A6}">
      <dsp:nvSpPr>
        <dsp:cNvPr id="0" name=""/>
        <dsp:cNvSpPr/>
      </dsp:nvSpPr>
      <dsp:spPr>
        <a:xfrm>
          <a:off x="31" y="786686"/>
          <a:ext cx="3002867" cy="288044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2100" i="1" kern="1200" dirty="0" err="1">
              <a:latin typeface="Sagona" panose="02010004040101010103" pitchFamily="2" charset="0"/>
            </a:rPr>
            <a:t>Abstract</a:t>
          </a:r>
          <a:endParaRPr lang="es-EC" sz="2100" kern="1200" dirty="0">
            <a:latin typeface="Sagona" panose="02010004040101010103" pitchFamily="2" charset="0"/>
          </a:endParaRP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2100" i="1" kern="1200" dirty="0">
              <a:latin typeface="Sagona" panose="02010004040101010103" pitchFamily="2" charset="0"/>
            </a:rPr>
            <a:t>Palabras Clave </a:t>
          </a:r>
          <a:r>
            <a:rPr lang="es-ES" sz="2100" kern="1200" dirty="0">
              <a:latin typeface="Sagona" panose="02010004040101010103" pitchFamily="2" charset="0"/>
            </a:rPr>
            <a:t>Introducción Desarrollo Conclusiones </a:t>
          </a:r>
          <a:r>
            <a:rPr lang="es-ES" sz="2100" i="1" kern="1200" dirty="0">
              <a:latin typeface="Sagona" panose="02010004040101010103" pitchFamily="2" charset="0"/>
            </a:rPr>
            <a:t>Agradecimientos Bibliografía</a:t>
          </a:r>
          <a:endParaRPr lang="es-EC" sz="2100" kern="1200" dirty="0">
            <a:latin typeface="Sagona" panose="02010004040101010103" pitchFamily="2" charset="0"/>
          </a:endParaRPr>
        </a:p>
      </dsp:txBody>
      <dsp:txXfrm>
        <a:off x="31" y="786686"/>
        <a:ext cx="3002867" cy="2880448"/>
      </dsp:txXfrm>
    </dsp:sp>
    <dsp:sp modelId="{E5DA1344-F4B8-40FA-8186-A4EB052A30D6}">
      <dsp:nvSpPr>
        <dsp:cNvPr id="0" name=""/>
        <dsp:cNvSpPr/>
      </dsp:nvSpPr>
      <dsp:spPr>
        <a:xfrm>
          <a:off x="3423300" y="32799"/>
          <a:ext cx="3002867" cy="75388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Sagona" panose="02010004040101010103" pitchFamily="2" charset="0"/>
            </a:rPr>
            <a:t>Ciencias experimentales</a:t>
          </a:r>
          <a:endParaRPr lang="es-EC" sz="2100" kern="1200" dirty="0">
            <a:latin typeface="Sagona" panose="02010004040101010103" pitchFamily="2" charset="0"/>
          </a:endParaRPr>
        </a:p>
      </dsp:txBody>
      <dsp:txXfrm>
        <a:off x="3423300" y="32799"/>
        <a:ext cx="3002867" cy="753886"/>
      </dsp:txXfrm>
    </dsp:sp>
    <dsp:sp modelId="{8124B5BE-AE1A-4760-891D-1BB25F7499AB}">
      <dsp:nvSpPr>
        <dsp:cNvPr id="0" name=""/>
        <dsp:cNvSpPr/>
      </dsp:nvSpPr>
      <dsp:spPr>
        <a:xfrm>
          <a:off x="3423300" y="786686"/>
          <a:ext cx="3002867" cy="2880448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2000" i="1" kern="1200" dirty="0" err="1">
              <a:latin typeface="Sagona" panose="02010004040101010103" pitchFamily="2" charset="0"/>
            </a:rPr>
            <a:t>Abstract</a:t>
          </a:r>
          <a:endParaRPr lang="es-EC" sz="2000" kern="1200" dirty="0">
            <a:latin typeface="Sagona" panose="02010004040101010103" pitchFamily="2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2000" i="1" kern="1200" dirty="0">
              <a:latin typeface="Sagona" panose="02010004040101010103" pitchFamily="2" charset="0"/>
            </a:rPr>
            <a:t>Palabras Clave </a:t>
          </a:r>
          <a:r>
            <a:rPr lang="es-ES" sz="2000" kern="1200" dirty="0">
              <a:latin typeface="Sagona" panose="02010004040101010103" pitchFamily="2" charset="0"/>
            </a:rPr>
            <a:t>Introducción</a:t>
          </a:r>
          <a:endParaRPr lang="es-EC" sz="2000" kern="1200" dirty="0">
            <a:latin typeface="Sagona" panose="02010004040101010103" pitchFamily="2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2000" kern="1200" dirty="0">
              <a:latin typeface="Sagona" panose="02010004040101010103" pitchFamily="2" charset="0"/>
            </a:rPr>
            <a:t>Materiales y métodos Resultados</a:t>
          </a:r>
          <a:endParaRPr lang="es-EC" sz="2000" kern="1200" dirty="0">
            <a:latin typeface="Sagona" panose="02010004040101010103" pitchFamily="2" charset="0"/>
          </a:endParaRPr>
        </a:p>
        <a:p>
          <a:pPr marL="457200" lvl="2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2000" kern="1200" dirty="0">
              <a:latin typeface="Sagona" panose="02010004040101010103" pitchFamily="2" charset="0"/>
            </a:rPr>
            <a:t>Discusión Conclusiones </a:t>
          </a:r>
          <a:r>
            <a:rPr lang="es-ES" sz="2000" i="1" kern="1200" dirty="0">
              <a:latin typeface="Sagona" panose="02010004040101010103" pitchFamily="2" charset="0"/>
            </a:rPr>
            <a:t>Agradecimientos Bibliografía</a:t>
          </a:r>
          <a:endParaRPr lang="es-EC" sz="2000" kern="1200" dirty="0">
            <a:latin typeface="Sagona" panose="02010004040101010103" pitchFamily="2" charset="0"/>
          </a:endParaRPr>
        </a:p>
      </dsp:txBody>
      <dsp:txXfrm>
        <a:off x="3423300" y="786686"/>
        <a:ext cx="3002867" cy="2880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1E4F5-AB2A-44F7-92D2-A095C660A3A9}">
      <dsp:nvSpPr>
        <dsp:cNvPr id="0" name=""/>
        <dsp:cNvSpPr/>
      </dsp:nvSpPr>
      <dsp:spPr>
        <a:xfrm>
          <a:off x="0" y="892080"/>
          <a:ext cx="92092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B4156-6024-4FB2-8DF0-31CF3424976E}">
      <dsp:nvSpPr>
        <dsp:cNvPr id="0" name=""/>
        <dsp:cNvSpPr/>
      </dsp:nvSpPr>
      <dsp:spPr>
        <a:xfrm>
          <a:off x="460461" y="685440"/>
          <a:ext cx="644645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1" tIns="0" rIns="24366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latin typeface="Sagona" panose="02010004040101010103" pitchFamily="2" charset="0"/>
            </a:rPr>
            <a:t>Establecimiento del campo o territorio científico de la investigación.</a:t>
          </a:r>
          <a:endParaRPr lang="es-EC" sz="1400" kern="1200" dirty="0">
            <a:latin typeface="Sagona" panose="02010004040101010103" pitchFamily="2" charset="0"/>
          </a:endParaRPr>
        </a:p>
      </dsp:txBody>
      <dsp:txXfrm>
        <a:off x="480636" y="705615"/>
        <a:ext cx="6406108" cy="372930"/>
      </dsp:txXfrm>
    </dsp:sp>
    <dsp:sp modelId="{308A4F33-D98E-45EC-BC79-C8CD386E2280}">
      <dsp:nvSpPr>
        <dsp:cNvPr id="0" name=""/>
        <dsp:cNvSpPr/>
      </dsp:nvSpPr>
      <dsp:spPr>
        <a:xfrm>
          <a:off x="0" y="1527120"/>
          <a:ext cx="92092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77D06-94C6-4337-973E-4258FCE659CC}">
      <dsp:nvSpPr>
        <dsp:cNvPr id="0" name=""/>
        <dsp:cNvSpPr/>
      </dsp:nvSpPr>
      <dsp:spPr>
        <a:xfrm>
          <a:off x="460461" y="1320480"/>
          <a:ext cx="644645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1" tIns="0" rIns="24366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latin typeface="Sagona" panose="02010004040101010103" pitchFamily="2" charset="0"/>
            </a:rPr>
            <a:t>Establecimiento del nicho o tema no investigado todavía.</a:t>
          </a:r>
          <a:endParaRPr lang="es-EC" sz="1400" kern="1200" dirty="0">
            <a:latin typeface="Sagona" panose="02010004040101010103" pitchFamily="2" charset="0"/>
          </a:endParaRPr>
        </a:p>
      </dsp:txBody>
      <dsp:txXfrm>
        <a:off x="480636" y="1340655"/>
        <a:ext cx="6406108" cy="372930"/>
      </dsp:txXfrm>
    </dsp:sp>
    <dsp:sp modelId="{17F37A6C-D0C3-4AE5-9F7B-3C8441EC648A}">
      <dsp:nvSpPr>
        <dsp:cNvPr id="0" name=""/>
        <dsp:cNvSpPr/>
      </dsp:nvSpPr>
      <dsp:spPr>
        <a:xfrm>
          <a:off x="0" y="2162160"/>
          <a:ext cx="92092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2AB90-A7EA-47A4-A90C-3372134A8BC4}">
      <dsp:nvSpPr>
        <dsp:cNvPr id="0" name=""/>
        <dsp:cNvSpPr/>
      </dsp:nvSpPr>
      <dsp:spPr>
        <a:xfrm>
          <a:off x="460461" y="1955520"/>
          <a:ext cx="644645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1" tIns="0" rIns="24366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Sagona" panose="02010004040101010103" pitchFamily="2" charset="0"/>
            </a:rPr>
            <a:t>Establecimiento del tema de investigación. </a:t>
          </a:r>
          <a:endParaRPr lang="es-EC" sz="1400" kern="1200" dirty="0">
            <a:latin typeface="Sagona" panose="02010004040101010103" pitchFamily="2" charset="0"/>
          </a:endParaRPr>
        </a:p>
      </dsp:txBody>
      <dsp:txXfrm>
        <a:off x="480636" y="1975695"/>
        <a:ext cx="6406108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B4DD4-77F8-44FB-A8B4-5CEA66795C03}">
      <dsp:nvSpPr>
        <dsp:cNvPr id="0" name=""/>
        <dsp:cNvSpPr/>
      </dsp:nvSpPr>
      <dsp:spPr>
        <a:xfrm>
          <a:off x="821" y="0"/>
          <a:ext cx="2136303" cy="4385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Explicación de métodos y/o procedimientos</a:t>
          </a:r>
          <a:endParaRPr lang="es-EC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821" y="0"/>
        <a:ext cx="2136303" cy="1315720"/>
      </dsp:txXfrm>
    </dsp:sp>
    <dsp:sp modelId="{BD545EE7-2965-46AD-BAED-2903BAD303CC}">
      <dsp:nvSpPr>
        <dsp:cNvPr id="0" name=""/>
        <dsp:cNvSpPr/>
      </dsp:nvSpPr>
      <dsp:spPr>
        <a:xfrm>
          <a:off x="214452" y="1316094"/>
          <a:ext cx="1709042" cy="86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300" kern="1200" dirty="0"/>
            <a:t>Descripción de muestras, corpus, datos, hechos, procesos.</a:t>
          </a:r>
          <a:endParaRPr lang="es-EC" sz="1300" kern="1200" dirty="0"/>
        </a:p>
      </dsp:txBody>
      <dsp:txXfrm>
        <a:off x="239688" y="1341330"/>
        <a:ext cx="1658570" cy="811149"/>
      </dsp:txXfrm>
    </dsp:sp>
    <dsp:sp modelId="{FD461582-27C6-4F67-B101-5F90BA8857C5}">
      <dsp:nvSpPr>
        <dsp:cNvPr id="0" name=""/>
        <dsp:cNvSpPr/>
      </dsp:nvSpPr>
      <dsp:spPr>
        <a:xfrm>
          <a:off x="214452" y="2310273"/>
          <a:ext cx="1709042" cy="86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300" kern="1200" dirty="0"/>
            <a:t>Registro y/o descripción de variables de evaluación.</a:t>
          </a:r>
          <a:endParaRPr lang="es-EC" sz="1300" kern="1200" dirty="0"/>
        </a:p>
      </dsp:txBody>
      <dsp:txXfrm>
        <a:off x="239688" y="2335509"/>
        <a:ext cx="1658570" cy="811149"/>
      </dsp:txXfrm>
    </dsp:sp>
    <dsp:sp modelId="{7A0CB006-4B12-4E72-8D2F-62F2FE44E218}">
      <dsp:nvSpPr>
        <dsp:cNvPr id="0" name=""/>
        <dsp:cNvSpPr/>
      </dsp:nvSpPr>
      <dsp:spPr>
        <a:xfrm>
          <a:off x="214452" y="3304451"/>
          <a:ext cx="1709042" cy="86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300" kern="1200" dirty="0"/>
            <a:t>Aportes de la investigación</a:t>
          </a:r>
          <a:endParaRPr lang="es-EC" sz="1300" kern="1200" dirty="0"/>
        </a:p>
      </dsp:txBody>
      <dsp:txXfrm>
        <a:off x="239688" y="3329687"/>
        <a:ext cx="1658570" cy="811149"/>
      </dsp:txXfrm>
    </dsp:sp>
    <dsp:sp modelId="{A9E3F5A5-C892-4791-B4CE-388254A3C9B0}">
      <dsp:nvSpPr>
        <dsp:cNvPr id="0" name=""/>
        <dsp:cNvSpPr/>
      </dsp:nvSpPr>
      <dsp:spPr>
        <a:xfrm>
          <a:off x="2297348" y="0"/>
          <a:ext cx="2136303" cy="4385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Referencias documentales</a:t>
          </a:r>
          <a:endParaRPr lang="es-EC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297348" y="0"/>
        <a:ext cx="2136303" cy="1315720"/>
      </dsp:txXfrm>
    </dsp:sp>
    <dsp:sp modelId="{5246980D-A951-4441-8253-B645A62844A7}">
      <dsp:nvSpPr>
        <dsp:cNvPr id="0" name=""/>
        <dsp:cNvSpPr/>
      </dsp:nvSpPr>
      <dsp:spPr>
        <a:xfrm>
          <a:off x="2510978" y="1316094"/>
          <a:ext cx="1709042" cy="86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300" kern="1200" dirty="0"/>
            <a:t>Recapitulaciones sobre el marco teórico</a:t>
          </a:r>
          <a:endParaRPr lang="es-EC" sz="1300" kern="1200" dirty="0"/>
        </a:p>
      </dsp:txBody>
      <dsp:txXfrm>
        <a:off x="2536214" y="1341330"/>
        <a:ext cx="1658570" cy="811149"/>
      </dsp:txXfrm>
    </dsp:sp>
    <dsp:sp modelId="{D11F5DBE-7A65-4CF4-BC01-BC986993BBCA}">
      <dsp:nvSpPr>
        <dsp:cNvPr id="0" name=""/>
        <dsp:cNvSpPr/>
      </dsp:nvSpPr>
      <dsp:spPr>
        <a:xfrm>
          <a:off x="2510978" y="2310273"/>
          <a:ext cx="1709042" cy="86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300" kern="1200" dirty="0"/>
            <a:t>Referencias a la línea de investigación</a:t>
          </a:r>
          <a:endParaRPr lang="es-EC" sz="1300" kern="1200" dirty="0"/>
        </a:p>
      </dsp:txBody>
      <dsp:txXfrm>
        <a:off x="2536214" y="2335509"/>
        <a:ext cx="1658570" cy="811149"/>
      </dsp:txXfrm>
    </dsp:sp>
    <dsp:sp modelId="{6C4A6523-EE5C-4756-9B2E-2EFF0F5500D0}">
      <dsp:nvSpPr>
        <dsp:cNvPr id="0" name=""/>
        <dsp:cNvSpPr/>
      </dsp:nvSpPr>
      <dsp:spPr>
        <a:xfrm>
          <a:off x="2510978" y="3304451"/>
          <a:ext cx="1709042" cy="86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300" kern="1200" dirty="0"/>
            <a:t>Información sobre antecedentes</a:t>
          </a:r>
          <a:endParaRPr lang="es-EC" sz="1300" kern="1200" dirty="0"/>
        </a:p>
      </dsp:txBody>
      <dsp:txXfrm>
        <a:off x="2536214" y="3329687"/>
        <a:ext cx="1658570" cy="811149"/>
      </dsp:txXfrm>
    </dsp:sp>
    <dsp:sp modelId="{86646062-0634-4380-B23D-A10572E4F11D}">
      <dsp:nvSpPr>
        <dsp:cNvPr id="0" name=""/>
        <dsp:cNvSpPr/>
      </dsp:nvSpPr>
      <dsp:spPr>
        <a:xfrm>
          <a:off x="4593874" y="0"/>
          <a:ext cx="2136303" cy="4385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Referencia a investigaciones previas</a:t>
          </a:r>
          <a:endParaRPr lang="es-EC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593874" y="0"/>
        <a:ext cx="2136303" cy="1315720"/>
      </dsp:txXfrm>
    </dsp:sp>
    <dsp:sp modelId="{8F2F359E-3DA0-45B6-A9EB-6EF8EC311547}">
      <dsp:nvSpPr>
        <dsp:cNvPr id="0" name=""/>
        <dsp:cNvSpPr/>
      </dsp:nvSpPr>
      <dsp:spPr>
        <a:xfrm>
          <a:off x="4807505" y="1316094"/>
          <a:ext cx="1709042" cy="86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300" kern="1200" dirty="0"/>
            <a:t>Explicación o aclaración de los resultados</a:t>
          </a:r>
          <a:endParaRPr lang="es-EC" sz="1300" kern="1200" dirty="0"/>
        </a:p>
      </dsp:txBody>
      <dsp:txXfrm>
        <a:off x="4832741" y="1341330"/>
        <a:ext cx="1658570" cy="811149"/>
      </dsp:txXfrm>
    </dsp:sp>
    <dsp:sp modelId="{0EFB0DC6-D5C5-4FB3-A0F2-F971C6A611EA}">
      <dsp:nvSpPr>
        <dsp:cNvPr id="0" name=""/>
        <dsp:cNvSpPr/>
      </dsp:nvSpPr>
      <dsp:spPr>
        <a:xfrm>
          <a:off x="4807505" y="2310273"/>
          <a:ext cx="1709042" cy="86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300" kern="1200" dirty="0"/>
            <a:t>Ejemplificación</a:t>
          </a:r>
          <a:endParaRPr lang="es-EC" sz="1300" kern="1200" dirty="0"/>
        </a:p>
      </dsp:txBody>
      <dsp:txXfrm>
        <a:off x="4832741" y="2335509"/>
        <a:ext cx="1658570" cy="811149"/>
      </dsp:txXfrm>
    </dsp:sp>
    <dsp:sp modelId="{5123E006-5634-4DFE-8664-B76C76C40AB1}">
      <dsp:nvSpPr>
        <dsp:cNvPr id="0" name=""/>
        <dsp:cNvSpPr/>
      </dsp:nvSpPr>
      <dsp:spPr>
        <a:xfrm>
          <a:off x="4807505" y="3304451"/>
          <a:ext cx="1709042" cy="861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300" kern="1200" dirty="0"/>
            <a:t>Hipótesis/problemas. Generalizaciones</a:t>
          </a:r>
          <a:endParaRPr lang="es-EC" sz="1300" kern="1200" dirty="0"/>
        </a:p>
      </dsp:txBody>
      <dsp:txXfrm>
        <a:off x="4832741" y="3329687"/>
        <a:ext cx="1658570" cy="811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1E4F5-AB2A-44F7-92D2-A095C660A3A9}">
      <dsp:nvSpPr>
        <dsp:cNvPr id="0" name=""/>
        <dsp:cNvSpPr/>
      </dsp:nvSpPr>
      <dsp:spPr>
        <a:xfrm>
          <a:off x="0" y="574560"/>
          <a:ext cx="92092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B4156-6024-4FB2-8DF0-31CF3424976E}">
      <dsp:nvSpPr>
        <dsp:cNvPr id="0" name=""/>
        <dsp:cNvSpPr/>
      </dsp:nvSpPr>
      <dsp:spPr>
        <a:xfrm>
          <a:off x="460461" y="367919"/>
          <a:ext cx="644645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1" tIns="0" rIns="24366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latin typeface="Sagona" panose="02010004040101010103" pitchFamily="2" charset="0"/>
            </a:rPr>
            <a:t>Establecimiento del campo o territorio científico de la investigación.</a:t>
          </a:r>
          <a:endParaRPr lang="es-EC" sz="1400" kern="1200" dirty="0">
            <a:latin typeface="Sagona" panose="02010004040101010103" pitchFamily="2" charset="0"/>
          </a:endParaRPr>
        </a:p>
      </dsp:txBody>
      <dsp:txXfrm>
        <a:off x="480636" y="388094"/>
        <a:ext cx="6406108" cy="372930"/>
      </dsp:txXfrm>
    </dsp:sp>
    <dsp:sp modelId="{308A4F33-D98E-45EC-BC79-C8CD386E2280}">
      <dsp:nvSpPr>
        <dsp:cNvPr id="0" name=""/>
        <dsp:cNvSpPr/>
      </dsp:nvSpPr>
      <dsp:spPr>
        <a:xfrm>
          <a:off x="0" y="1209600"/>
          <a:ext cx="92092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77D06-94C6-4337-973E-4258FCE659CC}">
      <dsp:nvSpPr>
        <dsp:cNvPr id="0" name=""/>
        <dsp:cNvSpPr/>
      </dsp:nvSpPr>
      <dsp:spPr>
        <a:xfrm>
          <a:off x="460461" y="1002960"/>
          <a:ext cx="644645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1" tIns="0" rIns="24366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latin typeface="Sagona" panose="02010004040101010103" pitchFamily="2" charset="0"/>
            </a:rPr>
            <a:t>Establecimiento del nicho o tema no investigado todavía.</a:t>
          </a:r>
          <a:endParaRPr lang="es-EC" sz="1400" kern="1200" dirty="0">
            <a:latin typeface="Sagona" panose="02010004040101010103" pitchFamily="2" charset="0"/>
          </a:endParaRPr>
        </a:p>
      </dsp:txBody>
      <dsp:txXfrm>
        <a:off x="480636" y="1023135"/>
        <a:ext cx="6406108" cy="372930"/>
      </dsp:txXfrm>
    </dsp:sp>
    <dsp:sp modelId="{17F37A6C-D0C3-4AE5-9F7B-3C8441EC648A}">
      <dsp:nvSpPr>
        <dsp:cNvPr id="0" name=""/>
        <dsp:cNvSpPr/>
      </dsp:nvSpPr>
      <dsp:spPr>
        <a:xfrm>
          <a:off x="0" y="1844640"/>
          <a:ext cx="92092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2AB90-A7EA-47A4-A90C-3372134A8BC4}">
      <dsp:nvSpPr>
        <dsp:cNvPr id="0" name=""/>
        <dsp:cNvSpPr/>
      </dsp:nvSpPr>
      <dsp:spPr>
        <a:xfrm>
          <a:off x="460461" y="1638000"/>
          <a:ext cx="644645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1" tIns="0" rIns="24366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Sagona" panose="02010004040101010103" pitchFamily="2" charset="0"/>
            </a:rPr>
            <a:t>Establecimiento del tema de investigación. </a:t>
          </a:r>
          <a:endParaRPr lang="es-EC" sz="1400" kern="1200" dirty="0">
            <a:latin typeface="Sagona" panose="02010004040101010103" pitchFamily="2" charset="0"/>
          </a:endParaRPr>
        </a:p>
      </dsp:txBody>
      <dsp:txXfrm>
        <a:off x="480636" y="1658175"/>
        <a:ext cx="6406108" cy="372930"/>
      </dsp:txXfrm>
    </dsp:sp>
    <dsp:sp modelId="{F05008B8-4DBF-4589-BA27-509B07016526}">
      <dsp:nvSpPr>
        <dsp:cNvPr id="0" name=""/>
        <dsp:cNvSpPr/>
      </dsp:nvSpPr>
      <dsp:spPr>
        <a:xfrm>
          <a:off x="0" y="2479680"/>
          <a:ext cx="92092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996F1-4075-45A0-BB93-AEDE4B0C8303}">
      <dsp:nvSpPr>
        <dsp:cNvPr id="0" name=""/>
        <dsp:cNvSpPr/>
      </dsp:nvSpPr>
      <dsp:spPr>
        <a:xfrm>
          <a:off x="460461" y="2273040"/>
          <a:ext cx="644645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61" tIns="0" rIns="24366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Definirse claramente los conceptos principales y las variables.</a:t>
          </a:r>
          <a:endParaRPr lang="es-EC" sz="1400" kern="1200" dirty="0"/>
        </a:p>
      </dsp:txBody>
      <dsp:txXfrm>
        <a:off x="480636" y="2293215"/>
        <a:ext cx="6406108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D8593-CDA9-4F2B-B45E-0DF75B82C533}">
      <dsp:nvSpPr>
        <dsp:cNvPr id="0" name=""/>
        <dsp:cNvSpPr/>
      </dsp:nvSpPr>
      <dsp:spPr>
        <a:xfrm>
          <a:off x="0" y="0"/>
          <a:ext cx="5334000" cy="3539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endParaRPr lang="es-EC" sz="4900" kern="1200" dirty="0"/>
        </a:p>
      </dsp:txBody>
      <dsp:txXfrm>
        <a:off x="0" y="0"/>
        <a:ext cx="5334000" cy="1061996"/>
      </dsp:txXfrm>
    </dsp:sp>
    <dsp:sp modelId="{5123E006-5634-4DFE-8664-B76C76C40AB1}">
      <dsp:nvSpPr>
        <dsp:cNvPr id="0" name=""/>
        <dsp:cNvSpPr/>
      </dsp:nvSpPr>
      <dsp:spPr>
        <a:xfrm>
          <a:off x="543470" y="581631"/>
          <a:ext cx="4367820" cy="2298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2100" kern="1200" dirty="0"/>
            <a:t>Las variables deben ser descritas y el diseño de investigación debe presentarse detalladamente (debe presentarse la población y la muestra seleccionadas, el procedimiento y los instrumentos de recolección de datos). </a:t>
          </a:r>
          <a:endParaRPr lang="es-EC" sz="2100" kern="1200" dirty="0"/>
        </a:p>
      </dsp:txBody>
      <dsp:txXfrm>
        <a:off x="610780" y="648941"/>
        <a:ext cx="4233200" cy="21635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AD08A-7056-444E-AFC0-F4EC1427C29F}">
      <dsp:nvSpPr>
        <dsp:cNvPr id="0" name=""/>
        <dsp:cNvSpPr/>
      </dsp:nvSpPr>
      <dsp:spPr>
        <a:xfrm rot="16200000">
          <a:off x="-909512" y="910303"/>
          <a:ext cx="3876295" cy="20556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30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Times New Roman" panose="02020603050405020304" pitchFamily="18" charset="0"/>
            <a:buNone/>
          </a:pPr>
          <a:r>
            <a:rPr lang="es-ES" sz="1600" kern="1200" dirty="0"/>
            <a:t>Información preparatoria: funciona como puente con la sección anterior. Puede presentar los instrumentos metodológicos o el procedimiento estadístico aplicado.</a:t>
          </a:r>
          <a:endParaRPr lang="es-EC" sz="1600" kern="1200" dirty="0"/>
        </a:p>
      </dsp:txBody>
      <dsp:txXfrm rot="5400000">
        <a:off x="791" y="775259"/>
        <a:ext cx="2055688" cy="2325777"/>
      </dsp:txXfrm>
    </dsp:sp>
    <dsp:sp modelId="{D02C89A9-0F63-41D0-9F01-A6A2A9F4036D}">
      <dsp:nvSpPr>
        <dsp:cNvPr id="0" name=""/>
        <dsp:cNvSpPr/>
      </dsp:nvSpPr>
      <dsp:spPr>
        <a:xfrm rot="16200000">
          <a:off x="1300352" y="910303"/>
          <a:ext cx="3876295" cy="20556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30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Times New Roman" panose="02020603050405020304" pitchFamily="18" charset="0"/>
            <a:buNone/>
          </a:pPr>
          <a:r>
            <a:rPr lang="es-ES" sz="1600" kern="1200" dirty="0"/>
            <a:t>Reporte de resultados: presenta los resultados con evidencia relevante.</a:t>
          </a:r>
          <a:endParaRPr lang="es-EC" sz="1600" kern="1200" dirty="0"/>
        </a:p>
      </dsp:txBody>
      <dsp:txXfrm rot="5400000">
        <a:off x="2210655" y="775259"/>
        <a:ext cx="2055688" cy="2325777"/>
      </dsp:txXfrm>
    </dsp:sp>
    <dsp:sp modelId="{B3132BAF-D99E-40A6-B84A-687F082D95B3}">
      <dsp:nvSpPr>
        <dsp:cNvPr id="0" name=""/>
        <dsp:cNvSpPr/>
      </dsp:nvSpPr>
      <dsp:spPr>
        <a:xfrm rot="16200000">
          <a:off x="3510217" y="910303"/>
          <a:ext cx="3876295" cy="20556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30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Times New Roman" panose="02020603050405020304" pitchFamily="18" charset="0"/>
            <a:buNone/>
          </a:pPr>
          <a:r>
            <a:rPr lang="es-ES" sz="1600" kern="1200" dirty="0"/>
            <a:t>Comentario de los resultados: establece el significado y la importancia de lo que se ha estudiado.</a:t>
          </a:r>
          <a:endParaRPr lang="es-EC" sz="1600" kern="1200" dirty="0"/>
        </a:p>
      </dsp:txBody>
      <dsp:txXfrm rot="5400000">
        <a:off x="4420520" y="775259"/>
        <a:ext cx="2055688" cy="23257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D8593-CDA9-4F2B-B45E-0DF75B82C533}">
      <dsp:nvSpPr>
        <dsp:cNvPr id="0" name=""/>
        <dsp:cNvSpPr/>
      </dsp:nvSpPr>
      <dsp:spPr>
        <a:xfrm>
          <a:off x="0" y="0"/>
          <a:ext cx="5334000" cy="3539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endParaRPr lang="es-EC" sz="4900" kern="1200" dirty="0"/>
        </a:p>
      </dsp:txBody>
      <dsp:txXfrm>
        <a:off x="0" y="0"/>
        <a:ext cx="5334000" cy="1061996"/>
      </dsp:txXfrm>
    </dsp:sp>
    <dsp:sp modelId="{5123E006-5634-4DFE-8664-B76C76C40AB1}">
      <dsp:nvSpPr>
        <dsp:cNvPr id="0" name=""/>
        <dsp:cNvSpPr/>
      </dsp:nvSpPr>
      <dsp:spPr>
        <a:xfrm>
          <a:off x="543470" y="581631"/>
          <a:ext cx="4367820" cy="2298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2400" kern="1200" dirty="0"/>
            <a:t>Se resume lo investigado destacando los hallazgos, evaluándolos y señalando posibles líneas de indagación o incluso de aplicación en la enseñanza. </a:t>
          </a:r>
          <a:endParaRPr lang="es-EC" sz="2400" kern="1200" dirty="0"/>
        </a:p>
      </dsp:txBody>
      <dsp:txXfrm>
        <a:off x="610780" y="648941"/>
        <a:ext cx="4233200" cy="2163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5CE2D-6B36-40B4-A252-1EB562D4C30D}">
      <dsp:nvSpPr>
        <dsp:cNvPr id="0" name=""/>
        <dsp:cNvSpPr/>
      </dsp:nvSpPr>
      <dsp:spPr>
        <a:xfrm>
          <a:off x="2783091" y="482120"/>
          <a:ext cx="372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959219" y="525825"/>
        <a:ext cx="20150" cy="4030"/>
      </dsp:txXfrm>
    </dsp:sp>
    <dsp:sp modelId="{CA0B9A15-F618-4A51-8E8B-988BFA3E1A9E}">
      <dsp:nvSpPr>
        <dsp:cNvPr id="0" name=""/>
        <dsp:cNvSpPr/>
      </dsp:nvSpPr>
      <dsp:spPr>
        <a:xfrm>
          <a:off x="1032688" y="2179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Identificación del proyecto</a:t>
          </a:r>
        </a:p>
      </dsp:txBody>
      <dsp:txXfrm>
        <a:off x="1032688" y="2179"/>
        <a:ext cx="1752203" cy="1051321"/>
      </dsp:txXfrm>
    </dsp:sp>
    <dsp:sp modelId="{6BF38135-6135-4867-B2BE-D72E08702CE5}">
      <dsp:nvSpPr>
        <dsp:cNvPr id="0" name=""/>
        <dsp:cNvSpPr/>
      </dsp:nvSpPr>
      <dsp:spPr>
        <a:xfrm>
          <a:off x="4938301" y="482120"/>
          <a:ext cx="372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114429" y="525825"/>
        <a:ext cx="20150" cy="4030"/>
      </dsp:txXfrm>
    </dsp:sp>
    <dsp:sp modelId="{9E878B9D-FF73-4E2D-B7CA-730D58C2E807}">
      <dsp:nvSpPr>
        <dsp:cNvPr id="0" name=""/>
        <dsp:cNvSpPr/>
      </dsp:nvSpPr>
      <dsp:spPr>
        <a:xfrm>
          <a:off x="3187898" y="2179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 err="1"/>
            <a:t>Presentacion</a:t>
          </a:r>
          <a:r>
            <a:rPr lang="es-EC" sz="1700" kern="1200" dirty="0"/>
            <a:t> del problema a investigar </a:t>
          </a:r>
        </a:p>
      </dsp:txBody>
      <dsp:txXfrm>
        <a:off x="3187898" y="2179"/>
        <a:ext cx="1752203" cy="1051321"/>
      </dsp:txXfrm>
    </dsp:sp>
    <dsp:sp modelId="{E4DC2232-35B3-4809-9C1D-7B00085EE5F6}">
      <dsp:nvSpPr>
        <dsp:cNvPr id="0" name=""/>
        <dsp:cNvSpPr/>
      </dsp:nvSpPr>
      <dsp:spPr>
        <a:xfrm>
          <a:off x="1908790" y="1051701"/>
          <a:ext cx="4310419" cy="372406"/>
        </a:xfrm>
        <a:custGeom>
          <a:avLst/>
          <a:gdLst/>
          <a:ahLst/>
          <a:cxnLst/>
          <a:rect l="0" t="0" r="0" b="0"/>
          <a:pathLst>
            <a:path>
              <a:moveTo>
                <a:pt x="4310419" y="0"/>
              </a:moveTo>
              <a:lnTo>
                <a:pt x="4310419" y="203303"/>
              </a:lnTo>
              <a:lnTo>
                <a:pt x="0" y="203303"/>
              </a:lnTo>
              <a:lnTo>
                <a:pt x="0" y="3724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55769" y="1235889"/>
        <a:ext cx="216460" cy="4030"/>
      </dsp:txXfrm>
    </dsp:sp>
    <dsp:sp modelId="{13261D85-382B-4A08-AA27-C94F49D8BF42}">
      <dsp:nvSpPr>
        <dsp:cNvPr id="0" name=""/>
        <dsp:cNvSpPr/>
      </dsp:nvSpPr>
      <dsp:spPr>
        <a:xfrm>
          <a:off x="5343108" y="2179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Estado del arte o antecedentes de la investigación </a:t>
          </a:r>
        </a:p>
      </dsp:txBody>
      <dsp:txXfrm>
        <a:off x="5343108" y="2179"/>
        <a:ext cx="1752203" cy="1051321"/>
      </dsp:txXfrm>
    </dsp:sp>
    <dsp:sp modelId="{DC279663-C499-470D-BCDE-4B3FDE441AD6}">
      <dsp:nvSpPr>
        <dsp:cNvPr id="0" name=""/>
        <dsp:cNvSpPr/>
      </dsp:nvSpPr>
      <dsp:spPr>
        <a:xfrm>
          <a:off x="2783091" y="1936449"/>
          <a:ext cx="372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959219" y="1980154"/>
        <a:ext cx="20150" cy="4030"/>
      </dsp:txXfrm>
    </dsp:sp>
    <dsp:sp modelId="{BC325A58-23B6-4802-BBBA-E99D476A4E43}">
      <dsp:nvSpPr>
        <dsp:cNvPr id="0" name=""/>
        <dsp:cNvSpPr/>
      </dsp:nvSpPr>
      <dsp:spPr>
        <a:xfrm>
          <a:off x="1032688" y="1456508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Justificación del proyecto</a:t>
          </a:r>
        </a:p>
      </dsp:txBody>
      <dsp:txXfrm>
        <a:off x="1032688" y="1456508"/>
        <a:ext cx="1752203" cy="1051321"/>
      </dsp:txXfrm>
    </dsp:sp>
    <dsp:sp modelId="{B1D013A3-E2F6-4AC3-85F8-F15A8E4876E8}">
      <dsp:nvSpPr>
        <dsp:cNvPr id="0" name=""/>
        <dsp:cNvSpPr/>
      </dsp:nvSpPr>
      <dsp:spPr>
        <a:xfrm>
          <a:off x="4938301" y="1936449"/>
          <a:ext cx="372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114429" y="1980154"/>
        <a:ext cx="20150" cy="4030"/>
      </dsp:txXfrm>
    </dsp:sp>
    <dsp:sp modelId="{329E9C70-D8D6-4B4D-ADF5-0E485D4AB06E}">
      <dsp:nvSpPr>
        <dsp:cNvPr id="0" name=""/>
        <dsp:cNvSpPr/>
      </dsp:nvSpPr>
      <dsp:spPr>
        <a:xfrm>
          <a:off x="3187898" y="1456508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Marco teórico</a:t>
          </a:r>
        </a:p>
      </dsp:txBody>
      <dsp:txXfrm>
        <a:off x="3187898" y="1456508"/>
        <a:ext cx="1752203" cy="1051321"/>
      </dsp:txXfrm>
    </dsp:sp>
    <dsp:sp modelId="{65EFAE62-3AEA-4C37-9990-DF37C72F15F0}">
      <dsp:nvSpPr>
        <dsp:cNvPr id="0" name=""/>
        <dsp:cNvSpPr/>
      </dsp:nvSpPr>
      <dsp:spPr>
        <a:xfrm>
          <a:off x="1908790" y="2506030"/>
          <a:ext cx="4310419" cy="372406"/>
        </a:xfrm>
        <a:custGeom>
          <a:avLst/>
          <a:gdLst/>
          <a:ahLst/>
          <a:cxnLst/>
          <a:rect l="0" t="0" r="0" b="0"/>
          <a:pathLst>
            <a:path>
              <a:moveTo>
                <a:pt x="4310419" y="0"/>
              </a:moveTo>
              <a:lnTo>
                <a:pt x="4310419" y="203303"/>
              </a:lnTo>
              <a:lnTo>
                <a:pt x="0" y="203303"/>
              </a:lnTo>
              <a:lnTo>
                <a:pt x="0" y="3724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55769" y="2690218"/>
        <a:ext cx="216460" cy="4030"/>
      </dsp:txXfrm>
    </dsp:sp>
    <dsp:sp modelId="{A9E70A6E-B507-4B22-86F3-943E94398AD3}">
      <dsp:nvSpPr>
        <dsp:cNvPr id="0" name=""/>
        <dsp:cNvSpPr/>
      </dsp:nvSpPr>
      <dsp:spPr>
        <a:xfrm>
          <a:off x="5343108" y="1456508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Objetivos</a:t>
          </a:r>
        </a:p>
      </dsp:txBody>
      <dsp:txXfrm>
        <a:off x="5343108" y="1456508"/>
        <a:ext cx="1752203" cy="1051321"/>
      </dsp:txXfrm>
    </dsp:sp>
    <dsp:sp modelId="{92A4E590-3BC6-4535-9CED-8A1F51E7F73B}">
      <dsp:nvSpPr>
        <dsp:cNvPr id="0" name=""/>
        <dsp:cNvSpPr/>
      </dsp:nvSpPr>
      <dsp:spPr>
        <a:xfrm>
          <a:off x="2783091" y="3390777"/>
          <a:ext cx="372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959219" y="3434482"/>
        <a:ext cx="20150" cy="4030"/>
      </dsp:txXfrm>
    </dsp:sp>
    <dsp:sp modelId="{2F91B36C-2A90-4EFB-92CD-1EC8678767BD}">
      <dsp:nvSpPr>
        <dsp:cNvPr id="0" name=""/>
        <dsp:cNvSpPr/>
      </dsp:nvSpPr>
      <dsp:spPr>
        <a:xfrm>
          <a:off x="1032688" y="2910836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Diseño Metodológico</a:t>
          </a:r>
        </a:p>
      </dsp:txBody>
      <dsp:txXfrm>
        <a:off x="1032688" y="2910836"/>
        <a:ext cx="1752203" cy="1051321"/>
      </dsp:txXfrm>
    </dsp:sp>
    <dsp:sp modelId="{F0BAF4D2-1378-412A-977F-4ADA5073A0AE}">
      <dsp:nvSpPr>
        <dsp:cNvPr id="0" name=""/>
        <dsp:cNvSpPr/>
      </dsp:nvSpPr>
      <dsp:spPr>
        <a:xfrm>
          <a:off x="4938301" y="3390777"/>
          <a:ext cx="372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114429" y="3434482"/>
        <a:ext cx="20150" cy="4030"/>
      </dsp:txXfrm>
    </dsp:sp>
    <dsp:sp modelId="{B7A4A846-3A84-4015-85A3-49806B47C237}">
      <dsp:nvSpPr>
        <dsp:cNvPr id="0" name=""/>
        <dsp:cNvSpPr/>
      </dsp:nvSpPr>
      <dsp:spPr>
        <a:xfrm>
          <a:off x="3187898" y="2910836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Cronograma</a:t>
          </a:r>
        </a:p>
      </dsp:txBody>
      <dsp:txXfrm>
        <a:off x="3187898" y="2910836"/>
        <a:ext cx="1752203" cy="1051321"/>
      </dsp:txXfrm>
    </dsp:sp>
    <dsp:sp modelId="{83E1A332-58F7-42C9-8F0A-5C5CC1FA526B}">
      <dsp:nvSpPr>
        <dsp:cNvPr id="0" name=""/>
        <dsp:cNvSpPr/>
      </dsp:nvSpPr>
      <dsp:spPr>
        <a:xfrm>
          <a:off x="1908790" y="3960358"/>
          <a:ext cx="4310419" cy="372406"/>
        </a:xfrm>
        <a:custGeom>
          <a:avLst/>
          <a:gdLst/>
          <a:ahLst/>
          <a:cxnLst/>
          <a:rect l="0" t="0" r="0" b="0"/>
          <a:pathLst>
            <a:path>
              <a:moveTo>
                <a:pt x="4310419" y="0"/>
              </a:moveTo>
              <a:lnTo>
                <a:pt x="4310419" y="203303"/>
              </a:lnTo>
              <a:lnTo>
                <a:pt x="0" y="203303"/>
              </a:lnTo>
              <a:lnTo>
                <a:pt x="0" y="3724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55769" y="4144547"/>
        <a:ext cx="216460" cy="4030"/>
      </dsp:txXfrm>
    </dsp:sp>
    <dsp:sp modelId="{3A7F7BB7-A228-43DD-8893-926142963A53}">
      <dsp:nvSpPr>
        <dsp:cNvPr id="0" name=""/>
        <dsp:cNvSpPr/>
      </dsp:nvSpPr>
      <dsp:spPr>
        <a:xfrm>
          <a:off x="5343108" y="2910836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Presupuesto</a:t>
          </a:r>
        </a:p>
      </dsp:txBody>
      <dsp:txXfrm>
        <a:off x="5343108" y="2910836"/>
        <a:ext cx="1752203" cy="1051321"/>
      </dsp:txXfrm>
    </dsp:sp>
    <dsp:sp modelId="{244CB43C-8B52-4758-B74B-5560CEF43263}">
      <dsp:nvSpPr>
        <dsp:cNvPr id="0" name=""/>
        <dsp:cNvSpPr/>
      </dsp:nvSpPr>
      <dsp:spPr>
        <a:xfrm>
          <a:off x="1032688" y="4365165"/>
          <a:ext cx="1752203" cy="105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Referencias </a:t>
          </a:r>
          <a:r>
            <a:rPr lang="es-EC" sz="1700" kern="1200" dirty="0" err="1"/>
            <a:t>Bibliograficas</a:t>
          </a:r>
          <a:endParaRPr lang="es-EC" sz="1700" kern="1200" dirty="0"/>
        </a:p>
      </dsp:txBody>
      <dsp:txXfrm>
        <a:off x="1032688" y="4365165"/>
        <a:ext cx="1752203" cy="1051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92386-B66A-4867-B7AF-D707B047C7EA}" type="datetimeFigureOut">
              <a:rPr lang="es-EC" smtClean="0"/>
              <a:t>8/2/2024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4045-61A1-44BF-A8C4-665B724FF9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041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0FA2C-4879-D309-4AAA-992F52FF2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E21CBB-4A30-1204-AB12-AE8AB2FAA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E5D4F-FB52-3284-30CE-B7EA2849F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52E7C-C7E8-315C-1495-1EE095623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0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648A5-D16E-83DA-C984-3AAD853DB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24141-6449-FB49-F6FC-F08A2050D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AA4F54-F6B6-A985-257C-B508B2BB0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A7BB0-7FB5-4F4B-66C8-AFD62CF40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1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7AD5A-421E-340E-40DD-A9FF8AF11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DFC38-45BA-AC69-DE1C-6D5A5FD03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675DA-7895-34EF-1C4C-F5AE131FB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E0D94-A161-37E8-E0C5-5508BB1C7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5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CA7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3172" y="839470"/>
            <a:ext cx="9985654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7147" y="2125497"/>
            <a:ext cx="10077704" cy="2849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5" Type="http://schemas.openxmlformats.org/officeDocument/2006/relationships/image" Target="../media/image5.png"/><Relationship Id="rId10" Type="http://schemas.microsoft.com/office/2007/relationships/diagramDrawing" Target="../diagrams/drawing8.xml"/><Relationship Id="rId4" Type="http://schemas.openxmlformats.org/officeDocument/2006/relationships/hyperlink" Target="https://gamma.app/" TargetMode="External"/><Relationship Id="rId9" Type="http://schemas.openxmlformats.org/officeDocument/2006/relationships/diagramColors" Target="../diagrams/colors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4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5875">
            <a:solidFill>
              <a:srgbClr val="9454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8898" y="448182"/>
            <a:ext cx="747204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C" sz="3200" u="heavy" spc="-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UNIVERSIDAD NACIONAL DE CHIMBORAZO</a:t>
            </a:r>
            <a:br>
              <a:rPr lang="es-EC" sz="3200" u="heavy" spc="-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</a:br>
            <a:r>
              <a:rPr lang="es-EC" sz="3200" u="heavy" spc="-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COORDINACIÓN DE ADMISIÓN Y NIVELACIÓN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3124200"/>
            <a:ext cx="5107940" cy="1695849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 marR="5080">
              <a:lnSpc>
                <a:spcPts val="5760"/>
              </a:lnSpc>
              <a:spcBef>
                <a:spcPts val="1490"/>
              </a:spcBef>
            </a:pPr>
            <a:r>
              <a:rPr sz="6000" b="1" spc="9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6000" b="1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135" dirty="0">
                <a:solidFill>
                  <a:srgbClr val="FFFFFF"/>
                </a:solidFill>
                <a:latin typeface="Calibri"/>
                <a:cs typeface="Calibri"/>
              </a:rPr>
              <a:t>TEXTOS </a:t>
            </a:r>
            <a:r>
              <a:rPr sz="6000" b="1" spc="-1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165" dirty="0">
                <a:solidFill>
                  <a:srgbClr val="FFFFFF"/>
                </a:solidFill>
                <a:latin typeface="Calibri"/>
                <a:cs typeface="Calibri"/>
              </a:rPr>
              <a:t>ACADÉMICOS.</a:t>
            </a:r>
            <a:endParaRPr sz="6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2525" y="2143125"/>
            <a:ext cx="5280025" cy="253365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0A9DD16E-B0E0-CE6F-2C8F-CE4FBDC8FB9F}"/>
              </a:ext>
            </a:extLst>
          </p:cNvPr>
          <p:cNvSpPr txBox="1">
            <a:spLocks/>
          </p:cNvSpPr>
          <p:nvPr/>
        </p:nvSpPr>
        <p:spPr>
          <a:xfrm>
            <a:off x="7924800" y="5819750"/>
            <a:ext cx="386300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r">
              <a:spcBef>
                <a:spcPts val="105"/>
              </a:spcBef>
            </a:pPr>
            <a:r>
              <a:rPr lang="es-MX" sz="2400" u="heavy" kern="0" spc="-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COMUNICACIÓN ACADÉMICA</a:t>
            </a:r>
            <a:endParaRPr lang="es-MX" sz="2400" kern="0" dirty="0">
              <a:latin typeface="Calibri"/>
              <a:cs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BB86550-FA62-B05B-9BB0-72F0E24B69B7}"/>
              </a:ext>
            </a:extLst>
          </p:cNvPr>
          <p:cNvSpPr txBox="1">
            <a:spLocks/>
          </p:cNvSpPr>
          <p:nvPr/>
        </p:nvSpPr>
        <p:spPr>
          <a:xfrm>
            <a:off x="7924800" y="6202547"/>
            <a:ext cx="386300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r">
              <a:spcBef>
                <a:spcPts val="105"/>
              </a:spcBef>
            </a:pPr>
            <a:r>
              <a:rPr lang="es-MX" sz="1800" u="heavy" kern="0" spc="-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Calibri"/>
                <a:cs typeface="Calibri"/>
              </a:rPr>
              <a:t>Ing. Melanny Guevara</a:t>
            </a:r>
            <a:endParaRPr lang="es-MX" sz="1800" kern="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BCD58-F2BE-4D02-531B-C0B25AFBF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F87C18-1F50-4620-31AB-563034B0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52001"/>
            <a:ext cx="3429000" cy="1107996"/>
          </a:xfrm>
        </p:spPr>
        <p:txBody>
          <a:bodyPr/>
          <a:lstStyle/>
          <a:p>
            <a:r>
              <a:rPr lang="es-ES" sz="3600" spc="-1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Materiales</a:t>
            </a:r>
            <a:r>
              <a:rPr lang="es-ES" sz="3600" spc="-6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3600" spc="-1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y</a:t>
            </a:r>
            <a:r>
              <a:rPr lang="es-ES" sz="3600" spc="-6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3600" spc="-1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métodos</a:t>
            </a:r>
            <a:r>
              <a:rPr lang="es-EC" sz="3600" dirty="0">
                <a:latin typeface="Sagona" panose="02010004040101010103" pitchFamily="2" charset="0"/>
              </a:rPr>
              <a:t> 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368D2F94-9879-34F5-A71D-A5AB21D31F4B}"/>
              </a:ext>
            </a:extLst>
          </p:cNvPr>
          <p:cNvSpPr txBox="1">
            <a:spLocks/>
          </p:cNvSpPr>
          <p:nvPr/>
        </p:nvSpPr>
        <p:spPr>
          <a:xfrm>
            <a:off x="990600" y="519227"/>
            <a:ext cx="9985654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C" kern="0" dirty="0">
                <a:latin typeface="Sagona" panose="02010004040101010103" pitchFamily="2" charset="0"/>
              </a:rPr>
              <a:t>Estructura </a:t>
            </a:r>
            <a:r>
              <a:rPr lang="es-ES" dirty="0">
                <a:latin typeface="Sagona" panose="02010004040101010103" pitchFamily="2" charset="0"/>
              </a:rPr>
              <a:t>Ciencias experimentales</a:t>
            </a:r>
            <a:endParaRPr lang="es-EC" dirty="0">
              <a:latin typeface="Sagona" panose="02010004040101010103" pitchFamily="2" charset="0"/>
            </a:endParaRPr>
          </a:p>
          <a:p>
            <a:endParaRPr lang="es-EC" kern="0" dirty="0">
              <a:latin typeface="Sagona" panose="02010004040101010103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781FEE1-623F-AC29-892F-BA089E05A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582310"/>
              </p:ext>
            </p:extLst>
          </p:nvPr>
        </p:nvGraphicFramePr>
        <p:xfrm>
          <a:off x="5562600" y="2260456"/>
          <a:ext cx="5334000" cy="353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51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041A4-73A7-7BC1-642C-44EADE55E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C8C396-530D-B4A9-61A9-3D109124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0"/>
            <a:ext cx="3429000" cy="553998"/>
          </a:xfrm>
        </p:spPr>
        <p:txBody>
          <a:bodyPr/>
          <a:lstStyle/>
          <a:p>
            <a:r>
              <a:rPr lang="es-EC" sz="3600" dirty="0">
                <a:latin typeface="Sagona" panose="02010004040101010103" pitchFamily="2" charset="0"/>
              </a:rPr>
              <a:t>Resultados  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965A027F-9CCD-FF8E-DEEE-06AA9469B16E}"/>
              </a:ext>
            </a:extLst>
          </p:cNvPr>
          <p:cNvSpPr txBox="1">
            <a:spLocks/>
          </p:cNvSpPr>
          <p:nvPr/>
        </p:nvSpPr>
        <p:spPr>
          <a:xfrm>
            <a:off x="1103173" y="520981"/>
            <a:ext cx="9985654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C" kern="0" dirty="0">
                <a:latin typeface="Sagona" panose="02010004040101010103" pitchFamily="2" charset="0"/>
              </a:rPr>
              <a:t>Estructura </a:t>
            </a:r>
            <a:r>
              <a:rPr lang="es-ES" dirty="0">
                <a:latin typeface="Sagona" panose="02010004040101010103" pitchFamily="2" charset="0"/>
              </a:rPr>
              <a:t>Ciencias experimentales</a:t>
            </a:r>
            <a:endParaRPr lang="es-EC" dirty="0">
              <a:latin typeface="Sagona" panose="02010004040101010103" pitchFamily="2" charset="0"/>
            </a:endParaRPr>
          </a:p>
          <a:p>
            <a:endParaRPr lang="es-EC" kern="0" dirty="0">
              <a:latin typeface="Sagona" panose="02010004040101010103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5DB4BB9-F1A4-6E75-37E1-EC2CF69B5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242303"/>
              </p:ext>
            </p:extLst>
          </p:nvPr>
        </p:nvGraphicFramePr>
        <p:xfrm>
          <a:off x="4515713" y="2286000"/>
          <a:ext cx="6477000" cy="387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93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449BA-9C72-7DD5-5F84-DFF34CD1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42FDB2D-FEAC-D30B-08FF-EC154410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52001"/>
            <a:ext cx="3429000" cy="1107996"/>
          </a:xfrm>
        </p:spPr>
        <p:txBody>
          <a:bodyPr/>
          <a:lstStyle/>
          <a:p>
            <a:r>
              <a:rPr lang="es-ES" sz="3600" spc="-10" dirty="0">
                <a:latin typeface="Sagona" panose="02010004040101010103" pitchFamily="2" charset="0"/>
              </a:rPr>
              <a:t>Discusión y Conclusiones </a:t>
            </a:r>
            <a:endParaRPr lang="es-EC" sz="3600" dirty="0">
              <a:latin typeface="Sagona" panose="02010004040101010103" pitchFamily="2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B9481D54-64F6-EECF-7179-36660D3FEA83}"/>
              </a:ext>
            </a:extLst>
          </p:cNvPr>
          <p:cNvSpPr txBox="1">
            <a:spLocks/>
          </p:cNvSpPr>
          <p:nvPr/>
        </p:nvSpPr>
        <p:spPr>
          <a:xfrm>
            <a:off x="990600" y="519227"/>
            <a:ext cx="9985654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C" kern="0" dirty="0">
                <a:latin typeface="Sagona" panose="02010004040101010103" pitchFamily="2" charset="0"/>
              </a:rPr>
              <a:t>Estructura </a:t>
            </a:r>
            <a:r>
              <a:rPr lang="es-ES" dirty="0">
                <a:latin typeface="Sagona" panose="02010004040101010103" pitchFamily="2" charset="0"/>
              </a:rPr>
              <a:t>Ciencias experimentales</a:t>
            </a:r>
            <a:endParaRPr lang="es-EC" dirty="0">
              <a:latin typeface="Sagona" panose="02010004040101010103" pitchFamily="2" charset="0"/>
            </a:endParaRPr>
          </a:p>
          <a:p>
            <a:endParaRPr lang="es-EC" kern="0" dirty="0">
              <a:latin typeface="Sagona" panose="02010004040101010103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39EF890-7075-2E7A-ABF9-0D9FB9299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949945"/>
              </p:ext>
            </p:extLst>
          </p:nvPr>
        </p:nvGraphicFramePr>
        <p:xfrm>
          <a:off x="5562600" y="2260456"/>
          <a:ext cx="5334000" cy="353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91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94333" y="1242020"/>
            <a:ext cx="6231334" cy="9677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7"/>
              </a:lnSpc>
            </a:pPr>
            <a:r>
              <a:rPr lang="en-US" sz="4374" b="1" dirty="0" err="1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Monografía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694333" y="2819400"/>
            <a:ext cx="6231334" cy="2112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s-ES" sz="145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Tipo de género académico utilizado como sistema de evaluación por excelencia en las universidades e incluso en el colegio secundario.</a:t>
            </a:r>
            <a:r>
              <a:rPr lang="en-US" sz="145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Se diferencia de otros trabajos académicos por su enfoque único y </a:t>
            </a:r>
            <a:r>
              <a:rPr lang="en-US" sz="1458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su</a:t>
            </a:r>
            <a:r>
              <a:rPr lang="en-US" sz="145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1458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estructura</a:t>
            </a:r>
            <a:r>
              <a:rPr lang="en-US" sz="145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, que permite una exploración exhaustiva y crítica de un asunto circunscrito dentro de una disciplina o ciencia.</a:t>
            </a:r>
            <a:endParaRPr lang="en-US" sz="1458" dirty="0"/>
          </a:p>
        </p:txBody>
      </p:sp>
      <p:sp>
        <p:nvSpPr>
          <p:cNvPr id="7" name="Shape 3"/>
          <p:cNvSpPr/>
          <p:nvPr/>
        </p:nvSpPr>
        <p:spPr>
          <a:xfrm>
            <a:off x="694333" y="5305723"/>
            <a:ext cx="296168" cy="296168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pic>
        <p:nvPicPr>
          <p:cNvPr id="10" name="Image 3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3742333" y="1593057"/>
            <a:ext cx="7755334" cy="1385987"/>
          </a:xfrm>
          <a:prstGeom prst="roundRect">
            <a:avLst>
              <a:gd name="adj" fmla="val 6012"/>
            </a:avLst>
          </a:prstGeom>
          <a:solidFill>
            <a:srgbClr val="CCEEFF"/>
          </a:solidFill>
          <a:ln w="13811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8" name="Text 4"/>
          <p:cNvSpPr/>
          <p:nvPr/>
        </p:nvSpPr>
        <p:spPr>
          <a:xfrm>
            <a:off x="3938984" y="1820400"/>
            <a:ext cx="7362032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investigación presentada en este tipo textual consiste principalmente en el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relevamiento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bibliografía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disponible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sobre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tema,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decir,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elaboración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estado de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cuestión.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458" dirty="0"/>
          </a:p>
        </p:txBody>
      </p:sp>
      <p:sp>
        <p:nvSpPr>
          <p:cNvPr id="9" name="Shape 5"/>
          <p:cNvSpPr/>
          <p:nvPr/>
        </p:nvSpPr>
        <p:spPr>
          <a:xfrm>
            <a:off x="3742333" y="3164185"/>
            <a:ext cx="7755334" cy="1385987"/>
          </a:xfrm>
          <a:prstGeom prst="roundRect">
            <a:avLst>
              <a:gd name="adj" fmla="val 6012"/>
            </a:avLst>
          </a:prstGeom>
          <a:solidFill>
            <a:srgbClr val="CCEEFF"/>
          </a:solidFill>
          <a:ln w="13811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11" name="Text 7"/>
          <p:cNvSpPr/>
          <p:nvPr/>
        </p:nvSpPr>
        <p:spPr>
          <a:xfrm>
            <a:off x="3968801" y="3548310"/>
            <a:ext cx="7362032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monografía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puede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introducir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hipótesis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será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defendida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largo del texto, por lo cual la trama textual predominante es argumentativa</a:t>
            </a:r>
            <a:endParaRPr lang="en-US" sz="1458" dirty="0"/>
          </a:p>
        </p:txBody>
      </p:sp>
      <p:sp>
        <p:nvSpPr>
          <p:cNvPr id="12" name="Shape 8"/>
          <p:cNvSpPr/>
          <p:nvPr/>
        </p:nvSpPr>
        <p:spPr>
          <a:xfrm>
            <a:off x="3742333" y="4735314"/>
            <a:ext cx="7755334" cy="1385987"/>
          </a:xfrm>
          <a:prstGeom prst="roundRect">
            <a:avLst>
              <a:gd name="adj" fmla="val 6012"/>
            </a:avLst>
          </a:prstGeom>
          <a:solidFill>
            <a:srgbClr val="CCEEFF"/>
          </a:solidFill>
          <a:ln w="13811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14" name="Text 10"/>
          <p:cNvSpPr/>
          <p:nvPr/>
        </p:nvSpPr>
        <p:spPr>
          <a:xfrm>
            <a:off x="3886200" y="4746909"/>
            <a:ext cx="7362032" cy="13743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40335" marR="85090" indent="228600">
              <a:lnSpc>
                <a:spcPct val="146000"/>
              </a:lnSpc>
              <a:spcBef>
                <a:spcPts val="575"/>
              </a:spcBef>
              <a:spcAft>
                <a:spcPts val="0"/>
              </a:spcAft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monografía concluirá cuando el objeto de análisis haya sido abordado exhaustivamente. En el caso de las monografías con hipótesis, su extensión dependerá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demostración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proposición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afirmada.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4" name="Text 1"/>
          <p:cNvSpPr/>
          <p:nvPr/>
        </p:nvSpPr>
        <p:spPr>
          <a:xfrm>
            <a:off x="1698328" y="1995389"/>
            <a:ext cx="458976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Tipos de Monografía</a:t>
            </a:r>
            <a:endParaRPr lang="en-US" sz="3645" dirty="0"/>
          </a:p>
        </p:txBody>
      </p:sp>
      <p:sp>
        <p:nvSpPr>
          <p:cNvPr id="5" name="Text 2"/>
          <p:cNvSpPr/>
          <p:nvPr/>
        </p:nvSpPr>
        <p:spPr>
          <a:xfrm>
            <a:off x="1698328" y="3036887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Compilación</a:t>
            </a:r>
            <a:endParaRPr lang="en-US" sz="1822" dirty="0"/>
          </a:p>
        </p:txBody>
      </p:sp>
      <p:sp>
        <p:nvSpPr>
          <p:cNvPr id="6" name="Text 3"/>
          <p:cNvSpPr/>
          <p:nvPr/>
        </p:nvSpPr>
        <p:spPr>
          <a:xfrm>
            <a:off x="1698328" y="3511352"/>
            <a:ext cx="2630289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Presentación crítica de la bibliografía existente, </a:t>
            </a:r>
            <a:r>
              <a:rPr lang="en-US" sz="1458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requiere</a:t>
            </a:r>
            <a:r>
              <a:rPr lang="en-US" sz="145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1458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comprensión</a:t>
            </a:r>
            <a:r>
              <a:rPr lang="en-US" sz="145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y análisis crítico.</a:t>
            </a:r>
            <a:endParaRPr lang="en-US" sz="1458" dirty="0"/>
          </a:p>
        </p:txBody>
      </p:sp>
      <p:sp>
        <p:nvSpPr>
          <p:cNvPr id="7" name="Text 4"/>
          <p:cNvSpPr/>
          <p:nvPr/>
        </p:nvSpPr>
        <p:spPr>
          <a:xfrm>
            <a:off x="4786610" y="3036887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Investigación</a:t>
            </a:r>
            <a:endParaRPr lang="en-US" sz="1822" dirty="0"/>
          </a:p>
        </p:txBody>
      </p:sp>
      <p:sp>
        <p:nvSpPr>
          <p:cNvPr id="8" name="Text 5"/>
          <p:cNvSpPr/>
          <p:nvPr/>
        </p:nvSpPr>
        <p:spPr>
          <a:xfrm>
            <a:off x="4786611" y="3511352"/>
            <a:ext cx="2630289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Investigación original sobre un tema nuevo o poco explorado.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7874894" y="3036887"/>
            <a:ext cx="2621558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Análisis de Experiencia</a:t>
            </a:r>
            <a:endParaRPr lang="en-US" sz="1822" dirty="0"/>
          </a:p>
        </p:txBody>
      </p:sp>
      <p:sp>
        <p:nvSpPr>
          <p:cNvPr id="10" name="Text 7"/>
          <p:cNvSpPr/>
          <p:nvPr/>
        </p:nvSpPr>
        <p:spPr>
          <a:xfrm>
            <a:off x="7874894" y="3511352"/>
            <a:ext cx="2630289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Usado en carreras con práctica, analiza experiencias específicas.</a:t>
            </a:r>
            <a:endParaRPr lang="en-US" sz="1458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60282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4" name="Text 1"/>
          <p:cNvSpPr/>
          <p:nvPr/>
        </p:nvSpPr>
        <p:spPr>
          <a:xfrm>
            <a:off x="1915121" y="484089"/>
            <a:ext cx="8361759" cy="1100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331"/>
              </a:lnSpc>
            </a:pPr>
            <a:r>
              <a:rPr lang="en-US" sz="346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Estructura Detallada de </a:t>
            </a:r>
            <a:r>
              <a:rPr lang="en-US" sz="3465" b="1" dirty="0" err="1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una</a:t>
            </a:r>
            <a:r>
              <a:rPr lang="en-US" sz="346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3465" b="1" dirty="0" err="1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Monografía</a:t>
            </a:r>
            <a:endParaRPr lang="en-US" sz="346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120" y="1936452"/>
            <a:ext cx="4180880" cy="70405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91135" y="2904531"/>
            <a:ext cx="1831479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166"/>
              </a:lnSpc>
            </a:pPr>
            <a:r>
              <a:rPr lang="es-ES" sz="1732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Prólogo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(optativo). </a:t>
            </a:r>
            <a:endParaRPr lang="en-US" sz="1732" dirty="0"/>
          </a:p>
        </p:txBody>
      </p:sp>
      <p:sp>
        <p:nvSpPr>
          <p:cNvPr id="7" name="Text 3"/>
          <p:cNvSpPr/>
          <p:nvPr/>
        </p:nvSpPr>
        <p:spPr>
          <a:xfrm>
            <a:off x="1918433" y="3280414"/>
            <a:ext cx="3828852" cy="5631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40335" marR="85725" indent="228600" algn="just">
              <a:lnSpc>
                <a:spcPct val="146000"/>
              </a:lnSpc>
              <a:spcBef>
                <a:spcPts val="1250"/>
              </a:spcBef>
              <a:spcAft>
                <a:spcPts val="0"/>
              </a:spcAft>
            </a:pP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Motivos de elección del tema, los alcances del trabajo</a:t>
            </a:r>
            <a:r>
              <a:rPr lang="es-ES" sz="1200" spc="-7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y</a:t>
            </a:r>
            <a:r>
              <a:rPr lang="es-ES" sz="1200" spc="-7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los</a:t>
            </a:r>
            <a:r>
              <a:rPr lang="es-ES" sz="1200" spc="-7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agradecimientos</a:t>
            </a:r>
            <a:r>
              <a:rPr lang="es-ES" sz="1200" spc="-7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a</a:t>
            </a:r>
            <a:r>
              <a:rPr lang="es-ES" sz="1200" spc="-7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personas</a:t>
            </a:r>
            <a:r>
              <a:rPr lang="es-ES" sz="1200" spc="-7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o</a:t>
            </a:r>
            <a:r>
              <a:rPr lang="es-ES" sz="1200" spc="-7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instituciones.</a:t>
            </a:r>
            <a:endParaRPr lang="es-EC" sz="1200" dirty="0">
              <a:effectLst/>
              <a:latin typeface="Sagona" panose="02010004040101010103" pitchFamily="2" charset="0"/>
              <a:ea typeface="Times New Roman" panose="02020603050405020304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36452"/>
            <a:ext cx="4180880" cy="70405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272014" y="2904531"/>
            <a:ext cx="2945607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166"/>
              </a:lnSpc>
            </a:pPr>
            <a:r>
              <a:rPr lang="en-US" sz="1732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Introducción</a:t>
            </a:r>
            <a:endParaRPr lang="en-US" sz="1732" dirty="0"/>
          </a:p>
        </p:txBody>
      </p:sp>
      <p:sp>
        <p:nvSpPr>
          <p:cNvPr id="10" name="Text 5"/>
          <p:cNvSpPr/>
          <p:nvPr/>
        </p:nvSpPr>
        <p:spPr>
          <a:xfrm>
            <a:off x="6272014" y="3285133"/>
            <a:ext cx="3828852" cy="5631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17"/>
              </a:lnSpc>
            </a:pP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Aquí se define el problema, se manifiestan los objetivos y el marco de </a:t>
            </a:r>
            <a:r>
              <a:rPr lang="es-ES" sz="1200" spc="-1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referencia</a:t>
            </a:r>
            <a:r>
              <a:rPr lang="es-ES" sz="1200" spc="-7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spc="-1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general.</a:t>
            </a:r>
            <a:r>
              <a:rPr lang="es-ES" sz="1200" spc="-6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Sagona" panose="02010004040101010103" pitchFamily="2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120" y="4288333"/>
            <a:ext cx="4180880" cy="70405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091134" y="5256411"/>
            <a:ext cx="2539802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166"/>
              </a:lnSpc>
            </a:pPr>
            <a:r>
              <a:rPr lang="en-US" sz="1732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Cuerpo o Desarrollo </a:t>
            </a:r>
            <a:endParaRPr lang="en-US" sz="1732" dirty="0"/>
          </a:p>
        </p:txBody>
      </p:sp>
      <p:sp>
        <p:nvSpPr>
          <p:cNvPr id="13" name="Text 7"/>
          <p:cNvSpPr/>
          <p:nvPr/>
        </p:nvSpPr>
        <p:spPr>
          <a:xfrm>
            <a:off x="2091134" y="5637015"/>
            <a:ext cx="3828852" cy="5631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S" sz="1200" dirty="0">
                <a:latin typeface="Sagona" panose="02010004040101010103" pitchFamily="2" charset="0"/>
                <a:ea typeface="Times New Roman" panose="02020603050405020304" pitchFamily="18" charset="0"/>
              </a:rPr>
              <a:t>S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e</a:t>
            </a:r>
            <a:r>
              <a:rPr lang="es-ES" sz="1200" spc="-5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divide</a:t>
            </a:r>
            <a:r>
              <a:rPr lang="es-ES" sz="1200" spc="-5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en</a:t>
            </a:r>
            <a:r>
              <a:rPr lang="es-ES" sz="1200" spc="-5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capítulos.</a:t>
            </a:r>
            <a:r>
              <a:rPr lang="es-ES" sz="1200" spc="-5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 </a:t>
            </a:r>
            <a:r>
              <a:rPr lang="es-ES" sz="1200" spc="-50" dirty="0">
                <a:latin typeface="Sagona" panose="02010004040101010103" pitchFamily="2" charset="0"/>
                <a:ea typeface="Times New Roman" panose="02020603050405020304" pitchFamily="18" charset="0"/>
              </a:rPr>
              <a:t>Siendo el último el de las conclusiones. </a:t>
            </a:r>
            <a:endParaRPr lang="es-EC" sz="1200" dirty="0">
              <a:effectLst/>
              <a:latin typeface="Sagona" panose="02010004040101010103" pitchFamily="2" charset="0"/>
              <a:ea typeface="Times New Roman" panose="02020603050405020304" pitchFamily="18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288333"/>
            <a:ext cx="4180880" cy="70405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6272015" y="5256411"/>
            <a:ext cx="1760339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166"/>
              </a:lnSpc>
            </a:pPr>
            <a:r>
              <a:rPr lang="es-ES" sz="1732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Corpus empleado en la investigación </a:t>
            </a:r>
            <a:endParaRPr lang="en-US" sz="1732" b="1" dirty="0">
              <a:solidFill>
                <a:srgbClr val="272525"/>
              </a:solidFill>
              <a:latin typeface="p22-mackinac-pro" pitchFamily="34" charset="0"/>
              <a:ea typeface="p22-mackinac-pro" pitchFamily="34" charset="-122"/>
            </a:endParaRPr>
          </a:p>
        </p:txBody>
      </p:sp>
      <p:sp>
        <p:nvSpPr>
          <p:cNvPr id="16" name="Text 9"/>
          <p:cNvSpPr/>
          <p:nvPr/>
        </p:nvSpPr>
        <p:spPr>
          <a:xfrm>
            <a:off x="6272014" y="5637015"/>
            <a:ext cx="3828852" cy="5631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17"/>
              </a:lnSpc>
            </a:pP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Se expone el material analizado (producto</a:t>
            </a:r>
            <a:r>
              <a:rPr lang="es-ES" sz="1200" spc="-2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de</a:t>
            </a:r>
            <a:r>
              <a:rPr lang="es-ES" sz="1200" spc="-1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encuestas,</a:t>
            </a:r>
            <a:r>
              <a:rPr lang="es-ES" sz="1200" spc="-1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textos</a:t>
            </a:r>
            <a:r>
              <a:rPr lang="es-ES" sz="1200" spc="-1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literarios,</a:t>
            </a:r>
            <a:r>
              <a:rPr lang="es-ES" sz="1200" spc="-1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etc.).</a:t>
            </a:r>
            <a:endParaRPr lang="en-US" sz="1200" dirty="0">
              <a:latin typeface="Sagona" panose="02010004040101010103" pitchFamily="2" charset="0"/>
            </a:endParaRPr>
          </a:p>
        </p:txBody>
      </p:sp>
      <p:pic>
        <p:nvPicPr>
          <p:cNvPr id="17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9092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1903809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2691904" y="3502919"/>
            <a:ext cx="30460" cy="2937371"/>
          </a:xfrm>
          <a:prstGeom prst="roundRect">
            <a:avLst>
              <a:gd name="adj" fmla="val 22501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7" name="Shape 3"/>
          <p:cNvSpPr/>
          <p:nvPr/>
        </p:nvSpPr>
        <p:spPr>
          <a:xfrm>
            <a:off x="2878386" y="3777903"/>
            <a:ext cx="533003" cy="30460"/>
          </a:xfrm>
          <a:prstGeom prst="roundRect">
            <a:avLst>
              <a:gd name="adj" fmla="val 22501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8" name="Shape 4"/>
          <p:cNvSpPr/>
          <p:nvPr/>
        </p:nvSpPr>
        <p:spPr>
          <a:xfrm>
            <a:off x="2535784" y="3621882"/>
            <a:ext cx="342603" cy="342603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11311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9" name="Text 5"/>
          <p:cNvSpPr/>
          <p:nvPr/>
        </p:nvSpPr>
        <p:spPr>
          <a:xfrm>
            <a:off x="2660701" y="3650357"/>
            <a:ext cx="92769" cy="2855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48"/>
              </a:lnSpc>
            </a:pPr>
            <a:r>
              <a:rPr lang="en-US" sz="1799" dirty="0"/>
              <a:t>5</a:t>
            </a:r>
          </a:p>
        </p:txBody>
      </p:sp>
      <p:sp>
        <p:nvSpPr>
          <p:cNvPr id="10" name="Text 6"/>
          <p:cNvSpPr/>
          <p:nvPr/>
        </p:nvSpPr>
        <p:spPr>
          <a:xfrm>
            <a:off x="3544689" y="3655219"/>
            <a:ext cx="1523008" cy="237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874"/>
              </a:lnSpc>
            </a:pPr>
            <a:r>
              <a:rPr lang="en-US" sz="1499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Bibliografía</a:t>
            </a:r>
            <a:endParaRPr lang="en-US" sz="1499" dirty="0"/>
          </a:p>
        </p:txBody>
      </p:sp>
      <p:sp>
        <p:nvSpPr>
          <p:cNvPr id="12" name="Shape 8"/>
          <p:cNvSpPr/>
          <p:nvPr/>
        </p:nvSpPr>
        <p:spPr>
          <a:xfrm>
            <a:off x="2878386" y="4807793"/>
            <a:ext cx="533003" cy="30460"/>
          </a:xfrm>
          <a:prstGeom prst="roundRect">
            <a:avLst>
              <a:gd name="adj" fmla="val 22501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13" name="Shape 9"/>
          <p:cNvSpPr/>
          <p:nvPr/>
        </p:nvSpPr>
        <p:spPr>
          <a:xfrm>
            <a:off x="2535784" y="4651772"/>
            <a:ext cx="342603" cy="342603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11311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14" name="Text 10"/>
          <p:cNvSpPr/>
          <p:nvPr/>
        </p:nvSpPr>
        <p:spPr>
          <a:xfrm>
            <a:off x="2640559" y="4680247"/>
            <a:ext cx="132953" cy="2855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48"/>
              </a:lnSpc>
            </a:pPr>
            <a:r>
              <a:rPr lang="en-US" sz="1799" dirty="0"/>
              <a:t>6</a:t>
            </a:r>
          </a:p>
        </p:txBody>
      </p:sp>
      <p:sp>
        <p:nvSpPr>
          <p:cNvPr id="15" name="Text 11"/>
          <p:cNvSpPr/>
          <p:nvPr/>
        </p:nvSpPr>
        <p:spPr>
          <a:xfrm>
            <a:off x="3544689" y="4685109"/>
            <a:ext cx="1523008" cy="237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874"/>
              </a:lnSpc>
            </a:pPr>
            <a:r>
              <a:rPr lang="en-US" sz="1499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Índice</a:t>
            </a:r>
            <a:r>
              <a:rPr lang="en-US" sz="149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 General</a:t>
            </a:r>
            <a:endParaRPr lang="en-US" sz="1499" dirty="0"/>
          </a:p>
        </p:txBody>
      </p:sp>
      <p:sp>
        <p:nvSpPr>
          <p:cNvPr id="17" name="Shape 13"/>
          <p:cNvSpPr/>
          <p:nvPr/>
        </p:nvSpPr>
        <p:spPr>
          <a:xfrm>
            <a:off x="2878386" y="5837684"/>
            <a:ext cx="533003" cy="30460"/>
          </a:xfrm>
          <a:prstGeom prst="roundRect">
            <a:avLst>
              <a:gd name="adj" fmla="val 22501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18" name="Shape 14"/>
          <p:cNvSpPr/>
          <p:nvPr/>
        </p:nvSpPr>
        <p:spPr>
          <a:xfrm>
            <a:off x="2535784" y="5681663"/>
            <a:ext cx="342603" cy="342603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11311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19" name="Text 15"/>
          <p:cNvSpPr/>
          <p:nvPr/>
        </p:nvSpPr>
        <p:spPr>
          <a:xfrm>
            <a:off x="2638674" y="5710138"/>
            <a:ext cx="136823" cy="2855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48"/>
              </a:lnSpc>
            </a:pPr>
            <a:r>
              <a:rPr lang="en-US" sz="1799" dirty="0"/>
              <a:t>7</a:t>
            </a:r>
          </a:p>
        </p:txBody>
      </p:sp>
      <p:sp>
        <p:nvSpPr>
          <p:cNvPr id="20" name="Text 16"/>
          <p:cNvSpPr/>
          <p:nvPr/>
        </p:nvSpPr>
        <p:spPr>
          <a:xfrm>
            <a:off x="3544689" y="5715000"/>
            <a:ext cx="1523008" cy="237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874"/>
              </a:lnSpc>
            </a:pPr>
            <a:r>
              <a:rPr lang="en-US" sz="1499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Índice</a:t>
            </a:r>
            <a:r>
              <a:rPr lang="en-US" sz="149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 </a:t>
            </a:r>
            <a:r>
              <a:rPr lang="en-US" sz="1499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análitico</a:t>
            </a:r>
            <a:r>
              <a:rPr lang="en-US" sz="149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 de </a:t>
            </a:r>
            <a:r>
              <a:rPr lang="en-US" sz="1499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materiales</a:t>
            </a:r>
            <a:endParaRPr lang="en-US" sz="1499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  <p:sp>
        <p:nvSpPr>
          <p:cNvPr id="23" name="Text 1">
            <a:extLst>
              <a:ext uri="{FF2B5EF4-FFF2-40B4-BE49-F238E27FC236}">
                <a16:creationId xmlns:a16="http://schemas.microsoft.com/office/drawing/2014/main" id="{063C904F-E90F-8860-62FD-9643813D47E4}"/>
              </a:ext>
            </a:extLst>
          </p:cNvPr>
          <p:cNvSpPr/>
          <p:nvPr/>
        </p:nvSpPr>
        <p:spPr>
          <a:xfrm>
            <a:off x="2286000" y="2093715"/>
            <a:ext cx="8361759" cy="1100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331"/>
              </a:lnSpc>
            </a:pPr>
            <a:r>
              <a:rPr lang="en-US" sz="346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Estructura Detallada de </a:t>
            </a:r>
            <a:r>
              <a:rPr lang="en-US" sz="3465" b="1" dirty="0" err="1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una</a:t>
            </a:r>
            <a:r>
              <a:rPr lang="en-US" sz="346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3465" b="1" dirty="0" err="1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Monografía</a:t>
            </a:r>
            <a:endParaRPr lang="en-US" sz="3465" dirty="0"/>
          </a:p>
        </p:txBody>
      </p:sp>
      <p:sp>
        <p:nvSpPr>
          <p:cNvPr id="24" name="Shape 9">
            <a:extLst>
              <a:ext uri="{FF2B5EF4-FFF2-40B4-BE49-F238E27FC236}">
                <a16:creationId xmlns:a16="http://schemas.microsoft.com/office/drawing/2014/main" id="{9ED7ACFB-DB0B-5C97-FC88-705D0E99F0D7}"/>
              </a:ext>
            </a:extLst>
          </p:cNvPr>
          <p:cNvSpPr/>
          <p:nvPr/>
        </p:nvSpPr>
        <p:spPr>
          <a:xfrm>
            <a:off x="2520602" y="6381898"/>
            <a:ext cx="342603" cy="342603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11311">
            <a:solidFill>
              <a:srgbClr val="B2D4E5"/>
            </a:solidFill>
            <a:prstDash val="solid"/>
          </a:ln>
        </p:spPr>
        <p:txBody>
          <a:bodyPr/>
          <a:lstStyle/>
          <a:p>
            <a:r>
              <a:rPr lang="es-EC" sz="1500" dirty="0"/>
              <a:t>8</a:t>
            </a:r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3FC4C1C4-E72F-5DD0-045A-B7BF317E40BB}"/>
              </a:ext>
            </a:extLst>
          </p:cNvPr>
          <p:cNvSpPr/>
          <p:nvPr/>
        </p:nvSpPr>
        <p:spPr>
          <a:xfrm>
            <a:off x="3536406" y="6370302"/>
            <a:ext cx="1523008" cy="237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874"/>
              </a:lnSpc>
            </a:pPr>
            <a:r>
              <a:rPr lang="en-US" sz="1499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Anexos</a:t>
            </a:r>
            <a:endParaRPr lang="en-US" sz="14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4" name="Text 1"/>
          <p:cNvSpPr/>
          <p:nvPr/>
        </p:nvSpPr>
        <p:spPr>
          <a:xfrm>
            <a:off x="990600" y="457200"/>
            <a:ext cx="458976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REPORTE</a:t>
            </a:r>
            <a:endParaRPr lang="en-US" sz="3645" dirty="0"/>
          </a:p>
        </p:txBody>
      </p:sp>
      <p:sp>
        <p:nvSpPr>
          <p:cNvPr id="8" name="Text 5"/>
          <p:cNvSpPr/>
          <p:nvPr/>
        </p:nvSpPr>
        <p:spPr>
          <a:xfrm>
            <a:off x="838200" y="1295400"/>
            <a:ext cx="10896600" cy="541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reporte es el documento escrito donde se describe un acontecimiento escolar,  alguna situación concreta. Donde se narra las actividades que se desarrollaron y  posteriormente se plasma el punto de vista del autor sobre el desarrollo de la sesión.</a:t>
            </a:r>
          </a:p>
          <a:p>
            <a:pPr marL="140335" marR="85090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Tipos de Reporte:</a:t>
            </a:r>
          </a:p>
          <a:p>
            <a:pPr marL="140335" marR="85090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1.- Pláticas o Conferencias</a:t>
            </a:r>
          </a:p>
          <a:p>
            <a:pPr marL="140335" marR="85090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2.- Acontecimiento o evento escolar  </a:t>
            </a:r>
          </a:p>
          <a:p>
            <a:pPr marL="140335" marR="85090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3.-Aguna práctica escolar.</a:t>
            </a:r>
          </a:p>
          <a:p>
            <a:pPr marL="140335" marR="85090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ESTRUCTURA </a:t>
            </a:r>
          </a:p>
          <a:p>
            <a:pPr marL="140335" marR="85090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1.- Introducción: Párrafo introductorio, puede contener fecha, nombres de personas u  organizaciones.</a:t>
            </a:r>
          </a:p>
          <a:p>
            <a:pPr marL="140335" marR="85090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2.- Desarrollo: Descripción de la actividad, pueden llevar fechas, horarios, nombres,  otros. .</a:t>
            </a:r>
          </a:p>
          <a:p>
            <a:pPr marL="140335" marR="85090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3.- Conclusión: El punto de vista del autor sobre la actividad que se presenció</a:t>
            </a:r>
          </a:p>
          <a:p>
            <a:pPr marL="140335" marR="85090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MX" sz="1600" dirty="0">
              <a:latin typeface="Microsoft Sans Serif"/>
              <a:cs typeface="Microsoft Sans Serif"/>
            </a:endParaRPr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3145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98327" y="3116759"/>
            <a:ext cx="4518422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</a:rPr>
              <a:t>PROYECTO DE INVESTIGACIÓN</a:t>
            </a:r>
            <a:endParaRPr lang="en-US" sz="3645" dirty="0"/>
          </a:p>
        </p:txBody>
      </p:sp>
      <p:sp>
        <p:nvSpPr>
          <p:cNvPr id="6" name="Shape 2"/>
          <p:cNvSpPr/>
          <p:nvPr/>
        </p:nvSpPr>
        <p:spPr>
          <a:xfrm>
            <a:off x="1698328" y="4117777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7" name="Text 3"/>
          <p:cNvSpPr/>
          <p:nvPr/>
        </p:nvSpPr>
        <p:spPr>
          <a:xfrm>
            <a:off x="1850232" y="4152504"/>
            <a:ext cx="112812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300089" y="4181376"/>
            <a:ext cx="2206625" cy="5786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DEFINICIÓN</a:t>
            </a:r>
            <a:endParaRPr lang="en-US" sz="1822" dirty="0"/>
          </a:p>
        </p:txBody>
      </p:sp>
      <p:sp>
        <p:nvSpPr>
          <p:cNvPr id="9" name="Text 5"/>
          <p:cNvSpPr/>
          <p:nvPr/>
        </p:nvSpPr>
        <p:spPr>
          <a:xfrm>
            <a:off x="1698228" y="4687152"/>
            <a:ext cx="2993529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documento que describe los objetivos, la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fundamentación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acciones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realizar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respecto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proceso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investigación.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458" dirty="0"/>
          </a:p>
        </p:txBody>
      </p:sp>
      <p:sp>
        <p:nvSpPr>
          <p:cNvPr id="10" name="Shape 6"/>
          <p:cNvSpPr/>
          <p:nvPr/>
        </p:nvSpPr>
        <p:spPr>
          <a:xfrm>
            <a:off x="4691857" y="4117777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11" name="Text 7"/>
          <p:cNvSpPr/>
          <p:nvPr/>
        </p:nvSpPr>
        <p:spPr>
          <a:xfrm>
            <a:off x="4819253" y="4152504"/>
            <a:ext cx="161727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5293618" y="4181376"/>
            <a:ext cx="2206625" cy="5786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78"/>
              </a:lnSpc>
            </a:pPr>
            <a:r>
              <a:rPr lang="en-US" sz="1822" b="1" dirty="0" err="1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Características</a:t>
            </a:r>
            <a:endParaRPr lang="en-US" sz="1822" dirty="0"/>
          </a:p>
        </p:txBody>
      </p:sp>
      <p:sp>
        <p:nvSpPr>
          <p:cNvPr id="13" name="Text 9"/>
          <p:cNvSpPr/>
          <p:nvPr/>
        </p:nvSpPr>
        <p:spPr>
          <a:xfrm>
            <a:off x="4980980" y="4581723"/>
            <a:ext cx="2506218" cy="13954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explicitar con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toda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claridad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qué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pretende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hacer. Se deben incluir datos de factibilidad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458" dirty="0"/>
          </a:p>
        </p:txBody>
      </p:sp>
      <p:sp>
        <p:nvSpPr>
          <p:cNvPr id="14" name="Shape 10"/>
          <p:cNvSpPr/>
          <p:nvPr/>
        </p:nvSpPr>
        <p:spPr>
          <a:xfrm>
            <a:off x="7685386" y="4117777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s-EC" sz="1500"/>
          </a:p>
        </p:txBody>
      </p:sp>
      <p:sp>
        <p:nvSpPr>
          <p:cNvPr id="15" name="Text 11"/>
          <p:cNvSpPr/>
          <p:nvPr/>
        </p:nvSpPr>
        <p:spPr>
          <a:xfrm>
            <a:off x="7810500" y="4152504"/>
            <a:ext cx="16639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8287147" y="4181376"/>
            <a:ext cx="21310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ESTRUCTURA</a:t>
            </a:r>
            <a:endParaRPr lang="en-US" sz="1822" dirty="0"/>
          </a:p>
        </p:txBody>
      </p:sp>
      <p:sp>
        <p:nvSpPr>
          <p:cNvPr id="17" name="Text 13"/>
          <p:cNvSpPr/>
          <p:nvPr/>
        </p:nvSpPr>
        <p:spPr>
          <a:xfrm>
            <a:off x="8287147" y="4581722"/>
            <a:ext cx="2609453" cy="1438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Está conformado por partes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bien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definidas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dentro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cuales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volcar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está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determinada</a:t>
            </a:r>
            <a:endParaRPr lang="en-US" sz="14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470"/>
            <a:ext cx="42589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5" dirty="0">
                <a:latin typeface="Calibri"/>
                <a:cs typeface="Calibri"/>
              </a:rPr>
              <a:t>INTRODUCCIÓN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D0B4097-5EFC-86C5-D65E-811B75C7D2CE}"/>
              </a:ext>
            </a:extLst>
          </p:cNvPr>
          <p:cNvSpPr/>
          <p:nvPr/>
        </p:nvSpPr>
        <p:spPr>
          <a:xfrm>
            <a:off x="7696200" y="1622535"/>
            <a:ext cx="3733800" cy="32492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object 3"/>
          <p:cNvSpPr txBox="1"/>
          <p:nvPr/>
        </p:nvSpPr>
        <p:spPr>
          <a:xfrm>
            <a:off x="990600" y="2092019"/>
            <a:ext cx="5099812" cy="255582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343535">
              <a:lnSpc>
                <a:spcPts val="2380"/>
              </a:lnSpc>
              <a:spcBef>
                <a:spcPts val="390"/>
              </a:spcBef>
            </a:pPr>
            <a:r>
              <a:rPr sz="2200" spc="-295" dirty="0">
                <a:latin typeface="Microsoft Sans Serif"/>
                <a:cs typeface="Microsoft Sans Serif"/>
              </a:rPr>
              <a:t>Los</a:t>
            </a:r>
            <a:r>
              <a:rPr sz="2200" spc="-240" dirty="0">
                <a:latin typeface="Microsoft Sans Serif"/>
                <a:cs typeface="Microsoft Sans Serif"/>
              </a:rPr>
              <a:t> </a:t>
            </a:r>
            <a:r>
              <a:rPr lang="es-EC" sz="2200" spc="-240" dirty="0">
                <a:latin typeface="Microsoft Sans Serif"/>
                <a:cs typeface="Microsoft Sans Serif"/>
              </a:rPr>
              <a:t> </a:t>
            </a:r>
            <a:r>
              <a:rPr sz="2200" spc="-120" dirty="0" err="1">
                <a:latin typeface="Microsoft Sans Serif"/>
                <a:cs typeface="Microsoft Sans Serif"/>
              </a:rPr>
              <a:t>textos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60" dirty="0">
                <a:latin typeface="Microsoft Sans Serif"/>
                <a:cs typeface="Microsoft Sans Serif"/>
              </a:rPr>
              <a:t>académicos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254" dirty="0">
                <a:latin typeface="Microsoft Sans Serif"/>
                <a:cs typeface="Microsoft Sans Serif"/>
              </a:rPr>
              <a:t>son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75" dirty="0">
                <a:latin typeface="Microsoft Sans Serif"/>
                <a:cs typeface="Microsoft Sans Serif"/>
              </a:rPr>
              <a:t>los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40" dirty="0">
                <a:latin typeface="Microsoft Sans Serif"/>
                <a:cs typeface="Microsoft Sans Serif"/>
              </a:rPr>
              <a:t>productos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165" dirty="0">
                <a:latin typeface="Microsoft Sans Serif"/>
                <a:cs typeface="Microsoft Sans Serif"/>
              </a:rPr>
              <a:t>documentales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35" dirty="0">
                <a:latin typeface="Microsoft Sans Serif"/>
                <a:cs typeface="Microsoft Sans Serif"/>
              </a:rPr>
              <a:t>que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250" dirty="0">
                <a:latin typeface="Microsoft Sans Serif"/>
                <a:cs typeface="Microsoft Sans Serif"/>
              </a:rPr>
              <a:t>se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100" dirty="0">
                <a:latin typeface="Microsoft Sans Serif"/>
                <a:cs typeface="Microsoft Sans Serif"/>
              </a:rPr>
              <a:t>dan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95" dirty="0">
                <a:latin typeface="Microsoft Sans Serif"/>
                <a:cs typeface="Microsoft Sans Serif"/>
              </a:rPr>
              <a:t>en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265" dirty="0">
                <a:latin typeface="Microsoft Sans Serif"/>
                <a:cs typeface="Microsoft Sans Serif"/>
              </a:rPr>
              <a:t>un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40" dirty="0">
                <a:latin typeface="Microsoft Sans Serif"/>
                <a:cs typeface="Microsoft Sans Serif"/>
              </a:rPr>
              <a:t>centro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125" dirty="0">
                <a:latin typeface="Microsoft Sans Serif"/>
                <a:cs typeface="Microsoft Sans Serif"/>
              </a:rPr>
              <a:t>educativo.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200" spc="-440" dirty="0">
                <a:latin typeface="Microsoft Sans Serif"/>
                <a:cs typeface="Microsoft Sans Serif"/>
              </a:rPr>
              <a:t>Es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265" dirty="0">
                <a:latin typeface="Microsoft Sans Serif"/>
                <a:cs typeface="Microsoft Sans Serif"/>
              </a:rPr>
              <a:t>un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p</a:t>
            </a:r>
            <a:r>
              <a:rPr sz="2200" spc="-50" dirty="0">
                <a:latin typeface="Microsoft Sans Serif"/>
                <a:cs typeface="Microsoft Sans Serif"/>
              </a:rPr>
              <a:t>r</a:t>
            </a:r>
            <a:r>
              <a:rPr sz="2200" spc="-70" dirty="0">
                <a:latin typeface="Microsoft Sans Serif"/>
                <a:cs typeface="Microsoft Sans Serif"/>
              </a:rPr>
              <a:t>o</a:t>
            </a:r>
            <a:r>
              <a:rPr sz="2200" spc="-65" dirty="0">
                <a:latin typeface="Microsoft Sans Serif"/>
                <a:cs typeface="Microsoft Sans Serif"/>
              </a:rPr>
              <a:t>d</a:t>
            </a:r>
            <a:r>
              <a:rPr sz="2200" spc="-275" dirty="0">
                <a:latin typeface="Microsoft Sans Serif"/>
                <a:cs typeface="Microsoft Sans Serif"/>
              </a:rPr>
              <a:t>u</a:t>
            </a:r>
            <a:r>
              <a:rPr sz="2200" spc="-254" dirty="0">
                <a:latin typeface="Microsoft Sans Serif"/>
                <a:cs typeface="Microsoft Sans Serif"/>
              </a:rPr>
              <a:t>c</a:t>
            </a:r>
            <a:r>
              <a:rPr sz="2200" spc="-75" dirty="0">
                <a:latin typeface="Microsoft Sans Serif"/>
                <a:cs typeface="Microsoft Sans Serif"/>
              </a:rPr>
              <a:t>to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70" dirty="0">
                <a:latin typeface="Microsoft Sans Serif"/>
                <a:cs typeface="Microsoft Sans Serif"/>
              </a:rPr>
              <a:t>de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l</a:t>
            </a:r>
            <a:r>
              <a:rPr sz="2200" spc="-25" dirty="0">
                <a:latin typeface="Microsoft Sans Serif"/>
                <a:cs typeface="Microsoft Sans Serif"/>
              </a:rPr>
              <a:t>a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70" dirty="0">
                <a:latin typeface="Microsoft Sans Serif"/>
                <a:cs typeface="Microsoft Sans Serif"/>
              </a:rPr>
              <a:t>capacidad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100" dirty="0">
                <a:latin typeface="Microsoft Sans Serif"/>
                <a:cs typeface="Microsoft Sans Serif"/>
              </a:rPr>
              <a:t>int</a:t>
            </a:r>
            <a:r>
              <a:rPr sz="2200" spc="-145" dirty="0">
                <a:latin typeface="Microsoft Sans Serif"/>
                <a:cs typeface="Microsoft Sans Serif"/>
              </a:rPr>
              <a:t>e</a:t>
            </a:r>
            <a:r>
              <a:rPr sz="2200" spc="-114" dirty="0">
                <a:latin typeface="Microsoft Sans Serif"/>
                <a:cs typeface="Microsoft Sans Serif"/>
              </a:rPr>
              <a:t>lectual.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  <a:spcBef>
                <a:spcPts val="1130"/>
              </a:spcBef>
            </a:pPr>
            <a:r>
              <a:rPr sz="2200" spc="-165" dirty="0">
                <a:latin typeface="Microsoft Sans Serif"/>
                <a:cs typeface="Microsoft Sans Serif"/>
              </a:rPr>
              <a:t>Deben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10" dirty="0">
                <a:latin typeface="Microsoft Sans Serif"/>
                <a:cs typeface="Microsoft Sans Serif"/>
              </a:rPr>
              <a:t>argumentar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105" dirty="0">
                <a:latin typeface="Microsoft Sans Serif"/>
                <a:cs typeface="Microsoft Sans Serif"/>
              </a:rPr>
              <a:t>explícitamente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75" dirty="0">
                <a:latin typeface="Microsoft Sans Serif"/>
                <a:cs typeface="Microsoft Sans Serif"/>
              </a:rPr>
              <a:t>lo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35" dirty="0">
                <a:latin typeface="Microsoft Sans Serif"/>
                <a:cs typeface="Microsoft Sans Serif"/>
              </a:rPr>
              <a:t>que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40" dirty="0">
                <a:latin typeface="Microsoft Sans Serif"/>
                <a:cs typeface="Microsoft Sans Serif"/>
              </a:rPr>
              <a:t>ha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20" dirty="0">
                <a:latin typeface="Microsoft Sans Serif"/>
                <a:cs typeface="Microsoft Sans Serif"/>
              </a:rPr>
              <a:t>dicho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75" dirty="0">
                <a:latin typeface="Microsoft Sans Serif"/>
                <a:cs typeface="Microsoft Sans Serif"/>
              </a:rPr>
              <a:t>el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85" dirty="0">
                <a:latin typeface="Microsoft Sans Serif"/>
                <a:cs typeface="Microsoft Sans Serif"/>
              </a:rPr>
              <a:t>autor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25" dirty="0">
                <a:latin typeface="Microsoft Sans Serif"/>
                <a:cs typeface="Microsoft Sans Serif"/>
              </a:rPr>
              <a:t>o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75" dirty="0">
                <a:latin typeface="Microsoft Sans Serif"/>
                <a:cs typeface="Microsoft Sans Serif"/>
              </a:rPr>
              <a:t>el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35" dirty="0">
                <a:latin typeface="Microsoft Sans Serif"/>
                <a:cs typeface="Microsoft Sans Serif"/>
              </a:rPr>
              <a:t>punto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70" dirty="0">
                <a:latin typeface="Microsoft Sans Serif"/>
                <a:cs typeface="Microsoft Sans Serif"/>
              </a:rPr>
              <a:t>de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14" dirty="0">
                <a:latin typeface="Microsoft Sans Serif"/>
                <a:cs typeface="Microsoft Sans Serif"/>
              </a:rPr>
              <a:t>vista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70" dirty="0">
                <a:latin typeface="Microsoft Sans Serif"/>
                <a:cs typeface="Microsoft Sans Serif"/>
              </a:rPr>
              <a:t>de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-140" dirty="0">
                <a:latin typeface="Microsoft Sans Serif"/>
                <a:cs typeface="Microsoft Sans Serif"/>
              </a:rPr>
              <a:t>quien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80" dirty="0">
                <a:latin typeface="Microsoft Sans Serif"/>
                <a:cs typeface="Microsoft Sans Serif"/>
              </a:rPr>
              <a:t>lo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75" dirty="0">
                <a:latin typeface="Microsoft Sans Serif"/>
                <a:cs typeface="Microsoft Sans Serif"/>
              </a:rPr>
              <a:t>redacta.</a:t>
            </a:r>
            <a:endParaRPr sz="2200" dirty="0">
              <a:latin typeface="Microsoft Sans Serif"/>
              <a:cs typeface="Microsoft Sans Serif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EBC99FB-CB12-30EF-CA30-D26AE2C0DFE6}"/>
              </a:ext>
            </a:extLst>
          </p:cNvPr>
          <p:cNvSpPr txBox="1"/>
          <p:nvPr/>
        </p:nvSpPr>
        <p:spPr>
          <a:xfrm>
            <a:off x="7848600" y="2590800"/>
            <a:ext cx="3429000" cy="187333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343535" algn="ctr">
              <a:lnSpc>
                <a:spcPts val="2380"/>
              </a:lnSpc>
              <a:spcBef>
                <a:spcPts val="390"/>
              </a:spcBef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omunicar un descubrimiento científico. Sin embargo, este no es el único propósito, también debe convencer sobre la legitimidad e importancia científica de ese hallazgo </a:t>
            </a:r>
            <a:endParaRPr sz="2200" dirty="0">
              <a:latin typeface="Microsoft Sans Serif"/>
              <a:cs typeface="Microsoft Sans Serif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D2E1AFF-959F-4BA6-6971-2A27F5DA6A2A}"/>
              </a:ext>
            </a:extLst>
          </p:cNvPr>
          <p:cNvSpPr/>
          <p:nvPr/>
        </p:nvSpPr>
        <p:spPr>
          <a:xfrm>
            <a:off x="7924800" y="1745638"/>
            <a:ext cx="3276600" cy="6927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 principal</a:t>
            </a:r>
            <a:endParaRPr lang="es-EC" dirty="0"/>
          </a:p>
        </p:txBody>
      </p:sp>
      <p:pic>
        <p:nvPicPr>
          <p:cNvPr id="1026" name="Picture 2" descr="Imágenes de Libros Apilados - Descarga gratuita en Freepik">
            <a:extLst>
              <a:ext uri="{FF2B5EF4-FFF2-40B4-BE49-F238E27FC236}">
                <a16:creationId xmlns:a16="http://schemas.microsoft.com/office/drawing/2014/main" id="{7D94925C-AA91-F228-70E5-80F2CAE95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1844062" cy="1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7D91A-2568-9362-A07C-BEE10C8BE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916E2A6-3B72-9AEB-CC9C-99110E01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1C55E61C-9BCA-D637-D3D1-32FFAE866C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4768F13-DFBC-AEF4-00F3-CBD3F068E134}"/>
              </a:ext>
            </a:extLst>
          </p:cNvPr>
          <p:cNvSpPr/>
          <p:nvPr/>
        </p:nvSpPr>
        <p:spPr>
          <a:xfrm>
            <a:off x="990600" y="457200"/>
            <a:ext cx="458976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</a:rPr>
              <a:t>ESTRUCTURA DE UN PROYECTO DE INVESTIGACIÓN</a:t>
            </a:r>
            <a:endParaRPr lang="en-US" sz="3645" dirty="0"/>
          </a:p>
        </p:txBody>
      </p:sp>
      <p:pic>
        <p:nvPicPr>
          <p:cNvPr id="11" name="Image 1" descr="preencoded.png">
            <a:hlinkClick r:id="rId4"/>
            <a:extLst>
              <a:ext uri="{FF2B5EF4-FFF2-40B4-BE49-F238E27FC236}">
                <a16:creationId xmlns:a16="http://schemas.microsoft.com/office/drawing/2014/main" id="{0E0876EC-01E3-65AD-038E-CB66E594F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E4DEBA8-2581-ACB5-2322-79B899379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93894"/>
              </p:ext>
            </p:extLst>
          </p:nvPr>
        </p:nvGraphicFramePr>
        <p:xfrm>
          <a:off x="1997596" y="13333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43972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2517C-0157-8C26-DAF4-90174BA45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8481645-33DC-F0F2-F065-854AAE49F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0ABE36BB-9BD6-87CB-D162-98BD7C6650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726F0E9-C6F9-C0CF-DD8C-3C67721BA4F5}"/>
              </a:ext>
            </a:extLst>
          </p:cNvPr>
          <p:cNvSpPr/>
          <p:nvPr/>
        </p:nvSpPr>
        <p:spPr>
          <a:xfrm>
            <a:off x="990600" y="457200"/>
            <a:ext cx="458976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ESTADO DEL ARTE </a:t>
            </a:r>
            <a:endParaRPr lang="en-US" sz="3645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B41E535C-4C68-A0DA-0C63-D93A9621E2E9}"/>
              </a:ext>
            </a:extLst>
          </p:cNvPr>
          <p:cNvSpPr/>
          <p:nvPr/>
        </p:nvSpPr>
        <p:spPr>
          <a:xfrm>
            <a:off x="838200" y="1295400"/>
            <a:ext cx="10896600" cy="1524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mplica la realización de una síntesis de todo lo leído.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Así,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texto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debe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presentar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ideas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principales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concernientes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temática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estructuración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lógica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dada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autor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informe.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realizar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organización,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autor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puede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servirse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puntos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comunes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tratados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distintas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MX" sz="1600" dirty="0">
              <a:latin typeface="Microsoft Sans Serif"/>
              <a:cs typeface="Microsoft Sans Serif"/>
            </a:endParaRPr>
          </a:p>
        </p:txBody>
      </p:sp>
      <p:pic>
        <p:nvPicPr>
          <p:cNvPr id="11" name="Image 1" descr="preencoded.png">
            <a:hlinkClick r:id="rId4"/>
            <a:extLst>
              <a:ext uri="{FF2B5EF4-FFF2-40B4-BE49-F238E27FC236}">
                <a16:creationId xmlns:a16="http://schemas.microsoft.com/office/drawing/2014/main" id="{B83D78AB-9B91-A958-3DE2-E6DED5959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A33086D-A7E7-A859-0187-888FBA4FE13C}"/>
              </a:ext>
            </a:extLst>
          </p:cNvPr>
          <p:cNvSpPr/>
          <p:nvPr/>
        </p:nvSpPr>
        <p:spPr>
          <a:xfrm>
            <a:off x="990600" y="2789634"/>
            <a:ext cx="458976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RESEÑA O RESENCIÓN</a:t>
            </a:r>
            <a:endParaRPr lang="en-US" sz="3645" dirty="0"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EAFDEC1E-CD31-5221-804C-595A3CE4DDD3}"/>
              </a:ext>
            </a:extLst>
          </p:cNvPr>
          <p:cNvSpPr/>
          <p:nvPr/>
        </p:nvSpPr>
        <p:spPr>
          <a:xfrm>
            <a:off x="685800" y="3802261"/>
            <a:ext cx="10896600" cy="25985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26085" marR="85725" indent="-285750" algn="just">
              <a:lnSpc>
                <a:spcPct val="146000"/>
              </a:lnSpc>
              <a:spcBef>
                <a:spcPts val="585"/>
              </a:spcBef>
              <a:buFont typeface="Wingdings" panose="05000000000000000000" pitchFamily="2" charset="2"/>
              <a:buChar char="q"/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define como la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acción</a:t>
            </a:r>
            <a:r>
              <a:rPr lang="es-ES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“dar</a:t>
            </a:r>
            <a:r>
              <a:rPr lang="es-ES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noticia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periódico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literaria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científica,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haciendo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crítica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algún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comentario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sobre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ella.</a:t>
            </a:r>
          </a:p>
          <a:p>
            <a:pPr marL="426085" marR="85725" indent="-285750" algn="just">
              <a:lnSpc>
                <a:spcPct val="146000"/>
              </a:lnSpc>
              <a:spcBef>
                <a:spcPts val="585"/>
              </a:spcBef>
              <a:buFont typeface="Wingdings" panose="05000000000000000000" pitchFamily="2" charset="2"/>
              <a:buChar char="q"/>
            </a:pPr>
            <a:r>
              <a:rPr lang="es-ES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uya función es, en primer lugar, dar información precisa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breve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sobre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publicada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y,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segundo,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opinión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acerca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esta.</a:t>
            </a:r>
          </a:p>
          <a:p>
            <a:pPr marL="426085" marR="85725" indent="-285750" algn="just">
              <a:lnSpc>
                <a:spcPct val="146000"/>
              </a:lnSpc>
              <a:spcBef>
                <a:spcPts val="585"/>
              </a:spcBef>
              <a:buFont typeface="Wingdings" panose="05000000000000000000" pitchFamily="2" charset="2"/>
              <a:buChar char="q"/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Dada su función, en toda reseña hay dos momentos: el descriptivo y el crítico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MX" sz="16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70765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FCCB6-D15C-8742-5723-F0D2344B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3E362EA4-37EF-5750-AD67-461A04BB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F92294B8-4A3D-2DA9-DDC2-ECBB3F92B2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es-EC" sz="15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A86A4ED2-A986-0BD2-1EB1-52CE3B880910}"/>
              </a:ext>
            </a:extLst>
          </p:cNvPr>
          <p:cNvSpPr/>
          <p:nvPr/>
        </p:nvSpPr>
        <p:spPr>
          <a:xfrm>
            <a:off x="990600" y="457200"/>
            <a:ext cx="458976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 err="1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Estructura</a:t>
            </a:r>
            <a:r>
              <a:rPr lang="en-US" sz="364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de la </a:t>
            </a:r>
            <a:r>
              <a:rPr lang="en-US" sz="3645" b="1" dirty="0" err="1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Reseña</a:t>
            </a:r>
            <a:endParaRPr lang="en-US" sz="3645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20859297-25CE-80F9-15D6-EB813C447205}"/>
              </a:ext>
            </a:extLst>
          </p:cNvPr>
          <p:cNvSpPr/>
          <p:nvPr/>
        </p:nvSpPr>
        <p:spPr>
          <a:xfrm>
            <a:off x="838200" y="1295400"/>
            <a:ext cx="10896600" cy="502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lvl="0" indent="-342900">
              <a:spcBef>
                <a:spcPts val="124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17880" algn="l"/>
              </a:tabLst>
            </a:pP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</a:t>
            </a:r>
            <a:r>
              <a:rPr lang="es-ES" sz="16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inicial</a:t>
            </a:r>
            <a:endParaRPr lang="es-EC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7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lphaLcPeriod"/>
              <a:tabLst>
                <a:tab pos="1504315" algn="l"/>
              </a:tabLst>
            </a:pPr>
            <a:r>
              <a:rPr lang="es-E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Referencias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bibliográficas</a:t>
            </a:r>
            <a:endParaRPr lang="es-EC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86360" lvl="2" indent="-228600">
              <a:lnSpc>
                <a:spcPct val="97000"/>
              </a:lnSpc>
              <a:spcBef>
                <a:spcPts val="5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romanLcPeriod"/>
              <a:tabLst>
                <a:tab pos="1961515" algn="l"/>
              </a:tabLst>
            </a:pP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Título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(nombre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autor,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nombre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obra,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lugar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edición,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editorial,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fecha</a:t>
            </a:r>
            <a:r>
              <a:rPr lang="es-E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publicación).</a:t>
            </a:r>
            <a:endParaRPr lang="es-EC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87630" lvl="2" indent="-228600">
              <a:lnSpc>
                <a:spcPct val="97000"/>
              </a:lnSpc>
              <a:spcBef>
                <a:spcPts val="5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romanLcPeriod"/>
              <a:tabLst>
                <a:tab pos="1960245" algn="l"/>
                <a:tab pos="1961515" algn="l"/>
              </a:tabLst>
            </a:pP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Presentación</a:t>
            </a:r>
            <a:r>
              <a:rPr lang="es-ES" sz="16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(lengua</a:t>
            </a:r>
            <a:r>
              <a:rPr lang="es-ES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16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s-ES" sz="16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está</a:t>
            </a:r>
            <a:r>
              <a:rPr lang="es-ES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traducida,</a:t>
            </a:r>
            <a:r>
              <a:rPr lang="es-ES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</a:t>
            </a:r>
            <a:r>
              <a:rPr lang="es-ES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 saber del que trata, nombre del traductor).</a:t>
            </a:r>
            <a:endParaRPr lang="es-EC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7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17880" algn="l"/>
              </a:tabLst>
            </a:pP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Núcleo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textual</a:t>
            </a:r>
            <a:endParaRPr lang="es-EC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6995" lvl="1" indent="-285750">
              <a:lnSpc>
                <a:spcPct val="97000"/>
              </a:lnSpc>
              <a:spcBef>
                <a:spcPts val="5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lphaLcPeriod"/>
              <a:tabLst>
                <a:tab pos="1504315" algn="l"/>
              </a:tabLst>
            </a:pP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Antecedentes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autor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(apartado</a:t>
            </a:r>
            <a:r>
              <a:rPr lang="es-ES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opcional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s-ES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ofrece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 sobre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otras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obras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autor,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temas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especialidad,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etc.)</a:t>
            </a:r>
            <a:endParaRPr lang="es-EC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725" lvl="1" indent="-285750">
              <a:lnSpc>
                <a:spcPct val="97000"/>
              </a:lnSpc>
              <a:spcBef>
                <a:spcPts val="5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lphaLcPeriod"/>
              <a:tabLst>
                <a:tab pos="1503045" algn="l"/>
                <a:tab pos="1504315" algn="l"/>
              </a:tabLst>
            </a:pP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Fuentes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(cuáles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fueron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fuentes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utilizadas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proceso</a:t>
            </a:r>
            <a:r>
              <a:rPr lang="es-ES" sz="16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elaboración de la obra.)</a:t>
            </a:r>
            <a:endParaRPr lang="es-EC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7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lphaLcPeriod"/>
              <a:tabLst>
                <a:tab pos="1504315" algn="l"/>
              </a:tabLst>
            </a:pP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Propósito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(opcional)</a:t>
            </a:r>
            <a:endParaRPr lang="es-EC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7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lphaLcPeriod"/>
              <a:tabLst>
                <a:tab pos="1503680" algn="l"/>
              </a:tabLst>
            </a:pP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Organización</a:t>
            </a:r>
            <a:r>
              <a:rPr lang="es-E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</a:t>
            </a:r>
            <a:r>
              <a:rPr lang="es-E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(opcional)</a:t>
            </a:r>
            <a:endParaRPr lang="es-EC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85725" lvl="1" indent="-285750">
              <a:lnSpc>
                <a:spcPct val="97000"/>
              </a:lnSpc>
              <a:spcBef>
                <a:spcPts val="59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lphaLcPeriod"/>
              <a:tabLst>
                <a:tab pos="1504315" algn="l"/>
              </a:tabLst>
            </a:pP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Metodología (apartado opcional</a:t>
            </a:r>
            <a:r>
              <a:rPr lang="es-ES" sz="1600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es importante en las obras que son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resultado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un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proceso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investigación.)</a:t>
            </a:r>
            <a:endParaRPr lang="es-EC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7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lphaLcPeriod"/>
              <a:tabLst>
                <a:tab pos="1504315" algn="l"/>
              </a:tabLst>
            </a:pP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Contenidos</a:t>
            </a:r>
            <a:r>
              <a:rPr lang="es-E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(se</a:t>
            </a:r>
            <a:r>
              <a:rPr lang="es-E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exponen</a:t>
            </a:r>
            <a:r>
              <a:rPr lang="es-E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E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temas</a:t>
            </a:r>
            <a:r>
              <a:rPr lang="es-E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tratados</a:t>
            </a:r>
            <a:r>
              <a:rPr lang="es-E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cada</a:t>
            </a:r>
            <a:r>
              <a:rPr lang="es-ES" sz="16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6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obra)</a:t>
            </a:r>
            <a:endParaRPr lang="es-EC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7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17880" algn="l"/>
              </a:tabLst>
            </a:pPr>
            <a:r>
              <a:rPr lang="es-ES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</a:t>
            </a:r>
            <a:r>
              <a:rPr lang="es-ES" sz="16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terminal</a:t>
            </a:r>
            <a:endParaRPr lang="es-EC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7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lphaLcPeriod"/>
              <a:tabLst>
                <a:tab pos="1504315" algn="l"/>
              </a:tabLst>
            </a:pPr>
            <a:r>
              <a:rPr lang="es-E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Crítica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negativa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(aspectos débiles,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sugerencias)</a:t>
            </a:r>
            <a:endParaRPr lang="es-EC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6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lphaLcPeriod"/>
              <a:tabLst>
                <a:tab pos="1503045" algn="l"/>
              </a:tabLst>
            </a:pP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Crítica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positiva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(aporte</a:t>
            </a:r>
            <a:r>
              <a:rPr lang="es-E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disciplina)</a:t>
            </a:r>
            <a:endParaRPr lang="es-EC" sz="16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335" marR="85725" indent="228600" algn="just">
              <a:lnSpc>
                <a:spcPct val="146000"/>
              </a:lnSpc>
              <a:spcBef>
                <a:spcPts val="585"/>
              </a:spcBef>
              <a:spcAft>
                <a:spcPts val="0"/>
              </a:spcAf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MX" sz="1600" dirty="0">
              <a:latin typeface="Microsoft Sans Serif"/>
              <a:cs typeface="Microsoft Sans Serif"/>
            </a:endParaRPr>
          </a:p>
        </p:txBody>
      </p:sp>
      <p:pic>
        <p:nvPicPr>
          <p:cNvPr id="11" name="Image 1" descr="preencoded.png">
            <a:hlinkClick r:id="rId4"/>
            <a:extLst>
              <a:ext uri="{FF2B5EF4-FFF2-40B4-BE49-F238E27FC236}">
                <a16:creationId xmlns:a16="http://schemas.microsoft.com/office/drawing/2014/main" id="{C658BED1-C9E1-25C0-5C9F-E849F85A2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39470"/>
            <a:ext cx="9336228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ES" sz="4000" spc="-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EL PROCESO DE INVESTIGACIÓN</a:t>
            </a:r>
            <a:br>
              <a:rPr lang="es-EC" sz="4000" spc="-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</a:br>
            <a:endParaRPr sz="4000" spc="-1105" dirty="0">
              <a:latin typeface="Sagona" panose="02010004040101010103" pitchFamily="2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4806" y="2216106"/>
            <a:ext cx="9804946" cy="3740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8588" y="2578125"/>
            <a:ext cx="9512935" cy="334418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65"/>
              </a:spcBef>
            </a:pPr>
            <a:r>
              <a:rPr spc="-50" dirty="0">
                <a:latin typeface="Sagona" panose="02010004040101010103" pitchFamily="2" charset="0"/>
                <a:cs typeface="Microsoft Sans Serif"/>
              </a:rPr>
              <a:t>1.-</a:t>
            </a:r>
            <a:r>
              <a:rPr spc="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spc="-10" dirty="0" err="1">
                <a:latin typeface="Sagona" panose="02010004040101010103" pitchFamily="2" charset="0"/>
                <a:cs typeface="Microsoft Sans Serif"/>
              </a:rPr>
              <a:t>Ortografía</a:t>
            </a:r>
            <a:endParaRPr lang="es-EC" spc="-10" dirty="0">
              <a:latin typeface="Sagona" panose="02010004040101010103" pitchFamily="2" charset="0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860"/>
              </a:spcBef>
            </a:pPr>
            <a:r>
              <a:rPr spc="-50" dirty="0">
                <a:latin typeface="Sagona" panose="02010004040101010103" pitchFamily="2" charset="0"/>
                <a:cs typeface="Microsoft Sans Serif"/>
              </a:rPr>
              <a:t>2.-</a:t>
            </a:r>
            <a:r>
              <a:rPr spc="-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ES" spc="-20" dirty="0">
                <a:latin typeface="Sagona" panose="02010004040101010103" pitchFamily="2" charset="0"/>
                <a:cs typeface="Microsoft Sans Serif"/>
              </a:rPr>
              <a:t>U</a:t>
            </a:r>
            <a:r>
              <a:rPr lang="es-ES" spc="-2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so</a:t>
            </a:r>
            <a:r>
              <a:rPr lang="es-ES" spc="-3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pc="-2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de</a:t>
            </a:r>
            <a:r>
              <a:rPr lang="es-ES" spc="-2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pc="-2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un</a:t>
            </a:r>
            <a:r>
              <a:rPr lang="es-ES" spc="-3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pc="-2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léxico</a:t>
            </a:r>
            <a:r>
              <a:rPr lang="es-ES" spc="-2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pc="-2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preciso</a:t>
            </a:r>
            <a:r>
              <a:rPr lang="es-ES" spc="-3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pc="-2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y</a:t>
            </a:r>
            <a:r>
              <a:rPr lang="es-ES" spc="-3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pc="-2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elaborado </a:t>
            </a:r>
          </a:p>
          <a:p>
            <a:pPr marL="12700" marR="6805930" algn="just">
              <a:lnSpc>
                <a:spcPct val="133000"/>
              </a:lnSpc>
              <a:spcBef>
                <a:spcPts val="10"/>
              </a:spcBef>
            </a:pPr>
            <a:r>
              <a:rPr spc="-50" dirty="0">
                <a:latin typeface="Sagona" panose="02010004040101010103" pitchFamily="2" charset="0"/>
                <a:cs typeface="Microsoft Sans Serif"/>
              </a:rPr>
              <a:t>3.- </a:t>
            </a:r>
            <a:r>
              <a:rPr lang="es-EC" spc="-185" dirty="0">
                <a:latin typeface="Sagona" panose="02010004040101010103" pitchFamily="2" charset="0"/>
                <a:cs typeface="Microsoft Sans Serif"/>
              </a:rPr>
              <a:t>Puntuación</a:t>
            </a:r>
            <a:endParaRPr lang="es-EC" dirty="0">
              <a:latin typeface="Sagona" panose="02010004040101010103" pitchFamily="2" charset="0"/>
              <a:cs typeface="Microsoft Sans Serif"/>
            </a:endParaRPr>
          </a:p>
          <a:p>
            <a:pPr marL="12700" marR="6805930" algn="just">
              <a:lnSpc>
                <a:spcPct val="133000"/>
              </a:lnSpc>
              <a:spcBef>
                <a:spcPts val="10"/>
              </a:spcBef>
            </a:pPr>
            <a:r>
              <a:rPr spc="-50" dirty="0">
                <a:latin typeface="Sagona" panose="02010004040101010103" pitchFamily="2" charset="0"/>
                <a:cs typeface="Microsoft Sans Serif"/>
              </a:rPr>
              <a:t>4.- </a:t>
            </a:r>
            <a:r>
              <a:rPr lang="es-EC" spc="-85" dirty="0">
                <a:latin typeface="Sagona" panose="02010004040101010103" pitchFamily="2" charset="0"/>
                <a:cs typeface="Microsoft Sans Serif"/>
              </a:rPr>
              <a:t>Gramática </a:t>
            </a:r>
            <a:r>
              <a:rPr lang="es-EC" spc="-5" dirty="0">
                <a:latin typeface="Sagona" panose="02010004040101010103" pitchFamily="2" charset="0"/>
                <a:cs typeface="Microsoft Sans Serif"/>
              </a:rPr>
              <a:t>y </a:t>
            </a:r>
            <a:r>
              <a:rPr lang="es-EC" spc="-135" dirty="0">
                <a:latin typeface="Sagona" panose="02010004040101010103" pitchFamily="2" charset="0"/>
                <a:cs typeface="Microsoft Sans Serif"/>
              </a:rPr>
              <a:t>sintaxis </a:t>
            </a:r>
          </a:p>
          <a:p>
            <a:pPr marL="12700" marR="6805930" algn="just">
              <a:lnSpc>
                <a:spcPct val="133000"/>
              </a:lnSpc>
              <a:spcBef>
                <a:spcPts val="10"/>
              </a:spcBef>
            </a:pPr>
            <a:r>
              <a:rPr lang="es-EC" spc="-50" dirty="0">
                <a:latin typeface="Sagona" panose="02010004040101010103" pitchFamily="2" charset="0"/>
                <a:cs typeface="Microsoft Sans Serif"/>
              </a:rPr>
              <a:t>5.- </a:t>
            </a:r>
            <a:r>
              <a:rPr lang="es-EC" spc="-170" dirty="0">
                <a:latin typeface="Sagona" panose="02010004040101010103" pitchFamily="2" charset="0"/>
                <a:cs typeface="Microsoft Sans Serif"/>
              </a:rPr>
              <a:t>Estructura </a:t>
            </a:r>
            <a:r>
              <a:rPr lang="es-EC" spc="-5" dirty="0">
                <a:latin typeface="Sagona" panose="02010004040101010103" pitchFamily="2" charset="0"/>
                <a:cs typeface="Microsoft Sans Serif"/>
              </a:rPr>
              <a:t>y </a:t>
            </a:r>
            <a:r>
              <a:rPr lang="es-EC" spc="-75" dirty="0">
                <a:latin typeface="Sagona" panose="02010004040101010103" pitchFamily="2" charset="0"/>
                <a:cs typeface="Microsoft Sans Serif"/>
              </a:rPr>
              <a:t>formato</a:t>
            </a:r>
            <a:r>
              <a:rPr spc="30" dirty="0">
                <a:latin typeface="Sagona" panose="02010004040101010103" pitchFamily="2" charset="0"/>
                <a:cs typeface="Microsoft Sans Serif"/>
              </a:rPr>
              <a:t> </a:t>
            </a:r>
            <a:endParaRPr lang="es-EC" spc="30" dirty="0">
              <a:latin typeface="Sagona" panose="02010004040101010103" pitchFamily="2" charset="0"/>
              <a:cs typeface="Microsoft Sans Serif"/>
            </a:endParaRPr>
          </a:p>
          <a:p>
            <a:pPr marL="12700" marR="6805930" algn="just">
              <a:lnSpc>
                <a:spcPct val="133000"/>
              </a:lnSpc>
              <a:spcBef>
                <a:spcPts val="10"/>
              </a:spcBef>
            </a:pPr>
            <a:r>
              <a:rPr lang="es-EC" spc="30" dirty="0">
                <a:latin typeface="Sagona" panose="02010004040101010103" pitchFamily="2" charset="0"/>
                <a:cs typeface="Microsoft Sans Serif"/>
              </a:rPr>
              <a:t>6</a:t>
            </a:r>
            <a:r>
              <a:rPr lang="es-EC" spc="-50" dirty="0">
                <a:latin typeface="Sagona" panose="02010004040101010103" pitchFamily="2" charset="0"/>
                <a:cs typeface="Microsoft Sans Serif"/>
              </a:rPr>
              <a:t>.- </a:t>
            </a:r>
            <a:r>
              <a:rPr spc="-135" dirty="0" err="1">
                <a:latin typeface="Sagona" panose="02010004040101010103" pitchFamily="2" charset="0"/>
                <a:cs typeface="Microsoft Sans Serif"/>
              </a:rPr>
              <a:t>Contenido</a:t>
            </a:r>
            <a:endParaRPr lang="es-EC" spc="-135" dirty="0">
              <a:latin typeface="Sagona" panose="02010004040101010103" pitchFamily="2" charset="0"/>
              <a:cs typeface="Microsoft Sans Serif"/>
            </a:endParaRPr>
          </a:p>
          <a:p>
            <a:pPr marL="12700" marR="6805930" algn="just">
              <a:lnSpc>
                <a:spcPct val="133000"/>
              </a:lnSpc>
              <a:spcBef>
                <a:spcPts val="10"/>
              </a:spcBef>
            </a:pPr>
            <a:endParaRPr lang="es-MX" dirty="0">
              <a:latin typeface="Sagona" panose="02010004040101010103" pitchFamily="2" charset="0"/>
              <a:cs typeface="Microsoft Sans Serif"/>
            </a:endParaRPr>
          </a:p>
          <a:p>
            <a:pPr marL="12700" algn="just">
              <a:lnSpc>
                <a:spcPts val="2375"/>
              </a:lnSpc>
              <a:spcBef>
                <a:spcPts val="880"/>
              </a:spcBef>
            </a:pPr>
            <a:r>
              <a:rPr lang="es-MX" spc="-195" dirty="0">
                <a:latin typeface="Sagona" panose="02010004040101010103" pitchFamily="2" charset="0"/>
                <a:cs typeface="Microsoft Sans Serif"/>
              </a:rPr>
              <a:t>La</a:t>
            </a:r>
            <a:r>
              <a:rPr lang="es-MX" spc="30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75" dirty="0">
                <a:latin typeface="Sagona" panose="02010004040101010103" pitchFamily="2" charset="0"/>
                <a:cs typeface="Microsoft Sans Serif"/>
              </a:rPr>
              <a:t>diferencia</a:t>
            </a:r>
            <a:r>
              <a:rPr lang="es-MX" spc="6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195" dirty="0">
                <a:latin typeface="Sagona" panose="02010004040101010103" pitchFamily="2" charset="0"/>
                <a:cs typeface="Microsoft Sans Serif"/>
              </a:rPr>
              <a:t>en</a:t>
            </a:r>
            <a:r>
              <a:rPr lang="es-MX" spc="30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20" dirty="0">
                <a:latin typeface="Sagona" panose="02010004040101010103" pitchFamily="2" charset="0"/>
                <a:cs typeface="Microsoft Sans Serif"/>
              </a:rPr>
              <a:t>la</a:t>
            </a:r>
            <a:r>
              <a:rPr lang="es-MX" spc="2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130" dirty="0">
                <a:latin typeface="Sagona" panose="02010004040101010103" pitchFamily="2" charset="0"/>
                <a:cs typeface="Microsoft Sans Serif"/>
              </a:rPr>
              <a:t>evaluación</a:t>
            </a:r>
            <a:r>
              <a:rPr lang="es-MX" spc="6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70" dirty="0">
                <a:latin typeface="Sagona" panose="02010004040101010103" pitchFamily="2" charset="0"/>
                <a:cs typeface="Microsoft Sans Serif"/>
              </a:rPr>
              <a:t>de</a:t>
            </a:r>
            <a:r>
              <a:rPr lang="es-MX" spc="2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175" dirty="0">
                <a:latin typeface="Sagona" panose="02010004040101010103" pitchFamily="2" charset="0"/>
                <a:cs typeface="Microsoft Sans Serif"/>
              </a:rPr>
              <a:t>los</a:t>
            </a:r>
            <a:r>
              <a:rPr lang="es-MX" spc="40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135" dirty="0">
                <a:latin typeface="Sagona" panose="02010004040101010103" pitchFamily="2" charset="0"/>
                <a:cs typeface="Microsoft Sans Serif"/>
              </a:rPr>
              <a:t>distintos</a:t>
            </a:r>
            <a:r>
              <a:rPr lang="es-MX" spc="50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110" dirty="0">
                <a:latin typeface="Sagona" panose="02010004040101010103" pitchFamily="2" charset="0"/>
                <a:cs typeface="Microsoft Sans Serif"/>
              </a:rPr>
              <a:t>tipos</a:t>
            </a:r>
            <a:r>
              <a:rPr lang="es-MX" spc="40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70" dirty="0">
                <a:latin typeface="Sagona" panose="02010004040101010103" pitchFamily="2" charset="0"/>
                <a:cs typeface="Microsoft Sans Serif"/>
              </a:rPr>
              <a:t>de</a:t>
            </a:r>
            <a:r>
              <a:rPr lang="es-MX" spc="3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70" dirty="0">
                <a:latin typeface="Sagona" panose="02010004040101010103" pitchFamily="2" charset="0"/>
                <a:cs typeface="Microsoft Sans Serif"/>
              </a:rPr>
              <a:t>texto</a:t>
            </a:r>
            <a:r>
              <a:rPr lang="es-MX" spc="2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45" dirty="0">
                <a:latin typeface="Sagona" panose="02010004040101010103" pitchFamily="2" charset="0"/>
                <a:cs typeface="Microsoft Sans Serif"/>
              </a:rPr>
              <a:t>radicará</a:t>
            </a:r>
            <a:r>
              <a:rPr lang="es-MX" spc="50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195" dirty="0">
                <a:latin typeface="Sagona" panose="02010004040101010103" pitchFamily="2" charset="0"/>
                <a:cs typeface="Microsoft Sans Serif"/>
              </a:rPr>
              <a:t>en</a:t>
            </a:r>
            <a:r>
              <a:rPr lang="es-MX" spc="30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75" dirty="0">
                <a:latin typeface="Sagona" panose="02010004040101010103" pitchFamily="2" charset="0"/>
                <a:cs typeface="Microsoft Sans Serif"/>
              </a:rPr>
              <a:t>el</a:t>
            </a:r>
            <a:r>
              <a:rPr lang="es-MX" spc="4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lang="es-MX" spc="-135" dirty="0">
                <a:latin typeface="Sagona" panose="02010004040101010103" pitchFamily="2" charset="0"/>
                <a:cs typeface="Microsoft Sans Serif"/>
              </a:rPr>
              <a:t>contenido</a:t>
            </a:r>
            <a:endParaRPr lang="es-MX" dirty="0">
              <a:latin typeface="Sagona" panose="02010004040101010103" pitchFamily="2" charset="0"/>
              <a:cs typeface="Microsoft Sans Serif"/>
            </a:endParaRPr>
          </a:p>
          <a:p>
            <a:pPr marL="12700" algn="just">
              <a:lnSpc>
                <a:spcPts val="2375"/>
              </a:lnSpc>
            </a:pPr>
            <a:r>
              <a:rPr spc="-5" dirty="0">
                <a:latin typeface="Sagona" panose="02010004040101010103" pitchFamily="2" charset="0"/>
                <a:cs typeface="Microsoft Sans Serif"/>
              </a:rPr>
              <a:t>y</a:t>
            </a:r>
            <a:r>
              <a:rPr dirty="0">
                <a:latin typeface="Sagona" panose="02010004040101010103" pitchFamily="2" charset="0"/>
                <a:cs typeface="Microsoft Sans Serif"/>
              </a:rPr>
              <a:t> </a:t>
            </a:r>
            <a:r>
              <a:rPr spc="-20" dirty="0">
                <a:latin typeface="Sagona" panose="02010004040101010103" pitchFamily="2" charset="0"/>
                <a:cs typeface="Microsoft Sans Serif"/>
              </a:rPr>
              <a:t>la</a:t>
            </a:r>
            <a:r>
              <a:rPr spc="-5" dirty="0">
                <a:latin typeface="Sagona" panose="02010004040101010103" pitchFamily="2" charset="0"/>
                <a:cs typeface="Microsoft Sans Serif"/>
              </a:rPr>
              <a:t> </a:t>
            </a:r>
            <a:r>
              <a:rPr spc="-130" dirty="0">
                <a:latin typeface="Sagona" panose="02010004040101010103" pitchFamily="2" charset="0"/>
                <a:cs typeface="Microsoft Sans Serif"/>
              </a:rPr>
              <a:t>estructura</a:t>
            </a:r>
            <a:endParaRPr dirty="0">
              <a:latin typeface="Sagona" panose="02010004040101010103" pitchFamily="2" charset="0"/>
              <a:cs typeface="Microsoft Sans Serif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814D325-8CF9-D29C-CCC6-0101AE8B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72" y="839470"/>
            <a:ext cx="9985654" cy="1107996"/>
          </a:xfrm>
        </p:spPr>
        <p:txBody>
          <a:bodyPr/>
          <a:lstStyle/>
          <a:p>
            <a:r>
              <a:rPr lang="es-EC" sz="3600" dirty="0">
                <a:latin typeface="Sagona" panose="020F0502020204030204" pitchFamily="2" charset="0"/>
              </a:rPr>
              <a:t>Rúbrica para evaluación de cualquier texto académico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E65FBE6-4BC8-53B3-D321-83737B2C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72" y="839470"/>
            <a:ext cx="9985654" cy="615553"/>
          </a:xfrm>
        </p:spPr>
        <p:txBody>
          <a:bodyPr/>
          <a:lstStyle/>
          <a:p>
            <a:pPr marL="140335">
              <a:spcBef>
                <a:spcPts val="5"/>
              </a:spcBef>
            </a:pPr>
            <a:r>
              <a:rPr lang="es-ES" sz="4000" b="1" kern="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Artículo</a:t>
            </a:r>
            <a:r>
              <a:rPr lang="es-ES" sz="4000" b="1" kern="0" spc="-5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4000" b="1" kern="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de</a:t>
            </a:r>
            <a:r>
              <a:rPr lang="es-ES" sz="4000" b="1" kern="0" spc="-5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4000" b="1" kern="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investigación</a:t>
            </a:r>
            <a:r>
              <a:rPr lang="es-ES" sz="4000" b="1" kern="0" spc="-5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4000" b="1" kern="0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o</a:t>
            </a:r>
            <a:r>
              <a:rPr lang="es-ES" sz="4000" b="1" kern="0" spc="-45" dirty="0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 </a:t>
            </a:r>
            <a:r>
              <a:rPr lang="es-ES" sz="4000" b="1" i="1" kern="0" spc="-10" dirty="0" err="1">
                <a:effectLst/>
                <a:latin typeface="Sagona" panose="02010004040101010103" pitchFamily="2" charset="0"/>
                <a:ea typeface="Times New Roman" panose="02020603050405020304" pitchFamily="18" charset="0"/>
              </a:rPr>
              <a:t>paper</a:t>
            </a:r>
            <a:endParaRPr lang="es-EC" sz="4000" b="1" kern="0" dirty="0">
              <a:effectLst/>
              <a:latin typeface="Sagona" panose="02010004040101010103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FCE950-D4A0-B5BF-720E-2075C8D513E9}"/>
              </a:ext>
            </a:extLst>
          </p:cNvPr>
          <p:cNvSpPr txBox="1"/>
          <p:nvPr/>
        </p:nvSpPr>
        <p:spPr>
          <a:xfrm>
            <a:off x="1103172" y="17526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onsiste en la presentación de resultados de una investigación científica.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9B978F-96E2-016F-3BD4-4F0D8361E58E}"/>
              </a:ext>
            </a:extLst>
          </p:cNvPr>
          <p:cNvSpPr txBox="1"/>
          <p:nvPr/>
        </p:nvSpPr>
        <p:spPr>
          <a:xfrm>
            <a:off x="3810000" y="1744317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tema del artículo de investigación resulta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siempre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muy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específico.</a:t>
            </a:r>
            <a:r>
              <a:rPr lang="es-ES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34F351-9893-1D26-81B0-B407FF6B1D3D}"/>
              </a:ext>
            </a:extLst>
          </p:cNvPr>
          <p:cNvSpPr txBox="1"/>
          <p:nvPr/>
        </p:nvSpPr>
        <p:spPr>
          <a:xfrm>
            <a:off x="3962400" y="3913354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structura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canónica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compuesta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tres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apartados: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introducción,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desarrollo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cuerpo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central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terminal</a:t>
            </a:r>
            <a:r>
              <a:rPr lang="es-ES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conclusiones.</a:t>
            </a:r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EC7CA8-7E61-B478-7955-F495BD1E7968}"/>
              </a:ext>
            </a:extLst>
          </p:cNvPr>
          <p:cNvSpPr txBox="1"/>
          <p:nvPr/>
        </p:nvSpPr>
        <p:spPr>
          <a:xfrm>
            <a:off x="7543800" y="2505061"/>
            <a:ext cx="3200400" cy="184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6085" marR="86995" indent="-285750">
              <a:lnSpc>
                <a:spcPct val="146000"/>
              </a:lnSpc>
              <a:spcBef>
                <a:spcPts val="595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exto breve utiliza</a:t>
            </a:r>
            <a:r>
              <a:rPr lang="es-ES" sz="16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terminología específica, sigue una estructura canónica y significa un aporte original a la comunidad </a:t>
            </a:r>
            <a:r>
              <a:rPr lang="es-E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científica.</a:t>
            </a:r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F619D5-38AD-184D-DA42-D02DFC4B7A67}"/>
              </a:ext>
            </a:extLst>
          </p:cNvPr>
          <p:cNvSpPr txBox="1"/>
          <p:nvPr/>
        </p:nvSpPr>
        <p:spPr>
          <a:xfrm>
            <a:off x="1073355" y="3913354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expuesta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artículo</a:t>
            </a:r>
            <a:r>
              <a:rPr lang="es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está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servicio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sostener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validez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científica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hipótesis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presentados.</a:t>
            </a:r>
            <a:endParaRPr lang="es-EC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AED04D0-A6D4-807E-1076-347D374D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3000"/>
            <a:ext cx="9985654" cy="553998"/>
          </a:xfrm>
        </p:spPr>
        <p:txBody>
          <a:bodyPr/>
          <a:lstStyle/>
          <a:p>
            <a:r>
              <a:rPr lang="es-EC" sz="3600" dirty="0">
                <a:latin typeface="Sagona" panose="02010004040101010103" pitchFamily="2" charset="0"/>
              </a:rPr>
              <a:t>Estructura y sus pequeñas variaciones.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CE8B0-A3A6-A317-3720-12E12C4C93A4}"/>
              </a:ext>
            </a:extLst>
          </p:cNvPr>
          <p:cNvSpPr txBox="1"/>
          <p:nvPr/>
        </p:nvSpPr>
        <p:spPr>
          <a:xfrm>
            <a:off x="914400" y="196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Según se trate de un trabajo de ciencias humanas y ciencias sociales o de ciencias experimentales.</a:t>
            </a:r>
            <a:endParaRPr lang="es-EC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74F5337-A89A-A23E-C13E-A98E61939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015796"/>
              </p:ext>
            </p:extLst>
          </p:nvPr>
        </p:nvGraphicFramePr>
        <p:xfrm>
          <a:off x="2590800" y="2743200"/>
          <a:ext cx="6426200" cy="369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8F30150-0902-B72C-0120-D6966D7D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07" y="1981200"/>
            <a:ext cx="3429000" cy="553998"/>
          </a:xfrm>
        </p:spPr>
        <p:txBody>
          <a:bodyPr/>
          <a:lstStyle/>
          <a:p>
            <a:r>
              <a:rPr lang="es-EC" sz="3600" dirty="0">
                <a:latin typeface="Sagona" panose="02010004040101010103" pitchFamily="2" charset="0"/>
              </a:rPr>
              <a:t>Introducción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286DA548-83A4-5BDD-5D41-D504A147B44B}"/>
              </a:ext>
            </a:extLst>
          </p:cNvPr>
          <p:cNvSpPr txBox="1">
            <a:spLocks/>
          </p:cNvSpPr>
          <p:nvPr/>
        </p:nvSpPr>
        <p:spPr>
          <a:xfrm>
            <a:off x="1255572" y="991870"/>
            <a:ext cx="998565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C" kern="0" dirty="0">
                <a:latin typeface="Sagona" panose="02010004040101010103" pitchFamily="2" charset="0"/>
              </a:rPr>
              <a:t>Estructura </a:t>
            </a:r>
            <a:r>
              <a:rPr lang="es-ES" dirty="0">
                <a:latin typeface="Sagona" panose="02010004040101010103" pitchFamily="2" charset="0"/>
              </a:rPr>
              <a:t>Ciencias humanas </a:t>
            </a:r>
            <a:endParaRPr lang="es-EC" dirty="0">
              <a:latin typeface="Sagona" panose="02010004040101010103" pitchFamily="2" charset="0"/>
            </a:endParaRPr>
          </a:p>
          <a:p>
            <a:endParaRPr lang="es-EC" kern="0" dirty="0">
              <a:latin typeface="Sagona" panose="02010004040101010103" pitchFamily="2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FB48288-55A0-7265-C1F0-C9CC2C68A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10531"/>
              </p:ext>
            </p:extLst>
          </p:nvPr>
        </p:nvGraphicFramePr>
        <p:xfrm>
          <a:off x="1828800" y="2556733"/>
          <a:ext cx="920922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874A2-7D29-F2A6-541A-21B8AFB6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D8A9A3-29CC-ED80-F394-73D56415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07" y="1981200"/>
            <a:ext cx="3429000" cy="553998"/>
          </a:xfrm>
        </p:spPr>
        <p:txBody>
          <a:bodyPr/>
          <a:lstStyle/>
          <a:p>
            <a:r>
              <a:rPr lang="es-EC" sz="3600" dirty="0">
                <a:latin typeface="Sagona" panose="02010004040101010103" pitchFamily="2" charset="0"/>
              </a:rPr>
              <a:t>Desarrollo 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01562780-6457-BAB4-184F-AAFE3D5AC1A9}"/>
              </a:ext>
            </a:extLst>
          </p:cNvPr>
          <p:cNvSpPr txBox="1">
            <a:spLocks/>
          </p:cNvSpPr>
          <p:nvPr/>
        </p:nvSpPr>
        <p:spPr>
          <a:xfrm>
            <a:off x="1255572" y="991870"/>
            <a:ext cx="998565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C" kern="0" dirty="0">
                <a:latin typeface="Sagona" panose="02010004040101010103" pitchFamily="2" charset="0"/>
              </a:rPr>
              <a:t>Estructura </a:t>
            </a:r>
            <a:r>
              <a:rPr lang="es-ES" dirty="0">
                <a:latin typeface="Sagona" panose="02010004040101010103" pitchFamily="2" charset="0"/>
              </a:rPr>
              <a:t>Ciencias humanas </a:t>
            </a:r>
            <a:endParaRPr lang="es-EC" dirty="0">
              <a:latin typeface="Sagona" panose="02010004040101010103" pitchFamily="2" charset="0"/>
            </a:endParaRPr>
          </a:p>
          <a:p>
            <a:endParaRPr lang="es-EC" kern="0" dirty="0">
              <a:latin typeface="Sagona" panose="02010004040101010103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0A43545-96E5-A7C4-2B70-F847016A3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506689"/>
              </p:ext>
            </p:extLst>
          </p:nvPr>
        </p:nvGraphicFramePr>
        <p:xfrm>
          <a:off x="4419600" y="1946413"/>
          <a:ext cx="6731000" cy="438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51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94F10-4EB7-AC23-BE16-9D9E5ECC6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7400289-D698-D2ED-FA8F-3743D6A0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07" y="1981200"/>
            <a:ext cx="3429000" cy="553998"/>
          </a:xfrm>
        </p:spPr>
        <p:txBody>
          <a:bodyPr/>
          <a:lstStyle/>
          <a:p>
            <a:r>
              <a:rPr lang="es-EC" sz="3600" dirty="0">
                <a:latin typeface="Sagona" panose="02010004040101010103" pitchFamily="2" charset="0"/>
              </a:rPr>
              <a:t>Conclusiones 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11E4A-3E81-BCBF-3A3A-989ADC0EAED0}"/>
              </a:ext>
            </a:extLst>
          </p:cNvPr>
          <p:cNvSpPr txBox="1">
            <a:spLocks/>
          </p:cNvSpPr>
          <p:nvPr/>
        </p:nvSpPr>
        <p:spPr>
          <a:xfrm>
            <a:off x="1255572" y="991870"/>
            <a:ext cx="998565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C" kern="0" dirty="0">
                <a:latin typeface="Sagona" panose="02010004040101010103" pitchFamily="2" charset="0"/>
              </a:rPr>
              <a:t>Estructura </a:t>
            </a:r>
            <a:r>
              <a:rPr lang="es-ES" dirty="0">
                <a:latin typeface="Sagona" panose="02010004040101010103" pitchFamily="2" charset="0"/>
              </a:rPr>
              <a:t>Ciencias humanas </a:t>
            </a:r>
            <a:endParaRPr lang="es-EC" dirty="0">
              <a:latin typeface="Sagona" panose="02010004040101010103" pitchFamily="2" charset="0"/>
            </a:endParaRPr>
          </a:p>
          <a:p>
            <a:endParaRPr lang="es-EC" kern="0" dirty="0">
              <a:latin typeface="Sagona" panose="02010004040101010103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D908EB-4CD9-3A6F-84CE-EC141DDA710E}"/>
              </a:ext>
            </a:extLst>
          </p:cNvPr>
          <p:cNvSpPr txBox="1"/>
          <p:nvPr/>
        </p:nvSpPr>
        <p:spPr>
          <a:xfrm>
            <a:off x="2667000" y="2667000"/>
            <a:ext cx="7848600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590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Inclusión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información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desarrollada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introducción.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35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Evaluación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los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resultados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y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propia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investigación.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25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Repercusiones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del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trabajo.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30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Reubicación</a:t>
            </a:r>
            <a:r>
              <a:rPr lang="es-ES" sz="1800" spc="-1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investigación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las</a:t>
            </a:r>
            <a:r>
              <a:rPr lang="es-ES" sz="1800" spc="-1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generalizaciones.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30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2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Posibles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extensiones.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30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Aperturas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nuevas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líneas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trabajo.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30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Aplicaciones.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30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Observaciones.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30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Consecuencias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los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resultados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investigación.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30"/>
              </a:spcBef>
              <a:buSzPts val="1200"/>
              <a:buFont typeface="Symbol" panose="05050102010706020507" pitchFamily="18" charset="2"/>
              <a:buChar char=""/>
              <a:tabLst>
                <a:tab pos="597535" algn="l"/>
              </a:tabLst>
            </a:pPr>
            <a:r>
              <a:rPr lang="es-ES" sz="18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Recomendaciones.</a:t>
            </a:r>
            <a:endParaRPr lang="es-EC" sz="18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7918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464F6-09C2-DE98-E0D3-92CA4ABE5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8072F64-B788-B5A6-D0FC-F6B956C3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62200"/>
            <a:ext cx="10000493" cy="685800"/>
          </a:xfrm>
        </p:spPr>
        <p:txBody>
          <a:bodyPr/>
          <a:lstStyle/>
          <a:p>
            <a:r>
              <a:rPr lang="es-EC" sz="3600" dirty="0">
                <a:latin typeface="Sagona" panose="02010004040101010103" pitchFamily="2" charset="0"/>
              </a:rPr>
              <a:t>Introducción y revisión de antecedentes 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33BFC05D-755D-2F9A-3675-29BA46A3D067}"/>
              </a:ext>
            </a:extLst>
          </p:cNvPr>
          <p:cNvSpPr txBox="1">
            <a:spLocks/>
          </p:cNvSpPr>
          <p:nvPr/>
        </p:nvSpPr>
        <p:spPr>
          <a:xfrm>
            <a:off x="1052372" y="457200"/>
            <a:ext cx="9985654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C" kern="0" dirty="0">
                <a:latin typeface="Sagona" panose="02010004040101010103" pitchFamily="2" charset="0"/>
              </a:rPr>
              <a:t>Estructura </a:t>
            </a:r>
            <a:r>
              <a:rPr lang="es-ES" dirty="0">
                <a:latin typeface="Sagona" panose="02010004040101010103" pitchFamily="2" charset="0"/>
              </a:rPr>
              <a:t>Ciencias experimentales</a:t>
            </a:r>
            <a:endParaRPr lang="es-EC" dirty="0">
              <a:latin typeface="Sagona" panose="02010004040101010103" pitchFamily="2" charset="0"/>
            </a:endParaRPr>
          </a:p>
          <a:p>
            <a:endParaRPr lang="es-EC" kern="0" dirty="0">
              <a:latin typeface="Sagona" panose="02010004040101010103" pitchFamily="2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B45A0D3-0B46-04D6-BC48-53E8EE8BD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638092"/>
              </p:ext>
            </p:extLst>
          </p:nvPr>
        </p:nvGraphicFramePr>
        <p:xfrm>
          <a:off x="1828800" y="3048000"/>
          <a:ext cx="920922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771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1401</Words>
  <Application>Microsoft Office PowerPoint</Application>
  <PresentationFormat>Panorámica</PresentationFormat>
  <Paragraphs>182</Paragraphs>
  <Slides>23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Aptos</vt:lpstr>
      <vt:lpstr>Calibri</vt:lpstr>
      <vt:lpstr>Eudoxus Sans</vt:lpstr>
      <vt:lpstr>Microsoft Sans Serif</vt:lpstr>
      <vt:lpstr>p22-mackinac-pro</vt:lpstr>
      <vt:lpstr>Sagona</vt:lpstr>
      <vt:lpstr>Symbol</vt:lpstr>
      <vt:lpstr>Times New Roman</vt:lpstr>
      <vt:lpstr>Trebuchet MS</vt:lpstr>
      <vt:lpstr>Wingdings</vt:lpstr>
      <vt:lpstr>Office Theme</vt:lpstr>
      <vt:lpstr>UNIVERSIDAD NACIONAL DE CHIMBORAZO COORDINACIÓN DE ADMISIÓN Y NIVELACIÓN </vt:lpstr>
      <vt:lpstr>INTRODUCCIÓN</vt:lpstr>
      <vt:lpstr>Rúbrica para evaluación de cualquier texto académico</vt:lpstr>
      <vt:lpstr>Artículo de investigación o paper</vt:lpstr>
      <vt:lpstr>Estructura y sus pequeñas variaciones. </vt:lpstr>
      <vt:lpstr>Introducción</vt:lpstr>
      <vt:lpstr>Desarrollo </vt:lpstr>
      <vt:lpstr>Conclusiones </vt:lpstr>
      <vt:lpstr>Introducción y revisión de antecedentes </vt:lpstr>
      <vt:lpstr>Materiales y métodos </vt:lpstr>
      <vt:lpstr>Resultados  </vt:lpstr>
      <vt:lpstr>Discusión y Conclusiones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PROCESO DE INVESTIGACIÓN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tics</dc:title>
  <dc:creator>Usuario04</dc:creator>
  <cp:lastModifiedBy>MELANNY CRISTINA GUEVARA SANANDRES</cp:lastModifiedBy>
  <cp:revision>1</cp:revision>
  <dcterms:created xsi:type="dcterms:W3CDTF">2024-02-08T15:15:28Z</dcterms:created>
  <dcterms:modified xsi:type="dcterms:W3CDTF">2024-02-08T17:05:06Z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2024-02-08T00:00:00Z</vt:filetime>
  </property>
</Properties>
</file>