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4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499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26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91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48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72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425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064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245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6B7C7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5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3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64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882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23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846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22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46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40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023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1f18d648705c1001156083c/presentation-presentacion-historica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32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6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77.png"/><Relationship Id="rId3" Type="http://schemas.openxmlformats.org/officeDocument/2006/relationships/image" Target="../media/image113.png"/><Relationship Id="rId21" Type="http://schemas.openxmlformats.org/officeDocument/2006/relationships/image" Target="../media/image129.jp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3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0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7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E2lt4O8mI/UomtOWGbtSHjDFg229jv-A/view?utm_content=DAE2lt4O8mI&amp;utm_campaign=designshare&amp;utm_medium=link&amp;utm_source=shareyourdesignpan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6.jp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5.jp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3.png"/><Relationship Id="rId7" Type="http://schemas.openxmlformats.org/officeDocument/2006/relationships/image" Target="../media/image79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6.jpg"/><Relationship Id="rId5" Type="http://schemas.openxmlformats.org/officeDocument/2006/relationships/image" Target="../media/image53.png"/><Relationship Id="rId10" Type="http://schemas.openxmlformats.org/officeDocument/2006/relationships/image" Target="../media/image85.jpg"/><Relationship Id="rId4" Type="http://schemas.openxmlformats.org/officeDocument/2006/relationships/image" Target="../media/image17.png"/><Relationship Id="rId9" Type="http://schemas.openxmlformats.org/officeDocument/2006/relationships/image" Target="../media/image8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54.pn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image" Target="../media/image88.jpg"/><Relationship Id="rId10" Type="http://schemas.openxmlformats.org/officeDocument/2006/relationships/image" Target="../media/image93.jpg"/><Relationship Id="rId4" Type="http://schemas.openxmlformats.org/officeDocument/2006/relationships/image" Target="../media/image87.png"/><Relationship Id="rId9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0" y="2514600"/>
            <a:ext cx="8397240" cy="1969770"/>
          </a:xfrm>
        </p:spPr>
        <p:txBody>
          <a:bodyPr>
            <a:normAutofit fontScale="90000"/>
          </a:bodyPr>
          <a:lstStyle/>
          <a:p>
            <a:br>
              <a:rPr lang="es-EC" sz="3200" dirty="0"/>
            </a:br>
            <a:r>
              <a:rPr lang="es-EC" sz="3200" dirty="0">
                <a:hlinkClick r:id="rId2"/>
              </a:rPr>
              <a:t>https://view.genial.ly/61f18d648705c1001156083c/presentation-presentacion-historica</a:t>
            </a:r>
            <a:br>
              <a:rPr lang="es-EC" sz="3200" dirty="0"/>
            </a:b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89430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9833" y="942724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348" y="5937"/>
                </a:lnTo>
                <a:lnTo>
                  <a:pt x="37049" y="18999"/>
                </a:lnTo>
                <a:lnTo>
                  <a:pt x="32348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2645" y="10118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806" y="37974"/>
                </a:moveTo>
                <a:lnTo>
                  <a:pt x="4701" y="32041"/>
                </a:lnTo>
                <a:lnTo>
                  <a:pt x="0" y="18987"/>
                </a:lnTo>
                <a:lnTo>
                  <a:pt x="4701" y="5933"/>
                </a:lnTo>
                <a:lnTo>
                  <a:pt x="18806" y="0"/>
                </a:lnTo>
                <a:lnTo>
                  <a:pt x="32474" y="5933"/>
                </a:lnTo>
                <a:lnTo>
                  <a:pt x="37031" y="18987"/>
                </a:lnTo>
                <a:lnTo>
                  <a:pt x="32474" y="32041"/>
                </a:lnTo>
                <a:lnTo>
                  <a:pt x="18806" y="3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7159" y="178245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515" y="37999"/>
                </a:moveTo>
                <a:lnTo>
                  <a:pt x="4737" y="32062"/>
                </a:lnTo>
                <a:lnTo>
                  <a:pt x="0" y="18999"/>
                </a:lnTo>
                <a:lnTo>
                  <a:pt x="4519" y="5937"/>
                </a:lnTo>
                <a:lnTo>
                  <a:pt x="18515" y="0"/>
                </a:lnTo>
                <a:lnTo>
                  <a:pt x="32198" y="5937"/>
                </a:lnTo>
                <a:lnTo>
                  <a:pt x="36759" y="18999"/>
                </a:lnTo>
                <a:lnTo>
                  <a:pt x="32198" y="32062"/>
                </a:lnTo>
                <a:lnTo>
                  <a:pt x="18515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013" y="249306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2600" y="36662"/>
                </a:moveTo>
                <a:lnTo>
                  <a:pt x="7837" y="34533"/>
                </a:lnTo>
                <a:lnTo>
                  <a:pt x="0" y="23131"/>
                </a:lnTo>
                <a:lnTo>
                  <a:pt x="963" y="9328"/>
                </a:lnTo>
                <a:lnTo>
                  <a:pt x="12602" y="0"/>
                </a:lnTo>
                <a:lnTo>
                  <a:pt x="27366" y="2128"/>
                </a:lnTo>
                <a:lnTo>
                  <a:pt x="35203" y="13531"/>
                </a:lnTo>
                <a:lnTo>
                  <a:pt x="34239" y="27333"/>
                </a:lnTo>
                <a:lnTo>
                  <a:pt x="22600" y="36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368" y="1376551"/>
            <a:ext cx="128512" cy="132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0014" y="1131162"/>
            <a:ext cx="64115" cy="66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7687" y="1598151"/>
            <a:ext cx="137634" cy="1420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2515" y="1045902"/>
            <a:ext cx="153686" cy="142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06838" y="857252"/>
            <a:ext cx="137519" cy="1106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52302" y="1018702"/>
            <a:ext cx="130364" cy="1376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49977" y="1024549"/>
            <a:ext cx="85199" cy="10007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406271" y="1232724"/>
            <a:ext cx="260350" cy="230504"/>
            <a:chOff x="8882271" y="375474"/>
            <a:chExt cx="260350" cy="230504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2271" y="375474"/>
              <a:ext cx="118195" cy="1403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32379" y="473599"/>
              <a:ext cx="110083" cy="13212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22644" y="898301"/>
            <a:ext cx="116660" cy="89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10150" y="1082577"/>
            <a:ext cx="139712" cy="1419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95162" y="1271826"/>
            <a:ext cx="134500" cy="1279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95226" y="1336525"/>
            <a:ext cx="132680" cy="134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13101" y="1245627"/>
            <a:ext cx="115775" cy="1176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78152" y="2060075"/>
            <a:ext cx="165281" cy="17097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829129" y="1801811"/>
            <a:ext cx="272415" cy="329565"/>
          </a:xfrm>
          <a:custGeom>
            <a:avLst/>
            <a:gdLst/>
            <a:ahLst/>
            <a:cxnLst/>
            <a:rect l="l" t="t" r="r" b="b"/>
            <a:pathLst>
              <a:path w="272415" h="329565">
                <a:moveTo>
                  <a:pt x="141542" y="328955"/>
                </a:moveTo>
                <a:lnTo>
                  <a:pt x="98520" y="323278"/>
                </a:lnTo>
                <a:lnTo>
                  <a:pt x="61453" y="301942"/>
                </a:lnTo>
                <a:lnTo>
                  <a:pt x="31815" y="268671"/>
                </a:lnTo>
                <a:lnTo>
                  <a:pt x="11080" y="227190"/>
                </a:lnTo>
                <a:lnTo>
                  <a:pt x="0" y="145738"/>
                </a:lnTo>
                <a:lnTo>
                  <a:pt x="8172" y="102159"/>
                </a:lnTo>
                <a:lnTo>
                  <a:pt x="26164" y="62880"/>
                </a:lnTo>
                <a:lnTo>
                  <a:pt x="53717" y="30816"/>
                </a:lnTo>
                <a:lnTo>
                  <a:pt x="90570" y="8884"/>
                </a:lnTo>
                <a:lnTo>
                  <a:pt x="136465" y="0"/>
                </a:lnTo>
                <a:lnTo>
                  <a:pt x="171702" y="3333"/>
                </a:lnTo>
                <a:lnTo>
                  <a:pt x="231837" y="33646"/>
                </a:lnTo>
                <a:lnTo>
                  <a:pt x="256887" y="65853"/>
                </a:lnTo>
                <a:lnTo>
                  <a:pt x="270257" y="102955"/>
                </a:lnTo>
                <a:lnTo>
                  <a:pt x="270920" y="112646"/>
                </a:lnTo>
                <a:lnTo>
                  <a:pt x="270459" y="122506"/>
                </a:lnTo>
                <a:lnTo>
                  <a:pt x="271189" y="131795"/>
                </a:lnTo>
                <a:lnTo>
                  <a:pt x="271607" y="141046"/>
                </a:lnTo>
                <a:lnTo>
                  <a:pt x="271760" y="150391"/>
                </a:lnTo>
                <a:lnTo>
                  <a:pt x="271696" y="159963"/>
                </a:lnTo>
                <a:lnTo>
                  <a:pt x="272304" y="172425"/>
                </a:lnTo>
                <a:lnTo>
                  <a:pt x="259600" y="242929"/>
                </a:lnTo>
                <a:lnTo>
                  <a:pt x="217782" y="296445"/>
                </a:lnTo>
                <a:lnTo>
                  <a:pt x="189044" y="315248"/>
                </a:lnTo>
                <a:lnTo>
                  <a:pt x="141542" y="328955"/>
                </a:lnTo>
                <a:close/>
              </a:path>
            </a:pathLst>
          </a:custGeom>
          <a:solidFill>
            <a:srgbClr val="97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524002" y="857252"/>
            <a:ext cx="2808605" cy="1227455"/>
            <a:chOff x="0" y="0"/>
            <a:chExt cx="2808605" cy="1227455"/>
          </a:xfrm>
        </p:grpSpPr>
        <p:sp>
          <p:nvSpPr>
            <p:cNvPr id="24" name="object 24"/>
            <p:cNvSpPr/>
            <p:nvPr/>
          </p:nvSpPr>
          <p:spPr>
            <a:xfrm>
              <a:off x="2383976" y="0"/>
              <a:ext cx="424815" cy="162560"/>
            </a:xfrm>
            <a:custGeom>
              <a:avLst/>
              <a:gdLst/>
              <a:ahLst/>
              <a:cxnLst/>
              <a:rect l="l" t="t" r="r" b="b"/>
              <a:pathLst>
                <a:path w="424814" h="162560">
                  <a:moveTo>
                    <a:pt x="262024" y="162100"/>
                  </a:moveTo>
                  <a:lnTo>
                    <a:pt x="217028" y="160602"/>
                  </a:lnTo>
                  <a:lnTo>
                    <a:pt x="173870" y="150193"/>
                  </a:lnTo>
                  <a:lnTo>
                    <a:pt x="132987" y="131938"/>
                  </a:lnTo>
                  <a:lnTo>
                    <a:pt x="94817" y="106901"/>
                  </a:lnTo>
                  <a:lnTo>
                    <a:pt x="59798" y="76148"/>
                  </a:lnTo>
                  <a:lnTo>
                    <a:pt x="28369" y="40743"/>
                  </a:lnTo>
                  <a:lnTo>
                    <a:pt x="967" y="1751"/>
                  </a:lnTo>
                  <a:lnTo>
                    <a:pt x="0" y="0"/>
                  </a:lnTo>
                  <a:lnTo>
                    <a:pt x="424324" y="0"/>
                  </a:lnTo>
                  <a:lnTo>
                    <a:pt x="406385" y="66506"/>
                  </a:lnTo>
                  <a:lnTo>
                    <a:pt x="384022" y="102509"/>
                  </a:lnTo>
                  <a:lnTo>
                    <a:pt x="352899" y="131599"/>
                  </a:lnTo>
                  <a:lnTo>
                    <a:pt x="312429" y="152041"/>
                  </a:lnTo>
                  <a:lnTo>
                    <a:pt x="262024" y="162100"/>
                  </a:lnTo>
                  <a:close/>
                </a:path>
              </a:pathLst>
            </a:custGeom>
            <a:solidFill>
              <a:srgbClr val="FCB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14" y="0"/>
              <a:ext cx="2547620" cy="1227455"/>
            </a:xfrm>
            <a:custGeom>
              <a:avLst/>
              <a:gdLst/>
              <a:ahLst/>
              <a:cxnLst/>
              <a:rect l="l" t="t" r="r" b="b"/>
              <a:pathLst>
                <a:path w="2547620" h="1227455">
                  <a:moveTo>
                    <a:pt x="3313" y="1227350"/>
                  </a:moveTo>
                  <a:lnTo>
                    <a:pt x="42734" y="1192089"/>
                  </a:lnTo>
                  <a:lnTo>
                    <a:pt x="86238" y="1169337"/>
                  </a:lnTo>
                  <a:lnTo>
                    <a:pt x="130478" y="1149578"/>
                  </a:lnTo>
                  <a:lnTo>
                    <a:pt x="175419" y="1132598"/>
                  </a:lnTo>
                  <a:lnTo>
                    <a:pt x="221028" y="1118183"/>
                  </a:lnTo>
                  <a:lnTo>
                    <a:pt x="267271" y="1106119"/>
                  </a:lnTo>
                  <a:lnTo>
                    <a:pt x="314116" y="1096194"/>
                  </a:lnTo>
                  <a:lnTo>
                    <a:pt x="361528" y="1088192"/>
                  </a:lnTo>
                  <a:lnTo>
                    <a:pt x="409473" y="1081900"/>
                  </a:lnTo>
                  <a:lnTo>
                    <a:pt x="457919" y="1077105"/>
                  </a:lnTo>
                  <a:lnTo>
                    <a:pt x="506831" y="1073592"/>
                  </a:lnTo>
                  <a:lnTo>
                    <a:pt x="556177" y="1071149"/>
                  </a:lnTo>
                  <a:lnTo>
                    <a:pt x="605922" y="1069560"/>
                  </a:lnTo>
                  <a:lnTo>
                    <a:pt x="889737" y="1066302"/>
                  </a:lnTo>
                  <a:lnTo>
                    <a:pt x="934534" y="1065126"/>
                  </a:lnTo>
                  <a:lnTo>
                    <a:pt x="1004024" y="1060956"/>
                  </a:lnTo>
                  <a:lnTo>
                    <a:pt x="1066964" y="1052949"/>
                  </a:lnTo>
                  <a:lnTo>
                    <a:pt x="1123917" y="1041406"/>
                  </a:lnTo>
                  <a:lnTo>
                    <a:pt x="1175450" y="1026626"/>
                  </a:lnTo>
                  <a:lnTo>
                    <a:pt x="1222129" y="1008911"/>
                  </a:lnTo>
                  <a:lnTo>
                    <a:pt x="1264518" y="988562"/>
                  </a:lnTo>
                  <a:lnTo>
                    <a:pt x="1303183" y="965880"/>
                  </a:lnTo>
                  <a:lnTo>
                    <a:pt x="1338690" y="941164"/>
                  </a:lnTo>
                  <a:lnTo>
                    <a:pt x="1371603" y="914717"/>
                  </a:lnTo>
                  <a:lnTo>
                    <a:pt x="1402490" y="886839"/>
                  </a:lnTo>
                  <a:lnTo>
                    <a:pt x="1431914" y="857831"/>
                  </a:lnTo>
                  <a:lnTo>
                    <a:pt x="1460443" y="827994"/>
                  </a:lnTo>
                  <a:lnTo>
                    <a:pt x="1488640" y="797627"/>
                  </a:lnTo>
                  <a:lnTo>
                    <a:pt x="1518261" y="765346"/>
                  </a:lnTo>
                  <a:lnTo>
                    <a:pt x="1548752" y="733159"/>
                  </a:lnTo>
                  <a:lnTo>
                    <a:pt x="1580735" y="701309"/>
                  </a:lnTo>
                  <a:lnTo>
                    <a:pt x="1614835" y="670040"/>
                  </a:lnTo>
                  <a:lnTo>
                    <a:pt x="1651678" y="639593"/>
                  </a:lnTo>
                  <a:lnTo>
                    <a:pt x="1691886" y="610212"/>
                  </a:lnTo>
                  <a:lnTo>
                    <a:pt x="1736086" y="582139"/>
                  </a:lnTo>
                  <a:lnTo>
                    <a:pt x="1784900" y="555616"/>
                  </a:lnTo>
                  <a:lnTo>
                    <a:pt x="1838954" y="530888"/>
                  </a:lnTo>
                  <a:lnTo>
                    <a:pt x="1886859" y="512222"/>
                  </a:lnTo>
                  <a:lnTo>
                    <a:pt x="1933456" y="495418"/>
                  </a:lnTo>
                  <a:lnTo>
                    <a:pt x="1978944" y="480056"/>
                  </a:lnTo>
                  <a:lnTo>
                    <a:pt x="2023520" y="465717"/>
                  </a:lnTo>
                  <a:lnTo>
                    <a:pt x="2112258" y="438134"/>
                  </a:lnTo>
                  <a:lnTo>
                    <a:pt x="2155468" y="424282"/>
                  </a:lnTo>
                  <a:lnTo>
                    <a:pt x="2196942" y="409947"/>
                  </a:lnTo>
                  <a:lnTo>
                    <a:pt x="2236608" y="394653"/>
                  </a:lnTo>
                  <a:lnTo>
                    <a:pt x="2274391" y="377921"/>
                  </a:lnTo>
                  <a:lnTo>
                    <a:pt x="2310218" y="359275"/>
                  </a:lnTo>
                  <a:lnTo>
                    <a:pt x="2344017" y="338236"/>
                  </a:lnTo>
                  <a:lnTo>
                    <a:pt x="2375714" y="314329"/>
                  </a:lnTo>
                  <a:lnTo>
                    <a:pt x="2405236" y="287075"/>
                  </a:lnTo>
                  <a:lnTo>
                    <a:pt x="2432511" y="255996"/>
                  </a:lnTo>
                  <a:lnTo>
                    <a:pt x="2457464" y="220617"/>
                  </a:lnTo>
                  <a:lnTo>
                    <a:pt x="2480022" y="180459"/>
                  </a:lnTo>
                  <a:lnTo>
                    <a:pt x="2500113" y="135044"/>
                  </a:lnTo>
                  <a:lnTo>
                    <a:pt x="2517664" y="83896"/>
                  </a:lnTo>
                  <a:lnTo>
                    <a:pt x="2532600" y="26538"/>
                  </a:lnTo>
                  <a:lnTo>
                    <a:pt x="2537676" y="0"/>
                  </a:lnTo>
                  <a:lnTo>
                    <a:pt x="2547368" y="0"/>
                  </a:lnTo>
                  <a:lnTo>
                    <a:pt x="2526616" y="87379"/>
                  </a:lnTo>
                  <a:lnTo>
                    <a:pt x="2508791" y="139347"/>
                  </a:lnTo>
                  <a:lnTo>
                    <a:pt x="2488399" y="185473"/>
                  </a:lnTo>
                  <a:lnTo>
                    <a:pt x="2465515" y="226247"/>
                  </a:lnTo>
                  <a:lnTo>
                    <a:pt x="2440213" y="262158"/>
                  </a:lnTo>
                  <a:lnTo>
                    <a:pt x="2412569" y="293694"/>
                  </a:lnTo>
                  <a:lnTo>
                    <a:pt x="2382658" y="321344"/>
                  </a:lnTo>
                  <a:lnTo>
                    <a:pt x="2350553" y="345597"/>
                  </a:lnTo>
                  <a:lnTo>
                    <a:pt x="2316330" y="366940"/>
                  </a:lnTo>
                  <a:lnTo>
                    <a:pt x="2280064" y="385864"/>
                  </a:lnTo>
                  <a:lnTo>
                    <a:pt x="2241829" y="402856"/>
                  </a:lnTo>
                  <a:lnTo>
                    <a:pt x="2201700" y="418406"/>
                  </a:lnTo>
                  <a:lnTo>
                    <a:pt x="2159752" y="433001"/>
                  </a:lnTo>
                  <a:lnTo>
                    <a:pt x="2116059" y="447131"/>
                  </a:lnTo>
                  <a:lnTo>
                    <a:pt x="1982184" y="489156"/>
                  </a:lnTo>
                  <a:lnTo>
                    <a:pt x="1936660" y="504416"/>
                  </a:lnTo>
                  <a:lnTo>
                    <a:pt x="1890075" y="521254"/>
                  </a:lnTo>
                  <a:lnTo>
                    <a:pt x="1842267" y="540191"/>
                  </a:lnTo>
                  <a:lnTo>
                    <a:pt x="1788802" y="564472"/>
                  </a:lnTo>
                  <a:lnTo>
                    <a:pt x="1740503" y="590618"/>
                  </a:lnTo>
                  <a:lnTo>
                    <a:pt x="1696758" y="618369"/>
                  </a:lnTo>
                  <a:lnTo>
                    <a:pt x="1656958" y="647464"/>
                  </a:lnTo>
                  <a:lnTo>
                    <a:pt x="1620492" y="677641"/>
                  </a:lnTo>
                  <a:lnTo>
                    <a:pt x="1586748" y="708640"/>
                  </a:lnTo>
                  <a:lnTo>
                    <a:pt x="1555118" y="740200"/>
                  </a:lnTo>
                  <a:lnTo>
                    <a:pt x="1524989" y="772060"/>
                  </a:lnTo>
                  <a:lnTo>
                    <a:pt x="1495751" y="803959"/>
                  </a:lnTo>
                  <a:lnTo>
                    <a:pt x="1467195" y="834812"/>
                  </a:lnTo>
                  <a:lnTo>
                    <a:pt x="1438334" y="865094"/>
                  </a:lnTo>
                  <a:lnTo>
                    <a:pt x="1408587" y="894506"/>
                  </a:lnTo>
                  <a:lnTo>
                    <a:pt x="1377374" y="922747"/>
                  </a:lnTo>
                  <a:lnTo>
                    <a:pt x="1344114" y="949518"/>
                  </a:lnTo>
                  <a:lnTo>
                    <a:pt x="1308227" y="974518"/>
                  </a:lnTo>
                  <a:lnTo>
                    <a:pt x="1269134" y="997448"/>
                  </a:lnTo>
                  <a:lnTo>
                    <a:pt x="1226252" y="1018008"/>
                  </a:lnTo>
                  <a:lnTo>
                    <a:pt x="1179003" y="1035896"/>
                  </a:lnTo>
                  <a:lnTo>
                    <a:pt x="1126806" y="1050815"/>
                  </a:lnTo>
                  <a:lnTo>
                    <a:pt x="1069081" y="1062462"/>
                  </a:lnTo>
                  <a:lnTo>
                    <a:pt x="1005246" y="1070539"/>
                  </a:lnTo>
                  <a:lnTo>
                    <a:pt x="934722" y="1074746"/>
                  </a:lnTo>
                  <a:lnTo>
                    <a:pt x="606522" y="1079024"/>
                  </a:lnTo>
                  <a:lnTo>
                    <a:pt x="556924" y="1080571"/>
                  </a:lnTo>
                  <a:lnTo>
                    <a:pt x="507730" y="1082975"/>
                  </a:lnTo>
                  <a:lnTo>
                    <a:pt x="458976" y="1086451"/>
                  </a:lnTo>
                  <a:lnTo>
                    <a:pt x="410696" y="1091213"/>
                  </a:lnTo>
                  <a:lnTo>
                    <a:pt x="362927" y="1097477"/>
                  </a:lnTo>
                  <a:lnTo>
                    <a:pt x="315701" y="1105455"/>
                  </a:lnTo>
                  <a:lnTo>
                    <a:pt x="269056" y="1115364"/>
                  </a:lnTo>
                  <a:lnTo>
                    <a:pt x="223025" y="1127416"/>
                  </a:lnTo>
                  <a:lnTo>
                    <a:pt x="177644" y="1141828"/>
                  </a:lnTo>
                  <a:lnTo>
                    <a:pt x="132947" y="1158812"/>
                  </a:lnTo>
                  <a:lnTo>
                    <a:pt x="88969" y="1178585"/>
                  </a:lnTo>
                  <a:lnTo>
                    <a:pt x="45746" y="1201359"/>
                  </a:lnTo>
                  <a:lnTo>
                    <a:pt x="3313" y="1227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903" y="233097"/>
              <a:ext cx="1016000" cy="720725"/>
            </a:xfrm>
            <a:custGeom>
              <a:avLst/>
              <a:gdLst/>
              <a:ahLst/>
              <a:cxnLst/>
              <a:rect l="l" t="t" r="r" b="b"/>
              <a:pathLst>
                <a:path w="1016000" h="720725">
                  <a:moveTo>
                    <a:pt x="575886" y="720189"/>
                  </a:moveTo>
                  <a:lnTo>
                    <a:pt x="521893" y="720099"/>
                  </a:lnTo>
                  <a:lnTo>
                    <a:pt x="469322" y="715334"/>
                  </a:lnTo>
                  <a:lnTo>
                    <a:pt x="419049" y="706183"/>
                  </a:lnTo>
                  <a:lnTo>
                    <a:pt x="376809" y="694134"/>
                  </a:lnTo>
                  <a:lnTo>
                    <a:pt x="330968" y="677089"/>
                  </a:lnTo>
                  <a:lnTo>
                    <a:pt x="283922" y="655521"/>
                  </a:lnTo>
                  <a:lnTo>
                    <a:pt x="238070" y="629900"/>
                  </a:lnTo>
                  <a:lnTo>
                    <a:pt x="195810" y="600700"/>
                  </a:lnTo>
                  <a:lnTo>
                    <a:pt x="159540" y="568392"/>
                  </a:lnTo>
                  <a:lnTo>
                    <a:pt x="131658" y="533447"/>
                  </a:lnTo>
                  <a:lnTo>
                    <a:pt x="108973" y="493963"/>
                  </a:lnTo>
                  <a:lnTo>
                    <a:pt x="86677" y="448121"/>
                  </a:lnTo>
                  <a:lnTo>
                    <a:pt x="65465" y="397631"/>
                  </a:lnTo>
                  <a:lnTo>
                    <a:pt x="46035" y="344206"/>
                  </a:lnTo>
                  <a:lnTo>
                    <a:pt x="29083" y="289560"/>
                  </a:lnTo>
                  <a:lnTo>
                    <a:pt x="15307" y="235404"/>
                  </a:lnTo>
                  <a:lnTo>
                    <a:pt x="5403" y="183450"/>
                  </a:lnTo>
                  <a:lnTo>
                    <a:pt x="68" y="135412"/>
                  </a:lnTo>
                  <a:lnTo>
                    <a:pt x="0" y="93000"/>
                  </a:lnTo>
                  <a:lnTo>
                    <a:pt x="5894" y="57928"/>
                  </a:lnTo>
                  <a:lnTo>
                    <a:pt x="30370" y="23900"/>
                  </a:lnTo>
                  <a:lnTo>
                    <a:pt x="86253" y="0"/>
                  </a:lnTo>
                  <a:lnTo>
                    <a:pt x="114463" y="1420"/>
                  </a:lnTo>
                  <a:lnTo>
                    <a:pt x="177849" y="21075"/>
                  </a:lnTo>
                  <a:lnTo>
                    <a:pt x="212590" y="37905"/>
                  </a:lnTo>
                  <a:lnTo>
                    <a:pt x="249073" y="58467"/>
                  </a:lnTo>
                  <a:lnTo>
                    <a:pt x="287079" y="82058"/>
                  </a:lnTo>
                  <a:lnTo>
                    <a:pt x="326390" y="107978"/>
                  </a:lnTo>
                  <a:lnTo>
                    <a:pt x="366790" y="135522"/>
                  </a:lnTo>
                  <a:lnTo>
                    <a:pt x="408059" y="163989"/>
                  </a:lnTo>
                  <a:lnTo>
                    <a:pt x="449981" y="192677"/>
                  </a:lnTo>
                  <a:lnTo>
                    <a:pt x="492338" y="220884"/>
                  </a:lnTo>
                  <a:lnTo>
                    <a:pt x="534911" y="247907"/>
                  </a:lnTo>
                  <a:lnTo>
                    <a:pt x="577483" y="273044"/>
                  </a:lnTo>
                  <a:lnTo>
                    <a:pt x="619836" y="295593"/>
                  </a:lnTo>
                  <a:lnTo>
                    <a:pt x="661753" y="314851"/>
                  </a:lnTo>
                  <a:lnTo>
                    <a:pt x="703015" y="330117"/>
                  </a:lnTo>
                  <a:lnTo>
                    <a:pt x="743404" y="340688"/>
                  </a:lnTo>
                  <a:lnTo>
                    <a:pt x="782704" y="345862"/>
                  </a:lnTo>
                  <a:lnTo>
                    <a:pt x="820695" y="344937"/>
                  </a:lnTo>
                  <a:lnTo>
                    <a:pt x="857161" y="337210"/>
                  </a:lnTo>
                  <a:lnTo>
                    <a:pt x="911979" y="322770"/>
                  </a:lnTo>
                  <a:lnTo>
                    <a:pt x="953659" y="318167"/>
                  </a:lnTo>
                  <a:lnTo>
                    <a:pt x="983552" y="322123"/>
                  </a:lnTo>
                  <a:lnTo>
                    <a:pt x="1003006" y="333362"/>
                  </a:lnTo>
                  <a:lnTo>
                    <a:pt x="1013370" y="350604"/>
                  </a:lnTo>
                  <a:lnTo>
                    <a:pt x="1015995" y="372571"/>
                  </a:lnTo>
                  <a:lnTo>
                    <a:pt x="1012229" y="397987"/>
                  </a:lnTo>
                  <a:lnTo>
                    <a:pt x="990923" y="454049"/>
                  </a:lnTo>
                  <a:lnTo>
                    <a:pt x="960245" y="508565"/>
                  </a:lnTo>
                  <a:lnTo>
                    <a:pt x="930992" y="551312"/>
                  </a:lnTo>
                  <a:lnTo>
                    <a:pt x="898827" y="588758"/>
                  </a:lnTo>
                  <a:lnTo>
                    <a:pt x="862842" y="621113"/>
                  </a:lnTo>
                  <a:lnTo>
                    <a:pt x="823601" y="648563"/>
                  </a:lnTo>
                  <a:lnTo>
                    <a:pt x="781668" y="671296"/>
                  </a:lnTo>
                  <a:lnTo>
                    <a:pt x="737607" y="689501"/>
                  </a:lnTo>
                  <a:lnTo>
                    <a:pt x="684621" y="705180"/>
                  </a:lnTo>
                  <a:lnTo>
                    <a:pt x="630421" y="715313"/>
                  </a:lnTo>
                  <a:lnTo>
                    <a:pt x="575886" y="720189"/>
                  </a:lnTo>
                  <a:close/>
                </a:path>
              </a:pathLst>
            </a:custGeom>
            <a:solidFill>
              <a:srgbClr val="FFA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3192" y="0"/>
              <a:ext cx="812165" cy="450215"/>
            </a:xfrm>
            <a:custGeom>
              <a:avLst/>
              <a:gdLst/>
              <a:ahLst/>
              <a:cxnLst/>
              <a:rect l="l" t="t" r="r" b="b"/>
              <a:pathLst>
                <a:path w="812164" h="450215">
                  <a:moveTo>
                    <a:pt x="338098" y="420655"/>
                  </a:moveTo>
                  <a:lnTo>
                    <a:pt x="312290" y="410871"/>
                  </a:lnTo>
                  <a:lnTo>
                    <a:pt x="261277" y="389501"/>
                  </a:lnTo>
                  <a:lnTo>
                    <a:pt x="235531" y="380147"/>
                  </a:lnTo>
                  <a:lnTo>
                    <a:pt x="201993" y="371168"/>
                  </a:lnTo>
                  <a:lnTo>
                    <a:pt x="168080" y="363546"/>
                  </a:lnTo>
                  <a:lnTo>
                    <a:pt x="134410" y="355604"/>
                  </a:lnTo>
                  <a:lnTo>
                    <a:pt x="61725" y="324340"/>
                  </a:lnTo>
                  <a:lnTo>
                    <a:pt x="31068" y="293048"/>
                  </a:lnTo>
                  <a:lnTo>
                    <a:pt x="10276" y="254294"/>
                  </a:lnTo>
                  <a:lnTo>
                    <a:pt x="0" y="210579"/>
                  </a:lnTo>
                  <a:lnTo>
                    <a:pt x="421" y="165246"/>
                  </a:lnTo>
                  <a:lnTo>
                    <a:pt x="10990" y="120894"/>
                  </a:lnTo>
                  <a:lnTo>
                    <a:pt x="31499" y="80582"/>
                  </a:lnTo>
                  <a:lnTo>
                    <a:pt x="61739" y="47368"/>
                  </a:lnTo>
                  <a:lnTo>
                    <a:pt x="117778" y="15051"/>
                  </a:lnTo>
                  <a:lnTo>
                    <a:pt x="176450" y="0"/>
                  </a:lnTo>
                  <a:lnTo>
                    <a:pt x="716036" y="0"/>
                  </a:lnTo>
                  <a:lnTo>
                    <a:pt x="751890" y="30994"/>
                  </a:lnTo>
                  <a:lnTo>
                    <a:pt x="778628" y="66885"/>
                  </a:lnTo>
                  <a:lnTo>
                    <a:pt x="797461" y="105893"/>
                  </a:lnTo>
                  <a:lnTo>
                    <a:pt x="808520" y="146904"/>
                  </a:lnTo>
                  <a:lnTo>
                    <a:pt x="811935" y="188808"/>
                  </a:lnTo>
                  <a:lnTo>
                    <a:pt x="807836" y="230491"/>
                  </a:lnTo>
                  <a:lnTo>
                    <a:pt x="796356" y="270843"/>
                  </a:lnTo>
                  <a:lnTo>
                    <a:pt x="777623" y="308750"/>
                  </a:lnTo>
                  <a:lnTo>
                    <a:pt x="751770" y="343101"/>
                  </a:lnTo>
                  <a:lnTo>
                    <a:pt x="718926" y="372784"/>
                  </a:lnTo>
                  <a:lnTo>
                    <a:pt x="678192" y="399078"/>
                  </a:lnTo>
                  <a:lnTo>
                    <a:pt x="633827" y="420247"/>
                  </a:lnTo>
                  <a:lnTo>
                    <a:pt x="632927" y="420549"/>
                  </a:lnTo>
                  <a:lnTo>
                    <a:pt x="338841" y="420549"/>
                  </a:lnTo>
                  <a:lnTo>
                    <a:pt x="338098" y="420655"/>
                  </a:lnTo>
                  <a:close/>
                </a:path>
                <a:path w="812164" h="450215">
                  <a:moveTo>
                    <a:pt x="486802" y="450114"/>
                  </a:moveTo>
                  <a:lnTo>
                    <a:pt x="435820" y="447435"/>
                  </a:lnTo>
                  <a:lnTo>
                    <a:pt x="386147" y="437687"/>
                  </a:lnTo>
                  <a:lnTo>
                    <a:pt x="338841" y="420549"/>
                  </a:lnTo>
                  <a:lnTo>
                    <a:pt x="632927" y="420549"/>
                  </a:lnTo>
                  <a:lnTo>
                    <a:pt x="586788" y="435999"/>
                  </a:lnTo>
                  <a:lnTo>
                    <a:pt x="538033" y="446043"/>
                  </a:lnTo>
                  <a:lnTo>
                    <a:pt x="486802" y="450114"/>
                  </a:lnTo>
                  <a:close/>
                </a:path>
              </a:pathLst>
            </a:custGeom>
            <a:solidFill>
              <a:srgbClr val="3B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31796"/>
              <a:ext cx="257175" cy="440055"/>
            </a:xfrm>
            <a:custGeom>
              <a:avLst/>
              <a:gdLst/>
              <a:ahLst/>
              <a:cxnLst/>
              <a:rect l="l" t="t" r="r" b="b"/>
              <a:pathLst>
                <a:path w="257175" h="440055">
                  <a:moveTo>
                    <a:pt x="33549" y="439494"/>
                  </a:moveTo>
                  <a:lnTo>
                    <a:pt x="0" y="437104"/>
                  </a:lnTo>
                  <a:lnTo>
                    <a:pt x="0" y="0"/>
                  </a:lnTo>
                  <a:lnTo>
                    <a:pt x="62024" y="9155"/>
                  </a:lnTo>
                  <a:lnTo>
                    <a:pt x="109755" y="25290"/>
                  </a:lnTo>
                  <a:lnTo>
                    <a:pt x="153699" y="48689"/>
                  </a:lnTo>
                  <a:lnTo>
                    <a:pt x="184072" y="72058"/>
                  </a:lnTo>
                  <a:lnTo>
                    <a:pt x="229332" y="129919"/>
                  </a:lnTo>
                  <a:lnTo>
                    <a:pt x="254909" y="206611"/>
                  </a:lnTo>
                  <a:lnTo>
                    <a:pt x="256852" y="251183"/>
                  </a:lnTo>
                  <a:lnTo>
                    <a:pt x="249687" y="294753"/>
                  </a:lnTo>
                  <a:lnTo>
                    <a:pt x="233240" y="335606"/>
                  </a:lnTo>
                  <a:lnTo>
                    <a:pt x="207338" y="372027"/>
                  </a:lnTo>
                  <a:lnTo>
                    <a:pt x="171807" y="402302"/>
                  </a:lnTo>
                  <a:lnTo>
                    <a:pt x="126474" y="424714"/>
                  </a:lnTo>
                  <a:lnTo>
                    <a:pt x="81804" y="435867"/>
                  </a:lnTo>
                  <a:lnTo>
                    <a:pt x="33549" y="439494"/>
                  </a:lnTo>
                  <a:close/>
                </a:path>
              </a:pathLst>
            </a:custGeom>
            <a:solidFill>
              <a:srgbClr val="FF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0124981" y="1569637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7921" y="2810119"/>
            <a:ext cx="53975" cy="55244"/>
          </a:xfrm>
          <a:custGeom>
            <a:avLst/>
            <a:gdLst/>
            <a:ahLst/>
            <a:cxnLst/>
            <a:rect l="l" t="t" r="r" b="b"/>
            <a:pathLst>
              <a:path w="53975" h="55244">
                <a:moveTo>
                  <a:pt x="33891" y="54993"/>
                </a:moveTo>
                <a:lnTo>
                  <a:pt x="11753" y="51799"/>
                </a:lnTo>
                <a:lnTo>
                  <a:pt x="0" y="34694"/>
                </a:lnTo>
                <a:lnTo>
                  <a:pt x="1443" y="13990"/>
                </a:lnTo>
                <a:lnTo>
                  <a:pt x="18894" y="0"/>
                </a:lnTo>
                <a:lnTo>
                  <a:pt x="41453" y="3080"/>
                </a:lnTo>
                <a:lnTo>
                  <a:pt x="53347" y="20146"/>
                </a:lnTo>
                <a:lnTo>
                  <a:pt x="51763" y="40888"/>
                </a:lnTo>
                <a:lnTo>
                  <a:pt x="33891" y="5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096002" y="2955535"/>
            <a:ext cx="5151755" cy="2897505"/>
            <a:chOff x="572000" y="2098283"/>
            <a:chExt cx="5151755" cy="2897505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0915" y="2098283"/>
              <a:ext cx="2302716" cy="22141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2000" y="4099424"/>
              <a:ext cx="3000375" cy="895985"/>
            </a:xfrm>
            <a:custGeom>
              <a:avLst/>
              <a:gdLst/>
              <a:ahLst/>
              <a:cxnLst/>
              <a:rect l="l" t="t" r="r" b="b"/>
              <a:pathLst>
                <a:path w="3000375" h="895985">
                  <a:moveTo>
                    <a:pt x="2999999" y="895799"/>
                  </a:moveTo>
                  <a:lnTo>
                    <a:pt x="0" y="895799"/>
                  </a:lnTo>
                  <a:lnTo>
                    <a:pt x="0" y="0"/>
                  </a:lnTo>
                  <a:lnTo>
                    <a:pt x="2999999" y="0"/>
                  </a:lnTo>
                  <a:lnTo>
                    <a:pt x="2999999" y="895799"/>
                  </a:lnTo>
                  <a:close/>
                </a:path>
              </a:pathLst>
            </a:custGeom>
            <a:solidFill>
              <a:srgbClr val="DEC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508513" y="1202467"/>
            <a:ext cx="6835843" cy="7207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70" dirty="0">
                <a:solidFill>
                  <a:srgbClr val="FF0000"/>
                </a:solidFill>
              </a:rPr>
              <a:t>¿Qué</a:t>
            </a:r>
            <a:r>
              <a:rPr sz="2300" spc="-20" dirty="0">
                <a:solidFill>
                  <a:srgbClr val="FF0000"/>
                </a:solidFill>
              </a:rPr>
              <a:t> </a:t>
            </a:r>
            <a:r>
              <a:rPr sz="2300" spc="50" dirty="0">
                <a:solidFill>
                  <a:srgbClr val="FF0000"/>
                </a:solidFill>
              </a:rPr>
              <a:t>aporta</a:t>
            </a:r>
            <a:r>
              <a:rPr sz="2300" spc="-15" dirty="0">
                <a:solidFill>
                  <a:srgbClr val="FF0000"/>
                </a:solidFill>
              </a:rPr>
              <a:t> </a:t>
            </a:r>
            <a:r>
              <a:rPr sz="2300" spc="35" dirty="0">
                <a:solidFill>
                  <a:srgbClr val="FF0000"/>
                </a:solidFill>
              </a:rPr>
              <a:t>la</a:t>
            </a:r>
            <a:r>
              <a:rPr sz="2300" spc="-20" dirty="0">
                <a:solidFill>
                  <a:srgbClr val="FF0000"/>
                </a:solidFill>
              </a:rPr>
              <a:t> </a:t>
            </a:r>
            <a:r>
              <a:rPr sz="2300" spc="35" dirty="0">
                <a:solidFill>
                  <a:srgbClr val="FF0000"/>
                </a:solidFill>
              </a:rPr>
              <a:t>Neurociencia</a:t>
            </a:r>
            <a:r>
              <a:rPr sz="2300" spc="-15" dirty="0">
                <a:solidFill>
                  <a:srgbClr val="FF0000"/>
                </a:solidFill>
              </a:rPr>
              <a:t> </a:t>
            </a:r>
            <a:r>
              <a:rPr sz="2300" spc="65" dirty="0">
                <a:solidFill>
                  <a:srgbClr val="FF0000"/>
                </a:solidFill>
              </a:rPr>
              <a:t>a</a:t>
            </a:r>
            <a:r>
              <a:rPr sz="2300" spc="-20" dirty="0">
                <a:solidFill>
                  <a:srgbClr val="FF0000"/>
                </a:solidFill>
              </a:rPr>
              <a:t> </a:t>
            </a:r>
            <a:r>
              <a:rPr sz="2300" spc="35" dirty="0">
                <a:solidFill>
                  <a:srgbClr val="FF0000"/>
                </a:solidFill>
              </a:rPr>
              <a:t>la</a:t>
            </a:r>
            <a:r>
              <a:rPr sz="2300" spc="-15" dirty="0">
                <a:solidFill>
                  <a:srgbClr val="FF0000"/>
                </a:solidFill>
              </a:rPr>
              <a:t> </a:t>
            </a:r>
            <a:r>
              <a:rPr sz="2300" spc="65" dirty="0">
                <a:solidFill>
                  <a:srgbClr val="FF0000"/>
                </a:solidFill>
              </a:rPr>
              <a:t>educación?</a:t>
            </a:r>
            <a:endParaRPr sz="2300" dirty="0">
              <a:solidFill>
                <a:srgbClr val="FF0000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0150" y="1921389"/>
            <a:ext cx="3854450" cy="725199"/>
          </a:xfrm>
          <a:prstGeom prst="rect">
            <a:avLst/>
          </a:prstGeom>
          <a:solidFill>
            <a:srgbClr val="9BD3F4"/>
          </a:solidFill>
        </p:spPr>
        <p:txBody>
          <a:bodyPr vert="horz" wrap="square" lIns="0" tIns="78105" rIns="0" bIns="0" rtlCol="0">
            <a:spAutoFit/>
          </a:bodyPr>
          <a:lstStyle/>
          <a:p>
            <a:pPr marL="85090" marR="194945">
              <a:spcBef>
                <a:spcPts val="615"/>
              </a:spcBef>
            </a:pP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Neurociencia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educativa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puede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ayudar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a  los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docentes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entender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cómo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aprenden  sus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alumnos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4776" y="3114402"/>
            <a:ext cx="3000375" cy="941283"/>
          </a:xfrm>
          <a:prstGeom prst="rect">
            <a:avLst/>
          </a:prstGeom>
          <a:solidFill>
            <a:srgbClr val="AAF488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463550">
              <a:spcBef>
                <a:spcPts val="620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Ayudar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diseñar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mejores  métodos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enseñanza,  </a:t>
            </a:r>
            <a:r>
              <a:rPr sz="1400" spc="-10" dirty="0">
                <a:solidFill>
                  <a:srgbClr val="FF0000"/>
                </a:solidFill>
                <a:latin typeface="Verdana"/>
                <a:cs typeface="Verdana"/>
              </a:rPr>
              <a:t>currículos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0000"/>
                </a:solidFill>
                <a:latin typeface="Verdana"/>
                <a:cs typeface="Verdana"/>
              </a:rPr>
              <a:t>más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ajustados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0000"/>
                </a:solidFill>
                <a:latin typeface="Verdana"/>
                <a:cs typeface="Verdana"/>
              </a:rPr>
              <a:t>y 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mejores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Verdana"/>
                <a:cs typeface="Verdana"/>
              </a:rPr>
              <a:t>políticas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educativas.</a:t>
            </a:r>
            <a:endParaRPr sz="140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6652" y="3114400"/>
            <a:ext cx="3000375" cy="1037848"/>
          </a:xfrm>
          <a:prstGeom prst="rect">
            <a:avLst/>
          </a:prstGeom>
          <a:solidFill>
            <a:srgbClr val="EE9D78"/>
          </a:solidFill>
        </p:spPr>
        <p:txBody>
          <a:bodyPr vert="horz" wrap="square" lIns="0" tIns="46355" rIns="0" bIns="0" rtlCol="0">
            <a:spAutoFit/>
          </a:bodyPr>
          <a:lstStyle/>
          <a:p>
            <a:pPr marL="85725" marR="219710">
              <a:lnSpc>
                <a:spcPct val="114999"/>
              </a:lnSpc>
              <a:spcBef>
                <a:spcPts val="365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emociones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estado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de 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ánimo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afectan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manera 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positiva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negativas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0000"/>
                </a:solidFill>
                <a:latin typeface="Verdana"/>
                <a:cs typeface="Verdana"/>
              </a:rPr>
              <a:t>y 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sus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funciones.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96002" y="4956674"/>
            <a:ext cx="3000375" cy="79008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5725" marR="318770">
              <a:lnSpc>
                <a:spcPct val="114999"/>
              </a:lnSpc>
              <a:spcBef>
                <a:spcPts val="365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experiencias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directas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0000"/>
                </a:solidFill>
                <a:latin typeface="Verdana"/>
                <a:cs typeface="Verdana"/>
              </a:rPr>
              <a:t>y 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multisensoriales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propician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que </a:t>
            </a:r>
            <a:r>
              <a:rPr sz="1400" spc="-4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personas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aprendan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0000"/>
                </a:solidFill>
                <a:latin typeface="Verdana"/>
                <a:cs typeface="Verdana"/>
              </a:rPr>
              <a:t>mejor.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24202" y="4956676"/>
            <a:ext cx="3000375" cy="895985"/>
          </a:xfrm>
          <a:custGeom>
            <a:avLst/>
            <a:gdLst/>
            <a:ahLst/>
            <a:cxnLst/>
            <a:rect l="l" t="t" r="r" b="b"/>
            <a:pathLst>
              <a:path w="3000375" h="895985">
                <a:moveTo>
                  <a:pt x="2999999" y="895799"/>
                </a:moveTo>
                <a:lnTo>
                  <a:pt x="0" y="895799"/>
                </a:lnTo>
                <a:lnTo>
                  <a:pt x="0" y="0"/>
                </a:lnTo>
                <a:lnTo>
                  <a:pt x="2999999" y="0"/>
                </a:lnTo>
                <a:lnTo>
                  <a:pt x="2999999" y="895799"/>
                </a:lnTo>
                <a:close/>
              </a:path>
            </a:pathLst>
          </a:custGeom>
          <a:solidFill>
            <a:srgbClr val="FF8F8F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24202" y="4956674"/>
            <a:ext cx="3000375" cy="79008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5725" marR="163830">
              <a:lnSpc>
                <a:spcPct val="114999"/>
              </a:lnSpc>
              <a:spcBef>
                <a:spcPts val="365"/>
              </a:spcBef>
            </a:pP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capacidad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para  guardar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información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ilimitada </a:t>
            </a:r>
            <a:r>
              <a:rPr sz="1400" spc="-4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maleable.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67177" y="2960252"/>
            <a:ext cx="2253899" cy="23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6568" y="857250"/>
            <a:ext cx="3657600" cy="445134"/>
            <a:chOff x="5302568" y="0"/>
            <a:chExt cx="3657600" cy="445134"/>
          </a:xfrm>
        </p:grpSpPr>
        <p:sp>
          <p:nvSpPr>
            <p:cNvPr id="3" name="object 3"/>
            <p:cNvSpPr/>
            <p:nvPr/>
          </p:nvSpPr>
          <p:spPr>
            <a:xfrm>
              <a:off x="7007312" y="0"/>
              <a:ext cx="1952625" cy="445134"/>
            </a:xfrm>
            <a:custGeom>
              <a:avLst/>
              <a:gdLst/>
              <a:ahLst/>
              <a:cxnLst/>
              <a:rect l="l" t="t" r="r" b="b"/>
              <a:pathLst>
                <a:path w="1952625" h="445134">
                  <a:moveTo>
                    <a:pt x="719137" y="445025"/>
                  </a:moveTo>
                  <a:lnTo>
                    <a:pt x="677687" y="443975"/>
                  </a:lnTo>
                  <a:lnTo>
                    <a:pt x="674637" y="443200"/>
                  </a:lnTo>
                  <a:lnTo>
                    <a:pt x="670087" y="443200"/>
                  </a:lnTo>
                  <a:lnTo>
                    <a:pt x="621894" y="436816"/>
                  </a:lnTo>
                  <a:lnTo>
                    <a:pt x="575716" y="425385"/>
                  </a:lnTo>
                  <a:lnTo>
                    <a:pt x="531330" y="409445"/>
                  </a:lnTo>
                  <a:lnTo>
                    <a:pt x="488510" y="389532"/>
                  </a:lnTo>
                  <a:lnTo>
                    <a:pt x="447032" y="366185"/>
                  </a:lnTo>
                  <a:lnTo>
                    <a:pt x="406673" y="339940"/>
                  </a:lnTo>
                  <a:lnTo>
                    <a:pt x="367208" y="311336"/>
                  </a:lnTo>
                  <a:lnTo>
                    <a:pt x="328413" y="280909"/>
                  </a:lnTo>
                  <a:lnTo>
                    <a:pt x="290063" y="249197"/>
                  </a:lnTo>
                  <a:lnTo>
                    <a:pt x="251935" y="216738"/>
                  </a:lnTo>
                  <a:lnTo>
                    <a:pt x="213804" y="184068"/>
                  </a:lnTo>
                  <a:lnTo>
                    <a:pt x="175446" y="151727"/>
                  </a:lnTo>
                  <a:lnTo>
                    <a:pt x="136637" y="120250"/>
                  </a:lnTo>
                  <a:lnTo>
                    <a:pt x="88437" y="81416"/>
                  </a:lnTo>
                  <a:lnTo>
                    <a:pt x="45458" y="44126"/>
                  </a:lnTo>
                  <a:lnTo>
                    <a:pt x="7406" y="7900"/>
                  </a:lnTo>
                  <a:lnTo>
                    <a:pt x="0" y="0"/>
                  </a:lnTo>
                  <a:lnTo>
                    <a:pt x="1952561" y="0"/>
                  </a:lnTo>
                  <a:lnTo>
                    <a:pt x="1933277" y="35391"/>
                  </a:lnTo>
                  <a:lnTo>
                    <a:pt x="1912512" y="70850"/>
                  </a:lnTo>
                  <a:lnTo>
                    <a:pt x="1879042" y="123725"/>
                  </a:lnTo>
                  <a:lnTo>
                    <a:pt x="1846287" y="170318"/>
                  </a:lnTo>
                  <a:lnTo>
                    <a:pt x="1813834" y="211007"/>
                  </a:lnTo>
                  <a:lnTo>
                    <a:pt x="1781269" y="246171"/>
                  </a:lnTo>
                  <a:lnTo>
                    <a:pt x="1748180" y="276188"/>
                  </a:lnTo>
                  <a:lnTo>
                    <a:pt x="1714153" y="301438"/>
                  </a:lnTo>
                  <a:lnTo>
                    <a:pt x="1678777" y="322300"/>
                  </a:lnTo>
                  <a:lnTo>
                    <a:pt x="1641638" y="339150"/>
                  </a:lnTo>
                  <a:lnTo>
                    <a:pt x="1602323" y="352370"/>
                  </a:lnTo>
                  <a:lnTo>
                    <a:pt x="1560420" y="362336"/>
                  </a:lnTo>
                  <a:lnTo>
                    <a:pt x="1515515" y="369429"/>
                  </a:lnTo>
                  <a:lnTo>
                    <a:pt x="1467195" y="374026"/>
                  </a:lnTo>
                  <a:lnTo>
                    <a:pt x="1415049" y="376507"/>
                  </a:lnTo>
                  <a:lnTo>
                    <a:pt x="1358662" y="377250"/>
                  </a:lnTo>
                  <a:lnTo>
                    <a:pt x="1351334" y="377240"/>
                  </a:lnTo>
                  <a:lnTo>
                    <a:pt x="1343937" y="377212"/>
                  </a:lnTo>
                  <a:lnTo>
                    <a:pt x="1336464" y="377165"/>
                  </a:lnTo>
                  <a:lnTo>
                    <a:pt x="1328912" y="377100"/>
                  </a:lnTo>
                  <a:lnTo>
                    <a:pt x="1325437" y="377050"/>
                  </a:lnTo>
                  <a:lnTo>
                    <a:pt x="1321962" y="377025"/>
                  </a:lnTo>
                  <a:lnTo>
                    <a:pt x="1318462" y="377025"/>
                  </a:lnTo>
                  <a:lnTo>
                    <a:pt x="1269266" y="378348"/>
                  </a:lnTo>
                  <a:lnTo>
                    <a:pt x="1219600" y="382007"/>
                  </a:lnTo>
                  <a:lnTo>
                    <a:pt x="1169583" y="387536"/>
                  </a:lnTo>
                  <a:lnTo>
                    <a:pt x="1119335" y="394469"/>
                  </a:lnTo>
                  <a:lnTo>
                    <a:pt x="1068974" y="402342"/>
                  </a:lnTo>
                  <a:lnTo>
                    <a:pt x="1018622" y="410686"/>
                  </a:lnTo>
                  <a:lnTo>
                    <a:pt x="968397" y="419038"/>
                  </a:lnTo>
                  <a:lnTo>
                    <a:pt x="918419" y="426931"/>
                  </a:lnTo>
                  <a:lnTo>
                    <a:pt x="868807" y="433900"/>
                  </a:lnTo>
                  <a:lnTo>
                    <a:pt x="819682" y="439478"/>
                  </a:lnTo>
                  <a:lnTo>
                    <a:pt x="771162" y="443200"/>
                  </a:lnTo>
                  <a:lnTo>
                    <a:pt x="732008" y="444915"/>
                  </a:lnTo>
                  <a:lnTo>
                    <a:pt x="719137" y="445025"/>
                  </a:lnTo>
                  <a:close/>
                </a:path>
              </a:pathLst>
            </a:custGeom>
            <a:solidFill>
              <a:srgbClr val="FF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02568" y="0"/>
              <a:ext cx="3185160" cy="395605"/>
            </a:xfrm>
            <a:custGeom>
              <a:avLst/>
              <a:gdLst/>
              <a:ahLst/>
              <a:cxnLst/>
              <a:rect l="l" t="t" r="r" b="b"/>
              <a:pathLst>
                <a:path w="3185159" h="395605">
                  <a:moveTo>
                    <a:pt x="2586604" y="385156"/>
                  </a:moveTo>
                  <a:lnTo>
                    <a:pt x="2482401" y="385156"/>
                  </a:lnTo>
                  <a:lnTo>
                    <a:pt x="2529677" y="382474"/>
                  </a:lnTo>
                  <a:lnTo>
                    <a:pt x="2575697" y="376593"/>
                  </a:lnTo>
                  <a:lnTo>
                    <a:pt x="2620566" y="367628"/>
                  </a:lnTo>
                  <a:lnTo>
                    <a:pt x="2663510" y="355968"/>
                  </a:lnTo>
                  <a:lnTo>
                    <a:pt x="2705550" y="341568"/>
                  </a:lnTo>
                  <a:lnTo>
                    <a:pt x="2746785" y="324538"/>
                  </a:lnTo>
                  <a:lnTo>
                    <a:pt x="2787314" y="304988"/>
                  </a:lnTo>
                  <a:lnTo>
                    <a:pt x="2827237" y="283027"/>
                  </a:lnTo>
                  <a:lnTo>
                    <a:pt x="2866653" y="258765"/>
                  </a:lnTo>
                  <a:lnTo>
                    <a:pt x="2905660" y="232311"/>
                  </a:lnTo>
                  <a:lnTo>
                    <a:pt x="2944357" y="203774"/>
                  </a:lnTo>
                  <a:lnTo>
                    <a:pt x="2982845" y="173263"/>
                  </a:lnTo>
                  <a:lnTo>
                    <a:pt x="3021222" y="140889"/>
                  </a:lnTo>
                  <a:lnTo>
                    <a:pt x="3059587" y="106761"/>
                  </a:lnTo>
                  <a:lnTo>
                    <a:pt x="3098039" y="70988"/>
                  </a:lnTo>
                  <a:lnTo>
                    <a:pt x="3136678" y="33679"/>
                  </a:lnTo>
                  <a:lnTo>
                    <a:pt x="3170522" y="0"/>
                  </a:lnTo>
                  <a:lnTo>
                    <a:pt x="3184609" y="0"/>
                  </a:lnTo>
                  <a:lnTo>
                    <a:pt x="3150811" y="33953"/>
                  </a:lnTo>
                  <a:lnTo>
                    <a:pt x="3114337" y="69666"/>
                  </a:lnTo>
                  <a:lnTo>
                    <a:pt x="3077949" y="104148"/>
                  </a:lnTo>
                  <a:lnTo>
                    <a:pt x="3041543" y="137287"/>
                  </a:lnTo>
                  <a:lnTo>
                    <a:pt x="3005012" y="168970"/>
                  </a:lnTo>
                  <a:lnTo>
                    <a:pt x="2968253" y="199086"/>
                  </a:lnTo>
                  <a:lnTo>
                    <a:pt x="2931158" y="227525"/>
                  </a:lnTo>
                  <a:lnTo>
                    <a:pt x="2893564" y="254213"/>
                  </a:lnTo>
                  <a:lnTo>
                    <a:pt x="2855545" y="278920"/>
                  </a:lnTo>
                  <a:lnTo>
                    <a:pt x="2816816" y="301654"/>
                  </a:lnTo>
                  <a:lnTo>
                    <a:pt x="2777330" y="322264"/>
                  </a:lnTo>
                  <a:lnTo>
                    <a:pt x="2739512" y="339630"/>
                  </a:lnTo>
                  <a:lnTo>
                    <a:pt x="2701495" y="354645"/>
                  </a:lnTo>
                  <a:lnTo>
                    <a:pt x="2663231" y="367310"/>
                  </a:lnTo>
                  <a:lnTo>
                    <a:pt x="2624674" y="377627"/>
                  </a:lnTo>
                  <a:lnTo>
                    <a:pt x="2586604" y="385156"/>
                  </a:lnTo>
                  <a:close/>
                </a:path>
                <a:path w="3185159" h="395605">
                  <a:moveTo>
                    <a:pt x="677215" y="255746"/>
                  </a:moveTo>
                  <a:lnTo>
                    <a:pt x="627947" y="255187"/>
                  </a:lnTo>
                  <a:lnTo>
                    <a:pt x="579405" y="252528"/>
                  </a:lnTo>
                  <a:lnTo>
                    <a:pt x="531557" y="247763"/>
                  </a:lnTo>
                  <a:lnTo>
                    <a:pt x="484371" y="240886"/>
                  </a:lnTo>
                  <a:lnTo>
                    <a:pt x="437816" y="231891"/>
                  </a:lnTo>
                  <a:lnTo>
                    <a:pt x="391860" y="220770"/>
                  </a:lnTo>
                  <a:lnTo>
                    <a:pt x="346472" y="207518"/>
                  </a:lnTo>
                  <a:lnTo>
                    <a:pt x="301620" y="192128"/>
                  </a:lnTo>
                  <a:lnTo>
                    <a:pt x="257272" y="174594"/>
                  </a:lnTo>
                  <a:lnTo>
                    <a:pt x="213397" y="154908"/>
                  </a:lnTo>
                  <a:lnTo>
                    <a:pt x="169962" y="133066"/>
                  </a:lnTo>
                  <a:lnTo>
                    <a:pt x="126937" y="109060"/>
                  </a:lnTo>
                  <a:lnTo>
                    <a:pt x="84289" y="82883"/>
                  </a:lnTo>
                  <a:lnTo>
                    <a:pt x="41987" y="54530"/>
                  </a:lnTo>
                  <a:lnTo>
                    <a:pt x="0" y="23994"/>
                  </a:lnTo>
                  <a:lnTo>
                    <a:pt x="11824" y="21202"/>
                  </a:lnTo>
                  <a:lnTo>
                    <a:pt x="53237" y="50905"/>
                  </a:lnTo>
                  <a:lnTo>
                    <a:pt x="94956" y="78480"/>
                  </a:lnTo>
                  <a:lnTo>
                    <a:pt x="137011" y="103931"/>
                  </a:lnTo>
                  <a:lnTo>
                    <a:pt x="179433" y="127266"/>
                  </a:lnTo>
                  <a:lnTo>
                    <a:pt x="222303" y="148512"/>
                  </a:lnTo>
                  <a:lnTo>
                    <a:pt x="265504" y="167609"/>
                  </a:lnTo>
                  <a:lnTo>
                    <a:pt x="309215" y="184630"/>
                  </a:lnTo>
                  <a:lnTo>
                    <a:pt x="353418" y="199559"/>
                  </a:lnTo>
                  <a:lnTo>
                    <a:pt x="398143" y="212401"/>
                  </a:lnTo>
                  <a:lnTo>
                    <a:pt x="443423" y="223163"/>
                  </a:lnTo>
                  <a:lnTo>
                    <a:pt x="489288" y="231851"/>
                  </a:lnTo>
                  <a:lnTo>
                    <a:pt x="535769" y="238471"/>
                  </a:lnTo>
                  <a:lnTo>
                    <a:pt x="582897" y="243028"/>
                  </a:lnTo>
                  <a:lnTo>
                    <a:pt x="630703" y="245530"/>
                  </a:lnTo>
                  <a:lnTo>
                    <a:pt x="819824" y="245982"/>
                  </a:lnTo>
                  <a:lnTo>
                    <a:pt x="778056" y="250593"/>
                  </a:lnTo>
                  <a:lnTo>
                    <a:pt x="727241" y="254213"/>
                  </a:lnTo>
                  <a:lnTo>
                    <a:pt x="677215" y="255746"/>
                  </a:lnTo>
                  <a:close/>
                </a:path>
                <a:path w="3185159" h="395605">
                  <a:moveTo>
                    <a:pt x="819824" y="245982"/>
                  </a:moveTo>
                  <a:lnTo>
                    <a:pt x="679219" y="245982"/>
                  </a:lnTo>
                  <a:lnTo>
                    <a:pt x="728476" y="244391"/>
                  </a:lnTo>
                  <a:lnTo>
                    <a:pt x="778504" y="240761"/>
                  </a:lnTo>
                  <a:lnTo>
                    <a:pt x="829335" y="235100"/>
                  </a:lnTo>
                  <a:lnTo>
                    <a:pt x="881000" y="227414"/>
                  </a:lnTo>
                  <a:lnTo>
                    <a:pt x="933529" y="217708"/>
                  </a:lnTo>
                  <a:lnTo>
                    <a:pt x="986955" y="205990"/>
                  </a:lnTo>
                  <a:lnTo>
                    <a:pt x="1041517" y="192204"/>
                  </a:lnTo>
                  <a:lnTo>
                    <a:pt x="1131945" y="166235"/>
                  </a:lnTo>
                  <a:lnTo>
                    <a:pt x="1165477" y="156945"/>
                  </a:lnTo>
                  <a:lnTo>
                    <a:pt x="1228687" y="140921"/>
                  </a:lnTo>
                  <a:lnTo>
                    <a:pt x="1291408" y="127374"/>
                  </a:lnTo>
                  <a:lnTo>
                    <a:pt x="1349329" y="117478"/>
                  </a:lnTo>
                  <a:lnTo>
                    <a:pt x="1403093" y="111069"/>
                  </a:lnTo>
                  <a:lnTo>
                    <a:pt x="1453347" y="107984"/>
                  </a:lnTo>
                  <a:lnTo>
                    <a:pt x="1500734" y="108059"/>
                  </a:lnTo>
                  <a:lnTo>
                    <a:pt x="1545899" y="111129"/>
                  </a:lnTo>
                  <a:lnTo>
                    <a:pt x="1589487" y="117030"/>
                  </a:lnTo>
                  <a:lnTo>
                    <a:pt x="1591951" y="117525"/>
                  </a:lnTo>
                  <a:lnTo>
                    <a:pt x="1454570" y="117525"/>
                  </a:lnTo>
                  <a:lnTo>
                    <a:pt x="1404958" y="120501"/>
                  </a:lnTo>
                  <a:lnTo>
                    <a:pt x="1351913" y="126766"/>
                  </a:lnTo>
                  <a:lnTo>
                    <a:pt x="1294804" y="136483"/>
                  </a:lnTo>
                  <a:lnTo>
                    <a:pt x="1232997" y="149819"/>
                  </a:lnTo>
                  <a:lnTo>
                    <a:pt x="1168872" y="166116"/>
                  </a:lnTo>
                  <a:lnTo>
                    <a:pt x="1071589" y="194091"/>
                  </a:lnTo>
                  <a:lnTo>
                    <a:pt x="1044108" y="201680"/>
                  </a:lnTo>
                  <a:lnTo>
                    <a:pt x="989839" y="215378"/>
                  </a:lnTo>
                  <a:lnTo>
                    <a:pt x="935552" y="227279"/>
                  </a:lnTo>
                  <a:lnTo>
                    <a:pt x="882179" y="237119"/>
                  </a:lnTo>
                  <a:lnTo>
                    <a:pt x="829691" y="244893"/>
                  </a:lnTo>
                  <a:lnTo>
                    <a:pt x="819824" y="245982"/>
                  </a:lnTo>
                  <a:close/>
                </a:path>
                <a:path w="3185159" h="395605">
                  <a:moveTo>
                    <a:pt x="2478959" y="395450"/>
                  </a:moveTo>
                  <a:lnTo>
                    <a:pt x="2428890" y="394334"/>
                  </a:lnTo>
                  <a:lnTo>
                    <a:pt x="2377913" y="389702"/>
                  </a:lnTo>
                  <a:lnTo>
                    <a:pt x="2325934" y="381561"/>
                  </a:lnTo>
                  <a:lnTo>
                    <a:pt x="2272857" y="369919"/>
                  </a:lnTo>
                  <a:lnTo>
                    <a:pt x="2218588" y="354784"/>
                  </a:lnTo>
                  <a:lnTo>
                    <a:pt x="2163030" y="336162"/>
                  </a:lnTo>
                  <a:lnTo>
                    <a:pt x="2112889" y="317678"/>
                  </a:lnTo>
                  <a:lnTo>
                    <a:pt x="2065615" y="299583"/>
                  </a:lnTo>
                  <a:lnTo>
                    <a:pt x="2021009" y="281945"/>
                  </a:lnTo>
                  <a:lnTo>
                    <a:pt x="1953138" y="254173"/>
                  </a:lnTo>
                  <a:lnTo>
                    <a:pt x="1899730" y="231851"/>
                  </a:lnTo>
                  <a:lnTo>
                    <a:pt x="1803882" y="192376"/>
                  </a:lnTo>
                  <a:lnTo>
                    <a:pt x="1758937" y="174963"/>
                  </a:lnTo>
                  <a:lnTo>
                    <a:pt x="1715624" y="159523"/>
                  </a:lnTo>
                  <a:lnTo>
                    <a:pt x="1673310" y="146220"/>
                  </a:lnTo>
                  <a:lnTo>
                    <a:pt x="1631362" y="135220"/>
                  </a:lnTo>
                  <a:lnTo>
                    <a:pt x="1589147" y="126685"/>
                  </a:lnTo>
                  <a:lnTo>
                    <a:pt x="1546032" y="120782"/>
                  </a:lnTo>
                  <a:lnTo>
                    <a:pt x="1501384" y="117674"/>
                  </a:lnTo>
                  <a:lnTo>
                    <a:pt x="1454570" y="117525"/>
                  </a:lnTo>
                  <a:lnTo>
                    <a:pt x="1591951" y="117525"/>
                  </a:lnTo>
                  <a:lnTo>
                    <a:pt x="1632143" y="125599"/>
                  </a:lnTo>
                  <a:lnTo>
                    <a:pt x="1674512" y="136672"/>
                  </a:lnTo>
                  <a:lnTo>
                    <a:pt x="1717238" y="150084"/>
                  </a:lnTo>
                  <a:lnTo>
                    <a:pt x="1760967" y="165672"/>
                  </a:lnTo>
                  <a:lnTo>
                    <a:pt x="1806342" y="183271"/>
                  </a:lnTo>
                  <a:lnTo>
                    <a:pt x="1924053" y="231891"/>
                  </a:lnTo>
                  <a:lnTo>
                    <a:pt x="1978288" y="254213"/>
                  </a:lnTo>
                  <a:lnTo>
                    <a:pt x="2069135" y="290601"/>
                  </a:lnTo>
                  <a:lnTo>
                    <a:pt x="2116315" y="308793"/>
                  </a:lnTo>
                  <a:lnTo>
                    <a:pt x="2166466" y="327542"/>
                  </a:lnTo>
                  <a:lnTo>
                    <a:pt x="2223492" y="346500"/>
                  </a:lnTo>
                  <a:lnTo>
                    <a:pt x="2278630" y="361561"/>
                  </a:lnTo>
                  <a:lnTo>
                    <a:pt x="2331984" y="372841"/>
                  </a:lnTo>
                  <a:lnTo>
                    <a:pt x="2383660" y="380455"/>
                  </a:lnTo>
                  <a:lnTo>
                    <a:pt x="2433764" y="384522"/>
                  </a:lnTo>
                  <a:lnTo>
                    <a:pt x="2482401" y="385156"/>
                  </a:lnTo>
                  <a:lnTo>
                    <a:pt x="2586604" y="385156"/>
                  </a:lnTo>
                  <a:lnTo>
                    <a:pt x="2576756" y="387104"/>
                  </a:lnTo>
                  <a:lnTo>
                    <a:pt x="2528216" y="393042"/>
                  </a:lnTo>
                  <a:lnTo>
                    <a:pt x="2478959" y="395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213715" y="1870114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40" h="28575">
                <a:moveTo>
                  <a:pt x="13687" y="28124"/>
                </a:moveTo>
                <a:lnTo>
                  <a:pt x="3421" y="23730"/>
                </a:lnTo>
                <a:lnTo>
                  <a:pt x="0" y="14062"/>
                </a:lnTo>
                <a:lnTo>
                  <a:pt x="3421" y="4394"/>
                </a:lnTo>
                <a:lnTo>
                  <a:pt x="13687" y="0"/>
                </a:lnTo>
                <a:lnTo>
                  <a:pt x="23939" y="4394"/>
                </a:lnTo>
                <a:lnTo>
                  <a:pt x="27356" y="14062"/>
                </a:lnTo>
                <a:lnTo>
                  <a:pt x="23939" y="23730"/>
                </a:lnTo>
                <a:lnTo>
                  <a:pt x="13687" y="28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1347" y="1803252"/>
            <a:ext cx="152412" cy="1618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418202" y="1196052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22799" y="47099"/>
                </a:moveTo>
                <a:lnTo>
                  <a:pt x="5699" y="39740"/>
                </a:lnTo>
                <a:lnTo>
                  <a:pt x="0" y="23549"/>
                </a:lnTo>
                <a:lnTo>
                  <a:pt x="5699" y="7359"/>
                </a:lnTo>
                <a:lnTo>
                  <a:pt x="22799" y="0"/>
                </a:lnTo>
                <a:lnTo>
                  <a:pt x="39899" y="7359"/>
                </a:lnTo>
                <a:lnTo>
                  <a:pt x="45599" y="23549"/>
                </a:lnTo>
                <a:lnTo>
                  <a:pt x="39899" y="39740"/>
                </a:lnTo>
                <a:lnTo>
                  <a:pt x="22799" y="47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8626" y="5399525"/>
            <a:ext cx="197195" cy="1823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6592" y="2126526"/>
            <a:ext cx="82631" cy="858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2297" y="5157470"/>
            <a:ext cx="176451" cy="1420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0633" y="5364624"/>
            <a:ext cx="167270" cy="1766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4266" y="5372130"/>
            <a:ext cx="109320" cy="12840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79032" y="5639240"/>
            <a:ext cx="333375" cy="295910"/>
            <a:chOff x="955030" y="4781990"/>
            <a:chExt cx="333375" cy="2959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030" y="4781990"/>
              <a:ext cx="150816" cy="1800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6793" y="4907894"/>
              <a:ext cx="141247" cy="16952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5959" y="5210140"/>
            <a:ext cx="149687" cy="1147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22388" y="5689409"/>
            <a:ext cx="172577" cy="1642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3308" y="5446582"/>
            <a:ext cx="177875" cy="1821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65504" y="5772428"/>
            <a:ext cx="170587" cy="1728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30333" y="5655792"/>
            <a:ext cx="148551" cy="15095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633298" y="985072"/>
            <a:ext cx="598170" cy="572135"/>
            <a:chOff x="109298" y="127820"/>
            <a:chExt cx="598170" cy="572135"/>
          </a:xfrm>
        </p:grpSpPr>
        <p:sp>
          <p:nvSpPr>
            <p:cNvPr id="22" name="object 22"/>
            <p:cNvSpPr/>
            <p:nvPr/>
          </p:nvSpPr>
          <p:spPr>
            <a:xfrm>
              <a:off x="109298" y="127820"/>
              <a:ext cx="598170" cy="438784"/>
            </a:xfrm>
            <a:custGeom>
              <a:avLst/>
              <a:gdLst/>
              <a:ahLst/>
              <a:cxnLst/>
              <a:rect l="l" t="t" r="r" b="b"/>
              <a:pathLst>
                <a:path w="598170" h="438784">
                  <a:moveTo>
                    <a:pt x="60983" y="438336"/>
                  </a:moveTo>
                  <a:lnTo>
                    <a:pt x="24347" y="408258"/>
                  </a:lnTo>
                  <a:lnTo>
                    <a:pt x="5105" y="343924"/>
                  </a:lnTo>
                  <a:lnTo>
                    <a:pt x="0" y="280274"/>
                  </a:lnTo>
                  <a:lnTo>
                    <a:pt x="4662" y="245288"/>
                  </a:lnTo>
                  <a:lnTo>
                    <a:pt x="28373" y="179666"/>
                  </a:lnTo>
                  <a:lnTo>
                    <a:pt x="54036" y="138438"/>
                  </a:lnTo>
                  <a:lnTo>
                    <a:pt x="85315" y="101716"/>
                  </a:lnTo>
                  <a:lnTo>
                    <a:pt x="120549" y="70266"/>
                  </a:lnTo>
                  <a:lnTo>
                    <a:pt x="158077" y="44858"/>
                  </a:lnTo>
                  <a:lnTo>
                    <a:pt x="200568" y="24677"/>
                  </a:lnTo>
                  <a:lnTo>
                    <a:pt x="251121" y="8368"/>
                  </a:lnTo>
                  <a:lnTo>
                    <a:pt x="303219" y="0"/>
                  </a:lnTo>
                  <a:lnTo>
                    <a:pt x="350348" y="3639"/>
                  </a:lnTo>
                  <a:lnTo>
                    <a:pt x="394292" y="18289"/>
                  </a:lnTo>
                  <a:lnTo>
                    <a:pt x="443030" y="40093"/>
                  </a:lnTo>
                  <a:lnTo>
                    <a:pt x="492005" y="66950"/>
                  </a:lnTo>
                  <a:lnTo>
                    <a:pt x="536658" y="96759"/>
                  </a:lnTo>
                  <a:lnTo>
                    <a:pt x="572430" y="127419"/>
                  </a:lnTo>
                  <a:lnTo>
                    <a:pt x="597477" y="169576"/>
                  </a:lnTo>
                  <a:lnTo>
                    <a:pt x="597921" y="181207"/>
                  </a:lnTo>
                  <a:lnTo>
                    <a:pt x="596215" y="191787"/>
                  </a:lnTo>
                  <a:lnTo>
                    <a:pt x="545762" y="237757"/>
                  </a:lnTo>
                  <a:lnTo>
                    <a:pt x="508522" y="249768"/>
                  </a:lnTo>
                  <a:lnTo>
                    <a:pt x="464704" y="259185"/>
                  </a:lnTo>
                  <a:lnTo>
                    <a:pt x="416319" y="267154"/>
                  </a:lnTo>
                  <a:lnTo>
                    <a:pt x="365372" y="274816"/>
                  </a:lnTo>
                  <a:lnTo>
                    <a:pt x="313873" y="283317"/>
                  </a:lnTo>
                  <a:lnTo>
                    <a:pt x="263830" y="293799"/>
                  </a:lnTo>
                  <a:lnTo>
                    <a:pt x="217250" y="307405"/>
                  </a:lnTo>
                  <a:lnTo>
                    <a:pt x="176141" y="325281"/>
                  </a:lnTo>
                  <a:lnTo>
                    <a:pt x="142512" y="348568"/>
                  </a:lnTo>
                  <a:lnTo>
                    <a:pt x="118371" y="378410"/>
                  </a:lnTo>
                  <a:lnTo>
                    <a:pt x="86873" y="423108"/>
                  </a:lnTo>
                  <a:lnTo>
                    <a:pt x="60983" y="438336"/>
                  </a:lnTo>
                  <a:close/>
                </a:path>
              </a:pathLst>
            </a:custGeom>
            <a:solidFill>
              <a:srgbClr val="97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345" y="530603"/>
              <a:ext cx="187258" cy="16883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575843" y="1724954"/>
            <a:ext cx="307340" cy="318770"/>
          </a:xfrm>
          <a:custGeom>
            <a:avLst/>
            <a:gdLst/>
            <a:ahLst/>
            <a:cxnLst/>
            <a:rect l="l" t="t" r="r" b="b"/>
            <a:pathLst>
              <a:path w="307340" h="318769">
                <a:moveTo>
                  <a:pt x="153402" y="318458"/>
                </a:moveTo>
                <a:lnTo>
                  <a:pt x="112827" y="313815"/>
                </a:lnTo>
                <a:lnTo>
                  <a:pt x="50298" y="280855"/>
                </a:lnTo>
                <a:lnTo>
                  <a:pt x="12664" y="225613"/>
                </a:lnTo>
                <a:lnTo>
                  <a:pt x="0" y="159229"/>
                </a:lnTo>
                <a:lnTo>
                  <a:pt x="3054" y="125340"/>
                </a:lnTo>
                <a:lnTo>
                  <a:pt x="27986" y="63134"/>
                </a:lnTo>
                <a:lnTo>
                  <a:pt x="78077" y="17640"/>
                </a:lnTo>
                <a:lnTo>
                  <a:pt x="153402" y="0"/>
                </a:lnTo>
                <a:lnTo>
                  <a:pt x="194235" y="4642"/>
                </a:lnTo>
                <a:lnTo>
                  <a:pt x="257055" y="37602"/>
                </a:lnTo>
                <a:lnTo>
                  <a:pt x="294747" y="92844"/>
                </a:lnTo>
                <a:lnTo>
                  <a:pt x="307311" y="159229"/>
                </a:lnTo>
                <a:lnTo>
                  <a:pt x="304170" y="193117"/>
                </a:lnTo>
                <a:lnTo>
                  <a:pt x="279042" y="255323"/>
                </a:lnTo>
                <a:lnTo>
                  <a:pt x="228786" y="300817"/>
                </a:lnTo>
                <a:lnTo>
                  <a:pt x="153402" y="318458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06535" y="4628700"/>
            <a:ext cx="128521" cy="13297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710616" y="5177425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225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5" y="0"/>
                </a:lnTo>
                <a:lnTo>
                  <a:pt x="32343" y="5937"/>
                </a:lnTo>
                <a:lnTo>
                  <a:pt x="37050" y="18999"/>
                </a:lnTo>
                <a:lnTo>
                  <a:pt x="32343" y="32062"/>
                </a:lnTo>
                <a:lnTo>
                  <a:pt x="18225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87014" y="5768925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1907" y="5937"/>
                </a:lnTo>
                <a:lnTo>
                  <a:pt x="36468" y="18999"/>
                </a:lnTo>
                <a:lnTo>
                  <a:pt x="31907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15348" y="5859350"/>
            <a:ext cx="82649" cy="8587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78973" y="5091552"/>
            <a:ext cx="82631" cy="8584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138595" y="5693626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13668" y="28874"/>
                </a:moveTo>
                <a:lnTo>
                  <a:pt x="3417" y="24363"/>
                </a:lnTo>
                <a:lnTo>
                  <a:pt x="0" y="14437"/>
                </a:lnTo>
                <a:lnTo>
                  <a:pt x="3417" y="4511"/>
                </a:lnTo>
                <a:lnTo>
                  <a:pt x="13668" y="0"/>
                </a:lnTo>
                <a:lnTo>
                  <a:pt x="23934" y="4511"/>
                </a:lnTo>
                <a:lnTo>
                  <a:pt x="27356" y="14437"/>
                </a:lnTo>
                <a:lnTo>
                  <a:pt x="23934" y="24363"/>
                </a:lnTo>
                <a:lnTo>
                  <a:pt x="13668" y="28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11827" y="1166151"/>
            <a:ext cx="4794299" cy="600299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514752" y="1202570"/>
            <a:ext cx="4752995" cy="4283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40" dirty="0">
                <a:solidFill>
                  <a:srgbClr val="FF0000"/>
                </a:solidFill>
              </a:rPr>
              <a:t>Neurociencia</a:t>
            </a:r>
            <a:r>
              <a:rPr sz="2700" spc="-30" dirty="0">
                <a:solidFill>
                  <a:srgbClr val="FF0000"/>
                </a:solidFill>
              </a:rPr>
              <a:t> </a:t>
            </a:r>
            <a:r>
              <a:rPr sz="2700" spc="50" dirty="0">
                <a:solidFill>
                  <a:srgbClr val="FF0000"/>
                </a:solidFill>
              </a:rPr>
              <a:t>en</a:t>
            </a:r>
            <a:r>
              <a:rPr sz="2700" spc="-30" dirty="0">
                <a:solidFill>
                  <a:srgbClr val="FF0000"/>
                </a:solidFill>
              </a:rPr>
              <a:t> </a:t>
            </a:r>
            <a:r>
              <a:rPr sz="2700" spc="20" dirty="0">
                <a:solidFill>
                  <a:srgbClr val="FF0000"/>
                </a:solidFill>
              </a:rPr>
              <a:t>el</a:t>
            </a:r>
            <a:r>
              <a:rPr sz="2700" spc="-30" dirty="0">
                <a:solidFill>
                  <a:srgbClr val="FF0000"/>
                </a:solidFill>
              </a:rPr>
              <a:t> </a:t>
            </a:r>
            <a:r>
              <a:rPr sz="2700" spc="45" dirty="0">
                <a:solidFill>
                  <a:srgbClr val="FF0000"/>
                </a:solidFill>
              </a:rPr>
              <a:t>aula</a:t>
            </a:r>
            <a:endParaRPr sz="2700" dirty="0">
              <a:solidFill>
                <a:srgbClr val="FF0000"/>
              </a:solidFill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91862" y="2590062"/>
            <a:ext cx="2258060" cy="2799080"/>
            <a:chOff x="267862" y="1732812"/>
            <a:chExt cx="2258060" cy="2799080"/>
          </a:xfrm>
        </p:grpSpPr>
        <p:sp>
          <p:nvSpPr>
            <p:cNvPr id="34" name="object 34"/>
            <p:cNvSpPr/>
            <p:nvPr/>
          </p:nvSpPr>
          <p:spPr>
            <a:xfrm>
              <a:off x="282150" y="1747099"/>
              <a:ext cx="2229485" cy="2770505"/>
            </a:xfrm>
            <a:custGeom>
              <a:avLst/>
              <a:gdLst/>
              <a:ahLst/>
              <a:cxnLst/>
              <a:rect l="l" t="t" r="r" b="b"/>
              <a:pathLst>
                <a:path w="2229485" h="2770504">
                  <a:moveTo>
                    <a:pt x="2229299" y="2770499"/>
                  </a:moveTo>
                  <a:lnTo>
                    <a:pt x="0" y="2770499"/>
                  </a:lnTo>
                  <a:lnTo>
                    <a:pt x="0" y="0"/>
                  </a:lnTo>
                  <a:lnTo>
                    <a:pt x="2229299" y="0"/>
                  </a:lnTo>
                  <a:lnTo>
                    <a:pt x="2229299" y="2770499"/>
                  </a:lnTo>
                  <a:close/>
                </a:path>
              </a:pathLst>
            </a:custGeom>
            <a:solidFill>
              <a:srgbClr val="D8BEE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82150" y="1747099"/>
              <a:ext cx="2229485" cy="2770505"/>
            </a:xfrm>
            <a:custGeom>
              <a:avLst/>
              <a:gdLst/>
              <a:ahLst/>
              <a:cxnLst/>
              <a:rect l="l" t="t" r="r" b="b"/>
              <a:pathLst>
                <a:path w="2229485" h="2770504">
                  <a:moveTo>
                    <a:pt x="0" y="0"/>
                  </a:moveTo>
                  <a:lnTo>
                    <a:pt x="2229299" y="0"/>
                  </a:lnTo>
                  <a:lnTo>
                    <a:pt x="2229299" y="2770499"/>
                  </a:lnTo>
                  <a:lnTo>
                    <a:pt x="0" y="27704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79177" y="2883623"/>
            <a:ext cx="1527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6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0000"/>
                </a:solidFill>
                <a:latin typeface="Verdana"/>
                <a:cs typeface="Verdana"/>
              </a:rPr>
              <a:t>mejor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forma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79177" y="3096983"/>
            <a:ext cx="2066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adquirir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conocimiento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79177" y="3310343"/>
            <a:ext cx="1548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no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basa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memorización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9177" y="3737062"/>
            <a:ext cx="1736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repetición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mecánica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79175" y="3950423"/>
            <a:ext cx="1789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sino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experimentar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79177" y="4163783"/>
            <a:ext cx="20535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él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centrarnos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faceta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emocional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47874" y="2749962"/>
            <a:ext cx="1922780" cy="1598930"/>
            <a:chOff x="3523874" y="1892712"/>
            <a:chExt cx="1922780" cy="1598930"/>
          </a:xfrm>
        </p:grpSpPr>
        <p:sp>
          <p:nvSpPr>
            <p:cNvPr id="43" name="object 43"/>
            <p:cNvSpPr/>
            <p:nvPr/>
          </p:nvSpPr>
          <p:spPr>
            <a:xfrm>
              <a:off x="3538162" y="1907000"/>
              <a:ext cx="1894205" cy="1570355"/>
            </a:xfrm>
            <a:custGeom>
              <a:avLst/>
              <a:gdLst/>
              <a:ahLst/>
              <a:cxnLst/>
              <a:rect l="l" t="t" r="r" b="b"/>
              <a:pathLst>
                <a:path w="1894204" h="1570354">
                  <a:moveTo>
                    <a:pt x="1893599" y="1569899"/>
                  </a:moveTo>
                  <a:lnTo>
                    <a:pt x="0" y="1569899"/>
                  </a:lnTo>
                  <a:lnTo>
                    <a:pt x="0" y="0"/>
                  </a:lnTo>
                  <a:lnTo>
                    <a:pt x="1893599" y="0"/>
                  </a:lnTo>
                  <a:lnTo>
                    <a:pt x="1893599" y="1569899"/>
                  </a:lnTo>
                  <a:close/>
                </a:path>
              </a:pathLst>
            </a:custGeom>
            <a:solidFill>
              <a:srgbClr val="DDF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38162" y="1907000"/>
              <a:ext cx="1894205" cy="1570355"/>
            </a:xfrm>
            <a:custGeom>
              <a:avLst/>
              <a:gdLst/>
              <a:ahLst/>
              <a:cxnLst/>
              <a:rect l="l" t="t" r="r" b="b"/>
              <a:pathLst>
                <a:path w="1894204" h="1570354">
                  <a:moveTo>
                    <a:pt x="0" y="0"/>
                  </a:moveTo>
                  <a:lnTo>
                    <a:pt x="1893599" y="0"/>
                  </a:lnTo>
                  <a:lnTo>
                    <a:pt x="1893599" y="1569899"/>
                  </a:lnTo>
                  <a:lnTo>
                    <a:pt x="0" y="15698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135187" y="2829655"/>
            <a:ext cx="17310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spc="-6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0000"/>
                </a:solidFill>
                <a:latin typeface="Verdana"/>
                <a:cs typeface="Verdana"/>
              </a:rPr>
              <a:t>curiosidad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500" spc="-50" dirty="0">
                <a:solidFill>
                  <a:srgbClr val="FF0000"/>
                </a:solidFill>
                <a:latin typeface="Verdana"/>
                <a:cs typeface="Verdana"/>
              </a:rPr>
              <a:t>motivación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0000"/>
                </a:solidFill>
                <a:latin typeface="Verdana"/>
                <a:cs typeface="Verdana"/>
              </a:rPr>
              <a:t>son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FF0000"/>
                </a:solidFill>
                <a:latin typeface="Verdana"/>
                <a:cs typeface="Verdana"/>
              </a:rPr>
              <a:t>dos  </a:t>
            </a:r>
            <a:r>
              <a:rPr sz="1500" spc="-5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Verdana"/>
                <a:cs typeface="Verdana"/>
              </a:rPr>
              <a:t>principales  </a:t>
            </a:r>
            <a:r>
              <a:rPr sz="1500" spc="-35" dirty="0">
                <a:solidFill>
                  <a:srgbClr val="FF0000"/>
                </a:solidFill>
                <a:latin typeface="Verdana"/>
                <a:cs typeface="Verdana"/>
              </a:rPr>
              <a:t>pilares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0000"/>
                </a:solidFill>
                <a:latin typeface="Verdana"/>
                <a:cs typeface="Verdana"/>
              </a:rPr>
              <a:t>educativos  entre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5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0000"/>
                </a:solidFill>
                <a:latin typeface="Verdana"/>
                <a:cs typeface="Verdana"/>
              </a:rPr>
              <a:t>más  </a:t>
            </a:r>
            <a:r>
              <a:rPr sz="1500" spc="-80" dirty="0">
                <a:solidFill>
                  <a:srgbClr val="FF0000"/>
                </a:solidFill>
                <a:latin typeface="Verdana"/>
                <a:cs typeface="Verdana"/>
              </a:rPr>
              <a:t>jóvenes.</a:t>
            </a:r>
            <a:endParaRPr sz="15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606689" y="2508237"/>
            <a:ext cx="2572385" cy="2799080"/>
            <a:chOff x="6082687" y="1650987"/>
            <a:chExt cx="2572385" cy="2799080"/>
          </a:xfrm>
        </p:grpSpPr>
        <p:sp>
          <p:nvSpPr>
            <p:cNvPr id="47" name="object 47"/>
            <p:cNvSpPr/>
            <p:nvPr/>
          </p:nvSpPr>
          <p:spPr>
            <a:xfrm>
              <a:off x="6096975" y="1665274"/>
              <a:ext cx="2543810" cy="2770505"/>
            </a:xfrm>
            <a:custGeom>
              <a:avLst/>
              <a:gdLst/>
              <a:ahLst/>
              <a:cxnLst/>
              <a:rect l="l" t="t" r="r" b="b"/>
              <a:pathLst>
                <a:path w="2543809" h="2770504">
                  <a:moveTo>
                    <a:pt x="2543399" y="2770499"/>
                  </a:moveTo>
                  <a:lnTo>
                    <a:pt x="0" y="2770499"/>
                  </a:lnTo>
                  <a:lnTo>
                    <a:pt x="0" y="0"/>
                  </a:lnTo>
                  <a:lnTo>
                    <a:pt x="2543399" y="0"/>
                  </a:lnTo>
                  <a:lnTo>
                    <a:pt x="2543399" y="2770499"/>
                  </a:lnTo>
                  <a:close/>
                </a:path>
              </a:pathLst>
            </a:custGeom>
            <a:solidFill>
              <a:srgbClr val="F0C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96975" y="1665274"/>
              <a:ext cx="2543810" cy="2770505"/>
            </a:xfrm>
            <a:custGeom>
              <a:avLst/>
              <a:gdLst/>
              <a:ahLst/>
              <a:cxnLst/>
              <a:rect l="l" t="t" r="r" b="b"/>
              <a:pathLst>
                <a:path w="2543809" h="2770504">
                  <a:moveTo>
                    <a:pt x="0" y="0"/>
                  </a:moveTo>
                  <a:lnTo>
                    <a:pt x="2543399" y="0"/>
                  </a:lnTo>
                  <a:lnTo>
                    <a:pt x="2543399" y="2770499"/>
                  </a:lnTo>
                  <a:lnTo>
                    <a:pt x="0" y="27704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847000" y="2588438"/>
            <a:ext cx="2092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680" marR="5080" indent="-729615">
              <a:spcBef>
                <a:spcPts val="100"/>
              </a:spcBef>
            </a:pP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¿Se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puede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aprender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con 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miedo?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94000" y="3015158"/>
            <a:ext cx="238379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si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forman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junto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esta  emoción,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inmediatamente, 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relaciona 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aprender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cosas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0000"/>
                </a:solidFill>
                <a:latin typeface="Verdana"/>
                <a:cs typeface="Verdana"/>
              </a:rPr>
              <a:t>nuevas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 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este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sentimiento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pues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un 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futuro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rechazarán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 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aprendizaje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porque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su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94000" y="4508677"/>
            <a:ext cx="22009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relaciona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inseguridad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que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genera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 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miedo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906637" y="1452014"/>
            <a:ext cx="6000750" cy="4420235"/>
            <a:chOff x="1382637" y="594762"/>
            <a:chExt cx="6000750" cy="4420235"/>
          </a:xfrm>
        </p:grpSpPr>
        <p:sp>
          <p:nvSpPr>
            <p:cNvPr id="53" name="object 53"/>
            <p:cNvSpPr/>
            <p:nvPr/>
          </p:nvSpPr>
          <p:spPr>
            <a:xfrm>
              <a:off x="1396925" y="609049"/>
              <a:ext cx="5972175" cy="1298575"/>
            </a:xfrm>
            <a:custGeom>
              <a:avLst/>
              <a:gdLst/>
              <a:ahLst/>
              <a:cxnLst/>
              <a:rect l="l" t="t" r="r" b="b"/>
              <a:pathLst>
                <a:path w="5972175" h="1298575">
                  <a:moveTo>
                    <a:pt x="690899" y="0"/>
                  </a:moveTo>
                  <a:lnTo>
                    <a:pt x="624131" y="6953"/>
                  </a:lnTo>
                  <a:lnTo>
                    <a:pt x="557919" y="27202"/>
                  </a:lnTo>
                  <a:lnTo>
                    <a:pt x="492820" y="59830"/>
                  </a:lnTo>
                  <a:lnTo>
                    <a:pt x="429391" y="103920"/>
                  </a:lnTo>
                  <a:lnTo>
                    <a:pt x="398477" y="129977"/>
                  </a:lnTo>
                  <a:lnTo>
                    <a:pt x="368189" y="158555"/>
                  </a:lnTo>
                  <a:lnTo>
                    <a:pt x="338596" y="189540"/>
                  </a:lnTo>
                  <a:lnTo>
                    <a:pt x="309769" y="222818"/>
                  </a:lnTo>
                  <a:lnTo>
                    <a:pt x="281777" y="258273"/>
                  </a:lnTo>
                  <a:lnTo>
                    <a:pt x="254689" y="295792"/>
                  </a:lnTo>
                  <a:lnTo>
                    <a:pt x="228576" y="335259"/>
                  </a:lnTo>
                  <a:lnTo>
                    <a:pt x="203506" y="376560"/>
                  </a:lnTo>
                  <a:lnTo>
                    <a:pt x="179549" y="419580"/>
                  </a:lnTo>
                  <a:lnTo>
                    <a:pt x="156774" y="464204"/>
                  </a:lnTo>
                  <a:lnTo>
                    <a:pt x="135253" y="510319"/>
                  </a:lnTo>
                  <a:lnTo>
                    <a:pt x="115053" y="557810"/>
                  </a:lnTo>
                  <a:lnTo>
                    <a:pt x="96245" y="606561"/>
                  </a:lnTo>
                  <a:lnTo>
                    <a:pt x="78897" y="656458"/>
                  </a:lnTo>
                  <a:lnTo>
                    <a:pt x="63081" y="707387"/>
                  </a:lnTo>
                  <a:lnTo>
                    <a:pt x="48864" y="759233"/>
                  </a:lnTo>
                  <a:lnTo>
                    <a:pt x="36317" y="811881"/>
                  </a:lnTo>
                  <a:lnTo>
                    <a:pt x="25510" y="865216"/>
                  </a:lnTo>
                  <a:lnTo>
                    <a:pt x="16512" y="919125"/>
                  </a:lnTo>
                  <a:lnTo>
                    <a:pt x="9392" y="973493"/>
                  </a:lnTo>
                  <a:lnTo>
                    <a:pt x="4220" y="1028204"/>
                  </a:lnTo>
                  <a:lnTo>
                    <a:pt x="1066" y="1083144"/>
                  </a:lnTo>
                  <a:lnTo>
                    <a:pt x="0" y="1138199"/>
                  </a:lnTo>
                </a:path>
                <a:path w="5972175" h="1298575">
                  <a:moveTo>
                    <a:pt x="5485199" y="0"/>
                  </a:moveTo>
                  <a:lnTo>
                    <a:pt x="5539167" y="8479"/>
                  </a:lnTo>
                  <a:lnTo>
                    <a:pt x="5592542" y="33058"/>
                  </a:lnTo>
                  <a:lnTo>
                    <a:pt x="5644730" y="72448"/>
                  </a:lnTo>
                  <a:lnTo>
                    <a:pt x="5695137" y="125362"/>
                  </a:lnTo>
                  <a:lnTo>
                    <a:pt x="5719488" y="156488"/>
                  </a:lnTo>
                  <a:lnTo>
                    <a:pt x="5743172" y="190512"/>
                  </a:lnTo>
                  <a:lnTo>
                    <a:pt x="5766114" y="227273"/>
                  </a:lnTo>
                  <a:lnTo>
                    <a:pt x="5788240" y="266610"/>
                  </a:lnTo>
                  <a:lnTo>
                    <a:pt x="5809476" y="308362"/>
                  </a:lnTo>
                  <a:lnTo>
                    <a:pt x="5829748" y="352368"/>
                  </a:lnTo>
                  <a:lnTo>
                    <a:pt x="5848981" y="398467"/>
                  </a:lnTo>
                  <a:lnTo>
                    <a:pt x="5867102" y="446497"/>
                  </a:lnTo>
                  <a:lnTo>
                    <a:pt x="5884037" y="496299"/>
                  </a:lnTo>
                  <a:lnTo>
                    <a:pt x="5899711" y="547711"/>
                  </a:lnTo>
                  <a:lnTo>
                    <a:pt x="5914049" y="600571"/>
                  </a:lnTo>
                  <a:lnTo>
                    <a:pt x="5926979" y="654720"/>
                  </a:lnTo>
                  <a:lnTo>
                    <a:pt x="5938425" y="709995"/>
                  </a:lnTo>
                  <a:lnTo>
                    <a:pt x="5948314" y="766237"/>
                  </a:lnTo>
                  <a:lnTo>
                    <a:pt x="5956571" y="823283"/>
                  </a:lnTo>
                  <a:lnTo>
                    <a:pt x="5963122" y="880974"/>
                  </a:lnTo>
                  <a:lnTo>
                    <a:pt x="5967893" y="939147"/>
                  </a:lnTo>
                  <a:lnTo>
                    <a:pt x="5970811" y="997643"/>
                  </a:lnTo>
                  <a:lnTo>
                    <a:pt x="5971799" y="1056299"/>
                  </a:lnTo>
                </a:path>
                <a:path w="5972175" h="1298575">
                  <a:moveTo>
                    <a:pt x="3088049" y="300149"/>
                  </a:moveTo>
                  <a:lnTo>
                    <a:pt x="3088049" y="129794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4618" y="4016745"/>
              <a:ext cx="1499426" cy="99779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5915" y="3902974"/>
              <a:ext cx="1416599" cy="93747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67999" y="1166150"/>
            <a:ext cx="1300001" cy="15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517" y="1003177"/>
            <a:ext cx="10806007" cy="2041863"/>
          </a:xfrm>
        </p:spPr>
        <p:txBody>
          <a:bodyPr>
            <a:noAutofit/>
          </a:bodyPr>
          <a:lstStyle/>
          <a:p>
            <a:r>
              <a:rPr lang="es-EC" sz="2400" b="1" dirty="0">
                <a:hlinkClick r:id="rId2"/>
              </a:rPr>
              <a:t>https://www.canva.com/design/DAE2lt4O8mI/UomtOWGbtSHjDFg229jv-A/view?utm_content=DAE2lt4O8mI&amp;utm_campaign=designshare&amp;utm_medium=link&amp;utm_source=shareyourdesignpanel</a:t>
            </a:r>
            <a:br>
              <a:rPr lang="es-EC" sz="2400" b="1" dirty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15220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2" y="4714976"/>
            <a:ext cx="3738245" cy="1285875"/>
            <a:chOff x="0" y="3857724"/>
            <a:chExt cx="3738245" cy="1285875"/>
          </a:xfrm>
        </p:grpSpPr>
        <p:sp>
          <p:nvSpPr>
            <p:cNvPr id="3" name="object 3"/>
            <p:cNvSpPr/>
            <p:nvPr/>
          </p:nvSpPr>
          <p:spPr>
            <a:xfrm>
              <a:off x="0" y="3857724"/>
              <a:ext cx="2389505" cy="1285875"/>
            </a:xfrm>
            <a:custGeom>
              <a:avLst/>
              <a:gdLst/>
              <a:ahLst/>
              <a:cxnLst/>
              <a:rect l="l" t="t" r="r" b="b"/>
              <a:pathLst>
                <a:path w="2389505" h="1285875">
                  <a:moveTo>
                    <a:pt x="1678794" y="1285774"/>
                  </a:moveTo>
                  <a:lnTo>
                    <a:pt x="0" y="1285774"/>
                  </a:lnTo>
                  <a:lnTo>
                    <a:pt x="0" y="278057"/>
                  </a:lnTo>
                  <a:lnTo>
                    <a:pt x="22239" y="276810"/>
                  </a:lnTo>
                  <a:lnTo>
                    <a:pt x="71189" y="271487"/>
                  </a:lnTo>
                  <a:lnTo>
                    <a:pt x="120709" y="263511"/>
                  </a:lnTo>
                  <a:lnTo>
                    <a:pt x="170834" y="252837"/>
                  </a:lnTo>
                  <a:lnTo>
                    <a:pt x="221600" y="239421"/>
                  </a:lnTo>
                  <a:lnTo>
                    <a:pt x="273043" y="223218"/>
                  </a:lnTo>
                  <a:lnTo>
                    <a:pt x="325197" y="204184"/>
                  </a:lnTo>
                  <a:lnTo>
                    <a:pt x="378099" y="182274"/>
                  </a:lnTo>
                  <a:lnTo>
                    <a:pt x="424131" y="160598"/>
                  </a:lnTo>
                  <a:lnTo>
                    <a:pt x="469580" y="137129"/>
                  </a:lnTo>
                  <a:lnTo>
                    <a:pt x="559675" y="88651"/>
                  </a:lnTo>
                  <a:lnTo>
                    <a:pt x="604796" y="65562"/>
                  </a:lnTo>
                  <a:lnTo>
                    <a:pt x="650283" y="44519"/>
                  </a:lnTo>
                  <a:lnTo>
                    <a:pt x="696372" y="26481"/>
                  </a:lnTo>
                  <a:lnTo>
                    <a:pt x="743300" y="12409"/>
                  </a:lnTo>
                  <a:lnTo>
                    <a:pt x="791305" y="3262"/>
                  </a:lnTo>
                  <a:lnTo>
                    <a:pt x="840624" y="0"/>
                  </a:lnTo>
                  <a:lnTo>
                    <a:pt x="871946" y="1350"/>
                  </a:lnTo>
                  <a:lnTo>
                    <a:pt x="936605" y="12846"/>
                  </a:lnTo>
                  <a:lnTo>
                    <a:pt x="1013855" y="43374"/>
                  </a:lnTo>
                  <a:lnTo>
                    <a:pt x="1048355" y="66299"/>
                  </a:lnTo>
                  <a:lnTo>
                    <a:pt x="1102934" y="115487"/>
                  </a:lnTo>
                  <a:lnTo>
                    <a:pt x="1129765" y="138918"/>
                  </a:lnTo>
                  <a:lnTo>
                    <a:pt x="1199385" y="176378"/>
                  </a:lnTo>
                  <a:lnTo>
                    <a:pt x="1248924" y="187574"/>
                  </a:lnTo>
                  <a:lnTo>
                    <a:pt x="1295774" y="190774"/>
                  </a:lnTo>
                  <a:lnTo>
                    <a:pt x="2320270" y="190774"/>
                  </a:lnTo>
                  <a:lnTo>
                    <a:pt x="2335600" y="215433"/>
                  </a:lnTo>
                  <a:lnTo>
                    <a:pt x="2361399" y="271174"/>
                  </a:lnTo>
                  <a:lnTo>
                    <a:pt x="2378163" y="321758"/>
                  </a:lnTo>
                  <a:lnTo>
                    <a:pt x="2387278" y="368814"/>
                  </a:lnTo>
                  <a:lnTo>
                    <a:pt x="2389351" y="412600"/>
                  </a:lnTo>
                  <a:lnTo>
                    <a:pt x="2384985" y="453377"/>
                  </a:lnTo>
                  <a:lnTo>
                    <a:pt x="2374783" y="491403"/>
                  </a:lnTo>
                  <a:lnTo>
                    <a:pt x="2359351" y="526937"/>
                  </a:lnTo>
                  <a:lnTo>
                    <a:pt x="2339293" y="560238"/>
                  </a:lnTo>
                  <a:lnTo>
                    <a:pt x="2315212" y="591564"/>
                  </a:lnTo>
                  <a:lnTo>
                    <a:pt x="2287714" y="621176"/>
                  </a:lnTo>
                  <a:lnTo>
                    <a:pt x="2257401" y="649331"/>
                  </a:lnTo>
                  <a:lnTo>
                    <a:pt x="2224879" y="676289"/>
                  </a:lnTo>
                  <a:lnTo>
                    <a:pt x="2190751" y="702309"/>
                  </a:lnTo>
                  <a:lnTo>
                    <a:pt x="2155622" y="727650"/>
                  </a:lnTo>
                  <a:lnTo>
                    <a:pt x="2084776" y="777329"/>
                  </a:lnTo>
                  <a:lnTo>
                    <a:pt x="2050267" y="802186"/>
                  </a:lnTo>
                  <a:lnTo>
                    <a:pt x="2017174" y="827399"/>
                  </a:lnTo>
                  <a:lnTo>
                    <a:pt x="1971231" y="864567"/>
                  </a:lnTo>
                  <a:lnTo>
                    <a:pt x="1928442" y="900924"/>
                  </a:lnTo>
                  <a:lnTo>
                    <a:pt x="1888805" y="936876"/>
                  </a:lnTo>
                  <a:lnTo>
                    <a:pt x="1852318" y="972827"/>
                  </a:lnTo>
                  <a:lnTo>
                    <a:pt x="1818979" y="1009181"/>
                  </a:lnTo>
                  <a:lnTo>
                    <a:pt x="1788786" y="1046344"/>
                  </a:lnTo>
                  <a:lnTo>
                    <a:pt x="1761737" y="1084721"/>
                  </a:lnTo>
                  <a:lnTo>
                    <a:pt x="1737829" y="1124715"/>
                  </a:lnTo>
                  <a:lnTo>
                    <a:pt x="1717062" y="1166733"/>
                  </a:lnTo>
                  <a:lnTo>
                    <a:pt x="1699432" y="1211178"/>
                  </a:lnTo>
                  <a:lnTo>
                    <a:pt x="1684938" y="1258455"/>
                  </a:lnTo>
                  <a:lnTo>
                    <a:pt x="1678794" y="1285774"/>
                  </a:lnTo>
                  <a:close/>
                </a:path>
                <a:path w="2389505" h="1285875">
                  <a:moveTo>
                    <a:pt x="2320270" y="190774"/>
                  </a:moveTo>
                  <a:lnTo>
                    <a:pt x="1295774" y="190774"/>
                  </a:lnTo>
                  <a:lnTo>
                    <a:pt x="1337372" y="188776"/>
                  </a:lnTo>
                  <a:lnTo>
                    <a:pt x="1381073" y="183153"/>
                  </a:lnTo>
                  <a:lnTo>
                    <a:pt x="1426626" y="174462"/>
                  </a:lnTo>
                  <a:lnTo>
                    <a:pt x="1473776" y="163262"/>
                  </a:lnTo>
                  <a:lnTo>
                    <a:pt x="1522270" y="150110"/>
                  </a:lnTo>
                  <a:lnTo>
                    <a:pt x="1571853" y="135563"/>
                  </a:lnTo>
                  <a:lnTo>
                    <a:pt x="1724601" y="89136"/>
                  </a:lnTo>
                  <a:lnTo>
                    <a:pt x="1776004" y="74589"/>
                  </a:lnTo>
                  <a:lnTo>
                    <a:pt x="1827228" y="61437"/>
                  </a:lnTo>
                  <a:lnTo>
                    <a:pt x="1878018" y="50237"/>
                  </a:lnTo>
                  <a:lnTo>
                    <a:pt x="1928121" y="41546"/>
                  </a:lnTo>
                  <a:lnTo>
                    <a:pt x="1977282" y="35923"/>
                  </a:lnTo>
                  <a:lnTo>
                    <a:pt x="2025249" y="33924"/>
                  </a:lnTo>
                  <a:lnTo>
                    <a:pt x="2071782" y="36110"/>
                  </a:lnTo>
                  <a:lnTo>
                    <a:pt x="2116611" y="43038"/>
                  </a:lnTo>
                  <a:lnTo>
                    <a:pt x="2159483" y="55267"/>
                  </a:lnTo>
                  <a:lnTo>
                    <a:pt x="2200143" y="73354"/>
                  </a:lnTo>
                  <a:lnTo>
                    <a:pt x="2238339" y="97856"/>
                  </a:lnTo>
                  <a:lnTo>
                    <a:pt x="2273816" y="129332"/>
                  </a:lnTo>
                  <a:lnTo>
                    <a:pt x="2306321" y="168338"/>
                  </a:lnTo>
                  <a:lnTo>
                    <a:pt x="2320270" y="190774"/>
                  </a:lnTo>
                  <a:close/>
                </a:path>
              </a:pathLst>
            </a:custGeom>
            <a:solidFill>
              <a:srgbClr val="FCB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25" y="4272610"/>
              <a:ext cx="3728720" cy="871219"/>
            </a:xfrm>
            <a:custGeom>
              <a:avLst/>
              <a:gdLst/>
              <a:ahLst/>
              <a:cxnLst/>
              <a:rect l="l" t="t" r="r" b="b"/>
              <a:pathLst>
                <a:path w="3728720" h="871220">
                  <a:moveTo>
                    <a:pt x="2080577" y="524510"/>
                  </a:moveTo>
                  <a:lnTo>
                    <a:pt x="2077161" y="514845"/>
                  </a:lnTo>
                  <a:lnTo>
                    <a:pt x="2066899" y="510451"/>
                  </a:lnTo>
                  <a:lnTo>
                    <a:pt x="2056638" y="514845"/>
                  </a:lnTo>
                  <a:lnTo>
                    <a:pt x="2053221" y="524510"/>
                  </a:lnTo>
                  <a:lnTo>
                    <a:pt x="2056638" y="534174"/>
                  </a:lnTo>
                  <a:lnTo>
                    <a:pt x="2066899" y="538568"/>
                  </a:lnTo>
                  <a:lnTo>
                    <a:pt x="2077161" y="534174"/>
                  </a:lnTo>
                  <a:lnTo>
                    <a:pt x="2080577" y="524510"/>
                  </a:lnTo>
                  <a:close/>
                </a:path>
                <a:path w="3728720" h="871220">
                  <a:moveTo>
                    <a:pt x="3728110" y="870889"/>
                  </a:moveTo>
                  <a:lnTo>
                    <a:pt x="3692423" y="835406"/>
                  </a:lnTo>
                  <a:lnTo>
                    <a:pt x="3656063" y="802157"/>
                  </a:lnTo>
                  <a:lnTo>
                    <a:pt x="3618814" y="770915"/>
                  </a:lnTo>
                  <a:lnTo>
                    <a:pt x="3580638" y="741667"/>
                  </a:lnTo>
                  <a:lnTo>
                    <a:pt x="3541496" y="714413"/>
                  </a:lnTo>
                  <a:lnTo>
                    <a:pt x="3501377" y="689127"/>
                  </a:lnTo>
                  <a:lnTo>
                    <a:pt x="3460254" y="665797"/>
                  </a:lnTo>
                  <a:lnTo>
                    <a:pt x="3418078" y="644410"/>
                  </a:lnTo>
                  <a:lnTo>
                    <a:pt x="3374834" y="624954"/>
                  </a:lnTo>
                  <a:lnTo>
                    <a:pt x="3330498" y="607428"/>
                  </a:lnTo>
                  <a:lnTo>
                    <a:pt x="3285020" y="591794"/>
                  </a:lnTo>
                  <a:lnTo>
                    <a:pt x="3238385" y="578040"/>
                  </a:lnTo>
                  <a:lnTo>
                    <a:pt x="3190570" y="566178"/>
                  </a:lnTo>
                  <a:lnTo>
                    <a:pt x="3141522" y="556171"/>
                  </a:lnTo>
                  <a:lnTo>
                    <a:pt x="3091230" y="548017"/>
                  </a:lnTo>
                  <a:lnTo>
                    <a:pt x="3053715" y="543420"/>
                  </a:lnTo>
                  <a:lnTo>
                    <a:pt x="3039668" y="541693"/>
                  </a:lnTo>
                  <a:lnTo>
                    <a:pt x="3037865" y="541540"/>
                  </a:lnTo>
                  <a:lnTo>
                    <a:pt x="2986798" y="537197"/>
                  </a:lnTo>
                  <a:lnTo>
                    <a:pt x="2932595" y="534517"/>
                  </a:lnTo>
                  <a:lnTo>
                    <a:pt x="2877020" y="533615"/>
                  </a:lnTo>
                  <a:lnTo>
                    <a:pt x="2849207" y="533831"/>
                  </a:lnTo>
                  <a:lnTo>
                    <a:pt x="2821051" y="534479"/>
                  </a:lnTo>
                  <a:lnTo>
                    <a:pt x="2792565" y="535546"/>
                  </a:lnTo>
                  <a:lnTo>
                    <a:pt x="2726779" y="539013"/>
                  </a:lnTo>
                  <a:lnTo>
                    <a:pt x="2691447" y="540423"/>
                  </a:lnTo>
                  <a:lnTo>
                    <a:pt x="2657640" y="541261"/>
                  </a:lnTo>
                  <a:lnTo>
                    <a:pt x="2625293" y="541540"/>
                  </a:lnTo>
                  <a:lnTo>
                    <a:pt x="2562072" y="540321"/>
                  </a:lnTo>
                  <a:lnTo>
                    <a:pt x="2504262" y="536651"/>
                  </a:lnTo>
                  <a:lnTo>
                    <a:pt x="2451189" y="530555"/>
                  </a:lnTo>
                  <a:lnTo>
                    <a:pt x="2402217" y="522058"/>
                  </a:lnTo>
                  <a:lnTo>
                    <a:pt x="2356688" y="511149"/>
                  </a:lnTo>
                  <a:lnTo>
                    <a:pt x="2313952" y="497865"/>
                  </a:lnTo>
                  <a:lnTo>
                    <a:pt x="2273350" y="482206"/>
                  </a:lnTo>
                  <a:lnTo>
                    <a:pt x="2234222" y="464197"/>
                  </a:lnTo>
                  <a:lnTo>
                    <a:pt x="2195919" y="443852"/>
                  </a:lnTo>
                  <a:lnTo>
                    <a:pt x="2157793" y="421182"/>
                  </a:lnTo>
                  <a:lnTo>
                    <a:pt x="2119185" y="396201"/>
                  </a:lnTo>
                  <a:lnTo>
                    <a:pt x="2079447" y="368922"/>
                  </a:lnTo>
                  <a:lnTo>
                    <a:pt x="2037918" y="339369"/>
                  </a:lnTo>
                  <a:lnTo>
                    <a:pt x="1925789" y="258191"/>
                  </a:lnTo>
                  <a:lnTo>
                    <a:pt x="1888705" y="231851"/>
                  </a:lnTo>
                  <a:lnTo>
                    <a:pt x="1849348" y="204431"/>
                  </a:lnTo>
                  <a:lnTo>
                    <a:pt x="1807502" y="175958"/>
                  </a:lnTo>
                  <a:lnTo>
                    <a:pt x="1762937" y="146443"/>
                  </a:lnTo>
                  <a:lnTo>
                    <a:pt x="1713153" y="115557"/>
                  </a:lnTo>
                  <a:lnTo>
                    <a:pt x="1663814" y="88353"/>
                  </a:lnTo>
                  <a:lnTo>
                    <a:pt x="1614830" y="64820"/>
                  </a:lnTo>
                  <a:lnTo>
                    <a:pt x="1566113" y="44958"/>
                  </a:lnTo>
                  <a:lnTo>
                    <a:pt x="1517561" y="28727"/>
                  </a:lnTo>
                  <a:lnTo>
                    <a:pt x="1469085" y="16141"/>
                  </a:lnTo>
                  <a:lnTo>
                    <a:pt x="1420596" y="7162"/>
                  </a:lnTo>
                  <a:lnTo>
                    <a:pt x="1371981" y="1790"/>
                  </a:lnTo>
                  <a:lnTo>
                    <a:pt x="1323174" y="0"/>
                  </a:lnTo>
                  <a:lnTo>
                    <a:pt x="1283271" y="1181"/>
                  </a:lnTo>
                  <a:lnTo>
                    <a:pt x="1243114" y="4711"/>
                  </a:lnTo>
                  <a:lnTo>
                    <a:pt x="1202664" y="10579"/>
                  </a:lnTo>
                  <a:lnTo>
                    <a:pt x="1161872" y="18796"/>
                  </a:lnTo>
                  <a:lnTo>
                    <a:pt x="1118704" y="29781"/>
                  </a:lnTo>
                  <a:lnTo>
                    <a:pt x="1075778" y="43002"/>
                  </a:lnTo>
                  <a:lnTo>
                    <a:pt x="1033030" y="58343"/>
                  </a:lnTo>
                  <a:lnTo>
                    <a:pt x="990384" y="75653"/>
                  </a:lnTo>
                  <a:lnTo>
                    <a:pt x="947737" y="94805"/>
                  </a:lnTo>
                  <a:lnTo>
                    <a:pt x="905040" y="115671"/>
                  </a:lnTo>
                  <a:lnTo>
                    <a:pt x="862203" y="138112"/>
                  </a:lnTo>
                  <a:lnTo>
                    <a:pt x="819162" y="161988"/>
                  </a:lnTo>
                  <a:lnTo>
                    <a:pt x="775817" y="187198"/>
                  </a:lnTo>
                  <a:lnTo>
                    <a:pt x="732116" y="213563"/>
                  </a:lnTo>
                  <a:lnTo>
                    <a:pt x="687959" y="240995"/>
                  </a:lnTo>
                  <a:lnTo>
                    <a:pt x="598017" y="298450"/>
                  </a:lnTo>
                  <a:lnTo>
                    <a:pt x="546138" y="330733"/>
                  </a:lnTo>
                  <a:lnTo>
                    <a:pt x="494957" y="360045"/>
                  </a:lnTo>
                  <a:lnTo>
                    <a:pt x="444487" y="386346"/>
                  </a:lnTo>
                  <a:lnTo>
                    <a:pt x="394741" y="409676"/>
                  </a:lnTo>
                  <a:lnTo>
                    <a:pt x="345744" y="429983"/>
                  </a:lnTo>
                  <a:lnTo>
                    <a:pt x="297510" y="447281"/>
                  </a:lnTo>
                  <a:lnTo>
                    <a:pt x="250050" y="461568"/>
                  </a:lnTo>
                  <a:lnTo>
                    <a:pt x="203390" y="472833"/>
                  </a:lnTo>
                  <a:lnTo>
                    <a:pt x="157556" y="481063"/>
                  </a:lnTo>
                  <a:lnTo>
                    <a:pt x="112547" y="486244"/>
                  </a:lnTo>
                  <a:lnTo>
                    <a:pt x="71208" y="488264"/>
                  </a:lnTo>
                  <a:lnTo>
                    <a:pt x="51181" y="488226"/>
                  </a:lnTo>
                  <a:lnTo>
                    <a:pt x="33909" y="487641"/>
                  </a:lnTo>
                  <a:lnTo>
                    <a:pt x="16764" y="486473"/>
                  </a:lnTo>
                  <a:lnTo>
                    <a:pt x="0" y="484593"/>
                  </a:lnTo>
                  <a:lnTo>
                    <a:pt x="0" y="494499"/>
                  </a:lnTo>
                  <a:lnTo>
                    <a:pt x="17094" y="495922"/>
                  </a:lnTo>
                  <a:lnTo>
                    <a:pt x="34188" y="496862"/>
                  </a:lnTo>
                  <a:lnTo>
                    <a:pt x="51295" y="497370"/>
                  </a:lnTo>
                  <a:lnTo>
                    <a:pt x="68389" y="497522"/>
                  </a:lnTo>
                  <a:lnTo>
                    <a:pt x="113157" y="495541"/>
                  </a:lnTo>
                  <a:lnTo>
                    <a:pt x="158724" y="490448"/>
                  </a:lnTo>
                  <a:lnTo>
                    <a:pt x="170383" y="488391"/>
                  </a:lnTo>
                  <a:lnTo>
                    <a:pt x="205105" y="482269"/>
                  </a:lnTo>
                  <a:lnTo>
                    <a:pt x="252272" y="470992"/>
                  </a:lnTo>
                  <a:lnTo>
                    <a:pt x="300215" y="456641"/>
                  </a:lnTo>
                  <a:lnTo>
                    <a:pt x="348919" y="439242"/>
                  </a:lnTo>
                  <a:lnTo>
                    <a:pt x="398360" y="418782"/>
                  </a:lnTo>
                  <a:lnTo>
                    <a:pt x="448538" y="395300"/>
                  </a:lnTo>
                  <a:lnTo>
                    <a:pt x="499440" y="368795"/>
                  </a:lnTo>
                  <a:lnTo>
                    <a:pt x="551053" y="339293"/>
                  </a:lnTo>
                  <a:lnTo>
                    <a:pt x="603338" y="306793"/>
                  </a:lnTo>
                  <a:lnTo>
                    <a:pt x="651560" y="275780"/>
                  </a:lnTo>
                  <a:lnTo>
                    <a:pt x="699020" y="245833"/>
                  </a:lnTo>
                  <a:lnTo>
                    <a:pt x="745807" y="217081"/>
                  </a:lnTo>
                  <a:lnTo>
                    <a:pt x="791984" y="189649"/>
                  </a:lnTo>
                  <a:lnTo>
                    <a:pt x="837628" y="163677"/>
                  </a:lnTo>
                  <a:lnTo>
                    <a:pt x="882815" y="139268"/>
                  </a:lnTo>
                  <a:lnTo>
                    <a:pt x="927608" y="116586"/>
                  </a:lnTo>
                  <a:lnTo>
                    <a:pt x="972070" y="95732"/>
                  </a:lnTo>
                  <a:lnTo>
                    <a:pt x="1016292" y="76847"/>
                  </a:lnTo>
                  <a:lnTo>
                    <a:pt x="1060335" y="60071"/>
                  </a:lnTo>
                  <a:lnTo>
                    <a:pt x="1104277" y="45516"/>
                  </a:lnTo>
                  <a:lnTo>
                    <a:pt x="1148181" y="33312"/>
                  </a:lnTo>
                  <a:lnTo>
                    <a:pt x="1192123" y="23596"/>
                  </a:lnTo>
                  <a:lnTo>
                    <a:pt x="1236167" y="16510"/>
                  </a:lnTo>
                  <a:lnTo>
                    <a:pt x="1280388" y="12153"/>
                  </a:lnTo>
                  <a:lnTo>
                    <a:pt x="1324864" y="10668"/>
                  </a:lnTo>
                  <a:lnTo>
                    <a:pt x="1370596" y="12255"/>
                  </a:lnTo>
                  <a:lnTo>
                    <a:pt x="1416735" y="17106"/>
                  </a:lnTo>
                  <a:lnTo>
                    <a:pt x="1463370" y="25361"/>
                  </a:lnTo>
                  <a:lnTo>
                    <a:pt x="1510563" y="37160"/>
                  </a:lnTo>
                  <a:lnTo>
                    <a:pt x="1558391" y="52628"/>
                  </a:lnTo>
                  <a:lnTo>
                    <a:pt x="1606931" y="71920"/>
                  </a:lnTo>
                  <a:lnTo>
                    <a:pt x="1656270" y="95161"/>
                  </a:lnTo>
                  <a:lnTo>
                    <a:pt x="1706473" y="122491"/>
                  </a:lnTo>
                  <a:lnTo>
                    <a:pt x="1757616" y="154051"/>
                  </a:lnTo>
                  <a:lnTo>
                    <a:pt x="1802117" y="183819"/>
                  </a:lnTo>
                  <a:lnTo>
                    <a:pt x="1843862" y="212369"/>
                  </a:lnTo>
                  <a:lnTo>
                    <a:pt x="1883105" y="239737"/>
                  </a:lnTo>
                  <a:lnTo>
                    <a:pt x="1988642" y="315150"/>
                  </a:lnTo>
                  <a:lnTo>
                    <a:pt x="2033041" y="347345"/>
                  </a:lnTo>
                  <a:lnTo>
                    <a:pt x="2074964" y="377228"/>
                  </a:lnTo>
                  <a:lnTo>
                    <a:pt x="2115083" y="404774"/>
                  </a:lnTo>
                  <a:lnTo>
                    <a:pt x="2154034" y="429983"/>
                  </a:lnTo>
                  <a:lnTo>
                    <a:pt x="2192553" y="452869"/>
                  </a:lnTo>
                  <a:lnTo>
                    <a:pt x="2231250" y="473392"/>
                  </a:lnTo>
                  <a:lnTo>
                    <a:pt x="2270798" y="491528"/>
                  </a:lnTo>
                  <a:lnTo>
                    <a:pt x="2311870" y="507288"/>
                  </a:lnTo>
                  <a:lnTo>
                    <a:pt x="2355113" y="520661"/>
                  </a:lnTo>
                  <a:lnTo>
                    <a:pt x="2401214" y="531622"/>
                  </a:lnTo>
                  <a:lnTo>
                    <a:pt x="2450833" y="540169"/>
                  </a:lnTo>
                  <a:lnTo>
                    <a:pt x="2504643" y="546290"/>
                  </a:lnTo>
                  <a:lnTo>
                    <a:pt x="2563291" y="549960"/>
                  </a:lnTo>
                  <a:lnTo>
                    <a:pt x="2627439" y="551192"/>
                  </a:lnTo>
                  <a:lnTo>
                    <a:pt x="2659342" y="550926"/>
                  </a:lnTo>
                  <a:lnTo>
                    <a:pt x="2692641" y="550125"/>
                  </a:lnTo>
                  <a:lnTo>
                    <a:pt x="2727414" y="548792"/>
                  </a:lnTo>
                  <a:lnTo>
                    <a:pt x="2763723" y="546925"/>
                  </a:lnTo>
                  <a:lnTo>
                    <a:pt x="2792730" y="545388"/>
                  </a:lnTo>
                  <a:lnTo>
                    <a:pt x="2821394" y="544296"/>
                  </a:lnTo>
                  <a:lnTo>
                    <a:pt x="2849702" y="543636"/>
                  </a:lnTo>
                  <a:lnTo>
                    <a:pt x="2877667" y="543420"/>
                  </a:lnTo>
                  <a:lnTo>
                    <a:pt x="2932353" y="544296"/>
                  </a:lnTo>
                  <a:lnTo>
                    <a:pt x="2985719" y="546925"/>
                  </a:lnTo>
                  <a:lnTo>
                    <a:pt x="3037763" y="551307"/>
                  </a:lnTo>
                  <a:lnTo>
                    <a:pt x="3088538" y="557479"/>
                  </a:lnTo>
                  <a:lnTo>
                    <a:pt x="3138068" y="565454"/>
                  </a:lnTo>
                  <a:lnTo>
                    <a:pt x="3186366" y="575221"/>
                  </a:lnTo>
                  <a:lnTo>
                    <a:pt x="3233483" y="586816"/>
                  </a:lnTo>
                  <a:lnTo>
                    <a:pt x="3279444" y="600227"/>
                  </a:lnTo>
                  <a:lnTo>
                    <a:pt x="3324263" y="615492"/>
                  </a:lnTo>
                  <a:lnTo>
                    <a:pt x="3367976" y="632625"/>
                  </a:lnTo>
                  <a:lnTo>
                    <a:pt x="3410623" y="651624"/>
                  </a:lnTo>
                  <a:lnTo>
                    <a:pt x="3452215" y="672503"/>
                  </a:lnTo>
                  <a:lnTo>
                    <a:pt x="3492792" y="695274"/>
                  </a:lnTo>
                  <a:lnTo>
                    <a:pt x="3532390" y="719963"/>
                  </a:lnTo>
                  <a:lnTo>
                    <a:pt x="3571011" y="746582"/>
                  </a:lnTo>
                  <a:lnTo>
                    <a:pt x="3608717" y="775119"/>
                  </a:lnTo>
                  <a:lnTo>
                    <a:pt x="3645509" y="805624"/>
                  </a:lnTo>
                  <a:lnTo>
                    <a:pt x="3681438" y="838085"/>
                  </a:lnTo>
                  <a:lnTo>
                    <a:pt x="3714864" y="870889"/>
                  </a:lnTo>
                  <a:lnTo>
                    <a:pt x="3728110" y="870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568" y="4569525"/>
              <a:ext cx="152412" cy="1618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25974" y="4425150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19" h="47625">
                  <a:moveTo>
                    <a:pt x="22799" y="47099"/>
                  </a:moveTo>
                  <a:lnTo>
                    <a:pt x="5699" y="39740"/>
                  </a:lnTo>
                  <a:lnTo>
                    <a:pt x="0" y="23549"/>
                  </a:lnTo>
                  <a:lnTo>
                    <a:pt x="5699" y="7359"/>
                  </a:lnTo>
                  <a:lnTo>
                    <a:pt x="22799" y="0"/>
                  </a:lnTo>
                  <a:lnTo>
                    <a:pt x="39899" y="7359"/>
                  </a:lnTo>
                  <a:lnTo>
                    <a:pt x="45599" y="23549"/>
                  </a:lnTo>
                  <a:lnTo>
                    <a:pt x="39899" y="39740"/>
                  </a:lnTo>
                  <a:lnTo>
                    <a:pt x="22799" y="47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687" y="3748677"/>
            <a:ext cx="137634" cy="142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5045" y="5762651"/>
            <a:ext cx="82631" cy="858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273662" y="4522501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13687" y="28874"/>
                </a:moveTo>
                <a:lnTo>
                  <a:pt x="3421" y="24363"/>
                </a:lnTo>
                <a:lnTo>
                  <a:pt x="0" y="14437"/>
                </a:lnTo>
                <a:lnTo>
                  <a:pt x="3421" y="4511"/>
                </a:lnTo>
                <a:lnTo>
                  <a:pt x="13687" y="0"/>
                </a:lnTo>
                <a:lnTo>
                  <a:pt x="23939" y="4511"/>
                </a:lnTo>
                <a:lnTo>
                  <a:pt x="27356" y="14437"/>
                </a:lnTo>
                <a:lnTo>
                  <a:pt x="23939" y="24363"/>
                </a:lnTo>
                <a:lnTo>
                  <a:pt x="13687" y="28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9031" y="4482226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39" h="29210">
                <a:moveTo>
                  <a:pt x="13668" y="28874"/>
                </a:moveTo>
                <a:lnTo>
                  <a:pt x="3417" y="24363"/>
                </a:lnTo>
                <a:lnTo>
                  <a:pt x="0" y="14437"/>
                </a:lnTo>
                <a:lnTo>
                  <a:pt x="3417" y="4511"/>
                </a:lnTo>
                <a:lnTo>
                  <a:pt x="13668" y="0"/>
                </a:lnTo>
                <a:lnTo>
                  <a:pt x="23934" y="4511"/>
                </a:lnTo>
                <a:lnTo>
                  <a:pt x="27356" y="14437"/>
                </a:lnTo>
                <a:lnTo>
                  <a:pt x="23934" y="24363"/>
                </a:lnTo>
                <a:lnTo>
                  <a:pt x="13668" y="28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7137" y="4782377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13687" y="28124"/>
                </a:moveTo>
                <a:lnTo>
                  <a:pt x="3421" y="23730"/>
                </a:lnTo>
                <a:lnTo>
                  <a:pt x="0" y="14062"/>
                </a:lnTo>
                <a:lnTo>
                  <a:pt x="3421" y="4394"/>
                </a:lnTo>
                <a:lnTo>
                  <a:pt x="13687" y="0"/>
                </a:lnTo>
                <a:lnTo>
                  <a:pt x="23939" y="4394"/>
                </a:lnTo>
                <a:lnTo>
                  <a:pt x="27356" y="14062"/>
                </a:lnTo>
                <a:lnTo>
                  <a:pt x="23939" y="23730"/>
                </a:lnTo>
                <a:lnTo>
                  <a:pt x="13687" y="28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0803" y="5588551"/>
            <a:ext cx="153686" cy="1420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0590" y="5561352"/>
            <a:ext cx="130364" cy="1376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85126" y="5399901"/>
            <a:ext cx="137519" cy="1106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8264" y="5567200"/>
            <a:ext cx="85199" cy="10007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784559" y="5775376"/>
            <a:ext cx="260350" cy="225425"/>
            <a:chOff x="1260559" y="4918124"/>
            <a:chExt cx="260350" cy="22542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0559" y="4918124"/>
              <a:ext cx="118195" cy="1403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0666" y="5016249"/>
              <a:ext cx="110083" cy="12724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0931" y="5440952"/>
            <a:ext cx="116660" cy="89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8437" y="5625226"/>
            <a:ext cx="139712" cy="1419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73449" y="5814476"/>
            <a:ext cx="134500" cy="1279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73513" y="5879174"/>
            <a:ext cx="132680" cy="1215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91388" y="5788276"/>
            <a:ext cx="115775" cy="11764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9258822" y="900710"/>
            <a:ext cx="725805" cy="666750"/>
          </a:xfrm>
          <a:custGeom>
            <a:avLst/>
            <a:gdLst/>
            <a:ahLst/>
            <a:cxnLst/>
            <a:rect l="l" t="t" r="r" b="b"/>
            <a:pathLst>
              <a:path w="725804" h="666750">
                <a:moveTo>
                  <a:pt x="178296" y="666199"/>
                </a:moveTo>
                <a:lnTo>
                  <a:pt x="133900" y="659380"/>
                </a:lnTo>
                <a:lnTo>
                  <a:pt x="92609" y="640923"/>
                </a:lnTo>
                <a:lnTo>
                  <a:pt x="56508" y="613076"/>
                </a:lnTo>
                <a:lnTo>
                  <a:pt x="27682" y="578086"/>
                </a:lnTo>
                <a:lnTo>
                  <a:pt x="8193" y="537630"/>
                </a:lnTo>
                <a:lnTo>
                  <a:pt x="0" y="494421"/>
                </a:lnTo>
                <a:lnTo>
                  <a:pt x="4170" y="450814"/>
                </a:lnTo>
                <a:lnTo>
                  <a:pt x="21773" y="409161"/>
                </a:lnTo>
                <a:lnTo>
                  <a:pt x="41041" y="380809"/>
                </a:lnTo>
                <a:lnTo>
                  <a:pt x="62233" y="353467"/>
                </a:lnTo>
                <a:lnTo>
                  <a:pt x="83814" y="326220"/>
                </a:lnTo>
                <a:lnTo>
                  <a:pt x="104251" y="298154"/>
                </a:lnTo>
                <a:lnTo>
                  <a:pt x="118393" y="274695"/>
                </a:lnTo>
                <a:lnTo>
                  <a:pt x="131549" y="250413"/>
                </a:lnTo>
                <a:lnTo>
                  <a:pt x="144630" y="226007"/>
                </a:lnTo>
                <a:lnTo>
                  <a:pt x="158549" y="202174"/>
                </a:lnTo>
                <a:lnTo>
                  <a:pt x="159194" y="201790"/>
                </a:lnTo>
                <a:lnTo>
                  <a:pt x="185209" y="158724"/>
                </a:lnTo>
                <a:lnTo>
                  <a:pt x="217711" y="119916"/>
                </a:lnTo>
                <a:lnTo>
                  <a:pt x="255675" y="85784"/>
                </a:lnTo>
                <a:lnTo>
                  <a:pt x="298074" y="56744"/>
                </a:lnTo>
                <a:lnTo>
                  <a:pt x="342303" y="33905"/>
                </a:lnTo>
                <a:lnTo>
                  <a:pt x="388786" y="16585"/>
                </a:lnTo>
                <a:lnTo>
                  <a:pt x="436595" y="5158"/>
                </a:lnTo>
                <a:lnTo>
                  <a:pt x="484803" y="0"/>
                </a:lnTo>
                <a:lnTo>
                  <a:pt x="529004" y="2436"/>
                </a:lnTo>
                <a:lnTo>
                  <a:pt x="570704" y="12897"/>
                </a:lnTo>
                <a:lnTo>
                  <a:pt x="609102" y="30601"/>
                </a:lnTo>
                <a:lnTo>
                  <a:pt x="643396" y="54764"/>
                </a:lnTo>
                <a:lnTo>
                  <a:pt x="672787" y="84604"/>
                </a:lnTo>
                <a:lnTo>
                  <a:pt x="696474" y="119338"/>
                </a:lnTo>
                <a:lnTo>
                  <a:pt x="713655" y="158183"/>
                </a:lnTo>
                <a:lnTo>
                  <a:pt x="723530" y="200357"/>
                </a:lnTo>
                <a:lnTo>
                  <a:pt x="725299" y="245077"/>
                </a:lnTo>
                <a:lnTo>
                  <a:pt x="717485" y="290383"/>
                </a:lnTo>
                <a:lnTo>
                  <a:pt x="700153" y="330116"/>
                </a:lnTo>
                <a:lnTo>
                  <a:pt x="674712" y="364702"/>
                </a:lnTo>
                <a:lnTo>
                  <a:pt x="642571" y="394571"/>
                </a:lnTo>
                <a:lnTo>
                  <a:pt x="605138" y="420150"/>
                </a:lnTo>
                <a:lnTo>
                  <a:pt x="579009" y="434911"/>
                </a:lnTo>
                <a:lnTo>
                  <a:pt x="559717" y="445780"/>
                </a:lnTo>
                <a:lnTo>
                  <a:pt x="521548" y="467900"/>
                </a:lnTo>
                <a:lnTo>
                  <a:pt x="488416" y="488267"/>
                </a:lnTo>
                <a:lnTo>
                  <a:pt x="456036" y="509809"/>
                </a:lnTo>
                <a:lnTo>
                  <a:pt x="424585" y="532920"/>
                </a:lnTo>
                <a:lnTo>
                  <a:pt x="394239" y="557995"/>
                </a:lnTo>
                <a:lnTo>
                  <a:pt x="372164" y="576920"/>
                </a:lnTo>
                <a:lnTo>
                  <a:pt x="349220" y="595503"/>
                </a:lnTo>
                <a:lnTo>
                  <a:pt x="300500" y="629213"/>
                </a:lnTo>
                <a:lnTo>
                  <a:pt x="242192" y="656102"/>
                </a:lnTo>
                <a:lnTo>
                  <a:pt x="210980" y="663647"/>
                </a:lnTo>
                <a:lnTo>
                  <a:pt x="178296" y="666199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2141" y="5173476"/>
            <a:ext cx="584835" cy="446405"/>
          </a:xfrm>
          <a:custGeom>
            <a:avLst/>
            <a:gdLst/>
            <a:ahLst/>
            <a:cxnLst/>
            <a:rect l="l" t="t" r="r" b="b"/>
            <a:pathLst>
              <a:path w="584835" h="446404">
                <a:moveTo>
                  <a:pt x="325710" y="446149"/>
                </a:moveTo>
                <a:lnTo>
                  <a:pt x="248344" y="436959"/>
                </a:lnTo>
                <a:lnTo>
                  <a:pt x="207601" y="425040"/>
                </a:lnTo>
                <a:lnTo>
                  <a:pt x="167299" y="408500"/>
                </a:lnTo>
                <a:lnTo>
                  <a:pt x="128659" y="387573"/>
                </a:lnTo>
                <a:lnTo>
                  <a:pt x="92900" y="362491"/>
                </a:lnTo>
                <a:lnTo>
                  <a:pt x="61241" y="333488"/>
                </a:lnTo>
                <a:lnTo>
                  <a:pt x="34902" y="300796"/>
                </a:lnTo>
                <a:lnTo>
                  <a:pt x="15103" y="264648"/>
                </a:lnTo>
                <a:lnTo>
                  <a:pt x="3062" y="225277"/>
                </a:lnTo>
                <a:lnTo>
                  <a:pt x="0" y="182917"/>
                </a:lnTo>
                <a:lnTo>
                  <a:pt x="7135" y="137799"/>
                </a:lnTo>
                <a:lnTo>
                  <a:pt x="21115" y="103492"/>
                </a:lnTo>
                <a:lnTo>
                  <a:pt x="40860" y="76528"/>
                </a:lnTo>
                <a:lnTo>
                  <a:pt x="65593" y="56262"/>
                </a:lnTo>
                <a:lnTo>
                  <a:pt x="94535" y="42049"/>
                </a:lnTo>
                <a:lnTo>
                  <a:pt x="106082" y="32927"/>
                </a:lnTo>
                <a:lnTo>
                  <a:pt x="150010" y="12399"/>
                </a:lnTo>
                <a:lnTo>
                  <a:pt x="195957" y="3087"/>
                </a:lnTo>
                <a:lnTo>
                  <a:pt x="245110" y="0"/>
                </a:lnTo>
                <a:lnTo>
                  <a:pt x="291638" y="2572"/>
                </a:lnTo>
                <a:lnTo>
                  <a:pt x="338438" y="10252"/>
                </a:lnTo>
                <a:lnTo>
                  <a:pt x="384360" y="22984"/>
                </a:lnTo>
                <a:lnTo>
                  <a:pt x="428254" y="40713"/>
                </a:lnTo>
                <a:lnTo>
                  <a:pt x="468971" y="63383"/>
                </a:lnTo>
                <a:lnTo>
                  <a:pt x="505360" y="90940"/>
                </a:lnTo>
                <a:lnTo>
                  <a:pt x="536271" y="123328"/>
                </a:lnTo>
                <a:lnTo>
                  <a:pt x="560554" y="160491"/>
                </a:lnTo>
                <a:lnTo>
                  <a:pt x="577060" y="202374"/>
                </a:lnTo>
                <a:lnTo>
                  <a:pt x="584493" y="253230"/>
                </a:lnTo>
                <a:lnTo>
                  <a:pt x="578813" y="298210"/>
                </a:lnTo>
                <a:lnTo>
                  <a:pt x="561851" y="337287"/>
                </a:lnTo>
                <a:lnTo>
                  <a:pt x="535438" y="370430"/>
                </a:lnTo>
                <a:lnTo>
                  <a:pt x="501406" y="397612"/>
                </a:lnTo>
                <a:lnTo>
                  <a:pt x="461586" y="418804"/>
                </a:lnTo>
                <a:lnTo>
                  <a:pt x="417809" y="433977"/>
                </a:lnTo>
                <a:lnTo>
                  <a:pt x="371907" y="443102"/>
                </a:lnTo>
                <a:lnTo>
                  <a:pt x="325710" y="446149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03496" y="1831552"/>
            <a:ext cx="909319" cy="871855"/>
          </a:xfrm>
          <a:custGeom>
            <a:avLst/>
            <a:gdLst/>
            <a:ahLst/>
            <a:cxnLst/>
            <a:rect l="l" t="t" r="r" b="b"/>
            <a:pathLst>
              <a:path w="909320" h="871855">
                <a:moveTo>
                  <a:pt x="781555" y="871774"/>
                </a:moveTo>
                <a:lnTo>
                  <a:pt x="729627" y="857209"/>
                </a:lnTo>
                <a:lnTo>
                  <a:pt x="676511" y="817430"/>
                </a:lnTo>
                <a:lnTo>
                  <a:pt x="649431" y="789922"/>
                </a:lnTo>
                <a:lnTo>
                  <a:pt x="621962" y="758315"/>
                </a:lnTo>
                <a:lnTo>
                  <a:pt x="594075" y="723342"/>
                </a:lnTo>
                <a:lnTo>
                  <a:pt x="565739" y="685739"/>
                </a:lnTo>
                <a:lnTo>
                  <a:pt x="536923" y="646240"/>
                </a:lnTo>
                <a:lnTo>
                  <a:pt x="507597" y="605579"/>
                </a:lnTo>
                <a:lnTo>
                  <a:pt x="477730" y="564492"/>
                </a:lnTo>
                <a:lnTo>
                  <a:pt x="447293" y="523713"/>
                </a:lnTo>
                <a:lnTo>
                  <a:pt x="416254" y="483976"/>
                </a:lnTo>
                <a:lnTo>
                  <a:pt x="384584" y="446015"/>
                </a:lnTo>
                <a:lnTo>
                  <a:pt x="352252" y="410566"/>
                </a:lnTo>
                <a:lnTo>
                  <a:pt x="319228" y="378364"/>
                </a:lnTo>
                <a:lnTo>
                  <a:pt x="285480" y="350141"/>
                </a:lnTo>
                <a:lnTo>
                  <a:pt x="250980" y="326634"/>
                </a:lnTo>
                <a:lnTo>
                  <a:pt x="215696" y="308577"/>
                </a:lnTo>
                <a:lnTo>
                  <a:pt x="142655" y="291749"/>
                </a:lnTo>
                <a:lnTo>
                  <a:pt x="86173" y="286963"/>
                </a:lnTo>
                <a:lnTo>
                  <a:pt x="45366" y="277317"/>
                </a:lnTo>
                <a:lnTo>
                  <a:pt x="18534" y="263562"/>
                </a:lnTo>
                <a:lnTo>
                  <a:pt x="3979" y="246450"/>
                </a:lnTo>
                <a:lnTo>
                  <a:pt x="0" y="226731"/>
                </a:lnTo>
                <a:lnTo>
                  <a:pt x="4896" y="205157"/>
                </a:lnTo>
                <a:lnTo>
                  <a:pt x="34520" y="159448"/>
                </a:lnTo>
                <a:lnTo>
                  <a:pt x="79251" y="115335"/>
                </a:lnTo>
                <a:lnTo>
                  <a:pt x="125493" y="78825"/>
                </a:lnTo>
                <a:lnTo>
                  <a:pt x="187791" y="40815"/>
                </a:lnTo>
                <a:lnTo>
                  <a:pt x="232542" y="22409"/>
                </a:lnTo>
                <a:lnTo>
                  <a:pt x="278715" y="9715"/>
                </a:lnTo>
                <a:lnTo>
                  <a:pt x="325842" y="2367"/>
                </a:lnTo>
                <a:lnTo>
                  <a:pt x="373455" y="0"/>
                </a:lnTo>
                <a:lnTo>
                  <a:pt x="428627" y="3005"/>
                </a:lnTo>
                <a:lnTo>
                  <a:pt x="483082" y="11642"/>
                </a:lnTo>
                <a:lnTo>
                  <a:pt x="536089" y="25343"/>
                </a:lnTo>
                <a:lnTo>
                  <a:pt x="586920" y="43540"/>
                </a:lnTo>
                <a:lnTo>
                  <a:pt x="634843" y="65665"/>
                </a:lnTo>
                <a:lnTo>
                  <a:pt x="679130" y="91149"/>
                </a:lnTo>
                <a:lnTo>
                  <a:pt x="714878" y="116669"/>
                </a:lnTo>
                <a:lnTo>
                  <a:pt x="752342" y="148104"/>
                </a:lnTo>
                <a:lnTo>
                  <a:pt x="789424" y="184203"/>
                </a:lnTo>
                <a:lnTo>
                  <a:pt x="824021" y="223719"/>
                </a:lnTo>
                <a:lnTo>
                  <a:pt x="854034" y="265402"/>
                </a:lnTo>
                <a:lnTo>
                  <a:pt x="877362" y="308004"/>
                </a:lnTo>
                <a:lnTo>
                  <a:pt x="891905" y="350274"/>
                </a:lnTo>
                <a:lnTo>
                  <a:pt x="900028" y="395078"/>
                </a:lnTo>
                <a:lnTo>
                  <a:pt x="905652" y="445741"/>
                </a:lnTo>
                <a:lnTo>
                  <a:pt x="908696" y="500418"/>
                </a:lnTo>
                <a:lnTo>
                  <a:pt x="909078" y="557261"/>
                </a:lnTo>
                <a:lnTo>
                  <a:pt x="906714" y="614424"/>
                </a:lnTo>
                <a:lnTo>
                  <a:pt x="901524" y="670061"/>
                </a:lnTo>
                <a:lnTo>
                  <a:pt x="893425" y="722323"/>
                </a:lnTo>
                <a:lnTo>
                  <a:pt x="882335" y="769365"/>
                </a:lnTo>
                <a:lnTo>
                  <a:pt x="868172" y="809339"/>
                </a:lnTo>
                <a:lnTo>
                  <a:pt x="833660" y="854478"/>
                </a:lnTo>
                <a:lnTo>
                  <a:pt x="799017" y="869931"/>
                </a:lnTo>
                <a:lnTo>
                  <a:pt x="781555" y="871774"/>
                </a:lnTo>
                <a:close/>
              </a:path>
            </a:pathLst>
          </a:custGeom>
          <a:solidFill>
            <a:srgbClr val="3B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52300" y="1478625"/>
            <a:ext cx="321945" cy="288290"/>
          </a:xfrm>
          <a:custGeom>
            <a:avLst/>
            <a:gdLst/>
            <a:ahLst/>
            <a:cxnLst/>
            <a:rect l="l" t="t" r="r" b="b"/>
            <a:pathLst>
              <a:path w="321945" h="288290">
                <a:moveTo>
                  <a:pt x="178976" y="287874"/>
                </a:moveTo>
                <a:lnTo>
                  <a:pt x="98532" y="270989"/>
                </a:lnTo>
                <a:lnTo>
                  <a:pt x="60222" y="248672"/>
                </a:lnTo>
                <a:lnTo>
                  <a:pt x="29257" y="218546"/>
                </a:lnTo>
                <a:lnTo>
                  <a:pt x="8296" y="181836"/>
                </a:lnTo>
                <a:lnTo>
                  <a:pt x="0" y="139762"/>
                </a:lnTo>
                <a:lnTo>
                  <a:pt x="7026" y="93549"/>
                </a:lnTo>
                <a:lnTo>
                  <a:pt x="43501" y="34743"/>
                </a:lnTo>
                <a:lnTo>
                  <a:pt x="102776" y="3874"/>
                </a:lnTo>
                <a:lnTo>
                  <a:pt x="129826" y="0"/>
                </a:lnTo>
                <a:lnTo>
                  <a:pt x="139395" y="507"/>
                </a:lnTo>
                <a:lnTo>
                  <a:pt x="148892" y="2056"/>
                </a:lnTo>
                <a:lnTo>
                  <a:pt x="158243" y="4682"/>
                </a:lnTo>
                <a:lnTo>
                  <a:pt x="167376" y="8424"/>
                </a:lnTo>
                <a:lnTo>
                  <a:pt x="176371" y="10853"/>
                </a:lnTo>
                <a:lnTo>
                  <a:pt x="185226" y="13562"/>
                </a:lnTo>
                <a:lnTo>
                  <a:pt x="194081" y="16553"/>
                </a:lnTo>
                <a:lnTo>
                  <a:pt x="203076" y="19824"/>
                </a:lnTo>
                <a:lnTo>
                  <a:pt x="215019" y="23432"/>
                </a:lnTo>
                <a:lnTo>
                  <a:pt x="277171" y="59050"/>
                </a:lnTo>
                <a:lnTo>
                  <a:pt x="313555" y="116396"/>
                </a:lnTo>
                <a:lnTo>
                  <a:pt x="321626" y="149774"/>
                </a:lnTo>
                <a:lnTo>
                  <a:pt x="318603" y="199119"/>
                </a:lnTo>
                <a:lnTo>
                  <a:pt x="298824" y="237741"/>
                </a:lnTo>
                <a:lnTo>
                  <a:pt x="266291" y="265500"/>
                </a:lnTo>
                <a:lnTo>
                  <a:pt x="225007" y="282258"/>
                </a:lnTo>
                <a:lnTo>
                  <a:pt x="178976" y="287874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0161344" y="857250"/>
            <a:ext cx="506730" cy="2645410"/>
            <a:chOff x="8637344" y="0"/>
            <a:chExt cx="506730" cy="2645410"/>
          </a:xfrm>
        </p:grpSpPr>
        <p:sp>
          <p:nvSpPr>
            <p:cNvPr id="29" name="object 29"/>
            <p:cNvSpPr/>
            <p:nvPr/>
          </p:nvSpPr>
          <p:spPr>
            <a:xfrm>
              <a:off x="8637344" y="60523"/>
              <a:ext cx="506730" cy="2037714"/>
            </a:xfrm>
            <a:custGeom>
              <a:avLst/>
              <a:gdLst/>
              <a:ahLst/>
              <a:cxnLst/>
              <a:rect l="l" t="t" r="r" b="b"/>
              <a:pathLst>
                <a:path w="506729" h="2037714">
                  <a:moveTo>
                    <a:pt x="506655" y="2037253"/>
                  </a:moveTo>
                  <a:lnTo>
                    <a:pt x="472700" y="2009475"/>
                  </a:lnTo>
                  <a:lnTo>
                    <a:pt x="437055" y="1976056"/>
                  </a:lnTo>
                  <a:lnTo>
                    <a:pt x="400829" y="1938005"/>
                  </a:lnTo>
                  <a:lnTo>
                    <a:pt x="363539" y="1895026"/>
                  </a:lnTo>
                  <a:lnTo>
                    <a:pt x="293228" y="1808016"/>
                  </a:lnTo>
                  <a:lnTo>
                    <a:pt x="260886" y="1769658"/>
                  </a:lnTo>
                  <a:lnTo>
                    <a:pt x="195758" y="1693399"/>
                  </a:lnTo>
                  <a:lnTo>
                    <a:pt x="164046" y="1655050"/>
                  </a:lnTo>
                  <a:lnTo>
                    <a:pt x="133619" y="1616254"/>
                  </a:lnTo>
                  <a:lnTo>
                    <a:pt x="105014" y="1576789"/>
                  </a:lnTo>
                  <a:lnTo>
                    <a:pt x="78770" y="1536430"/>
                  </a:lnTo>
                  <a:lnTo>
                    <a:pt x="55422" y="1494953"/>
                  </a:lnTo>
                  <a:lnTo>
                    <a:pt x="35510" y="1452133"/>
                  </a:lnTo>
                  <a:lnTo>
                    <a:pt x="19570" y="1407746"/>
                  </a:lnTo>
                  <a:lnTo>
                    <a:pt x="8139" y="1361568"/>
                  </a:lnTo>
                  <a:lnTo>
                    <a:pt x="1755" y="1313376"/>
                  </a:lnTo>
                  <a:lnTo>
                    <a:pt x="1755" y="1308826"/>
                  </a:lnTo>
                  <a:lnTo>
                    <a:pt x="980" y="1305776"/>
                  </a:lnTo>
                  <a:lnTo>
                    <a:pt x="532" y="1295495"/>
                  </a:lnTo>
                  <a:lnTo>
                    <a:pt x="202" y="1285163"/>
                  </a:lnTo>
                  <a:lnTo>
                    <a:pt x="0" y="1274775"/>
                  </a:lnTo>
                  <a:lnTo>
                    <a:pt x="40" y="1251454"/>
                  </a:lnTo>
                  <a:lnTo>
                    <a:pt x="1755" y="1212301"/>
                  </a:lnTo>
                  <a:lnTo>
                    <a:pt x="5477" y="1163781"/>
                  </a:lnTo>
                  <a:lnTo>
                    <a:pt x="11055" y="1114655"/>
                  </a:lnTo>
                  <a:lnTo>
                    <a:pt x="18024" y="1065044"/>
                  </a:lnTo>
                  <a:lnTo>
                    <a:pt x="25917" y="1015065"/>
                  </a:lnTo>
                  <a:lnTo>
                    <a:pt x="34269" y="964840"/>
                  </a:lnTo>
                  <a:lnTo>
                    <a:pt x="42613" y="914488"/>
                  </a:lnTo>
                  <a:lnTo>
                    <a:pt x="50485" y="864128"/>
                  </a:lnTo>
                  <a:lnTo>
                    <a:pt x="57419" y="813879"/>
                  </a:lnTo>
                  <a:lnTo>
                    <a:pt x="62948" y="763862"/>
                  </a:lnTo>
                  <a:lnTo>
                    <a:pt x="66607" y="714196"/>
                  </a:lnTo>
                  <a:lnTo>
                    <a:pt x="67930" y="665001"/>
                  </a:lnTo>
                  <a:lnTo>
                    <a:pt x="67743" y="639526"/>
                  </a:lnTo>
                  <a:lnTo>
                    <a:pt x="67705" y="624801"/>
                  </a:lnTo>
                  <a:lnTo>
                    <a:pt x="68448" y="568414"/>
                  </a:lnTo>
                  <a:lnTo>
                    <a:pt x="70929" y="516267"/>
                  </a:lnTo>
                  <a:lnTo>
                    <a:pt x="75526" y="467948"/>
                  </a:lnTo>
                  <a:lnTo>
                    <a:pt x="82618" y="423043"/>
                  </a:lnTo>
                  <a:lnTo>
                    <a:pt x="92585" y="381139"/>
                  </a:lnTo>
                  <a:lnTo>
                    <a:pt x="105804" y="341824"/>
                  </a:lnTo>
                  <a:lnTo>
                    <a:pt x="122655" y="304685"/>
                  </a:lnTo>
                  <a:lnTo>
                    <a:pt x="143516" y="269309"/>
                  </a:lnTo>
                  <a:lnTo>
                    <a:pt x="168766" y="235283"/>
                  </a:lnTo>
                  <a:lnTo>
                    <a:pt x="198784" y="202194"/>
                  </a:lnTo>
                  <a:lnTo>
                    <a:pt x="233948" y="169629"/>
                  </a:lnTo>
                  <a:lnTo>
                    <a:pt x="274637" y="137175"/>
                  </a:lnTo>
                  <a:lnTo>
                    <a:pt x="321230" y="104420"/>
                  </a:lnTo>
                  <a:lnTo>
                    <a:pt x="374105" y="70951"/>
                  </a:lnTo>
                  <a:lnTo>
                    <a:pt x="409563" y="50186"/>
                  </a:lnTo>
                  <a:lnTo>
                    <a:pt x="451354" y="27415"/>
                  </a:lnTo>
                  <a:lnTo>
                    <a:pt x="498337" y="3798"/>
                  </a:lnTo>
                  <a:lnTo>
                    <a:pt x="506655" y="0"/>
                  </a:lnTo>
                  <a:lnTo>
                    <a:pt x="506655" y="2037253"/>
                  </a:lnTo>
                  <a:close/>
                </a:path>
              </a:pathLst>
            </a:custGeom>
            <a:solidFill>
              <a:srgbClr val="97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0048" y="0"/>
              <a:ext cx="324485" cy="2645410"/>
            </a:xfrm>
            <a:custGeom>
              <a:avLst/>
              <a:gdLst/>
              <a:ahLst/>
              <a:cxnLst/>
              <a:rect l="l" t="t" r="r" b="b"/>
              <a:pathLst>
                <a:path w="324484" h="2645410">
                  <a:moveTo>
                    <a:pt x="323951" y="2645077"/>
                  </a:moveTo>
                  <a:lnTo>
                    <a:pt x="285335" y="2582711"/>
                  </a:lnTo>
                  <a:lnTo>
                    <a:pt x="269323" y="2545259"/>
                  </a:lnTo>
                  <a:lnTo>
                    <a:pt x="257247" y="2506881"/>
                  </a:lnTo>
                  <a:lnTo>
                    <a:pt x="248622" y="2467483"/>
                  </a:lnTo>
                  <a:lnTo>
                    <a:pt x="242962" y="2426972"/>
                  </a:lnTo>
                  <a:lnTo>
                    <a:pt x="239782" y="2385255"/>
                  </a:lnTo>
                  <a:lnTo>
                    <a:pt x="238596" y="2342237"/>
                  </a:lnTo>
                  <a:lnTo>
                    <a:pt x="238919" y="2297826"/>
                  </a:lnTo>
                  <a:lnTo>
                    <a:pt x="240289" y="2251365"/>
                  </a:lnTo>
                  <a:lnTo>
                    <a:pt x="243998" y="2158522"/>
                  </a:lnTo>
                  <a:lnTo>
                    <a:pt x="245589" y="2111721"/>
                  </a:lnTo>
                  <a:lnTo>
                    <a:pt x="246486" y="2063718"/>
                  </a:lnTo>
                  <a:lnTo>
                    <a:pt x="246252" y="2014187"/>
                  </a:lnTo>
                  <a:lnTo>
                    <a:pt x="244451" y="1962799"/>
                  </a:lnTo>
                  <a:lnTo>
                    <a:pt x="239514" y="1904290"/>
                  </a:lnTo>
                  <a:lnTo>
                    <a:pt x="231087" y="1850022"/>
                  </a:lnTo>
                  <a:lnTo>
                    <a:pt x="219621" y="1799505"/>
                  </a:lnTo>
                  <a:lnTo>
                    <a:pt x="205565" y="1752253"/>
                  </a:lnTo>
                  <a:lnTo>
                    <a:pt x="189371" y="1707779"/>
                  </a:lnTo>
                  <a:lnTo>
                    <a:pt x="171490" y="1665594"/>
                  </a:lnTo>
                  <a:lnTo>
                    <a:pt x="152372" y="1625211"/>
                  </a:lnTo>
                  <a:lnTo>
                    <a:pt x="132467" y="1586142"/>
                  </a:lnTo>
                  <a:lnTo>
                    <a:pt x="112226" y="1547899"/>
                  </a:lnTo>
                  <a:lnTo>
                    <a:pt x="92743" y="1510650"/>
                  </a:lnTo>
                  <a:lnTo>
                    <a:pt x="73899" y="1473304"/>
                  </a:lnTo>
                  <a:lnTo>
                    <a:pt x="56172" y="1435416"/>
                  </a:lnTo>
                  <a:lnTo>
                    <a:pt x="40040" y="1396539"/>
                  </a:lnTo>
                  <a:lnTo>
                    <a:pt x="25979" y="1356228"/>
                  </a:lnTo>
                  <a:lnTo>
                    <a:pt x="14468" y="1314037"/>
                  </a:lnTo>
                  <a:lnTo>
                    <a:pt x="5982" y="1269519"/>
                  </a:lnTo>
                  <a:lnTo>
                    <a:pt x="1000" y="1222228"/>
                  </a:lnTo>
                  <a:lnTo>
                    <a:pt x="0" y="1171719"/>
                  </a:lnTo>
                  <a:lnTo>
                    <a:pt x="3457" y="1117545"/>
                  </a:lnTo>
                  <a:lnTo>
                    <a:pt x="11850" y="1059260"/>
                  </a:lnTo>
                  <a:lnTo>
                    <a:pt x="25655" y="996419"/>
                  </a:lnTo>
                  <a:lnTo>
                    <a:pt x="45351" y="928574"/>
                  </a:lnTo>
                  <a:lnTo>
                    <a:pt x="59274" y="886308"/>
                  </a:lnTo>
                  <a:lnTo>
                    <a:pt x="73561" y="844040"/>
                  </a:lnTo>
                  <a:lnTo>
                    <a:pt x="87992" y="802058"/>
                  </a:lnTo>
                  <a:lnTo>
                    <a:pt x="102351" y="760649"/>
                  </a:lnTo>
                  <a:lnTo>
                    <a:pt x="119081" y="712894"/>
                  </a:lnTo>
                  <a:lnTo>
                    <a:pt x="135508" y="665350"/>
                  </a:lnTo>
                  <a:lnTo>
                    <a:pt x="151419" y="617977"/>
                  </a:lnTo>
                  <a:lnTo>
                    <a:pt x="166601" y="570737"/>
                  </a:lnTo>
                  <a:lnTo>
                    <a:pt x="180839" y="523590"/>
                  </a:lnTo>
                  <a:lnTo>
                    <a:pt x="193920" y="476498"/>
                  </a:lnTo>
                  <a:lnTo>
                    <a:pt x="205629" y="429421"/>
                  </a:lnTo>
                  <a:lnTo>
                    <a:pt x="215754" y="382321"/>
                  </a:lnTo>
                  <a:lnTo>
                    <a:pt x="224081" y="335159"/>
                  </a:lnTo>
                  <a:lnTo>
                    <a:pt x="230395" y="287895"/>
                  </a:lnTo>
                  <a:lnTo>
                    <a:pt x="234483" y="240491"/>
                  </a:lnTo>
                  <a:lnTo>
                    <a:pt x="236131" y="192908"/>
                  </a:lnTo>
                  <a:lnTo>
                    <a:pt x="235126" y="145106"/>
                  </a:lnTo>
                  <a:lnTo>
                    <a:pt x="231253" y="97046"/>
                  </a:lnTo>
                  <a:lnTo>
                    <a:pt x="224300" y="48691"/>
                  </a:lnTo>
                  <a:lnTo>
                    <a:pt x="214051" y="0"/>
                  </a:lnTo>
                  <a:lnTo>
                    <a:pt x="223926" y="0"/>
                  </a:lnTo>
                  <a:lnTo>
                    <a:pt x="234043" y="48964"/>
                  </a:lnTo>
                  <a:lnTo>
                    <a:pt x="240881" y="97576"/>
                  </a:lnTo>
                  <a:lnTo>
                    <a:pt x="244653" y="145878"/>
                  </a:lnTo>
                  <a:lnTo>
                    <a:pt x="245572" y="193908"/>
                  </a:lnTo>
                  <a:lnTo>
                    <a:pt x="243851" y="241707"/>
                  </a:lnTo>
                  <a:lnTo>
                    <a:pt x="239702" y="289315"/>
                  </a:lnTo>
                  <a:lnTo>
                    <a:pt x="233337" y="336772"/>
                  </a:lnTo>
                  <a:lnTo>
                    <a:pt x="224970" y="384118"/>
                  </a:lnTo>
                  <a:lnTo>
                    <a:pt x="214813" y="431393"/>
                  </a:lnTo>
                  <a:lnTo>
                    <a:pt x="203078" y="478638"/>
                  </a:lnTo>
                  <a:lnTo>
                    <a:pt x="189979" y="525891"/>
                  </a:lnTo>
                  <a:lnTo>
                    <a:pt x="175727" y="573194"/>
                  </a:lnTo>
                  <a:lnTo>
                    <a:pt x="160536" y="620586"/>
                  </a:lnTo>
                  <a:lnTo>
                    <a:pt x="144618" y="668108"/>
                  </a:lnTo>
                  <a:lnTo>
                    <a:pt x="128185" y="715799"/>
                  </a:lnTo>
                  <a:lnTo>
                    <a:pt x="111451" y="763699"/>
                  </a:lnTo>
                  <a:lnTo>
                    <a:pt x="97096" y="804999"/>
                  </a:lnTo>
                  <a:lnTo>
                    <a:pt x="82673" y="846799"/>
                  </a:lnTo>
                  <a:lnTo>
                    <a:pt x="68395" y="889032"/>
                  </a:lnTo>
                  <a:lnTo>
                    <a:pt x="54476" y="931624"/>
                  </a:lnTo>
                  <a:lnTo>
                    <a:pt x="35092" y="998483"/>
                  </a:lnTo>
                  <a:lnTo>
                    <a:pt x="21521" y="1060457"/>
                  </a:lnTo>
                  <a:lnTo>
                    <a:pt x="13289" y="1117980"/>
                  </a:lnTo>
                  <a:lnTo>
                    <a:pt x="9924" y="1171482"/>
                  </a:lnTo>
                  <a:lnTo>
                    <a:pt x="10952" y="1221395"/>
                  </a:lnTo>
                  <a:lnTo>
                    <a:pt x="15901" y="1268151"/>
                  </a:lnTo>
                  <a:lnTo>
                    <a:pt x="24297" y="1312183"/>
                  </a:lnTo>
                  <a:lnTo>
                    <a:pt x="35668" y="1353921"/>
                  </a:lnTo>
                  <a:lnTo>
                    <a:pt x="49539" y="1393798"/>
                  </a:lnTo>
                  <a:lnTo>
                    <a:pt x="65439" y="1432245"/>
                  </a:lnTo>
                  <a:lnTo>
                    <a:pt x="82894" y="1469693"/>
                  </a:lnTo>
                  <a:lnTo>
                    <a:pt x="101431" y="1506576"/>
                  </a:lnTo>
                  <a:lnTo>
                    <a:pt x="120576" y="1543324"/>
                  </a:lnTo>
                  <a:lnTo>
                    <a:pt x="141049" y="1582057"/>
                  </a:lnTo>
                  <a:lnTo>
                    <a:pt x="161140" y="1621576"/>
                  </a:lnTo>
                  <a:lnTo>
                    <a:pt x="180413" y="1662388"/>
                  </a:lnTo>
                  <a:lnTo>
                    <a:pt x="198429" y="1705001"/>
                  </a:lnTo>
                  <a:lnTo>
                    <a:pt x="214751" y="1749920"/>
                  </a:lnTo>
                  <a:lnTo>
                    <a:pt x="228939" y="1797652"/>
                  </a:lnTo>
                  <a:lnTo>
                    <a:pt x="240557" y="1848705"/>
                  </a:lnTo>
                  <a:lnTo>
                    <a:pt x="249165" y="1903585"/>
                  </a:lnTo>
                  <a:lnTo>
                    <a:pt x="254326" y="1962799"/>
                  </a:lnTo>
                  <a:lnTo>
                    <a:pt x="255839" y="2014187"/>
                  </a:lnTo>
                  <a:lnTo>
                    <a:pt x="256037" y="2063718"/>
                  </a:lnTo>
                  <a:lnTo>
                    <a:pt x="255248" y="2111721"/>
                  </a:lnTo>
                  <a:lnTo>
                    <a:pt x="253801" y="2158522"/>
                  </a:lnTo>
                  <a:lnTo>
                    <a:pt x="252026" y="2204449"/>
                  </a:lnTo>
                  <a:lnTo>
                    <a:pt x="249999" y="2251928"/>
                  </a:lnTo>
                  <a:lnTo>
                    <a:pt x="248570" y="2296716"/>
                  </a:lnTo>
                  <a:lnTo>
                    <a:pt x="248160" y="2340593"/>
                  </a:lnTo>
                  <a:lnTo>
                    <a:pt x="249261" y="2383088"/>
                  </a:lnTo>
                  <a:lnTo>
                    <a:pt x="252347" y="2424292"/>
                  </a:lnTo>
                  <a:lnTo>
                    <a:pt x="257893" y="2464297"/>
                  </a:lnTo>
                  <a:lnTo>
                    <a:pt x="266373" y="2503193"/>
                  </a:lnTo>
                  <a:lnTo>
                    <a:pt x="278261" y="2541071"/>
                  </a:lnTo>
                  <a:lnTo>
                    <a:pt x="294030" y="2578024"/>
                  </a:lnTo>
                  <a:lnTo>
                    <a:pt x="314156" y="2614142"/>
                  </a:lnTo>
                  <a:lnTo>
                    <a:pt x="323951" y="2628025"/>
                  </a:lnTo>
                  <a:lnTo>
                    <a:pt x="323951" y="26450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97602" y="1062874"/>
            <a:ext cx="165281" cy="17097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0223162" y="1920325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27937" y="56999"/>
                </a:moveTo>
                <a:lnTo>
                  <a:pt x="6984" y="48093"/>
                </a:lnTo>
                <a:lnTo>
                  <a:pt x="0" y="28499"/>
                </a:lnTo>
                <a:lnTo>
                  <a:pt x="6984" y="8906"/>
                </a:lnTo>
                <a:lnTo>
                  <a:pt x="27937" y="0"/>
                </a:lnTo>
                <a:lnTo>
                  <a:pt x="48454" y="8906"/>
                </a:lnTo>
                <a:lnTo>
                  <a:pt x="55293" y="28499"/>
                </a:lnTo>
                <a:lnTo>
                  <a:pt x="48454" y="48093"/>
                </a:lnTo>
                <a:lnTo>
                  <a:pt x="27937" y="5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268545" y="3141474"/>
            <a:ext cx="128521" cy="13297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0115627" y="3336775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2343" y="5937"/>
                </a:lnTo>
                <a:lnTo>
                  <a:pt x="37049" y="18999"/>
                </a:lnTo>
                <a:lnTo>
                  <a:pt x="32343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8674" y="292187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1907" y="5937"/>
                </a:lnTo>
                <a:lnTo>
                  <a:pt x="36468" y="18999"/>
                </a:lnTo>
                <a:lnTo>
                  <a:pt x="31907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795" y="2690099"/>
            <a:ext cx="82649" cy="85874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10365270" y="24408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806" y="37999"/>
                </a:moveTo>
                <a:lnTo>
                  <a:pt x="4701" y="32062"/>
                </a:lnTo>
                <a:lnTo>
                  <a:pt x="0" y="18999"/>
                </a:lnTo>
                <a:lnTo>
                  <a:pt x="4701" y="5937"/>
                </a:lnTo>
                <a:lnTo>
                  <a:pt x="18806" y="0"/>
                </a:lnTo>
                <a:lnTo>
                  <a:pt x="32489" y="5937"/>
                </a:lnTo>
                <a:lnTo>
                  <a:pt x="37049" y="18999"/>
                </a:lnTo>
                <a:lnTo>
                  <a:pt x="32489" y="32062"/>
                </a:lnTo>
                <a:lnTo>
                  <a:pt x="18806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46851" y="1511524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24" y="37974"/>
                </a:moveTo>
                <a:lnTo>
                  <a:pt x="4556" y="32041"/>
                </a:lnTo>
                <a:lnTo>
                  <a:pt x="0" y="18987"/>
                </a:lnTo>
                <a:lnTo>
                  <a:pt x="4556" y="5933"/>
                </a:lnTo>
                <a:lnTo>
                  <a:pt x="18224" y="0"/>
                </a:lnTo>
                <a:lnTo>
                  <a:pt x="32329" y="5933"/>
                </a:lnTo>
                <a:lnTo>
                  <a:pt x="37031" y="18987"/>
                </a:lnTo>
                <a:lnTo>
                  <a:pt x="32329" y="32041"/>
                </a:lnTo>
                <a:lnTo>
                  <a:pt x="18224" y="3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63106" y="1864099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021" y="5937"/>
                </a:lnTo>
                <a:lnTo>
                  <a:pt x="36759" y="18999"/>
                </a:lnTo>
                <a:lnTo>
                  <a:pt x="32239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3795" y="3757001"/>
            <a:ext cx="82631" cy="8584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1534985" y="1095325"/>
            <a:ext cx="471170" cy="508000"/>
          </a:xfrm>
          <a:custGeom>
            <a:avLst/>
            <a:gdLst/>
            <a:ahLst/>
            <a:cxnLst/>
            <a:rect l="l" t="t" r="r" b="b"/>
            <a:pathLst>
              <a:path w="471170" h="508000">
                <a:moveTo>
                  <a:pt x="263768" y="507845"/>
                </a:moveTo>
                <a:lnTo>
                  <a:pt x="192456" y="496392"/>
                </a:lnTo>
                <a:lnTo>
                  <a:pt x="126019" y="461018"/>
                </a:lnTo>
                <a:lnTo>
                  <a:pt x="89236" y="427472"/>
                </a:lnTo>
                <a:lnTo>
                  <a:pt x="58025" y="387922"/>
                </a:lnTo>
                <a:lnTo>
                  <a:pt x="32941" y="343761"/>
                </a:lnTo>
                <a:lnTo>
                  <a:pt x="14539" y="296381"/>
                </a:lnTo>
                <a:lnTo>
                  <a:pt x="3374" y="247173"/>
                </a:lnTo>
                <a:lnTo>
                  <a:pt x="0" y="197532"/>
                </a:lnTo>
                <a:lnTo>
                  <a:pt x="6726" y="145653"/>
                </a:lnTo>
                <a:lnTo>
                  <a:pt x="24874" y="97276"/>
                </a:lnTo>
                <a:lnTo>
                  <a:pt x="54575" y="55356"/>
                </a:lnTo>
                <a:lnTo>
                  <a:pt x="95963" y="22848"/>
                </a:lnTo>
                <a:lnTo>
                  <a:pt x="139563" y="5576"/>
                </a:lnTo>
                <a:lnTo>
                  <a:pt x="185707" y="0"/>
                </a:lnTo>
                <a:lnTo>
                  <a:pt x="211732" y="1679"/>
                </a:lnTo>
                <a:lnTo>
                  <a:pt x="237457" y="6618"/>
                </a:lnTo>
                <a:lnTo>
                  <a:pt x="262476" y="14667"/>
                </a:lnTo>
                <a:lnTo>
                  <a:pt x="286381" y="25674"/>
                </a:lnTo>
                <a:lnTo>
                  <a:pt x="290668" y="27135"/>
                </a:lnTo>
                <a:lnTo>
                  <a:pt x="296416" y="30009"/>
                </a:lnTo>
                <a:lnTo>
                  <a:pt x="300703" y="32835"/>
                </a:lnTo>
                <a:lnTo>
                  <a:pt x="339897" y="57093"/>
                </a:lnTo>
                <a:lnTo>
                  <a:pt x="375812" y="89390"/>
                </a:lnTo>
                <a:lnTo>
                  <a:pt x="407443" y="127949"/>
                </a:lnTo>
                <a:lnTo>
                  <a:pt x="433790" y="170990"/>
                </a:lnTo>
                <a:lnTo>
                  <a:pt x="453849" y="216737"/>
                </a:lnTo>
                <a:lnTo>
                  <a:pt x="466620" y="263409"/>
                </a:lnTo>
                <a:lnTo>
                  <a:pt x="471099" y="309230"/>
                </a:lnTo>
                <a:lnTo>
                  <a:pt x="465195" y="359451"/>
                </a:lnTo>
                <a:lnTo>
                  <a:pt x="448595" y="403077"/>
                </a:lnTo>
                <a:lnTo>
                  <a:pt x="422976" y="439695"/>
                </a:lnTo>
                <a:lnTo>
                  <a:pt x="390010" y="468893"/>
                </a:lnTo>
                <a:lnTo>
                  <a:pt x="351371" y="490258"/>
                </a:lnTo>
                <a:lnTo>
                  <a:pt x="308732" y="503380"/>
                </a:lnTo>
                <a:lnTo>
                  <a:pt x="263768" y="507845"/>
                </a:lnTo>
                <a:close/>
              </a:path>
            </a:pathLst>
          </a:custGeom>
          <a:solidFill>
            <a:srgbClr val="FF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61687" y="1278189"/>
            <a:ext cx="137634" cy="142099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365576" y="1147347"/>
            <a:ext cx="7564737" cy="9823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922019" marR="5080" indent="-909955" algn="ctr"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Cuáles son las bases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cerebrales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aprendizaje </a:t>
            </a:r>
            <a:r>
              <a:rPr sz="2100" b="1" spc="-5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analizadas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desde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concepción</a:t>
            </a:r>
            <a:endParaRPr sz="21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19301" y="3134201"/>
            <a:ext cx="4904105" cy="1821653"/>
          </a:xfrm>
          <a:prstGeom prst="rect">
            <a:avLst/>
          </a:prstGeom>
          <a:solidFill>
            <a:srgbClr val="AAF488"/>
          </a:solidFill>
        </p:spPr>
        <p:txBody>
          <a:bodyPr vert="horz" wrap="square" lIns="0" tIns="97155" rIns="0" bIns="0" rtlCol="0">
            <a:spAutoFit/>
          </a:bodyPr>
          <a:lstStyle/>
          <a:p>
            <a:pPr marL="100965" marR="92075" algn="ctr">
              <a:spcBef>
                <a:spcPts val="765"/>
              </a:spcBef>
            </a:pPr>
            <a:r>
              <a:rPr sz="1600" spc="-65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Verdana"/>
                <a:cs typeface="Verdana"/>
              </a:rPr>
              <a:t>ser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Verdana"/>
                <a:cs typeface="Verdana"/>
              </a:rPr>
              <a:t>humano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Verdana"/>
                <a:cs typeface="Verdana"/>
              </a:rPr>
              <a:t>es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considerado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Verdana"/>
                <a:cs typeface="Verdana"/>
              </a:rPr>
              <a:t>inacabable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Verdana"/>
                <a:cs typeface="Verdana"/>
              </a:rPr>
              <a:t>porque  </a:t>
            </a:r>
            <a:r>
              <a:rPr sz="1600" spc="-20" dirty="0">
                <a:solidFill>
                  <a:srgbClr val="FF0000"/>
                </a:solidFill>
                <a:latin typeface="Verdana"/>
                <a:cs typeface="Verdana"/>
              </a:rPr>
              <a:t>nunca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Verdana"/>
                <a:cs typeface="Verdana"/>
              </a:rPr>
              <a:t>deja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aprender,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Verdana"/>
                <a:cs typeface="Verdana"/>
              </a:rPr>
              <a:t>últimos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Verdana"/>
                <a:cs typeface="Verdana"/>
              </a:rPr>
              <a:t>veinte  </a:t>
            </a:r>
            <a:r>
              <a:rPr sz="1600" spc="-60" dirty="0">
                <a:solidFill>
                  <a:srgbClr val="FF0000"/>
                </a:solidFill>
                <a:latin typeface="Verdana"/>
                <a:cs typeface="Verdana"/>
              </a:rPr>
              <a:t>años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ha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Verdana"/>
                <a:cs typeface="Verdana"/>
              </a:rPr>
              <a:t>generado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14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Verdana"/>
                <a:cs typeface="Verdana"/>
              </a:rPr>
              <a:t>fortalecido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propuestas 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educativas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que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Verdana"/>
                <a:cs typeface="Verdana"/>
              </a:rPr>
              <a:t>faciliten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Verdana"/>
                <a:cs typeface="Verdana"/>
              </a:rPr>
              <a:t>aprendizaje,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basadas  en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investigaciones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Verdana"/>
                <a:cs typeface="Verdana"/>
              </a:rPr>
              <a:t>neurocientíﬁca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14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6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ciencias 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relacionadas </a:t>
            </a:r>
            <a:r>
              <a:rPr sz="1600" spc="-20" dirty="0">
                <a:solidFill>
                  <a:srgbClr val="FF0000"/>
                </a:solidFill>
                <a:latin typeface="Verdana"/>
                <a:cs typeface="Verdana"/>
              </a:rPr>
              <a:t>con </a:t>
            </a:r>
            <a:r>
              <a:rPr sz="1600" spc="-45" dirty="0">
                <a:solidFill>
                  <a:srgbClr val="FF0000"/>
                </a:solidFill>
                <a:latin typeface="Verdana"/>
                <a:cs typeface="Verdana"/>
              </a:rPr>
              <a:t>desarrollo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del </a:t>
            </a:r>
            <a:r>
              <a:rPr sz="1600" spc="-30" dirty="0">
                <a:solidFill>
                  <a:srgbClr val="FF0000"/>
                </a:solidFill>
                <a:latin typeface="Verdana"/>
                <a:cs typeface="Verdana"/>
              </a:rPr>
              <a:t>cerebro </a:t>
            </a:r>
            <a:r>
              <a:rPr sz="1600" spc="-145" dirty="0">
                <a:solidFill>
                  <a:srgbClr val="FF0000"/>
                </a:solidFill>
                <a:latin typeface="Verdana"/>
                <a:cs typeface="Verdana"/>
              </a:rPr>
              <a:t>y </a:t>
            </a:r>
            <a:r>
              <a:rPr sz="1600" spc="-40" dirty="0">
                <a:solidFill>
                  <a:srgbClr val="FF0000"/>
                </a:solidFill>
                <a:latin typeface="Verdana"/>
                <a:cs typeface="Verdana"/>
              </a:rPr>
              <a:t>su </a:t>
            </a:r>
            <a:r>
              <a:rPr sz="1600" spc="-35" dirty="0">
                <a:solidFill>
                  <a:srgbClr val="FF0000"/>
                </a:solidFill>
                <a:latin typeface="Verdana"/>
                <a:cs typeface="Verdana"/>
              </a:rPr>
              <a:t> funcionamiento</a:t>
            </a:r>
            <a:endParaRPr sz="160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63831" y="5926777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13668" y="28124"/>
                </a:moveTo>
                <a:lnTo>
                  <a:pt x="3417" y="23730"/>
                </a:lnTo>
                <a:lnTo>
                  <a:pt x="0" y="14062"/>
                </a:lnTo>
                <a:lnTo>
                  <a:pt x="3417" y="4394"/>
                </a:lnTo>
                <a:lnTo>
                  <a:pt x="13668" y="0"/>
                </a:lnTo>
                <a:lnTo>
                  <a:pt x="24356" y="4394"/>
                </a:lnTo>
                <a:lnTo>
                  <a:pt x="27918" y="14062"/>
                </a:lnTo>
                <a:lnTo>
                  <a:pt x="24356" y="23730"/>
                </a:lnTo>
                <a:lnTo>
                  <a:pt x="13668" y="28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6850" y="5985201"/>
            <a:ext cx="63500" cy="15875"/>
          </a:xfrm>
          <a:custGeom>
            <a:avLst/>
            <a:gdLst/>
            <a:ahLst/>
            <a:cxnLst/>
            <a:rect l="l" t="t" r="r" b="b"/>
            <a:pathLst>
              <a:path w="63500" h="15875">
                <a:moveTo>
                  <a:pt x="63445" y="15549"/>
                </a:moveTo>
                <a:lnTo>
                  <a:pt x="0" y="15549"/>
                </a:lnTo>
                <a:lnTo>
                  <a:pt x="399" y="15274"/>
                </a:lnTo>
                <a:lnTo>
                  <a:pt x="5724" y="10724"/>
                </a:lnTo>
                <a:lnTo>
                  <a:pt x="11049" y="8449"/>
                </a:lnTo>
                <a:lnTo>
                  <a:pt x="16349" y="7674"/>
                </a:lnTo>
                <a:lnTo>
                  <a:pt x="22199" y="2724"/>
                </a:lnTo>
                <a:lnTo>
                  <a:pt x="30074" y="0"/>
                </a:lnTo>
                <a:lnTo>
                  <a:pt x="37874" y="0"/>
                </a:lnTo>
                <a:lnTo>
                  <a:pt x="47096" y="1338"/>
                </a:lnTo>
                <a:lnTo>
                  <a:pt x="55477" y="5474"/>
                </a:lnTo>
                <a:lnTo>
                  <a:pt x="62213" y="12592"/>
                </a:lnTo>
                <a:lnTo>
                  <a:pt x="63445" y="1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874577" y="2202389"/>
            <a:ext cx="3254375" cy="1900555"/>
            <a:chOff x="350575" y="1345137"/>
            <a:chExt cx="3254375" cy="1900555"/>
          </a:xfrm>
        </p:grpSpPr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0575" y="1345137"/>
              <a:ext cx="2977500" cy="17076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725" y="1383237"/>
              <a:ext cx="2863199" cy="159329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839325" y="2976537"/>
              <a:ext cx="1756410" cy="259715"/>
            </a:xfrm>
            <a:custGeom>
              <a:avLst/>
              <a:gdLst/>
              <a:ahLst/>
              <a:cxnLst/>
              <a:rect l="l" t="t" r="r" b="b"/>
              <a:pathLst>
                <a:path w="1756410" h="259714">
                  <a:moveTo>
                    <a:pt x="0" y="0"/>
                  </a:moveTo>
                  <a:lnTo>
                    <a:pt x="0" y="259499"/>
                  </a:lnTo>
                  <a:lnTo>
                    <a:pt x="1755899" y="25949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276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8215" y="3160387"/>
            <a:ext cx="164990" cy="1709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60284" y="4908443"/>
            <a:ext cx="831215" cy="965835"/>
          </a:xfrm>
          <a:custGeom>
            <a:avLst/>
            <a:gdLst/>
            <a:ahLst/>
            <a:cxnLst/>
            <a:rect l="l" t="t" r="r" b="b"/>
            <a:pathLst>
              <a:path w="831215" h="965835">
                <a:moveTo>
                  <a:pt x="326606" y="965450"/>
                </a:moveTo>
                <a:lnTo>
                  <a:pt x="278727" y="965139"/>
                </a:lnTo>
                <a:lnTo>
                  <a:pt x="230743" y="958944"/>
                </a:lnTo>
                <a:lnTo>
                  <a:pt x="183011" y="946390"/>
                </a:lnTo>
                <a:lnTo>
                  <a:pt x="134666" y="927821"/>
                </a:lnTo>
                <a:lnTo>
                  <a:pt x="78467" y="900374"/>
                </a:lnTo>
                <a:lnTo>
                  <a:pt x="29102" y="866334"/>
                </a:lnTo>
                <a:lnTo>
                  <a:pt x="1259" y="827988"/>
                </a:lnTo>
                <a:lnTo>
                  <a:pt x="0" y="807914"/>
                </a:lnTo>
                <a:lnTo>
                  <a:pt x="9628" y="787619"/>
                </a:lnTo>
                <a:lnTo>
                  <a:pt x="31982" y="767391"/>
                </a:lnTo>
                <a:lnTo>
                  <a:pt x="68897" y="747514"/>
                </a:lnTo>
                <a:lnTo>
                  <a:pt x="122209" y="728273"/>
                </a:lnTo>
                <a:lnTo>
                  <a:pt x="156606" y="713928"/>
                </a:lnTo>
                <a:lnTo>
                  <a:pt x="217801" y="666547"/>
                </a:lnTo>
                <a:lnTo>
                  <a:pt x="245038" y="634915"/>
                </a:lnTo>
                <a:lnTo>
                  <a:pt x="270328" y="598924"/>
                </a:lnTo>
                <a:lnTo>
                  <a:pt x="293889" y="559276"/>
                </a:lnTo>
                <a:lnTo>
                  <a:pt x="315941" y="516672"/>
                </a:lnTo>
                <a:lnTo>
                  <a:pt x="336704" y="471814"/>
                </a:lnTo>
                <a:lnTo>
                  <a:pt x="356397" y="425403"/>
                </a:lnTo>
                <a:lnTo>
                  <a:pt x="375239" y="378141"/>
                </a:lnTo>
                <a:lnTo>
                  <a:pt x="393451" y="330729"/>
                </a:lnTo>
                <a:lnTo>
                  <a:pt x="411251" y="283870"/>
                </a:lnTo>
                <a:lnTo>
                  <a:pt x="428859" y="238264"/>
                </a:lnTo>
                <a:lnTo>
                  <a:pt x="446495" y="194614"/>
                </a:lnTo>
                <a:lnTo>
                  <a:pt x="464377" y="153620"/>
                </a:lnTo>
                <a:lnTo>
                  <a:pt x="482726" y="115984"/>
                </a:lnTo>
                <a:lnTo>
                  <a:pt x="501761" y="82409"/>
                </a:lnTo>
                <a:lnTo>
                  <a:pt x="542766" y="30244"/>
                </a:lnTo>
                <a:lnTo>
                  <a:pt x="589148" y="2738"/>
                </a:lnTo>
                <a:lnTo>
                  <a:pt x="606490" y="0"/>
                </a:lnTo>
                <a:lnTo>
                  <a:pt x="624734" y="998"/>
                </a:lnTo>
                <a:lnTo>
                  <a:pt x="664198" y="15105"/>
                </a:lnTo>
                <a:lnTo>
                  <a:pt x="712986" y="75563"/>
                </a:lnTo>
                <a:lnTo>
                  <a:pt x="735871" y="118126"/>
                </a:lnTo>
                <a:lnTo>
                  <a:pt x="757218" y="166505"/>
                </a:lnTo>
                <a:lnTo>
                  <a:pt x="776629" y="218895"/>
                </a:lnTo>
                <a:lnTo>
                  <a:pt x="793706" y="273492"/>
                </a:lnTo>
                <a:lnTo>
                  <a:pt x="808049" y="328490"/>
                </a:lnTo>
                <a:lnTo>
                  <a:pt x="819259" y="382085"/>
                </a:lnTo>
                <a:lnTo>
                  <a:pt x="826939" y="432471"/>
                </a:lnTo>
                <a:lnTo>
                  <a:pt x="830689" y="477844"/>
                </a:lnTo>
                <a:lnTo>
                  <a:pt x="827583" y="522433"/>
                </a:lnTo>
                <a:lnTo>
                  <a:pt x="816078" y="569615"/>
                </a:lnTo>
                <a:lnTo>
                  <a:pt x="797879" y="617640"/>
                </a:lnTo>
                <a:lnTo>
                  <a:pt x="774692" y="664758"/>
                </a:lnTo>
                <a:lnTo>
                  <a:pt x="748221" y="709220"/>
                </a:lnTo>
                <a:lnTo>
                  <a:pt x="720172" y="749275"/>
                </a:lnTo>
                <a:lnTo>
                  <a:pt x="692252" y="783173"/>
                </a:lnTo>
                <a:lnTo>
                  <a:pt x="656075" y="819248"/>
                </a:lnTo>
                <a:lnTo>
                  <a:pt x="615517" y="853018"/>
                </a:lnTo>
                <a:lnTo>
                  <a:pt x="571134" y="883748"/>
                </a:lnTo>
                <a:lnTo>
                  <a:pt x="523485" y="910699"/>
                </a:lnTo>
                <a:lnTo>
                  <a:pt x="473128" y="933133"/>
                </a:lnTo>
                <a:lnTo>
                  <a:pt x="420621" y="950314"/>
                </a:lnTo>
                <a:lnTo>
                  <a:pt x="374023" y="960350"/>
                </a:lnTo>
                <a:lnTo>
                  <a:pt x="326606" y="965450"/>
                </a:lnTo>
                <a:close/>
              </a:path>
            </a:pathLst>
          </a:custGeom>
          <a:solidFill>
            <a:srgbClr val="97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008944" y="857250"/>
            <a:ext cx="661670" cy="2172970"/>
            <a:chOff x="8484944" y="0"/>
            <a:chExt cx="661670" cy="2172970"/>
          </a:xfrm>
        </p:grpSpPr>
        <p:sp>
          <p:nvSpPr>
            <p:cNvPr id="5" name="object 5"/>
            <p:cNvSpPr/>
            <p:nvPr/>
          </p:nvSpPr>
          <p:spPr>
            <a:xfrm>
              <a:off x="8484944" y="0"/>
              <a:ext cx="659130" cy="2172970"/>
            </a:xfrm>
            <a:custGeom>
              <a:avLst/>
              <a:gdLst/>
              <a:ahLst/>
              <a:cxnLst/>
              <a:rect l="l" t="t" r="r" b="b"/>
              <a:pathLst>
                <a:path w="659129" h="2172970">
                  <a:moveTo>
                    <a:pt x="659055" y="2172812"/>
                  </a:moveTo>
                  <a:lnTo>
                    <a:pt x="619095" y="2158153"/>
                  </a:lnTo>
                  <a:lnTo>
                    <a:pt x="580962" y="2140330"/>
                  </a:lnTo>
                  <a:lnTo>
                    <a:pt x="544172" y="2119048"/>
                  </a:lnTo>
                  <a:lnTo>
                    <a:pt x="508245" y="2094015"/>
                  </a:lnTo>
                  <a:lnTo>
                    <a:pt x="472700" y="2064936"/>
                  </a:lnTo>
                  <a:lnTo>
                    <a:pt x="437055" y="2031518"/>
                  </a:lnTo>
                  <a:lnTo>
                    <a:pt x="400829" y="1993466"/>
                  </a:lnTo>
                  <a:lnTo>
                    <a:pt x="363539" y="1950487"/>
                  </a:lnTo>
                  <a:lnTo>
                    <a:pt x="293228" y="1863478"/>
                  </a:lnTo>
                  <a:lnTo>
                    <a:pt x="260886" y="1825120"/>
                  </a:lnTo>
                  <a:lnTo>
                    <a:pt x="195758" y="1748861"/>
                  </a:lnTo>
                  <a:lnTo>
                    <a:pt x="164046" y="1710511"/>
                  </a:lnTo>
                  <a:lnTo>
                    <a:pt x="133619" y="1671716"/>
                  </a:lnTo>
                  <a:lnTo>
                    <a:pt x="105014" y="1632250"/>
                  </a:lnTo>
                  <a:lnTo>
                    <a:pt x="78770" y="1591891"/>
                  </a:lnTo>
                  <a:lnTo>
                    <a:pt x="55422" y="1550414"/>
                  </a:lnTo>
                  <a:lnTo>
                    <a:pt x="35510" y="1507594"/>
                  </a:lnTo>
                  <a:lnTo>
                    <a:pt x="19570" y="1463207"/>
                  </a:lnTo>
                  <a:lnTo>
                    <a:pt x="8139" y="1417030"/>
                  </a:lnTo>
                  <a:lnTo>
                    <a:pt x="1755" y="1368837"/>
                  </a:lnTo>
                  <a:lnTo>
                    <a:pt x="1755" y="1364287"/>
                  </a:lnTo>
                  <a:lnTo>
                    <a:pt x="980" y="1361237"/>
                  </a:lnTo>
                  <a:lnTo>
                    <a:pt x="532" y="1350957"/>
                  </a:lnTo>
                  <a:lnTo>
                    <a:pt x="202" y="1340625"/>
                  </a:lnTo>
                  <a:lnTo>
                    <a:pt x="0" y="1330236"/>
                  </a:lnTo>
                  <a:lnTo>
                    <a:pt x="40" y="1306916"/>
                  </a:lnTo>
                  <a:lnTo>
                    <a:pt x="1755" y="1267762"/>
                  </a:lnTo>
                  <a:lnTo>
                    <a:pt x="5477" y="1219242"/>
                  </a:lnTo>
                  <a:lnTo>
                    <a:pt x="11055" y="1170117"/>
                  </a:lnTo>
                  <a:lnTo>
                    <a:pt x="18024" y="1120505"/>
                  </a:lnTo>
                  <a:lnTo>
                    <a:pt x="25917" y="1070527"/>
                  </a:lnTo>
                  <a:lnTo>
                    <a:pt x="34269" y="1020302"/>
                  </a:lnTo>
                  <a:lnTo>
                    <a:pt x="42613" y="969949"/>
                  </a:lnTo>
                  <a:lnTo>
                    <a:pt x="50485" y="919589"/>
                  </a:lnTo>
                  <a:lnTo>
                    <a:pt x="57419" y="869341"/>
                  </a:lnTo>
                  <a:lnTo>
                    <a:pt x="62948" y="819324"/>
                  </a:lnTo>
                  <a:lnTo>
                    <a:pt x="66607" y="769658"/>
                  </a:lnTo>
                  <a:lnTo>
                    <a:pt x="67930" y="720462"/>
                  </a:lnTo>
                  <a:lnTo>
                    <a:pt x="67743" y="694987"/>
                  </a:lnTo>
                  <a:lnTo>
                    <a:pt x="67705" y="680262"/>
                  </a:lnTo>
                  <a:lnTo>
                    <a:pt x="68448" y="623875"/>
                  </a:lnTo>
                  <a:lnTo>
                    <a:pt x="70929" y="571728"/>
                  </a:lnTo>
                  <a:lnTo>
                    <a:pt x="75526" y="523409"/>
                  </a:lnTo>
                  <a:lnTo>
                    <a:pt x="82618" y="478504"/>
                  </a:lnTo>
                  <a:lnTo>
                    <a:pt x="92585" y="436600"/>
                  </a:lnTo>
                  <a:lnTo>
                    <a:pt x="105804" y="397286"/>
                  </a:lnTo>
                  <a:lnTo>
                    <a:pt x="122655" y="360146"/>
                  </a:lnTo>
                  <a:lnTo>
                    <a:pt x="143516" y="324770"/>
                  </a:lnTo>
                  <a:lnTo>
                    <a:pt x="168766" y="290744"/>
                  </a:lnTo>
                  <a:lnTo>
                    <a:pt x="198784" y="257655"/>
                  </a:lnTo>
                  <a:lnTo>
                    <a:pt x="233948" y="225090"/>
                  </a:lnTo>
                  <a:lnTo>
                    <a:pt x="274637" y="192637"/>
                  </a:lnTo>
                  <a:lnTo>
                    <a:pt x="321230" y="159882"/>
                  </a:lnTo>
                  <a:lnTo>
                    <a:pt x="374105" y="126412"/>
                  </a:lnTo>
                  <a:lnTo>
                    <a:pt x="409563" y="105647"/>
                  </a:lnTo>
                  <a:lnTo>
                    <a:pt x="451354" y="82876"/>
                  </a:lnTo>
                  <a:lnTo>
                    <a:pt x="498337" y="59259"/>
                  </a:lnTo>
                  <a:lnTo>
                    <a:pt x="549374" y="35956"/>
                  </a:lnTo>
                  <a:lnTo>
                    <a:pt x="603326" y="14129"/>
                  </a:lnTo>
                  <a:lnTo>
                    <a:pt x="644355" y="0"/>
                  </a:lnTo>
                  <a:lnTo>
                    <a:pt x="659055" y="0"/>
                  </a:lnTo>
                  <a:lnTo>
                    <a:pt x="659055" y="2172812"/>
                  </a:lnTo>
                  <a:close/>
                </a:path>
              </a:pathLst>
            </a:custGeom>
            <a:solidFill>
              <a:srgbClr val="FF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94018" y="1831537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79" h="57150">
                  <a:moveTo>
                    <a:pt x="27356" y="56999"/>
                  </a:moveTo>
                  <a:lnTo>
                    <a:pt x="6839" y="48093"/>
                  </a:lnTo>
                  <a:lnTo>
                    <a:pt x="0" y="28499"/>
                  </a:lnTo>
                  <a:lnTo>
                    <a:pt x="6839" y="8906"/>
                  </a:lnTo>
                  <a:lnTo>
                    <a:pt x="27356" y="0"/>
                  </a:lnTo>
                  <a:lnTo>
                    <a:pt x="48295" y="8906"/>
                  </a:lnTo>
                  <a:lnTo>
                    <a:pt x="55274" y="28499"/>
                  </a:lnTo>
                  <a:lnTo>
                    <a:pt x="48295" y="48093"/>
                  </a:lnTo>
                  <a:lnTo>
                    <a:pt x="27356" y="5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487" y="1466437"/>
              <a:ext cx="64387" cy="66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4461" y="1289632"/>
              <a:ext cx="69538" cy="872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45534" y="1353412"/>
              <a:ext cx="81915" cy="85090"/>
            </a:xfrm>
            <a:custGeom>
              <a:avLst/>
              <a:gdLst/>
              <a:ahLst/>
              <a:cxnLst/>
              <a:rect l="l" t="t" r="r" b="b"/>
              <a:pathLst>
                <a:path w="81915" h="85090">
                  <a:moveTo>
                    <a:pt x="25617" y="84960"/>
                  </a:moveTo>
                  <a:lnTo>
                    <a:pt x="0" y="56404"/>
                  </a:lnTo>
                  <a:lnTo>
                    <a:pt x="471" y="49003"/>
                  </a:lnTo>
                  <a:lnTo>
                    <a:pt x="18790" y="22563"/>
                  </a:lnTo>
                  <a:lnTo>
                    <a:pt x="22093" y="20141"/>
                  </a:lnTo>
                  <a:lnTo>
                    <a:pt x="25240" y="19390"/>
                  </a:lnTo>
                  <a:lnTo>
                    <a:pt x="28541" y="16968"/>
                  </a:lnTo>
                  <a:lnTo>
                    <a:pt x="30140" y="14400"/>
                  </a:lnTo>
                  <a:lnTo>
                    <a:pt x="32387" y="12206"/>
                  </a:lnTo>
                  <a:lnTo>
                    <a:pt x="34622" y="10033"/>
                  </a:lnTo>
                  <a:lnTo>
                    <a:pt x="40393" y="4765"/>
                  </a:lnTo>
                  <a:lnTo>
                    <a:pt x="47170" y="1386"/>
                  </a:lnTo>
                  <a:lnTo>
                    <a:pt x="54717" y="0"/>
                  </a:lnTo>
                  <a:lnTo>
                    <a:pt x="62800" y="707"/>
                  </a:lnTo>
                  <a:lnTo>
                    <a:pt x="72057" y="5809"/>
                  </a:lnTo>
                  <a:lnTo>
                    <a:pt x="78747" y="14097"/>
                  </a:lnTo>
                  <a:lnTo>
                    <a:pt x="81892" y="24039"/>
                  </a:lnTo>
                  <a:lnTo>
                    <a:pt x="80512" y="34101"/>
                  </a:lnTo>
                  <a:lnTo>
                    <a:pt x="57829" y="72021"/>
                  </a:lnTo>
                  <a:lnTo>
                    <a:pt x="37586" y="82981"/>
                  </a:lnTo>
                  <a:lnTo>
                    <a:pt x="25617" y="84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8592" y="1140224"/>
              <a:ext cx="141997" cy="96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4384" y="822726"/>
              <a:ext cx="151696" cy="965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22623" y="647500"/>
              <a:ext cx="21590" cy="52705"/>
            </a:xfrm>
            <a:custGeom>
              <a:avLst/>
              <a:gdLst/>
              <a:ahLst/>
              <a:cxnLst/>
              <a:rect l="l" t="t" r="r" b="b"/>
              <a:pathLst>
                <a:path w="21590" h="52704">
                  <a:moveTo>
                    <a:pt x="21376" y="52640"/>
                  </a:moveTo>
                  <a:lnTo>
                    <a:pt x="9880" y="49083"/>
                  </a:lnTo>
                  <a:lnTo>
                    <a:pt x="1829" y="38392"/>
                  </a:lnTo>
                  <a:lnTo>
                    <a:pt x="0" y="24825"/>
                  </a:lnTo>
                  <a:lnTo>
                    <a:pt x="4275" y="11744"/>
                  </a:lnTo>
                  <a:lnTo>
                    <a:pt x="8540" y="4886"/>
                  </a:lnTo>
                  <a:lnTo>
                    <a:pt x="15878" y="0"/>
                  </a:lnTo>
                  <a:lnTo>
                    <a:pt x="21376" y="67"/>
                  </a:lnTo>
                  <a:lnTo>
                    <a:pt x="21376" y="52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3223" y="753575"/>
              <a:ext cx="142816" cy="92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4903" y="929782"/>
              <a:ext cx="140938" cy="853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9367" y="1083328"/>
              <a:ext cx="125880" cy="784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9601" y="1234906"/>
              <a:ext cx="114856" cy="783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04008" y="1303911"/>
              <a:ext cx="131445" cy="83185"/>
            </a:xfrm>
            <a:custGeom>
              <a:avLst/>
              <a:gdLst/>
              <a:ahLst/>
              <a:cxnLst/>
              <a:rect l="l" t="t" r="r" b="b"/>
              <a:pathLst>
                <a:path w="131445" h="83184">
                  <a:moveTo>
                    <a:pt x="33697" y="83084"/>
                  </a:moveTo>
                  <a:lnTo>
                    <a:pt x="8391" y="68841"/>
                  </a:lnTo>
                  <a:lnTo>
                    <a:pt x="2308" y="59777"/>
                  </a:lnTo>
                  <a:lnTo>
                    <a:pt x="0" y="50420"/>
                  </a:lnTo>
                  <a:lnTo>
                    <a:pt x="988" y="41220"/>
                  </a:lnTo>
                  <a:lnTo>
                    <a:pt x="40730" y="10801"/>
                  </a:lnTo>
                  <a:lnTo>
                    <a:pt x="75658" y="3753"/>
                  </a:lnTo>
                  <a:lnTo>
                    <a:pt x="92887" y="591"/>
                  </a:lnTo>
                  <a:lnTo>
                    <a:pt x="102386" y="0"/>
                  </a:lnTo>
                  <a:lnTo>
                    <a:pt x="110382" y="2511"/>
                  </a:lnTo>
                  <a:lnTo>
                    <a:pt x="116750" y="7372"/>
                  </a:lnTo>
                  <a:lnTo>
                    <a:pt x="121368" y="13830"/>
                  </a:lnTo>
                  <a:lnTo>
                    <a:pt x="124595" y="15838"/>
                  </a:lnTo>
                  <a:lnTo>
                    <a:pt x="126371" y="18709"/>
                  </a:lnTo>
                  <a:lnTo>
                    <a:pt x="127498" y="21206"/>
                  </a:lnTo>
                  <a:lnTo>
                    <a:pt x="130175" y="27960"/>
                  </a:lnTo>
                  <a:lnTo>
                    <a:pt x="130840" y="34602"/>
                  </a:lnTo>
                  <a:lnTo>
                    <a:pt x="129698" y="40954"/>
                  </a:lnTo>
                  <a:lnTo>
                    <a:pt x="91907" y="71326"/>
                  </a:lnTo>
                  <a:lnTo>
                    <a:pt x="62835" y="82006"/>
                  </a:lnTo>
                  <a:lnTo>
                    <a:pt x="33697" y="83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04037" y="900833"/>
              <a:ext cx="133948" cy="86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53500" y="1051993"/>
              <a:ext cx="90499" cy="7504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616341" y="1080776"/>
            <a:ext cx="584835" cy="446405"/>
          </a:xfrm>
          <a:custGeom>
            <a:avLst/>
            <a:gdLst/>
            <a:ahLst/>
            <a:cxnLst/>
            <a:rect l="l" t="t" r="r" b="b"/>
            <a:pathLst>
              <a:path w="584835" h="446405">
                <a:moveTo>
                  <a:pt x="325710" y="446149"/>
                </a:moveTo>
                <a:lnTo>
                  <a:pt x="248344" y="436959"/>
                </a:lnTo>
                <a:lnTo>
                  <a:pt x="207601" y="425040"/>
                </a:lnTo>
                <a:lnTo>
                  <a:pt x="167299" y="408500"/>
                </a:lnTo>
                <a:lnTo>
                  <a:pt x="128659" y="387573"/>
                </a:lnTo>
                <a:lnTo>
                  <a:pt x="92900" y="362491"/>
                </a:lnTo>
                <a:lnTo>
                  <a:pt x="61241" y="333488"/>
                </a:lnTo>
                <a:lnTo>
                  <a:pt x="34902" y="300796"/>
                </a:lnTo>
                <a:lnTo>
                  <a:pt x="15103" y="264648"/>
                </a:lnTo>
                <a:lnTo>
                  <a:pt x="3062" y="225277"/>
                </a:lnTo>
                <a:lnTo>
                  <a:pt x="0" y="182917"/>
                </a:lnTo>
                <a:lnTo>
                  <a:pt x="7135" y="137799"/>
                </a:lnTo>
                <a:lnTo>
                  <a:pt x="21115" y="103492"/>
                </a:lnTo>
                <a:lnTo>
                  <a:pt x="40860" y="76528"/>
                </a:lnTo>
                <a:lnTo>
                  <a:pt x="65593" y="56262"/>
                </a:lnTo>
                <a:lnTo>
                  <a:pt x="94535" y="42049"/>
                </a:lnTo>
                <a:lnTo>
                  <a:pt x="106082" y="32927"/>
                </a:lnTo>
                <a:lnTo>
                  <a:pt x="150010" y="12399"/>
                </a:lnTo>
                <a:lnTo>
                  <a:pt x="195957" y="3087"/>
                </a:lnTo>
                <a:lnTo>
                  <a:pt x="245110" y="0"/>
                </a:lnTo>
                <a:lnTo>
                  <a:pt x="291638" y="2572"/>
                </a:lnTo>
                <a:lnTo>
                  <a:pt x="338438" y="10252"/>
                </a:lnTo>
                <a:lnTo>
                  <a:pt x="384360" y="22984"/>
                </a:lnTo>
                <a:lnTo>
                  <a:pt x="428254" y="40713"/>
                </a:lnTo>
                <a:lnTo>
                  <a:pt x="468971" y="63383"/>
                </a:lnTo>
                <a:lnTo>
                  <a:pt x="505360" y="90940"/>
                </a:lnTo>
                <a:lnTo>
                  <a:pt x="536271" y="123328"/>
                </a:lnTo>
                <a:lnTo>
                  <a:pt x="560554" y="160491"/>
                </a:lnTo>
                <a:lnTo>
                  <a:pt x="577060" y="202374"/>
                </a:lnTo>
                <a:lnTo>
                  <a:pt x="584493" y="253230"/>
                </a:lnTo>
                <a:lnTo>
                  <a:pt x="578813" y="298210"/>
                </a:lnTo>
                <a:lnTo>
                  <a:pt x="561851" y="337287"/>
                </a:lnTo>
                <a:lnTo>
                  <a:pt x="535438" y="370430"/>
                </a:lnTo>
                <a:lnTo>
                  <a:pt x="501406" y="397612"/>
                </a:lnTo>
                <a:lnTo>
                  <a:pt x="461586" y="418804"/>
                </a:lnTo>
                <a:lnTo>
                  <a:pt x="417809" y="433977"/>
                </a:lnTo>
                <a:lnTo>
                  <a:pt x="371907" y="443102"/>
                </a:lnTo>
                <a:lnTo>
                  <a:pt x="325710" y="446149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1414" y="2780564"/>
            <a:ext cx="64387" cy="6684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524002" y="1955553"/>
            <a:ext cx="2840355" cy="4045585"/>
            <a:chOff x="0" y="1098301"/>
            <a:chExt cx="2840355" cy="4045585"/>
          </a:xfrm>
        </p:grpSpPr>
        <p:sp>
          <p:nvSpPr>
            <p:cNvPr id="23" name="object 23"/>
            <p:cNvSpPr/>
            <p:nvPr/>
          </p:nvSpPr>
          <p:spPr>
            <a:xfrm>
              <a:off x="0" y="4003200"/>
              <a:ext cx="2316480" cy="1140460"/>
            </a:xfrm>
            <a:custGeom>
              <a:avLst/>
              <a:gdLst/>
              <a:ahLst/>
              <a:cxnLst/>
              <a:rect l="l" t="t" r="r" b="b"/>
              <a:pathLst>
                <a:path w="2316480" h="1140460">
                  <a:moveTo>
                    <a:pt x="1657064" y="1140299"/>
                  </a:moveTo>
                  <a:lnTo>
                    <a:pt x="0" y="1140299"/>
                  </a:lnTo>
                  <a:lnTo>
                    <a:pt x="67" y="271174"/>
                  </a:lnTo>
                  <a:lnTo>
                    <a:pt x="47646" y="263511"/>
                  </a:lnTo>
                  <a:lnTo>
                    <a:pt x="97771" y="252837"/>
                  </a:lnTo>
                  <a:lnTo>
                    <a:pt x="148538" y="239421"/>
                  </a:lnTo>
                  <a:lnTo>
                    <a:pt x="199980" y="223218"/>
                  </a:lnTo>
                  <a:lnTo>
                    <a:pt x="252135" y="204184"/>
                  </a:lnTo>
                  <a:lnTo>
                    <a:pt x="305037" y="182274"/>
                  </a:lnTo>
                  <a:lnTo>
                    <a:pt x="351069" y="160598"/>
                  </a:lnTo>
                  <a:lnTo>
                    <a:pt x="396517" y="137129"/>
                  </a:lnTo>
                  <a:lnTo>
                    <a:pt x="486613" y="88651"/>
                  </a:lnTo>
                  <a:lnTo>
                    <a:pt x="531734" y="65562"/>
                  </a:lnTo>
                  <a:lnTo>
                    <a:pt x="577220" y="44519"/>
                  </a:lnTo>
                  <a:lnTo>
                    <a:pt x="623309" y="26481"/>
                  </a:lnTo>
                  <a:lnTo>
                    <a:pt x="670238" y="12409"/>
                  </a:lnTo>
                  <a:lnTo>
                    <a:pt x="718243" y="3262"/>
                  </a:lnTo>
                  <a:lnTo>
                    <a:pt x="767562" y="0"/>
                  </a:lnTo>
                  <a:lnTo>
                    <a:pt x="798883" y="1350"/>
                  </a:lnTo>
                  <a:lnTo>
                    <a:pt x="863542" y="12846"/>
                  </a:lnTo>
                  <a:lnTo>
                    <a:pt x="940793" y="43374"/>
                  </a:lnTo>
                  <a:lnTo>
                    <a:pt x="975292" y="66299"/>
                  </a:lnTo>
                  <a:lnTo>
                    <a:pt x="1029871" y="115487"/>
                  </a:lnTo>
                  <a:lnTo>
                    <a:pt x="1056702" y="138918"/>
                  </a:lnTo>
                  <a:lnTo>
                    <a:pt x="1126322" y="176378"/>
                  </a:lnTo>
                  <a:lnTo>
                    <a:pt x="1175862" y="187574"/>
                  </a:lnTo>
                  <a:lnTo>
                    <a:pt x="1222712" y="190774"/>
                  </a:lnTo>
                  <a:lnTo>
                    <a:pt x="2247207" y="190774"/>
                  </a:lnTo>
                  <a:lnTo>
                    <a:pt x="2262538" y="215433"/>
                  </a:lnTo>
                  <a:lnTo>
                    <a:pt x="2288341" y="271185"/>
                  </a:lnTo>
                  <a:lnTo>
                    <a:pt x="2305100" y="321758"/>
                  </a:lnTo>
                  <a:lnTo>
                    <a:pt x="2314216" y="368814"/>
                  </a:lnTo>
                  <a:lnTo>
                    <a:pt x="2316289" y="412600"/>
                  </a:lnTo>
                  <a:lnTo>
                    <a:pt x="2311922" y="453377"/>
                  </a:lnTo>
                  <a:lnTo>
                    <a:pt x="2301721" y="491403"/>
                  </a:lnTo>
                  <a:lnTo>
                    <a:pt x="2286289" y="526937"/>
                  </a:lnTo>
                  <a:lnTo>
                    <a:pt x="2266231" y="560238"/>
                  </a:lnTo>
                  <a:lnTo>
                    <a:pt x="2242150" y="591564"/>
                  </a:lnTo>
                  <a:lnTo>
                    <a:pt x="2214651" y="621176"/>
                  </a:lnTo>
                  <a:lnTo>
                    <a:pt x="2184339" y="649331"/>
                  </a:lnTo>
                  <a:lnTo>
                    <a:pt x="2151816" y="676289"/>
                  </a:lnTo>
                  <a:lnTo>
                    <a:pt x="2117688" y="702309"/>
                  </a:lnTo>
                  <a:lnTo>
                    <a:pt x="2082559" y="727650"/>
                  </a:lnTo>
                  <a:lnTo>
                    <a:pt x="2011713" y="777329"/>
                  </a:lnTo>
                  <a:lnTo>
                    <a:pt x="1977205" y="802186"/>
                  </a:lnTo>
                  <a:lnTo>
                    <a:pt x="1944112" y="827399"/>
                  </a:lnTo>
                  <a:lnTo>
                    <a:pt x="1898169" y="864567"/>
                  </a:lnTo>
                  <a:lnTo>
                    <a:pt x="1855379" y="900924"/>
                  </a:lnTo>
                  <a:lnTo>
                    <a:pt x="1815742" y="936876"/>
                  </a:lnTo>
                  <a:lnTo>
                    <a:pt x="1779255" y="972827"/>
                  </a:lnTo>
                  <a:lnTo>
                    <a:pt x="1745916" y="1009181"/>
                  </a:lnTo>
                  <a:lnTo>
                    <a:pt x="1715723" y="1046344"/>
                  </a:lnTo>
                  <a:lnTo>
                    <a:pt x="1688674" y="1084721"/>
                  </a:lnTo>
                  <a:lnTo>
                    <a:pt x="1664767" y="1124715"/>
                  </a:lnTo>
                  <a:lnTo>
                    <a:pt x="1657064" y="1140299"/>
                  </a:lnTo>
                  <a:close/>
                </a:path>
                <a:path w="2316480" h="1140460">
                  <a:moveTo>
                    <a:pt x="2247207" y="190774"/>
                  </a:moveTo>
                  <a:lnTo>
                    <a:pt x="1222712" y="190774"/>
                  </a:lnTo>
                  <a:lnTo>
                    <a:pt x="1264309" y="188776"/>
                  </a:lnTo>
                  <a:lnTo>
                    <a:pt x="1308011" y="183153"/>
                  </a:lnTo>
                  <a:lnTo>
                    <a:pt x="1353564" y="174462"/>
                  </a:lnTo>
                  <a:lnTo>
                    <a:pt x="1400714" y="163262"/>
                  </a:lnTo>
                  <a:lnTo>
                    <a:pt x="1449207" y="150110"/>
                  </a:lnTo>
                  <a:lnTo>
                    <a:pt x="1498790" y="135563"/>
                  </a:lnTo>
                  <a:lnTo>
                    <a:pt x="1651539" y="89136"/>
                  </a:lnTo>
                  <a:lnTo>
                    <a:pt x="1702942" y="74589"/>
                  </a:lnTo>
                  <a:lnTo>
                    <a:pt x="1754165" y="61437"/>
                  </a:lnTo>
                  <a:lnTo>
                    <a:pt x="1804955" y="50237"/>
                  </a:lnTo>
                  <a:lnTo>
                    <a:pt x="1855058" y="41546"/>
                  </a:lnTo>
                  <a:lnTo>
                    <a:pt x="1904220" y="35923"/>
                  </a:lnTo>
                  <a:lnTo>
                    <a:pt x="1952187" y="33924"/>
                  </a:lnTo>
                  <a:lnTo>
                    <a:pt x="1998720" y="36110"/>
                  </a:lnTo>
                  <a:lnTo>
                    <a:pt x="2043549" y="43038"/>
                  </a:lnTo>
                  <a:lnTo>
                    <a:pt x="2086420" y="55267"/>
                  </a:lnTo>
                  <a:lnTo>
                    <a:pt x="2127081" y="73354"/>
                  </a:lnTo>
                  <a:lnTo>
                    <a:pt x="2165276" y="97856"/>
                  </a:lnTo>
                  <a:lnTo>
                    <a:pt x="2200754" y="129332"/>
                  </a:lnTo>
                  <a:lnTo>
                    <a:pt x="2233259" y="168338"/>
                  </a:lnTo>
                  <a:lnTo>
                    <a:pt x="2247207" y="190774"/>
                  </a:lnTo>
                  <a:close/>
                </a:path>
              </a:pathLst>
            </a:custGeom>
            <a:solidFill>
              <a:srgbClr val="FCB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3000325"/>
              <a:ext cx="659130" cy="2143760"/>
            </a:xfrm>
            <a:custGeom>
              <a:avLst/>
              <a:gdLst/>
              <a:ahLst/>
              <a:cxnLst/>
              <a:rect l="l" t="t" r="r" b="b"/>
              <a:pathLst>
                <a:path w="659130" h="2143760">
                  <a:moveTo>
                    <a:pt x="658824" y="2143174"/>
                  </a:moveTo>
                  <a:lnTo>
                    <a:pt x="0" y="2143174"/>
                  </a:lnTo>
                  <a:lnTo>
                    <a:pt x="0" y="7124"/>
                  </a:lnTo>
                  <a:lnTo>
                    <a:pt x="19524" y="4239"/>
                  </a:lnTo>
                  <a:lnTo>
                    <a:pt x="39174" y="1987"/>
                  </a:lnTo>
                  <a:lnTo>
                    <a:pt x="58900" y="522"/>
                  </a:lnTo>
                  <a:lnTo>
                    <a:pt x="78649" y="0"/>
                  </a:lnTo>
                  <a:lnTo>
                    <a:pt x="120116" y="2681"/>
                  </a:lnTo>
                  <a:lnTo>
                    <a:pt x="160935" y="11694"/>
                  </a:lnTo>
                  <a:lnTo>
                    <a:pt x="200606" y="28490"/>
                  </a:lnTo>
                  <a:lnTo>
                    <a:pt x="238631" y="54522"/>
                  </a:lnTo>
                  <a:lnTo>
                    <a:pt x="274512" y="91241"/>
                  </a:lnTo>
                  <a:lnTo>
                    <a:pt x="307749" y="140099"/>
                  </a:lnTo>
                  <a:lnTo>
                    <a:pt x="327145" y="180295"/>
                  </a:lnTo>
                  <a:lnTo>
                    <a:pt x="340410" y="220950"/>
                  </a:lnTo>
                  <a:lnTo>
                    <a:pt x="348199" y="262029"/>
                  </a:lnTo>
                  <a:lnTo>
                    <a:pt x="351164" y="303498"/>
                  </a:lnTo>
                  <a:lnTo>
                    <a:pt x="349957" y="345325"/>
                  </a:lnTo>
                  <a:lnTo>
                    <a:pt x="345232" y="387474"/>
                  </a:lnTo>
                  <a:lnTo>
                    <a:pt x="337642" y="429913"/>
                  </a:lnTo>
                  <a:lnTo>
                    <a:pt x="327838" y="472607"/>
                  </a:lnTo>
                  <a:lnTo>
                    <a:pt x="316475" y="515523"/>
                  </a:lnTo>
                  <a:lnTo>
                    <a:pt x="304204" y="558625"/>
                  </a:lnTo>
                  <a:lnTo>
                    <a:pt x="291679" y="601882"/>
                  </a:lnTo>
                  <a:lnTo>
                    <a:pt x="279552" y="645258"/>
                  </a:lnTo>
                  <a:lnTo>
                    <a:pt x="268476" y="688720"/>
                  </a:lnTo>
                  <a:lnTo>
                    <a:pt x="259104" y="732234"/>
                  </a:lnTo>
                  <a:lnTo>
                    <a:pt x="252088" y="775767"/>
                  </a:lnTo>
                  <a:lnTo>
                    <a:pt x="248082" y="819283"/>
                  </a:lnTo>
                  <a:lnTo>
                    <a:pt x="247739" y="862750"/>
                  </a:lnTo>
                  <a:lnTo>
                    <a:pt x="251710" y="906133"/>
                  </a:lnTo>
                  <a:lnTo>
                    <a:pt x="260649" y="949399"/>
                  </a:lnTo>
                  <a:lnTo>
                    <a:pt x="278044" y="995109"/>
                  </a:lnTo>
                  <a:lnTo>
                    <a:pt x="302500" y="1036259"/>
                  </a:lnTo>
                  <a:lnTo>
                    <a:pt x="331747" y="1074204"/>
                  </a:lnTo>
                  <a:lnTo>
                    <a:pt x="363515" y="1110296"/>
                  </a:lnTo>
                  <a:lnTo>
                    <a:pt x="395533" y="1145891"/>
                  </a:lnTo>
                  <a:lnTo>
                    <a:pt x="425529" y="1182341"/>
                  </a:lnTo>
                  <a:lnTo>
                    <a:pt x="451233" y="1221001"/>
                  </a:lnTo>
                  <a:lnTo>
                    <a:pt x="470374" y="1263224"/>
                  </a:lnTo>
                  <a:lnTo>
                    <a:pt x="484127" y="1313623"/>
                  </a:lnTo>
                  <a:lnTo>
                    <a:pt x="491229" y="1363069"/>
                  </a:lnTo>
                  <a:lnTo>
                    <a:pt x="493434" y="1411961"/>
                  </a:lnTo>
                  <a:lnTo>
                    <a:pt x="492496" y="1460703"/>
                  </a:lnTo>
                  <a:lnTo>
                    <a:pt x="490170" y="1509693"/>
                  </a:lnTo>
                  <a:lnTo>
                    <a:pt x="488209" y="1559335"/>
                  </a:lnTo>
                  <a:lnTo>
                    <a:pt x="488368" y="1610028"/>
                  </a:lnTo>
                  <a:lnTo>
                    <a:pt x="492399" y="1662174"/>
                  </a:lnTo>
                  <a:lnTo>
                    <a:pt x="498723" y="1703523"/>
                  </a:lnTo>
                  <a:lnTo>
                    <a:pt x="507596" y="1748232"/>
                  </a:lnTo>
                  <a:lnTo>
                    <a:pt x="518921" y="1795605"/>
                  </a:lnTo>
                  <a:lnTo>
                    <a:pt x="532603" y="1844943"/>
                  </a:lnTo>
                  <a:lnTo>
                    <a:pt x="548546" y="1895549"/>
                  </a:lnTo>
                  <a:lnTo>
                    <a:pt x="566655" y="1946726"/>
                  </a:lnTo>
                  <a:lnTo>
                    <a:pt x="586833" y="1997774"/>
                  </a:lnTo>
                  <a:lnTo>
                    <a:pt x="608984" y="2047997"/>
                  </a:lnTo>
                  <a:lnTo>
                    <a:pt x="633013" y="2096696"/>
                  </a:lnTo>
                  <a:lnTo>
                    <a:pt x="658824" y="2143174"/>
                  </a:lnTo>
                  <a:close/>
                </a:path>
              </a:pathLst>
            </a:custGeom>
            <a:solidFill>
              <a:srgbClr val="3B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2824" y="4266637"/>
              <a:ext cx="119399" cy="1230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08747" y="4126699"/>
              <a:ext cx="701040" cy="622300"/>
            </a:xfrm>
            <a:custGeom>
              <a:avLst/>
              <a:gdLst/>
              <a:ahLst/>
              <a:cxnLst/>
              <a:rect l="l" t="t" r="r" b="b"/>
              <a:pathLst>
                <a:path w="701039" h="622300">
                  <a:moveTo>
                    <a:pt x="36487" y="602703"/>
                  </a:moveTo>
                  <a:lnTo>
                    <a:pt x="31927" y="589648"/>
                  </a:lnTo>
                  <a:lnTo>
                    <a:pt x="18249" y="583717"/>
                  </a:lnTo>
                  <a:lnTo>
                    <a:pt x="4559" y="589648"/>
                  </a:lnTo>
                  <a:lnTo>
                    <a:pt x="0" y="602703"/>
                  </a:lnTo>
                  <a:lnTo>
                    <a:pt x="4559" y="615759"/>
                  </a:lnTo>
                  <a:lnTo>
                    <a:pt x="18249" y="621690"/>
                  </a:lnTo>
                  <a:lnTo>
                    <a:pt x="31927" y="615759"/>
                  </a:lnTo>
                  <a:lnTo>
                    <a:pt x="36487" y="602703"/>
                  </a:lnTo>
                  <a:close/>
                </a:path>
                <a:path w="701039" h="622300">
                  <a:moveTo>
                    <a:pt x="186194" y="486448"/>
                  </a:moveTo>
                  <a:lnTo>
                    <a:pt x="181622" y="473379"/>
                  </a:lnTo>
                  <a:lnTo>
                    <a:pt x="167944" y="467448"/>
                  </a:lnTo>
                  <a:lnTo>
                    <a:pt x="154266" y="473379"/>
                  </a:lnTo>
                  <a:lnTo>
                    <a:pt x="149707" y="486448"/>
                  </a:lnTo>
                  <a:lnTo>
                    <a:pt x="154266" y="499503"/>
                  </a:lnTo>
                  <a:lnTo>
                    <a:pt x="167944" y="505447"/>
                  </a:lnTo>
                  <a:lnTo>
                    <a:pt x="181622" y="499503"/>
                  </a:lnTo>
                  <a:lnTo>
                    <a:pt x="186194" y="486448"/>
                  </a:lnTo>
                  <a:close/>
                </a:path>
                <a:path w="701039" h="622300">
                  <a:moveTo>
                    <a:pt x="496849" y="217322"/>
                  </a:moveTo>
                  <a:lnTo>
                    <a:pt x="492290" y="204254"/>
                  </a:lnTo>
                  <a:lnTo>
                    <a:pt x="478624" y="198323"/>
                  </a:lnTo>
                  <a:lnTo>
                    <a:pt x="464934" y="204254"/>
                  </a:lnTo>
                  <a:lnTo>
                    <a:pt x="460375" y="217322"/>
                  </a:lnTo>
                  <a:lnTo>
                    <a:pt x="464934" y="230378"/>
                  </a:lnTo>
                  <a:lnTo>
                    <a:pt x="478624" y="236321"/>
                  </a:lnTo>
                  <a:lnTo>
                    <a:pt x="492290" y="230378"/>
                  </a:lnTo>
                  <a:lnTo>
                    <a:pt x="496849" y="217322"/>
                  </a:lnTo>
                  <a:close/>
                </a:path>
                <a:path w="701039" h="622300">
                  <a:moveTo>
                    <a:pt x="701040" y="18999"/>
                  </a:moveTo>
                  <a:lnTo>
                    <a:pt x="696493" y="5930"/>
                  </a:lnTo>
                  <a:lnTo>
                    <a:pt x="682815" y="0"/>
                  </a:lnTo>
                  <a:lnTo>
                    <a:pt x="669137" y="5930"/>
                  </a:lnTo>
                  <a:lnTo>
                    <a:pt x="664578" y="18999"/>
                  </a:lnTo>
                  <a:lnTo>
                    <a:pt x="669137" y="32054"/>
                  </a:lnTo>
                  <a:lnTo>
                    <a:pt x="682815" y="37998"/>
                  </a:lnTo>
                  <a:lnTo>
                    <a:pt x="696493" y="32054"/>
                  </a:lnTo>
                  <a:lnTo>
                    <a:pt x="701040" y="18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262" y="4727112"/>
              <a:ext cx="64115" cy="661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2239238"/>
              <a:ext cx="1564005" cy="2904490"/>
            </a:xfrm>
            <a:custGeom>
              <a:avLst/>
              <a:gdLst/>
              <a:ahLst/>
              <a:cxnLst/>
              <a:rect l="l" t="t" r="r" b="b"/>
              <a:pathLst>
                <a:path w="1564005" h="2904490">
                  <a:moveTo>
                    <a:pt x="760539" y="1732572"/>
                  </a:moveTo>
                  <a:lnTo>
                    <a:pt x="759548" y="1682064"/>
                  </a:lnTo>
                  <a:lnTo>
                    <a:pt x="754557" y="1634769"/>
                  </a:lnTo>
                  <a:lnTo>
                    <a:pt x="746074" y="1590255"/>
                  </a:lnTo>
                  <a:lnTo>
                    <a:pt x="734568" y="1548066"/>
                  </a:lnTo>
                  <a:lnTo>
                    <a:pt x="720509" y="1507756"/>
                  </a:lnTo>
                  <a:lnTo>
                    <a:pt x="704367" y="1468882"/>
                  </a:lnTo>
                  <a:lnTo>
                    <a:pt x="686650" y="1430985"/>
                  </a:lnTo>
                  <a:lnTo>
                    <a:pt x="667804" y="1393647"/>
                  </a:lnTo>
                  <a:lnTo>
                    <a:pt x="648322" y="1356398"/>
                  </a:lnTo>
                  <a:lnTo>
                    <a:pt x="628078" y="1318145"/>
                  </a:lnTo>
                  <a:lnTo>
                    <a:pt x="608177" y="1279080"/>
                  </a:lnTo>
                  <a:lnTo>
                    <a:pt x="589051" y="1238694"/>
                  </a:lnTo>
                  <a:lnTo>
                    <a:pt x="571169" y="1196517"/>
                  </a:lnTo>
                  <a:lnTo>
                    <a:pt x="554977" y="1152042"/>
                  </a:lnTo>
                  <a:lnTo>
                    <a:pt x="540918" y="1104785"/>
                  </a:lnTo>
                  <a:lnTo>
                    <a:pt x="529463" y="1054265"/>
                  </a:lnTo>
                  <a:lnTo>
                    <a:pt x="521030" y="999998"/>
                  </a:lnTo>
                  <a:lnTo>
                    <a:pt x="516089" y="941489"/>
                  </a:lnTo>
                  <a:lnTo>
                    <a:pt x="514299" y="890104"/>
                  </a:lnTo>
                  <a:lnTo>
                    <a:pt x="514057" y="840574"/>
                  </a:lnTo>
                  <a:lnTo>
                    <a:pt x="514959" y="792568"/>
                  </a:lnTo>
                  <a:lnTo>
                    <a:pt x="516547" y="745769"/>
                  </a:lnTo>
                  <a:lnTo>
                    <a:pt x="520255" y="652932"/>
                  </a:lnTo>
                  <a:lnTo>
                    <a:pt x="521627" y="606463"/>
                  </a:lnTo>
                  <a:lnTo>
                    <a:pt x="521944" y="562051"/>
                  </a:lnTo>
                  <a:lnTo>
                    <a:pt x="520763" y="519036"/>
                  </a:lnTo>
                  <a:lnTo>
                    <a:pt x="517588" y="477316"/>
                  </a:lnTo>
                  <a:lnTo>
                    <a:pt x="511924" y="436803"/>
                  </a:lnTo>
                  <a:lnTo>
                    <a:pt x="503301" y="397408"/>
                  </a:lnTo>
                  <a:lnTo>
                    <a:pt x="491223" y="359029"/>
                  </a:lnTo>
                  <a:lnTo>
                    <a:pt x="475208" y="321576"/>
                  </a:lnTo>
                  <a:lnTo>
                    <a:pt x="454774" y="284962"/>
                  </a:lnTo>
                  <a:lnTo>
                    <a:pt x="429437" y="249085"/>
                  </a:lnTo>
                  <a:lnTo>
                    <a:pt x="398703" y="213842"/>
                  </a:lnTo>
                  <a:lnTo>
                    <a:pt x="362089" y="179158"/>
                  </a:lnTo>
                  <a:lnTo>
                    <a:pt x="319125" y="144945"/>
                  </a:lnTo>
                  <a:lnTo>
                    <a:pt x="269303" y="111074"/>
                  </a:lnTo>
                  <a:lnTo>
                    <a:pt x="212140" y="77495"/>
                  </a:lnTo>
                  <a:lnTo>
                    <a:pt x="161709" y="52108"/>
                  </a:lnTo>
                  <a:lnTo>
                    <a:pt x="111340" y="31178"/>
                  </a:lnTo>
                  <a:lnTo>
                    <a:pt x="61010" y="14503"/>
                  </a:lnTo>
                  <a:lnTo>
                    <a:pt x="10693" y="1866"/>
                  </a:lnTo>
                  <a:lnTo>
                    <a:pt x="0" y="0"/>
                  </a:lnTo>
                  <a:lnTo>
                    <a:pt x="0" y="9347"/>
                  </a:lnTo>
                  <a:lnTo>
                    <a:pt x="8915" y="10909"/>
                  </a:lnTo>
                  <a:lnTo>
                    <a:pt x="58597" y="23444"/>
                  </a:lnTo>
                  <a:lnTo>
                    <a:pt x="108254" y="39979"/>
                  </a:lnTo>
                  <a:lnTo>
                    <a:pt x="157911" y="60718"/>
                  </a:lnTo>
                  <a:lnTo>
                    <a:pt x="207594" y="85864"/>
                  </a:lnTo>
                  <a:lnTo>
                    <a:pt x="263817" y="118897"/>
                  </a:lnTo>
                  <a:lnTo>
                    <a:pt x="312839" y="152209"/>
                  </a:lnTo>
                  <a:lnTo>
                    <a:pt x="355130" y="185889"/>
                  </a:lnTo>
                  <a:lnTo>
                    <a:pt x="391172" y="220052"/>
                  </a:lnTo>
                  <a:lnTo>
                    <a:pt x="421436" y="254774"/>
                  </a:lnTo>
                  <a:lnTo>
                    <a:pt x="446392" y="290156"/>
                  </a:lnTo>
                  <a:lnTo>
                    <a:pt x="466509" y="326263"/>
                  </a:lnTo>
                  <a:lnTo>
                    <a:pt x="482282" y="363220"/>
                  </a:lnTo>
                  <a:lnTo>
                    <a:pt x="494169" y="401104"/>
                  </a:lnTo>
                  <a:lnTo>
                    <a:pt x="502653" y="439991"/>
                  </a:lnTo>
                  <a:lnTo>
                    <a:pt x="508203" y="479996"/>
                  </a:lnTo>
                  <a:lnTo>
                    <a:pt x="511289" y="521208"/>
                  </a:lnTo>
                  <a:lnTo>
                    <a:pt x="512381" y="563702"/>
                  </a:lnTo>
                  <a:lnTo>
                    <a:pt x="511975" y="607580"/>
                  </a:lnTo>
                  <a:lnTo>
                    <a:pt x="510540" y="652360"/>
                  </a:lnTo>
                  <a:lnTo>
                    <a:pt x="508520" y="699846"/>
                  </a:lnTo>
                  <a:lnTo>
                    <a:pt x="506742" y="745769"/>
                  </a:lnTo>
                  <a:lnTo>
                    <a:pt x="505294" y="792568"/>
                  </a:lnTo>
                  <a:lnTo>
                    <a:pt x="504507" y="840574"/>
                  </a:lnTo>
                  <a:lnTo>
                    <a:pt x="504710" y="890104"/>
                  </a:lnTo>
                  <a:lnTo>
                    <a:pt x="506222" y="941489"/>
                  </a:lnTo>
                  <a:lnTo>
                    <a:pt x="511378" y="1000709"/>
                  </a:lnTo>
                  <a:lnTo>
                    <a:pt x="519988" y="1055585"/>
                  </a:lnTo>
                  <a:lnTo>
                    <a:pt x="531609" y="1106639"/>
                  </a:lnTo>
                  <a:lnTo>
                    <a:pt x="545795" y="1154366"/>
                  </a:lnTo>
                  <a:lnTo>
                    <a:pt x="562114" y="1199286"/>
                  </a:lnTo>
                  <a:lnTo>
                    <a:pt x="580136" y="1241907"/>
                  </a:lnTo>
                  <a:lnTo>
                    <a:pt x="599401" y="1282712"/>
                  </a:lnTo>
                  <a:lnTo>
                    <a:pt x="619493" y="1322235"/>
                  </a:lnTo>
                  <a:lnTo>
                    <a:pt x="639965" y="1360970"/>
                  </a:lnTo>
                  <a:lnTo>
                    <a:pt x="659117" y="1397711"/>
                  </a:lnTo>
                  <a:lnTo>
                    <a:pt x="677646" y="1434604"/>
                  </a:lnTo>
                  <a:lnTo>
                    <a:pt x="695109" y="1472044"/>
                  </a:lnTo>
                  <a:lnTo>
                    <a:pt x="711009" y="1510499"/>
                  </a:lnTo>
                  <a:lnTo>
                    <a:pt x="724877" y="1550365"/>
                  </a:lnTo>
                  <a:lnTo>
                    <a:pt x="736244" y="1592110"/>
                  </a:lnTo>
                  <a:lnTo>
                    <a:pt x="744639" y="1636141"/>
                  </a:lnTo>
                  <a:lnTo>
                    <a:pt x="749592" y="1682902"/>
                  </a:lnTo>
                  <a:lnTo>
                    <a:pt x="750620" y="1732813"/>
                  </a:lnTo>
                  <a:lnTo>
                    <a:pt x="747255" y="1786318"/>
                  </a:lnTo>
                  <a:lnTo>
                    <a:pt x="739025" y="1843836"/>
                  </a:lnTo>
                  <a:lnTo>
                    <a:pt x="725449" y="1905812"/>
                  </a:lnTo>
                  <a:lnTo>
                    <a:pt x="706069" y="1972665"/>
                  </a:lnTo>
                  <a:lnTo>
                    <a:pt x="692150" y="2015261"/>
                  </a:lnTo>
                  <a:lnTo>
                    <a:pt x="677875" y="2057488"/>
                  </a:lnTo>
                  <a:lnTo>
                    <a:pt x="663448" y="2099297"/>
                  </a:lnTo>
                  <a:lnTo>
                    <a:pt x="649097" y="2140597"/>
                  </a:lnTo>
                  <a:lnTo>
                    <a:pt x="632358" y="2188489"/>
                  </a:lnTo>
                  <a:lnTo>
                    <a:pt x="615924" y="2236190"/>
                  </a:lnTo>
                  <a:lnTo>
                    <a:pt x="600011" y="2283701"/>
                  </a:lnTo>
                  <a:lnTo>
                    <a:pt x="584822" y="2331097"/>
                  </a:lnTo>
                  <a:lnTo>
                    <a:pt x="570560" y="2378405"/>
                  </a:lnTo>
                  <a:lnTo>
                    <a:pt x="557466" y="2425649"/>
                  </a:lnTo>
                  <a:lnTo>
                    <a:pt x="545731" y="2472893"/>
                  </a:lnTo>
                  <a:lnTo>
                    <a:pt x="535571" y="2520175"/>
                  </a:lnTo>
                  <a:lnTo>
                    <a:pt x="527202" y="2567521"/>
                  </a:lnTo>
                  <a:lnTo>
                    <a:pt x="520839" y="2614980"/>
                  </a:lnTo>
                  <a:lnTo>
                    <a:pt x="516699" y="2662580"/>
                  </a:lnTo>
                  <a:lnTo>
                    <a:pt x="514972" y="2710383"/>
                  </a:lnTo>
                  <a:lnTo>
                    <a:pt x="515886" y="2758414"/>
                  </a:lnTo>
                  <a:lnTo>
                    <a:pt x="519658" y="2806712"/>
                  </a:lnTo>
                  <a:lnTo>
                    <a:pt x="526503" y="2855328"/>
                  </a:lnTo>
                  <a:lnTo>
                    <a:pt x="536613" y="2904261"/>
                  </a:lnTo>
                  <a:lnTo>
                    <a:pt x="546493" y="2904261"/>
                  </a:lnTo>
                  <a:lnTo>
                    <a:pt x="536244" y="2855607"/>
                  </a:lnTo>
                  <a:lnTo>
                    <a:pt x="529285" y="2807246"/>
                  </a:lnTo>
                  <a:lnTo>
                    <a:pt x="525424" y="2759189"/>
                  </a:lnTo>
                  <a:lnTo>
                    <a:pt x="524408" y="2711386"/>
                  </a:lnTo>
                  <a:lnTo>
                    <a:pt x="526059" y="2663799"/>
                  </a:lnTo>
                  <a:lnTo>
                    <a:pt x="530148" y="2616403"/>
                  </a:lnTo>
                  <a:lnTo>
                    <a:pt x="536460" y="2569133"/>
                  </a:lnTo>
                  <a:lnTo>
                    <a:pt x="544791" y="2521966"/>
                  </a:lnTo>
                  <a:lnTo>
                    <a:pt x="554913" y="2474874"/>
                  </a:lnTo>
                  <a:lnTo>
                    <a:pt x="566623" y="2427795"/>
                  </a:lnTo>
                  <a:lnTo>
                    <a:pt x="579704" y="2380704"/>
                  </a:lnTo>
                  <a:lnTo>
                    <a:pt x="593940" y="2333561"/>
                  </a:lnTo>
                  <a:lnTo>
                    <a:pt x="609130" y="2286317"/>
                  </a:lnTo>
                  <a:lnTo>
                    <a:pt x="625043" y="2238946"/>
                  </a:lnTo>
                  <a:lnTo>
                    <a:pt x="641464" y="2191397"/>
                  </a:lnTo>
                  <a:lnTo>
                    <a:pt x="658190" y="2143645"/>
                  </a:lnTo>
                  <a:lnTo>
                    <a:pt x="672553" y="2102231"/>
                  </a:lnTo>
                  <a:lnTo>
                    <a:pt x="686981" y="2060257"/>
                  </a:lnTo>
                  <a:lnTo>
                    <a:pt x="701268" y="2017979"/>
                  </a:lnTo>
                  <a:lnTo>
                    <a:pt x="715187" y="1975713"/>
                  </a:lnTo>
                  <a:lnTo>
                    <a:pt x="734885" y="1907870"/>
                  </a:lnTo>
                  <a:lnTo>
                    <a:pt x="748690" y="1845030"/>
                  </a:lnTo>
                  <a:lnTo>
                    <a:pt x="757085" y="1786750"/>
                  </a:lnTo>
                  <a:lnTo>
                    <a:pt x="760539" y="1732572"/>
                  </a:lnTo>
                  <a:close/>
                </a:path>
                <a:path w="1564005" h="2904490">
                  <a:moveTo>
                    <a:pt x="972121" y="2777032"/>
                  </a:moveTo>
                  <a:lnTo>
                    <a:pt x="969848" y="2770505"/>
                  </a:lnTo>
                  <a:lnTo>
                    <a:pt x="962990" y="2767533"/>
                  </a:lnTo>
                  <a:lnTo>
                    <a:pt x="956157" y="2770505"/>
                  </a:lnTo>
                  <a:lnTo>
                    <a:pt x="953884" y="2777032"/>
                  </a:lnTo>
                  <a:lnTo>
                    <a:pt x="956157" y="2783560"/>
                  </a:lnTo>
                  <a:lnTo>
                    <a:pt x="962990" y="2786532"/>
                  </a:lnTo>
                  <a:lnTo>
                    <a:pt x="969848" y="2783560"/>
                  </a:lnTo>
                  <a:lnTo>
                    <a:pt x="972121" y="2777032"/>
                  </a:lnTo>
                  <a:close/>
                </a:path>
                <a:path w="1564005" h="2904490">
                  <a:moveTo>
                    <a:pt x="1011631" y="2311209"/>
                  </a:moveTo>
                  <a:lnTo>
                    <a:pt x="1009357" y="2304669"/>
                  </a:lnTo>
                  <a:lnTo>
                    <a:pt x="1002512" y="2301710"/>
                  </a:lnTo>
                  <a:lnTo>
                    <a:pt x="995680" y="2304669"/>
                  </a:lnTo>
                  <a:lnTo>
                    <a:pt x="993406" y="2311209"/>
                  </a:lnTo>
                  <a:lnTo>
                    <a:pt x="995680" y="2317737"/>
                  </a:lnTo>
                  <a:lnTo>
                    <a:pt x="1002512" y="2320709"/>
                  </a:lnTo>
                  <a:lnTo>
                    <a:pt x="1009357" y="2317737"/>
                  </a:lnTo>
                  <a:lnTo>
                    <a:pt x="1011631" y="2311209"/>
                  </a:lnTo>
                  <a:close/>
                </a:path>
                <a:path w="1564005" h="2904490">
                  <a:moveTo>
                    <a:pt x="1197813" y="2239403"/>
                  </a:moveTo>
                  <a:lnTo>
                    <a:pt x="1193253" y="2226348"/>
                  </a:lnTo>
                  <a:lnTo>
                    <a:pt x="1179563" y="2220404"/>
                  </a:lnTo>
                  <a:lnTo>
                    <a:pt x="1165466" y="2226348"/>
                  </a:lnTo>
                  <a:lnTo>
                    <a:pt x="1160767" y="2239403"/>
                  </a:lnTo>
                  <a:lnTo>
                    <a:pt x="1165466" y="2252472"/>
                  </a:lnTo>
                  <a:lnTo>
                    <a:pt x="1179563" y="2258403"/>
                  </a:lnTo>
                  <a:lnTo>
                    <a:pt x="1193253" y="2252472"/>
                  </a:lnTo>
                  <a:lnTo>
                    <a:pt x="1197813" y="2239403"/>
                  </a:lnTo>
                  <a:close/>
                </a:path>
                <a:path w="1564005" h="2904490">
                  <a:moveTo>
                    <a:pt x="1563979" y="2498661"/>
                  </a:moveTo>
                  <a:lnTo>
                    <a:pt x="1560563" y="2488996"/>
                  </a:lnTo>
                  <a:lnTo>
                    <a:pt x="1550301" y="2484602"/>
                  </a:lnTo>
                  <a:lnTo>
                    <a:pt x="1540040" y="2488996"/>
                  </a:lnTo>
                  <a:lnTo>
                    <a:pt x="1536623" y="2498661"/>
                  </a:lnTo>
                  <a:lnTo>
                    <a:pt x="1540040" y="2508339"/>
                  </a:lnTo>
                  <a:lnTo>
                    <a:pt x="1550301" y="2512733"/>
                  </a:lnTo>
                  <a:lnTo>
                    <a:pt x="1560563" y="2508339"/>
                  </a:lnTo>
                  <a:lnTo>
                    <a:pt x="1563979" y="2498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324" y="1098301"/>
              <a:ext cx="2340599" cy="3626882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4925700" y="2547449"/>
            <a:ext cx="2340610" cy="2647950"/>
          </a:xfrm>
          <a:custGeom>
            <a:avLst/>
            <a:gdLst/>
            <a:ahLst/>
            <a:cxnLst/>
            <a:rect l="l" t="t" r="r" b="b"/>
            <a:pathLst>
              <a:path w="2340610" h="2647950">
                <a:moveTo>
                  <a:pt x="2340599" y="2647499"/>
                </a:moveTo>
                <a:lnTo>
                  <a:pt x="0" y="2647499"/>
                </a:lnTo>
                <a:lnTo>
                  <a:pt x="0" y="0"/>
                </a:lnTo>
                <a:lnTo>
                  <a:pt x="2340599" y="0"/>
                </a:lnTo>
                <a:lnTo>
                  <a:pt x="2340599" y="2647499"/>
                </a:lnTo>
                <a:close/>
              </a:path>
            </a:pathLst>
          </a:custGeom>
          <a:solidFill>
            <a:srgbClr val="FC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98727" y="2586946"/>
            <a:ext cx="212407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-65" dirty="0">
                <a:solidFill>
                  <a:srgbClr val="FF0000"/>
                </a:solidFill>
                <a:latin typeface="Verdana"/>
                <a:cs typeface="Verdana"/>
              </a:rPr>
              <a:t>Es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región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más 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desarrollada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humanos  </a:t>
            </a:r>
            <a:r>
              <a:rPr sz="1200" spc="-100" dirty="0">
                <a:solidFill>
                  <a:srgbClr val="FF0000"/>
                </a:solidFill>
                <a:latin typeface="Verdana"/>
                <a:cs typeface="Verdana"/>
              </a:rPr>
              <a:t>y,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constituyendo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corteza  </a:t>
            </a:r>
            <a:r>
              <a:rPr sz="1200" spc="-25" dirty="0">
                <a:solidFill>
                  <a:srgbClr val="FF0000"/>
                </a:solidFill>
                <a:latin typeface="Verdana"/>
                <a:cs typeface="Verdana"/>
              </a:rPr>
              <a:t>cerebral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otras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estructuras, 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coordina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Verdana"/>
                <a:cs typeface="Verdana"/>
              </a:rPr>
              <a:t>mayoría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las  </a:t>
            </a:r>
            <a:r>
              <a:rPr sz="1200" spc="-20" dirty="0">
                <a:solidFill>
                  <a:srgbClr val="FF0000"/>
                </a:solidFill>
                <a:latin typeface="Verdana"/>
                <a:cs typeface="Verdana"/>
              </a:rPr>
              <a:t>acciones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voluntarias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Verdana"/>
                <a:cs typeface="Verdana"/>
              </a:rPr>
              <a:t>del 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organismo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permite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Verdana"/>
                <a:cs typeface="Verdana"/>
              </a:rPr>
              <a:t>el 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desarrollo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emociones 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complejas,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Verdana"/>
                <a:cs typeface="Verdana"/>
              </a:rPr>
              <a:t>inteligencia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empatía.</a:t>
            </a:r>
            <a:endParaRPr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52361" y="2240268"/>
            <a:ext cx="3187065" cy="3237865"/>
            <a:chOff x="2928359" y="1383016"/>
            <a:chExt cx="3187065" cy="3237865"/>
          </a:xfrm>
        </p:grpSpPr>
        <p:sp>
          <p:nvSpPr>
            <p:cNvPr id="33" name="object 33"/>
            <p:cNvSpPr/>
            <p:nvPr/>
          </p:nvSpPr>
          <p:spPr>
            <a:xfrm>
              <a:off x="2933121" y="1387778"/>
              <a:ext cx="836294" cy="668655"/>
            </a:xfrm>
            <a:custGeom>
              <a:avLst/>
              <a:gdLst/>
              <a:ahLst/>
              <a:cxnLst/>
              <a:rect l="l" t="t" r="r" b="b"/>
              <a:pathLst>
                <a:path w="836295" h="668655">
                  <a:moveTo>
                    <a:pt x="494130" y="437028"/>
                  </a:moveTo>
                  <a:lnTo>
                    <a:pt x="20601" y="437028"/>
                  </a:lnTo>
                  <a:lnTo>
                    <a:pt x="63385" y="423088"/>
                  </a:lnTo>
                  <a:lnTo>
                    <a:pt x="122212" y="394987"/>
                  </a:lnTo>
                  <a:lnTo>
                    <a:pt x="190937" y="355266"/>
                  </a:lnTo>
                  <a:lnTo>
                    <a:pt x="256831" y="311007"/>
                  </a:lnTo>
                  <a:lnTo>
                    <a:pt x="307935" y="270529"/>
                  </a:lnTo>
                  <a:lnTo>
                    <a:pt x="339268" y="238231"/>
                  </a:lnTo>
                  <a:lnTo>
                    <a:pt x="352422" y="198796"/>
                  </a:lnTo>
                  <a:lnTo>
                    <a:pt x="383755" y="166499"/>
                  </a:lnTo>
                  <a:lnTo>
                    <a:pt x="434860" y="126021"/>
                  </a:lnTo>
                  <a:lnTo>
                    <a:pt x="500754" y="81761"/>
                  </a:lnTo>
                  <a:lnTo>
                    <a:pt x="569479" y="42040"/>
                  </a:lnTo>
                  <a:lnTo>
                    <a:pt x="628305" y="13939"/>
                  </a:lnTo>
                  <a:lnTo>
                    <a:pt x="671090" y="0"/>
                  </a:lnTo>
                  <a:lnTo>
                    <a:pt x="691691" y="2762"/>
                  </a:lnTo>
                  <a:lnTo>
                    <a:pt x="834083" y="231013"/>
                  </a:lnTo>
                  <a:lnTo>
                    <a:pt x="815205" y="231013"/>
                  </a:lnTo>
                  <a:lnTo>
                    <a:pt x="772420" y="244953"/>
                  </a:lnTo>
                  <a:lnTo>
                    <a:pt x="713594" y="273054"/>
                  </a:lnTo>
                  <a:lnTo>
                    <a:pt x="644869" y="312775"/>
                  </a:lnTo>
                  <a:lnTo>
                    <a:pt x="578975" y="357034"/>
                  </a:lnTo>
                  <a:lnTo>
                    <a:pt x="527870" y="397512"/>
                  </a:lnTo>
                  <a:lnTo>
                    <a:pt x="496537" y="429810"/>
                  </a:lnTo>
                  <a:lnTo>
                    <a:pt x="494130" y="437028"/>
                  </a:lnTo>
                  <a:close/>
                </a:path>
                <a:path w="836295" h="668655">
                  <a:moveTo>
                    <a:pt x="835806" y="233776"/>
                  </a:moveTo>
                  <a:lnTo>
                    <a:pt x="815205" y="231013"/>
                  </a:lnTo>
                  <a:lnTo>
                    <a:pt x="834083" y="231013"/>
                  </a:lnTo>
                  <a:lnTo>
                    <a:pt x="835806" y="233776"/>
                  </a:lnTo>
                  <a:close/>
                </a:path>
                <a:path w="836295" h="668655">
                  <a:moveTo>
                    <a:pt x="164716" y="668042"/>
                  </a:moveTo>
                  <a:lnTo>
                    <a:pt x="144114" y="665279"/>
                  </a:lnTo>
                  <a:lnTo>
                    <a:pt x="0" y="434266"/>
                  </a:lnTo>
                  <a:lnTo>
                    <a:pt x="20601" y="437028"/>
                  </a:lnTo>
                  <a:lnTo>
                    <a:pt x="494130" y="437028"/>
                  </a:lnTo>
                  <a:lnTo>
                    <a:pt x="452050" y="501542"/>
                  </a:lnTo>
                  <a:lnTo>
                    <a:pt x="400945" y="542021"/>
                  </a:lnTo>
                  <a:lnTo>
                    <a:pt x="335052" y="586280"/>
                  </a:lnTo>
                  <a:lnTo>
                    <a:pt x="266327" y="626001"/>
                  </a:lnTo>
                  <a:lnTo>
                    <a:pt x="207500" y="654102"/>
                  </a:lnTo>
                  <a:lnTo>
                    <a:pt x="164716" y="668042"/>
                  </a:lnTo>
                  <a:close/>
                </a:path>
              </a:pathLst>
            </a:custGeom>
            <a:solidFill>
              <a:srgbClr val="D8B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33121" y="1387778"/>
              <a:ext cx="836294" cy="668655"/>
            </a:xfrm>
            <a:custGeom>
              <a:avLst/>
              <a:gdLst/>
              <a:ahLst/>
              <a:cxnLst/>
              <a:rect l="l" t="t" r="r" b="b"/>
              <a:pathLst>
                <a:path w="836295" h="668655">
                  <a:moveTo>
                    <a:pt x="0" y="434266"/>
                  </a:moveTo>
                  <a:lnTo>
                    <a:pt x="20601" y="437028"/>
                  </a:lnTo>
                  <a:lnTo>
                    <a:pt x="63385" y="423088"/>
                  </a:lnTo>
                  <a:lnTo>
                    <a:pt x="122212" y="394987"/>
                  </a:lnTo>
                  <a:lnTo>
                    <a:pt x="190937" y="355266"/>
                  </a:lnTo>
                  <a:lnTo>
                    <a:pt x="256831" y="311007"/>
                  </a:lnTo>
                  <a:lnTo>
                    <a:pt x="307935" y="270529"/>
                  </a:lnTo>
                  <a:lnTo>
                    <a:pt x="339268" y="238231"/>
                  </a:lnTo>
                  <a:lnTo>
                    <a:pt x="345845" y="218514"/>
                  </a:lnTo>
                  <a:lnTo>
                    <a:pt x="383755" y="166499"/>
                  </a:lnTo>
                  <a:lnTo>
                    <a:pt x="434860" y="126021"/>
                  </a:lnTo>
                  <a:lnTo>
                    <a:pt x="500754" y="81761"/>
                  </a:lnTo>
                  <a:lnTo>
                    <a:pt x="569479" y="42040"/>
                  </a:lnTo>
                  <a:lnTo>
                    <a:pt x="628305" y="13939"/>
                  </a:lnTo>
                  <a:lnTo>
                    <a:pt x="671090" y="0"/>
                  </a:lnTo>
                  <a:lnTo>
                    <a:pt x="691691" y="2762"/>
                  </a:lnTo>
                  <a:lnTo>
                    <a:pt x="835806" y="233776"/>
                  </a:lnTo>
                  <a:lnTo>
                    <a:pt x="815205" y="231013"/>
                  </a:lnTo>
                  <a:lnTo>
                    <a:pt x="772420" y="244953"/>
                  </a:lnTo>
                  <a:lnTo>
                    <a:pt x="713594" y="273054"/>
                  </a:lnTo>
                  <a:lnTo>
                    <a:pt x="644869" y="312775"/>
                  </a:lnTo>
                  <a:lnTo>
                    <a:pt x="578975" y="357034"/>
                  </a:lnTo>
                  <a:lnTo>
                    <a:pt x="527870" y="397512"/>
                  </a:lnTo>
                  <a:lnTo>
                    <a:pt x="496537" y="429810"/>
                  </a:lnTo>
                  <a:lnTo>
                    <a:pt x="483383" y="469245"/>
                  </a:lnTo>
                  <a:lnTo>
                    <a:pt x="452050" y="501542"/>
                  </a:lnTo>
                  <a:lnTo>
                    <a:pt x="400945" y="542021"/>
                  </a:lnTo>
                  <a:lnTo>
                    <a:pt x="335052" y="586280"/>
                  </a:lnTo>
                  <a:lnTo>
                    <a:pt x="266327" y="626001"/>
                  </a:lnTo>
                  <a:lnTo>
                    <a:pt x="207500" y="654102"/>
                  </a:lnTo>
                  <a:lnTo>
                    <a:pt x="164716" y="668042"/>
                  </a:lnTo>
                  <a:lnTo>
                    <a:pt x="144114" y="665279"/>
                  </a:lnTo>
                  <a:lnTo>
                    <a:pt x="0" y="43426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74271" y="3947778"/>
              <a:ext cx="836294" cy="668655"/>
            </a:xfrm>
            <a:custGeom>
              <a:avLst/>
              <a:gdLst/>
              <a:ahLst/>
              <a:cxnLst/>
              <a:rect l="l" t="t" r="r" b="b"/>
              <a:pathLst>
                <a:path w="836295" h="668654">
                  <a:moveTo>
                    <a:pt x="494130" y="437028"/>
                  </a:moveTo>
                  <a:lnTo>
                    <a:pt x="20601" y="437028"/>
                  </a:lnTo>
                  <a:lnTo>
                    <a:pt x="63386" y="423088"/>
                  </a:lnTo>
                  <a:lnTo>
                    <a:pt x="122212" y="394987"/>
                  </a:lnTo>
                  <a:lnTo>
                    <a:pt x="190937" y="355266"/>
                  </a:lnTo>
                  <a:lnTo>
                    <a:pt x="256831" y="311007"/>
                  </a:lnTo>
                  <a:lnTo>
                    <a:pt x="307936" y="270529"/>
                  </a:lnTo>
                  <a:lnTo>
                    <a:pt x="339268" y="238232"/>
                  </a:lnTo>
                  <a:lnTo>
                    <a:pt x="352423" y="198796"/>
                  </a:lnTo>
                  <a:lnTo>
                    <a:pt x="383755" y="166499"/>
                  </a:lnTo>
                  <a:lnTo>
                    <a:pt x="434860" y="126021"/>
                  </a:lnTo>
                  <a:lnTo>
                    <a:pt x="500754" y="81761"/>
                  </a:lnTo>
                  <a:lnTo>
                    <a:pt x="569479" y="42040"/>
                  </a:lnTo>
                  <a:lnTo>
                    <a:pt x="628305" y="13939"/>
                  </a:lnTo>
                  <a:lnTo>
                    <a:pt x="671090" y="0"/>
                  </a:lnTo>
                  <a:lnTo>
                    <a:pt x="691691" y="2762"/>
                  </a:lnTo>
                  <a:lnTo>
                    <a:pt x="834083" y="231013"/>
                  </a:lnTo>
                  <a:lnTo>
                    <a:pt x="815205" y="231013"/>
                  </a:lnTo>
                  <a:lnTo>
                    <a:pt x="772420" y="244953"/>
                  </a:lnTo>
                  <a:lnTo>
                    <a:pt x="713594" y="273054"/>
                  </a:lnTo>
                  <a:lnTo>
                    <a:pt x="644869" y="312775"/>
                  </a:lnTo>
                  <a:lnTo>
                    <a:pt x="578975" y="357034"/>
                  </a:lnTo>
                  <a:lnTo>
                    <a:pt x="527870" y="397512"/>
                  </a:lnTo>
                  <a:lnTo>
                    <a:pt x="496538" y="429810"/>
                  </a:lnTo>
                  <a:lnTo>
                    <a:pt x="494130" y="437028"/>
                  </a:lnTo>
                  <a:close/>
                </a:path>
                <a:path w="836295" h="668654">
                  <a:moveTo>
                    <a:pt x="835806" y="233776"/>
                  </a:moveTo>
                  <a:lnTo>
                    <a:pt x="815205" y="231013"/>
                  </a:lnTo>
                  <a:lnTo>
                    <a:pt x="834083" y="231013"/>
                  </a:lnTo>
                  <a:lnTo>
                    <a:pt x="835806" y="233776"/>
                  </a:lnTo>
                  <a:close/>
                </a:path>
                <a:path w="836295" h="668654">
                  <a:moveTo>
                    <a:pt x="164716" y="668042"/>
                  </a:moveTo>
                  <a:lnTo>
                    <a:pt x="144115" y="665279"/>
                  </a:lnTo>
                  <a:lnTo>
                    <a:pt x="0" y="434266"/>
                  </a:lnTo>
                  <a:lnTo>
                    <a:pt x="20601" y="437028"/>
                  </a:lnTo>
                  <a:lnTo>
                    <a:pt x="494130" y="437028"/>
                  </a:lnTo>
                  <a:lnTo>
                    <a:pt x="452051" y="501543"/>
                  </a:lnTo>
                  <a:lnTo>
                    <a:pt x="400946" y="542021"/>
                  </a:lnTo>
                  <a:lnTo>
                    <a:pt x="335052" y="586280"/>
                  </a:lnTo>
                  <a:lnTo>
                    <a:pt x="266327" y="626001"/>
                  </a:lnTo>
                  <a:lnTo>
                    <a:pt x="207500" y="654102"/>
                  </a:lnTo>
                  <a:lnTo>
                    <a:pt x="164716" y="668042"/>
                  </a:lnTo>
                  <a:close/>
                </a:path>
              </a:pathLst>
            </a:custGeom>
            <a:solidFill>
              <a:srgbClr val="D8B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74271" y="3947778"/>
              <a:ext cx="836294" cy="668655"/>
            </a:xfrm>
            <a:custGeom>
              <a:avLst/>
              <a:gdLst/>
              <a:ahLst/>
              <a:cxnLst/>
              <a:rect l="l" t="t" r="r" b="b"/>
              <a:pathLst>
                <a:path w="836295" h="668654">
                  <a:moveTo>
                    <a:pt x="0" y="434266"/>
                  </a:moveTo>
                  <a:lnTo>
                    <a:pt x="20601" y="437028"/>
                  </a:lnTo>
                  <a:lnTo>
                    <a:pt x="63386" y="423088"/>
                  </a:lnTo>
                  <a:lnTo>
                    <a:pt x="122212" y="394987"/>
                  </a:lnTo>
                  <a:lnTo>
                    <a:pt x="190937" y="355266"/>
                  </a:lnTo>
                  <a:lnTo>
                    <a:pt x="256831" y="311007"/>
                  </a:lnTo>
                  <a:lnTo>
                    <a:pt x="307936" y="270529"/>
                  </a:lnTo>
                  <a:lnTo>
                    <a:pt x="339268" y="238232"/>
                  </a:lnTo>
                  <a:lnTo>
                    <a:pt x="345845" y="218514"/>
                  </a:lnTo>
                  <a:lnTo>
                    <a:pt x="383755" y="166499"/>
                  </a:lnTo>
                  <a:lnTo>
                    <a:pt x="434860" y="126021"/>
                  </a:lnTo>
                  <a:lnTo>
                    <a:pt x="500754" y="81761"/>
                  </a:lnTo>
                  <a:lnTo>
                    <a:pt x="569479" y="42040"/>
                  </a:lnTo>
                  <a:lnTo>
                    <a:pt x="628305" y="13939"/>
                  </a:lnTo>
                  <a:lnTo>
                    <a:pt x="671090" y="0"/>
                  </a:lnTo>
                  <a:lnTo>
                    <a:pt x="691691" y="2762"/>
                  </a:lnTo>
                  <a:lnTo>
                    <a:pt x="835806" y="233776"/>
                  </a:lnTo>
                  <a:lnTo>
                    <a:pt x="815205" y="231013"/>
                  </a:lnTo>
                  <a:lnTo>
                    <a:pt x="772420" y="244953"/>
                  </a:lnTo>
                  <a:lnTo>
                    <a:pt x="713594" y="273054"/>
                  </a:lnTo>
                  <a:lnTo>
                    <a:pt x="644869" y="312775"/>
                  </a:lnTo>
                  <a:lnTo>
                    <a:pt x="578975" y="357034"/>
                  </a:lnTo>
                  <a:lnTo>
                    <a:pt x="527870" y="397512"/>
                  </a:lnTo>
                  <a:lnTo>
                    <a:pt x="496538" y="429810"/>
                  </a:lnTo>
                  <a:lnTo>
                    <a:pt x="483383" y="469245"/>
                  </a:lnTo>
                  <a:lnTo>
                    <a:pt x="452051" y="501543"/>
                  </a:lnTo>
                  <a:lnTo>
                    <a:pt x="400946" y="542021"/>
                  </a:lnTo>
                  <a:lnTo>
                    <a:pt x="335052" y="586280"/>
                  </a:lnTo>
                  <a:lnTo>
                    <a:pt x="266327" y="626001"/>
                  </a:lnTo>
                  <a:lnTo>
                    <a:pt x="207500" y="654102"/>
                  </a:lnTo>
                  <a:lnTo>
                    <a:pt x="164716" y="668042"/>
                  </a:lnTo>
                  <a:lnTo>
                    <a:pt x="144115" y="665279"/>
                  </a:lnTo>
                  <a:lnTo>
                    <a:pt x="0" y="43426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49375" y="1888350"/>
            <a:ext cx="2213374" cy="361082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071614" y="1226026"/>
            <a:ext cx="1837689" cy="569387"/>
          </a:xfrm>
          <a:prstGeom prst="rect">
            <a:avLst/>
          </a:prstGeom>
          <a:solidFill>
            <a:srgbClr val="AAF488"/>
          </a:solidFill>
        </p:spPr>
        <p:txBody>
          <a:bodyPr vert="horz" wrap="square" lIns="0" tIns="762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sz="2100" u="sng" baseline="3968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                    </a:t>
            </a:r>
            <a:r>
              <a:rPr sz="2100" u="sng" spc="195" baseline="3968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15" baseline="39682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TELENCÉFAL</a:t>
            </a:r>
            <a:r>
              <a:rPr b="1" spc="-15" dirty="0">
                <a:latin typeface="Times New Roman"/>
                <a:cs typeface="Times New Roman"/>
              </a:rPr>
              <a:t>O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543100" y="1256798"/>
            <a:ext cx="1495574" cy="509755"/>
          </a:xfrm>
          <a:prstGeom prst="rect">
            <a:avLst/>
          </a:prstGeom>
          <a:solidFill>
            <a:srgbClr val="CEE1F3"/>
          </a:solidFill>
        </p:spPr>
        <p:txBody>
          <a:bodyPr vert="horz" wrap="square" lIns="0" tIns="78105" rIns="0" bIns="0" rtlCol="0" anchor="ctr">
            <a:spAutoFit/>
          </a:bodyPr>
          <a:lstStyle/>
          <a:p>
            <a:pPr marL="85725" marR="140335">
              <a:spcBef>
                <a:spcPts val="615"/>
              </a:spcBef>
            </a:pP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Hemisferio</a:t>
            </a:r>
            <a:r>
              <a:rPr sz="1400" b="1" spc="-30" dirty="0">
                <a:latin typeface="Tahoma"/>
                <a:cs typeface="Tahoma"/>
              </a:rPr>
              <a:t> 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izquierdo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74511" y="1149076"/>
            <a:ext cx="1505229" cy="509755"/>
          </a:xfrm>
          <a:prstGeom prst="rect">
            <a:avLst/>
          </a:prstGeom>
          <a:solidFill>
            <a:srgbClr val="FCE4CD"/>
          </a:solidFill>
        </p:spPr>
        <p:txBody>
          <a:bodyPr vert="horz" wrap="square" lIns="0" tIns="78105" rIns="0" bIns="0" rtlCol="0">
            <a:spAutoFit/>
          </a:bodyPr>
          <a:lstStyle/>
          <a:p>
            <a:pPr marL="85725" marR="140335">
              <a:spcBef>
                <a:spcPts val="615"/>
              </a:spcBef>
            </a:pP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Hemisferio 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derecho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09112" y="1436381"/>
            <a:ext cx="1356360" cy="41275"/>
            <a:chOff x="5385112" y="579129"/>
            <a:chExt cx="1356360" cy="41275"/>
          </a:xfrm>
        </p:grpSpPr>
        <p:sp>
          <p:nvSpPr>
            <p:cNvPr id="42" name="object 42"/>
            <p:cNvSpPr/>
            <p:nvPr/>
          </p:nvSpPr>
          <p:spPr>
            <a:xfrm>
              <a:off x="5385112" y="599625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0" y="0"/>
                  </a:moveTo>
                  <a:lnTo>
                    <a:pt x="130814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93262" y="583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93262" y="583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3715474" y="1436381"/>
            <a:ext cx="53340" cy="41275"/>
            <a:chOff x="2191474" y="579129"/>
            <a:chExt cx="53340" cy="41275"/>
          </a:xfrm>
        </p:grpSpPr>
        <p:sp>
          <p:nvSpPr>
            <p:cNvPr id="46" name="object 46"/>
            <p:cNvSpPr/>
            <p:nvPr/>
          </p:nvSpPr>
          <p:spPr>
            <a:xfrm>
              <a:off x="2196237" y="583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96237" y="583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712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68" y="1821449"/>
            <a:ext cx="164990" cy="1709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54133" y="20994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806" y="37999"/>
                </a:moveTo>
                <a:lnTo>
                  <a:pt x="4701" y="32062"/>
                </a:lnTo>
                <a:lnTo>
                  <a:pt x="0" y="18999"/>
                </a:lnTo>
                <a:lnTo>
                  <a:pt x="4701" y="5937"/>
                </a:lnTo>
                <a:lnTo>
                  <a:pt x="18806" y="0"/>
                </a:lnTo>
                <a:lnTo>
                  <a:pt x="32489" y="5937"/>
                </a:lnTo>
                <a:lnTo>
                  <a:pt x="37049" y="18999"/>
                </a:lnTo>
                <a:lnTo>
                  <a:pt x="32489" y="32062"/>
                </a:lnTo>
                <a:lnTo>
                  <a:pt x="18806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828" y="857252"/>
            <a:ext cx="2162175" cy="636905"/>
          </a:xfrm>
          <a:custGeom>
            <a:avLst/>
            <a:gdLst/>
            <a:ahLst/>
            <a:cxnLst/>
            <a:rect l="l" t="t" r="r" b="b"/>
            <a:pathLst>
              <a:path w="2162175" h="636905">
                <a:moveTo>
                  <a:pt x="677498" y="568625"/>
                </a:moveTo>
                <a:lnTo>
                  <a:pt x="621112" y="567882"/>
                </a:lnTo>
                <a:lnTo>
                  <a:pt x="568965" y="565401"/>
                </a:lnTo>
                <a:lnTo>
                  <a:pt x="520645" y="560804"/>
                </a:lnTo>
                <a:lnTo>
                  <a:pt x="475740" y="553711"/>
                </a:lnTo>
                <a:lnTo>
                  <a:pt x="433837" y="543745"/>
                </a:lnTo>
                <a:lnTo>
                  <a:pt x="394522" y="530525"/>
                </a:lnTo>
                <a:lnTo>
                  <a:pt x="357383" y="513675"/>
                </a:lnTo>
                <a:lnTo>
                  <a:pt x="322007" y="492813"/>
                </a:lnTo>
                <a:lnTo>
                  <a:pt x="287980" y="467563"/>
                </a:lnTo>
                <a:lnTo>
                  <a:pt x="254891" y="437546"/>
                </a:lnTo>
                <a:lnTo>
                  <a:pt x="222326" y="402382"/>
                </a:lnTo>
                <a:lnTo>
                  <a:pt x="189873" y="361693"/>
                </a:lnTo>
                <a:lnTo>
                  <a:pt x="157118" y="315100"/>
                </a:lnTo>
                <a:lnTo>
                  <a:pt x="123648" y="262225"/>
                </a:lnTo>
                <a:lnTo>
                  <a:pt x="102884" y="226766"/>
                </a:lnTo>
                <a:lnTo>
                  <a:pt x="80112" y="184976"/>
                </a:lnTo>
                <a:lnTo>
                  <a:pt x="56495" y="137993"/>
                </a:lnTo>
                <a:lnTo>
                  <a:pt x="33193" y="86956"/>
                </a:lnTo>
                <a:lnTo>
                  <a:pt x="11365" y="33003"/>
                </a:lnTo>
                <a:lnTo>
                  <a:pt x="0" y="0"/>
                </a:lnTo>
                <a:lnTo>
                  <a:pt x="2161712" y="0"/>
                </a:lnTo>
                <a:lnTo>
                  <a:pt x="2137566" y="55368"/>
                </a:lnTo>
                <a:lnTo>
                  <a:pt x="2116285" y="92158"/>
                </a:lnTo>
                <a:lnTo>
                  <a:pt x="2091251" y="128084"/>
                </a:lnTo>
                <a:lnTo>
                  <a:pt x="2062172" y="163629"/>
                </a:lnTo>
                <a:lnTo>
                  <a:pt x="2028754" y="199275"/>
                </a:lnTo>
                <a:lnTo>
                  <a:pt x="1990702" y="235501"/>
                </a:lnTo>
                <a:lnTo>
                  <a:pt x="1947723" y="272791"/>
                </a:lnTo>
                <a:lnTo>
                  <a:pt x="1860714" y="343102"/>
                </a:lnTo>
                <a:lnTo>
                  <a:pt x="1822356" y="375443"/>
                </a:lnTo>
                <a:lnTo>
                  <a:pt x="1746097" y="440572"/>
                </a:lnTo>
                <a:lnTo>
                  <a:pt x="1707747" y="472284"/>
                </a:lnTo>
                <a:lnTo>
                  <a:pt x="1668952" y="502711"/>
                </a:lnTo>
                <a:lnTo>
                  <a:pt x="1629487" y="531315"/>
                </a:lnTo>
                <a:lnTo>
                  <a:pt x="1589128" y="557560"/>
                </a:lnTo>
                <a:lnTo>
                  <a:pt x="1569871" y="568400"/>
                </a:lnTo>
                <a:lnTo>
                  <a:pt x="714198" y="568400"/>
                </a:lnTo>
                <a:lnTo>
                  <a:pt x="677498" y="568625"/>
                </a:lnTo>
                <a:close/>
              </a:path>
              <a:path w="2162175" h="636905">
                <a:moveTo>
                  <a:pt x="1317023" y="636400"/>
                </a:moveTo>
                <a:lnTo>
                  <a:pt x="1278137" y="635387"/>
                </a:lnTo>
                <a:lnTo>
                  <a:pt x="1216478" y="630853"/>
                </a:lnTo>
                <a:lnTo>
                  <a:pt x="1167353" y="625275"/>
                </a:lnTo>
                <a:lnTo>
                  <a:pt x="1117741" y="618306"/>
                </a:lnTo>
                <a:lnTo>
                  <a:pt x="916825" y="585844"/>
                </a:lnTo>
                <a:lnTo>
                  <a:pt x="866577" y="578911"/>
                </a:lnTo>
                <a:lnTo>
                  <a:pt x="816560" y="573382"/>
                </a:lnTo>
                <a:lnTo>
                  <a:pt x="766894" y="569723"/>
                </a:lnTo>
                <a:lnTo>
                  <a:pt x="717698" y="568400"/>
                </a:lnTo>
                <a:lnTo>
                  <a:pt x="1569871" y="568400"/>
                </a:lnTo>
                <a:lnTo>
                  <a:pt x="1504830" y="600820"/>
                </a:lnTo>
                <a:lnTo>
                  <a:pt x="1460444" y="616760"/>
                </a:lnTo>
                <a:lnTo>
                  <a:pt x="1414266" y="628191"/>
                </a:lnTo>
                <a:lnTo>
                  <a:pt x="1366073" y="634575"/>
                </a:lnTo>
                <a:lnTo>
                  <a:pt x="1361523" y="634575"/>
                </a:lnTo>
                <a:lnTo>
                  <a:pt x="1358473" y="635350"/>
                </a:lnTo>
                <a:lnTo>
                  <a:pt x="1348193" y="635798"/>
                </a:lnTo>
                <a:lnTo>
                  <a:pt x="1337861" y="636128"/>
                </a:lnTo>
                <a:lnTo>
                  <a:pt x="1327473" y="636330"/>
                </a:lnTo>
                <a:lnTo>
                  <a:pt x="1317023" y="636400"/>
                </a:lnTo>
                <a:close/>
              </a:path>
            </a:pathLst>
          </a:custGeom>
          <a:solidFill>
            <a:srgbClr val="3B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3768" y="1614462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27356" y="56999"/>
                </a:moveTo>
                <a:lnTo>
                  <a:pt x="6839" y="48093"/>
                </a:lnTo>
                <a:lnTo>
                  <a:pt x="0" y="28499"/>
                </a:lnTo>
                <a:lnTo>
                  <a:pt x="6839" y="8906"/>
                </a:lnTo>
                <a:lnTo>
                  <a:pt x="27356" y="0"/>
                </a:lnTo>
                <a:lnTo>
                  <a:pt x="48295" y="8906"/>
                </a:lnTo>
                <a:lnTo>
                  <a:pt x="55274" y="28499"/>
                </a:lnTo>
                <a:lnTo>
                  <a:pt x="48295" y="48093"/>
                </a:lnTo>
                <a:lnTo>
                  <a:pt x="27356" y="5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215" y="1614462"/>
            <a:ext cx="164990" cy="17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860" y="1001189"/>
            <a:ext cx="100082" cy="122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9264" y="1453764"/>
            <a:ext cx="64387" cy="668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6552" y="960587"/>
            <a:ext cx="124700" cy="11577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856450" y="857252"/>
            <a:ext cx="88900" cy="42545"/>
          </a:xfrm>
          <a:custGeom>
            <a:avLst/>
            <a:gdLst/>
            <a:ahLst/>
            <a:cxnLst/>
            <a:rect l="l" t="t" r="r" b="b"/>
            <a:pathLst>
              <a:path w="88900" h="42545">
                <a:moveTo>
                  <a:pt x="61349" y="41999"/>
                </a:moveTo>
                <a:lnTo>
                  <a:pt x="50574" y="41999"/>
                </a:lnTo>
                <a:lnTo>
                  <a:pt x="46499" y="41399"/>
                </a:lnTo>
                <a:lnTo>
                  <a:pt x="6824" y="12149"/>
                </a:lnTo>
                <a:lnTo>
                  <a:pt x="3024" y="8349"/>
                </a:lnTo>
                <a:lnTo>
                  <a:pt x="749" y="4549"/>
                </a:lnTo>
                <a:lnTo>
                  <a:pt x="0" y="0"/>
                </a:lnTo>
                <a:lnTo>
                  <a:pt x="86624" y="0"/>
                </a:lnTo>
                <a:lnTo>
                  <a:pt x="88883" y="10399"/>
                </a:lnTo>
                <a:lnTo>
                  <a:pt x="87578" y="20515"/>
                </a:lnTo>
                <a:lnTo>
                  <a:pt x="82564" y="29492"/>
                </a:lnTo>
                <a:lnTo>
                  <a:pt x="73699" y="36474"/>
                </a:lnTo>
                <a:lnTo>
                  <a:pt x="67974" y="40299"/>
                </a:lnTo>
                <a:lnTo>
                  <a:pt x="61349" y="41999"/>
                </a:lnTo>
                <a:close/>
              </a:path>
            </a:pathLst>
          </a:custGeom>
          <a:solidFill>
            <a:srgbClr val="97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1099" y="857252"/>
            <a:ext cx="127568" cy="717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259048" y="857250"/>
            <a:ext cx="229870" cy="170180"/>
            <a:chOff x="735048" y="0"/>
            <a:chExt cx="229870" cy="1701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892" y="103612"/>
              <a:ext cx="94876" cy="66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048" y="0"/>
              <a:ext cx="108389" cy="9042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34975" y="1101912"/>
            <a:ext cx="127574" cy="1243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88614" y="1135339"/>
            <a:ext cx="128785" cy="1350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8352" y="1183012"/>
            <a:ext cx="82143" cy="1046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30648" y="1265689"/>
            <a:ext cx="283845" cy="202565"/>
            <a:chOff x="406646" y="408437"/>
            <a:chExt cx="283845" cy="20256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646" y="488787"/>
              <a:ext cx="129641" cy="1218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080" y="408437"/>
              <a:ext cx="115957" cy="11834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89576" y="1302062"/>
            <a:ext cx="107367" cy="1077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46948" y="1273587"/>
            <a:ext cx="107386" cy="962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3565" y="1064537"/>
            <a:ext cx="110184" cy="1112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2709" y="1443239"/>
            <a:ext cx="122540" cy="117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61494" y="999564"/>
            <a:ext cx="106119" cy="1023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07414" y="2328789"/>
            <a:ext cx="64387" cy="6684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845687" y="1037699"/>
            <a:ext cx="321945" cy="288290"/>
          </a:xfrm>
          <a:custGeom>
            <a:avLst/>
            <a:gdLst/>
            <a:ahLst/>
            <a:cxnLst/>
            <a:rect l="l" t="t" r="r" b="b"/>
            <a:pathLst>
              <a:path w="321944" h="288290">
                <a:moveTo>
                  <a:pt x="178976" y="287874"/>
                </a:moveTo>
                <a:lnTo>
                  <a:pt x="98532" y="270989"/>
                </a:lnTo>
                <a:lnTo>
                  <a:pt x="60222" y="248672"/>
                </a:lnTo>
                <a:lnTo>
                  <a:pt x="29257" y="218546"/>
                </a:lnTo>
                <a:lnTo>
                  <a:pt x="8296" y="181836"/>
                </a:lnTo>
                <a:lnTo>
                  <a:pt x="0" y="139762"/>
                </a:lnTo>
                <a:lnTo>
                  <a:pt x="7026" y="93549"/>
                </a:lnTo>
                <a:lnTo>
                  <a:pt x="43501" y="34743"/>
                </a:lnTo>
                <a:lnTo>
                  <a:pt x="102776" y="3874"/>
                </a:lnTo>
                <a:lnTo>
                  <a:pt x="129826" y="0"/>
                </a:lnTo>
                <a:lnTo>
                  <a:pt x="139395" y="507"/>
                </a:lnTo>
                <a:lnTo>
                  <a:pt x="148892" y="2056"/>
                </a:lnTo>
                <a:lnTo>
                  <a:pt x="158243" y="4682"/>
                </a:lnTo>
                <a:lnTo>
                  <a:pt x="167376" y="8424"/>
                </a:lnTo>
                <a:lnTo>
                  <a:pt x="176371" y="10853"/>
                </a:lnTo>
                <a:lnTo>
                  <a:pt x="185226" y="13562"/>
                </a:lnTo>
                <a:lnTo>
                  <a:pt x="194081" y="16553"/>
                </a:lnTo>
                <a:lnTo>
                  <a:pt x="203076" y="19824"/>
                </a:lnTo>
                <a:lnTo>
                  <a:pt x="215019" y="23432"/>
                </a:lnTo>
                <a:lnTo>
                  <a:pt x="277171" y="59050"/>
                </a:lnTo>
                <a:lnTo>
                  <a:pt x="313555" y="116396"/>
                </a:lnTo>
                <a:lnTo>
                  <a:pt x="321626" y="149774"/>
                </a:lnTo>
                <a:lnTo>
                  <a:pt x="318603" y="199119"/>
                </a:lnTo>
                <a:lnTo>
                  <a:pt x="298824" y="237741"/>
                </a:lnTo>
                <a:lnTo>
                  <a:pt x="266291" y="265500"/>
                </a:lnTo>
                <a:lnTo>
                  <a:pt x="225007" y="282258"/>
                </a:lnTo>
                <a:lnTo>
                  <a:pt x="178976" y="287874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5309" y="955329"/>
            <a:ext cx="307340" cy="318770"/>
          </a:xfrm>
          <a:custGeom>
            <a:avLst/>
            <a:gdLst/>
            <a:ahLst/>
            <a:cxnLst/>
            <a:rect l="l" t="t" r="r" b="b"/>
            <a:pathLst>
              <a:path w="307339" h="318770">
                <a:moveTo>
                  <a:pt x="153908" y="318458"/>
                </a:moveTo>
                <a:lnTo>
                  <a:pt x="113075" y="313815"/>
                </a:lnTo>
                <a:lnTo>
                  <a:pt x="50255" y="280855"/>
                </a:lnTo>
                <a:lnTo>
                  <a:pt x="12563" y="225613"/>
                </a:lnTo>
                <a:lnTo>
                  <a:pt x="0" y="159229"/>
                </a:lnTo>
                <a:lnTo>
                  <a:pt x="3140" y="125340"/>
                </a:lnTo>
                <a:lnTo>
                  <a:pt x="28268" y="63134"/>
                </a:lnTo>
                <a:lnTo>
                  <a:pt x="78524" y="17640"/>
                </a:lnTo>
                <a:lnTo>
                  <a:pt x="153908" y="0"/>
                </a:lnTo>
                <a:lnTo>
                  <a:pt x="194730" y="4642"/>
                </a:lnTo>
                <a:lnTo>
                  <a:pt x="257429" y="37602"/>
                </a:lnTo>
                <a:lnTo>
                  <a:pt x="294930" y="92844"/>
                </a:lnTo>
                <a:lnTo>
                  <a:pt x="307311" y="159229"/>
                </a:lnTo>
                <a:lnTo>
                  <a:pt x="304105" y="193117"/>
                </a:lnTo>
                <a:lnTo>
                  <a:pt x="278946" y="255323"/>
                </a:lnTo>
                <a:lnTo>
                  <a:pt x="228855" y="300817"/>
                </a:lnTo>
                <a:lnTo>
                  <a:pt x="153908" y="318458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26892" y="884535"/>
            <a:ext cx="378460" cy="698500"/>
          </a:xfrm>
          <a:custGeom>
            <a:avLst/>
            <a:gdLst/>
            <a:ahLst/>
            <a:cxnLst/>
            <a:rect l="l" t="t" r="r" b="b"/>
            <a:pathLst>
              <a:path w="378459" h="698500">
                <a:moveTo>
                  <a:pt x="295775" y="697884"/>
                </a:moveTo>
                <a:lnTo>
                  <a:pt x="230580" y="686746"/>
                </a:lnTo>
                <a:lnTo>
                  <a:pt x="167633" y="663451"/>
                </a:lnTo>
                <a:lnTo>
                  <a:pt x="134149" y="642436"/>
                </a:lnTo>
                <a:lnTo>
                  <a:pt x="104372" y="616954"/>
                </a:lnTo>
                <a:lnTo>
                  <a:pt x="78303" y="587768"/>
                </a:lnTo>
                <a:lnTo>
                  <a:pt x="48222" y="542452"/>
                </a:lnTo>
                <a:lnTo>
                  <a:pt x="25342" y="493507"/>
                </a:lnTo>
                <a:lnTo>
                  <a:pt x="9674" y="442984"/>
                </a:lnTo>
                <a:lnTo>
                  <a:pt x="1229" y="392932"/>
                </a:lnTo>
                <a:lnTo>
                  <a:pt x="0" y="351573"/>
                </a:lnTo>
                <a:lnTo>
                  <a:pt x="3551" y="305018"/>
                </a:lnTo>
                <a:lnTo>
                  <a:pt x="12456" y="257633"/>
                </a:lnTo>
                <a:lnTo>
                  <a:pt x="27284" y="213786"/>
                </a:lnTo>
                <a:lnTo>
                  <a:pt x="48607" y="177845"/>
                </a:lnTo>
                <a:lnTo>
                  <a:pt x="78231" y="145482"/>
                </a:lnTo>
                <a:lnTo>
                  <a:pt x="115295" y="111587"/>
                </a:lnTo>
                <a:lnTo>
                  <a:pt x="157117" y="78472"/>
                </a:lnTo>
                <a:lnTo>
                  <a:pt x="201014" y="48445"/>
                </a:lnTo>
                <a:lnTo>
                  <a:pt x="244304" y="23817"/>
                </a:lnTo>
                <a:lnTo>
                  <a:pt x="284303" y="6899"/>
                </a:lnTo>
                <a:lnTo>
                  <a:pt x="318329" y="0"/>
                </a:lnTo>
                <a:lnTo>
                  <a:pt x="332581" y="3160"/>
                </a:lnTo>
                <a:lnTo>
                  <a:pt x="374144" y="46476"/>
                </a:lnTo>
                <a:lnTo>
                  <a:pt x="378126" y="76337"/>
                </a:lnTo>
                <a:lnTo>
                  <a:pt x="375938" y="111666"/>
                </a:lnTo>
                <a:lnTo>
                  <a:pt x="368902" y="151511"/>
                </a:lnTo>
                <a:lnTo>
                  <a:pt x="358340" y="194917"/>
                </a:lnTo>
                <a:lnTo>
                  <a:pt x="345572" y="240931"/>
                </a:lnTo>
                <a:lnTo>
                  <a:pt x="331922" y="288598"/>
                </a:lnTo>
                <a:lnTo>
                  <a:pt x="318710" y="336965"/>
                </a:lnTo>
                <a:lnTo>
                  <a:pt x="307259" y="385078"/>
                </a:lnTo>
                <a:lnTo>
                  <a:pt x="298889" y="431983"/>
                </a:lnTo>
                <a:lnTo>
                  <a:pt x="294922" y="476727"/>
                </a:lnTo>
                <a:lnTo>
                  <a:pt x="296681" y="518355"/>
                </a:lnTo>
                <a:lnTo>
                  <a:pt x="305487" y="555914"/>
                </a:lnTo>
                <a:lnTo>
                  <a:pt x="322661" y="588450"/>
                </a:lnTo>
                <a:lnTo>
                  <a:pt x="351344" y="635852"/>
                </a:lnTo>
                <a:lnTo>
                  <a:pt x="358370" y="668040"/>
                </a:lnTo>
                <a:lnTo>
                  <a:pt x="348366" y="687470"/>
                </a:lnTo>
                <a:lnTo>
                  <a:pt x="325959" y="696599"/>
                </a:lnTo>
                <a:lnTo>
                  <a:pt x="295775" y="697884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12390" y="907474"/>
            <a:ext cx="164990" cy="17097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007814" y="1363327"/>
            <a:ext cx="64387" cy="6684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0450431" y="202252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0090335" y="857252"/>
            <a:ext cx="548640" cy="478155"/>
            <a:chOff x="8566335" y="0"/>
            <a:chExt cx="548640" cy="478155"/>
          </a:xfrm>
        </p:grpSpPr>
        <p:sp>
          <p:nvSpPr>
            <p:cNvPr id="34" name="object 34"/>
            <p:cNvSpPr/>
            <p:nvPr/>
          </p:nvSpPr>
          <p:spPr>
            <a:xfrm>
              <a:off x="8975081" y="409350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18243" y="37974"/>
                  </a:moveTo>
                  <a:lnTo>
                    <a:pt x="4560" y="32041"/>
                  </a:lnTo>
                  <a:lnTo>
                    <a:pt x="0" y="18987"/>
                  </a:lnTo>
                  <a:lnTo>
                    <a:pt x="4560" y="5933"/>
                  </a:lnTo>
                  <a:lnTo>
                    <a:pt x="18243" y="0"/>
                  </a:lnTo>
                  <a:lnTo>
                    <a:pt x="31926" y="5933"/>
                  </a:lnTo>
                  <a:lnTo>
                    <a:pt x="36487" y="18987"/>
                  </a:lnTo>
                  <a:lnTo>
                    <a:pt x="31926" y="32041"/>
                  </a:lnTo>
                  <a:lnTo>
                    <a:pt x="18243" y="37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66335" y="0"/>
              <a:ext cx="548640" cy="478155"/>
            </a:xfrm>
            <a:custGeom>
              <a:avLst/>
              <a:gdLst/>
              <a:ahLst/>
              <a:cxnLst/>
              <a:rect l="l" t="t" r="r" b="b"/>
              <a:pathLst>
                <a:path w="548640" h="478155">
                  <a:moveTo>
                    <a:pt x="127494" y="477998"/>
                  </a:moveTo>
                  <a:lnTo>
                    <a:pt x="64415" y="456460"/>
                  </a:lnTo>
                  <a:lnTo>
                    <a:pt x="17997" y="407579"/>
                  </a:lnTo>
                  <a:lnTo>
                    <a:pt x="0" y="344347"/>
                  </a:lnTo>
                  <a:lnTo>
                    <a:pt x="4484" y="311975"/>
                  </a:lnTo>
                  <a:lnTo>
                    <a:pt x="18920" y="281482"/>
                  </a:lnTo>
                  <a:lnTo>
                    <a:pt x="34177" y="260956"/>
                  </a:lnTo>
                  <a:lnTo>
                    <a:pt x="50837" y="241243"/>
                  </a:lnTo>
                  <a:lnTo>
                    <a:pt x="67784" y="221614"/>
                  </a:lnTo>
                  <a:lnTo>
                    <a:pt x="83904" y="201338"/>
                  </a:lnTo>
                  <a:lnTo>
                    <a:pt x="95186" y="184298"/>
                  </a:lnTo>
                  <a:lnTo>
                    <a:pt x="105759" y="166613"/>
                  </a:lnTo>
                  <a:lnTo>
                    <a:pt x="116280" y="148833"/>
                  </a:lnTo>
                  <a:lnTo>
                    <a:pt x="127408" y="131507"/>
                  </a:lnTo>
                  <a:lnTo>
                    <a:pt x="127900" y="131241"/>
                  </a:lnTo>
                  <a:lnTo>
                    <a:pt x="148651" y="99960"/>
                  </a:lnTo>
                  <a:lnTo>
                    <a:pt x="174104" y="72057"/>
                  </a:lnTo>
                  <a:lnTo>
                    <a:pt x="236003" y="27501"/>
                  </a:lnTo>
                  <a:lnTo>
                    <a:pt x="304891" y="424"/>
                  </a:lnTo>
                  <a:lnTo>
                    <a:pt x="429605" y="0"/>
                  </a:lnTo>
                  <a:lnTo>
                    <a:pt x="468685" y="17808"/>
                  </a:lnTo>
                  <a:lnTo>
                    <a:pt x="504487" y="48010"/>
                  </a:lnTo>
                  <a:lnTo>
                    <a:pt x="531018" y="86700"/>
                  </a:lnTo>
                  <a:lnTo>
                    <a:pt x="546347" y="131825"/>
                  </a:lnTo>
                  <a:lnTo>
                    <a:pt x="548542" y="181330"/>
                  </a:lnTo>
                  <a:lnTo>
                    <a:pt x="538352" y="222525"/>
                  </a:lnTo>
                  <a:lnTo>
                    <a:pt x="517756" y="256902"/>
                  </a:lnTo>
                  <a:lnTo>
                    <a:pt x="488779" y="285170"/>
                  </a:lnTo>
                  <a:lnTo>
                    <a:pt x="453445" y="308041"/>
                  </a:lnTo>
                  <a:lnTo>
                    <a:pt x="418777" y="325714"/>
                  </a:lnTo>
                  <a:lnTo>
                    <a:pt x="404145" y="333289"/>
                  </a:lnTo>
                  <a:lnTo>
                    <a:pt x="364286" y="355138"/>
                  </a:lnTo>
                  <a:lnTo>
                    <a:pt x="315294" y="386411"/>
                  </a:lnTo>
                  <a:lnTo>
                    <a:pt x="274829" y="417557"/>
                  </a:lnTo>
                  <a:lnTo>
                    <a:pt x="257139" y="430685"/>
                  </a:lnTo>
                  <a:lnTo>
                    <a:pt x="219758" y="454278"/>
                  </a:lnTo>
                  <a:lnTo>
                    <a:pt x="175444" y="472484"/>
                  </a:lnTo>
                  <a:lnTo>
                    <a:pt x="151939" y="477126"/>
                  </a:lnTo>
                  <a:lnTo>
                    <a:pt x="127494" y="477998"/>
                  </a:lnTo>
                  <a:close/>
                </a:path>
              </a:pathLst>
            </a:custGeom>
            <a:solidFill>
              <a:srgbClr val="FCB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208874" y="1513224"/>
            <a:ext cx="321945" cy="288290"/>
          </a:xfrm>
          <a:custGeom>
            <a:avLst/>
            <a:gdLst/>
            <a:ahLst/>
            <a:cxnLst/>
            <a:rect l="l" t="t" r="r" b="b"/>
            <a:pathLst>
              <a:path w="321945" h="288290">
                <a:moveTo>
                  <a:pt x="178976" y="287874"/>
                </a:moveTo>
                <a:lnTo>
                  <a:pt x="98532" y="270989"/>
                </a:lnTo>
                <a:lnTo>
                  <a:pt x="60222" y="248672"/>
                </a:lnTo>
                <a:lnTo>
                  <a:pt x="29257" y="218546"/>
                </a:lnTo>
                <a:lnTo>
                  <a:pt x="8296" y="181836"/>
                </a:lnTo>
                <a:lnTo>
                  <a:pt x="0" y="139762"/>
                </a:lnTo>
                <a:lnTo>
                  <a:pt x="7026" y="93549"/>
                </a:lnTo>
                <a:lnTo>
                  <a:pt x="43501" y="34743"/>
                </a:lnTo>
                <a:lnTo>
                  <a:pt x="102776" y="3874"/>
                </a:lnTo>
                <a:lnTo>
                  <a:pt x="129826" y="0"/>
                </a:lnTo>
                <a:lnTo>
                  <a:pt x="139395" y="507"/>
                </a:lnTo>
                <a:lnTo>
                  <a:pt x="148892" y="2056"/>
                </a:lnTo>
                <a:lnTo>
                  <a:pt x="158243" y="4682"/>
                </a:lnTo>
                <a:lnTo>
                  <a:pt x="167376" y="8424"/>
                </a:lnTo>
                <a:lnTo>
                  <a:pt x="176371" y="10853"/>
                </a:lnTo>
                <a:lnTo>
                  <a:pt x="185226" y="13562"/>
                </a:lnTo>
                <a:lnTo>
                  <a:pt x="194081" y="16553"/>
                </a:lnTo>
                <a:lnTo>
                  <a:pt x="203076" y="19824"/>
                </a:lnTo>
                <a:lnTo>
                  <a:pt x="215019" y="23432"/>
                </a:lnTo>
                <a:lnTo>
                  <a:pt x="277171" y="59050"/>
                </a:lnTo>
                <a:lnTo>
                  <a:pt x="313555" y="116396"/>
                </a:lnTo>
                <a:lnTo>
                  <a:pt x="321626" y="149774"/>
                </a:lnTo>
                <a:lnTo>
                  <a:pt x="318603" y="199119"/>
                </a:lnTo>
                <a:lnTo>
                  <a:pt x="298824" y="237741"/>
                </a:lnTo>
                <a:lnTo>
                  <a:pt x="266291" y="265500"/>
                </a:lnTo>
                <a:lnTo>
                  <a:pt x="225007" y="282258"/>
                </a:lnTo>
                <a:lnTo>
                  <a:pt x="178976" y="287874"/>
                </a:lnTo>
                <a:close/>
              </a:path>
            </a:pathLst>
          </a:custGeom>
          <a:solidFill>
            <a:srgbClr val="97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89131" y="1763125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69508" y="1698724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348" y="5937"/>
                </a:lnTo>
                <a:lnTo>
                  <a:pt x="37049" y="18999"/>
                </a:lnTo>
                <a:lnTo>
                  <a:pt x="32348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14596" y="1272420"/>
            <a:ext cx="610870" cy="633095"/>
          </a:xfrm>
          <a:custGeom>
            <a:avLst/>
            <a:gdLst/>
            <a:ahLst/>
            <a:cxnLst/>
            <a:rect l="l" t="t" r="r" b="b"/>
            <a:pathLst>
              <a:path w="610870" h="633094">
                <a:moveTo>
                  <a:pt x="304688" y="632504"/>
                </a:moveTo>
                <a:lnTo>
                  <a:pt x="262578" y="630142"/>
                </a:lnTo>
                <a:lnTo>
                  <a:pt x="223608" y="623284"/>
                </a:lnTo>
                <a:lnTo>
                  <a:pt x="155077" y="597468"/>
                </a:lnTo>
                <a:lnTo>
                  <a:pt x="99076" y="557821"/>
                </a:lnTo>
                <a:lnTo>
                  <a:pt x="55586" y="507110"/>
                </a:lnTo>
                <a:lnTo>
                  <a:pt x="24590" y="448101"/>
                </a:lnTo>
                <a:lnTo>
                  <a:pt x="6067" y="383559"/>
                </a:lnTo>
                <a:lnTo>
                  <a:pt x="0" y="316252"/>
                </a:lnTo>
                <a:lnTo>
                  <a:pt x="1630" y="282425"/>
                </a:lnTo>
                <a:lnTo>
                  <a:pt x="14210" y="216155"/>
                </a:lnTo>
                <a:lnTo>
                  <a:pt x="39198" y="154034"/>
                </a:lnTo>
                <a:lnTo>
                  <a:pt x="76575" y="98828"/>
                </a:lnTo>
                <a:lnTo>
                  <a:pt x="126322" y="53304"/>
                </a:lnTo>
                <a:lnTo>
                  <a:pt x="188421" y="20226"/>
                </a:lnTo>
                <a:lnTo>
                  <a:pt x="262853" y="2362"/>
                </a:lnTo>
                <a:lnTo>
                  <a:pt x="304688" y="0"/>
                </a:lnTo>
                <a:lnTo>
                  <a:pt x="346799" y="2362"/>
                </a:lnTo>
                <a:lnTo>
                  <a:pt x="385791" y="9220"/>
                </a:lnTo>
                <a:lnTo>
                  <a:pt x="454416" y="35036"/>
                </a:lnTo>
                <a:lnTo>
                  <a:pt x="510564" y="74683"/>
                </a:lnTo>
                <a:lnTo>
                  <a:pt x="554234" y="125394"/>
                </a:lnTo>
                <a:lnTo>
                  <a:pt x="585428" y="184403"/>
                </a:lnTo>
                <a:lnTo>
                  <a:pt x="604144" y="248945"/>
                </a:lnTo>
                <a:lnTo>
                  <a:pt x="610382" y="316252"/>
                </a:lnTo>
                <a:lnTo>
                  <a:pt x="608823" y="350078"/>
                </a:lnTo>
                <a:lnTo>
                  <a:pt x="596345" y="416349"/>
                </a:lnTo>
                <a:lnTo>
                  <a:pt x="571391" y="478470"/>
                </a:lnTo>
                <a:lnTo>
                  <a:pt x="533959" y="533675"/>
                </a:lnTo>
                <a:lnTo>
                  <a:pt x="484049" y="579200"/>
                </a:lnTo>
                <a:lnTo>
                  <a:pt x="421663" y="612278"/>
                </a:lnTo>
                <a:lnTo>
                  <a:pt x="346799" y="630142"/>
                </a:lnTo>
                <a:lnTo>
                  <a:pt x="304688" y="632504"/>
                </a:lnTo>
                <a:close/>
              </a:path>
            </a:pathLst>
          </a:custGeom>
          <a:solidFill>
            <a:srgbClr val="FF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790515" y="5221400"/>
            <a:ext cx="610870" cy="633095"/>
            <a:chOff x="266515" y="4364148"/>
            <a:chExt cx="610870" cy="633095"/>
          </a:xfrm>
        </p:grpSpPr>
        <p:sp>
          <p:nvSpPr>
            <p:cNvPr id="41" name="object 41"/>
            <p:cNvSpPr/>
            <p:nvPr/>
          </p:nvSpPr>
          <p:spPr>
            <a:xfrm>
              <a:off x="266515" y="4364148"/>
              <a:ext cx="610870" cy="633095"/>
            </a:xfrm>
            <a:custGeom>
              <a:avLst/>
              <a:gdLst/>
              <a:ahLst/>
              <a:cxnLst/>
              <a:rect l="l" t="t" r="r" b="b"/>
              <a:pathLst>
                <a:path w="610869" h="633095">
                  <a:moveTo>
                    <a:pt x="304680" y="632504"/>
                  </a:moveTo>
                  <a:lnTo>
                    <a:pt x="262571" y="630142"/>
                  </a:lnTo>
                  <a:lnTo>
                    <a:pt x="223602" y="623284"/>
                  </a:lnTo>
                  <a:lnTo>
                    <a:pt x="155072" y="597468"/>
                  </a:lnTo>
                  <a:lnTo>
                    <a:pt x="99073" y="557821"/>
                  </a:lnTo>
                  <a:lnTo>
                    <a:pt x="55585" y="507110"/>
                  </a:lnTo>
                  <a:lnTo>
                    <a:pt x="24589" y="448101"/>
                  </a:lnTo>
                  <a:lnTo>
                    <a:pt x="6067" y="383559"/>
                  </a:lnTo>
                  <a:lnTo>
                    <a:pt x="0" y="316252"/>
                  </a:lnTo>
                  <a:lnTo>
                    <a:pt x="1630" y="282425"/>
                  </a:lnTo>
                  <a:lnTo>
                    <a:pt x="14210" y="216155"/>
                  </a:lnTo>
                  <a:lnTo>
                    <a:pt x="39197" y="154034"/>
                  </a:lnTo>
                  <a:lnTo>
                    <a:pt x="76573" y="98828"/>
                  </a:lnTo>
                  <a:lnTo>
                    <a:pt x="126319" y="53304"/>
                  </a:lnTo>
                  <a:lnTo>
                    <a:pt x="188416" y="20226"/>
                  </a:lnTo>
                  <a:lnTo>
                    <a:pt x="262846" y="2362"/>
                  </a:lnTo>
                  <a:lnTo>
                    <a:pt x="304680" y="0"/>
                  </a:lnTo>
                  <a:lnTo>
                    <a:pt x="346790" y="2362"/>
                  </a:lnTo>
                  <a:lnTo>
                    <a:pt x="385780" y="9220"/>
                  </a:lnTo>
                  <a:lnTo>
                    <a:pt x="454404" y="35036"/>
                  </a:lnTo>
                  <a:lnTo>
                    <a:pt x="510550" y="74683"/>
                  </a:lnTo>
                  <a:lnTo>
                    <a:pt x="554219" y="125394"/>
                  </a:lnTo>
                  <a:lnTo>
                    <a:pt x="585412" y="184403"/>
                  </a:lnTo>
                  <a:lnTo>
                    <a:pt x="604127" y="248945"/>
                  </a:lnTo>
                  <a:lnTo>
                    <a:pt x="610366" y="316252"/>
                  </a:lnTo>
                  <a:lnTo>
                    <a:pt x="608806" y="350078"/>
                  </a:lnTo>
                  <a:lnTo>
                    <a:pt x="596329" y="416349"/>
                  </a:lnTo>
                  <a:lnTo>
                    <a:pt x="571375" y="478470"/>
                  </a:lnTo>
                  <a:lnTo>
                    <a:pt x="533944" y="533675"/>
                  </a:lnTo>
                  <a:lnTo>
                    <a:pt x="484036" y="579200"/>
                  </a:lnTo>
                  <a:lnTo>
                    <a:pt x="421651" y="612277"/>
                  </a:lnTo>
                  <a:lnTo>
                    <a:pt x="346790" y="630142"/>
                  </a:lnTo>
                  <a:lnTo>
                    <a:pt x="304680" y="632504"/>
                  </a:lnTo>
                  <a:close/>
                </a:path>
              </a:pathLst>
            </a:custGeom>
            <a:solidFill>
              <a:srgbClr val="FF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7047" y="4490514"/>
              <a:ext cx="268605" cy="379730"/>
            </a:xfrm>
            <a:custGeom>
              <a:avLst/>
              <a:gdLst/>
              <a:ahLst/>
              <a:cxnLst/>
              <a:rect l="l" t="t" r="r" b="b"/>
              <a:pathLst>
                <a:path w="268605" h="379729">
                  <a:moveTo>
                    <a:pt x="138291" y="21787"/>
                  </a:moveTo>
                  <a:lnTo>
                    <a:pt x="132448" y="21787"/>
                  </a:lnTo>
                  <a:lnTo>
                    <a:pt x="129913" y="19288"/>
                  </a:lnTo>
                  <a:lnTo>
                    <a:pt x="129913" y="2499"/>
                  </a:lnTo>
                  <a:lnTo>
                    <a:pt x="132448" y="0"/>
                  </a:lnTo>
                  <a:lnTo>
                    <a:pt x="138291" y="0"/>
                  </a:lnTo>
                  <a:lnTo>
                    <a:pt x="140825" y="2499"/>
                  </a:lnTo>
                  <a:lnTo>
                    <a:pt x="140825" y="19288"/>
                  </a:lnTo>
                  <a:lnTo>
                    <a:pt x="138291" y="21787"/>
                  </a:lnTo>
                  <a:close/>
                </a:path>
                <a:path w="268605" h="379729">
                  <a:moveTo>
                    <a:pt x="71169" y="32698"/>
                  </a:moveTo>
                  <a:lnTo>
                    <a:pt x="68353" y="32698"/>
                  </a:lnTo>
                  <a:lnTo>
                    <a:pt x="66488" y="31572"/>
                  </a:lnTo>
                  <a:lnTo>
                    <a:pt x="65361" y="29319"/>
                  </a:lnTo>
                  <a:lnTo>
                    <a:pt x="59518" y="20097"/>
                  </a:lnTo>
                  <a:lnTo>
                    <a:pt x="57829" y="17598"/>
                  </a:lnTo>
                  <a:lnTo>
                    <a:pt x="58674" y="13409"/>
                  </a:lnTo>
                  <a:lnTo>
                    <a:pt x="61173" y="12565"/>
                  </a:lnTo>
                  <a:lnTo>
                    <a:pt x="62369" y="11967"/>
                  </a:lnTo>
                  <a:lnTo>
                    <a:pt x="63566" y="11685"/>
                  </a:lnTo>
                  <a:lnTo>
                    <a:pt x="66699" y="11685"/>
                  </a:lnTo>
                  <a:lnTo>
                    <a:pt x="68494" y="12600"/>
                  </a:lnTo>
                  <a:lnTo>
                    <a:pt x="69585" y="14254"/>
                  </a:lnTo>
                  <a:lnTo>
                    <a:pt x="74583" y="24286"/>
                  </a:lnTo>
                  <a:lnTo>
                    <a:pt x="76272" y="26820"/>
                  </a:lnTo>
                  <a:lnTo>
                    <a:pt x="75428" y="30164"/>
                  </a:lnTo>
                  <a:lnTo>
                    <a:pt x="72084" y="32417"/>
                  </a:lnTo>
                  <a:lnTo>
                    <a:pt x="71169" y="32698"/>
                  </a:lnTo>
                  <a:close/>
                </a:path>
                <a:path w="268605" h="379729">
                  <a:moveTo>
                    <a:pt x="199851" y="32698"/>
                  </a:moveTo>
                  <a:lnTo>
                    <a:pt x="197070" y="32698"/>
                  </a:lnTo>
                  <a:lnTo>
                    <a:pt x="196155" y="32417"/>
                  </a:lnTo>
                  <a:lnTo>
                    <a:pt x="192776" y="30164"/>
                  </a:lnTo>
                  <a:lnTo>
                    <a:pt x="191931" y="26820"/>
                  </a:lnTo>
                  <a:lnTo>
                    <a:pt x="193621" y="24286"/>
                  </a:lnTo>
                  <a:lnTo>
                    <a:pt x="198654" y="14254"/>
                  </a:lnTo>
                  <a:lnTo>
                    <a:pt x="199745" y="12600"/>
                  </a:lnTo>
                  <a:lnTo>
                    <a:pt x="201505" y="11685"/>
                  </a:lnTo>
                  <a:lnTo>
                    <a:pt x="204673" y="11685"/>
                  </a:lnTo>
                  <a:lnTo>
                    <a:pt x="205834" y="11967"/>
                  </a:lnTo>
                  <a:lnTo>
                    <a:pt x="207084" y="12600"/>
                  </a:lnTo>
                  <a:lnTo>
                    <a:pt x="209565" y="14254"/>
                  </a:lnTo>
                  <a:lnTo>
                    <a:pt x="210375" y="17598"/>
                  </a:lnTo>
                  <a:lnTo>
                    <a:pt x="208721" y="20097"/>
                  </a:lnTo>
                  <a:lnTo>
                    <a:pt x="202843" y="29319"/>
                  </a:lnTo>
                  <a:lnTo>
                    <a:pt x="201716" y="31572"/>
                  </a:lnTo>
                  <a:lnTo>
                    <a:pt x="199851" y="32698"/>
                  </a:lnTo>
                  <a:close/>
                </a:path>
                <a:path w="268605" h="379729">
                  <a:moveTo>
                    <a:pt x="53957" y="91409"/>
                  </a:moveTo>
                  <a:lnTo>
                    <a:pt x="51036" y="91409"/>
                  </a:lnTo>
                  <a:lnTo>
                    <a:pt x="49734" y="90139"/>
                  </a:lnTo>
                  <a:lnTo>
                    <a:pt x="48607" y="90139"/>
                  </a:lnTo>
                  <a:lnTo>
                    <a:pt x="46953" y="87599"/>
                  </a:lnTo>
                  <a:lnTo>
                    <a:pt x="46108" y="83789"/>
                  </a:lnTo>
                  <a:lnTo>
                    <a:pt x="48607" y="81249"/>
                  </a:lnTo>
                  <a:lnTo>
                    <a:pt x="66559" y="64739"/>
                  </a:lnTo>
                  <a:lnTo>
                    <a:pt x="87263" y="53309"/>
                  </a:lnTo>
                  <a:lnTo>
                    <a:pt x="110013" y="45689"/>
                  </a:lnTo>
                  <a:lnTo>
                    <a:pt x="134102" y="44419"/>
                  </a:lnTo>
                  <a:lnTo>
                    <a:pt x="178924" y="53309"/>
                  </a:lnTo>
                  <a:lnTo>
                    <a:pt x="180845" y="54579"/>
                  </a:lnTo>
                  <a:lnTo>
                    <a:pt x="134102" y="54579"/>
                  </a:lnTo>
                  <a:lnTo>
                    <a:pt x="112396" y="57119"/>
                  </a:lnTo>
                  <a:lnTo>
                    <a:pt x="91781" y="63469"/>
                  </a:lnTo>
                  <a:lnTo>
                    <a:pt x="73048" y="74899"/>
                  </a:lnTo>
                  <a:lnTo>
                    <a:pt x="56984" y="88869"/>
                  </a:lnTo>
                  <a:lnTo>
                    <a:pt x="55612" y="90139"/>
                  </a:lnTo>
                  <a:lnTo>
                    <a:pt x="53957" y="91409"/>
                  </a:lnTo>
                  <a:close/>
                </a:path>
                <a:path w="268605" h="379729">
                  <a:moveTo>
                    <a:pt x="29812" y="63469"/>
                  </a:moveTo>
                  <a:lnTo>
                    <a:pt x="27031" y="63469"/>
                  </a:lnTo>
                  <a:lnTo>
                    <a:pt x="26046" y="62199"/>
                  </a:lnTo>
                  <a:lnTo>
                    <a:pt x="25130" y="62199"/>
                  </a:lnTo>
                  <a:lnTo>
                    <a:pt x="15099" y="55849"/>
                  </a:lnTo>
                  <a:lnTo>
                    <a:pt x="12565" y="55849"/>
                  </a:lnTo>
                  <a:lnTo>
                    <a:pt x="11720" y="52039"/>
                  </a:lnTo>
                  <a:lnTo>
                    <a:pt x="13410" y="48229"/>
                  </a:lnTo>
                  <a:lnTo>
                    <a:pt x="14501" y="46959"/>
                  </a:lnTo>
                  <a:lnTo>
                    <a:pt x="16261" y="45689"/>
                  </a:lnTo>
                  <a:lnTo>
                    <a:pt x="19077" y="45689"/>
                  </a:lnTo>
                  <a:lnTo>
                    <a:pt x="20062" y="46959"/>
                  </a:lnTo>
                  <a:lnTo>
                    <a:pt x="20942" y="46959"/>
                  </a:lnTo>
                  <a:lnTo>
                    <a:pt x="30164" y="53309"/>
                  </a:lnTo>
                  <a:lnTo>
                    <a:pt x="33543" y="54579"/>
                  </a:lnTo>
                  <a:lnTo>
                    <a:pt x="34352" y="58389"/>
                  </a:lnTo>
                  <a:lnTo>
                    <a:pt x="31607" y="62199"/>
                  </a:lnTo>
                  <a:lnTo>
                    <a:pt x="29812" y="63469"/>
                  </a:lnTo>
                  <a:close/>
                </a:path>
                <a:path w="268605" h="379729">
                  <a:moveTo>
                    <a:pt x="241208" y="63469"/>
                  </a:moveTo>
                  <a:lnTo>
                    <a:pt x="238392" y="63469"/>
                  </a:lnTo>
                  <a:lnTo>
                    <a:pt x="236632" y="62199"/>
                  </a:lnTo>
                  <a:lnTo>
                    <a:pt x="233852" y="58389"/>
                  </a:lnTo>
                  <a:lnTo>
                    <a:pt x="234696" y="54579"/>
                  </a:lnTo>
                  <a:lnTo>
                    <a:pt x="237195" y="53309"/>
                  </a:lnTo>
                  <a:lnTo>
                    <a:pt x="247262" y="46959"/>
                  </a:lnTo>
                  <a:lnTo>
                    <a:pt x="248177" y="46959"/>
                  </a:lnTo>
                  <a:lnTo>
                    <a:pt x="249163" y="45689"/>
                  </a:lnTo>
                  <a:lnTo>
                    <a:pt x="251943" y="45689"/>
                  </a:lnTo>
                  <a:lnTo>
                    <a:pt x="253738" y="46959"/>
                  </a:lnTo>
                  <a:lnTo>
                    <a:pt x="254829" y="48229"/>
                  </a:lnTo>
                  <a:lnTo>
                    <a:pt x="256484" y="52039"/>
                  </a:lnTo>
                  <a:lnTo>
                    <a:pt x="255639" y="55849"/>
                  </a:lnTo>
                  <a:lnTo>
                    <a:pt x="253140" y="55849"/>
                  </a:lnTo>
                  <a:lnTo>
                    <a:pt x="243073" y="62199"/>
                  </a:lnTo>
                  <a:lnTo>
                    <a:pt x="242193" y="62199"/>
                  </a:lnTo>
                  <a:lnTo>
                    <a:pt x="241208" y="63469"/>
                  </a:lnTo>
                  <a:close/>
                </a:path>
                <a:path w="268605" h="379729">
                  <a:moveTo>
                    <a:pt x="248951" y="316199"/>
                  </a:moveTo>
                  <a:lnTo>
                    <a:pt x="238040" y="316199"/>
                  </a:lnTo>
                  <a:lnTo>
                    <a:pt x="238040" y="158719"/>
                  </a:lnTo>
                  <a:lnTo>
                    <a:pt x="229818" y="118079"/>
                  </a:lnTo>
                  <a:lnTo>
                    <a:pt x="207454" y="85059"/>
                  </a:lnTo>
                  <a:lnTo>
                    <a:pt x="174398" y="63469"/>
                  </a:lnTo>
                  <a:lnTo>
                    <a:pt x="134102" y="54579"/>
                  </a:lnTo>
                  <a:lnTo>
                    <a:pt x="180845" y="54579"/>
                  </a:lnTo>
                  <a:lnTo>
                    <a:pt x="215417" y="77439"/>
                  </a:lnTo>
                  <a:lnTo>
                    <a:pt x="239965" y="114269"/>
                  </a:lnTo>
                  <a:lnTo>
                    <a:pt x="248951" y="158719"/>
                  </a:lnTo>
                  <a:lnTo>
                    <a:pt x="248951" y="316199"/>
                  </a:lnTo>
                  <a:close/>
                </a:path>
                <a:path w="268605" h="379729">
                  <a:moveTo>
                    <a:pt x="114849" y="228569"/>
                  </a:moveTo>
                  <a:lnTo>
                    <a:pt x="106437" y="228569"/>
                  </a:lnTo>
                  <a:lnTo>
                    <a:pt x="95693" y="227299"/>
                  </a:lnTo>
                  <a:lnTo>
                    <a:pt x="86431" y="222219"/>
                  </a:lnTo>
                  <a:lnTo>
                    <a:pt x="79209" y="215869"/>
                  </a:lnTo>
                  <a:lnTo>
                    <a:pt x="74583" y="206979"/>
                  </a:lnTo>
                  <a:lnTo>
                    <a:pt x="63066" y="200629"/>
                  </a:lnTo>
                  <a:lnTo>
                    <a:pt x="54063" y="191739"/>
                  </a:lnTo>
                  <a:lnTo>
                    <a:pt x="48201" y="180309"/>
                  </a:lnTo>
                  <a:lnTo>
                    <a:pt x="46108" y="167609"/>
                  </a:lnTo>
                  <a:lnTo>
                    <a:pt x="46108" y="162529"/>
                  </a:lnTo>
                  <a:lnTo>
                    <a:pt x="46953" y="157449"/>
                  </a:lnTo>
                  <a:lnTo>
                    <a:pt x="49452" y="151099"/>
                  </a:lnTo>
                  <a:lnTo>
                    <a:pt x="46953" y="147289"/>
                  </a:lnTo>
                  <a:lnTo>
                    <a:pt x="46108" y="142209"/>
                  </a:lnTo>
                  <a:lnTo>
                    <a:pt x="46108" y="137129"/>
                  </a:lnTo>
                  <a:lnTo>
                    <a:pt x="48347" y="125699"/>
                  </a:lnTo>
                  <a:lnTo>
                    <a:pt x="54591" y="116809"/>
                  </a:lnTo>
                  <a:lnTo>
                    <a:pt x="64135" y="110459"/>
                  </a:lnTo>
                  <a:lnTo>
                    <a:pt x="76272" y="107919"/>
                  </a:lnTo>
                  <a:lnTo>
                    <a:pt x="81223" y="99029"/>
                  </a:lnTo>
                  <a:lnTo>
                    <a:pt x="88213" y="93949"/>
                  </a:lnTo>
                  <a:lnTo>
                    <a:pt x="96774" y="90139"/>
                  </a:lnTo>
                  <a:lnTo>
                    <a:pt x="106437" y="87599"/>
                  </a:lnTo>
                  <a:lnTo>
                    <a:pt x="114897" y="88869"/>
                  </a:lnTo>
                  <a:lnTo>
                    <a:pt x="122487" y="92679"/>
                  </a:lnTo>
                  <a:lnTo>
                    <a:pt x="128968" y="96489"/>
                  </a:lnTo>
                  <a:lnTo>
                    <a:pt x="132818" y="100299"/>
                  </a:lnTo>
                  <a:lnTo>
                    <a:pt x="96405" y="100299"/>
                  </a:lnTo>
                  <a:lnTo>
                    <a:pt x="88838" y="105379"/>
                  </a:lnTo>
                  <a:lnTo>
                    <a:pt x="85494" y="112999"/>
                  </a:lnTo>
                  <a:lnTo>
                    <a:pt x="85494" y="116809"/>
                  </a:lnTo>
                  <a:lnTo>
                    <a:pt x="86339" y="118079"/>
                  </a:lnTo>
                  <a:lnTo>
                    <a:pt x="75428" y="118079"/>
                  </a:lnTo>
                  <a:lnTo>
                    <a:pt x="67958" y="120619"/>
                  </a:lnTo>
                  <a:lnTo>
                    <a:pt x="62128" y="124429"/>
                  </a:lnTo>
                  <a:lnTo>
                    <a:pt x="58337" y="130779"/>
                  </a:lnTo>
                  <a:lnTo>
                    <a:pt x="56984" y="137129"/>
                  </a:lnTo>
                  <a:lnTo>
                    <a:pt x="56984" y="139669"/>
                  </a:lnTo>
                  <a:lnTo>
                    <a:pt x="57829" y="140939"/>
                  </a:lnTo>
                  <a:lnTo>
                    <a:pt x="74178" y="140939"/>
                  </a:lnTo>
                  <a:lnTo>
                    <a:pt x="74583" y="142209"/>
                  </a:lnTo>
                  <a:lnTo>
                    <a:pt x="72929" y="146019"/>
                  </a:lnTo>
                  <a:lnTo>
                    <a:pt x="70395" y="147289"/>
                  </a:lnTo>
                  <a:lnTo>
                    <a:pt x="61173" y="149829"/>
                  </a:lnTo>
                  <a:lnTo>
                    <a:pt x="56984" y="158719"/>
                  </a:lnTo>
                  <a:lnTo>
                    <a:pt x="56984" y="167609"/>
                  </a:lnTo>
                  <a:lnTo>
                    <a:pt x="58218" y="176499"/>
                  </a:lnTo>
                  <a:lnTo>
                    <a:pt x="61811" y="184119"/>
                  </a:lnTo>
                  <a:lnTo>
                    <a:pt x="67601" y="190469"/>
                  </a:lnTo>
                  <a:lnTo>
                    <a:pt x="75428" y="194279"/>
                  </a:lnTo>
                  <a:lnTo>
                    <a:pt x="86550" y="194279"/>
                  </a:lnTo>
                  <a:lnTo>
                    <a:pt x="84649" y="198089"/>
                  </a:lnTo>
                  <a:lnTo>
                    <a:pt x="84649" y="201899"/>
                  </a:lnTo>
                  <a:lnTo>
                    <a:pt x="87935" y="208249"/>
                  </a:lnTo>
                  <a:lnTo>
                    <a:pt x="92719" y="213329"/>
                  </a:lnTo>
                  <a:lnTo>
                    <a:pt x="98914" y="215869"/>
                  </a:lnTo>
                  <a:lnTo>
                    <a:pt x="106437" y="217139"/>
                  </a:lnTo>
                  <a:lnTo>
                    <a:pt x="187557" y="217139"/>
                  </a:lnTo>
                  <a:lnTo>
                    <a:pt x="183229" y="220949"/>
                  </a:lnTo>
                  <a:lnTo>
                    <a:pt x="128259" y="220949"/>
                  </a:lnTo>
                  <a:lnTo>
                    <a:pt x="122381" y="226029"/>
                  </a:lnTo>
                  <a:lnTo>
                    <a:pt x="114849" y="228569"/>
                  </a:lnTo>
                  <a:close/>
                </a:path>
                <a:path w="268605" h="379729">
                  <a:moveTo>
                    <a:pt x="153062" y="101569"/>
                  </a:moveTo>
                  <a:lnTo>
                    <a:pt x="134102" y="101569"/>
                  </a:lnTo>
                  <a:lnTo>
                    <a:pt x="139256" y="96489"/>
                  </a:lnTo>
                  <a:lnTo>
                    <a:pt x="145744" y="92679"/>
                  </a:lnTo>
                  <a:lnTo>
                    <a:pt x="153326" y="88869"/>
                  </a:lnTo>
                  <a:lnTo>
                    <a:pt x="161767" y="87599"/>
                  </a:lnTo>
                  <a:lnTo>
                    <a:pt x="171435" y="90139"/>
                  </a:lnTo>
                  <a:lnTo>
                    <a:pt x="180004" y="93949"/>
                  </a:lnTo>
                  <a:lnTo>
                    <a:pt x="186996" y="99029"/>
                  </a:lnTo>
                  <a:lnTo>
                    <a:pt x="187701" y="100299"/>
                  </a:lnTo>
                  <a:lnTo>
                    <a:pt x="161767" y="100299"/>
                  </a:lnTo>
                  <a:lnTo>
                    <a:pt x="153062" y="101569"/>
                  </a:lnTo>
                  <a:close/>
                </a:path>
                <a:path w="268605" h="379729">
                  <a:moveTo>
                    <a:pt x="161767" y="217139"/>
                  </a:moveTo>
                  <a:lnTo>
                    <a:pt x="106437" y="217139"/>
                  </a:lnTo>
                  <a:lnTo>
                    <a:pt x="115162" y="215869"/>
                  </a:lnTo>
                  <a:lnTo>
                    <a:pt x="122073" y="212059"/>
                  </a:lnTo>
                  <a:lnTo>
                    <a:pt x="126621" y="205709"/>
                  </a:lnTo>
                  <a:lnTo>
                    <a:pt x="128259" y="199359"/>
                  </a:lnTo>
                  <a:lnTo>
                    <a:pt x="128259" y="118079"/>
                  </a:lnTo>
                  <a:lnTo>
                    <a:pt x="126621" y="111729"/>
                  </a:lnTo>
                  <a:lnTo>
                    <a:pt x="122073" y="105379"/>
                  </a:lnTo>
                  <a:lnTo>
                    <a:pt x="115162" y="101569"/>
                  </a:lnTo>
                  <a:lnTo>
                    <a:pt x="106437" y="100299"/>
                  </a:lnTo>
                  <a:lnTo>
                    <a:pt x="132818" y="100299"/>
                  </a:lnTo>
                  <a:lnTo>
                    <a:pt x="134102" y="101569"/>
                  </a:lnTo>
                  <a:lnTo>
                    <a:pt x="153062" y="101569"/>
                  </a:lnTo>
                  <a:lnTo>
                    <a:pt x="146162" y="105379"/>
                  </a:lnTo>
                  <a:lnTo>
                    <a:pt x="141617" y="111729"/>
                  </a:lnTo>
                  <a:lnTo>
                    <a:pt x="139980" y="118079"/>
                  </a:lnTo>
                  <a:lnTo>
                    <a:pt x="139980" y="198089"/>
                  </a:lnTo>
                  <a:lnTo>
                    <a:pt x="141617" y="205709"/>
                  </a:lnTo>
                  <a:lnTo>
                    <a:pt x="146162" y="212059"/>
                  </a:lnTo>
                  <a:lnTo>
                    <a:pt x="153062" y="215869"/>
                  </a:lnTo>
                  <a:lnTo>
                    <a:pt x="161767" y="217139"/>
                  </a:lnTo>
                  <a:close/>
                </a:path>
                <a:path w="268605" h="379729">
                  <a:moveTo>
                    <a:pt x="186370" y="130779"/>
                  </a:moveTo>
                  <a:lnTo>
                    <a:pt x="180492" y="130779"/>
                  </a:lnTo>
                  <a:lnTo>
                    <a:pt x="179366" y="129509"/>
                  </a:lnTo>
                  <a:lnTo>
                    <a:pt x="176867" y="126969"/>
                  </a:lnTo>
                  <a:lnTo>
                    <a:pt x="176867" y="124429"/>
                  </a:lnTo>
                  <a:lnTo>
                    <a:pt x="179366" y="121889"/>
                  </a:lnTo>
                  <a:lnTo>
                    <a:pt x="182710" y="116809"/>
                  </a:lnTo>
                  <a:lnTo>
                    <a:pt x="182710" y="112999"/>
                  </a:lnTo>
                  <a:lnTo>
                    <a:pt x="179366" y="105379"/>
                  </a:lnTo>
                  <a:lnTo>
                    <a:pt x="171834" y="100299"/>
                  </a:lnTo>
                  <a:lnTo>
                    <a:pt x="187701" y="100299"/>
                  </a:lnTo>
                  <a:lnTo>
                    <a:pt x="191931" y="107919"/>
                  </a:lnTo>
                  <a:lnTo>
                    <a:pt x="204089" y="110459"/>
                  </a:lnTo>
                  <a:lnTo>
                    <a:pt x="213644" y="116809"/>
                  </a:lnTo>
                  <a:lnTo>
                    <a:pt x="214537" y="118079"/>
                  </a:lnTo>
                  <a:lnTo>
                    <a:pt x="192776" y="118079"/>
                  </a:lnTo>
                  <a:lnTo>
                    <a:pt x="191931" y="123159"/>
                  </a:lnTo>
                  <a:lnTo>
                    <a:pt x="190277" y="125699"/>
                  </a:lnTo>
                  <a:lnTo>
                    <a:pt x="187743" y="129509"/>
                  </a:lnTo>
                  <a:lnTo>
                    <a:pt x="186370" y="130779"/>
                  </a:lnTo>
                  <a:close/>
                </a:path>
                <a:path w="268605" h="379729">
                  <a:moveTo>
                    <a:pt x="30164" y="316199"/>
                  </a:moveTo>
                  <a:lnTo>
                    <a:pt x="19288" y="316199"/>
                  </a:lnTo>
                  <a:lnTo>
                    <a:pt x="19360" y="157449"/>
                  </a:lnTo>
                  <a:lnTo>
                    <a:pt x="26712" y="116809"/>
                  </a:lnTo>
                  <a:lnTo>
                    <a:pt x="36147" y="101569"/>
                  </a:lnTo>
                  <a:lnTo>
                    <a:pt x="40230" y="101569"/>
                  </a:lnTo>
                  <a:lnTo>
                    <a:pt x="42729" y="102839"/>
                  </a:lnTo>
                  <a:lnTo>
                    <a:pt x="43574" y="106649"/>
                  </a:lnTo>
                  <a:lnTo>
                    <a:pt x="42729" y="109189"/>
                  </a:lnTo>
                  <a:lnTo>
                    <a:pt x="37232" y="120619"/>
                  </a:lnTo>
                  <a:lnTo>
                    <a:pt x="33305" y="133319"/>
                  </a:lnTo>
                  <a:lnTo>
                    <a:pt x="30949" y="146019"/>
                  </a:lnTo>
                  <a:lnTo>
                    <a:pt x="30242" y="157449"/>
                  </a:lnTo>
                  <a:lnTo>
                    <a:pt x="30164" y="316199"/>
                  </a:lnTo>
                  <a:close/>
                </a:path>
                <a:path w="268605" h="379729">
                  <a:moveTo>
                    <a:pt x="87712" y="130779"/>
                  </a:moveTo>
                  <a:lnTo>
                    <a:pt x="82221" y="130779"/>
                  </a:lnTo>
                  <a:lnTo>
                    <a:pt x="81306" y="129509"/>
                  </a:lnTo>
                  <a:lnTo>
                    <a:pt x="77962" y="125699"/>
                  </a:lnTo>
                  <a:lnTo>
                    <a:pt x="76272" y="123159"/>
                  </a:lnTo>
                  <a:lnTo>
                    <a:pt x="75428" y="118079"/>
                  </a:lnTo>
                  <a:lnTo>
                    <a:pt x="86339" y="118079"/>
                  </a:lnTo>
                  <a:lnTo>
                    <a:pt x="87184" y="119349"/>
                  </a:lnTo>
                  <a:lnTo>
                    <a:pt x="89683" y="121889"/>
                  </a:lnTo>
                  <a:lnTo>
                    <a:pt x="91372" y="124429"/>
                  </a:lnTo>
                  <a:lnTo>
                    <a:pt x="91372" y="126969"/>
                  </a:lnTo>
                  <a:lnTo>
                    <a:pt x="88838" y="129509"/>
                  </a:lnTo>
                  <a:lnTo>
                    <a:pt x="87712" y="130779"/>
                  </a:lnTo>
                  <a:close/>
                </a:path>
                <a:path w="268605" h="379729">
                  <a:moveTo>
                    <a:pt x="222131" y="140939"/>
                  </a:moveTo>
                  <a:lnTo>
                    <a:pt x="210375" y="140939"/>
                  </a:lnTo>
                  <a:lnTo>
                    <a:pt x="211220" y="139669"/>
                  </a:lnTo>
                  <a:lnTo>
                    <a:pt x="211220" y="137129"/>
                  </a:lnTo>
                  <a:lnTo>
                    <a:pt x="209872" y="130779"/>
                  </a:lnTo>
                  <a:lnTo>
                    <a:pt x="206090" y="124429"/>
                  </a:lnTo>
                  <a:lnTo>
                    <a:pt x="200261" y="120619"/>
                  </a:lnTo>
                  <a:lnTo>
                    <a:pt x="192776" y="118079"/>
                  </a:lnTo>
                  <a:lnTo>
                    <a:pt x="214537" y="118079"/>
                  </a:lnTo>
                  <a:lnTo>
                    <a:pt x="219892" y="125699"/>
                  </a:lnTo>
                  <a:lnTo>
                    <a:pt x="222131" y="137129"/>
                  </a:lnTo>
                  <a:lnTo>
                    <a:pt x="222131" y="140939"/>
                  </a:lnTo>
                  <a:close/>
                </a:path>
                <a:path w="268605" h="379729">
                  <a:moveTo>
                    <a:pt x="106437" y="153639"/>
                  </a:moveTo>
                  <a:lnTo>
                    <a:pt x="102741" y="153639"/>
                  </a:lnTo>
                  <a:lnTo>
                    <a:pt x="100876" y="152369"/>
                  </a:lnTo>
                  <a:lnTo>
                    <a:pt x="99749" y="149829"/>
                  </a:lnTo>
                  <a:lnTo>
                    <a:pt x="96405" y="144749"/>
                  </a:lnTo>
                  <a:lnTo>
                    <a:pt x="96405" y="137129"/>
                  </a:lnTo>
                  <a:lnTo>
                    <a:pt x="98060" y="129509"/>
                  </a:lnTo>
                  <a:lnTo>
                    <a:pt x="99362" y="126969"/>
                  </a:lnTo>
                  <a:lnTo>
                    <a:pt x="108126" y="126969"/>
                  </a:lnTo>
                  <a:lnTo>
                    <a:pt x="109816" y="130779"/>
                  </a:lnTo>
                  <a:lnTo>
                    <a:pt x="108971" y="133319"/>
                  </a:lnTo>
                  <a:lnTo>
                    <a:pt x="107281" y="137129"/>
                  </a:lnTo>
                  <a:lnTo>
                    <a:pt x="108126" y="142209"/>
                  </a:lnTo>
                  <a:lnTo>
                    <a:pt x="109816" y="144749"/>
                  </a:lnTo>
                  <a:lnTo>
                    <a:pt x="111470" y="147289"/>
                  </a:lnTo>
                  <a:lnTo>
                    <a:pt x="109816" y="151099"/>
                  </a:lnTo>
                  <a:lnTo>
                    <a:pt x="106437" y="153639"/>
                  </a:lnTo>
                  <a:close/>
                </a:path>
                <a:path w="268605" h="379729">
                  <a:moveTo>
                    <a:pt x="165498" y="153639"/>
                  </a:moveTo>
                  <a:lnTo>
                    <a:pt x="161767" y="153639"/>
                  </a:lnTo>
                  <a:lnTo>
                    <a:pt x="158423" y="151099"/>
                  </a:lnTo>
                  <a:lnTo>
                    <a:pt x="156734" y="147289"/>
                  </a:lnTo>
                  <a:lnTo>
                    <a:pt x="158423" y="144749"/>
                  </a:lnTo>
                  <a:lnTo>
                    <a:pt x="160078" y="142209"/>
                  </a:lnTo>
                  <a:lnTo>
                    <a:pt x="160922" y="137129"/>
                  </a:lnTo>
                  <a:lnTo>
                    <a:pt x="159268" y="133319"/>
                  </a:lnTo>
                  <a:lnTo>
                    <a:pt x="158423" y="130779"/>
                  </a:lnTo>
                  <a:lnTo>
                    <a:pt x="160078" y="126969"/>
                  </a:lnTo>
                  <a:lnTo>
                    <a:pt x="167082" y="126969"/>
                  </a:lnTo>
                  <a:lnTo>
                    <a:pt x="169475" y="128239"/>
                  </a:lnTo>
                  <a:lnTo>
                    <a:pt x="170144" y="129509"/>
                  </a:lnTo>
                  <a:lnTo>
                    <a:pt x="171834" y="137129"/>
                  </a:lnTo>
                  <a:lnTo>
                    <a:pt x="171834" y="144749"/>
                  </a:lnTo>
                  <a:lnTo>
                    <a:pt x="168490" y="149829"/>
                  </a:lnTo>
                  <a:lnTo>
                    <a:pt x="167364" y="152369"/>
                  </a:lnTo>
                  <a:lnTo>
                    <a:pt x="165498" y="153639"/>
                  </a:lnTo>
                  <a:close/>
                </a:path>
                <a:path w="268605" h="379729">
                  <a:moveTo>
                    <a:pt x="74178" y="140939"/>
                  </a:moveTo>
                  <a:lnTo>
                    <a:pt x="57829" y="140939"/>
                  </a:lnTo>
                  <a:lnTo>
                    <a:pt x="60363" y="139669"/>
                  </a:lnTo>
                  <a:lnTo>
                    <a:pt x="62862" y="137129"/>
                  </a:lnTo>
                  <a:lnTo>
                    <a:pt x="66206" y="135859"/>
                  </a:lnTo>
                  <a:lnTo>
                    <a:pt x="70641" y="135859"/>
                  </a:lnTo>
                  <a:lnTo>
                    <a:pt x="73070" y="137129"/>
                  </a:lnTo>
                  <a:lnTo>
                    <a:pt x="73773" y="139669"/>
                  </a:lnTo>
                  <a:lnTo>
                    <a:pt x="74178" y="140939"/>
                  </a:lnTo>
                  <a:close/>
                </a:path>
                <a:path w="268605" h="379729">
                  <a:moveTo>
                    <a:pt x="211911" y="194279"/>
                  </a:moveTo>
                  <a:lnTo>
                    <a:pt x="192776" y="194279"/>
                  </a:lnTo>
                  <a:lnTo>
                    <a:pt x="200618" y="190469"/>
                  </a:lnTo>
                  <a:lnTo>
                    <a:pt x="206406" y="182849"/>
                  </a:lnTo>
                  <a:lnTo>
                    <a:pt x="209991" y="176499"/>
                  </a:lnTo>
                  <a:lnTo>
                    <a:pt x="211220" y="167609"/>
                  </a:lnTo>
                  <a:lnTo>
                    <a:pt x="211220" y="156179"/>
                  </a:lnTo>
                  <a:lnTo>
                    <a:pt x="207031" y="149829"/>
                  </a:lnTo>
                  <a:lnTo>
                    <a:pt x="197809" y="147289"/>
                  </a:lnTo>
                  <a:lnTo>
                    <a:pt x="195310" y="146019"/>
                  </a:lnTo>
                  <a:lnTo>
                    <a:pt x="193621" y="142209"/>
                  </a:lnTo>
                  <a:lnTo>
                    <a:pt x="194466" y="139669"/>
                  </a:lnTo>
                  <a:lnTo>
                    <a:pt x="195134" y="137129"/>
                  </a:lnTo>
                  <a:lnTo>
                    <a:pt x="197528" y="135859"/>
                  </a:lnTo>
                  <a:lnTo>
                    <a:pt x="201998" y="135859"/>
                  </a:lnTo>
                  <a:lnTo>
                    <a:pt x="205342" y="137129"/>
                  </a:lnTo>
                  <a:lnTo>
                    <a:pt x="210375" y="140939"/>
                  </a:lnTo>
                  <a:lnTo>
                    <a:pt x="222131" y="140939"/>
                  </a:lnTo>
                  <a:lnTo>
                    <a:pt x="222131" y="142209"/>
                  </a:lnTo>
                  <a:lnTo>
                    <a:pt x="221286" y="147289"/>
                  </a:lnTo>
                  <a:lnTo>
                    <a:pt x="218787" y="151099"/>
                  </a:lnTo>
                  <a:lnTo>
                    <a:pt x="221286" y="156179"/>
                  </a:lnTo>
                  <a:lnTo>
                    <a:pt x="222131" y="162529"/>
                  </a:lnTo>
                  <a:lnTo>
                    <a:pt x="222131" y="167609"/>
                  </a:lnTo>
                  <a:lnTo>
                    <a:pt x="220151" y="180309"/>
                  </a:lnTo>
                  <a:lnTo>
                    <a:pt x="214475" y="191739"/>
                  </a:lnTo>
                  <a:lnTo>
                    <a:pt x="211911" y="194279"/>
                  </a:lnTo>
                  <a:close/>
                </a:path>
                <a:path w="268605" h="379729">
                  <a:moveTo>
                    <a:pt x="105874" y="201899"/>
                  </a:moveTo>
                  <a:lnTo>
                    <a:pt x="102811" y="201899"/>
                  </a:lnTo>
                  <a:lnTo>
                    <a:pt x="101685" y="200629"/>
                  </a:lnTo>
                  <a:lnTo>
                    <a:pt x="100594" y="200629"/>
                  </a:lnTo>
                  <a:lnTo>
                    <a:pt x="98060" y="199359"/>
                  </a:lnTo>
                  <a:lnTo>
                    <a:pt x="97215" y="195549"/>
                  </a:lnTo>
                  <a:lnTo>
                    <a:pt x="98904" y="193009"/>
                  </a:lnTo>
                  <a:lnTo>
                    <a:pt x="100594" y="189199"/>
                  </a:lnTo>
                  <a:lnTo>
                    <a:pt x="101403" y="185389"/>
                  </a:lnTo>
                  <a:lnTo>
                    <a:pt x="99749" y="181579"/>
                  </a:lnTo>
                  <a:lnTo>
                    <a:pt x="98904" y="179039"/>
                  </a:lnTo>
                  <a:lnTo>
                    <a:pt x="100594" y="175229"/>
                  </a:lnTo>
                  <a:lnTo>
                    <a:pt x="103093" y="173959"/>
                  </a:lnTo>
                  <a:lnTo>
                    <a:pt x="107563" y="173959"/>
                  </a:lnTo>
                  <a:lnTo>
                    <a:pt x="109956" y="175229"/>
                  </a:lnTo>
                  <a:lnTo>
                    <a:pt x="112315" y="184119"/>
                  </a:lnTo>
                  <a:lnTo>
                    <a:pt x="112315" y="191739"/>
                  </a:lnTo>
                  <a:lnTo>
                    <a:pt x="108126" y="198089"/>
                  </a:lnTo>
                  <a:lnTo>
                    <a:pt x="107563" y="200629"/>
                  </a:lnTo>
                  <a:lnTo>
                    <a:pt x="105874" y="201899"/>
                  </a:lnTo>
                  <a:close/>
                </a:path>
                <a:path w="268605" h="379729">
                  <a:moveTo>
                    <a:pt x="165393" y="201899"/>
                  </a:moveTo>
                  <a:lnTo>
                    <a:pt x="162330" y="201899"/>
                  </a:lnTo>
                  <a:lnTo>
                    <a:pt x="160641" y="200629"/>
                  </a:lnTo>
                  <a:lnTo>
                    <a:pt x="160078" y="198089"/>
                  </a:lnTo>
                  <a:lnTo>
                    <a:pt x="156734" y="191739"/>
                  </a:lnTo>
                  <a:lnTo>
                    <a:pt x="155889" y="184119"/>
                  </a:lnTo>
                  <a:lnTo>
                    <a:pt x="158212" y="175229"/>
                  </a:lnTo>
                  <a:lnTo>
                    <a:pt x="160324" y="173959"/>
                  </a:lnTo>
                  <a:lnTo>
                    <a:pt x="165111" y="173959"/>
                  </a:lnTo>
                  <a:lnTo>
                    <a:pt x="167645" y="175229"/>
                  </a:lnTo>
                  <a:lnTo>
                    <a:pt x="169299" y="179039"/>
                  </a:lnTo>
                  <a:lnTo>
                    <a:pt x="168490" y="181579"/>
                  </a:lnTo>
                  <a:lnTo>
                    <a:pt x="167645" y="185389"/>
                  </a:lnTo>
                  <a:lnTo>
                    <a:pt x="167645" y="189199"/>
                  </a:lnTo>
                  <a:lnTo>
                    <a:pt x="169299" y="193009"/>
                  </a:lnTo>
                  <a:lnTo>
                    <a:pt x="170989" y="195549"/>
                  </a:lnTo>
                  <a:lnTo>
                    <a:pt x="170144" y="199359"/>
                  </a:lnTo>
                  <a:lnTo>
                    <a:pt x="167645" y="200629"/>
                  </a:lnTo>
                  <a:lnTo>
                    <a:pt x="166519" y="200629"/>
                  </a:lnTo>
                  <a:lnTo>
                    <a:pt x="165393" y="201899"/>
                  </a:lnTo>
                  <a:close/>
                </a:path>
                <a:path w="268605" h="379729">
                  <a:moveTo>
                    <a:pt x="86550" y="194279"/>
                  </a:moveTo>
                  <a:lnTo>
                    <a:pt x="75428" y="194279"/>
                  </a:lnTo>
                  <a:lnTo>
                    <a:pt x="77117" y="189199"/>
                  </a:lnTo>
                  <a:lnTo>
                    <a:pt x="80461" y="184119"/>
                  </a:lnTo>
                  <a:lnTo>
                    <a:pt x="85494" y="181579"/>
                  </a:lnTo>
                  <a:lnTo>
                    <a:pt x="86374" y="180309"/>
                  </a:lnTo>
                  <a:lnTo>
                    <a:pt x="90176" y="180309"/>
                  </a:lnTo>
                  <a:lnTo>
                    <a:pt x="91971" y="181579"/>
                  </a:lnTo>
                  <a:lnTo>
                    <a:pt x="94716" y="185389"/>
                  </a:lnTo>
                  <a:lnTo>
                    <a:pt x="93871" y="189199"/>
                  </a:lnTo>
                  <a:lnTo>
                    <a:pt x="91372" y="190469"/>
                  </a:lnTo>
                  <a:lnTo>
                    <a:pt x="87184" y="193009"/>
                  </a:lnTo>
                  <a:lnTo>
                    <a:pt x="86550" y="194279"/>
                  </a:lnTo>
                  <a:close/>
                </a:path>
                <a:path w="268605" h="379729">
                  <a:moveTo>
                    <a:pt x="187557" y="217139"/>
                  </a:moveTo>
                  <a:lnTo>
                    <a:pt x="161767" y="217139"/>
                  </a:lnTo>
                  <a:lnTo>
                    <a:pt x="169423" y="215869"/>
                  </a:lnTo>
                  <a:lnTo>
                    <a:pt x="175815" y="213329"/>
                  </a:lnTo>
                  <a:lnTo>
                    <a:pt x="180630" y="208249"/>
                  </a:lnTo>
                  <a:lnTo>
                    <a:pt x="183554" y="201899"/>
                  </a:lnTo>
                  <a:lnTo>
                    <a:pt x="183554" y="198089"/>
                  </a:lnTo>
                  <a:lnTo>
                    <a:pt x="181055" y="193009"/>
                  </a:lnTo>
                  <a:lnTo>
                    <a:pt x="176867" y="190469"/>
                  </a:lnTo>
                  <a:lnTo>
                    <a:pt x="174333" y="189199"/>
                  </a:lnTo>
                  <a:lnTo>
                    <a:pt x="173523" y="185389"/>
                  </a:lnTo>
                  <a:lnTo>
                    <a:pt x="175177" y="182849"/>
                  </a:lnTo>
                  <a:lnTo>
                    <a:pt x="176269" y="181579"/>
                  </a:lnTo>
                  <a:lnTo>
                    <a:pt x="178380" y="180309"/>
                  </a:lnTo>
                  <a:lnTo>
                    <a:pt x="182675" y="180309"/>
                  </a:lnTo>
                  <a:lnTo>
                    <a:pt x="183554" y="181579"/>
                  </a:lnTo>
                  <a:lnTo>
                    <a:pt x="187743" y="184119"/>
                  </a:lnTo>
                  <a:lnTo>
                    <a:pt x="191122" y="189199"/>
                  </a:lnTo>
                  <a:lnTo>
                    <a:pt x="192776" y="194279"/>
                  </a:lnTo>
                  <a:lnTo>
                    <a:pt x="211911" y="194279"/>
                  </a:lnTo>
                  <a:lnTo>
                    <a:pt x="205500" y="200629"/>
                  </a:lnTo>
                  <a:lnTo>
                    <a:pt x="193621" y="206979"/>
                  </a:lnTo>
                  <a:lnTo>
                    <a:pt x="189000" y="215869"/>
                  </a:lnTo>
                  <a:lnTo>
                    <a:pt x="187557" y="217139"/>
                  </a:lnTo>
                  <a:close/>
                </a:path>
                <a:path w="268605" h="379729">
                  <a:moveTo>
                    <a:pt x="139980" y="316199"/>
                  </a:moveTo>
                  <a:lnTo>
                    <a:pt x="128259" y="316199"/>
                  </a:lnTo>
                  <a:lnTo>
                    <a:pt x="128259" y="220949"/>
                  </a:lnTo>
                  <a:lnTo>
                    <a:pt x="139980" y="220949"/>
                  </a:lnTo>
                  <a:lnTo>
                    <a:pt x="139980" y="316199"/>
                  </a:lnTo>
                  <a:close/>
                </a:path>
                <a:path w="268605" h="379729">
                  <a:moveTo>
                    <a:pt x="161767" y="228569"/>
                  </a:moveTo>
                  <a:lnTo>
                    <a:pt x="153390" y="228569"/>
                  </a:lnTo>
                  <a:lnTo>
                    <a:pt x="145858" y="226029"/>
                  </a:lnTo>
                  <a:lnTo>
                    <a:pt x="139980" y="220949"/>
                  </a:lnTo>
                  <a:lnTo>
                    <a:pt x="183229" y="220949"/>
                  </a:lnTo>
                  <a:lnTo>
                    <a:pt x="181786" y="222219"/>
                  </a:lnTo>
                  <a:lnTo>
                    <a:pt x="172526" y="227299"/>
                  </a:lnTo>
                  <a:lnTo>
                    <a:pt x="161767" y="228569"/>
                  </a:lnTo>
                  <a:close/>
                </a:path>
                <a:path w="268605" h="379729">
                  <a:moveTo>
                    <a:pt x="261517" y="379699"/>
                  </a:moveTo>
                  <a:lnTo>
                    <a:pt x="5877" y="379699"/>
                  </a:lnTo>
                  <a:lnTo>
                    <a:pt x="0" y="373349"/>
                  </a:lnTo>
                  <a:lnTo>
                    <a:pt x="0" y="322549"/>
                  </a:lnTo>
                  <a:lnTo>
                    <a:pt x="5877" y="316199"/>
                  </a:lnTo>
                  <a:lnTo>
                    <a:pt x="181900" y="316199"/>
                  </a:lnTo>
                  <a:lnTo>
                    <a:pt x="184399" y="318739"/>
                  </a:lnTo>
                  <a:lnTo>
                    <a:pt x="184399" y="325089"/>
                  </a:lnTo>
                  <a:lnTo>
                    <a:pt x="181900" y="327629"/>
                  </a:lnTo>
                  <a:lnTo>
                    <a:pt x="11720" y="327629"/>
                  </a:lnTo>
                  <a:lnTo>
                    <a:pt x="11720" y="366999"/>
                  </a:lnTo>
                  <a:lnTo>
                    <a:pt x="12565" y="368269"/>
                  </a:lnTo>
                  <a:lnTo>
                    <a:pt x="267395" y="368269"/>
                  </a:lnTo>
                  <a:lnTo>
                    <a:pt x="267395" y="373349"/>
                  </a:lnTo>
                  <a:lnTo>
                    <a:pt x="261517" y="379699"/>
                  </a:lnTo>
                  <a:close/>
                </a:path>
                <a:path w="268605" h="379729">
                  <a:moveTo>
                    <a:pt x="267395" y="368269"/>
                  </a:moveTo>
                  <a:lnTo>
                    <a:pt x="255639" y="368269"/>
                  </a:lnTo>
                  <a:lnTo>
                    <a:pt x="256484" y="366999"/>
                  </a:lnTo>
                  <a:lnTo>
                    <a:pt x="256484" y="327629"/>
                  </a:lnTo>
                  <a:lnTo>
                    <a:pt x="201998" y="327629"/>
                  </a:lnTo>
                  <a:lnTo>
                    <a:pt x="199499" y="325089"/>
                  </a:lnTo>
                  <a:lnTo>
                    <a:pt x="199499" y="318739"/>
                  </a:lnTo>
                  <a:lnTo>
                    <a:pt x="201998" y="316199"/>
                  </a:lnTo>
                  <a:lnTo>
                    <a:pt x="262362" y="316199"/>
                  </a:lnTo>
                  <a:lnTo>
                    <a:pt x="268240" y="322549"/>
                  </a:lnTo>
                  <a:lnTo>
                    <a:pt x="267395" y="328899"/>
                  </a:lnTo>
                  <a:lnTo>
                    <a:pt x="267395" y="368269"/>
                  </a:lnTo>
                  <a:close/>
                </a:path>
              </a:pathLst>
            </a:custGeom>
            <a:solidFill>
              <a:srgbClr val="FFA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700730" y="1387573"/>
            <a:ext cx="4791710" cy="4560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229" dirty="0">
                <a:latin typeface="Verdana"/>
                <a:cs typeface="Verdana"/>
              </a:rPr>
              <a:t>Hemisferio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265" dirty="0">
                <a:latin typeface="Verdana"/>
                <a:cs typeface="Verdana"/>
              </a:rPr>
              <a:t>izquierdo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34412" y="1404253"/>
            <a:ext cx="368300" cy="368935"/>
          </a:xfrm>
          <a:custGeom>
            <a:avLst/>
            <a:gdLst/>
            <a:ahLst/>
            <a:cxnLst/>
            <a:rect l="l" t="t" r="r" b="b"/>
            <a:pathLst>
              <a:path w="368300" h="368934">
                <a:moveTo>
                  <a:pt x="173418" y="200787"/>
                </a:moveTo>
                <a:lnTo>
                  <a:pt x="168846" y="196240"/>
                </a:lnTo>
                <a:lnTo>
                  <a:pt x="162471" y="196240"/>
                </a:lnTo>
                <a:lnTo>
                  <a:pt x="156997" y="196240"/>
                </a:lnTo>
                <a:lnTo>
                  <a:pt x="152412" y="200787"/>
                </a:lnTo>
                <a:lnTo>
                  <a:pt x="152412" y="212674"/>
                </a:lnTo>
                <a:lnTo>
                  <a:pt x="156997" y="217246"/>
                </a:lnTo>
                <a:lnTo>
                  <a:pt x="168846" y="217246"/>
                </a:lnTo>
                <a:lnTo>
                  <a:pt x="173418" y="212674"/>
                </a:lnTo>
                <a:lnTo>
                  <a:pt x="173418" y="200787"/>
                </a:lnTo>
                <a:close/>
              </a:path>
              <a:path w="368300" h="368934">
                <a:moveTo>
                  <a:pt x="248246" y="276542"/>
                </a:moveTo>
                <a:lnTo>
                  <a:pt x="243700" y="272897"/>
                </a:lnTo>
                <a:lnTo>
                  <a:pt x="241871" y="270637"/>
                </a:lnTo>
                <a:lnTo>
                  <a:pt x="239356" y="269481"/>
                </a:lnTo>
                <a:lnTo>
                  <a:pt x="234111" y="269481"/>
                </a:lnTo>
                <a:lnTo>
                  <a:pt x="231355" y="270637"/>
                </a:lnTo>
                <a:lnTo>
                  <a:pt x="229095" y="272897"/>
                </a:lnTo>
                <a:lnTo>
                  <a:pt x="223621" y="278371"/>
                </a:lnTo>
                <a:lnTo>
                  <a:pt x="214503" y="282028"/>
                </a:lnTo>
                <a:lnTo>
                  <a:pt x="198069" y="282028"/>
                </a:lnTo>
                <a:lnTo>
                  <a:pt x="188925" y="278371"/>
                </a:lnTo>
                <a:lnTo>
                  <a:pt x="181178" y="270637"/>
                </a:lnTo>
                <a:lnTo>
                  <a:pt x="178206" y="269481"/>
                </a:lnTo>
                <a:lnTo>
                  <a:pt x="175475" y="269481"/>
                </a:lnTo>
                <a:lnTo>
                  <a:pt x="172720" y="269481"/>
                </a:lnTo>
                <a:lnTo>
                  <a:pt x="170230" y="270637"/>
                </a:lnTo>
                <a:lnTo>
                  <a:pt x="168846" y="272897"/>
                </a:lnTo>
                <a:lnTo>
                  <a:pt x="164299" y="277469"/>
                </a:lnTo>
                <a:lnTo>
                  <a:pt x="164299" y="283845"/>
                </a:lnTo>
                <a:lnTo>
                  <a:pt x="168846" y="287502"/>
                </a:lnTo>
                <a:lnTo>
                  <a:pt x="176999" y="294309"/>
                </a:lnTo>
                <a:lnTo>
                  <a:pt x="186194" y="299491"/>
                </a:lnTo>
                <a:lnTo>
                  <a:pt x="196062" y="302793"/>
                </a:lnTo>
                <a:lnTo>
                  <a:pt x="206273" y="303949"/>
                </a:lnTo>
                <a:lnTo>
                  <a:pt x="216623" y="302793"/>
                </a:lnTo>
                <a:lnTo>
                  <a:pt x="226707" y="299491"/>
                </a:lnTo>
                <a:lnTo>
                  <a:pt x="235927" y="294309"/>
                </a:lnTo>
                <a:lnTo>
                  <a:pt x="243700" y="287502"/>
                </a:lnTo>
                <a:lnTo>
                  <a:pt x="248246" y="282956"/>
                </a:lnTo>
                <a:lnTo>
                  <a:pt x="248246" y="276542"/>
                </a:lnTo>
                <a:close/>
              </a:path>
              <a:path w="368300" h="368934">
                <a:moveTo>
                  <a:pt x="260134" y="200787"/>
                </a:moveTo>
                <a:lnTo>
                  <a:pt x="255549" y="196240"/>
                </a:lnTo>
                <a:lnTo>
                  <a:pt x="249174" y="196240"/>
                </a:lnTo>
                <a:lnTo>
                  <a:pt x="243700" y="196240"/>
                </a:lnTo>
                <a:lnTo>
                  <a:pt x="239128" y="200787"/>
                </a:lnTo>
                <a:lnTo>
                  <a:pt x="239128" y="211772"/>
                </a:lnTo>
                <a:lnTo>
                  <a:pt x="243700" y="217246"/>
                </a:lnTo>
                <a:lnTo>
                  <a:pt x="255549" y="217246"/>
                </a:lnTo>
                <a:lnTo>
                  <a:pt x="260134" y="211772"/>
                </a:lnTo>
                <a:lnTo>
                  <a:pt x="260134" y="200787"/>
                </a:lnTo>
                <a:close/>
              </a:path>
              <a:path w="368300" h="368934">
                <a:moveTo>
                  <a:pt x="367804" y="180721"/>
                </a:moveTo>
                <a:lnTo>
                  <a:pt x="367728" y="162242"/>
                </a:lnTo>
                <a:lnTo>
                  <a:pt x="365671" y="131178"/>
                </a:lnTo>
                <a:lnTo>
                  <a:pt x="356870" y="100761"/>
                </a:lnTo>
                <a:lnTo>
                  <a:pt x="347738" y="83781"/>
                </a:lnTo>
                <a:lnTo>
                  <a:pt x="347738" y="163398"/>
                </a:lnTo>
                <a:lnTo>
                  <a:pt x="347738" y="180721"/>
                </a:lnTo>
                <a:lnTo>
                  <a:pt x="347738" y="217246"/>
                </a:lnTo>
                <a:lnTo>
                  <a:pt x="345986" y="225526"/>
                </a:lnTo>
                <a:lnTo>
                  <a:pt x="341236" y="232181"/>
                </a:lnTo>
                <a:lnTo>
                  <a:pt x="334264" y="236613"/>
                </a:lnTo>
                <a:lnTo>
                  <a:pt x="325831" y="238226"/>
                </a:lnTo>
                <a:lnTo>
                  <a:pt x="325831" y="195313"/>
                </a:lnTo>
                <a:lnTo>
                  <a:pt x="334264" y="196951"/>
                </a:lnTo>
                <a:lnTo>
                  <a:pt x="341236" y="201485"/>
                </a:lnTo>
                <a:lnTo>
                  <a:pt x="345986" y="208432"/>
                </a:lnTo>
                <a:lnTo>
                  <a:pt x="347738" y="217246"/>
                </a:lnTo>
                <a:lnTo>
                  <a:pt x="347738" y="180721"/>
                </a:lnTo>
                <a:lnTo>
                  <a:pt x="340436" y="177063"/>
                </a:lnTo>
                <a:lnTo>
                  <a:pt x="334060" y="174345"/>
                </a:lnTo>
                <a:lnTo>
                  <a:pt x="315810" y="174345"/>
                </a:lnTo>
                <a:lnTo>
                  <a:pt x="303034" y="172440"/>
                </a:lnTo>
                <a:lnTo>
                  <a:pt x="303034" y="196240"/>
                </a:lnTo>
                <a:lnTo>
                  <a:pt x="302983" y="251269"/>
                </a:lnTo>
                <a:lnTo>
                  <a:pt x="295871" y="288315"/>
                </a:lnTo>
                <a:lnTo>
                  <a:pt x="275183" y="318770"/>
                </a:lnTo>
                <a:lnTo>
                  <a:pt x="244233" y="339305"/>
                </a:lnTo>
                <a:lnTo>
                  <a:pt x="206273" y="346824"/>
                </a:lnTo>
                <a:lnTo>
                  <a:pt x="188137" y="343179"/>
                </a:lnTo>
                <a:lnTo>
                  <a:pt x="168148" y="339153"/>
                </a:lnTo>
                <a:lnTo>
                  <a:pt x="136804" y="318312"/>
                </a:lnTo>
                <a:lnTo>
                  <a:pt x="116840" y="289420"/>
                </a:lnTo>
                <a:lnTo>
                  <a:pt x="116840" y="327685"/>
                </a:lnTo>
                <a:lnTo>
                  <a:pt x="108115" y="336067"/>
                </a:lnTo>
                <a:lnTo>
                  <a:pt x="98361" y="342049"/>
                </a:lnTo>
                <a:lnTo>
                  <a:pt x="87566" y="345630"/>
                </a:lnTo>
                <a:lnTo>
                  <a:pt x="75768" y="346824"/>
                </a:lnTo>
                <a:lnTo>
                  <a:pt x="55168" y="342646"/>
                </a:lnTo>
                <a:lnTo>
                  <a:pt x="38354" y="331203"/>
                </a:lnTo>
                <a:lnTo>
                  <a:pt x="27000" y="314096"/>
                </a:lnTo>
                <a:lnTo>
                  <a:pt x="22834" y="292976"/>
                </a:lnTo>
                <a:lnTo>
                  <a:pt x="24968" y="278231"/>
                </a:lnTo>
                <a:lnTo>
                  <a:pt x="31038" y="264693"/>
                </a:lnTo>
                <a:lnTo>
                  <a:pt x="40525" y="253199"/>
                </a:lnTo>
                <a:lnTo>
                  <a:pt x="52933" y="244627"/>
                </a:lnTo>
                <a:lnTo>
                  <a:pt x="59905" y="251269"/>
                </a:lnTo>
                <a:lnTo>
                  <a:pt x="68224" y="256133"/>
                </a:lnTo>
                <a:lnTo>
                  <a:pt x="77584" y="259105"/>
                </a:lnTo>
                <a:lnTo>
                  <a:pt x="87617" y="260121"/>
                </a:lnTo>
                <a:lnTo>
                  <a:pt x="90639" y="278511"/>
                </a:lnTo>
                <a:lnTo>
                  <a:pt x="96735" y="296303"/>
                </a:lnTo>
                <a:lnTo>
                  <a:pt x="105587" y="312889"/>
                </a:lnTo>
                <a:lnTo>
                  <a:pt x="116840" y="327685"/>
                </a:lnTo>
                <a:lnTo>
                  <a:pt x="116840" y="289420"/>
                </a:lnTo>
                <a:lnTo>
                  <a:pt x="115544" y="287540"/>
                </a:lnTo>
                <a:lnTo>
                  <a:pt x="107721" y="250101"/>
                </a:lnTo>
                <a:lnTo>
                  <a:pt x="107721" y="244627"/>
                </a:lnTo>
                <a:lnTo>
                  <a:pt x="107721" y="238226"/>
                </a:lnTo>
                <a:lnTo>
                  <a:pt x="107721" y="195313"/>
                </a:lnTo>
                <a:lnTo>
                  <a:pt x="107721" y="178892"/>
                </a:lnTo>
                <a:lnTo>
                  <a:pt x="107835" y="162471"/>
                </a:lnTo>
                <a:lnTo>
                  <a:pt x="110490" y="141122"/>
                </a:lnTo>
                <a:lnTo>
                  <a:pt x="118313" y="120142"/>
                </a:lnTo>
                <a:lnTo>
                  <a:pt x="130429" y="101396"/>
                </a:lnTo>
                <a:lnTo>
                  <a:pt x="146050" y="85813"/>
                </a:lnTo>
                <a:lnTo>
                  <a:pt x="172364" y="128219"/>
                </a:lnTo>
                <a:lnTo>
                  <a:pt x="208788" y="162242"/>
                </a:lnTo>
                <a:lnTo>
                  <a:pt x="253085" y="185661"/>
                </a:lnTo>
                <a:lnTo>
                  <a:pt x="303034" y="196240"/>
                </a:lnTo>
                <a:lnTo>
                  <a:pt x="303034" y="172440"/>
                </a:lnTo>
                <a:lnTo>
                  <a:pt x="268859" y="167335"/>
                </a:lnTo>
                <a:lnTo>
                  <a:pt x="226999" y="147612"/>
                </a:lnTo>
                <a:lnTo>
                  <a:pt x="192443" y="117170"/>
                </a:lnTo>
                <a:lnTo>
                  <a:pt x="167449" y="77952"/>
                </a:lnTo>
                <a:lnTo>
                  <a:pt x="156857" y="41084"/>
                </a:lnTo>
                <a:lnTo>
                  <a:pt x="154241" y="31953"/>
                </a:lnTo>
                <a:lnTo>
                  <a:pt x="166268" y="27736"/>
                </a:lnTo>
                <a:lnTo>
                  <a:pt x="179235" y="24549"/>
                </a:lnTo>
                <a:lnTo>
                  <a:pt x="192620" y="22606"/>
                </a:lnTo>
                <a:lnTo>
                  <a:pt x="206273" y="21932"/>
                </a:lnTo>
                <a:lnTo>
                  <a:pt x="250774" y="29108"/>
                </a:lnTo>
                <a:lnTo>
                  <a:pt x="289585" y="49110"/>
                </a:lnTo>
                <a:lnTo>
                  <a:pt x="320281" y="79679"/>
                </a:lnTo>
                <a:lnTo>
                  <a:pt x="340474" y="118529"/>
                </a:lnTo>
                <a:lnTo>
                  <a:pt x="347738" y="163398"/>
                </a:lnTo>
                <a:lnTo>
                  <a:pt x="347738" y="83781"/>
                </a:lnTo>
                <a:lnTo>
                  <a:pt x="321284" y="48387"/>
                </a:lnTo>
                <a:lnTo>
                  <a:pt x="285546" y="21932"/>
                </a:lnTo>
                <a:lnTo>
                  <a:pt x="237985" y="3200"/>
                </a:lnTo>
                <a:lnTo>
                  <a:pt x="206273" y="0"/>
                </a:lnTo>
                <a:lnTo>
                  <a:pt x="173672" y="3327"/>
                </a:lnTo>
                <a:lnTo>
                  <a:pt x="143294" y="12903"/>
                </a:lnTo>
                <a:lnTo>
                  <a:pt x="138747" y="15417"/>
                </a:lnTo>
                <a:lnTo>
                  <a:pt x="138747" y="63906"/>
                </a:lnTo>
                <a:lnTo>
                  <a:pt x="117132" y="83045"/>
                </a:lnTo>
                <a:lnTo>
                  <a:pt x="100749" y="106807"/>
                </a:lnTo>
                <a:lnTo>
                  <a:pt x="90347" y="133985"/>
                </a:lnTo>
                <a:lnTo>
                  <a:pt x="86829" y="162471"/>
                </a:lnTo>
                <a:lnTo>
                  <a:pt x="86715" y="173418"/>
                </a:lnTo>
                <a:lnTo>
                  <a:pt x="86715" y="195313"/>
                </a:lnTo>
                <a:lnTo>
                  <a:pt x="86715" y="238226"/>
                </a:lnTo>
                <a:lnTo>
                  <a:pt x="78676" y="236842"/>
                </a:lnTo>
                <a:lnTo>
                  <a:pt x="71653" y="232638"/>
                </a:lnTo>
                <a:lnTo>
                  <a:pt x="66700" y="225526"/>
                </a:lnTo>
                <a:lnTo>
                  <a:pt x="64808" y="215417"/>
                </a:lnTo>
                <a:lnTo>
                  <a:pt x="66941" y="207657"/>
                </a:lnTo>
                <a:lnTo>
                  <a:pt x="71640" y="201256"/>
                </a:lnTo>
                <a:lnTo>
                  <a:pt x="78409" y="196913"/>
                </a:lnTo>
                <a:lnTo>
                  <a:pt x="86715" y="195313"/>
                </a:lnTo>
                <a:lnTo>
                  <a:pt x="86715" y="173418"/>
                </a:lnTo>
                <a:lnTo>
                  <a:pt x="78486" y="173418"/>
                </a:lnTo>
                <a:lnTo>
                  <a:pt x="71183" y="176161"/>
                </a:lnTo>
                <a:lnTo>
                  <a:pt x="64808" y="178892"/>
                </a:lnTo>
                <a:lnTo>
                  <a:pt x="64846" y="162242"/>
                </a:lnTo>
                <a:lnTo>
                  <a:pt x="69735" y="125920"/>
                </a:lnTo>
                <a:lnTo>
                  <a:pt x="83629" y="92544"/>
                </a:lnTo>
                <a:lnTo>
                  <a:pt x="105244" y="63766"/>
                </a:lnTo>
                <a:lnTo>
                  <a:pt x="133273" y="41084"/>
                </a:lnTo>
                <a:lnTo>
                  <a:pt x="134162" y="49314"/>
                </a:lnTo>
                <a:lnTo>
                  <a:pt x="136918" y="55676"/>
                </a:lnTo>
                <a:lnTo>
                  <a:pt x="138747" y="63906"/>
                </a:lnTo>
                <a:lnTo>
                  <a:pt x="138747" y="15417"/>
                </a:lnTo>
                <a:lnTo>
                  <a:pt x="91262" y="48387"/>
                </a:lnTo>
                <a:lnTo>
                  <a:pt x="55448" y="100761"/>
                </a:lnTo>
                <a:lnTo>
                  <a:pt x="43027" y="162242"/>
                </a:lnTo>
                <a:lnTo>
                  <a:pt x="42913" y="224548"/>
                </a:lnTo>
                <a:lnTo>
                  <a:pt x="25031" y="236524"/>
                </a:lnTo>
                <a:lnTo>
                  <a:pt x="11531" y="252603"/>
                </a:lnTo>
                <a:lnTo>
                  <a:pt x="2984" y="271754"/>
                </a:lnTo>
                <a:lnTo>
                  <a:pt x="0" y="292976"/>
                </a:lnTo>
                <a:lnTo>
                  <a:pt x="5930" y="322910"/>
                </a:lnTo>
                <a:lnTo>
                  <a:pt x="22021" y="346938"/>
                </a:lnTo>
                <a:lnTo>
                  <a:pt x="45821" y="362927"/>
                </a:lnTo>
                <a:lnTo>
                  <a:pt x="74841" y="368731"/>
                </a:lnTo>
                <a:lnTo>
                  <a:pt x="90881" y="367042"/>
                </a:lnTo>
                <a:lnTo>
                  <a:pt x="105994" y="362115"/>
                </a:lnTo>
                <a:lnTo>
                  <a:pt x="119900" y="354101"/>
                </a:lnTo>
                <a:lnTo>
                  <a:pt x="128181" y="346824"/>
                </a:lnTo>
                <a:lnTo>
                  <a:pt x="132346" y="343179"/>
                </a:lnTo>
                <a:lnTo>
                  <a:pt x="148513" y="354101"/>
                </a:lnTo>
                <a:lnTo>
                  <a:pt x="166573" y="362115"/>
                </a:lnTo>
                <a:lnTo>
                  <a:pt x="185991" y="367042"/>
                </a:lnTo>
                <a:lnTo>
                  <a:pt x="206273" y="368731"/>
                </a:lnTo>
                <a:lnTo>
                  <a:pt x="229666" y="366382"/>
                </a:lnTo>
                <a:lnTo>
                  <a:pt x="251688" y="359498"/>
                </a:lnTo>
                <a:lnTo>
                  <a:pt x="271995" y="348335"/>
                </a:lnTo>
                <a:lnTo>
                  <a:pt x="273799" y="346824"/>
                </a:lnTo>
                <a:lnTo>
                  <a:pt x="290258" y="333159"/>
                </a:lnTo>
                <a:lnTo>
                  <a:pt x="304139" y="317500"/>
                </a:lnTo>
                <a:lnTo>
                  <a:pt x="314426" y="299720"/>
                </a:lnTo>
                <a:lnTo>
                  <a:pt x="321310" y="280390"/>
                </a:lnTo>
                <a:lnTo>
                  <a:pt x="324929" y="260121"/>
                </a:lnTo>
                <a:lnTo>
                  <a:pt x="341642" y="256755"/>
                </a:lnTo>
                <a:lnTo>
                  <a:pt x="355269" y="247586"/>
                </a:lnTo>
                <a:lnTo>
                  <a:pt x="361569" y="238226"/>
                </a:lnTo>
                <a:lnTo>
                  <a:pt x="364451" y="233959"/>
                </a:lnTo>
                <a:lnTo>
                  <a:pt x="367804" y="217246"/>
                </a:lnTo>
                <a:lnTo>
                  <a:pt x="367804" y="195313"/>
                </a:lnTo>
                <a:lnTo>
                  <a:pt x="367804" y="180721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1050"/>
              </p:ext>
            </p:extLst>
          </p:nvPr>
        </p:nvGraphicFramePr>
        <p:xfrm>
          <a:off x="2168451" y="2290899"/>
          <a:ext cx="2311400" cy="329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774">
                <a:tc gridSpan="4">
                  <a:txBody>
                    <a:bodyPr/>
                    <a:lstStyle/>
                    <a:p>
                      <a:pPr marL="85725" marR="219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Es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dominante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la  mayoría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personas</a:t>
                      </a:r>
                      <a:endParaRPr sz="140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3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643">
                <a:tc gridSpan="2">
                  <a:txBody>
                    <a:bodyPr/>
                    <a:lstStyle/>
                    <a:p>
                      <a:pPr marL="85725" marR="927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Está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relacionado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con  la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parte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verbal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la 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comunicación</a:t>
                      </a:r>
                      <a:endParaRPr sz="1400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056">
                <a:tc>
                  <a:txBody>
                    <a:bodyPr/>
                    <a:lstStyle/>
                    <a:p>
                      <a:pPr marL="85725" marR="990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Facilidad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para  resolver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problemas  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numéricos</a:t>
                      </a:r>
                      <a:endParaRPr sz="140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AF4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87">
                <a:tc gridSpan="3">
                  <a:txBody>
                    <a:bodyPr/>
                    <a:lstStyle/>
                    <a:p>
                      <a:pPr marL="85725" marR="410209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Él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encarga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las  funciones</a:t>
                      </a:r>
                      <a:r>
                        <a:rPr sz="1400" spc="-1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racionales</a:t>
                      </a:r>
                      <a:endParaRPr sz="140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9207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A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5665662" y="2104912"/>
            <a:ext cx="3633470" cy="389890"/>
            <a:chOff x="4141662" y="1247662"/>
            <a:chExt cx="3633470" cy="389890"/>
          </a:xfrm>
        </p:grpSpPr>
        <p:sp>
          <p:nvSpPr>
            <p:cNvPr id="47" name="object 47"/>
            <p:cNvSpPr/>
            <p:nvPr/>
          </p:nvSpPr>
          <p:spPr>
            <a:xfrm>
              <a:off x="4146424" y="1252425"/>
              <a:ext cx="3623945" cy="380365"/>
            </a:xfrm>
            <a:custGeom>
              <a:avLst/>
              <a:gdLst/>
              <a:ahLst/>
              <a:cxnLst/>
              <a:rect l="l" t="t" r="r" b="b"/>
              <a:pathLst>
                <a:path w="3623945" h="380364">
                  <a:moveTo>
                    <a:pt x="3623399" y="379799"/>
                  </a:moveTo>
                  <a:lnTo>
                    <a:pt x="63301" y="379799"/>
                  </a:lnTo>
                  <a:lnTo>
                    <a:pt x="0" y="316498"/>
                  </a:lnTo>
                  <a:lnTo>
                    <a:pt x="0" y="0"/>
                  </a:lnTo>
                  <a:lnTo>
                    <a:pt x="3560098" y="0"/>
                  </a:lnTo>
                  <a:lnTo>
                    <a:pt x="3623399" y="63301"/>
                  </a:lnTo>
                  <a:lnTo>
                    <a:pt x="3623399" y="379799"/>
                  </a:lnTo>
                  <a:close/>
                </a:path>
              </a:pathLst>
            </a:custGeom>
            <a:solidFill>
              <a:srgbClr val="FF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6424" y="1252425"/>
              <a:ext cx="3623945" cy="380365"/>
            </a:xfrm>
            <a:custGeom>
              <a:avLst/>
              <a:gdLst/>
              <a:ahLst/>
              <a:cxnLst/>
              <a:rect l="l" t="t" r="r" b="b"/>
              <a:pathLst>
                <a:path w="3623945" h="380364">
                  <a:moveTo>
                    <a:pt x="0" y="0"/>
                  </a:moveTo>
                  <a:lnTo>
                    <a:pt x="3560098" y="0"/>
                  </a:lnTo>
                  <a:lnTo>
                    <a:pt x="3623399" y="63301"/>
                  </a:lnTo>
                  <a:lnTo>
                    <a:pt x="3623399" y="379799"/>
                  </a:lnTo>
                  <a:lnTo>
                    <a:pt x="63301" y="379799"/>
                  </a:lnTo>
                  <a:lnTo>
                    <a:pt x="0" y="3164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998752" y="2165387"/>
            <a:ext cx="28251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Está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dividido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en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dos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estructuras: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051637" y="2668714"/>
            <a:ext cx="1821814" cy="556895"/>
            <a:chOff x="3527637" y="1811462"/>
            <a:chExt cx="1821814" cy="556895"/>
          </a:xfrm>
        </p:grpSpPr>
        <p:sp>
          <p:nvSpPr>
            <p:cNvPr id="51" name="object 51"/>
            <p:cNvSpPr/>
            <p:nvPr/>
          </p:nvSpPr>
          <p:spPr>
            <a:xfrm>
              <a:off x="3532399" y="1816224"/>
              <a:ext cx="1812289" cy="547370"/>
            </a:xfrm>
            <a:custGeom>
              <a:avLst/>
              <a:gdLst/>
              <a:ahLst/>
              <a:cxnLst/>
              <a:rect l="l" t="t" r="r" b="b"/>
              <a:pathLst>
                <a:path w="1812289" h="547369">
                  <a:moveTo>
                    <a:pt x="528418" y="547087"/>
                  </a:moveTo>
                  <a:lnTo>
                    <a:pt x="301949" y="486299"/>
                  </a:lnTo>
                  <a:lnTo>
                    <a:pt x="0" y="486299"/>
                  </a:lnTo>
                  <a:lnTo>
                    <a:pt x="0" y="0"/>
                  </a:lnTo>
                  <a:lnTo>
                    <a:pt x="1811699" y="0"/>
                  </a:lnTo>
                  <a:lnTo>
                    <a:pt x="1811699" y="486299"/>
                  </a:lnTo>
                  <a:lnTo>
                    <a:pt x="754874" y="486299"/>
                  </a:lnTo>
                  <a:lnTo>
                    <a:pt x="528418" y="547087"/>
                  </a:lnTo>
                  <a:close/>
                </a:path>
              </a:pathLst>
            </a:custGeom>
            <a:solidFill>
              <a:srgbClr val="AAF48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532399" y="1816224"/>
              <a:ext cx="1812289" cy="547370"/>
            </a:xfrm>
            <a:custGeom>
              <a:avLst/>
              <a:gdLst/>
              <a:ahLst/>
              <a:cxnLst/>
              <a:rect l="l" t="t" r="r" b="b"/>
              <a:pathLst>
                <a:path w="1812289" h="547369">
                  <a:moveTo>
                    <a:pt x="0" y="0"/>
                  </a:moveTo>
                  <a:lnTo>
                    <a:pt x="301949" y="0"/>
                  </a:lnTo>
                  <a:lnTo>
                    <a:pt x="754874" y="0"/>
                  </a:lnTo>
                  <a:lnTo>
                    <a:pt x="1811699" y="0"/>
                  </a:lnTo>
                  <a:lnTo>
                    <a:pt x="1811699" y="283674"/>
                  </a:lnTo>
                  <a:lnTo>
                    <a:pt x="1811699" y="405249"/>
                  </a:lnTo>
                  <a:lnTo>
                    <a:pt x="1811699" y="486299"/>
                  </a:lnTo>
                  <a:lnTo>
                    <a:pt x="754874" y="486299"/>
                  </a:lnTo>
                  <a:lnTo>
                    <a:pt x="528418" y="547087"/>
                  </a:lnTo>
                  <a:lnTo>
                    <a:pt x="301949" y="486299"/>
                  </a:lnTo>
                  <a:lnTo>
                    <a:pt x="0" y="486299"/>
                  </a:lnTo>
                  <a:lnTo>
                    <a:pt x="0" y="405249"/>
                  </a:lnTo>
                  <a:lnTo>
                    <a:pt x="0" y="2836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409024" y="2790597"/>
            <a:ext cx="11252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Área</a:t>
            </a:r>
            <a:r>
              <a:rPr sz="1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3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broca</a:t>
            </a: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501812" y="2700739"/>
            <a:ext cx="1821814" cy="556895"/>
            <a:chOff x="5977812" y="1843487"/>
            <a:chExt cx="1821814" cy="556895"/>
          </a:xfrm>
        </p:grpSpPr>
        <p:sp>
          <p:nvSpPr>
            <p:cNvPr id="55" name="object 55"/>
            <p:cNvSpPr/>
            <p:nvPr/>
          </p:nvSpPr>
          <p:spPr>
            <a:xfrm>
              <a:off x="5982575" y="1848249"/>
              <a:ext cx="1812289" cy="547370"/>
            </a:xfrm>
            <a:custGeom>
              <a:avLst/>
              <a:gdLst/>
              <a:ahLst/>
              <a:cxnLst/>
              <a:rect l="l" t="t" r="r" b="b"/>
              <a:pathLst>
                <a:path w="1812290" h="547369">
                  <a:moveTo>
                    <a:pt x="528418" y="547087"/>
                  </a:moveTo>
                  <a:lnTo>
                    <a:pt x="301949" y="486299"/>
                  </a:lnTo>
                  <a:lnTo>
                    <a:pt x="0" y="486299"/>
                  </a:lnTo>
                  <a:lnTo>
                    <a:pt x="0" y="0"/>
                  </a:lnTo>
                  <a:lnTo>
                    <a:pt x="1811699" y="0"/>
                  </a:lnTo>
                  <a:lnTo>
                    <a:pt x="1811699" y="486299"/>
                  </a:lnTo>
                  <a:lnTo>
                    <a:pt x="754874" y="486299"/>
                  </a:lnTo>
                  <a:lnTo>
                    <a:pt x="528418" y="547087"/>
                  </a:lnTo>
                  <a:close/>
                </a:path>
              </a:pathLst>
            </a:custGeom>
            <a:solidFill>
              <a:srgbClr val="97E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82575" y="1848249"/>
              <a:ext cx="1812289" cy="547370"/>
            </a:xfrm>
            <a:custGeom>
              <a:avLst/>
              <a:gdLst/>
              <a:ahLst/>
              <a:cxnLst/>
              <a:rect l="l" t="t" r="r" b="b"/>
              <a:pathLst>
                <a:path w="1812290" h="547369">
                  <a:moveTo>
                    <a:pt x="0" y="0"/>
                  </a:moveTo>
                  <a:lnTo>
                    <a:pt x="301949" y="0"/>
                  </a:lnTo>
                  <a:lnTo>
                    <a:pt x="754874" y="0"/>
                  </a:lnTo>
                  <a:lnTo>
                    <a:pt x="1811699" y="0"/>
                  </a:lnTo>
                  <a:lnTo>
                    <a:pt x="1811699" y="283674"/>
                  </a:lnTo>
                  <a:lnTo>
                    <a:pt x="1811699" y="405249"/>
                  </a:lnTo>
                  <a:lnTo>
                    <a:pt x="1811699" y="486299"/>
                  </a:lnTo>
                  <a:lnTo>
                    <a:pt x="754874" y="486299"/>
                  </a:lnTo>
                  <a:lnTo>
                    <a:pt x="528418" y="547087"/>
                  </a:lnTo>
                  <a:lnTo>
                    <a:pt x="301949" y="486299"/>
                  </a:lnTo>
                  <a:lnTo>
                    <a:pt x="0" y="486299"/>
                  </a:lnTo>
                  <a:lnTo>
                    <a:pt x="0" y="405249"/>
                  </a:lnTo>
                  <a:lnTo>
                    <a:pt x="0" y="2836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668700" y="2822622"/>
            <a:ext cx="140716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Área</a:t>
            </a:r>
            <a:r>
              <a:rPr sz="1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Wernicke</a:t>
            </a: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61300" y="3333575"/>
            <a:ext cx="2493010" cy="725840"/>
          </a:xfrm>
          <a:prstGeom prst="rect">
            <a:avLst/>
          </a:prstGeom>
          <a:solidFill>
            <a:srgbClr val="C1FFB6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236220">
              <a:spcBef>
                <a:spcPts val="620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zona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que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controla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lo 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relacionado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habla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FF0000"/>
                </a:solidFill>
                <a:latin typeface="Verdana"/>
                <a:cs typeface="Verdana"/>
              </a:rPr>
              <a:t>y 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expresión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oral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944277" y="3397626"/>
            <a:ext cx="2651125" cy="767715"/>
          </a:xfrm>
          <a:custGeom>
            <a:avLst/>
            <a:gdLst/>
            <a:ahLst/>
            <a:cxnLst/>
            <a:rect l="l" t="t" r="r" b="b"/>
            <a:pathLst>
              <a:path w="2651125" h="767714">
                <a:moveTo>
                  <a:pt x="2650799" y="767399"/>
                </a:moveTo>
                <a:lnTo>
                  <a:pt x="0" y="767399"/>
                </a:lnTo>
                <a:lnTo>
                  <a:pt x="0" y="0"/>
                </a:lnTo>
                <a:lnTo>
                  <a:pt x="2650799" y="0"/>
                </a:lnTo>
                <a:lnTo>
                  <a:pt x="2650799" y="767399"/>
                </a:lnTo>
                <a:close/>
              </a:path>
            </a:pathLst>
          </a:custGeom>
          <a:solidFill>
            <a:srgbClr val="DAFF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017302" y="3431535"/>
            <a:ext cx="2280285" cy="483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zona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responsable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interpretación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lenguaje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10700" y="4282325"/>
            <a:ext cx="2143294" cy="153092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47582" y="4247312"/>
            <a:ext cx="2143294" cy="15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1037" y="1968359"/>
            <a:ext cx="119928" cy="1245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983" y="1125381"/>
            <a:ext cx="188764" cy="227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1766" y="1049756"/>
            <a:ext cx="232267" cy="2156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1576" y="857255"/>
            <a:ext cx="165555" cy="782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7014" y="857253"/>
            <a:ext cx="236104" cy="1337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92630" y="1050270"/>
            <a:ext cx="176716" cy="1237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41468" y="857255"/>
            <a:ext cx="201885" cy="168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09340" y="1264613"/>
            <a:ext cx="237621" cy="231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1480" y="1375253"/>
            <a:ext cx="240314" cy="2516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08850" y="1464052"/>
            <a:ext cx="153000" cy="194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29773" y="1767707"/>
            <a:ext cx="241470" cy="2270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40456" y="1618045"/>
            <a:ext cx="217169" cy="2204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98327" y="1685798"/>
            <a:ext cx="198577" cy="2006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91456" y="1632760"/>
            <a:ext cx="200017" cy="1792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0650" y="1243379"/>
            <a:ext cx="205987" cy="2071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73494" y="1122354"/>
            <a:ext cx="197733" cy="19063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4000" y="3291038"/>
            <a:ext cx="611332" cy="270971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862775" y="1007951"/>
            <a:ext cx="8708390" cy="1735455"/>
            <a:chOff x="338775" y="150699"/>
            <a:chExt cx="8708390" cy="1735455"/>
          </a:xfrm>
        </p:grpSpPr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14964" y="150699"/>
              <a:ext cx="732145" cy="12325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8775" y="839024"/>
              <a:ext cx="2894330" cy="1047115"/>
            </a:xfrm>
            <a:custGeom>
              <a:avLst/>
              <a:gdLst/>
              <a:ahLst/>
              <a:cxnLst/>
              <a:rect l="l" t="t" r="r" b="b"/>
              <a:pathLst>
                <a:path w="2894330" h="1047114">
                  <a:moveTo>
                    <a:pt x="2894099" y="1046699"/>
                  </a:moveTo>
                  <a:lnTo>
                    <a:pt x="0" y="1046699"/>
                  </a:lnTo>
                  <a:lnTo>
                    <a:pt x="0" y="0"/>
                  </a:lnTo>
                  <a:lnTo>
                    <a:pt x="2894099" y="0"/>
                  </a:lnTo>
                  <a:lnTo>
                    <a:pt x="2894099" y="10466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65827" y="921359"/>
            <a:ext cx="527280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229" dirty="0">
                <a:solidFill>
                  <a:srgbClr val="FF0000"/>
                </a:solidFill>
                <a:latin typeface="Verdana"/>
                <a:cs typeface="Verdana"/>
              </a:rPr>
              <a:t>Hemisferio</a:t>
            </a:r>
            <a:r>
              <a:rPr sz="3200" spc="-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220" dirty="0">
                <a:solidFill>
                  <a:srgbClr val="FF0000"/>
                </a:solidFill>
                <a:latin typeface="Verdana"/>
                <a:cs typeface="Verdana"/>
              </a:rPr>
              <a:t>derecho</a:t>
            </a:r>
            <a:endParaRPr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2775" y="1696276"/>
            <a:ext cx="2894330" cy="94128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85725" marR="92710">
              <a:spcBef>
                <a:spcPts val="620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encarga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movimientos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 </a:t>
            </a:r>
            <a:r>
              <a:rPr sz="1400" spc="-4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percepción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lado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izquierdo,  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visión,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creatividad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imaginación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2614" y="1696274"/>
            <a:ext cx="2359025" cy="725840"/>
          </a:xfrm>
          <a:prstGeom prst="rect">
            <a:avLst/>
          </a:prstGeom>
          <a:solidFill>
            <a:srgbClr val="D9D1E9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130810">
              <a:spcBef>
                <a:spcPts val="620"/>
              </a:spcBef>
            </a:pP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control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expresión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no 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verbal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interpretación 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imágenes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47274" y="1696274"/>
            <a:ext cx="2894330" cy="1262380"/>
          </a:xfrm>
          <a:custGeom>
            <a:avLst/>
            <a:gdLst/>
            <a:ahLst/>
            <a:cxnLst/>
            <a:rect l="l" t="t" r="r" b="b"/>
            <a:pathLst>
              <a:path w="2894329" h="1262380">
                <a:moveTo>
                  <a:pt x="2894099" y="1262099"/>
                </a:moveTo>
                <a:lnTo>
                  <a:pt x="0" y="1262099"/>
                </a:lnTo>
                <a:lnTo>
                  <a:pt x="0" y="0"/>
                </a:lnTo>
                <a:lnTo>
                  <a:pt x="2894099" y="0"/>
                </a:lnTo>
                <a:lnTo>
                  <a:pt x="2894099" y="126209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47274" y="1696276"/>
            <a:ext cx="2894330" cy="115672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85725" marR="192405">
              <a:spcBef>
                <a:spcPts val="620"/>
              </a:spcBef>
            </a:pP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recuerdo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melodías,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rostros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FF0000"/>
                </a:solidFill>
                <a:latin typeface="Verdana"/>
                <a:cs typeface="Verdana"/>
              </a:rPr>
              <a:t>y  </a:t>
            </a:r>
            <a:r>
              <a:rPr sz="1400" spc="-65" dirty="0">
                <a:solidFill>
                  <a:srgbClr val="FF0000"/>
                </a:solidFill>
                <a:latin typeface="Verdana"/>
                <a:cs typeface="Verdana"/>
              </a:rPr>
              <a:t>voces,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reconocimiento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comunicación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no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verbal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son 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controlados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por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hemisferio 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cerebral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derecho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33877" y="2649374"/>
            <a:ext cx="3711348" cy="264897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285000" y="2938526"/>
            <a:ext cx="1496060" cy="294953"/>
          </a:xfrm>
          <a:prstGeom prst="rect">
            <a:avLst/>
          </a:prstGeom>
          <a:solidFill>
            <a:srgbClr val="97EECD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spcBef>
                <a:spcPts val="620"/>
              </a:spcBef>
            </a:pP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Lóbulo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frontal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32099" y="3143252"/>
            <a:ext cx="1496060" cy="294953"/>
          </a:xfrm>
          <a:prstGeom prst="rect">
            <a:avLst/>
          </a:prstGeom>
          <a:solidFill>
            <a:srgbClr val="EA9999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spcBef>
                <a:spcPts val="620"/>
              </a:spcBef>
            </a:pPr>
            <a:r>
              <a:rPr sz="1400" b="1" spc="-55" dirty="0">
                <a:latin typeface="Tahoma"/>
                <a:cs typeface="Tahoma"/>
              </a:rPr>
              <a:t>Lóbulo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parietal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24101" y="4633302"/>
            <a:ext cx="1617345" cy="294953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spcBef>
                <a:spcPts val="620"/>
              </a:spcBef>
            </a:pP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Lóbulo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temporal</a:t>
            </a:r>
            <a:endParaRPr sz="140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2101" y="4663227"/>
            <a:ext cx="1617345" cy="294953"/>
          </a:xfrm>
          <a:prstGeom prst="rect">
            <a:avLst/>
          </a:prstGeom>
          <a:solidFill>
            <a:srgbClr val="B6D7A8"/>
          </a:solidFill>
        </p:spPr>
        <p:txBody>
          <a:bodyPr vert="horz" wrap="square" lIns="0" tIns="78740" rIns="0" bIns="0" rtlCol="0">
            <a:spAutoFit/>
          </a:bodyPr>
          <a:lstStyle/>
          <a:p>
            <a:pPr marL="57150">
              <a:spcBef>
                <a:spcPts val="620"/>
              </a:spcBef>
            </a:pP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Lóbulo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occipital</a:t>
            </a:r>
            <a:endParaRPr sz="140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98699" y="3534274"/>
            <a:ext cx="2030730" cy="634148"/>
          </a:xfrm>
          <a:prstGeom prst="rect">
            <a:avLst/>
          </a:prstGeom>
          <a:solidFill>
            <a:srgbClr val="D9EAD3"/>
          </a:solidFill>
        </p:spPr>
        <p:txBody>
          <a:bodyPr vert="horz" wrap="square" lIns="0" tIns="79375" rIns="0" bIns="0" rtlCol="0">
            <a:spAutoFit/>
          </a:bodyPr>
          <a:lstStyle/>
          <a:p>
            <a:pPr marL="85725" marR="165735">
              <a:spcBef>
                <a:spcPts val="625"/>
              </a:spcBef>
            </a:pPr>
            <a:r>
              <a:rPr sz="1200" spc="-55" dirty="0">
                <a:solidFill>
                  <a:srgbClr val="FF0000"/>
                </a:solidFill>
                <a:latin typeface="Verdana"/>
                <a:cs typeface="Verdana"/>
              </a:rPr>
              <a:t>Controla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personalidad, 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razonamiento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las 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emociones</a:t>
            </a:r>
            <a:endParaRPr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49699" y="3593150"/>
            <a:ext cx="2108200" cy="634148"/>
          </a:xfrm>
          <a:prstGeom prst="rect">
            <a:avLst/>
          </a:prstGeom>
          <a:solidFill>
            <a:srgbClr val="FCE0F9"/>
          </a:solidFill>
        </p:spPr>
        <p:txBody>
          <a:bodyPr vert="horz" wrap="square" lIns="0" tIns="79375" rIns="0" bIns="0" rtlCol="0">
            <a:spAutoFit/>
          </a:bodyPr>
          <a:lstStyle/>
          <a:p>
            <a:pPr marL="85725" marR="349885">
              <a:spcBef>
                <a:spcPts val="625"/>
              </a:spcBef>
            </a:pPr>
            <a:r>
              <a:rPr sz="1200" spc="-25" dirty="0">
                <a:latin typeface="Verdana"/>
                <a:cs typeface="Verdana"/>
              </a:rPr>
              <a:t>Recibe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la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sensación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del  </a:t>
            </a:r>
            <a:r>
              <a:rPr sz="1200" spc="-35" dirty="0">
                <a:latin typeface="Verdana"/>
                <a:cs typeface="Verdana"/>
              </a:rPr>
              <a:t>tacto,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calor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frio,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etc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y  </a:t>
            </a:r>
            <a:r>
              <a:rPr sz="1200" spc="-30" dirty="0">
                <a:latin typeface="Verdana"/>
                <a:cs typeface="Verdana"/>
              </a:rPr>
              <a:t>coordina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el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balance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76750" y="5173902"/>
            <a:ext cx="2108200" cy="294953"/>
          </a:xfrm>
          <a:prstGeom prst="rect">
            <a:avLst/>
          </a:prstGeom>
          <a:solidFill>
            <a:srgbClr val="C1FFB6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spcBef>
                <a:spcPts val="620"/>
              </a:spcBef>
            </a:pP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Encargado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visión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85000" y="5125249"/>
            <a:ext cx="2656840" cy="634148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79375" rIns="0" bIns="0" rtlCol="0">
            <a:spAutoFit/>
          </a:bodyPr>
          <a:lstStyle/>
          <a:p>
            <a:pPr marL="85725" marR="229235" algn="just">
              <a:spcBef>
                <a:spcPts val="625"/>
              </a:spcBef>
            </a:pP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relacionan</a:t>
            </a:r>
            <a:r>
              <a:rPr sz="12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Verdana"/>
                <a:cs typeface="Verdana"/>
              </a:rPr>
              <a:t>articulación </a:t>
            </a:r>
            <a:r>
              <a:rPr sz="1200" spc="-40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lenguaje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Verdana"/>
                <a:cs typeface="Verdana"/>
              </a:rPr>
              <a:t>comprensión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de  </a:t>
            </a:r>
            <a:r>
              <a:rPr sz="1200" spc="-45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2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Verdana"/>
                <a:cs typeface="Verdana"/>
              </a:rPr>
              <a:t>sonidos</a:t>
            </a:r>
            <a:endParaRPr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788588" y="3139230"/>
            <a:ext cx="4138929" cy="1769745"/>
            <a:chOff x="2264586" y="2281978"/>
            <a:chExt cx="4138929" cy="1769745"/>
          </a:xfrm>
        </p:grpSpPr>
        <p:sp>
          <p:nvSpPr>
            <p:cNvPr id="37" name="object 37"/>
            <p:cNvSpPr/>
            <p:nvPr/>
          </p:nvSpPr>
          <p:spPr>
            <a:xfrm>
              <a:off x="2309235" y="2303399"/>
              <a:ext cx="512445" cy="213995"/>
            </a:xfrm>
            <a:custGeom>
              <a:avLst/>
              <a:gdLst/>
              <a:ahLst/>
              <a:cxnLst/>
              <a:rect l="l" t="t" r="r" b="b"/>
              <a:pathLst>
                <a:path w="512444" h="213994">
                  <a:moveTo>
                    <a:pt x="511864" y="21377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69349" y="2286741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33823" y="31175"/>
                  </a:moveTo>
                  <a:lnTo>
                    <a:pt x="0" y="0"/>
                  </a:lnTo>
                  <a:lnTo>
                    <a:pt x="45949" y="2140"/>
                  </a:lnTo>
                  <a:lnTo>
                    <a:pt x="33823" y="31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69349" y="2286741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45949" y="2140"/>
                  </a:moveTo>
                  <a:lnTo>
                    <a:pt x="0" y="0"/>
                  </a:lnTo>
                  <a:lnTo>
                    <a:pt x="33823" y="31175"/>
                  </a:lnTo>
                  <a:lnTo>
                    <a:pt x="45949" y="21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71800" y="2395499"/>
              <a:ext cx="879475" cy="85090"/>
            </a:xfrm>
            <a:custGeom>
              <a:avLst/>
              <a:gdLst/>
              <a:ahLst/>
              <a:cxnLst/>
              <a:rect l="l" t="t" r="r" b="b"/>
              <a:pathLst>
                <a:path w="879475" h="85089">
                  <a:moveTo>
                    <a:pt x="0" y="0"/>
                  </a:moveTo>
                  <a:lnTo>
                    <a:pt x="879415" y="8509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49700" y="2464936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0" y="31319"/>
                  </a:moveTo>
                  <a:lnTo>
                    <a:pt x="3030" y="0"/>
                  </a:lnTo>
                  <a:lnTo>
                    <a:pt x="44539" y="19822"/>
                  </a:lnTo>
                  <a:lnTo>
                    <a:pt x="0" y="31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49700" y="2464936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0" y="31319"/>
                  </a:moveTo>
                  <a:lnTo>
                    <a:pt x="44539" y="19822"/>
                  </a:lnTo>
                  <a:lnTo>
                    <a:pt x="3030" y="0"/>
                  </a:lnTo>
                  <a:lnTo>
                    <a:pt x="0" y="313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62302" y="3915374"/>
              <a:ext cx="1176655" cy="115570"/>
            </a:xfrm>
            <a:custGeom>
              <a:avLst/>
              <a:gdLst/>
              <a:ahLst/>
              <a:cxnLst/>
              <a:rect l="l" t="t" r="r" b="b"/>
              <a:pathLst>
                <a:path w="1176654" h="115570">
                  <a:moveTo>
                    <a:pt x="1176122" y="0"/>
                  </a:moveTo>
                  <a:lnTo>
                    <a:pt x="0" y="115322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19283" y="4015040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44554" y="31315"/>
                  </a:moveTo>
                  <a:lnTo>
                    <a:pt x="0" y="19875"/>
                  </a:lnTo>
                  <a:lnTo>
                    <a:pt x="41483" y="0"/>
                  </a:lnTo>
                  <a:lnTo>
                    <a:pt x="44554" y="31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19283" y="4015040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41483" y="0"/>
                  </a:moveTo>
                  <a:lnTo>
                    <a:pt x="0" y="19875"/>
                  </a:lnTo>
                  <a:lnTo>
                    <a:pt x="44554" y="31315"/>
                  </a:lnTo>
                  <a:lnTo>
                    <a:pt x="41483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97500" y="3502074"/>
              <a:ext cx="470534" cy="464184"/>
            </a:xfrm>
            <a:custGeom>
              <a:avLst/>
              <a:gdLst/>
              <a:ahLst/>
              <a:cxnLst/>
              <a:rect l="l" t="t" r="r" b="b"/>
              <a:pathLst>
                <a:path w="470535" h="464185">
                  <a:moveTo>
                    <a:pt x="0" y="0"/>
                  </a:moveTo>
                  <a:lnTo>
                    <a:pt x="469926" y="463852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56374" y="395473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815" y="41562"/>
                  </a:moveTo>
                  <a:lnTo>
                    <a:pt x="0" y="22393"/>
                  </a:lnTo>
                  <a:lnTo>
                    <a:pt x="22104" y="0"/>
                  </a:lnTo>
                  <a:lnTo>
                    <a:pt x="41815" y="41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56374" y="395473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22393"/>
                  </a:moveTo>
                  <a:lnTo>
                    <a:pt x="41815" y="41562"/>
                  </a:lnTo>
                  <a:lnTo>
                    <a:pt x="22104" y="0"/>
                  </a:lnTo>
                  <a:lnTo>
                    <a:pt x="0" y="223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069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851" y="952777"/>
            <a:ext cx="584835" cy="446405"/>
          </a:xfrm>
          <a:custGeom>
            <a:avLst/>
            <a:gdLst/>
            <a:ahLst/>
            <a:cxnLst/>
            <a:rect l="l" t="t" r="r" b="b"/>
            <a:pathLst>
              <a:path w="584835" h="446405">
                <a:moveTo>
                  <a:pt x="258782" y="446149"/>
                </a:moveTo>
                <a:lnTo>
                  <a:pt x="212586" y="443102"/>
                </a:lnTo>
                <a:lnTo>
                  <a:pt x="166683" y="433977"/>
                </a:lnTo>
                <a:lnTo>
                  <a:pt x="122907" y="418804"/>
                </a:lnTo>
                <a:lnTo>
                  <a:pt x="83086" y="397612"/>
                </a:lnTo>
                <a:lnTo>
                  <a:pt x="49054" y="370430"/>
                </a:lnTo>
                <a:lnTo>
                  <a:pt x="22642" y="337287"/>
                </a:lnTo>
                <a:lnTo>
                  <a:pt x="5680" y="298210"/>
                </a:lnTo>
                <a:lnTo>
                  <a:pt x="0" y="253230"/>
                </a:lnTo>
                <a:lnTo>
                  <a:pt x="7432" y="202374"/>
                </a:lnTo>
                <a:lnTo>
                  <a:pt x="23938" y="160491"/>
                </a:lnTo>
                <a:lnTo>
                  <a:pt x="48221" y="123328"/>
                </a:lnTo>
                <a:lnTo>
                  <a:pt x="79132" y="90940"/>
                </a:lnTo>
                <a:lnTo>
                  <a:pt x="115521" y="63383"/>
                </a:lnTo>
                <a:lnTo>
                  <a:pt x="156238" y="40713"/>
                </a:lnTo>
                <a:lnTo>
                  <a:pt x="200132" y="22984"/>
                </a:lnTo>
                <a:lnTo>
                  <a:pt x="246055" y="10252"/>
                </a:lnTo>
                <a:lnTo>
                  <a:pt x="292855" y="2572"/>
                </a:lnTo>
                <a:lnTo>
                  <a:pt x="339382" y="0"/>
                </a:lnTo>
                <a:lnTo>
                  <a:pt x="364265" y="770"/>
                </a:lnTo>
                <a:lnTo>
                  <a:pt x="412005" y="6960"/>
                </a:lnTo>
                <a:lnTo>
                  <a:pt x="450741" y="18105"/>
                </a:lnTo>
                <a:lnTo>
                  <a:pt x="489957" y="42049"/>
                </a:lnTo>
                <a:lnTo>
                  <a:pt x="518900" y="56262"/>
                </a:lnTo>
                <a:lnTo>
                  <a:pt x="543632" y="76528"/>
                </a:lnTo>
                <a:lnTo>
                  <a:pt x="563378" y="103492"/>
                </a:lnTo>
                <a:lnTo>
                  <a:pt x="577357" y="137799"/>
                </a:lnTo>
                <a:lnTo>
                  <a:pt x="584493" y="182917"/>
                </a:lnTo>
                <a:lnTo>
                  <a:pt x="581431" y="225277"/>
                </a:lnTo>
                <a:lnTo>
                  <a:pt x="569390" y="264648"/>
                </a:lnTo>
                <a:lnTo>
                  <a:pt x="549590" y="300796"/>
                </a:lnTo>
                <a:lnTo>
                  <a:pt x="523251" y="333488"/>
                </a:lnTo>
                <a:lnTo>
                  <a:pt x="491592" y="362491"/>
                </a:lnTo>
                <a:lnTo>
                  <a:pt x="455833" y="387573"/>
                </a:lnTo>
                <a:lnTo>
                  <a:pt x="417193" y="408500"/>
                </a:lnTo>
                <a:lnTo>
                  <a:pt x="376892" y="425040"/>
                </a:lnTo>
                <a:lnTo>
                  <a:pt x="336148" y="436959"/>
                </a:lnTo>
                <a:lnTo>
                  <a:pt x="296182" y="444024"/>
                </a:lnTo>
                <a:lnTo>
                  <a:pt x="268272" y="446018"/>
                </a:lnTo>
                <a:lnTo>
                  <a:pt x="258782" y="446149"/>
                </a:lnTo>
                <a:close/>
              </a:path>
            </a:pathLst>
          </a:custGeom>
          <a:solidFill>
            <a:srgbClr val="3B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1507" y="857252"/>
            <a:ext cx="676910" cy="3281679"/>
            <a:chOff x="8467507" y="0"/>
            <a:chExt cx="676910" cy="3281679"/>
          </a:xfrm>
        </p:grpSpPr>
        <p:sp>
          <p:nvSpPr>
            <p:cNvPr id="4" name="object 4"/>
            <p:cNvSpPr/>
            <p:nvPr/>
          </p:nvSpPr>
          <p:spPr>
            <a:xfrm>
              <a:off x="8513157" y="1123900"/>
              <a:ext cx="631190" cy="2158365"/>
            </a:xfrm>
            <a:custGeom>
              <a:avLst/>
              <a:gdLst/>
              <a:ahLst/>
              <a:cxnLst/>
              <a:rect l="l" t="t" r="r" b="b"/>
              <a:pathLst>
                <a:path w="631190" h="2158365">
                  <a:moveTo>
                    <a:pt x="630842" y="2157759"/>
                  </a:moveTo>
                  <a:lnTo>
                    <a:pt x="549443" y="2126480"/>
                  </a:lnTo>
                  <a:lnTo>
                    <a:pt x="498406" y="2103177"/>
                  </a:lnTo>
                  <a:lnTo>
                    <a:pt x="451423" y="2079560"/>
                  </a:lnTo>
                  <a:lnTo>
                    <a:pt x="409633" y="2056789"/>
                  </a:lnTo>
                  <a:lnTo>
                    <a:pt x="374174" y="2036024"/>
                  </a:lnTo>
                  <a:lnTo>
                    <a:pt x="321299" y="2002555"/>
                  </a:lnTo>
                  <a:lnTo>
                    <a:pt x="274706" y="1969800"/>
                  </a:lnTo>
                  <a:lnTo>
                    <a:pt x="234017" y="1937346"/>
                  </a:lnTo>
                  <a:lnTo>
                    <a:pt x="198853" y="1904781"/>
                  </a:lnTo>
                  <a:lnTo>
                    <a:pt x="168836" y="1871692"/>
                  </a:lnTo>
                  <a:lnTo>
                    <a:pt x="143586" y="1837666"/>
                  </a:lnTo>
                  <a:lnTo>
                    <a:pt x="122724" y="1802290"/>
                  </a:lnTo>
                  <a:lnTo>
                    <a:pt x="105874" y="1765151"/>
                  </a:lnTo>
                  <a:lnTo>
                    <a:pt x="92654" y="1725836"/>
                  </a:lnTo>
                  <a:lnTo>
                    <a:pt x="82688" y="1683932"/>
                  </a:lnTo>
                  <a:lnTo>
                    <a:pt x="75595" y="1639027"/>
                  </a:lnTo>
                  <a:lnTo>
                    <a:pt x="70998" y="1590708"/>
                  </a:lnTo>
                  <a:lnTo>
                    <a:pt x="68517" y="1538561"/>
                  </a:lnTo>
                  <a:lnTo>
                    <a:pt x="67774" y="1482174"/>
                  </a:lnTo>
                  <a:lnTo>
                    <a:pt x="67784" y="1474847"/>
                  </a:lnTo>
                  <a:lnTo>
                    <a:pt x="67812" y="1467449"/>
                  </a:lnTo>
                  <a:lnTo>
                    <a:pt x="67859" y="1459976"/>
                  </a:lnTo>
                  <a:lnTo>
                    <a:pt x="67924" y="1452424"/>
                  </a:lnTo>
                  <a:lnTo>
                    <a:pt x="67974" y="1448949"/>
                  </a:lnTo>
                  <a:lnTo>
                    <a:pt x="67999" y="1445474"/>
                  </a:lnTo>
                  <a:lnTo>
                    <a:pt x="67999" y="1441974"/>
                  </a:lnTo>
                  <a:lnTo>
                    <a:pt x="66676" y="1392779"/>
                  </a:lnTo>
                  <a:lnTo>
                    <a:pt x="63017" y="1343112"/>
                  </a:lnTo>
                  <a:lnTo>
                    <a:pt x="57488" y="1293095"/>
                  </a:lnTo>
                  <a:lnTo>
                    <a:pt x="50555" y="1242847"/>
                  </a:lnTo>
                  <a:lnTo>
                    <a:pt x="42683" y="1192487"/>
                  </a:lnTo>
                  <a:lnTo>
                    <a:pt x="34338" y="1142135"/>
                  </a:lnTo>
                  <a:lnTo>
                    <a:pt x="25986" y="1091909"/>
                  </a:lnTo>
                  <a:lnTo>
                    <a:pt x="18093" y="1041931"/>
                  </a:lnTo>
                  <a:lnTo>
                    <a:pt x="11125" y="992320"/>
                  </a:lnTo>
                  <a:lnTo>
                    <a:pt x="5546" y="943194"/>
                  </a:lnTo>
                  <a:lnTo>
                    <a:pt x="1824" y="894674"/>
                  </a:lnTo>
                  <a:lnTo>
                    <a:pt x="109" y="855521"/>
                  </a:lnTo>
                  <a:lnTo>
                    <a:pt x="0" y="842649"/>
                  </a:lnTo>
                  <a:lnTo>
                    <a:pt x="69" y="832200"/>
                  </a:lnTo>
                  <a:lnTo>
                    <a:pt x="271" y="821812"/>
                  </a:lnTo>
                  <a:lnTo>
                    <a:pt x="601" y="811480"/>
                  </a:lnTo>
                  <a:lnTo>
                    <a:pt x="1049" y="801199"/>
                  </a:lnTo>
                  <a:lnTo>
                    <a:pt x="1824" y="798149"/>
                  </a:lnTo>
                  <a:lnTo>
                    <a:pt x="1824" y="793599"/>
                  </a:lnTo>
                  <a:lnTo>
                    <a:pt x="8208" y="745406"/>
                  </a:lnTo>
                  <a:lnTo>
                    <a:pt x="19639" y="699229"/>
                  </a:lnTo>
                  <a:lnTo>
                    <a:pt x="35579" y="654842"/>
                  </a:lnTo>
                  <a:lnTo>
                    <a:pt x="55492" y="612022"/>
                  </a:lnTo>
                  <a:lnTo>
                    <a:pt x="78839" y="570545"/>
                  </a:lnTo>
                  <a:lnTo>
                    <a:pt x="105084" y="530186"/>
                  </a:lnTo>
                  <a:lnTo>
                    <a:pt x="133688" y="490721"/>
                  </a:lnTo>
                  <a:lnTo>
                    <a:pt x="164115" y="451925"/>
                  </a:lnTo>
                  <a:lnTo>
                    <a:pt x="195827" y="413576"/>
                  </a:lnTo>
                  <a:lnTo>
                    <a:pt x="228286" y="375447"/>
                  </a:lnTo>
                  <a:lnTo>
                    <a:pt x="260956" y="337316"/>
                  </a:lnTo>
                  <a:lnTo>
                    <a:pt x="293298" y="298958"/>
                  </a:lnTo>
                  <a:lnTo>
                    <a:pt x="324774" y="260149"/>
                  </a:lnTo>
                  <a:lnTo>
                    <a:pt x="363608" y="211949"/>
                  </a:lnTo>
                  <a:lnTo>
                    <a:pt x="400898" y="168970"/>
                  </a:lnTo>
                  <a:lnTo>
                    <a:pt x="437124" y="130919"/>
                  </a:lnTo>
                  <a:lnTo>
                    <a:pt x="472770" y="97500"/>
                  </a:lnTo>
                  <a:lnTo>
                    <a:pt x="508315" y="68421"/>
                  </a:lnTo>
                  <a:lnTo>
                    <a:pt x="544241" y="43388"/>
                  </a:lnTo>
                  <a:lnTo>
                    <a:pt x="581031" y="22107"/>
                  </a:lnTo>
                  <a:lnTo>
                    <a:pt x="619165" y="4283"/>
                  </a:lnTo>
                  <a:lnTo>
                    <a:pt x="630842" y="0"/>
                  </a:lnTo>
                  <a:lnTo>
                    <a:pt x="630842" y="2157759"/>
                  </a:lnTo>
                  <a:close/>
                </a:path>
              </a:pathLst>
            </a:custGeom>
            <a:solidFill>
              <a:srgbClr val="97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5040" y="0"/>
              <a:ext cx="568960" cy="2766060"/>
            </a:xfrm>
            <a:custGeom>
              <a:avLst/>
              <a:gdLst/>
              <a:ahLst/>
              <a:cxnLst/>
              <a:rect l="l" t="t" r="r" b="b"/>
              <a:pathLst>
                <a:path w="568959" h="2766060">
                  <a:moveTo>
                    <a:pt x="55295" y="2199830"/>
                  </a:moveTo>
                  <a:lnTo>
                    <a:pt x="48450" y="2180234"/>
                  </a:lnTo>
                  <a:lnTo>
                    <a:pt x="27940" y="2171331"/>
                  </a:lnTo>
                  <a:lnTo>
                    <a:pt x="6985" y="2180234"/>
                  </a:lnTo>
                  <a:lnTo>
                    <a:pt x="0" y="2199830"/>
                  </a:lnTo>
                  <a:lnTo>
                    <a:pt x="6985" y="2219426"/>
                  </a:lnTo>
                  <a:lnTo>
                    <a:pt x="27940" y="2228329"/>
                  </a:lnTo>
                  <a:lnTo>
                    <a:pt x="48450" y="2219426"/>
                  </a:lnTo>
                  <a:lnTo>
                    <a:pt x="55295" y="2199830"/>
                  </a:lnTo>
                  <a:close/>
                </a:path>
                <a:path w="568959" h="2766060">
                  <a:moveTo>
                    <a:pt x="568960" y="2754401"/>
                  </a:moveTo>
                  <a:lnTo>
                    <a:pt x="523278" y="2718409"/>
                  </a:lnTo>
                  <a:lnTo>
                    <a:pt x="487235" y="2684246"/>
                  </a:lnTo>
                  <a:lnTo>
                    <a:pt x="456971" y="2649524"/>
                  </a:lnTo>
                  <a:lnTo>
                    <a:pt x="432015" y="2614142"/>
                  </a:lnTo>
                  <a:lnTo>
                    <a:pt x="411886" y="2578036"/>
                  </a:lnTo>
                  <a:lnTo>
                    <a:pt x="396125" y="2541079"/>
                  </a:lnTo>
                  <a:lnTo>
                    <a:pt x="384238" y="2503195"/>
                  </a:lnTo>
                  <a:lnTo>
                    <a:pt x="375754" y="2464308"/>
                  </a:lnTo>
                  <a:lnTo>
                    <a:pt x="370205" y="2424303"/>
                  </a:lnTo>
                  <a:lnTo>
                    <a:pt x="367118" y="2383091"/>
                  </a:lnTo>
                  <a:lnTo>
                    <a:pt x="366014" y="2340597"/>
                  </a:lnTo>
                  <a:lnTo>
                    <a:pt x="366433" y="2296718"/>
                  </a:lnTo>
                  <a:lnTo>
                    <a:pt x="367855" y="2251938"/>
                  </a:lnTo>
                  <a:lnTo>
                    <a:pt x="369887" y="2204453"/>
                  </a:lnTo>
                  <a:lnTo>
                    <a:pt x="371665" y="2158530"/>
                  </a:lnTo>
                  <a:lnTo>
                    <a:pt x="373113" y="2111730"/>
                  </a:lnTo>
                  <a:lnTo>
                    <a:pt x="373900" y="2063724"/>
                  </a:lnTo>
                  <a:lnTo>
                    <a:pt x="373697" y="2014194"/>
                  </a:lnTo>
                  <a:lnTo>
                    <a:pt x="372186" y="1962810"/>
                  </a:lnTo>
                  <a:lnTo>
                    <a:pt x="367030" y="1903590"/>
                  </a:lnTo>
                  <a:lnTo>
                    <a:pt x="358419" y="1848713"/>
                  </a:lnTo>
                  <a:lnTo>
                    <a:pt x="346798" y="1797659"/>
                  </a:lnTo>
                  <a:lnTo>
                    <a:pt x="332613" y="1749920"/>
                  </a:lnTo>
                  <a:lnTo>
                    <a:pt x="316293" y="1705013"/>
                  </a:lnTo>
                  <a:lnTo>
                    <a:pt x="298272" y="1662391"/>
                  </a:lnTo>
                  <a:lnTo>
                    <a:pt x="279006" y="1621586"/>
                  </a:lnTo>
                  <a:lnTo>
                    <a:pt x="258902" y="1582064"/>
                  </a:lnTo>
                  <a:lnTo>
                    <a:pt x="238442" y="1543329"/>
                  </a:lnTo>
                  <a:lnTo>
                    <a:pt x="219290" y="1506588"/>
                  </a:lnTo>
                  <a:lnTo>
                    <a:pt x="200748" y="1469694"/>
                  </a:lnTo>
                  <a:lnTo>
                    <a:pt x="183299" y="1432255"/>
                  </a:lnTo>
                  <a:lnTo>
                    <a:pt x="167398" y="1393799"/>
                  </a:lnTo>
                  <a:lnTo>
                    <a:pt x="153530" y="1353921"/>
                  </a:lnTo>
                  <a:lnTo>
                    <a:pt x="142163" y="1312189"/>
                  </a:lnTo>
                  <a:lnTo>
                    <a:pt x="133756" y="1268158"/>
                  </a:lnTo>
                  <a:lnTo>
                    <a:pt x="128816" y="1221397"/>
                  </a:lnTo>
                  <a:lnTo>
                    <a:pt x="127787" y="1171486"/>
                  </a:lnTo>
                  <a:lnTo>
                    <a:pt x="131152" y="1117981"/>
                  </a:lnTo>
                  <a:lnTo>
                    <a:pt x="139382" y="1060462"/>
                  </a:lnTo>
                  <a:lnTo>
                    <a:pt x="152946" y="998486"/>
                  </a:lnTo>
                  <a:lnTo>
                    <a:pt x="172339" y="931633"/>
                  </a:lnTo>
                  <a:lnTo>
                    <a:pt x="186258" y="889038"/>
                  </a:lnTo>
                  <a:lnTo>
                    <a:pt x="200533" y="846810"/>
                  </a:lnTo>
                  <a:lnTo>
                    <a:pt x="214960" y="805002"/>
                  </a:lnTo>
                  <a:lnTo>
                    <a:pt x="229311" y="763701"/>
                  </a:lnTo>
                  <a:lnTo>
                    <a:pt x="246049" y="715810"/>
                  </a:lnTo>
                  <a:lnTo>
                    <a:pt x="262483" y="668108"/>
                  </a:lnTo>
                  <a:lnTo>
                    <a:pt x="278396" y="620598"/>
                  </a:lnTo>
                  <a:lnTo>
                    <a:pt x="293585" y="573201"/>
                  </a:lnTo>
                  <a:lnTo>
                    <a:pt x="307835" y="525894"/>
                  </a:lnTo>
                  <a:lnTo>
                    <a:pt x="320941" y="478650"/>
                  </a:lnTo>
                  <a:lnTo>
                    <a:pt x="332676" y="431406"/>
                  </a:lnTo>
                  <a:lnTo>
                    <a:pt x="342823" y="384124"/>
                  </a:lnTo>
                  <a:lnTo>
                    <a:pt x="351193" y="336778"/>
                  </a:lnTo>
                  <a:lnTo>
                    <a:pt x="357555" y="289318"/>
                  </a:lnTo>
                  <a:lnTo>
                    <a:pt x="361708" y="241719"/>
                  </a:lnTo>
                  <a:lnTo>
                    <a:pt x="363435" y="193916"/>
                  </a:lnTo>
                  <a:lnTo>
                    <a:pt x="362508" y="145884"/>
                  </a:lnTo>
                  <a:lnTo>
                    <a:pt x="358736" y="97586"/>
                  </a:lnTo>
                  <a:lnTo>
                    <a:pt x="351904" y="48971"/>
                  </a:lnTo>
                  <a:lnTo>
                    <a:pt x="341782" y="0"/>
                  </a:lnTo>
                  <a:lnTo>
                    <a:pt x="331914" y="0"/>
                  </a:lnTo>
                  <a:lnTo>
                    <a:pt x="342163" y="48691"/>
                  </a:lnTo>
                  <a:lnTo>
                    <a:pt x="349110" y="97053"/>
                  </a:lnTo>
                  <a:lnTo>
                    <a:pt x="352983" y="145110"/>
                  </a:lnTo>
                  <a:lnTo>
                    <a:pt x="353987" y="192913"/>
                  </a:lnTo>
                  <a:lnTo>
                    <a:pt x="352348" y="240499"/>
                  </a:lnTo>
                  <a:lnTo>
                    <a:pt x="348259" y="287896"/>
                  </a:lnTo>
                  <a:lnTo>
                    <a:pt x="341934" y="335165"/>
                  </a:lnTo>
                  <a:lnTo>
                    <a:pt x="333616" y="382333"/>
                  </a:lnTo>
                  <a:lnTo>
                    <a:pt x="323494" y="429425"/>
                  </a:lnTo>
                  <a:lnTo>
                    <a:pt x="311785" y="476504"/>
                  </a:lnTo>
                  <a:lnTo>
                    <a:pt x="298704" y="523595"/>
                  </a:lnTo>
                  <a:lnTo>
                    <a:pt x="284454" y="570738"/>
                  </a:lnTo>
                  <a:lnTo>
                    <a:pt x="269278" y="617982"/>
                  </a:lnTo>
                  <a:lnTo>
                    <a:pt x="253365" y="665353"/>
                  </a:lnTo>
                  <a:lnTo>
                    <a:pt x="236943" y="712901"/>
                  </a:lnTo>
                  <a:lnTo>
                    <a:pt x="220205" y="760653"/>
                  </a:lnTo>
                  <a:lnTo>
                    <a:pt x="205854" y="802068"/>
                  </a:lnTo>
                  <a:lnTo>
                    <a:pt x="191414" y="844042"/>
                  </a:lnTo>
                  <a:lnTo>
                    <a:pt x="177139" y="886320"/>
                  </a:lnTo>
                  <a:lnTo>
                    <a:pt x="163207" y="928585"/>
                  </a:lnTo>
                  <a:lnTo>
                    <a:pt x="143510" y="996429"/>
                  </a:lnTo>
                  <a:lnTo>
                    <a:pt x="129705" y="1059268"/>
                  </a:lnTo>
                  <a:lnTo>
                    <a:pt x="121323" y="1117549"/>
                  </a:lnTo>
                  <a:lnTo>
                    <a:pt x="117856" y="1171727"/>
                  </a:lnTo>
                  <a:lnTo>
                    <a:pt x="118859" y="1222235"/>
                  </a:lnTo>
                  <a:lnTo>
                    <a:pt x="123837" y="1269530"/>
                  </a:lnTo>
                  <a:lnTo>
                    <a:pt x="132321" y="1314043"/>
                  </a:lnTo>
                  <a:lnTo>
                    <a:pt x="143840" y="1356233"/>
                  </a:lnTo>
                  <a:lnTo>
                    <a:pt x="157899" y="1396542"/>
                  </a:lnTo>
                  <a:lnTo>
                    <a:pt x="174028" y="1435417"/>
                  </a:lnTo>
                  <a:lnTo>
                    <a:pt x="191757" y="1473314"/>
                  </a:lnTo>
                  <a:lnTo>
                    <a:pt x="210604" y="1510652"/>
                  </a:lnTo>
                  <a:lnTo>
                    <a:pt x="230085" y="1547901"/>
                  </a:lnTo>
                  <a:lnTo>
                    <a:pt x="250329" y="1586153"/>
                  </a:lnTo>
                  <a:lnTo>
                    <a:pt x="270230" y="1625219"/>
                  </a:lnTo>
                  <a:lnTo>
                    <a:pt x="289344" y="1665605"/>
                  </a:lnTo>
                  <a:lnTo>
                    <a:pt x="307225" y="1707781"/>
                  </a:lnTo>
                  <a:lnTo>
                    <a:pt x="323430" y="1752257"/>
                  </a:lnTo>
                  <a:lnTo>
                    <a:pt x="337477" y="1799513"/>
                  </a:lnTo>
                  <a:lnTo>
                    <a:pt x="348945" y="1850034"/>
                  </a:lnTo>
                  <a:lnTo>
                    <a:pt x="357378" y="1904301"/>
                  </a:lnTo>
                  <a:lnTo>
                    <a:pt x="362305" y="1962810"/>
                  </a:lnTo>
                  <a:lnTo>
                    <a:pt x="364109" y="2014194"/>
                  </a:lnTo>
                  <a:lnTo>
                    <a:pt x="364350" y="2063724"/>
                  </a:lnTo>
                  <a:lnTo>
                    <a:pt x="363448" y="2111730"/>
                  </a:lnTo>
                  <a:lnTo>
                    <a:pt x="361861" y="2158530"/>
                  </a:lnTo>
                  <a:lnTo>
                    <a:pt x="358152" y="2251367"/>
                  </a:lnTo>
                  <a:lnTo>
                    <a:pt x="356781" y="2297836"/>
                  </a:lnTo>
                  <a:lnTo>
                    <a:pt x="356450" y="2342248"/>
                  </a:lnTo>
                  <a:lnTo>
                    <a:pt x="357644" y="2385263"/>
                  </a:lnTo>
                  <a:lnTo>
                    <a:pt x="360819" y="2426982"/>
                  </a:lnTo>
                  <a:lnTo>
                    <a:pt x="366483" y="2467495"/>
                  </a:lnTo>
                  <a:lnTo>
                    <a:pt x="375107" y="2506891"/>
                  </a:lnTo>
                  <a:lnTo>
                    <a:pt x="387184" y="2545270"/>
                  </a:lnTo>
                  <a:lnTo>
                    <a:pt x="403199" y="2582722"/>
                  </a:lnTo>
                  <a:lnTo>
                    <a:pt x="423633" y="2619337"/>
                  </a:lnTo>
                  <a:lnTo>
                    <a:pt x="448970" y="2655214"/>
                  </a:lnTo>
                  <a:lnTo>
                    <a:pt x="479704" y="2690457"/>
                  </a:lnTo>
                  <a:lnTo>
                    <a:pt x="516305" y="2725140"/>
                  </a:lnTo>
                  <a:lnTo>
                    <a:pt x="559282" y="2759354"/>
                  </a:lnTo>
                  <a:lnTo>
                    <a:pt x="568960" y="2765933"/>
                  </a:lnTo>
                  <a:lnTo>
                    <a:pt x="568960" y="27544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0425" y="874200"/>
              <a:ext cx="128521" cy="1329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7496" y="773886"/>
              <a:ext cx="289560" cy="453390"/>
            </a:xfrm>
            <a:custGeom>
              <a:avLst/>
              <a:gdLst/>
              <a:ahLst/>
              <a:cxnLst/>
              <a:rect l="l" t="t" r="r" b="b"/>
              <a:pathLst>
                <a:path w="289559" h="453390">
                  <a:moveTo>
                    <a:pt x="37058" y="18999"/>
                  </a:moveTo>
                  <a:lnTo>
                    <a:pt x="32346" y="5930"/>
                  </a:lnTo>
                  <a:lnTo>
                    <a:pt x="18224" y="0"/>
                  </a:lnTo>
                  <a:lnTo>
                    <a:pt x="4559" y="5930"/>
                  </a:lnTo>
                  <a:lnTo>
                    <a:pt x="0" y="18999"/>
                  </a:lnTo>
                  <a:lnTo>
                    <a:pt x="4559" y="32054"/>
                  </a:lnTo>
                  <a:lnTo>
                    <a:pt x="18224" y="37998"/>
                  </a:lnTo>
                  <a:lnTo>
                    <a:pt x="32346" y="32054"/>
                  </a:lnTo>
                  <a:lnTo>
                    <a:pt x="37058" y="18999"/>
                  </a:lnTo>
                  <a:close/>
                </a:path>
                <a:path w="289559" h="453390">
                  <a:moveTo>
                    <a:pt x="289521" y="433895"/>
                  </a:moveTo>
                  <a:lnTo>
                    <a:pt x="284962" y="420827"/>
                  </a:lnTo>
                  <a:lnTo>
                    <a:pt x="271284" y="414896"/>
                  </a:lnTo>
                  <a:lnTo>
                    <a:pt x="257606" y="420827"/>
                  </a:lnTo>
                  <a:lnTo>
                    <a:pt x="253060" y="433895"/>
                  </a:lnTo>
                  <a:lnTo>
                    <a:pt x="257606" y="446951"/>
                  </a:lnTo>
                  <a:lnTo>
                    <a:pt x="271284" y="452894"/>
                  </a:lnTo>
                  <a:lnTo>
                    <a:pt x="284962" y="446951"/>
                  </a:lnTo>
                  <a:lnTo>
                    <a:pt x="289521" y="43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2675" y="1372675"/>
              <a:ext cx="82649" cy="85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8725" y="1669808"/>
              <a:ext cx="153035" cy="967740"/>
            </a:xfrm>
            <a:custGeom>
              <a:avLst/>
              <a:gdLst/>
              <a:ahLst/>
              <a:cxnLst/>
              <a:rect l="l" t="t" r="r" b="b"/>
              <a:pathLst>
                <a:path w="153034" h="967739">
                  <a:moveTo>
                    <a:pt x="37033" y="948334"/>
                  </a:moveTo>
                  <a:lnTo>
                    <a:pt x="32334" y="935278"/>
                  </a:lnTo>
                  <a:lnTo>
                    <a:pt x="18224" y="929347"/>
                  </a:lnTo>
                  <a:lnTo>
                    <a:pt x="4559" y="935278"/>
                  </a:lnTo>
                  <a:lnTo>
                    <a:pt x="0" y="948334"/>
                  </a:lnTo>
                  <a:lnTo>
                    <a:pt x="4559" y="961390"/>
                  </a:lnTo>
                  <a:lnTo>
                    <a:pt x="18224" y="967320"/>
                  </a:lnTo>
                  <a:lnTo>
                    <a:pt x="32334" y="961390"/>
                  </a:lnTo>
                  <a:lnTo>
                    <a:pt x="37033" y="948334"/>
                  </a:lnTo>
                  <a:close/>
                </a:path>
                <a:path w="153034" h="967739">
                  <a:moveTo>
                    <a:pt x="55473" y="18999"/>
                  </a:moveTo>
                  <a:lnTo>
                    <a:pt x="50914" y="5930"/>
                  </a:lnTo>
                  <a:lnTo>
                    <a:pt x="37223" y="0"/>
                  </a:lnTo>
                  <a:lnTo>
                    <a:pt x="23126" y="5930"/>
                  </a:lnTo>
                  <a:lnTo>
                    <a:pt x="18415" y="18999"/>
                  </a:lnTo>
                  <a:lnTo>
                    <a:pt x="23126" y="32054"/>
                  </a:lnTo>
                  <a:lnTo>
                    <a:pt x="37223" y="37998"/>
                  </a:lnTo>
                  <a:lnTo>
                    <a:pt x="50914" y="32054"/>
                  </a:lnTo>
                  <a:lnTo>
                    <a:pt x="55473" y="18999"/>
                  </a:lnTo>
                  <a:close/>
                </a:path>
                <a:path w="153034" h="967739">
                  <a:moveTo>
                    <a:pt x="153022" y="595744"/>
                  </a:moveTo>
                  <a:lnTo>
                    <a:pt x="148501" y="582688"/>
                  </a:lnTo>
                  <a:lnTo>
                    <a:pt x="134505" y="576745"/>
                  </a:lnTo>
                  <a:lnTo>
                    <a:pt x="120815" y="582688"/>
                  </a:lnTo>
                  <a:lnTo>
                    <a:pt x="116255" y="595744"/>
                  </a:lnTo>
                  <a:lnTo>
                    <a:pt x="120815" y="608812"/>
                  </a:lnTo>
                  <a:lnTo>
                    <a:pt x="134505" y="614743"/>
                  </a:lnTo>
                  <a:lnTo>
                    <a:pt x="148272" y="608812"/>
                  </a:lnTo>
                  <a:lnTo>
                    <a:pt x="153022" y="595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49197" y="1677525"/>
            <a:ext cx="471170" cy="508000"/>
          </a:xfrm>
          <a:custGeom>
            <a:avLst/>
            <a:gdLst/>
            <a:ahLst/>
            <a:cxnLst/>
            <a:rect l="l" t="t" r="r" b="b"/>
            <a:pathLst>
              <a:path w="471170" h="508000">
                <a:moveTo>
                  <a:pt x="207331" y="507845"/>
                </a:moveTo>
                <a:lnTo>
                  <a:pt x="162367" y="503380"/>
                </a:lnTo>
                <a:lnTo>
                  <a:pt x="119728" y="490258"/>
                </a:lnTo>
                <a:lnTo>
                  <a:pt x="81089" y="468893"/>
                </a:lnTo>
                <a:lnTo>
                  <a:pt x="48123" y="439695"/>
                </a:lnTo>
                <a:lnTo>
                  <a:pt x="22504" y="403077"/>
                </a:lnTo>
                <a:lnTo>
                  <a:pt x="5904" y="359451"/>
                </a:lnTo>
                <a:lnTo>
                  <a:pt x="0" y="309230"/>
                </a:lnTo>
                <a:lnTo>
                  <a:pt x="4479" y="263409"/>
                </a:lnTo>
                <a:lnTo>
                  <a:pt x="17250" y="216737"/>
                </a:lnTo>
                <a:lnTo>
                  <a:pt x="37309" y="170990"/>
                </a:lnTo>
                <a:lnTo>
                  <a:pt x="63656" y="127949"/>
                </a:lnTo>
                <a:lnTo>
                  <a:pt x="95287" y="89390"/>
                </a:lnTo>
                <a:lnTo>
                  <a:pt x="131202" y="57093"/>
                </a:lnTo>
                <a:lnTo>
                  <a:pt x="170396" y="32835"/>
                </a:lnTo>
                <a:lnTo>
                  <a:pt x="174683" y="30009"/>
                </a:lnTo>
                <a:lnTo>
                  <a:pt x="180431" y="27135"/>
                </a:lnTo>
                <a:lnTo>
                  <a:pt x="184718" y="25674"/>
                </a:lnTo>
                <a:lnTo>
                  <a:pt x="208623" y="14667"/>
                </a:lnTo>
                <a:lnTo>
                  <a:pt x="233642" y="6618"/>
                </a:lnTo>
                <a:lnTo>
                  <a:pt x="259367" y="1679"/>
                </a:lnTo>
                <a:lnTo>
                  <a:pt x="285392" y="0"/>
                </a:lnTo>
                <a:lnTo>
                  <a:pt x="308636" y="1377"/>
                </a:lnTo>
                <a:lnTo>
                  <a:pt x="353800" y="12699"/>
                </a:lnTo>
                <a:lnTo>
                  <a:pt x="416524" y="55356"/>
                </a:lnTo>
                <a:lnTo>
                  <a:pt x="446225" y="97276"/>
                </a:lnTo>
                <a:lnTo>
                  <a:pt x="464373" y="145653"/>
                </a:lnTo>
                <a:lnTo>
                  <a:pt x="471100" y="197532"/>
                </a:lnTo>
                <a:lnTo>
                  <a:pt x="467725" y="247173"/>
                </a:lnTo>
                <a:lnTo>
                  <a:pt x="456560" y="296381"/>
                </a:lnTo>
                <a:lnTo>
                  <a:pt x="438158" y="343761"/>
                </a:lnTo>
                <a:lnTo>
                  <a:pt x="413074" y="387922"/>
                </a:lnTo>
                <a:lnTo>
                  <a:pt x="381863" y="427472"/>
                </a:lnTo>
                <a:lnTo>
                  <a:pt x="345080" y="461018"/>
                </a:lnTo>
                <a:lnTo>
                  <a:pt x="312878" y="481790"/>
                </a:lnTo>
                <a:lnTo>
                  <a:pt x="243190" y="505014"/>
                </a:lnTo>
                <a:lnTo>
                  <a:pt x="207331" y="507845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8170" y="5171775"/>
            <a:ext cx="128521" cy="1329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55252" y="5367075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2343" y="5937"/>
                </a:lnTo>
                <a:lnTo>
                  <a:pt x="37049" y="18999"/>
                </a:lnTo>
                <a:lnTo>
                  <a:pt x="32343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8299" y="495217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1907" y="5937"/>
                </a:lnTo>
                <a:lnTo>
                  <a:pt x="36468" y="18999"/>
                </a:lnTo>
                <a:lnTo>
                  <a:pt x="31907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420" y="4720399"/>
            <a:ext cx="82649" cy="858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804895" y="44711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806" y="37999"/>
                </a:moveTo>
                <a:lnTo>
                  <a:pt x="4701" y="32062"/>
                </a:lnTo>
                <a:lnTo>
                  <a:pt x="0" y="18999"/>
                </a:lnTo>
                <a:lnTo>
                  <a:pt x="4701" y="5937"/>
                </a:lnTo>
                <a:lnTo>
                  <a:pt x="18806" y="0"/>
                </a:lnTo>
                <a:lnTo>
                  <a:pt x="32489" y="5937"/>
                </a:lnTo>
                <a:lnTo>
                  <a:pt x="37049" y="18999"/>
                </a:lnTo>
                <a:lnTo>
                  <a:pt x="32489" y="32062"/>
                </a:lnTo>
                <a:lnTo>
                  <a:pt x="18806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3420" y="5787301"/>
            <a:ext cx="82631" cy="8584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04513" y="1138825"/>
            <a:ext cx="6029513" cy="6591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Educación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Futuro</a:t>
            </a:r>
            <a:endParaRPr sz="21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6626" y="2267774"/>
            <a:ext cx="6116955" cy="510396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76200">
              <a:spcBef>
                <a:spcPts val="620"/>
              </a:spcBef>
            </a:pPr>
            <a:r>
              <a:rPr sz="1400" spc="-6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aplicación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neurociencia,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junto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utilización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FF0000"/>
                </a:solidFill>
                <a:latin typeface="Verdana"/>
                <a:cs typeface="Verdana"/>
              </a:rPr>
              <a:t>TIC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1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 </a:t>
            </a:r>
            <a:r>
              <a:rPr sz="1400" spc="-4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educación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son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herramientas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clave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para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desarrollo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enseñanza.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2225" y="3224351"/>
            <a:ext cx="4986020" cy="509755"/>
          </a:xfrm>
          <a:prstGeom prst="rect">
            <a:avLst/>
          </a:prstGeom>
          <a:solidFill>
            <a:srgbClr val="D9D1E9"/>
          </a:solidFill>
        </p:spPr>
        <p:txBody>
          <a:bodyPr vert="horz" wrap="square" lIns="0" tIns="78105" rIns="0" bIns="0" rtlCol="0">
            <a:spAutoFit/>
          </a:bodyPr>
          <a:lstStyle/>
          <a:p>
            <a:pPr marL="85725" marR="464820">
              <a:spcBef>
                <a:spcPts val="615"/>
              </a:spcBef>
            </a:pP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Las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emociones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positivas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fomento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curiosidad </a:t>
            </a:r>
            <a:r>
              <a:rPr sz="1400" spc="-4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logran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una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0000"/>
                </a:solidFill>
                <a:latin typeface="Verdana"/>
                <a:cs typeface="Verdana"/>
              </a:rPr>
              <a:t>mejor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capacidad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aprendizaje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0999" y="4207714"/>
            <a:ext cx="4839970" cy="294953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spcBef>
                <a:spcPts val="620"/>
              </a:spcBef>
            </a:pP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Nuestro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está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aprendiendo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constantemente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3375" y="4975700"/>
            <a:ext cx="5313680" cy="725840"/>
          </a:xfrm>
          <a:prstGeom prst="rect">
            <a:avLst/>
          </a:prstGeom>
          <a:solidFill>
            <a:srgbClr val="C5FFB4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315595">
              <a:spcBef>
                <a:spcPts val="620"/>
              </a:spcBef>
            </a:pPr>
            <a:r>
              <a:rPr sz="1400" spc="-75" dirty="0">
                <a:solidFill>
                  <a:srgbClr val="FF0000"/>
                </a:solidFill>
                <a:latin typeface="Verdana"/>
                <a:cs typeface="Verdana"/>
              </a:rPr>
              <a:t>Cada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persona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cuenta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con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aproximadamente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FF0000"/>
                </a:solidFill>
                <a:latin typeface="Verdana"/>
                <a:cs typeface="Verdana"/>
              </a:rPr>
              <a:t>85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millones</a:t>
            </a:r>
            <a:r>
              <a:rPr sz="14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 </a:t>
            </a:r>
            <a:r>
              <a:rPr sz="1400" spc="-4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neuronas,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aunque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realmente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importante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Verdana"/>
                <a:cs typeface="Verdana"/>
              </a:rPr>
              <a:t>son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las 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conexiones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entre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estas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0199" y="2206976"/>
            <a:ext cx="2121648" cy="8312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6600" y="3142512"/>
            <a:ext cx="1702950" cy="10217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93027" y="3896947"/>
            <a:ext cx="1540999" cy="10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851" y="952777"/>
            <a:ext cx="584835" cy="446405"/>
          </a:xfrm>
          <a:custGeom>
            <a:avLst/>
            <a:gdLst/>
            <a:ahLst/>
            <a:cxnLst/>
            <a:rect l="l" t="t" r="r" b="b"/>
            <a:pathLst>
              <a:path w="584835" h="446405">
                <a:moveTo>
                  <a:pt x="258782" y="446149"/>
                </a:moveTo>
                <a:lnTo>
                  <a:pt x="212586" y="443102"/>
                </a:lnTo>
                <a:lnTo>
                  <a:pt x="166683" y="433977"/>
                </a:lnTo>
                <a:lnTo>
                  <a:pt x="122907" y="418804"/>
                </a:lnTo>
                <a:lnTo>
                  <a:pt x="83086" y="397612"/>
                </a:lnTo>
                <a:lnTo>
                  <a:pt x="49054" y="370430"/>
                </a:lnTo>
                <a:lnTo>
                  <a:pt x="22642" y="337287"/>
                </a:lnTo>
                <a:lnTo>
                  <a:pt x="5680" y="298210"/>
                </a:lnTo>
                <a:lnTo>
                  <a:pt x="0" y="253230"/>
                </a:lnTo>
                <a:lnTo>
                  <a:pt x="7432" y="202374"/>
                </a:lnTo>
                <a:lnTo>
                  <a:pt x="23938" y="160491"/>
                </a:lnTo>
                <a:lnTo>
                  <a:pt x="48221" y="123328"/>
                </a:lnTo>
                <a:lnTo>
                  <a:pt x="79132" y="90940"/>
                </a:lnTo>
                <a:lnTo>
                  <a:pt x="115521" y="63383"/>
                </a:lnTo>
                <a:lnTo>
                  <a:pt x="156238" y="40713"/>
                </a:lnTo>
                <a:lnTo>
                  <a:pt x="200132" y="22984"/>
                </a:lnTo>
                <a:lnTo>
                  <a:pt x="246055" y="10252"/>
                </a:lnTo>
                <a:lnTo>
                  <a:pt x="292855" y="2572"/>
                </a:lnTo>
                <a:lnTo>
                  <a:pt x="339382" y="0"/>
                </a:lnTo>
                <a:lnTo>
                  <a:pt x="364265" y="770"/>
                </a:lnTo>
                <a:lnTo>
                  <a:pt x="412005" y="6960"/>
                </a:lnTo>
                <a:lnTo>
                  <a:pt x="450741" y="18105"/>
                </a:lnTo>
                <a:lnTo>
                  <a:pt x="489957" y="42049"/>
                </a:lnTo>
                <a:lnTo>
                  <a:pt x="518900" y="56262"/>
                </a:lnTo>
                <a:lnTo>
                  <a:pt x="543632" y="76528"/>
                </a:lnTo>
                <a:lnTo>
                  <a:pt x="563378" y="103492"/>
                </a:lnTo>
                <a:lnTo>
                  <a:pt x="577357" y="137799"/>
                </a:lnTo>
                <a:lnTo>
                  <a:pt x="584493" y="182917"/>
                </a:lnTo>
                <a:lnTo>
                  <a:pt x="581431" y="225277"/>
                </a:lnTo>
                <a:lnTo>
                  <a:pt x="569390" y="264648"/>
                </a:lnTo>
                <a:lnTo>
                  <a:pt x="549590" y="300796"/>
                </a:lnTo>
                <a:lnTo>
                  <a:pt x="523251" y="333488"/>
                </a:lnTo>
                <a:lnTo>
                  <a:pt x="491592" y="362491"/>
                </a:lnTo>
                <a:lnTo>
                  <a:pt x="455833" y="387573"/>
                </a:lnTo>
                <a:lnTo>
                  <a:pt x="417193" y="408500"/>
                </a:lnTo>
                <a:lnTo>
                  <a:pt x="376892" y="425040"/>
                </a:lnTo>
                <a:lnTo>
                  <a:pt x="336148" y="436959"/>
                </a:lnTo>
                <a:lnTo>
                  <a:pt x="296182" y="444024"/>
                </a:lnTo>
                <a:lnTo>
                  <a:pt x="268272" y="446018"/>
                </a:lnTo>
                <a:lnTo>
                  <a:pt x="258782" y="446149"/>
                </a:lnTo>
                <a:close/>
              </a:path>
            </a:pathLst>
          </a:custGeom>
          <a:solidFill>
            <a:srgbClr val="3B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1507" y="857252"/>
            <a:ext cx="676910" cy="3281679"/>
            <a:chOff x="8467507" y="0"/>
            <a:chExt cx="676910" cy="3281679"/>
          </a:xfrm>
        </p:grpSpPr>
        <p:sp>
          <p:nvSpPr>
            <p:cNvPr id="4" name="object 4"/>
            <p:cNvSpPr/>
            <p:nvPr/>
          </p:nvSpPr>
          <p:spPr>
            <a:xfrm>
              <a:off x="8513157" y="1123900"/>
              <a:ext cx="631190" cy="2158365"/>
            </a:xfrm>
            <a:custGeom>
              <a:avLst/>
              <a:gdLst/>
              <a:ahLst/>
              <a:cxnLst/>
              <a:rect l="l" t="t" r="r" b="b"/>
              <a:pathLst>
                <a:path w="631190" h="2158365">
                  <a:moveTo>
                    <a:pt x="630842" y="2157759"/>
                  </a:moveTo>
                  <a:lnTo>
                    <a:pt x="549443" y="2126480"/>
                  </a:lnTo>
                  <a:lnTo>
                    <a:pt x="498406" y="2103177"/>
                  </a:lnTo>
                  <a:lnTo>
                    <a:pt x="451423" y="2079560"/>
                  </a:lnTo>
                  <a:lnTo>
                    <a:pt x="409633" y="2056789"/>
                  </a:lnTo>
                  <a:lnTo>
                    <a:pt x="374174" y="2036024"/>
                  </a:lnTo>
                  <a:lnTo>
                    <a:pt x="321299" y="2002555"/>
                  </a:lnTo>
                  <a:lnTo>
                    <a:pt x="274706" y="1969800"/>
                  </a:lnTo>
                  <a:lnTo>
                    <a:pt x="234017" y="1937346"/>
                  </a:lnTo>
                  <a:lnTo>
                    <a:pt x="198853" y="1904781"/>
                  </a:lnTo>
                  <a:lnTo>
                    <a:pt x="168836" y="1871692"/>
                  </a:lnTo>
                  <a:lnTo>
                    <a:pt x="143586" y="1837666"/>
                  </a:lnTo>
                  <a:lnTo>
                    <a:pt x="122724" y="1802290"/>
                  </a:lnTo>
                  <a:lnTo>
                    <a:pt x="105874" y="1765151"/>
                  </a:lnTo>
                  <a:lnTo>
                    <a:pt x="92654" y="1725836"/>
                  </a:lnTo>
                  <a:lnTo>
                    <a:pt x="82688" y="1683932"/>
                  </a:lnTo>
                  <a:lnTo>
                    <a:pt x="75595" y="1639027"/>
                  </a:lnTo>
                  <a:lnTo>
                    <a:pt x="70998" y="1590708"/>
                  </a:lnTo>
                  <a:lnTo>
                    <a:pt x="68517" y="1538561"/>
                  </a:lnTo>
                  <a:lnTo>
                    <a:pt x="67774" y="1482174"/>
                  </a:lnTo>
                  <a:lnTo>
                    <a:pt x="67784" y="1474847"/>
                  </a:lnTo>
                  <a:lnTo>
                    <a:pt x="67812" y="1467449"/>
                  </a:lnTo>
                  <a:lnTo>
                    <a:pt x="67859" y="1459976"/>
                  </a:lnTo>
                  <a:lnTo>
                    <a:pt x="67924" y="1452424"/>
                  </a:lnTo>
                  <a:lnTo>
                    <a:pt x="67974" y="1448949"/>
                  </a:lnTo>
                  <a:lnTo>
                    <a:pt x="67999" y="1445474"/>
                  </a:lnTo>
                  <a:lnTo>
                    <a:pt x="67999" y="1441974"/>
                  </a:lnTo>
                  <a:lnTo>
                    <a:pt x="66676" y="1392779"/>
                  </a:lnTo>
                  <a:lnTo>
                    <a:pt x="63017" y="1343112"/>
                  </a:lnTo>
                  <a:lnTo>
                    <a:pt x="57488" y="1293095"/>
                  </a:lnTo>
                  <a:lnTo>
                    <a:pt x="50555" y="1242847"/>
                  </a:lnTo>
                  <a:lnTo>
                    <a:pt x="42683" y="1192487"/>
                  </a:lnTo>
                  <a:lnTo>
                    <a:pt x="34338" y="1142135"/>
                  </a:lnTo>
                  <a:lnTo>
                    <a:pt x="25986" y="1091909"/>
                  </a:lnTo>
                  <a:lnTo>
                    <a:pt x="18093" y="1041931"/>
                  </a:lnTo>
                  <a:lnTo>
                    <a:pt x="11125" y="992320"/>
                  </a:lnTo>
                  <a:lnTo>
                    <a:pt x="5546" y="943194"/>
                  </a:lnTo>
                  <a:lnTo>
                    <a:pt x="1824" y="894674"/>
                  </a:lnTo>
                  <a:lnTo>
                    <a:pt x="109" y="855521"/>
                  </a:lnTo>
                  <a:lnTo>
                    <a:pt x="0" y="842649"/>
                  </a:lnTo>
                  <a:lnTo>
                    <a:pt x="69" y="832200"/>
                  </a:lnTo>
                  <a:lnTo>
                    <a:pt x="271" y="821812"/>
                  </a:lnTo>
                  <a:lnTo>
                    <a:pt x="601" y="811480"/>
                  </a:lnTo>
                  <a:lnTo>
                    <a:pt x="1049" y="801199"/>
                  </a:lnTo>
                  <a:lnTo>
                    <a:pt x="1824" y="798149"/>
                  </a:lnTo>
                  <a:lnTo>
                    <a:pt x="1824" y="793599"/>
                  </a:lnTo>
                  <a:lnTo>
                    <a:pt x="8208" y="745406"/>
                  </a:lnTo>
                  <a:lnTo>
                    <a:pt x="19639" y="699229"/>
                  </a:lnTo>
                  <a:lnTo>
                    <a:pt x="35579" y="654842"/>
                  </a:lnTo>
                  <a:lnTo>
                    <a:pt x="55492" y="612022"/>
                  </a:lnTo>
                  <a:lnTo>
                    <a:pt x="78839" y="570545"/>
                  </a:lnTo>
                  <a:lnTo>
                    <a:pt x="105084" y="530186"/>
                  </a:lnTo>
                  <a:lnTo>
                    <a:pt x="133688" y="490721"/>
                  </a:lnTo>
                  <a:lnTo>
                    <a:pt x="164115" y="451925"/>
                  </a:lnTo>
                  <a:lnTo>
                    <a:pt x="195827" y="413576"/>
                  </a:lnTo>
                  <a:lnTo>
                    <a:pt x="228286" y="375447"/>
                  </a:lnTo>
                  <a:lnTo>
                    <a:pt x="260956" y="337316"/>
                  </a:lnTo>
                  <a:lnTo>
                    <a:pt x="293298" y="298958"/>
                  </a:lnTo>
                  <a:lnTo>
                    <a:pt x="324774" y="260149"/>
                  </a:lnTo>
                  <a:lnTo>
                    <a:pt x="363608" y="211949"/>
                  </a:lnTo>
                  <a:lnTo>
                    <a:pt x="400898" y="168970"/>
                  </a:lnTo>
                  <a:lnTo>
                    <a:pt x="437124" y="130919"/>
                  </a:lnTo>
                  <a:lnTo>
                    <a:pt x="472770" y="97500"/>
                  </a:lnTo>
                  <a:lnTo>
                    <a:pt x="508315" y="68421"/>
                  </a:lnTo>
                  <a:lnTo>
                    <a:pt x="544241" y="43388"/>
                  </a:lnTo>
                  <a:lnTo>
                    <a:pt x="581031" y="22107"/>
                  </a:lnTo>
                  <a:lnTo>
                    <a:pt x="619165" y="4283"/>
                  </a:lnTo>
                  <a:lnTo>
                    <a:pt x="630842" y="0"/>
                  </a:lnTo>
                  <a:lnTo>
                    <a:pt x="630842" y="2157759"/>
                  </a:lnTo>
                  <a:close/>
                </a:path>
              </a:pathLst>
            </a:custGeom>
            <a:solidFill>
              <a:srgbClr val="97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5040" y="0"/>
              <a:ext cx="568960" cy="2766060"/>
            </a:xfrm>
            <a:custGeom>
              <a:avLst/>
              <a:gdLst/>
              <a:ahLst/>
              <a:cxnLst/>
              <a:rect l="l" t="t" r="r" b="b"/>
              <a:pathLst>
                <a:path w="568959" h="2766060">
                  <a:moveTo>
                    <a:pt x="55295" y="2199830"/>
                  </a:moveTo>
                  <a:lnTo>
                    <a:pt x="48450" y="2180234"/>
                  </a:lnTo>
                  <a:lnTo>
                    <a:pt x="27940" y="2171331"/>
                  </a:lnTo>
                  <a:lnTo>
                    <a:pt x="6985" y="2180234"/>
                  </a:lnTo>
                  <a:lnTo>
                    <a:pt x="0" y="2199830"/>
                  </a:lnTo>
                  <a:lnTo>
                    <a:pt x="6985" y="2219426"/>
                  </a:lnTo>
                  <a:lnTo>
                    <a:pt x="27940" y="2228329"/>
                  </a:lnTo>
                  <a:lnTo>
                    <a:pt x="48450" y="2219426"/>
                  </a:lnTo>
                  <a:lnTo>
                    <a:pt x="55295" y="2199830"/>
                  </a:lnTo>
                  <a:close/>
                </a:path>
                <a:path w="568959" h="2766060">
                  <a:moveTo>
                    <a:pt x="568960" y="2754401"/>
                  </a:moveTo>
                  <a:lnTo>
                    <a:pt x="523278" y="2718409"/>
                  </a:lnTo>
                  <a:lnTo>
                    <a:pt x="487235" y="2684246"/>
                  </a:lnTo>
                  <a:lnTo>
                    <a:pt x="456971" y="2649524"/>
                  </a:lnTo>
                  <a:lnTo>
                    <a:pt x="432015" y="2614142"/>
                  </a:lnTo>
                  <a:lnTo>
                    <a:pt x="411886" y="2578036"/>
                  </a:lnTo>
                  <a:lnTo>
                    <a:pt x="396125" y="2541079"/>
                  </a:lnTo>
                  <a:lnTo>
                    <a:pt x="384238" y="2503195"/>
                  </a:lnTo>
                  <a:lnTo>
                    <a:pt x="375754" y="2464308"/>
                  </a:lnTo>
                  <a:lnTo>
                    <a:pt x="370205" y="2424303"/>
                  </a:lnTo>
                  <a:lnTo>
                    <a:pt x="367118" y="2383091"/>
                  </a:lnTo>
                  <a:lnTo>
                    <a:pt x="366014" y="2340597"/>
                  </a:lnTo>
                  <a:lnTo>
                    <a:pt x="366433" y="2296718"/>
                  </a:lnTo>
                  <a:lnTo>
                    <a:pt x="367855" y="2251938"/>
                  </a:lnTo>
                  <a:lnTo>
                    <a:pt x="369887" y="2204453"/>
                  </a:lnTo>
                  <a:lnTo>
                    <a:pt x="371665" y="2158530"/>
                  </a:lnTo>
                  <a:lnTo>
                    <a:pt x="373113" y="2111730"/>
                  </a:lnTo>
                  <a:lnTo>
                    <a:pt x="373900" y="2063724"/>
                  </a:lnTo>
                  <a:lnTo>
                    <a:pt x="373697" y="2014194"/>
                  </a:lnTo>
                  <a:lnTo>
                    <a:pt x="372186" y="1962810"/>
                  </a:lnTo>
                  <a:lnTo>
                    <a:pt x="367030" y="1903590"/>
                  </a:lnTo>
                  <a:lnTo>
                    <a:pt x="358419" y="1848713"/>
                  </a:lnTo>
                  <a:lnTo>
                    <a:pt x="346798" y="1797659"/>
                  </a:lnTo>
                  <a:lnTo>
                    <a:pt x="332613" y="1749920"/>
                  </a:lnTo>
                  <a:lnTo>
                    <a:pt x="316293" y="1705013"/>
                  </a:lnTo>
                  <a:lnTo>
                    <a:pt x="298272" y="1662391"/>
                  </a:lnTo>
                  <a:lnTo>
                    <a:pt x="279006" y="1621586"/>
                  </a:lnTo>
                  <a:lnTo>
                    <a:pt x="258902" y="1582064"/>
                  </a:lnTo>
                  <a:lnTo>
                    <a:pt x="238442" y="1543329"/>
                  </a:lnTo>
                  <a:lnTo>
                    <a:pt x="219290" y="1506588"/>
                  </a:lnTo>
                  <a:lnTo>
                    <a:pt x="200748" y="1469694"/>
                  </a:lnTo>
                  <a:lnTo>
                    <a:pt x="183299" y="1432255"/>
                  </a:lnTo>
                  <a:lnTo>
                    <a:pt x="167398" y="1393799"/>
                  </a:lnTo>
                  <a:lnTo>
                    <a:pt x="153530" y="1353921"/>
                  </a:lnTo>
                  <a:lnTo>
                    <a:pt x="142163" y="1312189"/>
                  </a:lnTo>
                  <a:lnTo>
                    <a:pt x="133756" y="1268158"/>
                  </a:lnTo>
                  <a:lnTo>
                    <a:pt x="128816" y="1221397"/>
                  </a:lnTo>
                  <a:lnTo>
                    <a:pt x="127787" y="1171486"/>
                  </a:lnTo>
                  <a:lnTo>
                    <a:pt x="131152" y="1117981"/>
                  </a:lnTo>
                  <a:lnTo>
                    <a:pt x="139382" y="1060462"/>
                  </a:lnTo>
                  <a:lnTo>
                    <a:pt x="152946" y="998486"/>
                  </a:lnTo>
                  <a:lnTo>
                    <a:pt x="172339" y="931633"/>
                  </a:lnTo>
                  <a:lnTo>
                    <a:pt x="186258" y="889038"/>
                  </a:lnTo>
                  <a:lnTo>
                    <a:pt x="200533" y="846810"/>
                  </a:lnTo>
                  <a:lnTo>
                    <a:pt x="214960" y="805002"/>
                  </a:lnTo>
                  <a:lnTo>
                    <a:pt x="229311" y="763701"/>
                  </a:lnTo>
                  <a:lnTo>
                    <a:pt x="246049" y="715810"/>
                  </a:lnTo>
                  <a:lnTo>
                    <a:pt x="262483" y="668108"/>
                  </a:lnTo>
                  <a:lnTo>
                    <a:pt x="278396" y="620598"/>
                  </a:lnTo>
                  <a:lnTo>
                    <a:pt x="293585" y="573201"/>
                  </a:lnTo>
                  <a:lnTo>
                    <a:pt x="307835" y="525894"/>
                  </a:lnTo>
                  <a:lnTo>
                    <a:pt x="320941" y="478650"/>
                  </a:lnTo>
                  <a:lnTo>
                    <a:pt x="332676" y="431406"/>
                  </a:lnTo>
                  <a:lnTo>
                    <a:pt x="342823" y="384124"/>
                  </a:lnTo>
                  <a:lnTo>
                    <a:pt x="351193" y="336778"/>
                  </a:lnTo>
                  <a:lnTo>
                    <a:pt x="357555" y="289318"/>
                  </a:lnTo>
                  <a:lnTo>
                    <a:pt x="361708" y="241719"/>
                  </a:lnTo>
                  <a:lnTo>
                    <a:pt x="363435" y="193916"/>
                  </a:lnTo>
                  <a:lnTo>
                    <a:pt x="362508" y="145884"/>
                  </a:lnTo>
                  <a:lnTo>
                    <a:pt x="358736" y="97586"/>
                  </a:lnTo>
                  <a:lnTo>
                    <a:pt x="351904" y="48971"/>
                  </a:lnTo>
                  <a:lnTo>
                    <a:pt x="341782" y="0"/>
                  </a:lnTo>
                  <a:lnTo>
                    <a:pt x="331914" y="0"/>
                  </a:lnTo>
                  <a:lnTo>
                    <a:pt x="342163" y="48691"/>
                  </a:lnTo>
                  <a:lnTo>
                    <a:pt x="349110" y="97053"/>
                  </a:lnTo>
                  <a:lnTo>
                    <a:pt x="352983" y="145110"/>
                  </a:lnTo>
                  <a:lnTo>
                    <a:pt x="353987" y="192913"/>
                  </a:lnTo>
                  <a:lnTo>
                    <a:pt x="352348" y="240499"/>
                  </a:lnTo>
                  <a:lnTo>
                    <a:pt x="348259" y="287896"/>
                  </a:lnTo>
                  <a:lnTo>
                    <a:pt x="341934" y="335165"/>
                  </a:lnTo>
                  <a:lnTo>
                    <a:pt x="333616" y="382333"/>
                  </a:lnTo>
                  <a:lnTo>
                    <a:pt x="323494" y="429425"/>
                  </a:lnTo>
                  <a:lnTo>
                    <a:pt x="311785" y="476504"/>
                  </a:lnTo>
                  <a:lnTo>
                    <a:pt x="298704" y="523595"/>
                  </a:lnTo>
                  <a:lnTo>
                    <a:pt x="284454" y="570738"/>
                  </a:lnTo>
                  <a:lnTo>
                    <a:pt x="269278" y="617982"/>
                  </a:lnTo>
                  <a:lnTo>
                    <a:pt x="253365" y="665353"/>
                  </a:lnTo>
                  <a:lnTo>
                    <a:pt x="236943" y="712901"/>
                  </a:lnTo>
                  <a:lnTo>
                    <a:pt x="220205" y="760653"/>
                  </a:lnTo>
                  <a:lnTo>
                    <a:pt x="205854" y="802068"/>
                  </a:lnTo>
                  <a:lnTo>
                    <a:pt x="191414" y="844042"/>
                  </a:lnTo>
                  <a:lnTo>
                    <a:pt x="177139" y="886320"/>
                  </a:lnTo>
                  <a:lnTo>
                    <a:pt x="163207" y="928585"/>
                  </a:lnTo>
                  <a:lnTo>
                    <a:pt x="143510" y="996429"/>
                  </a:lnTo>
                  <a:lnTo>
                    <a:pt x="129705" y="1059268"/>
                  </a:lnTo>
                  <a:lnTo>
                    <a:pt x="121323" y="1117549"/>
                  </a:lnTo>
                  <a:lnTo>
                    <a:pt x="117856" y="1171727"/>
                  </a:lnTo>
                  <a:lnTo>
                    <a:pt x="118859" y="1222235"/>
                  </a:lnTo>
                  <a:lnTo>
                    <a:pt x="123837" y="1269530"/>
                  </a:lnTo>
                  <a:lnTo>
                    <a:pt x="132321" y="1314043"/>
                  </a:lnTo>
                  <a:lnTo>
                    <a:pt x="143840" y="1356233"/>
                  </a:lnTo>
                  <a:lnTo>
                    <a:pt x="157899" y="1396542"/>
                  </a:lnTo>
                  <a:lnTo>
                    <a:pt x="174028" y="1435417"/>
                  </a:lnTo>
                  <a:lnTo>
                    <a:pt x="191757" y="1473314"/>
                  </a:lnTo>
                  <a:lnTo>
                    <a:pt x="210604" y="1510652"/>
                  </a:lnTo>
                  <a:lnTo>
                    <a:pt x="230085" y="1547901"/>
                  </a:lnTo>
                  <a:lnTo>
                    <a:pt x="250329" y="1586153"/>
                  </a:lnTo>
                  <a:lnTo>
                    <a:pt x="270230" y="1625219"/>
                  </a:lnTo>
                  <a:lnTo>
                    <a:pt x="289344" y="1665605"/>
                  </a:lnTo>
                  <a:lnTo>
                    <a:pt x="307225" y="1707781"/>
                  </a:lnTo>
                  <a:lnTo>
                    <a:pt x="323430" y="1752257"/>
                  </a:lnTo>
                  <a:lnTo>
                    <a:pt x="337477" y="1799513"/>
                  </a:lnTo>
                  <a:lnTo>
                    <a:pt x="348945" y="1850034"/>
                  </a:lnTo>
                  <a:lnTo>
                    <a:pt x="357378" y="1904301"/>
                  </a:lnTo>
                  <a:lnTo>
                    <a:pt x="362305" y="1962810"/>
                  </a:lnTo>
                  <a:lnTo>
                    <a:pt x="364109" y="2014194"/>
                  </a:lnTo>
                  <a:lnTo>
                    <a:pt x="364350" y="2063724"/>
                  </a:lnTo>
                  <a:lnTo>
                    <a:pt x="363448" y="2111730"/>
                  </a:lnTo>
                  <a:lnTo>
                    <a:pt x="361861" y="2158530"/>
                  </a:lnTo>
                  <a:lnTo>
                    <a:pt x="358152" y="2251367"/>
                  </a:lnTo>
                  <a:lnTo>
                    <a:pt x="356781" y="2297836"/>
                  </a:lnTo>
                  <a:lnTo>
                    <a:pt x="356450" y="2342248"/>
                  </a:lnTo>
                  <a:lnTo>
                    <a:pt x="357644" y="2385263"/>
                  </a:lnTo>
                  <a:lnTo>
                    <a:pt x="360819" y="2426982"/>
                  </a:lnTo>
                  <a:lnTo>
                    <a:pt x="366483" y="2467495"/>
                  </a:lnTo>
                  <a:lnTo>
                    <a:pt x="375107" y="2506891"/>
                  </a:lnTo>
                  <a:lnTo>
                    <a:pt x="387184" y="2545270"/>
                  </a:lnTo>
                  <a:lnTo>
                    <a:pt x="403199" y="2582722"/>
                  </a:lnTo>
                  <a:lnTo>
                    <a:pt x="423633" y="2619337"/>
                  </a:lnTo>
                  <a:lnTo>
                    <a:pt x="448970" y="2655214"/>
                  </a:lnTo>
                  <a:lnTo>
                    <a:pt x="479704" y="2690457"/>
                  </a:lnTo>
                  <a:lnTo>
                    <a:pt x="516305" y="2725140"/>
                  </a:lnTo>
                  <a:lnTo>
                    <a:pt x="559282" y="2759354"/>
                  </a:lnTo>
                  <a:lnTo>
                    <a:pt x="568960" y="2765933"/>
                  </a:lnTo>
                  <a:lnTo>
                    <a:pt x="568960" y="27544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0425" y="874200"/>
              <a:ext cx="128521" cy="1329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7496" y="773886"/>
              <a:ext cx="289560" cy="453390"/>
            </a:xfrm>
            <a:custGeom>
              <a:avLst/>
              <a:gdLst/>
              <a:ahLst/>
              <a:cxnLst/>
              <a:rect l="l" t="t" r="r" b="b"/>
              <a:pathLst>
                <a:path w="289559" h="453390">
                  <a:moveTo>
                    <a:pt x="37058" y="18999"/>
                  </a:moveTo>
                  <a:lnTo>
                    <a:pt x="32346" y="5930"/>
                  </a:lnTo>
                  <a:lnTo>
                    <a:pt x="18224" y="0"/>
                  </a:lnTo>
                  <a:lnTo>
                    <a:pt x="4559" y="5930"/>
                  </a:lnTo>
                  <a:lnTo>
                    <a:pt x="0" y="18999"/>
                  </a:lnTo>
                  <a:lnTo>
                    <a:pt x="4559" y="32054"/>
                  </a:lnTo>
                  <a:lnTo>
                    <a:pt x="18224" y="37998"/>
                  </a:lnTo>
                  <a:lnTo>
                    <a:pt x="32346" y="32054"/>
                  </a:lnTo>
                  <a:lnTo>
                    <a:pt x="37058" y="18999"/>
                  </a:lnTo>
                  <a:close/>
                </a:path>
                <a:path w="289559" h="453390">
                  <a:moveTo>
                    <a:pt x="289521" y="433895"/>
                  </a:moveTo>
                  <a:lnTo>
                    <a:pt x="284962" y="420827"/>
                  </a:lnTo>
                  <a:lnTo>
                    <a:pt x="271284" y="414896"/>
                  </a:lnTo>
                  <a:lnTo>
                    <a:pt x="257606" y="420827"/>
                  </a:lnTo>
                  <a:lnTo>
                    <a:pt x="253060" y="433895"/>
                  </a:lnTo>
                  <a:lnTo>
                    <a:pt x="257606" y="446951"/>
                  </a:lnTo>
                  <a:lnTo>
                    <a:pt x="271284" y="452894"/>
                  </a:lnTo>
                  <a:lnTo>
                    <a:pt x="284962" y="446951"/>
                  </a:lnTo>
                  <a:lnTo>
                    <a:pt x="289521" y="43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2675" y="1372675"/>
              <a:ext cx="82649" cy="85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8725" y="1669808"/>
              <a:ext cx="153035" cy="967740"/>
            </a:xfrm>
            <a:custGeom>
              <a:avLst/>
              <a:gdLst/>
              <a:ahLst/>
              <a:cxnLst/>
              <a:rect l="l" t="t" r="r" b="b"/>
              <a:pathLst>
                <a:path w="153034" h="967739">
                  <a:moveTo>
                    <a:pt x="37033" y="948334"/>
                  </a:moveTo>
                  <a:lnTo>
                    <a:pt x="32334" y="935278"/>
                  </a:lnTo>
                  <a:lnTo>
                    <a:pt x="18224" y="929347"/>
                  </a:lnTo>
                  <a:lnTo>
                    <a:pt x="4559" y="935278"/>
                  </a:lnTo>
                  <a:lnTo>
                    <a:pt x="0" y="948334"/>
                  </a:lnTo>
                  <a:lnTo>
                    <a:pt x="4559" y="961390"/>
                  </a:lnTo>
                  <a:lnTo>
                    <a:pt x="18224" y="967320"/>
                  </a:lnTo>
                  <a:lnTo>
                    <a:pt x="32334" y="961390"/>
                  </a:lnTo>
                  <a:lnTo>
                    <a:pt x="37033" y="948334"/>
                  </a:lnTo>
                  <a:close/>
                </a:path>
                <a:path w="153034" h="967739">
                  <a:moveTo>
                    <a:pt x="55473" y="18999"/>
                  </a:moveTo>
                  <a:lnTo>
                    <a:pt x="50914" y="5930"/>
                  </a:lnTo>
                  <a:lnTo>
                    <a:pt x="37223" y="0"/>
                  </a:lnTo>
                  <a:lnTo>
                    <a:pt x="23126" y="5930"/>
                  </a:lnTo>
                  <a:lnTo>
                    <a:pt x="18415" y="18999"/>
                  </a:lnTo>
                  <a:lnTo>
                    <a:pt x="23126" y="32054"/>
                  </a:lnTo>
                  <a:lnTo>
                    <a:pt x="37223" y="37998"/>
                  </a:lnTo>
                  <a:lnTo>
                    <a:pt x="50914" y="32054"/>
                  </a:lnTo>
                  <a:lnTo>
                    <a:pt x="55473" y="18999"/>
                  </a:lnTo>
                  <a:close/>
                </a:path>
                <a:path w="153034" h="967739">
                  <a:moveTo>
                    <a:pt x="153022" y="595744"/>
                  </a:moveTo>
                  <a:lnTo>
                    <a:pt x="148501" y="582688"/>
                  </a:lnTo>
                  <a:lnTo>
                    <a:pt x="134505" y="576745"/>
                  </a:lnTo>
                  <a:lnTo>
                    <a:pt x="120815" y="582688"/>
                  </a:lnTo>
                  <a:lnTo>
                    <a:pt x="116255" y="595744"/>
                  </a:lnTo>
                  <a:lnTo>
                    <a:pt x="120815" y="608812"/>
                  </a:lnTo>
                  <a:lnTo>
                    <a:pt x="134505" y="614743"/>
                  </a:lnTo>
                  <a:lnTo>
                    <a:pt x="148272" y="608812"/>
                  </a:lnTo>
                  <a:lnTo>
                    <a:pt x="153022" y="595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49197" y="1677525"/>
            <a:ext cx="471170" cy="508000"/>
          </a:xfrm>
          <a:custGeom>
            <a:avLst/>
            <a:gdLst/>
            <a:ahLst/>
            <a:cxnLst/>
            <a:rect l="l" t="t" r="r" b="b"/>
            <a:pathLst>
              <a:path w="471170" h="508000">
                <a:moveTo>
                  <a:pt x="207331" y="507845"/>
                </a:moveTo>
                <a:lnTo>
                  <a:pt x="162367" y="503380"/>
                </a:lnTo>
                <a:lnTo>
                  <a:pt x="119728" y="490258"/>
                </a:lnTo>
                <a:lnTo>
                  <a:pt x="81089" y="468893"/>
                </a:lnTo>
                <a:lnTo>
                  <a:pt x="48123" y="439695"/>
                </a:lnTo>
                <a:lnTo>
                  <a:pt x="22504" y="403077"/>
                </a:lnTo>
                <a:lnTo>
                  <a:pt x="5904" y="359451"/>
                </a:lnTo>
                <a:lnTo>
                  <a:pt x="0" y="309230"/>
                </a:lnTo>
                <a:lnTo>
                  <a:pt x="4479" y="263409"/>
                </a:lnTo>
                <a:lnTo>
                  <a:pt x="17250" y="216737"/>
                </a:lnTo>
                <a:lnTo>
                  <a:pt x="37309" y="170990"/>
                </a:lnTo>
                <a:lnTo>
                  <a:pt x="63656" y="127949"/>
                </a:lnTo>
                <a:lnTo>
                  <a:pt x="95287" y="89390"/>
                </a:lnTo>
                <a:lnTo>
                  <a:pt x="131202" y="57093"/>
                </a:lnTo>
                <a:lnTo>
                  <a:pt x="170396" y="32835"/>
                </a:lnTo>
                <a:lnTo>
                  <a:pt x="174683" y="30009"/>
                </a:lnTo>
                <a:lnTo>
                  <a:pt x="180431" y="27135"/>
                </a:lnTo>
                <a:lnTo>
                  <a:pt x="184718" y="25674"/>
                </a:lnTo>
                <a:lnTo>
                  <a:pt x="208623" y="14667"/>
                </a:lnTo>
                <a:lnTo>
                  <a:pt x="233642" y="6618"/>
                </a:lnTo>
                <a:lnTo>
                  <a:pt x="259367" y="1679"/>
                </a:lnTo>
                <a:lnTo>
                  <a:pt x="285392" y="0"/>
                </a:lnTo>
                <a:lnTo>
                  <a:pt x="308636" y="1377"/>
                </a:lnTo>
                <a:lnTo>
                  <a:pt x="353800" y="12699"/>
                </a:lnTo>
                <a:lnTo>
                  <a:pt x="416524" y="55356"/>
                </a:lnTo>
                <a:lnTo>
                  <a:pt x="446225" y="97276"/>
                </a:lnTo>
                <a:lnTo>
                  <a:pt x="464373" y="145653"/>
                </a:lnTo>
                <a:lnTo>
                  <a:pt x="471100" y="197532"/>
                </a:lnTo>
                <a:lnTo>
                  <a:pt x="467725" y="247173"/>
                </a:lnTo>
                <a:lnTo>
                  <a:pt x="456560" y="296381"/>
                </a:lnTo>
                <a:lnTo>
                  <a:pt x="438158" y="343761"/>
                </a:lnTo>
                <a:lnTo>
                  <a:pt x="413074" y="387922"/>
                </a:lnTo>
                <a:lnTo>
                  <a:pt x="381863" y="427472"/>
                </a:lnTo>
                <a:lnTo>
                  <a:pt x="345080" y="461018"/>
                </a:lnTo>
                <a:lnTo>
                  <a:pt x="312878" y="481790"/>
                </a:lnTo>
                <a:lnTo>
                  <a:pt x="243190" y="505014"/>
                </a:lnTo>
                <a:lnTo>
                  <a:pt x="207331" y="507845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8170" y="5171775"/>
            <a:ext cx="128521" cy="1329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55252" y="5367075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2343" y="5937"/>
                </a:lnTo>
                <a:lnTo>
                  <a:pt x="37049" y="18999"/>
                </a:lnTo>
                <a:lnTo>
                  <a:pt x="32343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8299" y="495217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24" y="37999"/>
                </a:moveTo>
                <a:lnTo>
                  <a:pt x="4556" y="32062"/>
                </a:lnTo>
                <a:lnTo>
                  <a:pt x="0" y="18999"/>
                </a:lnTo>
                <a:lnTo>
                  <a:pt x="4556" y="5937"/>
                </a:lnTo>
                <a:lnTo>
                  <a:pt x="18224" y="0"/>
                </a:lnTo>
                <a:lnTo>
                  <a:pt x="31907" y="5937"/>
                </a:lnTo>
                <a:lnTo>
                  <a:pt x="36468" y="18999"/>
                </a:lnTo>
                <a:lnTo>
                  <a:pt x="31907" y="32062"/>
                </a:lnTo>
                <a:lnTo>
                  <a:pt x="18224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420" y="4720399"/>
            <a:ext cx="82649" cy="858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804895" y="44711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806" y="37999"/>
                </a:moveTo>
                <a:lnTo>
                  <a:pt x="4701" y="32062"/>
                </a:lnTo>
                <a:lnTo>
                  <a:pt x="0" y="18999"/>
                </a:lnTo>
                <a:lnTo>
                  <a:pt x="4701" y="5937"/>
                </a:lnTo>
                <a:lnTo>
                  <a:pt x="18806" y="0"/>
                </a:lnTo>
                <a:lnTo>
                  <a:pt x="32489" y="5937"/>
                </a:lnTo>
                <a:lnTo>
                  <a:pt x="37049" y="18999"/>
                </a:lnTo>
                <a:lnTo>
                  <a:pt x="32489" y="32062"/>
                </a:lnTo>
                <a:lnTo>
                  <a:pt x="18806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3420" y="5787301"/>
            <a:ext cx="82631" cy="858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65052" y="2989324"/>
            <a:ext cx="2505075" cy="324448"/>
          </a:xfrm>
          <a:prstGeom prst="rect">
            <a:avLst/>
          </a:prstGeom>
          <a:solidFill>
            <a:srgbClr val="97EECD"/>
          </a:solidFill>
        </p:spPr>
        <p:txBody>
          <a:bodyPr vert="horz" wrap="square" lIns="0" tIns="77470" rIns="0" bIns="0" rtlCol="0">
            <a:spAutoFit/>
          </a:bodyPr>
          <a:lstStyle/>
          <a:p>
            <a:pPr marL="85725">
              <a:spcBef>
                <a:spcPts val="610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Ramas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66039" y="1360489"/>
            <a:ext cx="2587625" cy="435609"/>
            <a:chOff x="1742037" y="503237"/>
            <a:chExt cx="2587625" cy="435609"/>
          </a:xfrm>
        </p:grpSpPr>
        <p:sp>
          <p:nvSpPr>
            <p:cNvPr id="19" name="object 19"/>
            <p:cNvSpPr/>
            <p:nvPr/>
          </p:nvSpPr>
          <p:spPr>
            <a:xfrm>
              <a:off x="1746799" y="50799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4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4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CEFDE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746799" y="5080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4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77675" y="1422248"/>
            <a:ext cx="11874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Neurolingüística</a:t>
            </a:r>
            <a:endParaRPr sz="13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60739" y="2307339"/>
            <a:ext cx="2587625" cy="435609"/>
            <a:chOff x="536737" y="1450087"/>
            <a:chExt cx="2587625" cy="435609"/>
          </a:xfrm>
        </p:grpSpPr>
        <p:sp>
          <p:nvSpPr>
            <p:cNvPr id="23" name="object 23"/>
            <p:cNvSpPr/>
            <p:nvPr/>
          </p:nvSpPr>
          <p:spPr>
            <a:xfrm>
              <a:off x="541499" y="145484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4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F4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99" y="145484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60739" y="3058039"/>
            <a:ext cx="2587625" cy="435609"/>
            <a:chOff x="536737" y="2200787"/>
            <a:chExt cx="2587625" cy="435609"/>
          </a:xfrm>
        </p:grpSpPr>
        <p:sp>
          <p:nvSpPr>
            <p:cNvPr id="26" name="object 26"/>
            <p:cNvSpPr/>
            <p:nvPr/>
          </p:nvSpPr>
          <p:spPr>
            <a:xfrm>
              <a:off x="541499" y="220555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4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499" y="220555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521439" y="4636089"/>
            <a:ext cx="2587625" cy="435609"/>
            <a:chOff x="1997437" y="3778837"/>
            <a:chExt cx="2587625" cy="435609"/>
          </a:xfrm>
        </p:grpSpPr>
        <p:sp>
          <p:nvSpPr>
            <p:cNvPr id="29" name="object 29"/>
            <p:cNvSpPr/>
            <p:nvPr/>
          </p:nvSpPr>
          <p:spPr>
            <a:xfrm>
              <a:off x="2002200" y="37836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4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02200" y="37836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427639" y="4653289"/>
            <a:ext cx="2587625" cy="435609"/>
            <a:chOff x="4903637" y="3796037"/>
            <a:chExt cx="2587625" cy="435609"/>
          </a:xfrm>
        </p:grpSpPr>
        <p:sp>
          <p:nvSpPr>
            <p:cNvPr id="32" name="object 32"/>
            <p:cNvSpPr/>
            <p:nvPr/>
          </p:nvSpPr>
          <p:spPr>
            <a:xfrm>
              <a:off x="4908399" y="38008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3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8400" y="38008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427639" y="1360489"/>
            <a:ext cx="2587625" cy="435609"/>
            <a:chOff x="4903637" y="503237"/>
            <a:chExt cx="2587625" cy="435609"/>
          </a:xfrm>
        </p:grpSpPr>
        <p:sp>
          <p:nvSpPr>
            <p:cNvPr id="35" name="object 35"/>
            <p:cNvSpPr/>
            <p:nvPr/>
          </p:nvSpPr>
          <p:spPr>
            <a:xfrm>
              <a:off x="4908399" y="50799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4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3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C1F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08400" y="50800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4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02664" y="2149139"/>
            <a:ext cx="2587625" cy="435609"/>
            <a:chOff x="5978662" y="1291887"/>
            <a:chExt cx="2587625" cy="435609"/>
          </a:xfrm>
        </p:grpSpPr>
        <p:sp>
          <p:nvSpPr>
            <p:cNvPr id="38" name="object 38"/>
            <p:cNvSpPr/>
            <p:nvPr/>
          </p:nvSpPr>
          <p:spPr>
            <a:xfrm>
              <a:off x="5983425" y="129665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3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83425" y="1296650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655814" y="3035064"/>
            <a:ext cx="2587625" cy="435609"/>
            <a:chOff x="6131812" y="2177812"/>
            <a:chExt cx="2587625" cy="435609"/>
          </a:xfrm>
        </p:grpSpPr>
        <p:sp>
          <p:nvSpPr>
            <p:cNvPr id="41" name="object 41"/>
            <p:cNvSpPr/>
            <p:nvPr/>
          </p:nvSpPr>
          <p:spPr>
            <a:xfrm>
              <a:off x="6136575" y="2182574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3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36575" y="2182574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745864" y="3878714"/>
            <a:ext cx="2587625" cy="435609"/>
            <a:chOff x="6221862" y="3021462"/>
            <a:chExt cx="2587625" cy="435609"/>
          </a:xfrm>
        </p:grpSpPr>
        <p:sp>
          <p:nvSpPr>
            <p:cNvPr id="44" name="object 44"/>
            <p:cNvSpPr/>
            <p:nvPr/>
          </p:nvSpPr>
          <p:spPr>
            <a:xfrm>
              <a:off x="6226624" y="3026224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3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26624" y="3026224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0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9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9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0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3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790101" y="1336192"/>
            <a:ext cx="1665605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cultural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86251" y="2124862"/>
            <a:ext cx="1139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computacional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86251" y="3118488"/>
            <a:ext cx="1645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efectiva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53777" y="3848062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r>
              <a:rPr sz="1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sz="14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comportamiento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20202" y="4723963"/>
            <a:ext cx="1706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Neurociencia</a:t>
            </a:r>
            <a:r>
              <a:rPr sz="1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aplicada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04527" y="4692063"/>
            <a:ext cx="12172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Neuroeconomía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15877" y="3165163"/>
            <a:ext cx="1162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Neuro</a:t>
            </a:r>
            <a:r>
              <a:rPr sz="1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genética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15877" y="2390762"/>
            <a:ext cx="1099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Neurobiología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82389" y="3821489"/>
            <a:ext cx="2587625" cy="435609"/>
            <a:chOff x="858387" y="2964237"/>
            <a:chExt cx="2587625" cy="435609"/>
          </a:xfrm>
        </p:grpSpPr>
        <p:sp>
          <p:nvSpPr>
            <p:cNvPr id="55" name="object 55"/>
            <p:cNvSpPr/>
            <p:nvPr/>
          </p:nvSpPr>
          <p:spPr>
            <a:xfrm>
              <a:off x="863150" y="296899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1288949" y="425699"/>
                  </a:move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lnTo>
                    <a:pt x="2188" y="200343"/>
                  </a:lnTo>
                  <a:lnTo>
                    <a:pt x="34042" y="164045"/>
                  </a:lnTo>
                  <a:lnTo>
                    <a:pt x="75144" y="141064"/>
                  </a:lnTo>
                  <a:lnTo>
                    <a:pt x="131010" y="119243"/>
                  </a:lnTo>
                  <a:lnTo>
                    <a:pt x="200674" y="98743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138631" y="143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75711" y="225356"/>
                  </a:lnTo>
                  <a:lnTo>
                    <a:pt x="2543857" y="261654"/>
                  </a:lnTo>
                  <a:lnTo>
                    <a:pt x="2502755" y="284635"/>
                  </a:lnTo>
                  <a:lnTo>
                    <a:pt x="2446889" y="306456"/>
                  </a:lnTo>
                  <a:lnTo>
                    <a:pt x="2377225" y="326956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12578" y="422507"/>
                  </a:lnTo>
                  <a:lnTo>
                    <a:pt x="1364685" y="425338"/>
                  </a:lnTo>
                  <a:lnTo>
                    <a:pt x="1288949" y="425699"/>
                  </a:lnTo>
                  <a:close/>
                </a:path>
              </a:pathLst>
            </a:custGeom>
            <a:solidFill>
              <a:srgbClr val="F9D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3150" y="2968999"/>
              <a:ext cx="2578100" cy="426084"/>
            </a:xfrm>
            <a:custGeom>
              <a:avLst/>
              <a:gdLst/>
              <a:ahLst/>
              <a:cxnLst/>
              <a:rect l="l" t="t" r="r" b="b"/>
              <a:pathLst>
                <a:path w="2578100" h="426085">
                  <a:moveTo>
                    <a:pt x="0" y="212849"/>
                  </a:moveTo>
                  <a:lnTo>
                    <a:pt x="2188" y="200343"/>
                  </a:lnTo>
                  <a:lnTo>
                    <a:pt x="8671" y="188027"/>
                  </a:lnTo>
                  <a:lnTo>
                    <a:pt x="52687" y="152419"/>
                  </a:lnTo>
                  <a:lnTo>
                    <a:pt x="101292" y="129999"/>
                  </a:lnTo>
                  <a:lnTo>
                    <a:pt x="164177" y="108818"/>
                  </a:lnTo>
                  <a:lnTo>
                    <a:pt x="240377" y="89038"/>
                  </a:lnTo>
                  <a:lnTo>
                    <a:pt x="283167" y="79723"/>
                  </a:lnTo>
                  <a:lnTo>
                    <a:pt x="328923" y="70817"/>
                  </a:lnTo>
                  <a:lnTo>
                    <a:pt x="377524" y="62342"/>
                  </a:lnTo>
                  <a:lnTo>
                    <a:pt x="428849" y="54316"/>
                  </a:lnTo>
                  <a:lnTo>
                    <a:pt x="482777" y="46760"/>
                  </a:lnTo>
                  <a:lnTo>
                    <a:pt x="539187" y="39694"/>
                  </a:lnTo>
                  <a:lnTo>
                    <a:pt x="597959" y="33138"/>
                  </a:lnTo>
                  <a:lnTo>
                    <a:pt x="658971" y="27111"/>
                  </a:lnTo>
                  <a:lnTo>
                    <a:pt x="722102" y="21634"/>
                  </a:lnTo>
                  <a:lnTo>
                    <a:pt x="787232" y="16726"/>
                  </a:lnTo>
                  <a:lnTo>
                    <a:pt x="854240" y="12408"/>
                  </a:lnTo>
                  <a:lnTo>
                    <a:pt x="923004" y="8700"/>
                  </a:lnTo>
                  <a:lnTo>
                    <a:pt x="993405" y="5621"/>
                  </a:lnTo>
                  <a:lnTo>
                    <a:pt x="1065321" y="3192"/>
                  </a:lnTo>
                  <a:lnTo>
                    <a:pt x="1138631" y="1431"/>
                  </a:lnTo>
                  <a:lnTo>
                    <a:pt x="1213214" y="361"/>
                  </a:lnTo>
                  <a:lnTo>
                    <a:pt x="1288949" y="0"/>
                  </a:lnTo>
                  <a:lnTo>
                    <a:pt x="1364685" y="361"/>
                  </a:lnTo>
                  <a:lnTo>
                    <a:pt x="1439268" y="1431"/>
                  </a:lnTo>
                  <a:lnTo>
                    <a:pt x="1512578" y="3192"/>
                  </a:lnTo>
                  <a:lnTo>
                    <a:pt x="1584494" y="5621"/>
                  </a:lnTo>
                  <a:lnTo>
                    <a:pt x="1654895" y="8700"/>
                  </a:lnTo>
                  <a:lnTo>
                    <a:pt x="1723659" y="12408"/>
                  </a:lnTo>
                  <a:lnTo>
                    <a:pt x="1790667" y="16726"/>
                  </a:lnTo>
                  <a:lnTo>
                    <a:pt x="1855797" y="21634"/>
                  </a:lnTo>
                  <a:lnTo>
                    <a:pt x="1918928" y="27111"/>
                  </a:lnTo>
                  <a:lnTo>
                    <a:pt x="1979940" y="33138"/>
                  </a:lnTo>
                  <a:lnTo>
                    <a:pt x="2038712" y="39694"/>
                  </a:lnTo>
                  <a:lnTo>
                    <a:pt x="2095122" y="46760"/>
                  </a:lnTo>
                  <a:lnTo>
                    <a:pt x="2149050" y="54316"/>
                  </a:lnTo>
                  <a:lnTo>
                    <a:pt x="2200375" y="62342"/>
                  </a:lnTo>
                  <a:lnTo>
                    <a:pt x="2248976" y="70817"/>
                  </a:lnTo>
                  <a:lnTo>
                    <a:pt x="2294732" y="79723"/>
                  </a:lnTo>
                  <a:lnTo>
                    <a:pt x="2337522" y="89038"/>
                  </a:lnTo>
                  <a:lnTo>
                    <a:pt x="2377225" y="98743"/>
                  </a:lnTo>
                  <a:lnTo>
                    <a:pt x="2446889" y="119243"/>
                  </a:lnTo>
                  <a:lnTo>
                    <a:pt x="2502755" y="141064"/>
                  </a:lnTo>
                  <a:lnTo>
                    <a:pt x="2543857" y="164045"/>
                  </a:lnTo>
                  <a:lnTo>
                    <a:pt x="2575711" y="200343"/>
                  </a:lnTo>
                  <a:lnTo>
                    <a:pt x="2577899" y="212849"/>
                  </a:lnTo>
                  <a:lnTo>
                    <a:pt x="2558569" y="249778"/>
                  </a:lnTo>
                  <a:lnTo>
                    <a:pt x="2525212" y="273280"/>
                  </a:lnTo>
                  <a:lnTo>
                    <a:pt x="2476607" y="295700"/>
                  </a:lnTo>
                  <a:lnTo>
                    <a:pt x="2413722" y="316881"/>
                  </a:lnTo>
                  <a:lnTo>
                    <a:pt x="2337522" y="336661"/>
                  </a:lnTo>
                  <a:lnTo>
                    <a:pt x="2294732" y="345976"/>
                  </a:lnTo>
                  <a:lnTo>
                    <a:pt x="2248976" y="354882"/>
                  </a:lnTo>
                  <a:lnTo>
                    <a:pt x="2200375" y="363357"/>
                  </a:lnTo>
                  <a:lnTo>
                    <a:pt x="2149050" y="371383"/>
                  </a:lnTo>
                  <a:lnTo>
                    <a:pt x="2095122" y="378939"/>
                  </a:lnTo>
                  <a:lnTo>
                    <a:pt x="2038712" y="386005"/>
                  </a:lnTo>
                  <a:lnTo>
                    <a:pt x="1979940" y="392561"/>
                  </a:lnTo>
                  <a:lnTo>
                    <a:pt x="1918928" y="398588"/>
                  </a:lnTo>
                  <a:lnTo>
                    <a:pt x="1855797" y="404065"/>
                  </a:lnTo>
                  <a:lnTo>
                    <a:pt x="1790667" y="408973"/>
                  </a:lnTo>
                  <a:lnTo>
                    <a:pt x="1723659" y="413291"/>
                  </a:lnTo>
                  <a:lnTo>
                    <a:pt x="1654895" y="416999"/>
                  </a:lnTo>
                  <a:lnTo>
                    <a:pt x="1584494" y="420078"/>
                  </a:lnTo>
                  <a:lnTo>
                    <a:pt x="1512578" y="422507"/>
                  </a:lnTo>
                  <a:lnTo>
                    <a:pt x="1439268" y="424268"/>
                  </a:lnTo>
                  <a:lnTo>
                    <a:pt x="1364685" y="425338"/>
                  </a:lnTo>
                  <a:lnTo>
                    <a:pt x="1288949" y="425699"/>
                  </a:lnTo>
                  <a:lnTo>
                    <a:pt x="1213214" y="425338"/>
                  </a:lnTo>
                  <a:lnTo>
                    <a:pt x="1138631" y="424268"/>
                  </a:lnTo>
                  <a:lnTo>
                    <a:pt x="1065321" y="422507"/>
                  </a:lnTo>
                  <a:lnTo>
                    <a:pt x="993405" y="420078"/>
                  </a:lnTo>
                  <a:lnTo>
                    <a:pt x="923004" y="416999"/>
                  </a:lnTo>
                  <a:lnTo>
                    <a:pt x="854240" y="413291"/>
                  </a:lnTo>
                  <a:lnTo>
                    <a:pt x="787232" y="408973"/>
                  </a:lnTo>
                  <a:lnTo>
                    <a:pt x="722102" y="404065"/>
                  </a:lnTo>
                  <a:lnTo>
                    <a:pt x="658971" y="398588"/>
                  </a:lnTo>
                  <a:lnTo>
                    <a:pt x="597959" y="392561"/>
                  </a:lnTo>
                  <a:lnTo>
                    <a:pt x="539187" y="386005"/>
                  </a:lnTo>
                  <a:lnTo>
                    <a:pt x="482777" y="378939"/>
                  </a:lnTo>
                  <a:lnTo>
                    <a:pt x="428849" y="371383"/>
                  </a:lnTo>
                  <a:lnTo>
                    <a:pt x="377524" y="363357"/>
                  </a:lnTo>
                  <a:lnTo>
                    <a:pt x="328923" y="354882"/>
                  </a:lnTo>
                  <a:lnTo>
                    <a:pt x="283167" y="345976"/>
                  </a:lnTo>
                  <a:lnTo>
                    <a:pt x="240377" y="336661"/>
                  </a:lnTo>
                  <a:lnTo>
                    <a:pt x="200674" y="326956"/>
                  </a:lnTo>
                  <a:lnTo>
                    <a:pt x="131010" y="306456"/>
                  </a:lnTo>
                  <a:lnTo>
                    <a:pt x="75144" y="284635"/>
                  </a:lnTo>
                  <a:lnTo>
                    <a:pt x="34042" y="261654"/>
                  </a:lnTo>
                  <a:lnTo>
                    <a:pt x="2188" y="225356"/>
                  </a:lnTo>
                  <a:lnTo>
                    <a:pt x="0" y="21284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46749" y="3975213"/>
            <a:ext cx="1316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europsiquiatría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90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2" y="2879675"/>
            <a:ext cx="3298825" cy="3121660"/>
            <a:chOff x="0" y="2022425"/>
            <a:chExt cx="3298825" cy="3121660"/>
          </a:xfrm>
        </p:grpSpPr>
        <p:sp>
          <p:nvSpPr>
            <p:cNvPr id="3" name="object 3"/>
            <p:cNvSpPr/>
            <p:nvPr/>
          </p:nvSpPr>
          <p:spPr>
            <a:xfrm>
              <a:off x="0" y="2022425"/>
              <a:ext cx="3298825" cy="3121660"/>
            </a:xfrm>
            <a:custGeom>
              <a:avLst/>
              <a:gdLst/>
              <a:ahLst/>
              <a:cxnLst/>
              <a:rect l="l" t="t" r="r" b="b"/>
              <a:pathLst>
                <a:path w="3298825" h="3121660">
                  <a:moveTo>
                    <a:pt x="3295649" y="3121074"/>
                  </a:moveTo>
                  <a:lnTo>
                    <a:pt x="0" y="3121074"/>
                  </a:lnTo>
                  <a:lnTo>
                    <a:pt x="0" y="2499"/>
                  </a:lnTo>
                  <a:lnTo>
                    <a:pt x="16941" y="1392"/>
                  </a:lnTo>
                  <a:lnTo>
                    <a:pt x="33603" y="612"/>
                  </a:lnTo>
                  <a:lnTo>
                    <a:pt x="49988" y="151"/>
                  </a:lnTo>
                  <a:lnTo>
                    <a:pt x="66099" y="0"/>
                  </a:lnTo>
                  <a:lnTo>
                    <a:pt x="126924" y="2318"/>
                  </a:lnTo>
                  <a:lnTo>
                    <a:pt x="183705" y="9073"/>
                  </a:lnTo>
                  <a:lnTo>
                    <a:pt x="236576" y="19965"/>
                  </a:lnTo>
                  <a:lnTo>
                    <a:pt x="285667" y="34694"/>
                  </a:lnTo>
                  <a:lnTo>
                    <a:pt x="331110" y="52960"/>
                  </a:lnTo>
                  <a:lnTo>
                    <a:pt x="373038" y="74464"/>
                  </a:lnTo>
                  <a:lnTo>
                    <a:pt x="411580" y="98904"/>
                  </a:lnTo>
                  <a:lnTo>
                    <a:pt x="446870" y="125982"/>
                  </a:lnTo>
                  <a:lnTo>
                    <a:pt x="479037" y="155397"/>
                  </a:lnTo>
                  <a:lnTo>
                    <a:pt x="508216" y="186850"/>
                  </a:lnTo>
                  <a:lnTo>
                    <a:pt x="534535" y="220040"/>
                  </a:lnTo>
                  <a:lnTo>
                    <a:pt x="558128" y="254668"/>
                  </a:lnTo>
                  <a:lnTo>
                    <a:pt x="579126" y="290433"/>
                  </a:lnTo>
                  <a:lnTo>
                    <a:pt x="597661" y="327037"/>
                  </a:lnTo>
                  <a:lnTo>
                    <a:pt x="613863" y="364178"/>
                  </a:lnTo>
                  <a:lnTo>
                    <a:pt x="627865" y="401557"/>
                  </a:lnTo>
                  <a:lnTo>
                    <a:pt x="639798" y="438874"/>
                  </a:lnTo>
                  <a:lnTo>
                    <a:pt x="649794" y="475829"/>
                  </a:lnTo>
                  <a:lnTo>
                    <a:pt x="664501" y="547454"/>
                  </a:lnTo>
                  <a:lnTo>
                    <a:pt x="673594" y="625945"/>
                  </a:lnTo>
                  <a:lnTo>
                    <a:pt x="674442" y="668259"/>
                  </a:lnTo>
                  <a:lnTo>
                    <a:pt x="672603" y="708824"/>
                  </a:lnTo>
                  <a:lnTo>
                    <a:pt x="668659" y="747997"/>
                  </a:lnTo>
                  <a:lnTo>
                    <a:pt x="663197" y="786133"/>
                  </a:lnTo>
                  <a:lnTo>
                    <a:pt x="650049" y="860722"/>
                  </a:lnTo>
                  <a:lnTo>
                    <a:pt x="643532" y="897888"/>
                  </a:lnTo>
                  <a:lnTo>
                    <a:pt x="637831" y="935443"/>
                  </a:lnTo>
                  <a:lnTo>
                    <a:pt x="633530" y="973744"/>
                  </a:lnTo>
                  <a:lnTo>
                    <a:pt x="631215" y="1013148"/>
                  </a:lnTo>
                  <a:lnTo>
                    <a:pt x="631467" y="1054010"/>
                  </a:lnTo>
                  <a:lnTo>
                    <a:pt x="634872" y="1096687"/>
                  </a:lnTo>
                  <a:lnTo>
                    <a:pt x="642014" y="1141536"/>
                  </a:lnTo>
                  <a:lnTo>
                    <a:pt x="653476" y="1188912"/>
                  </a:lnTo>
                  <a:lnTo>
                    <a:pt x="669842" y="1239173"/>
                  </a:lnTo>
                  <a:lnTo>
                    <a:pt x="691697" y="1292675"/>
                  </a:lnTo>
                  <a:lnTo>
                    <a:pt x="719624" y="1349774"/>
                  </a:lnTo>
                  <a:lnTo>
                    <a:pt x="747497" y="1404441"/>
                  </a:lnTo>
                  <a:lnTo>
                    <a:pt x="771252" y="1454990"/>
                  </a:lnTo>
                  <a:lnTo>
                    <a:pt x="790982" y="1502208"/>
                  </a:lnTo>
                  <a:lnTo>
                    <a:pt x="806781" y="1546887"/>
                  </a:lnTo>
                  <a:lnTo>
                    <a:pt x="818741" y="1589815"/>
                  </a:lnTo>
                  <a:lnTo>
                    <a:pt x="826956" y="1631781"/>
                  </a:lnTo>
                  <a:lnTo>
                    <a:pt x="831518" y="1673574"/>
                  </a:lnTo>
                  <a:lnTo>
                    <a:pt x="832521" y="1715985"/>
                  </a:lnTo>
                  <a:lnTo>
                    <a:pt x="830057" y="1759802"/>
                  </a:lnTo>
                  <a:lnTo>
                    <a:pt x="824220" y="1805813"/>
                  </a:lnTo>
                  <a:lnTo>
                    <a:pt x="815103" y="1854810"/>
                  </a:lnTo>
                  <a:lnTo>
                    <a:pt x="802798" y="1907580"/>
                  </a:lnTo>
                  <a:lnTo>
                    <a:pt x="787400" y="1964914"/>
                  </a:lnTo>
                  <a:lnTo>
                    <a:pt x="768999" y="2027599"/>
                  </a:lnTo>
                  <a:lnTo>
                    <a:pt x="751605" y="2087777"/>
                  </a:lnTo>
                  <a:lnTo>
                    <a:pt x="736816" y="2145155"/>
                  </a:lnTo>
                  <a:lnTo>
                    <a:pt x="724832" y="2199583"/>
                  </a:lnTo>
                  <a:lnTo>
                    <a:pt x="715849" y="2250913"/>
                  </a:lnTo>
                  <a:lnTo>
                    <a:pt x="710065" y="2298994"/>
                  </a:lnTo>
                  <a:lnTo>
                    <a:pt x="707675" y="2343678"/>
                  </a:lnTo>
                  <a:lnTo>
                    <a:pt x="708877" y="2384815"/>
                  </a:lnTo>
                  <a:lnTo>
                    <a:pt x="722846" y="2455851"/>
                  </a:lnTo>
                  <a:lnTo>
                    <a:pt x="753547" y="2510908"/>
                  </a:lnTo>
                  <a:lnTo>
                    <a:pt x="802557" y="2548790"/>
                  </a:lnTo>
                  <a:lnTo>
                    <a:pt x="871452" y="2568304"/>
                  </a:lnTo>
                  <a:lnTo>
                    <a:pt x="913849" y="2570799"/>
                  </a:lnTo>
                  <a:lnTo>
                    <a:pt x="954886" y="2568908"/>
                  </a:lnTo>
                  <a:lnTo>
                    <a:pt x="1000193" y="2563168"/>
                  </a:lnTo>
                  <a:lnTo>
                    <a:pt x="1049897" y="2553482"/>
                  </a:lnTo>
                  <a:lnTo>
                    <a:pt x="1104124" y="2539749"/>
                  </a:lnTo>
                  <a:lnTo>
                    <a:pt x="1154671" y="2527040"/>
                  </a:lnTo>
                  <a:lnTo>
                    <a:pt x="1203384" y="2517385"/>
                  </a:lnTo>
                  <a:lnTo>
                    <a:pt x="1250403" y="2510652"/>
                  </a:lnTo>
                  <a:lnTo>
                    <a:pt x="1295870" y="2506709"/>
                  </a:lnTo>
                  <a:lnTo>
                    <a:pt x="1339924" y="2505424"/>
                  </a:lnTo>
                  <a:lnTo>
                    <a:pt x="1388915" y="2507056"/>
                  </a:lnTo>
                  <a:lnTo>
                    <a:pt x="1436437" y="2511820"/>
                  </a:lnTo>
                  <a:lnTo>
                    <a:pt x="1482701" y="2519517"/>
                  </a:lnTo>
                  <a:lnTo>
                    <a:pt x="1527918" y="2529950"/>
                  </a:lnTo>
                  <a:lnTo>
                    <a:pt x="1572299" y="2542919"/>
                  </a:lnTo>
                  <a:lnTo>
                    <a:pt x="1616055" y="2558228"/>
                  </a:lnTo>
                  <a:lnTo>
                    <a:pt x="1659396" y="2575678"/>
                  </a:lnTo>
                  <a:lnTo>
                    <a:pt x="1702534" y="2595070"/>
                  </a:lnTo>
                  <a:lnTo>
                    <a:pt x="1745677" y="2616207"/>
                  </a:lnTo>
                  <a:lnTo>
                    <a:pt x="1789039" y="2638890"/>
                  </a:lnTo>
                  <a:lnTo>
                    <a:pt x="1832829" y="2662922"/>
                  </a:lnTo>
                  <a:lnTo>
                    <a:pt x="1877257" y="2688103"/>
                  </a:lnTo>
                  <a:lnTo>
                    <a:pt x="1922536" y="2714237"/>
                  </a:lnTo>
                  <a:lnTo>
                    <a:pt x="1968874" y="2741124"/>
                  </a:lnTo>
                  <a:lnTo>
                    <a:pt x="2011997" y="2762134"/>
                  </a:lnTo>
                  <a:lnTo>
                    <a:pt x="2059155" y="2778216"/>
                  </a:lnTo>
                  <a:lnTo>
                    <a:pt x="2109921" y="2789865"/>
                  </a:lnTo>
                  <a:lnTo>
                    <a:pt x="2163869" y="2797574"/>
                  </a:lnTo>
                  <a:lnTo>
                    <a:pt x="2220571" y="2801838"/>
                  </a:lnTo>
                  <a:lnTo>
                    <a:pt x="2279599" y="2803149"/>
                  </a:lnTo>
                  <a:lnTo>
                    <a:pt x="2330088" y="2802348"/>
                  </a:lnTo>
                  <a:lnTo>
                    <a:pt x="2381638" y="2800133"/>
                  </a:lnTo>
                  <a:lnTo>
                    <a:pt x="2434005" y="2796786"/>
                  </a:lnTo>
                  <a:lnTo>
                    <a:pt x="2486943" y="2792591"/>
                  </a:lnTo>
                  <a:lnTo>
                    <a:pt x="2540205" y="2787830"/>
                  </a:lnTo>
                  <a:lnTo>
                    <a:pt x="2593546" y="2782787"/>
                  </a:lnTo>
                  <a:lnTo>
                    <a:pt x="2646720" y="2777744"/>
                  </a:lnTo>
                  <a:lnTo>
                    <a:pt x="2699481" y="2772983"/>
                  </a:lnTo>
                  <a:lnTo>
                    <a:pt x="2751583" y="2768788"/>
                  </a:lnTo>
                  <a:lnTo>
                    <a:pt x="2802779" y="2765441"/>
                  </a:lnTo>
                  <a:lnTo>
                    <a:pt x="2852825" y="2763226"/>
                  </a:lnTo>
                  <a:lnTo>
                    <a:pt x="2901474" y="2762424"/>
                  </a:lnTo>
                  <a:lnTo>
                    <a:pt x="2952264" y="2763478"/>
                  </a:lnTo>
                  <a:lnTo>
                    <a:pt x="3000818" y="2766876"/>
                  </a:lnTo>
                  <a:lnTo>
                    <a:pt x="3046825" y="2772978"/>
                  </a:lnTo>
                  <a:lnTo>
                    <a:pt x="3089973" y="2782142"/>
                  </a:lnTo>
                  <a:lnTo>
                    <a:pt x="3129950" y="2794727"/>
                  </a:lnTo>
                  <a:lnTo>
                    <a:pt x="3166445" y="2811091"/>
                  </a:lnTo>
                  <a:lnTo>
                    <a:pt x="3199146" y="2831593"/>
                  </a:lnTo>
                  <a:lnTo>
                    <a:pt x="3251921" y="2886444"/>
                  </a:lnTo>
                  <a:lnTo>
                    <a:pt x="3271371" y="2921510"/>
                  </a:lnTo>
                  <a:lnTo>
                    <a:pt x="3285780" y="2962147"/>
                  </a:lnTo>
                  <a:lnTo>
                    <a:pt x="3294837" y="3008715"/>
                  </a:lnTo>
                  <a:lnTo>
                    <a:pt x="3298231" y="3061571"/>
                  </a:lnTo>
                  <a:lnTo>
                    <a:pt x="3295649" y="3121074"/>
                  </a:lnTo>
                  <a:close/>
                </a:path>
              </a:pathLst>
            </a:custGeom>
            <a:solidFill>
              <a:srgbClr val="97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25549"/>
              <a:ext cx="989330" cy="2918460"/>
            </a:xfrm>
            <a:custGeom>
              <a:avLst/>
              <a:gdLst/>
              <a:ahLst/>
              <a:cxnLst/>
              <a:rect l="l" t="t" r="r" b="b"/>
              <a:pathLst>
                <a:path w="989330" h="2918460">
                  <a:moveTo>
                    <a:pt x="0" y="14161"/>
                  </a:moveTo>
                  <a:lnTo>
                    <a:pt x="0" y="4614"/>
                  </a:lnTo>
                  <a:lnTo>
                    <a:pt x="17499" y="2849"/>
                  </a:lnTo>
                  <a:lnTo>
                    <a:pt x="52835" y="712"/>
                  </a:lnTo>
                  <a:lnTo>
                    <a:pt x="88174" y="0"/>
                  </a:lnTo>
                  <a:lnTo>
                    <a:pt x="138608" y="1661"/>
                  </a:lnTo>
                  <a:lnTo>
                    <a:pt x="188976" y="6779"/>
                  </a:lnTo>
                  <a:lnTo>
                    <a:pt x="202574" y="9149"/>
                  </a:lnTo>
                  <a:lnTo>
                    <a:pt x="88099" y="9149"/>
                  </a:lnTo>
                  <a:lnTo>
                    <a:pt x="52891" y="9940"/>
                  </a:lnTo>
                  <a:lnTo>
                    <a:pt x="17612" y="12268"/>
                  </a:lnTo>
                  <a:lnTo>
                    <a:pt x="0" y="14161"/>
                  </a:lnTo>
                  <a:close/>
                </a:path>
                <a:path w="989330" h="2918460">
                  <a:moveTo>
                    <a:pt x="775094" y="2917949"/>
                  </a:moveTo>
                  <a:lnTo>
                    <a:pt x="765219" y="2917949"/>
                  </a:lnTo>
                  <a:lnTo>
                    <a:pt x="755108" y="2869010"/>
                  </a:lnTo>
                  <a:lnTo>
                    <a:pt x="748270" y="2820398"/>
                  </a:lnTo>
                  <a:lnTo>
                    <a:pt x="744498" y="2772096"/>
                  </a:lnTo>
                  <a:lnTo>
                    <a:pt x="743578" y="2724066"/>
                  </a:lnTo>
                  <a:lnTo>
                    <a:pt x="745300" y="2676267"/>
                  </a:lnTo>
                  <a:lnTo>
                    <a:pt x="749449" y="2628659"/>
                  </a:lnTo>
                  <a:lnTo>
                    <a:pt x="755814" y="2581202"/>
                  </a:lnTo>
                  <a:lnTo>
                    <a:pt x="764181" y="2533856"/>
                  </a:lnTo>
                  <a:lnTo>
                    <a:pt x="774338" y="2486581"/>
                  </a:lnTo>
                  <a:lnTo>
                    <a:pt x="786073" y="2439336"/>
                  </a:lnTo>
                  <a:lnTo>
                    <a:pt x="799172" y="2392083"/>
                  </a:lnTo>
                  <a:lnTo>
                    <a:pt x="813424" y="2344780"/>
                  </a:lnTo>
                  <a:lnTo>
                    <a:pt x="828615" y="2297388"/>
                  </a:lnTo>
                  <a:lnTo>
                    <a:pt x="844533" y="2249866"/>
                  </a:lnTo>
                  <a:lnTo>
                    <a:pt x="860965" y="2202175"/>
                  </a:lnTo>
                  <a:lnTo>
                    <a:pt x="877699" y="2154274"/>
                  </a:lnTo>
                  <a:lnTo>
                    <a:pt x="892055" y="2112975"/>
                  </a:lnTo>
                  <a:lnTo>
                    <a:pt x="906478" y="2071174"/>
                  </a:lnTo>
                  <a:lnTo>
                    <a:pt x="920755" y="2028942"/>
                  </a:lnTo>
                  <a:lnTo>
                    <a:pt x="934674" y="1986349"/>
                  </a:lnTo>
                  <a:lnTo>
                    <a:pt x="954059" y="1919491"/>
                  </a:lnTo>
                  <a:lnTo>
                    <a:pt x="967630" y="1857517"/>
                  </a:lnTo>
                  <a:lnTo>
                    <a:pt x="975861" y="1799994"/>
                  </a:lnTo>
                  <a:lnTo>
                    <a:pt x="979227" y="1746492"/>
                  </a:lnTo>
                  <a:lnTo>
                    <a:pt x="978198" y="1696579"/>
                  </a:lnTo>
                  <a:lnTo>
                    <a:pt x="973249" y="1649823"/>
                  </a:lnTo>
                  <a:lnTo>
                    <a:pt x="964853" y="1605791"/>
                  </a:lnTo>
                  <a:lnTo>
                    <a:pt x="953483" y="1564053"/>
                  </a:lnTo>
                  <a:lnTo>
                    <a:pt x="939611" y="1524176"/>
                  </a:lnTo>
                  <a:lnTo>
                    <a:pt x="923711" y="1485729"/>
                  </a:lnTo>
                  <a:lnTo>
                    <a:pt x="906257" y="1448281"/>
                  </a:lnTo>
                  <a:lnTo>
                    <a:pt x="887720" y="1411398"/>
                  </a:lnTo>
                  <a:lnTo>
                    <a:pt x="868574" y="1374649"/>
                  </a:lnTo>
                  <a:lnTo>
                    <a:pt x="848102" y="1335917"/>
                  </a:lnTo>
                  <a:lnTo>
                    <a:pt x="828010" y="1296398"/>
                  </a:lnTo>
                  <a:lnTo>
                    <a:pt x="808737" y="1255586"/>
                  </a:lnTo>
                  <a:lnTo>
                    <a:pt x="790721" y="1212973"/>
                  </a:lnTo>
                  <a:lnTo>
                    <a:pt x="774400" y="1168054"/>
                  </a:lnTo>
                  <a:lnTo>
                    <a:pt x="760212" y="1120322"/>
                  </a:lnTo>
                  <a:lnTo>
                    <a:pt x="748594" y="1069269"/>
                  </a:lnTo>
                  <a:lnTo>
                    <a:pt x="739986" y="1014389"/>
                  </a:lnTo>
                  <a:lnTo>
                    <a:pt x="734824" y="955174"/>
                  </a:lnTo>
                  <a:lnTo>
                    <a:pt x="733312" y="903787"/>
                  </a:lnTo>
                  <a:lnTo>
                    <a:pt x="733114" y="854256"/>
                  </a:lnTo>
                  <a:lnTo>
                    <a:pt x="733903" y="806253"/>
                  </a:lnTo>
                  <a:lnTo>
                    <a:pt x="735349" y="759452"/>
                  </a:lnTo>
                  <a:lnTo>
                    <a:pt x="737124" y="713524"/>
                  </a:lnTo>
                  <a:lnTo>
                    <a:pt x="739152" y="666046"/>
                  </a:lnTo>
                  <a:lnTo>
                    <a:pt x="740581" y="621258"/>
                  </a:lnTo>
                  <a:lnTo>
                    <a:pt x="740991" y="577381"/>
                  </a:lnTo>
                  <a:lnTo>
                    <a:pt x="739890" y="534886"/>
                  </a:lnTo>
                  <a:lnTo>
                    <a:pt x="736803" y="493682"/>
                  </a:lnTo>
                  <a:lnTo>
                    <a:pt x="731257" y="453677"/>
                  </a:lnTo>
                  <a:lnTo>
                    <a:pt x="722778" y="414781"/>
                  </a:lnTo>
                  <a:lnTo>
                    <a:pt x="710890" y="376903"/>
                  </a:lnTo>
                  <a:lnTo>
                    <a:pt x="695120" y="339950"/>
                  </a:lnTo>
                  <a:lnTo>
                    <a:pt x="674994" y="303832"/>
                  </a:lnTo>
                  <a:lnTo>
                    <a:pt x="650038" y="268458"/>
                  </a:lnTo>
                  <a:lnTo>
                    <a:pt x="619776" y="233737"/>
                  </a:lnTo>
                  <a:lnTo>
                    <a:pt x="583736" y="199576"/>
                  </a:lnTo>
                  <a:lnTo>
                    <a:pt x="541443" y="165886"/>
                  </a:lnTo>
                  <a:lnTo>
                    <a:pt x="492422" y="132574"/>
                  </a:lnTo>
                  <a:lnTo>
                    <a:pt x="436199" y="99549"/>
                  </a:lnTo>
                  <a:lnTo>
                    <a:pt x="386516" y="74406"/>
                  </a:lnTo>
                  <a:lnTo>
                    <a:pt x="336858" y="53661"/>
                  </a:lnTo>
                  <a:lnTo>
                    <a:pt x="287201" y="37122"/>
                  </a:lnTo>
                  <a:lnTo>
                    <a:pt x="237520" y="24594"/>
                  </a:lnTo>
                  <a:lnTo>
                    <a:pt x="187793" y="15885"/>
                  </a:lnTo>
                  <a:lnTo>
                    <a:pt x="137994" y="10801"/>
                  </a:lnTo>
                  <a:lnTo>
                    <a:pt x="88099" y="9149"/>
                  </a:lnTo>
                  <a:lnTo>
                    <a:pt x="202574" y="9149"/>
                  </a:lnTo>
                  <a:lnTo>
                    <a:pt x="289620" y="28179"/>
                  </a:lnTo>
                  <a:lnTo>
                    <a:pt x="339948" y="44859"/>
                  </a:lnTo>
                  <a:lnTo>
                    <a:pt x="390316" y="65791"/>
                  </a:lnTo>
                  <a:lnTo>
                    <a:pt x="440749" y="91174"/>
                  </a:lnTo>
                  <a:lnTo>
                    <a:pt x="497905" y="124762"/>
                  </a:lnTo>
                  <a:lnTo>
                    <a:pt x="547727" y="158621"/>
                  </a:lnTo>
                  <a:lnTo>
                    <a:pt x="590700" y="192845"/>
                  </a:lnTo>
                  <a:lnTo>
                    <a:pt x="627310" y="227528"/>
                  </a:lnTo>
                  <a:lnTo>
                    <a:pt x="658042" y="262763"/>
                  </a:lnTo>
                  <a:lnTo>
                    <a:pt x="683383" y="298643"/>
                  </a:lnTo>
                  <a:lnTo>
                    <a:pt x="703816" y="335263"/>
                  </a:lnTo>
                  <a:lnTo>
                    <a:pt x="719828" y="372715"/>
                  </a:lnTo>
                  <a:lnTo>
                    <a:pt x="731903" y="411093"/>
                  </a:lnTo>
                  <a:lnTo>
                    <a:pt x="740529" y="450491"/>
                  </a:lnTo>
                  <a:lnTo>
                    <a:pt x="746188" y="491002"/>
                  </a:lnTo>
                  <a:lnTo>
                    <a:pt x="749369" y="532719"/>
                  </a:lnTo>
                  <a:lnTo>
                    <a:pt x="750554" y="575737"/>
                  </a:lnTo>
                  <a:lnTo>
                    <a:pt x="750231" y="620148"/>
                  </a:lnTo>
                  <a:lnTo>
                    <a:pt x="748862" y="666609"/>
                  </a:lnTo>
                  <a:lnTo>
                    <a:pt x="745152" y="759452"/>
                  </a:lnTo>
                  <a:lnTo>
                    <a:pt x="743562" y="806253"/>
                  </a:lnTo>
                  <a:lnTo>
                    <a:pt x="742665" y="854256"/>
                  </a:lnTo>
                  <a:lnTo>
                    <a:pt x="742899" y="903787"/>
                  </a:lnTo>
                  <a:lnTo>
                    <a:pt x="744699" y="955174"/>
                  </a:lnTo>
                  <a:lnTo>
                    <a:pt x="749636" y="1013684"/>
                  </a:lnTo>
                  <a:lnTo>
                    <a:pt x="758063" y="1067952"/>
                  </a:lnTo>
                  <a:lnTo>
                    <a:pt x="769530" y="1118469"/>
                  </a:lnTo>
                  <a:lnTo>
                    <a:pt x="783586" y="1165721"/>
                  </a:lnTo>
                  <a:lnTo>
                    <a:pt x="799779" y="1210195"/>
                  </a:lnTo>
                  <a:lnTo>
                    <a:pt x="817661" y="1252380"/>
                  </a:lnTo>
                  <a:lnTo>
                    <a:pt x="836779" y="1292763"/>
                  </a:lnTo>
                  <a:lnTo>
                    <a:pt x="856684" y="1331832"/>
                  </a:lnTo>
                  <a:lnTo>
                    <a:pt x="876924" y="1370074"/>
                  </a:lnTo>
                  <a:lnTo>
                    <a:pt x="896408" y="1407324"/>
                  </a:lnTo>
                  <a:lnTo>
                    <a:pt x="915252" y="1444670"/>
                  </a:lnTo>
                  <a:lnTo>
                    <a:pt x="932978" y="1482558"/>
                  </a:lnTo>
                  <a:lnTo>
                    <a:pt x="949111" y="1521435"/>
                  </a:lnTo>
                  <a:lnTo>
                    <a:pt x="963171" y="1561746"/>
                  </a:lnTo>
                  <a:lnTo>
                    <a:pt x="974683" y="1603937"/>
                  </a:lnTo>
                  <a:lnTo>
                    <a:pt x="983168" y="1648455"/>
                  </a:lnTo>
                  <a:lnTo>
                    <a:pt x="988150" y="1695746"/>
                  </a:lnTo>
                  <a:lnTo>
                    <a:pt x="989151" y="1746255"/>
                  </a:lnTo>
                  <a:lnTo>
                    <a:pt x="985694" y="1800429"/>
                  </a:lnTo>
                  <a:lnTo>
                    <a:pt x="977301" y="1858714"/>
                  </a:lnTo>
                  <a:lnTo>
                    <a:pt x="963495" y="1921555"/>
                  </a:lnTo>
                  <a:lnTo>
                    <a:pt x="943799" y="1989399"/>
                  </a:lnTo>
                  <a:lnTo>
                    <a:pt x="929876" y="2031666"/>
                  </a:lnTo>
                  <a:lnTo>
                    <a:pt x="915590" y="2073934"/>
                  </a:lnTo>
                  <a:lnTo>
                    <a:pt x="901158" y="2115916"/>
                  </a:lnTo>
                  <a:lnTo>
                    <a:pt x="886799" y="2157324"/>
                  </a:lnTo>
                  <a:lnTo>
                    <a:pt x="870070" y="2205080"/>
                  </a:lnTo>
                  <a:lnTo>
                    <a:pt x="853643" y="2252624"/>
                  </a:lnTo>
                  <a:lnTo>
                    <a:pt x="837731" y="2299997"/>
                  </a:lnTo>
                  <a:lnTo>
                    <a:pt x="822550" y="2347237"/>
                  </a:lnTo>
                  <a:lnTo>
                    <a:pt x="808312" y="2394384"/>
                  </a:lnTo>
                  <a:lnTo>
                    <a:pt x="795231" y="2441476"/>
                  </a:lnTo>
                  <a:lnTo>
                    <a:pt x="783521" y="2488553"/>
                  </a:lnTo>
                  <a:lnTo>
                    <a:pt x="773396" y="2535653"/>
                  </a:lnTo>
                  <a:lnTo>
                    <a:pt x="765070" y="2582815"/>
                  </a:lnTo>
                  <a:lnTo>
                    <a:pt x="758756" y="2630079"/>
                  </a:lnTo>
                  <a:lnTo>
                    <a:pt x="754668" y="2677483"/>
                  </a:lnTo>
                  <a:lnTo>
                    <a:pt x="753019" y="2725066"/>
                  </a:lnTo>
                  <a:lnTo>
                    <a:pt x="754025" y="2772868"/>
                  </a:lnTo>
                  <a:lnTo>
                    <a:pt x="757897" y="2820928"/>
                  </a:lnTo>
                  <a:lnTo>
                    <a:pt x="764851" y="2869283"/>
                  </a:lnTo>
                  <a:lnTo>
                    <a:pt x="775094" y="29179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825794" y="1503795"/>
            <a:ext cx="709930" cy="681355"/>
          </a:xfrm>
          <a:custGeom>
            <a:avLst/>
            <a:gdLst/>
            <a:ahLst/>
            <a:cxnLst/>
            <a:rect l="l" t="t" r="r" b="b"/>
            <a:pathLst>
              <a:path w="709929" h="681355">
                <a:moveTo>
                  <a:pt x="500209" y="680940"/>
                </a:moveTo>
                <a:lnTo>
                  <a:pt x="454242" y="680178"/>
                </a:lnTo>
                <a:lnTo>
                  <a:pt x="412320" y="669155"/>
                </a:lnTo>
                <a:lnTo>
                  <a:pt x="374238" y="649329"/>
                </a:lnTo>
                <a:lnTo>
                  <a:pt x="339788" y="622159"/>
                </a:lnTo>
                <a:lnTo>
                  <a:pt x="308763" y="589101"/>
                </a:lnTo>
                <a:lnTo>
                  <a:pt x="290165" y="565551"/>
                </a:lnTo>
                <a:lnTo>
                  <a:pt x="276463" y="548158"/>
                </a:lnTo>
                <a:lnTo>
                  <a:pt x="248742" y="513841"/>
                </a:lnTo>
                <a:lnTo>
                  <a:pt x="223529" y="484232"/>
                </a:lnTo>
                <a:lnTo>
                  <a:pt x="197270" y="455547"/>
                </a:lnTo>
                <a:lnTo>
                  <a:pt x="169603" y="428020"/>
                </a:lnTo>
                <a:lnTo>
                  <a:pt x="140166" y="401887"/>
                </a:lnTo>
                <a:lnTo>
                  <a:pt x="118075" y="382982"/>
                </a:lnTo>
                <a:lnTo>
                  <a:pt x="96189" y="363165"/>
                </a:lnTo>
                <a:lnTo>
                  <a:pt x="55396" y="320204"/>
                </a:lnTo>
                <a:lnTo>
                  <a:pt x="19871" y="266720"/>
                </a:lnTo>
                <a:lnTo>
                  <a:pt x="81" y="205135"/>
                </a:lnTo>
                <a:lnTo>
                  <a:pt x="0" y="160221"/>
                </a:lnTo>
                <a:lnTo>
                  <a:pt x="11894" y="116586"/>
                </a:lnTo>
                <a:lnTo>
                  <a:pt x="33864" y="76638"/>
                </a:lnTo>
                <a:lnTo>
                  <a:pt x="64010" y="42781"/>
                </a:lnTo>
                <a:lnTo>
                  <a:pt x="100990" y="17309"/>
                </a:lnTo>
                <a:lnTo>
                  <a:pt x="142426" y="2577"/>
                </a:lnTo>
                <a:lnTo>
                  <a:pt x="186155" y="0"/>
                </a:lnTo>
                <a:lnTo>
                  <a:pt x="230015" y="10995"/>
                </a:lnTo>
                <a:lnTo>
                  <a:pt x="260989" y="25678"/>
                </a:lnTo>
                <a:lnTo>
                  <a:pt x="291261" y="42418"/>
                </a:lnTo>
                <a:lnTo>
                  <a:pt x="321499" y="59557"/>
                </a:lnTo>
                <a:lnTo>
                  <a:pt x="352370" y="75439"/>
                </a:lnTo>
                <a:lnTo>
                  <a:pt x="377721" y="85810"/>
                </a:lnTo>
                <a:lnTo>
                  <a:pt x="403735" y="95080"/>
                </a:lnTo>
                <a:lnTo>
                  <a:pt x="429860" y="104256"/>
                </a:lnTo>
                <a:lnTo>
                  <a:pt x="455547" y="114349"/>
                </a:lnTo>
                <a:lnTo>
                  <a:pt x="456025" y="114927"/>
                </a:lnTo>
                <a:lnTo>
                  <a:pt x="502575" y="134017"/>
                </a:lnTo>
                <a:lnTo>
                  <a:pt x="545913" y="160171"/>
                </a:lnTo>
                <a:lnTo>
                  <a:pt x="585470" y="192439"/>
                </a:lnTo>
                <a:lnTo>
                  <a:pt x="620677" y="229873"/>
                </a:lnTo>
                <a:lnTo>
                  <a:pt x="650037" y="270068"/>
                </a:lnTo>
                <a:lnTo>
                  <a:pt x="674291" y="313337"/>
                </a:lnTo>
                <a:lnTo>
                  <a:pt x="692926" y="358822"/>
                </a:lnTo>
                <a:lnTo>
                  <a:pt x="705428" y="405662"/>
                </a:lnTo>
                <a:lnTo>
                  <a:pt x="709810" y="449712"/>
                </a:lnTo>
                <a:lnTo>
                  <a:pt x="705878" y="492522"/>
                </a:lnTo>
                <a:lnTo>
                  <a:pt x="694283" y="533182"/>
                </a:lnTo>
                <a:lnTo>
                  <a:pt x="675676" y="570780"/>
                </a:lnTo>
                <a:lnTo>
                  <a:pt x="650705" y="604404"/>
                </a:lnTo>
                <a:lnTo>
                  <a:pt x="620023" y="633144"/>
                </a:lnTo>
                <a:lnTo>
                  <a:pt x="584280" y="656087"/>
                </a:lnTo>
                <a:lnTo>
                  <a:pt x="544125" y="672323"/>
                </a:lnTo>
                <a:lnTo>
                  <a:pt x="500209" y="680940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8575" y="4975099"/>
            <a:ext cx="321945" cy="288290"/>
          </a:xfrm>
          <a:custGeom>
            <a:avLst/>
            <a:gdLst/>
            <a:ahLst/>
            <a:cxnLst/>
            <a:rect l="l" t="t" r="r" b="b"/>
            <a:pathLst>
              <a:path w="321944" h="288289">
                <a:moveTo>
                  <a:pt x="129826" y="287874"/>
                </a:moveTo>
                <a:lnTo>
                  <a:pt x="70715" y="272878"/>
                </a:lnTo>
                <a:lnTo>
                  <a:pt x="21987" y="226399"/>
                </a:lnTo>
                <a:lnTo>
                  <a:pt x="0" y="148112"/>
                </a:lnTo>
                <a:lnTo>
                  <a:pt x="8296" y="106038"/>
                </a:lnTo>
                <a:lnTo>
                  <a:pt x="29257" y="69328"/>
                </a:lnTo>
                <a:lnTo>
                  <a:pt x="60222" y="39202"/>
                </a:lnTo>
                <a:lnTo>
                  <a:pt x="98532" y="16885"/>
                </a:lnTo>
                <a:lnTo>
                  <a:pt x="141526" y="3599"/>
                </a:lnTo>
                <a:lnTo>
                  <a:pt x="178976" y="0"/>
                </a:lnTo>
                <a:lnTo>
                  <a:pt x="225007" y="5616"/>
                </a:lnTo>
                <a:lnTo>
                  <a:pt x="266291" y="22374"/>
                </a:lnTo>
                <a:lnTo>
                  <a:pt x="298824" y="50133"/>
                </a:lnTo>
                <a:lnTo>
                  <a:pt x="318603" y="88755"/>
                </a:lnTo>
                <a:lnTo>
                  <a:pt x="321626" y="138099"/>
                </a:lnTo>
                <a:lnTo>
                  <a:pt x="313555" y="171478"/>
                </a:lnTo>
                <a:lnTo>
                  <a:pt x="277171" y="228824"/>
                </a:lnTo>
                <a:lnTo>
                  <a:pt x="238341" y="255530"/>
                </a:lnTo>
                <a:lnTo>
                  <a:pt x="203076" y="268049"/>
                </a:lnTo>
                <a:lnTo>
                  <a:pt x="194081" y="271321"/>
                </a:lnTo>
                <a:lnTo>
                  <a:pt x="185226" y="274312"/>
                </a:lnTo>
                <a:lnTo>
                  <a:pt x="176371" y="277021"/>
                </a:lnTo>
                <a:lnTo>
                  <a:pt x="167376" y="279449"/>
                </a:lnTo>
                <a:lnTo>
                  <a:pt x="158243" y="283192"/>
                </a:lnTo>
                <a:lnTo>
                  <a:pt x="148892" y="285818"/>
                </a:lnTo>
                <a:lnTo>
                  <a:pt x="139395" y="287367"/>
                </a:lnTo>
                <a:lnTo>
                  <a:pt x="129826" y="287874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6368" y="529859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27356" y="56999"/>
                </a:moveTo>
                <a:lnTo>
                  <a:pt x="6839" y="48093"/>
                </a:lnTo>
                <a:lnTo>
                  <a:pt x="0" y="28499"/>
                </a:lnTo>
                <a:lnTo>
                  <a:pt x="6839" y="8906"/>
                </a:lnTo>
                <a:lnTo>
                  <a:pt x="27356" y="0"/>
                </a:lnTo>
                <a:lnTo>
                  <a:pt x="48295" y="8906"/>
                </a:lnTo>
                <a:lnTo>
                  <a:pt x="55274" y="28499"/>
                </a:lnTo>
                <a:lnTo>
                  <a:pt x="48295" y="48093"/>
                </a:lnTo>
                <a:lnTo>
                  <a:pt x="27356" y="5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058" y="4379150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348" y="5937"/>
                </a:lnTo>
                <a:lnTo>
                  <a:pt x="37049" y="18999"/>
                </a:lnTo>
                <a:lnTo>
                  <a:pt x="32348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6831" y="5374599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12" y="5937"/>
                </a:lnTo>
                <a:lnTo>
                  <a:pt x="36468" y="18999"/>
                </a:lnTo>
                <a:lnTo>
                  <a:pt x="31912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6495" y="5308500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806" y="37974"/>
                </a:moveTo>
                <a:lnTo>
                  <a:pt x="4701" y="32041"/>
                </a:lnTo>
                <a:lnTo>
                  <a:pt x="0" y="18987"/>
                </a:lnTo>
                <a:lnTo>
                  <a:pt x="4701" y="5933"/>
                </a:lnTo>
                <a:lnTo>
                  <a:pt x="18806" y="0"/>
                </a:lnTo>
                <a:lnTo>
                  <a:pt x="32474" y="5933"/>
                </a:lnTo>
                <a:lnTo>
                  <a:pt x="37031" y="18987"/>
                </a:lnTo>
                <a:lnTo>
                  <a:pt x="32474" y="32041"/>
                </a:lnTo>
                <a:lnTo>
                  <a:pt x="18806" y="3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0509" y="4955899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18515" y="37999"/>
                </a:moveTo>
                <a:lnTo>
                  <a:pt x="4737" y="32062"/>
                </a:lnTo>
                <a:lnTo>
                  <a:pt x="0" y="18999"/>
                </a:lnTo>
                <a:lnTo>
                  <a:pt x="4519" y="5937"/>
                </a:lnTo>
                <a:lnTo>
                  <a:pt x="18515" y="0"/>
                </a:lnTo>
                <a:lnTo>
                  <a:pt x="32198" y="5937"/>
                </a:lnTo>
                <a:lnTo>
                  <a:pt x="36759" y="18999"/>
                </a:lnTo>
                <a:lnTo>
                  <a:pt x="32198" y="32062"/>
                </a:lnTo>
                <a:lnTo>
                  <a:pt x="18515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3857575"/>
            <a:ext cx="659130" cy="2143760"/>
          </a:xfrm>
          <a:custGeom>
            <a:avLst/>
            <a:gdLst/>
            <a:ahLst/>
            <a:cxnLst/>
            <a:rect l="l" t="t" r="r" b="b"/>
            <a:pathLst>
              <a:path w="659130" h="2143760">
                <a:moveTo>
                  <a:pt x="658824" y="2143174"/>
                </a:moveTo>
                <a:lnTo>
                  <a:pt x="0" y="2143174"/>
                </a:lnTo>
                <a:lnTo>
                  <a:pt x="0" y="7124"/>
                </a:lnTo>
                <a:lnTo>
                  <a:pt x="19524" y="4239"/>
                </a:lnTo>
                <a:lnTo>
                  <a:pt x="39174" y="1987"/>
                </a:lnTo>
                <a:lnTo>
                  <a:pt x="58900" y="522"/>
                </a:lnTo>
                <a:lnTo>
                  <a:pt x="78649" y="0"/>
                </a:lnTo>
                <a:lnTo>
                  <a:pt x="120116" y="2681"/>
                </a:lnTo>
                <a:lnTo>
                  <a:pt x="160935" y="11694"/>
                </a:lnTo>
                <a:lnTo>
                  <a:pt x="200606" y="28490"/>
                </a:lnTo>
                <a:lnTo>
                  <a:pt x="238631" y="54522"/>
                </a:lnTo>
                <a:lnTo>
                  <a:pt x="274512" y="91241"/>
                </a:lnTo>
                <a:lnTo>
                  <a:pt x="307749" y="140099"/>
                </a:lnTo>
                <a:lnTo>
                  <a:pt x="327145" y="180295"/>
                </a:lnTo>
                <a:lnTo>
                  <a:pt x="340410" y="220950"/>
                </a:lnTo>
                <a:lnTo>
                  <a:pt x="348199" y="262029"/>
                </a:lnTo>
                <a:lnTo>
                  <a:pt x="351164" y="303498"/>
                </a:lnTo>
                <a:lnTo>
                  <a:pt x="349957" y="345325"/>
                </a:lnTo>
                <a:lnTo>
                  <a:pt x="345232" y="387474"/>
                </a:lnTo>
                <a:lnTo>
                  <a:pt x="337642" y="429913"/>
                </a:lnTo>
                <a:lnTo>
                  <a:pt x="327838" y="472607"/>
                </a:lnTo>
                <a:lnTo>
                  <a:pt x="316475" y="515523"/>
                </a:lnTo>
                <a:lnTo>
                  <a:pt x="304204" y="558625"/>
                </a:lnTo>
                <a:lnTo>
                  <a:pt x="291679" y="601882"/>
                </a:lnTo>
                <a:lnTo>
                  <a:pt x="279552" y="645258"/>
                </a:lnTo>
                <a:lnTo>
                  <a:pt x="268476" y="688720"/>
                </a:lnTo>
                <a:lnTo>
                  <a:pt x="259104" y="732234"/>
                </a:lnTo>
                <a:lnTo>
                  <a:pt x="252088" y="775767"/>
                </a:lnTo>
                <a:lnTo>
                  <a:pt x="248082" y="819283"/>
                </a:lnTo>
                <a:lnTo>
                  <a:pt x="247739" y="862750"/>
                </a:lnTo>
                <a:lnTo>
                  <a:pt x="251710" y="906133"/>
                </a:lnTo>
                <a:lnTo>
                  <a:pt x="260649" y="949399"/>
                </a:lnTo>
                <a:lnTo>
                  <a:pt x="278044" y="995109"/>
                </a:lnTo>
                <a:lnTo>
                  <a:pt x="302500" y="1036259"/>
                </a:lnTo>
                <a:lnTo>
                  <a:pt x="331747" y="1074204"/>
                </a:lnTo>
                <a:lnTo>
                  <a:pt x="363515" y="1110296"/>
                </a:lnTo>
                <a:lnTo>
                  <a:pt x="395533" y="1145891"/>
                </a:lnTo>
                <a:lnTo>
                  <a:pt x="425529" y="1182341"/>
                </a:lnTo>
                <a:lnTo>
                  <a:pt x="451233" y="1221001"/>
                </a:lnTo>
                <a:lnTo>
                  <a:pt x="470374" y="1263224"/>
                </a:lnTo>
                <a:lnTo>
                  <a:pt x="484127" y="1313623"/>
                </a:lnTo>
                <a:lnTo>
                  <a:pt x="491229" y="1363069"/>
                </a:lnTo>
                <a:lnTo>
                  <a:pt x="493434" y="1411961"/>
                </a:lnTo>
                <a:lnTo>
                  <a:pt x="492496" y="1460703"/>
                </a:lnTo>
                <a:lnTo>
                  <a:pt x="490170" y="1509693"/>
                </a:lnTo>
                <a:lnTo>
                  <a:pt x="488209" y="1559335"/>
                </a:lnTo>
                <a:lnTo>
                  <a:pt x="488368" y="1610028"/>
                </a:lnTo>
                <a:lnTo>
                  <a:pt x="492399" y="1662174"/>
                </a:lnTo>
                <a:lnTo>
                  <a:pt x="498723" y="1703523"/>
                </a:lnTo>
                <a:lnTo>
                  <a:pt x="507596" y="1748232"/>
                </a:lnTo>
                <a:lnTo>
                  <a:pt x="518921" y="1795605"/>
                </a:lnTo>
                <a:lnTo>
                  <a:pt x="532603" y="1844943"/>
                </a:lnTo>
                <a:lnTo>
                  <a:pt x="548546" y="1895549"/>
                </a:lnTo>
                <a:lnTo>
                  <a:pt x="566655" y="1946726"/>
                </a:lnTo>
                <a:lnTo>
                  <a:pt x="586833" y="1997774"/>
                </a:lnTo>
                <a:lnTo>
                  <a:pt x="608984" y="2047997"/>
                </a:lnTo>
                <a:lnTo>
                  <a:pt x="633013" y="2096696"/>
                </a:lnTo>
                <a:lnTo>
                  <a:pt x="658824" y="2143174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7856" y="322947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0087" y="5465826"/>
            <a:ext cx="137634" cy="14209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783066" y="923527"/>
            <a:ext cx="584835" cy="446405"/>
          </a:xfrm>
          <a:custGeom>
            <a:avLst/>
            <a:gdLst/>
            <a:ahLst/>
            <a:cxnLst/>
            <a:rect l="l" t="t" r="r" b="b"/>
            <a:pathLst>
              <a:path w="584835" h="446405">
                <a:moveTo>
                  <a:pt x="325710" y="446149"/>
                </a:moveTo>
                <a:lnTo>
                  <a:pt x="248344" y="436959"/>
                </a:lnTo>
                <a:lnTo>
                  <a:pt x="207601" y="425040"/>
                </a:lnTo>
                <a:lnTo>
                  <a:pt x="167299" y="408500"/>
                </a:lnTo>
                <a:lnTo>
                  <a:pt x="128659" y="387573"/>
                </a:lnTo>
                <a:lnTo>
                  <a:pt x="92900" y="362491"/>
                </a:lnTo>
                <a:lnTo>
                  <a:pt x="61241" y="333488"/>
                </a:lnTo>
                <a:lnTo>
                  <a:pt x="34902" y="300796"/>
                </a:lnTo>
                <a:lnTo>
                  <a:pt x="15103" y="264648"/>
                </a:lnTo>
                <a:lnTo>
                  <a:pt x="3062" y="225277"/>
                </a:lnTo>
                <a:lnTo>
                  <a:pt x="0" y="182917"/>
                </a:lnTo>
                <a:lnTo>
                  <a:pt x="7135" y="137799"/>
                </a:lnTo>
                <a:lnTo>
                  <a:pt x="21115" y="103492"/>
                </a:lnTo>
                <a:lnTo>
                  <a:pt x="40860" y="76528"/>
                </a:lnTo>
                <a:lnTo>
                  <a:pt x="65593" y="56262"/>
                </a:lnTo>
                <a:lnTo>
                  <a:pt x="94535" y="42049"/>
                </a:lnTo>
                <a:lnTo>
                  <a:pt x="106082" y="32927"/>
                </a:lnTo>
                <a:lnTo>
                  <a:pt x="150010" y="12399"/>
                </a:lnTo>
                <a:lnTo>
                  <a:pt x="195957" y="3087"/>
                </a:lnTo>
                <a:lnTo>
                  <a:pt x="245110" y="0"/>
                </a:lnTo>
                <a:lnTo>
                  <a:pt x="291638" y="2572"/>
                </a:lnTo>
                <a:lnTo>
                  <a:pt x="338438" y="10252"/>
                </a:lnTo>
                <a:lnTo>
                  <a:pt x="384360" y="22984"/>
                </a:lnTo>
                <a:lnTo>
                  <a:pt x="428254" y="40713"/>
                </a:lnTo>
                <a:lnTo>
                  <a:pt x="468971" y="63383"/>
                </a:lnTo>
                <a:lnTo>
                  <a:pt x="505360" y="90940"/>
                </a:lnTo>
                <a:lnTo>
                  <a:pt x="536271" y="123328"/>
                </a:lnTo>
                <a:lnTo>
                  <a:pt x="560554" y="160491"/>
                </a:lnTo>
                <a:lnTo>
                  <a:pt x="577060" y="202374"/>
                </a:lnTo>
                <a:lnTo>
                  <a:pt x="584493" y="253230"/>
                </a:lnTo>
                <a:lnTo>
                  <a:pt x="578813" y="298210"/>
                </a:lnTo>
                <a:lnTo>
                  <a:pt x="561851" y="337287"/>
                </a:lnTo>
                <a:lnTo>
                  <a:pt x="535438" y="370430"/>
                </a:lnTo>
                <a:lnTo>
                  <a:pt x="501406" y="397612"/>
                </a:lnTo>
                <a:lnTo>
                  <a:pt x="461586" y="418804"/>
                </a:lnTo>
                <a:lnTo>
                  <a:pt x="417809" y="433977"/>
                </a:lnTo>
                <a:lnTo>
                  <a:pt x="371907" y="443102"/>
                </a:lnTo>
                <a:lnTo>
                  <a:pt x="325710" y="446149"/>
                </a:lnTo>
                <a:close/>
              </a:path>
            </a:pathLst>
          </a:custGeom>
          <a:solidFill>
            <a:srgbClr val="FFA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977" y="3798349"/>
            <a:ext cx="165281" cy="17097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093610" y="923500"/>
            <a:ext cx="471170" cy="508000"/>
          </a:xfrm>
          <a:custGeom>
            <a:avLst/>
            <a:gdLst/>
            <a:ahLst/>
            <a:cxnLst/>
            <a:rect l="l" t="t" r="r" b="b"/>
            <a:pathLst>
              <a:path w="471170" h="508000">
                <a:moveTo>
                  <a:pt x="263769" y="507845"/>
                </a:moveTo>
                <a:lnTo>
                  <a:pt x="192456" y="496392"/>
                </a:lnTo>
                <a:lnTo>
                  <a:pt x="126019" y="461018"/>
                </a:lnTo>
                <a:lnTo>
                  <a:pt x="89236" y="427472"/>
                </a:lnTo>
                <a:lnTo>
                  <a:pt x="58026" y="387922"/>
                </a:lnTo>
                <a:lnTo>
                  <a:pt x="32942" y="343761"/>
                </a:lnTo>
                <a:lnTo>
                  <a:pt x="14539" y="296381"/>
                </a:lnTo>
                <a:lnTo>
                  <a:pt x="3374" y="247173"/>
                </a:lnTo>
                <a:lnTo>
                  <a:pt x="0" y="197532"/>
                </a:lnTo>
                <a:lnTo>
                  <a:pt x="6726" y="145653"/>
                </a:lnTo>
                <a:lnTo>
                  <a:pt x="24874" y="97276"/>
                </a:lnTo>
                <a:lnTo>
                  <a:pt x="54575" y="55356"/>
                </a:lnTo>
                <a:lnTo>
                  <a:pt x="95963" y="22848"/>
                </a:lnTo>
                <a:lnTo>
                  <a:pt x="139563" y="5576"/>
                </a:lnTo>
                <a:lnTo>
                  <a:pt x="185707" y="0"/>
                </a:lnTo>
                <a:lnTo>
                  <a:pt x="211733" y="1679"/>
                </a:lnTo>
                <a:lnTo>
                  <a:pt x="237458" y="6618"/>
                </a:lnTo>
                <a:lnTo>
                  <a:pt x="262476" y="14667"/>
                </a:lnTo>
                <a:lnTo>
                  <a:pt x="286382" y="25674"/>
                </a:lnTo>
                <a:lnTo>
                  <a:pt x="290668" y="27135"/>
                </a:lnTo>
                <a:lnTo>
                  <a:pt x="296416" y="30009"/>
                </a:lnTo>
                <a:lnTo>
                  <a:pt x="300703" y="32835"/>
                </a:lnTo>
                <a:lnTo>
                  <a:pt x="339898" y="57093"/>
                </a:lnTo>
                <a:lnTo>
                  <a:pt x="375812" y="89390"/>
                </a:lnTo>
                <a:lnTo>
                  <a:pt x="407443" y="127949"/>
                </a:lnTo>
                <a:lnTo>
                  <a:pt x="433790" y="170990"/>
                </a:lnTo>
                <a:lnTo>
                  <a:pt x="453849" y="216737"/>
                </a:lnTo>
                <a:lnTo>
                  <a:pt x="466620" y="263409"/>
                </a:lnTo>
                <a:lnTo>
                  <a:pt x="471099" y="309230"/>
                </a:lnTo>
                <a:lnTo>
                  <a:pt x="465195" y="359451"/>
                </a:lnTo>
                <a:lnTo>
                  <a:pt x="448596" y="403077"/>
                </a:lnTo>
                <a:lnTo>
                  <a:pt x="422976" y="439695"/>
                </a:lnTo>
                <a:lnTo>
                  <a:pt x="390010" y="468893"/>
                </a:lnTo>
                <a:lnTo>
                  <a:pt x="351371" y="490258"/>
                </a:lnTo>
                <a:lnTo>
                  <a:pt x="308733" y="503380"/>
                </a:lnTo>
                <a:lnTo>
                  <a:pt x="263769" y="507845"/>
                </a:lnTo>
                <a:close/>
              </a:path>
            </a:pathLst>
          </a:custGeom>
          <a:solidFill>
            <a:srgbClr val="FF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062" y="1227539"/>
            <a:ext cx="137634" cy="1420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2215" y="5298287"/>
            <a:ext cx="164990" cy="1709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52139" y="5504989"/>
            <a:ext cx="64387" cy="6684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0503958" y="5736737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348" y="5937"/>
                </a:lnTo>
                <a:lnTo>
                  <a:pt x="37049" y="18999"/>
                </a:lnTo>
                <a:lnTo>
                  <a:pt x="32348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9031" y="5205462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8731" y="5321737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74"/>
                </a:moveTo>
                <a:lnTo>
                  <a:pt x="4560" y="32041"/>
                </a:lnTo>
                <a:lnTo>
                  <a:pt x="0" y="18987"/>
                </a:lnTo>
                <a:lnTo>
                  <a:pt x="4560" y="5933"/>
                </a:lnTo>
                <a:lnTo>
                  <a:pt x="18243" y="0"/>
                </a:lnTo>
                <a:lnTo>
                  <a:pt x="31926" y="5933"/>
                </a:lnTo>
                <a:lnTo>
                  <a:pt x="36487" y="18987"/>
                </a:lnTo>
                <a:lnTo>
                  <a:pt x="31926" y="32041"/>
                </a:lnTo>
                <a:lnTo>
                  <a:pt x="18243" y="3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039917" y="3377614"/>
            <a:ext cx="6924675" cy="2482215"/>
            <a:chOff x="1515915" y="2520362"/>
            <a:chExt cx="6924675" cy="2482215"/>
          </a:xfrm>
        </p:grpSpPr>
        <p:sp>
          <p:nvSpPr>
            <p:cNvPr id="25" name="object 25"/>
            <p:cNvSpPr/>
            <p:nvPr/>
          </p:nvSpPr>
          <p:spPr>
            <a:xfrm>
              <a:off x="8118948" y="4714612"/>
              <a:ext cx="321945" cy="288290"/>
            </a:xfrm>
            <a:custGeom>
              <a:avLst/>
              <a:gdLst/>
              <a:ahLst/>
              <a:cxnLst/>
              <a:rect l="l" t="t" r="r" b="b"/>
              <a:pathLst>
                <a:path w="321945" h="288289">
                  <a:moveTo>
                    <a:pt x="178976" y="287874"/>
                  </a:moveTo>
                  <a:lnTo>
                    <a:pt x="98532" y="270989"/>
                  </a:lnTo>
                  <a:lnTo>
                    <a:pt x="60222" y="248672"/>
                  </a:lnTo>
                  <a:lnTo>
                    <a:pt x="29257" y="218546"/>
                  </a:lnTo>
                  <a:lnTo>
                    <a:pt x="8296" y="181836"/>
                  </a:lnTo>
                  <a:lnTo>
                    <a:pt x="0" y="139762"/>
                  </a:lnTo>
                  <a:lnTo>
                    <a:pt x="7026" y="93549"/>
                  </a:lnTo>
                  <a:lnTo>
                    <a:pt x="43501" y="34743"/>
                  </a:lnTo>
                  <a:lnTo>
                    <a:pt x="102776" y="3874"/>
                  </a:lnTo>
                  <a:lnTo>
                    <a:pt x="129826" y="0"/>
                  </a:lnTo>
                  <a:lnTo>
                    <a:pt x="139395" y="507"/>
                  </a:lnTo>
                  <a:lnTo>
                    <a:pt x="148892" y="2056"/>
                  </a:lnTo>
                  <a:lnTo>
                    <a:pt x="158243" y="4682"/>
                  </a:lnTo>
                  <a:lnTo>
                    <a:pt x="167376" y="8424"/>
                  </a:lnTo>
                  <a:lnTo>
                    <a:pt x="176371" y="10853"/>
                  </a:lnTo>
                  <a:lnTo>
                    <a:pt x="185226" y="13562"/>
                  </a:lnTo>
                  <a:lnTo>
                    <a:pt x="194081" y="16553"/>
                  </a:lnTo>
                  <a:lnTo>
                    <a:pt x="203076" y="19824"/>
                  </a:lnTo>
                  <a:lnTo>
                    <a:pt x="215019" y="23432"/>
                  </a:lnTo>
                  <a:lnTo>
                    <a:pt x="277171" y="59050"/>
                  </a:lnTo>
                  <a:lnTo>
                    <a:pt x="313555" y="116396"/>
                  </a:lnTo>
                  <a:lnTo>
                    <a:pt x="321626" y="149774"/>
                  </a:lnTo>
                  <a:lnTo>
                    <a:pt x="318603" y="199119"/>
                  </a:lnTo>
                  <a:lnTo>
                    <a:pt x="298824" y="237741"/>
                  </a:lnTo>
                  <a:lnTo>
                    <a:pt x="266291" y="265500"/>
                  </a:lnTo>
                  <a:lnTo>
                    <a:pt x="225007" y="282258"/>
                  </a:lnTo>
                  <a:lnTo>
                    <a:pt x="178976" y="287874"/>
                  </a:lnTo>
                  <a:close/>
                </a:path>
              </a:pathLst>
            </a:custGeom>
            <a:solidFill>
              <a:srgbClr val="FFA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915" y="2520362"/>
              <a:ext cx="6856219" cy="1385012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627220" y="199119"/>
            <a:ext cx="9466038" cy="10948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675640" marR="5080" indent="-661035">
              <a:lnSpc>
                <a:spcPct val="114999"/>
              </a:lnSpc>
              <a:spcBef>
                <a:spcPts val="100"/>
              </a:spcBef>
            </a:pPr>
            <a:r>
              <a:rPr sz="3200" spc="60" dirty="0">
                <a:solidFill>
                  <a:srgbClr val="FF0000"/>
                </a:solidFill>
              </a:rPr>
              <a:t>Neurociencia,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40" dirty="0">
                <a:solidFill>
                  <a:srgbClr val="FF0000"/>
                </a:solidFill>
              </a:rPr>
              <a:t>Neurociencia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55" dirty="0">
                <a:solidFill>
                  <a:srgbClr val="FF0000"/>
                </a:solidFill>
              </a:rPr>
              <a:t>educativa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90" dirty="0">
                <a:solidFill>
                  <a:srgbClr val="FF0000"/>
                </a:solidFill>
              </a:rPr>
              <a:t>y </a:t>
            </a:r>
            <a:r>
              <a:rPr sz="3200" spc="-625" dirty="0">
                <a:solidFill>
                  <a:srgbClr val="FF0000"/>
                </a:solidFill>
              </a:rPr>
              <a:t> </a:t>
            </a:r>
            <a:r>
              <a:rPr sz="3200" spc="45" dirty="0">
                <a:solidFill>
                  <a:srgbClr val="FF0000"/>
                </a:solidFill>
              </a:rPr>
              <a:t>Neurodidáctica: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spc="20" dirty="0">
                <a:solidFill>
                  <a:srgbClr val="FF0000"/>
                </a:solidFill>
              </a:rPr>
              <a:t>sus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spc="55" dirty="0">
                <a:solidFill>
                  <a:srgbClr val="FF0000"/>
                </a:solidFill>
              </a:rPr>
              <a:t>diferencias</a:t>
            </a: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0" y="857252"/>
            <a:ext cx="1971012" cy="153048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389349" y="2360288"/>
            <a:ext cx="23444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Investiga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funcionamiento  del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sistema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Verdana"/>
                <a:cs typeface="Verdana"/>
              </a:rPr>
              <a:t>nervioso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endParaRPr sz="140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89351" y="2661412"/>
            <a:ext cx="1703705" cy="70358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spcBef>
                <a:spcPts val="1085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especial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del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15265">
              <a:spcBef>
                <a:spcPts val="99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NEUROCIENCIA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18927" y="4601273"/>
            <a:ext cx="2741295" cy="11239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1770">
              <a:spcBef>
                <a:spcPts val="106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NEUROCIENCIA</a:t>
            </a:r>
            <a:r>
              <a:rPr sz="14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Verdana"/>
                <a:cs typeface="Verdana"/>
              </a:rPr>
              <a:t>EDUCATIVA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spcBef>
                <a:spcPts val="965"/>
              </a:spcBef>
            </a:pP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Integrar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Verdana"/>
                <a:cs typeface="Verdana"/>
              </a:rPr>
              <a:t>los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conocimientos 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neurocientíﬁcos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acerca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cómo 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funciona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Verdana"/>
                <a:cs typeface="Verdana"/>
              </a:rPr>
              <a:t>aprende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Verdana"/>
                <a:cs typeface="Verdana"/>
              </a:rPr>
              <a:t>el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cerebro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41086" y="3285438"/>
            <a:ext cx="16567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20" dirty="0">
                <a:solidFill>
                  <a:srgbClr val="FF0000"/>
                </a:solidFill>
                <a:latin typeface="Verdana"/>
                <a:cs typeface="Verdana"/>
              </a:rPr>
              <a:t>NEURODIDACTICA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812" y="2884138"/>
            <a:ext cx="259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Aplica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Verdana"/>
                <a:cs typeface="Verdana"/>
              </a:rPr>
              <a:t>didácticamente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Verdana"/>
                <a:cs typeface="Verdana"/>
              </a:rPr>
              <a:t>al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Verdana"/>
                <a:cs typeface="Verdana"/>
              </a:rPr>
              <a:t>aula</a:t>
            </a:r>
            <a:r>
              <a:rPr sz="1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74053" y="2442100"/>
            <a:ext cx="8460105" cy="3502025"/>
            <a:chOff x="350051" y="1584848"/>
            <a:chExt cx="8460105" cy="3502025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051" y="3669149"/>
              <a:ext cx="2373372" cy="11866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5119" y="1584848"/>
              <a:ext cx="2782475" cy="14243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1962" y="3438612"/>
              <a:ext cx="1647774" cy="1647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75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40" y="1083949"/>
            <a:ext cx="164990" cy="170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3564" y="1290651"/>
            <a:ext cx="64387" cy="668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25383" y="1522400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2348" y="5937"/>
                </a:lnTo>
                <a:lnTo>
                  <a:pt x="37049" y="18999"/>
                </a:lnTo>
                <a:lnTo>
                  <a:pt x="32348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0456" y="991125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99"/>
                </a:moveTo>
                <a:lnTo>
                  <a:pt x="4560" y="32062"/>
                </a:lnTo>
                <a:lnTo>
                  <a:pt x="0" y="18999"/>
                </a:lnTo>
                <a:lnTo>
                  <a:pt x="4560" y="5937"/>
                </a:lnTo>
                <a:lnTo>
                  <a:pt x="18243" y="0"/>
                </a:lnTo>
                <a:lnTo>
                  <a:pt x="31926" y="5937"/>
                </a:lnTo>
                <a:lnTo>
                  <a:pt x="36487" y="18999"/>
                </a:lnTo>
                <a:lnTo>
                  <a:pt x="31926" y="32062"/>
                </a:lnTo>
                <a:lnTo>
                  <a:pt x="18243" y="3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0156" y="1107399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18243" y="37974"/>
                </a:moveTo>
                <a:lnTo>
                  <a:pt x="4560" y="32041"/>
                </a:lnTo>
                <a:lnTo>
                  <a:pt x="0" y="18987"/>
                </a:lnTo>
                <a:lnTo>
                  <a:pt x="4560" y="5933"/>
                </a:lnTo>
                <a:lnTo>
                  <a:pt x="18243" y="0"/>
                </a:lnTo>
                <a:lnTo>
                  <a:pt x="31926" y="5933"/>
                </a:lnTo>
                <a:lnTo>
                  <a:pt x="36487" y="18987"/>
                </a:lnTo>
                <a:lnTo>
                  <a:pt x="31926" y="32041"/>
                </a:lnTo>
                <a:lnTo>
                  <a:pt x="18243" y="3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920" y="998140"/>
            <a:ext cx="969010" cy="792480"/>
          </a:xfrm>
          <a:custGeom>
            <a:avLst/>
            <a:gdLst/>
            <a:ahLst/>
            <a:cxnLst/>
            <a:rect l="l" t="t" r="r" b="b"/>
            <a:pathLst>
              <a:path w="969010" h="792480">
                <a:moveTo>
                  <a:pt x="108756" y="792084"/>
                </a:moveTo>
                <a:lnTo>
                  <a:pt x="65844" y="786062"/>
                </a:lnTo>
                <a:lnTo>
                  <a:pt x="20278" y="747559"/>
                </a:lnTo>
                <a:lnTo>
                  <a:pt x="2307" y="671973"/>
                </a:lnTo>
                <a:lnTo>
                  <a:pt x="0" y="623700"/>
                </a:lnTo>
                <a:lnTo>
                  <a:pt x="1586" y="570841"/>
                </a:lnTo>
                <a:lnTo>
                  <a:pt x="6648" y="515197"/>
                </a:lnTo>
                <a:lnTo>
                  <a:pt x="14768" y="458568"/>
                </a:lnTo>
                <a:lnTo>
                  <a:pt x="25528" y="402755"/>
                </a:lnTo>
                <a:lnTo>
                  <a:pt x="38510" y="349559"/>
                </a:lnTo>
                <a:lnTo>
                  <a:pt x="53296" y="300779"/>
                </a:lnTo>
                <a:lnTo>
                  <a:pt x="69467" y="258217"/>
                </a:lnTo>
                <a:lnTo>
                  <a:pt x="91487" y="219317"/>
                </a:lnTo>
                <a:lnTo>
                  <a:pt x="122204" y="181698"/>
                </a:lnTo>
                <a:lnTo>
                  <a:pt x="159326" y="146203"/>
                </a:lnTo>
                <a:lnTo>
                  <a:pt x="200558" y="113676"/>
                </a:lnTo>
                <a:lnTo>
                  <a:pt x="243608" y="84961"/>
                </a:lnTo>
                <a:lnTo>
                  <a:pt x="286182" y="60903"/>
                </a:lnTo>
                <a:lnTo>
                  <a:pt x="325989" y="42345"/>
                </a:lnTo>
                <a:lnTo>
                  <a:pt x="374183" y="25383"/>
                </a:lnTo>
                <a:lnTo>
                  <a:pt x="425339" y="12387"/>
                </a:lnTo>
                <a:lnTo>
                  <a:pt x="478635" y="3785"/>
                </a:lnTo>
                <a:lnTo>
                  <a:pt x="533249" y="0"/>
                </a:lnTo>
                <a:lnTo>
                  <a:pt x="588362" y="1457"/>
                </a:lnTo>
                <a:lnTo>
                  <a:pt x="643151" y="8582"/>
                </a:lnTo>
                <a:lnTo>
                  <a:pt x="689526" y="19609"/>
                </a:lnTo>
                <a:lnTo>
                  <a:pt x="734515" y="35443"/>
                </a:lnTo>
                <a:lnTo>
                  <a:pt x="777588" y="56359"/>
                </a:lnTo>
                <a:lnTo>
                  <a:pt x="818220" y="82630"/>
                </a:lnTo>
                <a:lnTo>
                  <a:pt x="855883" y="114530"/>
                </a:lnTo>
                <a:lnTo>
                  <a:pt x="891508" y="152124"/>
                </a:lnTo>
                <a:lnTo>
                  <a:pt x="930394" y="201114"/>
                </a:lnTo>
                <a:lnTo>
                  <a:pt x="960272" y="253108"/>
                </a:lnTo>
                <a:lnTo>
                  <a:pt x="968871" y="299712"/>
                </a:lnTo>
                <a:lnTo>
                  <a:pt x="961356" y="318371"/>
                </a:lnTo>
                <a:lnTo>
                  <a:pt x="943920" y="332535"/>
                </a:lnTo>
                <a:lnTo>
                  <a:pt x="915029" y="341155"/>
                </a:lnTo>
                <a:lnTo>
                  <a:pt x="873150" y="343183"/>
                </a:lnTo>
                <a:lnTo>
                  <a:pt x="816747" y="337569"/>
                </a:lnTo>
                <a:lnTo>
                  <a:pt x="779524" y="335690"/>
                </a:lnTo>
                <a:lnTo>
                  <a:pt x="703880" y="352073"/>
                </a:lnTo>
                <a:lnTo>
                  <a:pt x="665667" y="368880"/>
                </a:lnTo>
                <a:lnTo>
                  <a:pt x="627334" y="390459"/>
                </a:lnTo>
                <a:lnTo>
                  <a:pt x="588984" y="416084"/>
                </a:lnTo>
                <a:lnTo>
                  <a:pt x="550722" y="445027"/>
                </a:lnTo>
                <a:lnTo>
                  <a:pt x="512652" y="476560"/>
                </a:lnTo>
                <a:lnTo>
                  <a:pt x="474878" y="509955"/>
                </a:lnTo>
                <a:lnTo>
                  <a:pt x="437505" y="544484"/>
                </a:lnTo>
                <a:lnTo>
                  <a:pt x="400636" y="579420"/>
                </a:lnTo>
                <a:lnTo>
                  <a:pt x="364377" y="614036"/>
                </a:lnTo>
                <a:lnTo>
                  <a:pt x="328832" y="647603"/>
                </a:lnTo>
                <a:lnTo>
                  <a:pt x="294104" y="679393"/>
                </a:lnTo>
                <a:lnTo>
                  <a:pt x="260299" y="708680"/>
                </a:lnTo>
                <a:lnTo>
                  <a:pt x="227520" y="734735"/>
                </a:lnTo>
                <a:lnTo>
                  <a:pt x="195872" y="756830"/>
                </a:lnTo>
                <a:lnTo>
                  <a:pt x="136385" y="786232"/>
                </a:lnTo>
                <a:lnTo>
                  <a:pt x="108756" y="792084"/>
                </a:lnTo>
                <a:close/>
              </a:path>
            </a:pathLst>
          </a:custGeom>
          <a:solidFill>
            <a:srgbClr val="97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35912" y="1669399"/>
            <a:ext cx="321945" cy="288290"/>
          </a:xfrm>
          <a:custGeom>
            <a:avLst/>
            <a:gdLst/>
            <a:ahLst/>
            <a:cxnLst/>
            <a:rect l="l" t="t" r="r" b="b"/>
            <a:pathLst>
              <a:path w="321945" h="288290">
                <a:moveTo>
                  <a:pt x="178976" y="287874"/>
                </a:moveTo>
                <a:lnTo>
                  <a:pt x="98532" y="270989"/>
                </a:lnTo>
                <a:lnTo>
                  <a:pt x="60222" y="248672"/>
                </a:lnTo>
                <a:lnTo>
                  <a:pt x="29257" y="218546"/>
                </a:lnTo>
                <a:lnTo>
                  <a:pt x="8296" y="181836"/>
                </a:lnTo>
                <a:lnTo>
                  <a:pt x="0" y="139762"/>
                </a:lnTo>
                <a:lnTo>
                  <a:pt x="7026" y="93549"/>
                </a:lnTo>
                <a:lnTo>
                  <a:pt x="43501" y="34743"/>
                </a:lnTo>
                <a:lnTo>
                  <a:pt x="102776" y="3874"/>
                </a:lnTo>
                <a:lnTo>
                  <a:pt x="129826" y="0"/>
                </a:lnTo>
                <a:lnTo>
                  <a:pt x="139395" y="507"/>
                </a:lnTo>
                <a:lnTo>
                  <a:pt x="148892" y="2056"/>
                </a:lnTo>
                <a:lnTo>
                  <a:pt x="158243" y="4682"/>
                </a:lnTo>
                <a:lnTo>
                  <a:pt x="167376" y="8424"/>
                </a:lnTo>
                <a:lnTo>
                  <a:pt x="176371" y="10853"/>
                </a:lnTo>
                <a:lnTo>
                  <a:pt x="185226" y="13562"/>
                </a:lnTo>
                <a:lnTo>
                  <a:pt x="194081" y="16553"/>
                </a:lnTo>
                <a:lnTo>
                  <a:pt x="203076" y="19824"/>
                </a:lnTo>
                <a:lnTo>
                  <a:pt x="215019" y="23432"/>
                </a:lnTo>
                <a:lnTo>
                  <a:pt x="277171" y="59050"/>
                </a:lnTo>
                <a:lnTo>
                  <a:pt x="313555" y="116396"/>
                </a:lnTo>
                <a:lnTo>
                  <a:pt x="321626" y="149774"/>
                </a:lnTo>
                <a:lnTo>
                  <a:pt x="318603" y="199119"/>
                </a:lnTo>
                <a:lnTo>
                  <a:pt x="298824" y="237741"/>
                </a:lnTo>
                <a:lnTo>
                  <a:pt x="266291" y="265500"/>
                </a:lnTo>
                <a:lnTo>
                  <a:pt x="225007" y="282258"/>
                </a:lnTo>
                <a:lnTo>
                  <a:pt x="178976" y="287874"/>
                </a:lnTo>
                <a:close/>
              </a:path>
            </a:pathLst>
          </a:custGeom>
          <a:solidFill>
            <a:srgbClr val="3B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96147" y="5431275"/>
            <a:ext cx="471170" cy="508000"/>
          </a:xfrm>
          <a:custGeom>
            <a:avLst/>
            <a:gdLst/>
            <a:ahLst/>
            <a:cxnLst/>
            <a:rect l="l" t="t" r="r" b="b"/>
            <a:pathLst>
              <a:path w="471170" h="508000">
                <a:moveTo>
                  <a:pt x="207330" y="507845"/>
                </a:moveTo>
                <a:lnTo>
                  <a:pt x="162367" y="503380"/>
                </a:lnTo>
                <a:lnTo>
                  <a:pt x="119728" y="490258"/>
                </a:lnTo>
                <a:lnTo>
                  <a:pt x="81089" y="468893"/>
                </a:lnTo>
                <a:lnTo>
                  <a:pt x="48123" y="439695"/>
                </a:lnTo>
                <a:lnTo>
                  <a:pt x="22504" y="403077"/>
                </a:lnTo>
                <a:lnTo>
                  <a:pt x="5904" y="359451"/>
                </a:lnTo>
                <a:lnTo>
                  <a:pt x="0" y="309229"/>
                </a:lnTo>
                <a:lnTo>
                  <a:pt x="4479" y="263409"/>
                </a:lnTo>
                <a:lnTo>
                  <a:pt x="17250" y="216737"/>
                </a:lnTo>
                <a:lnTo>
                  <a:pt x="37309" y="170990"/>
                </a:lnTo>
                <a:lnTo>
                  <a:pt x="63656" y="127949"/>
                </a:lnTo>
                <a:lnTo>
                  <a:pt x="95287" y="89390"/>
                </a:lnTo>
                <a:lnTo>
                  <a:pt x="131202" y="57093"/>
                </a:lnTo>
                <a:lnTo>
                  <a:pt x="170396" y="32835"/>
                </a:lnTo>
                <a:lnTo>
                  <a:pt x="174684" y="30008"/>
                </a:lnTo>
                <a:lnTo>
                  <a:pt x="180430" y="27135"/>
                </a:lnTo>
                <a:lnTo>
                  <a:pt x="184718" y="25674"/>
                </a:lnTo>
                <a:lnTo>
                  <a:pt x="208623" y="14667"/>
                </a:lnTo>
                <a:lnTo>
                  <a:pt x="233642" y="6618"/>
                </a:lnTo>
                <a:lnTo>
                  <a:pt x="259367" y="1679"/>
                </a:lnTo>
                <a:lnTo>
                  <a:pt x="285392" y="0"/>
                </a:lnTo>
                <a:lnTo>
                  <a:pt x="308637" y="1377"/>
                </a:lnTo>
                <a:lnTo>
                  <a:pt x="353800" y="12699"/>
                </a:lnTo>
                <a:lnTo>
                  <a:pt x="416524" y="55356"/>
                </a:lnTo>
                <a:lnTo>
                  <a:pt x="446226" y="97276"/>
                </a:lnTo>
                <a:lnTo>
                  <a:pt x="464373" y="145653"/>
                </a:lnTo>
                <a:lnTo>
                  <a:pt x="471099" y="197532"/>
                </a:lnTo>
                <a:lnTo>
                  <a:pt x="467725" y="247174"/>
                </a:lnTo>
                <a:lnTo>
                  <a:pt x="456560" y="296381"/>
                </a:lnTo>
                <a:lnTo>
                  <a:pt x="438158" y="343761"/>
                </a:lnTo>
                <a:lnTo>
                  <a:pt x="413074" y="387922"/>
                </a:lnTo>
                <a:lnTo>
                  <a:pt x="381863" y="427472"/>
                </a:lnTo>
                <a:lnTo>
                  <a:pt x="345080" y="461018"/>
                </a:lnTo>
                <a:lnTo>
                  <a:pt x="312878" y="481790"/>
                </a:lnTo>
                <a:lnTo>
                  <a:pt x="243190" y="505014"/>
                </a:lnTo>
                <a:lnTo>
                  <a:pt x="207330" y="507845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2385" y="5172354"/>
            <a:ext cx="187258" cy="16883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20484" y="1429083"/>
            <a:ext cx="381635" cy="226060"/>
          </a:xfrm>
          <a:custGeom>
            <a:avLst/>
            <a:gdLst/>
            <a:ahLst/>
            <a:cxnLst/>
            <a:rect l="l" t="t" r="r" b="b"/>
            <a:pathLst>
              <a:path w="381634" h="226059">
                <a:moveTo>
                  <a:pt x="94060" y="225953"/>
                </a:moveTo>
                <a:lnTo>
                  <a:pt x="45763" y="211572"/>
                </a:lnTo>
                <a:lnTo>
                  <a:pt x="3515" y="153411"/>
                </a:lnTo>
                <a:lnTo>
                  <a:pt x="0" y="109188"/>
                </a:lnTo>
                <a:lnTo>
                  <a:pt x="14176" y="67267"/>
                </a:lnTo>
                <a:lnTo>
                  <a:pt x="45192" y="33590"/>
                </a:lnTo>
                <a:lnTo>
                  <a:pt x="85798" y="12283"/>
                </a:lnTo>
                <a:lnTo>
                  <a:pt x="131176" y="1298"/>
                </a:lnTo>
                <a:lnTo>
                  <a:pt x="155327" y="0"/>
                </a:lnTo>
                <a:lnTo>
                  <a:pt x="179281" y="1873"/>
                </a:lnTo>
                <a:lnTo>
                  <a:pt x="202533" y="7056"/>
                </a:lnTo>
                <a:lnTo>
                  <a:pt x="224583" y="15688"/>
                </a:lnTo>
                <a:lnTo>
                  <a:pt x="224934" y="15647"/>
                </a:lnTo>
                <a:lnTo>
                  <a:pt x="236958" y="20560"/>
                </a:lnTo>
                <a:lnTo>
                  <a:pt x="248833" y="25928"/>
                </a:lnTo>
                <a:lnTo>
                  <a:pt x="260701" y="31228"/>
                </a:lnTo>
                <a:lnTo>
                  <a:pt x="272701" y="35938"/>
                </a:lnTo>
                <a:lnTo>
                  <a:pt x="288372" y="40565"/>
                </a:lnTo>
                <a:lnTo>
                  <a:pt x="304235" y="44559"/>
                </a:lnTo>
                <a:lnTo>
                  <a:pt x="319980" y="48700"/>
                </a:lnTo>
                <a:lnTo>
                  <a:pt x="367847" y="79373"/>
                </a:lnTo>
                <a:lnTo>
                  <a:pt x="381472" y="118546"/>
                </a:lnTo>
                <a:lnTo>
                  <a:pt x="380729" y="139868"/>
                </a:lnTo>
                <a:lnTo>
                  <a:pt x="365089" y="179326"/>
                </a:lnTo>
                <a:lnTo>
                  <a:pt x="323710" y="209119"/>
                </a:lnTo>
                <a:lnTo>
                  <a:pt x="280349" y="216892"/>
                </a:lnTo>
                <a:lnTo>
                  <a:pt x="266384" y="217143"/>
                </a:lnTo>
                <a:lnTo>
                  <a:pt x="252494" y="216775"/>
                </a:lnTo>
                <a:lnTo>
                  <a:pt x="238830" y="216030"/>
                </a:lnTo>
                <a:lnTo>
                  <a:pt x="220315" y="215358"/>
                </a:lnTo>
                <a:lnTo>
                  <a:pt x="165483" y="218848"/>
                </a:lnTo>
                <a:lnTo>
                  <a:pt x="124232" y="224493"/>
                </a:lnTo>
                <a:lnTo>
                  <a:pt x="123020" y="224659"/>
                </a:lnTo>
                <a:lnTo>
                  <a:pt x="121806" y="224814"/>
                </a:lnTo>
                <a:lnTo>
                  <a:pt x="120590" y="224957"/>
                </a:lnTo>
                <a:lnTo>
                  <a:pt x="94060" y="225953"/>
                </a:lnTo>
                <a:close/>
              </a:path>
            </a:pathLst>
          </a:custGeom>
          <a:solidFill>
            <a:srgbClr val="FCB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34370" y="962468"/>
            <a:ext cx="7567930" cy="10071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665730" marR="5080" indent="-2653665">
              <a:lnSpc>
                <a:spcPct val="114999"/>
              </a:lnSpc>
              <a:spcBef>
                <a:spcPts val="100"/>
              </a:spcBef>
            </a:pPr>
            <a:r>
              <a:rPr sz="2800" dirty="0">
                <a:latin typeface="SimSun"/>
                <a:cs typeface="SimSun"/>
              </a:rPr>
              <a:t>¿</a:t>
            </a:r>
            <a:r>
              <a:rPr sz="2800" spc="240" dirty="0">
                <a:latin typeface="SimSun"/>
                <a:cs typeface="SimSun"/>
              </a:rPr>
              <a:t>C</a:t>
            </a:r>
            <a:r>
              <a:rPr sz="2800" spc="-105" dirty="0">
                <a:latin typeface="SimSun"/>
                <a:cs typeface="SimSun"/>
              </a:rPr>
              <a:t>uáles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55" dirty="0">
                <a:latin typeface="SimSun"/>
                <a:cs typeface="SimSun"/>
              </a:rPr>
              <a:t>son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-275" dirty="0">
                <a:latin typeface="SimSun"/>
                <a:cs typeface="SimSun"/>
              </a:rPr>
              <a:t>a</a:t>
            </a:r>
            <a:r>
              <a:rPr sz="2800" spc="-305" dirty="0">
                <a:latin typeface="SimSun"/>
                <a:cs typeface="SimSun"/>
              </a:rPr>
              <a:t>l</a:t>
            </a:r>
            <a:r>
              <a:rPr sz="2800" spc="160" dirty="0">
                <a:latin typeface="SimSun"/>
                <a:cs typeface="SimSun"/>
              </a:rPr>
              <a:t>gu</a:t>
            </a:r>
            <a:r>
              <a:rPr sz="2800" spc="145" dirty="0">
                <a:latin typeface="SimSun"/>
                <a:cs typeface="SimSun"/>
              </a:rPr>
              <a:t>n</a:t>
            </a:r>
            <a:r>
              <a:rPr sz="2800" spc="-65" dirty="0">
                <a:latin typeface="SimSun"/>
                <a:cs typeface="SimSun"/>
              </a:rPr>
              <a:t>as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110" dirty="0">
                <a:latin typeface="SimSun"/>
                <a:cs typeface="SimSun"/>
              </a:rPr>
              <a:t>de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-630" dirty="0">
                <a:latin typeface="SimSun"/>
                <a:cs typeface="SimSun"/>
              </a:rPr>
              <a:t>l</a:t>
            </a:r>
            <a:r>
              <a:rPr sz="2800" spc="-65" dirty="0">
                <a:latin typeface="SimSun"/>
                <a:cs typeface="SimSun"/>
              </a:rPr>
              <a:t>as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-285" dirty="0">
                <a:latin typeface="SimSun"/>
                <a:cs typeface="SimSun"/>
              </a:rPr>
              <a:t>di</a:t>
            </a:r>
            <a:r>
              <a:rPr sz="2800" spc="-320" dirty="0">
                <a:latin typeface="SimSun"/>
                <a:cs typeface="SimSun"/>
              </a:rPr>
              <a:t>f</a:t>
            </a:r>
            <a:r>
              <a:rPr sz="2800" spc="-75" dirty="0">
                <a:latin typeface="SimSun"/>
                <a:cs typeface="SimSun"/>
              </a:rPr>
              <a:t>e</a:t>
            </a:r>
            <a:r>
              <a:rPr sz="2800" spc="-120" dirty="0">
                <a:latin typeface="SimSun"/>
                <a:cs typeface="SimSun"/>
              </a:rPr>
              <a:t>r</a:t>
            </a:r>
            <a:r>
              <a:rPr sz="2800" spc="114" dirty="0">
                <a:latin typeface="SimSun"/>
                <a:cs typeface="SimSun"/>
              </a:rPr>
              <a:t>e</a:t>
            </a:r>
            <a:r>
              <a:rPr sz="2800" spc="100" dirty="0">
                <a:latin typeface="SimSun"/>
                <a:cs typeface="SimSun"/>
              </a:rPr>
              <a:t>n</a:t>
            </a:r>
            <a:r>
              <a:rPr sz="2800" spc="-400" dirty="0">
                <a:latin typeface="SimSun"/>
                <a:cs typeface="SimSun"/>
              </a:rPr>
              <a:t>t</a:t>
            </a:r>
            <a:r>
              <a:rPr sz="2800" spc="-80" dirty="0">
                <a:latin typeface="SimSun"/>
                <a:cs typeface="SimSun"/>
              </a:rPr>
              <a:t>es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40" dirty="0">
                <a:latin typeface="SimSun"/>
                <a:cs typeface="SimSun"/>
              </a:rPr>
              <a:t>á</a:t>
            </a:r>
            <a:r>
              <a:rPr sz="2800" spc="-215" dirty="0">
                <a:latin typeface="SimSun"/>
                <a:cs typeface="SimSun"/>
              </a:rPr>
              <a:t>r</a:t>
            </a:r>
            <a:r>
              <a:rPr sz="2800" dirty="0">
                <a:latin typeface="SimSun"/>
                <a:cs typeface="SimSun"/>
              </a:rPr>
              <a:t>e</a:t>
            </a:r>
            <a:r>
              <a:rPr sz="2800" spc="-65" dirty="0">
                <a:latin typeface="SimSun"/>
                <a:cs typeface="SimSun"/>
              </a:rPr>
              <a:t>as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110" dirty="0">
                <a:latin typeface="SimSun"/>
                <a:cs typeface="SimSun"/>
              </a:rPr>
              <a:t>de</a:t>
            </a:r>
            <a:r>
              <a:rPr sz="2800" spc="-790" dirty="0">
                <a:latin typeface="SimSun"/>
                <a:cs typeface="SimSun"/>
              </a:rPr>
              <a:t> </a:t>
            </a:r>
            <a:r>
              <a:rPr sz="2800" spc="-630" dirty="0">
                <a:latin typeface="SimSun"/>
                <a:cs typeface="SimSun"/>
              </a:rPr>
              <a:t>l</a:t>
            </a:r>
            <a:r>
              <a:rPr sz="2800" spc="50" dirty="0">
                <a:latin typeface="SimSun"/>
                <a:cs typeface="SimSun"/>
              </a:rPr>
              <a:t>a  </a:t>
            </a:r>
            <a:r>
              <a:rPr sz="2800" spc="-50" dirty="0">
                <a:latin typeface="SimSun"/>
                <a:cs typeface="SimSun"/>
              </a:rPr>
              <a:t>neurociencia?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0949" y="2235299"/>
            <a:ext cx="2710180" cy="503984"/>
          </a:xfrm>
          <a:prstGeom prst="rect">
            <a:avLst/>
          </a:prstGeom>
          <a:solidFill>
            <a:srgbClr val="FFA381"/>
          </a:solidFill>
          <a:ln w="9524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85725" marR="433070">
              <a:spcBef>
                <a:spcPts val="90"/>
              </a:spcBef>
            </a:pPr>
            <a:r>
              <a:rPr sz="1600" spc="55" dirty="0">
                <a:latin typeface="Verdana"/>
                <a:cs typeface="Verdana"/>
              </a:rPr>
              <a:t>La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neurociencia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40" dirty="0">
                <a:latin typeface="Verdana"/>
                <a:cs typeface="Verdana"/>
              </a:rPr>
              <a:t>del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desarrollo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0955" y="3848924"/>
            <a:ext cx="2710180" cy="528320"/>
          </a:xfrm>
          <a:prstGeom prst="rect">
            <a:avLst/>
          </a:prstGeom>
          <a:solidFill>
            <a:srgbClr val="97EECD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5725" marR="742315">
              <a:lnSpc>
                <a:spcPts val="2039"/>
              </a:lnSpc>
              <a:spcBef>
                <a:spcPts val="35"/>
              </a:spcBef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neurociencia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conductual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0955" y="2968275"/>
            <a:ext cx="2710180" cy="528320"/>
          </a:xfrm>
          <a:prstGeom prst="rect">
            <a:avLst/>
          </a:prstGeom>
          <a:solidFill>
            <a:srgbClr val="DDF6AB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5725" marR="332740">
              <a:lnSpc>
                <a:spcPts val="2039"/>
              </a:lnSpc>
              <a:spcBef>
                <a:spcPts val="35"/>
              </a:spcBef>
            </a:pPr>
            <a:r>
              <a:rPr sz="1700" spc="55" dirty="0">
                <a:latin typeface="Verdana"/>
                <a:cs typeface="Verdana"/>
              </a:rPr>
              <a:t>La </a:t>
            </a:r>
            <a:r>
              <a:rPr sz="1700" spc="114" dirty="0">
                <a:latin typeface="Verdana"/>
                <a:cs typeface="Verdana"/>
              </a:rPr>
              <a:t>neurociencia </a:t>
            </a:r>
            <a:r>
              <a:rPr sz="1700" spc="120" dirty="0">
                <a:latin typeface="Verdana"/>
                <a:cs typeface="Verdana"/>
              </a:rPr>
              <a:t> molecular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y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celular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7849" y="3770174"/>
            <a:ext cx="2204720" cy="528320"/>
          </a:xfrm>
          <a:prstGeom prst="rect">
            <a:avLst/>
          </a:prstGeom>
          <a:solidFill>
            <a:srgbClr val="8AB3F3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6835" algn="r">
              <a:lnSpc>
                <a:spcPts val="2010"/>
              </a:lnSpc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neurociencia</a:t>
            </a:r>
            <a:endParaRPr sz="1700">
              <a:latin typeface="Verdana"/>
              <a:cs typeface="Verdana"/>
            </a:endParaRPr>
          </a:p>
          <a:p>
            <a:pPr marR="77470" algn="r"/>
            <a:r>
              <a:rPr sz="1700" spc="114" dirty="0">
                <a:latin typeface="Verdana"/>
                <a:cs typeface="Verdana"/>
              </a:rPr>
              <a:t>clinica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7849" y="2161925"/>
            <a:ext cx="2204720" cy="528320"/>
          </a:xfrm>
          <a:prstGeom prst="rect">
            <a:avLst/>
          </a:prstGeom>
          <a:solidFill>
            <a:srgbClr val="DEC3F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6835" algn="r">
              <a:lnSpc>
                <a:spcPts val="2010"/>
              </a:lnSpc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neurociencia</a:t>
            </a:r>
            <a:endParaRPr sz="1700">
              <a:latin typeface="Verdana"/>
              <a:cs typeface="Verdana"/>
            </a:endParaRPr>
          </a:p>
          <a:p>
            <a:pPr marR="77470" algn="r"/>
            <a:r>
              <a:rPr sz="1700" spc="105" dirty="0">
                <a:latin typeface="Verdana"/>
                <a:cs typeface="Verdana"/>
              </a:rPr>
              <a:t>cognitiva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7851" y="2966037"/>
            <a:ext cx="2291715" cy="388568"/>
          </a:xfrm>
          <a:prstGeom prst="rect">
            <a:avLst/>
          </a:prstGeom>
          <a:solidFill>
            <a:srgbClr val="FFBE9D"/>
          </a:solidFill>
          <a:ln w="9524">
            <a:solidFill>
              <a:srgbClr val="000000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49860">
              <a:spcBef>
                <a:spcPts val="990"/>
              </a:spcBef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110" dirty="0">
                <a:latin typeface="Verdana"/>
                <a:cs typeface="Verdana"/>
              </a:rPr>
              <a:t>neurogenetica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7224" y="4729576"/>
            <a:ext cx="2710180" cy="339195"/>
          </a:xfrm>
          <a:prstGeom prst="rect">
            <a:avLst/>
          </a:prstGeom>
          <a:solidFill>
            <a:srgbClr val="F1B77B"/>
          </a:solidFill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>
              <a:spcBef>
                <a:spcPts val="605"/>
              </a:spcBef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135" dirty="0">
                <a:latin typeface="Verdana"/>
                <a:cs typeface="Verdana"/>
              </a:rPr>
              <a:t>neurofisiologia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7849" y="4574301"/>
            <a:ext cx="2204720" cy="600805"/>
          </a:xfrm>
          <a:prstGeom prst="rect">
            <a:avLst/>
          </a:prstGeom>
          <a:solidFill>
            <a:srgbClr val="EA9999"/>
          </a:solidFill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R="76835" algn="r">
              <a:spcBef>
                <a:spcPts val="605"/>
              </a:spcBef>
            </a:pPr>
            <a:r>
              <a:rPr sz="1700" spc="55" dirty="0">
                <a:latin typeface="Verdana"/>
                <a:cs typeface="Verdana"/>
              </a:rPr>
              <a:t>La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neurociencia</a:t>
            </a:r>
            <a:endParaRPr sz="1700">
              <a:latin typeface="Verdana"/>
              <a:cs typeface="Verdana"/>
            </a:endParaRPr>
          </a:p>
          <a:p>
            <a:pPr marR="77470" algn="r"/>
            <a:r>
              <a:rPr sz="1700" spc="145" dirty="0">
                <a:latin typeface="Verdana"/>
                <a:cs typeface="Verdana"/>
              </a:rPr>
              <a:t>sensorial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02214" y="2120777"/>
            <a:ext cx="755015" cy="652145"/>
            <a:chOff x="378212" y="1263525"/>
            <a:chExt cx="755015" cy="65214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737" y="1273050"/>
              <a:ext cx="735605" cy="632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975" y="1268287"/>
              <a:ext cx="745490" cy="642620"/>
            </a:xfrm>
            <a:custGeom>
              <a:avLst/>
              <a:gdLst/>
              <a:ahLst/>
              <a:cxnLst/>
              <a:rect l="l" t="t" r="r" b="b"/>
              <a:pathLst>
                <a:path w="745490" h="642619">
                  <a:moveTo>
                    <a:pt x="0" y="0"/>
                  </a:moveTo>
                  <a:lnTo>
                    <a:pt x="745130" y="0"/>
                  </a:lnTo>
                  <a:lnTo>
                    <a:pt x="745130" y="642225"/>
                  </a:lnTo>
                  <a:lnTo>
                    <a:pt x="0" y="6422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8574" y="2966051"/>
            <a:ext cx="901932" cy="6326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573" y="3801799"/>
            <a:ext cx="821716" cy="52769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819053" y="4558251"/>
            <a:ext cx="755015" cy="789305"/>
            <a:chOff x="295051" y="3700999"/>
            <a:chExt cx="755015" cy="78930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576" y="3710524"/>
              <a:ext cx="735602" cy="7699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9813" y="3705762"/>
              <a:ext cx="745490" cy="779780"/>
            </a:xfrm>
            <a:custGeom>
              <a:avLst/>
              <a:gdLst/>
              <a:ahLst/>
              <a:cxnLst/>
              <a:rect l="l" t="t" r="r" b="b"/>
              <a:pathLst>
                <a:path w="745490" h="779779">
                  <a:moveTo>
                    <a:pt x="0" y="0"/>
                  </a:moveTo>
                  <a:lnTo>
                    <a:pt x="745127" y="0"/>
                  </a:lnTo>
                  <a:lnTo>
                    <a:pt x="745127" y="779518"/>
                  </a:lnTo>
                  <a:lnTo>
                    <a:pt x="0" y="7795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93837" y="2109419"/>
            <a:ext cx="632700" cy="6326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9225" y="2964792"/>
            <a:ext cx="901924" cy="63523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0927" y="3720316"/>
            <a:ext cx="735599" cy="73190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20327" y="4729574"/>
            <a:ext cx="979719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223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</TotalTime>
  <Words>669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SimSun</vt:lpstr>
      <vt:lpstr>Arial</vt:lpstr>
      <vt:lpstr>Book Antiqua</vt:lpstr>
      <vt:lpstr>Century Gothic</vt:lpstr>
      <vt:lpstr>Tahoma</vt:lpstr>
      <vt:lpstr>Times New Roman</vt:lpstr>
      <vt:lpstr>Verdana</vt:lpstr>
      <vt:lpstr>Wingdings 3</vt:lpstr>
      <vt:lpstr>Sector</vt:lpstr>
      <vt:lpstr> https://view.genial.ly/61f18d648705c1001156083c/presentation-presentacion-historica </vt:lpstr>
      <vt:lpstr>Cuáles son las bases cerebrales del aprendizaje  analizadas desde la concepción</vt:lpstr>
      <vt:lpstr>Hemisferio  izquierdo</vt:lpstr>
      <vt:lpstr>Hemisferio izquierdo</vt:lpstr>
      <vt:lpstr>Hemisferio derecho</vt:lpstr>
      <vt:lpstr>La Neurociencia en la Educación del Futuro</vt:lpstr>
      <vt:lpstr>Neurociencia cultural</vt:lpstr>
      <vt:lpstr>Neurociencia, Neurociencia educativa y  Neurodidáctica: sus diferencias</vt:lpstr>
      <vt:lpstr>¿Cuáles son algunas de las diferentes áreas de la  neurociencia?</vt:lpstr>
      <vt:lpstr>¿Qué aporta la Neurociencia a la educación?</vt:lpstr>
      <vt:lpstr>Neurociencia en el aula</vt:lpstr>
      <vt:lpstr>https://www.canva.com/design/DAE2lt4O8mI/UomtOWGbtSHjDFg229jv-A/view?utm_content=DAE2lt4O8mI&amp;utm_campaign=designshare&amp;utm_medium=link&amp;utm_source=shareyourdesignpanel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https://view.genial.ly/61f18d648705c1001156083c/presentation-presentacion-historica</dc:title>
  <dc:creator>paco janeta</dc:creator>
  <cp:lastModifiedBy>Paco Fernando Janeta Patiño</cp:lastModifiedBy>
  <cp:revision>9</cp:revision>
  <dcterms:created xsi:type="dcterms:W3CDTF">2023-01-31T12:30:14Z</dcterms:created>
  <dcterms:modified xsi:type="dcterms:W3CDTF">2023-07-23T21:16:38Z</dcterms:modified>
</cp:coreProperties>
</file>