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theme/theme2.xml" ContentType="application/vnd.openxmlformats-officedocument.them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11.jpg" ContentType="image/jpeg"/>
  <Override PartName="/ppt/media/image12.jpg" ContentType="image/jpeg"/>
  <Override PartName="/ppt/media/image13.jpg" ContentType="image/jpeg"/>
  <Override PartName="/ppt/notesSlides/notesSlide1.xml" ContentType="application/vnd.openxmlformats-officedocument.presentationml.notesSlide+xml"/>
  <Override PartName="/ppt/media/image14.jpg" ContentType="image/jpeg"/>
  <Override PartName="/ppt/media/image16.jpg" ContentType="image/jpeg"/>
  <Override PartName="/ppt/media/image17.jpg" ContentType="image/jpeg"/>
  <Override PartName="/ppt/media/image18.jpg" ContentType="image/jpeg"/>
  <Override PartName="/ppt/media/image20.jpg" ContentType="image/jpeg"/>
  <Override PartName="/ppt/media/image21.jpg" ContentType="image/jpeg"/>
  <Override PartName="/ppt/media/image23.jpg" ContentType="image/jpeg"/>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40"/>
  </p:notes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90" r:id="rId24"/>
    <p:sldId id="278" r:id="rId25"/>
    <p:sldId id="279" r:id="rId26"/>
    <p:sldId id="280" r:id="rId27"/>
    <p:sldId id="281" r:id="rId28"/>
    <p:sldId id="282" r:id="rId29"/>
    <p:sldId id="283" r:id="rId30"/>
    <p:sldId id="291" r:id="rId31"/>
    <p:sldId id="292" r:id="rId32"/>
    <p:sldId id="293" r:id="rId33"/>
    <p:sldId id="294" r:id="rId34"/>
    <p:sldId id="295" r:id="rId35"/>
    <p:sldId id="296" r:id="rId36"/>
    <p:sldId id="297" r:id="rId37"/>
    <p:sldId id="298" r:id="rId38"/>
    <p:sldId id="299" r:id="rId39"/>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97" autoAdjust="0"/>
    <p:restoredTop sz="94660"/>
  </p:normalViewPr>
  <p:slideViewPr>
    <p:cSldViewPr snapToGrid="0">
      <p:cViewPr varScale="1">
        <p:scale>
          <a:sx n="81" d="100"/>
          <a:sy n="81" d="100"/>
        </p:scale>
        <p:origin x="1022" y="62"/>
      </p:cViewPr>
      <p:guideLst/>
    </p:cSldViewPr>
  </p:slideViewPr>
  <p:notesTextViewPr>
    <p:cViewPr>
      <p:scale>
        <a:sx n="400" d="100"/>
        <a:sy n="4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 Gabriel Villa Guerra" userId="28e47f89b190098a" providerId="LiveId" clId="{507C207A-BE31-4F97-8A98-D8E457DBB7DE}"/>
    <pc:docChg chg="undo custSel addSld modSld">
      <pc:chgData name="Alex Gabriel Villa Guerra" userId="28e47f89b190098a" providerId="LiveId" clId="{507C207A-BE31-4F97-8A98-D8E457DBB7DE}" dt="2021-07-07T00:36:06.780" v="202" actId="680"/>
      <pc:docMkLst>
        <pc:docMk/>
      </pc:docMkLst>
      <pc:sldChg chg="modSp">
        <pc:chgData name="Alex Gabriel Villa Guerra" userId="28e47f89b190098a" providerId="LiveId" clId="{507C207A-BE31-4F97-8A98-D8E457DBB7DE}" dt="2021-07-06T14:59:56.420" v="5" actId="20577"/>
        <pc:sldMkLst>
          <pc:docMk/>
          <pc:sldMk cId="4064379099" sldId="256"/>
        </pc:sldMkLst>
        <pc:spChg chg="mod">
          <ac:chgData name="Alex Gabriel Villa Guerra" userId="28e47f89b190098a" providerId="LiveId" clId="{507C207A-BE31-4F97-8A98-D8E457DBB7DE}" dt="2021-07-06T14:59:56.420" v="5" actId="20577"/>
          <ac:spMkLst>
            <pc:docMk/>
            <pc:sldMk cId="4064379099" sldId="256"/>
            <ac:spMk id="2" creationId="{8D6D20EC-269E-431F-930B-A565BC67E318}"/>
          </ac:spMkLst>
        </pc:spChg>
      </pc:sldChg>
      <pc:sldChg chg="addSp delSp modSp mod setBg">
        <pc:chgData name="Alex Gabriel Villa Guerra" userId="28e47f89b190098a" providerId="LiveId" clId="{507C207A-BE31-4F97-8A98-D8E457DBB7DE}" dt="2021-07-06T23:43:15.258" v="18" actId="123"/>
        <pc:sldMkLst>
          <pc:docMk/>
          <pc:sldMk cId="1491893190" sldId="281"/>
        </pc:sldMkLst>
        <pc:spChg chg="del">
          <ac:chgData name="Alex Gabriel Villa Guerra" userId="28e47f89b190098a" providerId="LiveId" clId="{507C207A-BE31-4F97-8A98-D8E457DBB7DE}" dt="2021-07-06T23:42:56.306" v="13" actId="478"/>
          <ac:spMkLst>
            <pc:docMk/>
            <pc:sldMk cId="1491893190" sldId="281"/>
            <ac:spMk id="2" creationId="{379AE67A-E6B4-485B-BCFB-0A584727E3B7}"/>
          </ac:spMkLst>
        </pc:spChg>
        <pc:spChg chg="del">
          <ac:chgData name="Alex Gabriel Villa Guerra" userId="28e47f89b190098a" providerId="LiveId" clId="{507C207A-BE31-4F97-8A98-D8E457DBB7DE}" dt="2021-07-06T23:42:22.629" v="7" actId="478"/>
          <ac:spMkLst>
            <pc:docMk/>
            <pc:sldMk cId="1491893190" sldId="281"/>
            <ac:spMk id="3" creationId="{2B8FAF83-3770-4C67-BA0C-04D8262689BE}"/>
          </ac:spMkLst>
        </pc:spChg>
        <pc:spChg chg="add mod">
          <ac:chgData name="Alex Gabriel Villa Guerra" userId="28e47f89b190098a" providerId="LiveId" clId="{507C207A-BE31-4F97-8A98-D8E457DBB7DE}" dt="2021-07-06T23:43:15.258" v="18" actId="123"/>
          <ac:spMkLst>
            <pc:docMk/>
            <pc:sldMk cId="1491893190" sldId="281"/>
            <ac:spMk id="5" creationId="{C80E6C8E-A87F-48A7-8945-3A0A6A90AFE0}"/>
          </ac:spMkLst>
        </pc:spChg>
        <pc:spChg chg="add">
          <ac:chgData name="Alex Gabriel Villa Guerra" userId="28e47f89b190098a" providerId="LiveId" clId="{507C207A-BE31-4F97-8A98-D8E457DBB7DE}" dt="2021-07-06T23:43:09.225" v="17" actId="26606"/>
          <ac:spMkLst>
            <pc:docMk/>
            <pc:sldMk cId="1491893190" sldId="281"/>
            <ac:spMk id="11" creationId="{23E547B5-89CF-4EC0-96DE-25771AED0799}"/>
          </ac:spMkLst>
        </pc:spChg>
        <pc:spChg chg="add">
          <ac:chgData name="Alex Gabriel Villa Guerra" userId="28e47f89b190098a" providerId="LiveId" clId="{507C207A-BE31-4F97-8A98-D8E457DBB7DE}" dt="2021-07-06T23:43:09.225" v="17" actId="26606"/>
          <ac:spMkLst>
            <pc:docMk/>
            <pc:sldMk cId="1491893190" sldId="281"/>
            <ac:spMk id="13" creationId="{B3437C99-FC8E-4311-B48A-F0C4C329B154}"/>
          </ac:spMkLst>
        </pc:spChg>
        <pc:picChg chg="add mod">
          <ac:chgData name="Alex Gabriel Villa Guerra" userId="28e47f89b190098a" providerId="LiveId" clId="{507C207A-BE31-4F97-8A98-D8E457DBB7DE}" dt="2021-07-06T23:43:09.225" v="17" actId="26606"/>
          <ac:picMkLst>
            <pc:docMk/>
            <pc:sldMk cId="1491893190" sldId="281"/>
            <ac:picMk id="6" creationId="{F20BD4F2-0B99-41B7-99B1-CB1DC9B6C5AC}"/>
          </ac:picMkLst>
        </pc:picChg>
      </pc:sldChg>
      <pc:sldChg chg="addSp delSp modSp new mod setBg">
        <pc:chgData name="Alex Gabriel Villa Guerra" userId="28e47f89b190098a" providerId="LiveId" clId="{507C207A-BE31-4F97-8A98-D8E457DBB7DE}" dt="2021-07-06T23:44:53.987" v="38" actId="27636"/>
        <pc:sldMkLst>
          <pc:docMk/>
          <pc:sldMk cId="2597417963" sldId="282"/>
        </pc:sldMkLst>
        <pc:spChg chg="del">
          <ac:chgData name="Alex Gabriel Villa Guerra" userId="28e47f89b190098a" providerId="LiveId" clId="{507C207A-BE31-4F97-8A98-D8E457DBB7DE}" dt="2021-07-06T23:43:53.741" v="22" actId="478"/>
          <ac:spMkLst>
            <pc:docMk/>
            <pc:sldMk cId="2597417963" sldId="282"/>
            <ac:spMk id="2" creationId="{415D0D85-E32C-4351-BB47-0EAA79A941DB}"/>
          </ac:spMkLst>
        </pc:spChg>
        <pc:spChg chg="del">
          <ac:chgData name="Alex Gabriel Villa Guerra" userId="28e47f89b190098a" providerId="LiveId" clId="{507C207A-BE31-4F97-8A98-D8E457DBB7DE}" dt="2021-07-06T23:43:50.801" v="21" actId="478"/>
          <ac:spMkLst>
            <pc:docMk/>
            <pc:sldMk cId="2597417963" sldId="282"/>
            <ac:spMk id="3" creationId="{A2B46D55-5C77-4198-A2D5-1C27E7703D21}"/>
          </ac:spMkLst>
        </pc:spChg>
        <pc:spChg chg="add mod ord">
          <ac:chgData name="Alex Gabriel Villa Guerra" userId="28e47f89b190098a" providerId="LiveId" clId="{507C207A-BE31-4F97-8A98-D8E457DBB7DE}" dt="2021-07-06T23:44:53.987" v="38" actId="27636"/>
          <ac:spMkLst>
            <pc:docMk/>
            <pc:sldMk cId="2597417963" sldId="282"/>
            <ac:spMk id="5" creationId="{45344207-7501-4798-B9F5-2C66241AEDF5}"/>
          </ac:spMkLst>
        </pc:spChg>
        <pc:spChg chg="add">
          <ac:chgData name="Alex Gabriel Villa Guerra" userId="28e47f89b190098a" providerId="LiveId" clId="{507C207A-BE31-4F97-8A98-D8E457DBB7DE}" dt="2021-07-06T23:44:42.398" v="32" actId="26606"/>
          <ac:spMkLst>
            <pc:docMk/>
            <pc:sldMk cId="2597417963" sldId="282"/>
            <ac:spMk id="11" creationId="{637B2035-1FCB-439A-B421-095E136C7E07}"/>
          </ac:spMkLst>
        </pc:spChg>
        <pc:spChg chg="add">
          <ac:chgData name="Alex Gabriel Villa Guerra" userId="28e47f89b190098a" providerId="LiveId" clId="{507C207A-BE31-4F97-8A98-D8E457DBB7DE}" dt="2021-07-06T23:44:42.398" v="32" actId="26606"/>
          <ac:spMkLst>
            <pc:docMk/>
            <pc:sldMk cId="2597417963" sldId="282"/>
            <ac:spMk id="13" creationId="{81CE2CF7-D5AA-4464-AC91-9ED1EA5D6389}"/>
          </ac:spMkLst>
        </pc:spChg>
        <pc:picChg chg="add mod">
          <ac:chgData name="Alex Gabriel Villa Guerra" userId="28e47f89b190098a" providerId="LiveId" clId="{507C207A-BE31-4F97-8A98-D8E457DBB7DE}" dt="2021-07-06T23:44:42.398" v="32" actId="26606"/>
          <ac:picMkLst>
            <pc:docMk/>
            <pc:sldMk cId="2597417963" sldId="282"/>
            <ac:picMk id="6" creationId="{894CA620-D0F2-4C15-B626-8E50CD578E0C}"/>
          </ac:picMkLst>
        </pc:picChg>
      </pc:sldChg>
      <pc:sldChg chg="addSp delSp modSp new mod setBg">
        <pc:chgData name="Alex Gabriel Villa Guerra" userId="28e47f89b190098a" providerId="LiveId" clId="{507C207A-BE31-4F97-8A98-D8E457DBB7DE}" dt="2021-07-06T23:48:44.594" v="56" actId="123"/>
        <pc:sldMkLst>
          <pc:docMk/>
          <pc:sldMk cId="2592961726" sldId="283"/>
        </pc:sldMkLst>
        <pc:spChg chg="mod">
          <ac:chgData name="Alex Gabriel Villa Guerra" userId="28e47f89b190098a" providerId="LiveId" clId="{507C207A-BE31-4F97-8A98-D8E457DBB7DE}" dt="2021-07-06T23:47:21.592" v="50" actId="26606"/>
          <ac:spMkLst>
            <pc:docMk/>
            <pc:sldMk cId="2592961726" sldId="283"/>
            <ac:spMk id="2" creationId="{8377982F-39B2-4EB7-8AAF-4251C6BBDFC1}"/>
          </ac:spMkLst>
        </pc:spChg>
        <pc:spChg chg="del">
          <ac:chgData name="Alex Gabriel Villa Guerra" userId="28e47f89b190098a" providerId="LiveId" clId="{507C207A-BE31-4F97-8A98-D8E457DBB7DE}" dt="2021-07-06T23:46:13.200" v="44" actId="478"/>
          <ac:spMkLst>
            <pc:docMk/>
            <pc:sldMk cId="2592961726" sldId="283"/>
            <ac:spMk id="3" creationId="{B86F150E-2689-4270-BA13-292A56D56934}"/>
          </ac:spMkLst>
        </pc:spChg>
        <pc:spChg chg="add del">
          <ac:chgData name="Alex Gabriel Villa Guerra" userId="28e47f89b190098a" providerId="LiveId" clId="{507C207A-BE31-4F97-8A98-D8E457DBB7DE}" dt="2021-07-06T23:45:45.393" v="42" actId="22"/>
          <ac:spMkLst>
            <pc:docMk/>
            <pc:sldMk cId="2592961726" sldId="283"/>
            <ac:spMk id="5" creationId="{A83BEFF0-26D6-4143-B7D9-25832EE16EF5}"/>
          </ac:spMkLst>
        </pc:spChg>
        <pc:spChg chg="add mod ord">
          <ac:chgData name="Alex Gabriel Villa Guerra" userId="28e47f89b190098a" providerId="LiveId" clId="{507C207A-BE31-4F97-8A98-D8E457DBB7DE}" dt="2021-07-06T23:48:44.594" v="56" actId="123"/>
          <ac:spMkLst>
            <pc:docMk/>
            <pc:sldMk cId="2592961726" sldId="283"/>
            <ac:spMk id="7" creationId="{78AEE9CB-0059-4B9D-8BB0-3F0D20AECC09}"/>
          </ac:spMkLst>
        </pc:spChg>
        <pc:spChg chg="add">
          <ac:chgData name="Alex Gabriel Villa Guerra" userId="28e47f89b190098a" providerId="LiveId" clId="{507C207A-BE31-4F97-8A98-D8E457DBB7DE}" dt="2021-07-06T23:47:21.592" v="50" actId="26606"/>
          <ac:spMkLst>
            <pc:docMk/>
            <pc:sldMk cId="2592961726" sldId="283"/>
            <ac:spMk id="13" creationId="{637B2035-1FCB-439A-B421-095E136C7E07}"/>
          </ac:spMkLst>
        </pc:spChg>
        <pc:spChg chg="add">
          <ac:chgData name="Alex Gabriel Villa Guerra" userId="28e47f89b190098a" providerId="LiveId" clId="{507C207A-BE31-4F97-8A98-D8E457DBB7DE}" dt="2021-07-06T23:47:21.592" v="50" actId="26606"/>
          <ac:spMkLst>
            <pc:docMk/>
            <pc:sldMk cId="2592961726" sldId="283"/>
            <ac:spMk id="15" creationId="{81CE2CF7-D5AA-4464-AC91-9ED1EA5D6389}"/>
          </ac:spMkLst>
        </pc:spChg>
        <pc:picChg chg="add mod">
          <ac:chgData name="Alex Gabriel Villa Guerra" userId="28e47f89b190098a" providerId="LiveId" clId="{507C207A-BE31-4F97-8A98-D8E457DBB7DE}" dt="2021-07-06T23:47:21.592" v="50" actId="26606"/>
          <ac:picMkLst>
            <pc:docMk/>
            <pc:sldMk cId="2592961726" sldId="283"/>
            <ac:picMk id="8" creationId="{EDD0E32F-DC64-4173-9816-F84BEF799817}"/>
          </ac:picMkLst>
        </pc:picChg>
      </pc:sldChg>
      <pc:sldChg chg="addSp delSp modSp new mod setBg">
        <pc:chgData name="Alex Gabriel Villa Guerra" userId="28e47f89b190098a" providerId="LiveId" clId="{507C207A-BE31-4F97-8A98-D8E457DBB7DE}" dt="2021-07-06T23:54:05.977" v="85" actId="20577"/>
        <pc:sldMkLst>
          <pc:docMk/>
          <pc:sldMk cId="3047486161" sldId="284"/>
        </pc:sldMkLst>
        <pc:spChg chg="del">
          <ac:chgData name="Alex Gabriel Villa Guerra" userId="28e47f89b190098a" providerId="LiveId" clId="{507C207A-BE31-4F97-8A98-D8E457DBB7DE}" dt="2021-07-06T23:50:27.995" v="67" actId="478"/>
          <ac:spMkLst>
            <pc:docMk/>
            <pc:sldMk cId="3047486161" sldId="284"/>
            <ac:spMk id="2" creationId="{6CF39B20-8503-4039-BD40-1C2EDFBAA147}"/>
          </ac:spMkLst>
        </pc:spChg>
        <pc:spChg chg="del">
          <ac:chgData name="Alex Gabriel Villa Guerra" userId="28e47f89b190098a" providerId="LiveId" clId="{507C207A-BE31-4F97-8A98-D8E457DBB7DE}" dt="2021-07-06T23:49:49.859" v="61" actId="478"/>
          <ac:spMkLst>
            <pc:docMk/>
            <pc:sldMk cId="3047486161" sldId="284"/>
            <ac:spMk id="3" creationId="{A401F1CB-3FE2-4DAD-8257-26B0CEDFFA24}"/>
          </ac:spMkLst>
        </pc:spChg>
        <pc:spChg chg="add mod">
          <ac:chgData name="Alex Gabriel Villa Guerra" userId="28e47f89b190098a" providerId="LiveId" clId="{507C207A-BE31-4F97-8A98-D8E457DBB7DE}" dt="2021-07-06T23:54:05.977" v="85" actId="20577"/>
          <ac:spMkLst>
            <pc:docMk/>
            <pc:sldMk cId="3047486161" sldId="284"/>
            <ac:spMk id="5" creationId="{F803C64B-3BEA-4416-828E-D52BC8BDA223}"/>
          </ac:spMkLst>
        </pc:spChg>
        <pc:spChg chg="add">
          <ac:chgData name="Alex Gabriel Villa Guerra" userId="28e47f89b190098a" providerId="LiveId" clId="{507C207A-BE31-4F97-8A98-D8E457DBB7DE}" dt="2021-07-06T23:51:01.938" v="72" actId="26606"/>
          <ac:spMkLst>
            <pc:docMk/>
            <pc:sldMk cId="3047486161" sldId="284"/>
            <ac:spMk id="11" creationId="{9CBA58E7-9A9C-4C81-A025-88F5595B1AA5}"/>
          </ac:spMkLst>
        </pc:spChg>
        <pc:spChg chg="add">
          <ac:chgData name="Alex Gabriel Villa Guerra" userId="28e47f89b190098a" providerId="LiveId" clId="{507C207A-BE31-4F97-8A98-D8E457DBB7DE}" dt="2021-07-06T23:51:01.938" v="72" actId="26606"/>
          <ac:spMkLst>
            <pc:docMk/>
            <pc:sldMk cId="3047486161" sldId="284"/>
            <ac:spMk id="13" creationId="{BAD1FD00-072F-41B1-A5C3-D9E51FFF2F03}"/>
          </ac:spMkLst>
        </pc:spChg>
        <pc:spChg chg="add">
          <ac:chgData name="Alex Gabriel Villa Guerra" userId="28e47f89b190098a" providerId="LiveId" clId="{507C207A-BE31-4F97-8A98-D8E457DBB7DE}" dt="2021-07-06T23:51:01.938" v="72" actId="26606"/>
          <ac:spMkLst>
            <pc:docMk/>
            <pc:sldMk cId="3047486161" sldId="284"/>
            <ac:spMk id="15" creationId="{3B9FD11D-7561-43C8-BE54-00D7DCF0E211}"/>
          </ac:spMkLst>
        </pc:spChg>
        <pc:spChg chg="add">
          <ac:chgData name="Alex Gabriel Villa Guerra" userId="28e47f89b190098a" providerId="LiveId" clId="{507C207A-BE31-4F97-8A98-D8E457DBB7DE}" dt="2021-07-06T23:51:01.938" v="72" actId="26606"/>
          <ac:spMkLst>
            <pc:docMk/>
            <pc:sldMk cId="3047486161" sldId="284"/>
            <ac:spMk id="17" creationId="{6BFFEA99-E831-4C3B-8D16-0EA4AB33FFCA}"/>
          </ac:spMkLst>
        </pc:spChg>
        <pc:picChg chg="add mod">
          <ac:chgData name="Alex Gabriel Villa Guerra" userId="28e47f89b190098a" providerId="LiveId" clId="{507C207A-BE31-4F97-8A98-D8E457DBB7DE}" dt="2021-07-06T23:51:01.938" v="72" actId="26606"/>
          <ac:picMkLst>
            <pc:docMk/>
            <pc:sldMk cId="3047486161" sldId="284"/>
            <ac:picMk id="6" creationId="{BFEB0A57-537A-44A4-BF1F-2EDB80D39258}"/>
          </ac:picMkLst>
        </pc:picChg>
      </pc:sldChg>
      <pc:sldChg chg="addSp delSp modSp new mod">
        <pc:chgData name="Alex Gabriel Villa Guerra" userId="28e47f89b190098a" providerId="LiveId" clId="{507C207A-BE31-4F97-8A98-D8E457DBB7DE}" dt="2021-07-07T00:00:36.930" v="116" actId="403"/>
        <pc:sldMkLst>
          <pc:docMk/>
          <pc:sldMk cId="2264728529" sldId="285"/>
        </pc:sldMkLst>
        <pc:spChg chg="mod">
          <ac:chgData name="Alex Gabriel Villa Guerra" userId="28e47f89b190098a" providerId="LiveId" clId="{507C207A-BE31-4F97-8A98-D8E457DBB7DE}" dt="2021-07-07T00:00:09.035" v="114" actId="20577"/>
          <ac:spMkLst>
            <pc:docMk/>
            <pc:sldMk cId="2264728529" sldId="285"/>
            <ac:spMk id="2" creationId="{C50C63E7-2ED6-4BDE-BCE7-76DB3D7F8B3D}"/>
          </ac:spMkLst>
        </pc:spChg>
        <pc:spChg chg="del">
          <ac:chgData name="Alex Gabriel Villa Guerra" userId="28e47f89b190098a" providerId="LiveId" clId="{507C207A-BE31-4F97-8A98-D8E457DBB7DE}" dt="2021-07-06T23:58:10.380" v="88" actId="478"/>
          <ac:spMkLst>
            <pc:docMk/>
            <pc:sldMk cId="2264728529" sldId="285"/>
            <ac:spMk id="3" creationId="{FC8F7102-5DCA-4AC8-9AB1-D9832AD46EC0}"/>
          </ac:spMkLst>
        </pc:spChg>
        <pc:spChg chg="add mod">
          <ac:chgData name="Alex Gabriel Villa Guerra" userId="28e47f89b190098a" providerId="LiveId" clId="{507C207A-BE31-4F97-8A98-D8E457DBB7DE}" dt="2021-07-07T00:00:36.930" v="116" actId="403"/>
          <ac:spMkLst>
            <pc:docMk/>
            <pc:sldMk cId="2264728529" sldId="285"/>
            <ac:spMk id="5" creationId="{22F5A838-137A-4033-B93E-7EA77E383C53}"/>
          </ac:spMkLst>
        </pc:spChg>
      </pc:sldChg>
      <pc:sldChg chg="addSp modSp new mod setBg">
        <pc:chgData name="Alex Gabriel Villa Guerra" userId="28e47f89b190098a" providerId="LiveId" clId="{507C207A-BE31-4F97-8A98-D8E457DBB7DE}" dt="2021-07-07T00:31:10.811" v="184" actId="26606"/>
        <pc:sldMkLst>
          <pc:docMk/>
          <pc:sldMk cId="3178931625" sldId="286"/>
        </pc:sldMkLst>
        <pc:spChg chg="mod">
          <ac:chgData name="Alex Gabriel Villa Guerra" userId="28e47f89b190098a" providerId="LiveId" clId="{507C207A-BE31-4F97-8A98-D8E457DBB7DE}" dt="2021-07-07T00:31:10.811" v="184" actId="26606"/>
          <ac:spMkLst>
            <pc:docMk/>
            <pc:sldMk cId="3178931625" sldId="286"/>
            <ac:spMk id="2" creationId="{1E974E96-7019-4438-BB85-D5B642A217B2}"/>
          </ac:spMkLst>
        </pc:spChg>
        <pc:spChg chg="mod">
          <ac:chgData name="Alex Gabriel Villa Guerra" userId="28e47f89b190098a" providerId="LiveId" clId="{507C207A-BE31-4F97-8A98-D8E457DBB7DE}" dt="2021-07-07T00:31:10.811" v="184" actId="26606"/>
          <ac:spMkLst>
            <pc:docMk/>
            <pc:sldMk cId="3178931625" sldId="286"/>
            <ac:spMk id="3" creationId="{D8F22660-372E-4761-A3F5-1CA6462A0C21}"/>
          </ac:spMkLst>
        </pc:spChg>
        <pc:spChg chg="add">
          <ac:chgData name="Alex Gabriel Villa Guerra" userId="28e47f89b190098a" providerId="LiveId" clId="{507C207A-BE31-4F97-8A98-D8E457DBB7DE}" dt="2021-07-07T00:31:10.811" v="184" actId="26606"/>
          <ac:spMkLst>
            <pc:docMk/>
            <pc:sldMk cId="3178931625" sldId="286"/>
            <ac:spMk id="9" creationId="{23E547B5-89CF-4EC0-96DE-25771AED0799}"/>
          </ac:spMkLst>
        </pc:spChg>
        <pc:spChg chg="add">
          <ac:chgData name="Alex Gabriel Villa Guerra" userId="28e47f89b190098a" providerId="LiveId" clId="{507C207A-BE31-4F97-8A98-D8E457DBB7DE}" dt="2021-07-07T00:31:10.811" v="184" actId="26606"/>
          <ac:spMkLst>
            <pc:docMk/>
            <pc:sldMk cId="3178931625" sldId="286"/>
            <ac:spMk id="11" creationId="{B3437C99-FC8E-4311-B48A-F0C4C329B154}"/>
          </ac:spMkLst>
        </pc:spChg>
        <pc:picChg chg="add mod">
          <ac:chgData name="Alex Gabriel Villa Guerra" userId="28e47f89b190098a" providerId="LiveId" clId="{507C207A-BE31-4F97-8A98-D8E457DBB7DE}" dt="2021-07-07T00:31:10.811" v="184" actId="26606"/>
          <ac:picMkLst>
            <pc:docMk/>
            <pc:sldMk cId="3178931625" sldId="286"/>
            <ac:picMk id="4" creationId="{9C5DC0CD-680A-4CAF-B5BF-049D2CCEA532}"/>
          </ac:picMkLst>
        </pc:picChg>
      </pc:sldChg>
      <pc:sldChg chg="addSp delSp modSp new mod">
        <pc:chgData name="Alex Gabriel Villa Guerra" userId="28e47f89b190098a" providerId="LiveId" clId="{507C207A-BE31-4F97-8A98-D8E457DBB7DE}" dt="2021-07-07T00:33:44.561" v="190" actId="1076"/>
        <pc:sldMkLst>
          <pc:docMk/>
          <pc:sldMk cId="2541740030" sldId="287"/>
        </pc:sldMkLst>
        <pc:spChg chg="del">
          <ac:chgData name="Alex Gabriel Villa Guerra" userId="28e47f89b190098a" providerId="LiveId" clId="{507C207A-BE31-4F97-8A98-D8E457DBB7DE}" dt="2021-07-07T00:30:47.648" v="180" actId="478"/>
          <ac:spMkLst>
            <pc:docMk/>
            <pc:sldMk cId="2541740030" sldId="287"/>
            <ac:spMk id="2" creationId="{F4B9078A-B81C-41DC-B2FB-DFE1D713F9A7}"/>
          </ac:spMkLst>
        </pc:spChg>
        <pc:spChg chg="del mod">
          <ac:chgData name="Alex Gabriel Villa Guerra" userId="28e47f89b190098a" providerId="LiveId" clId="{507C207A-BE31-4F97-8A98-D8E457DBB7DE}" dt="2021-07-07T00:27:31.715" v="153" actId="478"/>
          <ac:spMkLst>
            <pc:docMk/>
            <pc:sldMk cId="2541740030" sldId="287"/>
            <ac:spMk id="3" creationId="{7FA46F22-E82F-44C1-A54E-BD7F526BCF5A}"/>
          </ac:spMkLst>
        </pc:spChg>
        <pc:spChg chg="add mod">
          <ac:chgData name="Alex Gabriel Villa Guerra" userId="28e47f89b190098a" providerId="LiveId" clId="{507C207A-BE31-4F97-8A98-D8E457DBB7DE}" dt="2021-07-07T00:30:52.283" v="181" actId="1076"/>
          <ac:spMkLst>
            <pc:docMk/>
            <pc:sldMk cId="2541740030" sldId="287"/>
            <ac:spMk id="5" creationId="{DFBFC27E-92D6-4DF5-85A2-6F11486A75A1}"/>
          </ac:spMkLst>
        </pc:spChg>
        <pc:spChg chg="add mod">
          <ac:chgData name="Alex Gabriel Villa Guerra" userId="28e47f89b190098a" providerId="LiveId" clId="{507C207A-BE31-4F97-8A98-D8E457DBB7DE}" dt="2021-07-07T00:30:21.383" v="179" actId="14100"/>
          <ac:spMkLst>
            <pc:docMk/>
            <pc:sldMk cId="2541740030" sldId="287"/>
            <ac:spMk id="7" creationId="{74C02F06-D915-4A7C-A820-ED568BA163B8}"/>
          </ac:spMkLst>
        </pc:spChg>
        <pc:picChg chg="add mod">
          <ac:chgData name="Alex Gabriel Villa Guerra" userId="28e47f89b190098a" providerId="LiveId" clId="{507C207A-BE31-4F97-8A98-D8E457DBB7DE}" dt="2021-07-07T00:33:44.561" v="190" actId="1076"/>
          <ac:picMkLst>
            <pc:docMk/>
            <pc:sldMk cId="2541740030" sldId="287"/>
            <ac:picMk id="8" creationId="{EB990A8C-9F67-4596-B864-606C076FEE29}"/>
          </ac:picMkLst>
        </pc:picChg>
      </pc:sldChg>
      <pc:sldChg chg="addSp delSp modSp new mod">
        <pc:chgData name="Alex Gabriel Villa Guerra" userId="28e47f89b190098a" providerId="LiveId" clId="{507C207A-BE31-4F97-8A98-D8E457DBB7DE}" dt="2021-07-07T00:36:04.971" v="201" actId="1076"/>
        <pc:sldMkLst>
          <pc:docMk/>
          <pc:sldMk cId="2678656620" sldId="288"/>
        </pc:sldMkLst>
        <pc:spChg chg="mod">
          <ac:chgData name="Alex Gabriel Villa Guerra" userId="28e47f89b190098a" providerId="LiveId" clId="{507C207A-BE31-4F97-8A98-D8E457DBB7DE}" dt="2021-07-07T00:34:18.060" v="195" actId="122"/>
          <ac:spMkLst>
            <pc:docMk/>
            <pc:sldMk cId="2678656620" sldId="288"/>
            <ac:spMk id="2" creationId="{F022D71E-7593-4738-81F8-905922DA8A06}"/>
          </ac:spMkLst>
        </pc:spChg>
        <pc:spChg chg="del">
          <ac:chgData name="Alex Gabriel Villa Guerra" userId="28e47f89b190098a" providerId="LiveId" clId="{507C207A-BE31-4F97-8A98-D8E457DBB7DE}" dt="2021-07-07T00:35:24.556" v="197" actId="478"/>
          <ac:spMkLst>
            <pc:docMk/>
            <pc:sldMk cId="2678656620" sldId="288"/>
            <ac:spMk id="3" creationId="{FBFE7C61-F3C4-4FD7-8E26-6E0DC0064848}"/>
          </ac:spMkLst>
        </pc:spChg>
        <pc:spChg chg="add mod">
          <ac:chgData name="Alex Gabriel Villa Guerra" userId="28e47f89b190098a" providerId="LiveId" clId="{507C207A-BE31-4F97-8A98-D8E457DBB7DE}" dt="2021-07-07T00:36:04.971" v="201" actId="1076"/>
          <ac:spMkLst>
            <pc:docMk/>
            <pc:sldMk cId="2678656620" sldId="288"/>
            <ac:spMk id="5" creationId="{B44D87E1-1BE2-44E6-A75A-0893DEC268F2}"/>
          </ac:spMkLst>
        </pc:spChg>
      </pc:sldChg>
      <pc:sldChg chg="new">
        <pc:chgData name="Alex Gabriel Villa Guerra" userId="28e47f89b190098a" providerId="LiveId" clId="{507C207A-BE31-4F97-8A98-D8E457DBB7DE}" dt="2021-07-07T00:36:06.780" v="202" actId="680"/>
        <pc:sldMkLst>
          <pc:docMk/>
          <pc:sldMk cId="2780898059" sldId="289"/>
        </pc:sldMkLst>
      </pc:sldChg>
    </pc:docChg>
  </pc:docChgLst>
  <pc:docChgLst>
    <pc:chgData name="Alex Gabriel Villa Guerra" userId="28e47f89b190098a" providerId="LiveId" clId="{F04A89B7-0943-4848-94D2-CADF88E77AD2}"/>
    <pc:docChg chg="undo custSel addSld delSld">
      <pc:chgData name="Alex Gabriel Villa Guerra" userId="28e47f89b190098a" providerId="LiveId" clId="{F04A89B7-0943-4848-94D2-CADF88E77AD2}" dt="2021-07-12T23:38:23.271" v="8" actId="47"/>
      <pc:docMkLst>
        <pc:docMk/>
      </pc:docMkLst>
      <pc:sldChg chg="add del">
        <pc:chgData name="Alex Gabriel Villa Guerra" userId="28e47f89b190098a" providerId="LiveId" clId="{F04A89B7-0943-4848-94D2-CADF88E77AD2}" dt="2021-07-12T23:38:23.271" v="8" actId="47"/>
        <pc:sldMkLst>
          <pc:docMk/>
          <pc:sldMk cId="2087964361" sldId="299"/>
        </pc:sldMkLst>
      </pc:sldChg>
      <pc:sldChg chg="del">
        <pc:chgData name="Alex Gabriel Villa Guerra" userId="28e47f89b190098a" providerId="LiveId" clId="{F04A89B7-0943-4848-94D2-CADF88E77AD2}" dt="2021-07-12T23:38:18.278" v="6" actId="47"/>
        <pc:sldMkLst>
          <pc:docMk/>
          <pc:sldMk cId="4129857160" sldId="300"/>
        </pc:sldMkLst>
      </pc:sldChg>
      <pc:sldChg chg="del">
        <pc:chgData name="Alex Gabriel Villa Guerra" userId="28e47f89b190098a" providerId="LiveId" clId="{F04A89B7-0943-4848-94D2-CADF88E77AD2}" dt="2021-07-12T23:38:18.180" v="5" actId="47"/>
        <pc:sldMkLst>
          <pc:docMk/>
          <pc:sldMk cId="3743577842" sldId="301"/>
        </pc:sldMkLst>
      </pc:sldChg>
      <pc:sldChg chg="del">
        <pc:chgData name="Alex Gabriel Villa Guerra" userId="28e47f89b190098a" providerId="LiveId" clId="{F04A89B7-0943-4848-94D2-CADF88E77AD2}" dt="2021-07-12T23:38:17.760" v="4" actId="47"/>
        <pc:sldMkLst>
          <pc:docMk/>
          <pc:sldMk cId="698099668" sldId="302"/>
        </pc:sldMkLst>
      </pc:sldChg>
      <pc:sldChg chg="del">
        <pc:chgData name="Alex Gabriel Villa Guerra" userId="28e47f89b190098a" providerId="LiveId" clId="{F04A89B7-0943-4848-94D2-CADF88E77AD2}" dt="2021-07-12T23:38:17.628" v="3" actId="47"/>
        <pc:sldMkLst>
          <pc:docMk/>
          <pc:sldMk cId="2912540022" sldId="303"/>
        </pc:sldMkLst>
      </pc:sldChg>
      <pc:sldChg chg="del">
        <pc:chgData name="Alex Gabriel Villa Guerra" userId="28e47f89b190098a" providerId="LiveId" clId="{F04A89B7-0943-4848-94D2-CADF88E77AD2}" dt="2021-07-12T23:38:17.273" v="2" actId="47"/>
        <pc:sldMkLst>
          <pc:docMk/>
          <pc:sldMk cId="3427332718" sldId="304"/>
        </pc:sldMkLst>
      </pc:sldChg>
      <pc:sldChg chg="del">
        <pc:chgData name="Alex Gabriel Villa Guerra" userId="28e47f89b190098a" providerId="LiveId" clId="{F04A89B7-0943-4848-94D2-CADF88E77AD2}" dt="2021-07-12T23:38:17.126" v="1" actId="47"/>
        <pc:sldMkLst>
          <pc:docMk/>
          <pc:sldMk cId="965917701" sldId="305"/>
        </pc:sldMkLst>
      </pc:sldChg>
      <pc:sldChg chg="del">
        <pc:chgData name="Alex Gabriel Villa Guerra" userId="28e47f89b190098a" providerId="LiveId" clId="{F04A89B7-0943-4848-94D2-CADF88E77AD2}" dt="2021-07-12T23:38:16.748" v="0" actId="47"/>
        <pc:sldMkLst>
          <pc:docMk/>
          <pc:sldMk cId="2339344533" sldId="30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045BC6-550E-4D3B-85C4-97EBDB28716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BA69974-0470-4CC8-8ECC-0CE427074B3B}">
      <dgm:prSet/>
      <dgm:spPr/>
      <dgm:t>
        <a:bodyPr/>
        <a:lstStyle/>
        <a:p>
          <a:pPr algn="just"/>
          <a:r>
            <a:rPr lang="es-MX" dirty="0"/>
            <a:t>Para poder valorar el patrimonio tenemos que considerar esta fórmula: </a:t>
          </a:r>
        </a:p>
        <a:p>
          <a:pPr algn="just"/>
          <a:r>
            <a:rPr lang="es-MX" dirty="0"/>
            <a:t>Bienes + Derechos – Obligaciones = Valor del patrimonio</a:t>
          </a:r>
          <a:endParaRPr lang="en-US" dirty="0"/>
        </a:p>
      </dgm:t>
    </dgm:pt>
    <dgm:pt modelId="{893398CE-50A6-420C-AC86-2F8459825901}" type="parTrans" cxnId="{42DF1C71-1CC6-41E3-847D-531BF146B9D1}">
      <dgm:prSet/>
      <dgm:spPr/>
      <dgm:t>
        <a:bodyPr/>
        <a:lstStyle/>
        <a:p>
          <a:endParaRPr lang="en-US"/>
        </a:p>
      </dgm:t>
    </dgm:pt>
    <dgm:pt modelId="{53F0564D-1265-4775-B1A5-0C897108209C}" type="sibTrans" cxnId="{42DF1C71-1CC6-41E3-847D-531BF146B9D1}">
      <dgm:prSet/>
      <dgm:spPr/>
      <dgm:t>
        <a:bodyPr/>
        <a:lstStyle/>
        <a:p>
          <a:endParaRPr lang="en-US"/>
        </a:p>
      </dgm:t>
    </dgm:pt>
    <dgm:pt modelId="{2D1BD872-16A7-4BA4-84EE-CDABE9F5FE6F}">
      <dgm:prSet/>
      <dgm:spPr/>
      <dgm:t>
        <a:bodyPr/>
        <a:lstStyle/>
        <a:p>
          <a:pPr algn="just"/>
          <a:r>
            <a:rPr lang="es-MX"/>
            <a:t>A este valor se le conoce con el nombre de NETO PATRIMONIAL o PATRIMONIO NETO de la empresa, dándonos el verdadero valor que tiene la empresa para sus accionistas, en un momento concreto.</a:t>
          </a:r>
          <a:endParaRPr lang="en-US"/>
        </a:p>
      </dgm:t>
    </dgm:pt>
    <dgm:pt modelId="{B2F4ECD4-5300-4A1D-95AF-2CB364EEF3E7}" type="parTrans" cxnId="{2D10CC45-A4DF-47AF-9E16-651301F19D28}">
      <dgm:prSet/>
      <dgm:spPr/>
      <dgm:t>
        <a:bodyPr/>
        <a:lstStyle/>
        <a:p>
          <a:endParaRPr lang="en-US"/>
        </a:p>
      </dgm:t>
    </dgm:pt>
    <dgm:pt modelId="{37E71D09-8310-46B8-A6CF-DC7C7286077E}" type="sibTrans" cxnId="{2D10CC45-A4DF-47AF-9E16-651301F19D28}">
      <dgm:prSet/>
      <dgm:spPr/>
      <dgm:t>
        <a:bodyPr/>
        <a:lstStyle/>
        <a:p>
          <a:endParaRPr lang="en-US"/>
        </a:p>
      </dgm:t>
    </dgm:pt>
    <dgm:pt modelId="{BD12AA09-5DD5-42C2-AE13-F6AB7601F4C6}" type="pres">
      <dgm:prSet presAssocID="{77045BC6-550E-4D3B-85C4-97EBDB287163}" presName="diagram" presStyleCnt="0">
        <dgm:presLayoutVars>
          <dgm:dir/>
          <dgm:resizeHandles val="exact"/>
        </dgm:presLayoutVars>
      </dgm:prSet>
      <dgm:spPr/>
    </dgm:pt>
    <dgm:pt modelId="{9EA2E4FF-A532-45C0-A751-E721FAD3A60D}" type="pres">
      <dgm:prSet presAssocID="{4BA69974-0470-4CC8-8ECC-0CE427074B3B}" presName="node" presStyleLbl="node1" presStyleIdx="0" presStyleCnt="2">
        <dgm:presLayoutVars>
          <dgm:bulletEnabled val="1"/>
        </dgm:presLayoutVars>
      </dgm:prSet>
      <dgm:spPr/>
    </dgm:pt>
    <dgm:pt modelId="{DA975541-3E51-4E7F-972B-FD8DD6D65CC7}" type="pres">
      <dgm:prSet presAssocID="{53F0564D-1265-4775-B1A5-0C897108209C}" presName="sibTrans" presStyleCnt="0"/>
      <dgm:spPr/>
    </dgm:pt>
    <dgm:pt modelId="{D9B12ECB-018F-4173-9ADA-D82D8B12D8E7}" type="pres">
      <dgm:prSet presAssocID="{2D1BD872-16A7-4BA4-84EE-CDABE9F5FE6F}" presName="node" presStyleLbl="node1" presStyleIdx="1" presStyleCnt="2">
        <dgm:presLayoutVars>
          <dgm:bulletEnabled val="1"/>
        </dgm:presLayoutVars>
      </dgm:prSet>
      <dgm:spPr/>
    </dgm:pt>
  </dgm:ptLst>
  <dgm:cxnLst>
    <dgm:cxn modelId="{2D10CC45-A4DF-47AF-9E16-651301F19D28}" srcId="{77045BC6-550E-4D3B-85C4-97EBDB287163}" destId="{2D1BD872-16A7-4BA4-84EE-CDABE9F5FE6F}" srcOrd="1" destOrd="0" parTransId="{B2F4ECD4-5300-4A1D-95AF-2CB364EEF3E7}" sibTransId="{37E71D09-8310-46B8-A6CF-DC7C7286077E}"/>
    <dgm:cxn modelId="{CBA85869-F045-491C-9479-79BFB1F6DF0E}" type="presOf" srcId="{77045BC6-550E-4D3B-85C4-97EBDB287163}" destId="{BD12AA09-5DD5-42C2-AE13-F6AB7601F4C6}" srcOrd="0" destOrd="0" presId="urn:microsoft.com/office/officeart/2005/8/layout/default"/>
    <dgm:cxn modelId="{42DF1C71-1CC6-41E3-847D-531BF146B9D1}" srcId="{77045BC6-550E-4D3B-85C4-97EBDB287163}" destId="{4BA69974-0470-4CC8-8ECC-0CE427074B3B}" srcOrd="0" destOrd="0" parTransId="{893398CE-50A6-420C-AC86-2F8459825901}" sibTransId="{53F0564D-1265-4775-B1A5-0C897108209C}"/>
    <dgm:cxn modelId="{224AA37B-0544-4311-A34C-CED15EE27B7F}" type="presOf" srcId="{2D1BD872-16A7-4BA4-84EE-CDABE9F5FE6F}" destId="{D9B12ECB-018F-4173-9ADA-D82D8B12D8E7}" srcOrd="0" destOrd="0" presId="urn:microsoft.com/office/officeart/2005/8/layout/default"/>
    <dgm:cxn modelId="{1EA52597-B230-4935-B0AF-00E94B5602BC}" type="presOf" srcId="{4BA69974-0470-4CC8-8ECC-0CE427074B3B}" destId="{9EA2E4FF-A532-45C0-A751-E721FAD3A60D}" srcOrd="0" destOrd="0" presId="urn:microsoft.com/office/officeart/2005/8/layout/default"/>
    <dgm:cxn modelId="{8A557A98-1A02-4575-B569-F433618587B8}" type="presParOf" srcId="{BD12AA09-5DD5-42C2-AE13-F6AB7601F4C6}" destId="{9EA2E4FF-A532-45C0-A751-E721FAD3A60D}" srcOrd="0" destOrd="0" presId="urn:microsoft.com/office/officeart/2005/8/layout/default"/>
    <dgm:cxn modelId="{3323DBB9-DC21-496F-A3CC-FD971074FE1C}" type="presParOf" srcId="{BD12AA09-5DD5-42C2-AE13-F6AB7601F4C6}" destId="{DA975541-3E51-4E7F-972B-FD8DD6D65CC7}" srcOrd="1" destOrd="0" presId="urn:microsoft.com/office/officeart/2005/8/layout/default"/>
    <dgm:cxn modelId="{6A81E383-EF9D-4EA0-9F85-5CD6D98BB99F}" type="presParOf" srcId="{BD12AA09-5DD5-42C2-AE13-F6AB7601F4C6}" destId="{D9B12ECB-018F-4173-9ADA-D82D8B12D8E7}"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2E4FF-A532-45C0-A751-E721FAD3A60D}">
      <dsp:nvSpPr>
        <dsp:cNvPr id="0" name=""/>
        <dsp:cNvSpPr/>
      </dsp:nvSpPr>
      <dsp:spPr>
        <a:xfrm>
          <a:off x="1197" y="813203"/>
          <a:ext cx="4670575" cy="28023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just" defTabSz="1111250">
            <a:lnSpc>
              <a:spcPct val="90000"/>
            </a:lnSpc>
            <a:spcBef>
              <a:spcPct val="0"/>
            </a:spcBef>
            <a:spcAft>
              <a:spcPct val="35000"/>
            </a:spcAft>
            <a:buNone/>
          </a:pPr>
          <a:r>
            <a:rPr lang="es-MX" sz="2500" kern="1200" dirty="0"/>
            <a:t>Para poder valorar el patrimonio tenemos que considerar esta fórmula: </a:t>
          </a:r>
        </a:p>
        <a:p>
          <a:pPr marL="0" lvl="0" indent="0" algn="just" defTabSz="1111250">
            <a:lnSpc>
              <a:spcPct val="90000"/>
            </a:lnSpc>
            <a:spcBef>
              <a:spcPct val="0"/>
            </a:spcBef>
            <a:spcAft>
              <a:spcPct val="35000"/>
            </a:spcAft>
            <a:buNone/>
          </a:pPr>
          <a:r>
            <a:rPr lang="es-MX" sz="2500" kern="1200" dirty="0"/>
            <a:t>Bienes + Derechos – Obligaciones = Valor del patrimonio</a:t>
          </a:r>
          <a:endParaRPr lang="en-US" sz="2500" kern="1200" dirty="0"/>
        </a:p>
      </dsp:txBody>
      <dsp:txXfrm>
        <a:off x="1197" y="813203"/>
        <a:ext cx="4670575" cy="2802345"/>
      </dsp:txXfrm>
    </dsp:sp>
    <dsp:sp modelId="{D9B12ECB-018F-4173-9ADA-D82D8B12D8E7}">
      <dsp:nvSpPr>
        <dsp:cNvPr id="0" name=""/>
        <dsp:cNvSpPr/>
      </dsp:nvSpPr>
      <dsp:spPr>
        <a:xfrm>
          <a:off x="5138830" y="813203"/>
          <a:ext cx="4670575" cy="28023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just" defTabSz="1111250">
            <a:lnSpc>
              <a:spcPct val="90000"/>
            </a:lnSpc>
            <a:spcBef>
              <a:spcPct val="0"/>
            </a:spcBef>
            <a:spcAft>
              <a:spcPct val="35000"/>
            </a:spcAft>
            <a:buNone/>
          </a:pPr>
          <a:r>
            <a:rPr lang="es-MX" sz="2500" kern="1200"/>
            <a:t>A este valor se le conoce con el nombre de NETO PATRIMONIAL o PATRIMONIO NETO de la empresa, dándonos el verdadero valor que tiene la empresa para sus accionistas, en un momento concreto.</a:t>
          </a:r>
          <a:endParaRPr lang="en-US" sz="2500" kern="1200"/>
        </a:p>
      </dsp:txBody>
      <dsp:txXfrm>
        <a:off x="5138830" y="813203"/>
        <a:ext cx="4670575" cy="280234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1T21:29:10.219"/>
    </inkml:context>
    <inkml:brush xml:id="br0">
      <inkml:brushProperty name="width" value="0.05" units="cm"/>
      <inkml:brushProperty name="height" value="0.05" units="cm"/>
    </inkml:brush>
  </inkml:definitions>
  <inkml:trace contextRef="#ctx0" brushRef="#br0">1 0 32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7-03T01:09:51.619"/>
    </inkml:context>
    <inkml:brush xml:id="br0">
      <inkml:brushProperty name="width" value="0.05" units="cm"/>
      <inkml:brushProperty name="height" value="0.05" units="cm"/>
    </inkml:brush>
  </inkml:definitions>
  <inkml:trace contextRef="#ctx0" brushRef="#br0">1 0 32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7-03T01:52:36.001"/>
    </inkml:context>
    <inkml:brush xml:id="br0">
      <inkml:brushProperty name="width" value="0.05" units="cm"/>
      <inkml:brushProperty name="height" value="0.05" units="cm"/>
    </inkml:brush>
  </inkml:definitions>
  <inkml:trace contextRef="#ctx0" brushRef="#br0">1 0 32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7-03T02:11:22.827"/>
    </inkml:context>
    <inkml:brush xml:id="br0">
      <inkml:brushProperty name="width" value="0.05" units="cm"/>
      <inkml:brushProperty name="height" value="0.05" units="cm"/>
    </inkml:brush>
  </inkml:definitions>
  <inkml:trace contextRef="#ctx0" brushRef="#br0">1 0 32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7-03T02:17:50.148"/>
    </inkml:context>
    <inkml:brush xml:id="br0">
      <inkml:brushProperty name="width" value="0.05" units="cm"/>
      <inkml:brushProperty name="height" value="0.05" units="cm"/>
    </inkml:brush>
  </inkml:definitions>
  <inkml:trace contextRef="#ctx0" brushRef="#br0">1 0 32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7-05T12:13:40.825"/>
    </inkml:context>
    <inkml:brush xml:id="br0">
      <inkml:brushProperty name="width" value="0.05" units="cm"/>
      <inkml:brushProperty name="height" value="0.05" units="cm"/>
    </inkml:brush>
  </inkml:definitions>
  <inkml:trace contextRef="#ctx0" brushRef="#br0">1 0 32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D252C3-D332-45B1-927A-32162F23DE9F}" type="datetimeFigureOut">
              <a:rPr lang="es-EC" smtClean="0"/>
              <a:t>12/7/2021</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E5917F-5C2A-4125-87AD-B818A714FDE3}" type="slidenum">
              <a:rPr lang="es-EC" smtClean="0"/>
              <a:t>‹Nº›</a:t>
            </a:fld>
            <a:endParaRPr lang="es-EC"/>
          </a:p>
        </p:txBody>
      </p:sp>
    </p:spTree>
    <p:extLst>
      <p:ext uri="{BB962C8B-B14F-4D97-AF65-F5344CB8AC3E}">
        <p14:creationId xmlns:p14="http://schemas.microsoft.com/office/powerpoint/2010/main" val="1389361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Inmovilizado material construcciones </a:t>
            </a:r>
            <a:endParaRPr lang="es-EC" dirty="0"/>
          </a:p>
        </p:txBody>
      </p:sp>
      <p:sp>
        <p:nvSpPr>
          <p:cNvPr id="4" name="Marcador de número de diapositiva 3"/>
          <p:cNvSpPr>
            <a:spLocks noGrp="1"/>
          </p:cNvSpPr>
          <p:nvPr>
            <p:ph type="sldNum" sz="quarter" idx="5"/>
          </p:nvPr>
        </p:nvSpPr>
        <p:spPr/>
        <p:txBody>
          <a:bodyPr/>
          <a:lstStyle/>
          <a:p>
            <a:fld id="{43E5917F-5C2A-4125-87AD-B818A714FDE3}" type="slidenum">
              <a:rPr lang="es-EC" smtClean="0"/>
              <a:t>14</a:t>
            </a:fld>
            <a:endParaRPr lang="es-EC"/>
          </a:p>
        </p:txBody>
      </p:sp>
    </p:spTree>
    <p:extLst>
      <p:ext uri="{BB962C8B-B14F-4D97-AF65-F5344CB8AC3E}">
        <p14:creationId xmlns:p14="http://schemas.microsoft.com/office/powerpoint/2010/main" val="198580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E56D6-F195-48D7-978E-7EE16D430469}"/>
              </a:ext>
            </a:extLst>
          </p:cNvPr>
          <p:cNvSpPr>
            <a:spLocks noGrp="1"/>
          </p:cNvSpPr>
          <p:nvPr>
            <p:ph type="ctrTitle"/>
          </p:nvPr>
        </p:nvSpPr>
        <p:spPr>
          <a:xfrm>
            <a:off x="1756946" y="1104900"/>
            <a:ext cx="8376514" cy="3120504"/>
          </a:xfrm>
        </p:spPr>
        <p:txBody>
          <a:bodyPr anchor="b">
            <a:normAutofit/>
          </a:bodyPr>
          <a:lstStyle>
            <a:lvl1pPr algn="ctr">
              <a:lnSpc>
                <a:spcPct val="110000"/>
              </a:lnSpc>
              <a:defRPr sz="2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0A72F42-5C88-4F7D-803B-C371B570D784}"/>
              </a:ext>
            </a:extLst>
          </p:cNvPr>
          <p:cNvSpPr>
            <a:spLocks noGrp="1"/>
          </p:cNvSpPr>
          <p:nvPr>
            <p:ph type="subTitle" idx="1"/>
          </p:nvPr>
        </p:nvSpPr>
        <p:spPr>
          <a:xfrm>
            <a:off x="2908039" y="4442385"/>
            <a:ext cx="6074328" cy="984023"/>
          </a:xfrm>
        </p:spPr>
        <p:txBody>
          <a:bodyPr>
            <a:normAutofit/>
          </a:bodyPr>
          <a:lstStyle>
            <a:lvl1pPr marL="0" indent="0" algn="ctr">
              <a:lnSpc>
                <a:spcPct val="100000"/>
              </a:lnSpc>
              <a:buNone/>
              <a:defRPr sz="2000" i="0" spc="1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A0384F3-2D6A-49F6-8F79-F3955E90484E}"/>
              </a:ext>
            </a:extLst>
          </p:cNvPr>
          <p:cNvSpPr>
            <a:spLocks noGrp="1"/>
          </p:cNvSpPr>
          <p:nvPr>
            <p:ph type="dt" sz="half" idx="10"/>
          </p:nvPr>
        </p:nvSpPr>
        <p:spPr/>
        <p:txBody>
          <a:bodyPr/>
          <a:lstStyle/>
          <a:p>
            <a:fld id="{91F9259A-1FE3-4FF9-8A07-BDD8177164ED}" type="datetime4">
              <a:rPr lang="en-US" smtClean="0"/>
              <a:t>July 12, 2021</a:t>
            </a:fld>
            <a:endParaRPr lang="en-US" dirty="0"/>
          </a:p>
        </p:txBody>
      </p:sp>
      <p:sp>
        <p:nvSpPr>
          <p:cNvPr id="5" name="Footer Placeholder 4">
            <a:extLst>
              <a:ext uri="{FF2B5EF4-FFF2-40B4-BE49-F238E27FC236}">
                <a16:creationId xmlns:a16="http://schemas.microsoft.com/office/drawing/2014/main" id="{95363F32-CD31-4801-BAE4-09EEB126299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FD5D34C-49ED-4ADB-8693-73B790764F39}"/>
              </a:ext>
            </a:extLst>
          </p:cNvPr>
          <p:cNvSpPr>
            <a:spLocks noGrp="1"/>
          </p:cNvSpPr>
          <p:nvPr>
            <p:ph type="sldNum" sz="quarter" idx="12"/>
          </p:nvPr>
        </p:nvSpPr>
        <p:spPr/>
        <p:txBody>
          <a:bodyPr/>
          <a:lstStyle/>
          <a:p>
            <a:fld id="{9D4AEF59-F28E-467C-9EA3-92D1CFAD475A}" type="slidenum">
              <a:rPr lang="en-US" smtClean="0"/>
              <a:t>‹Nº›</a:t>
            </a:fld>
            <a:endParaRPr lang="en-US" dirty="0"/>
          </a:p>
        </p:txBody>
      </p:sp>
    </p:spTree>
    <p:extLst>
      <p:ext uri="{BB962C8B-B14F-4D97-AF65-F5344CB8AC3E}">
        <p14:creationId xmlns:p14="http://schemas.microsoft.com/office/powerpoint/2010/main" val="363624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BF0171A2-02C1-4543-8B6B-FCF7E69712DF}"/>
              </a:ext>
            </a:extLst>
          </p:cNvPr>
          <p:cNvSpPr>
            <a:spLocks noGrp="1"/>
          </p:cNvSpPr>
          <p:nvPr>
            <p:ph type="body" orient="vert" idx="1"/>
          </p:nvPr>
        </p:nvSpPr>
        <p:spPr>
          <a:xfrm>
            <a:off x="1050879" y="1825625"/>
            <a:ext cx="9810604" cy="451669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F95027C-A386-44E4-AFE1-33AFFDA3AD8F}"/>
              </a:ext>
            </a:extLst>
          </p:cNvPr>
          <p:cNvSpPr>
            <a:spLocks noGrp="1"/>
          </p:cNvSpPr>
          <p:nvPr>
            <p:ph type="dt" sz="half" idx="10"/>
          </p:nvPr>
        </p:nvSpPr>
        <p:spPr/>
        <p:txBody>
          <a:bodyPr/>
          <a:lstStyle/>
          <a:p>
            <a:fld id="{E5CC3C8F-D4A7-4EAD-92AD-82C91CB8BB85}" type="datetime4">
              <a:rPr lang="en-US" smtClean="0"/>
              <a:t>July 12, 2021</a:t>
            </a:fld>
            <a:endParaRPr lang="en-US" dirty="0"/>
          </a:p>
        </p:txBody>
      </p:sp>
      <p:sp>
        <p:nvSpPr>
          <p:cNvPr id="5" name="Footer Placeholder 4">
            <a:extLst>
              <a:ext uri="{FF2B5EF4-FFF2-40B4-BE49-F238E27FC236}">
                <a16:creationId xmlns:a16="http://schemas.microsoft.com/office/drawing/2014/main" id="{FB1BF710-0558-4457-825D-48713CAED3D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7A7F93D-5DC3-4C36-AEB0-79CDB15C316A}"/>
              </a:ext>
            </a:extLst>
          </p:cNvPr>
          <p:cNvSpPr>
            <a:spLocks noGrp="1"/>
          </p:cNvSpPr>
          <p:nvPr>
            <p:ph type="sldNum" sz="quarter" idx="12"/>
          </p:nvPr>
        </p:nvSpPr>
        <p:spPr/>
        <p:txBody>
          <a:bodyPr/>
          <a:lstStyle/>
          <a:p>
            <a:fld id="{9D4AEF59-F28E-467C-9EA3-92D1CFAD475A}" type="slidenum">
              <a:rPr lang="en-US" smtClean="0"/>
              <a:t>‹Nº›</a:t>
            </a:fld>
            <a:endParaRPr lang="en-US" dirty="0"/>
          </a:p>
        </p:txBody>
      </p:sp>
      <p:sp>
        <p:nvSpPr>
          <p:cNvPr id="7" name="Title 6">
            <a:extLst>
              <a:ext uri="{FF2B5EF4-FFF2-40B4-BE49-F238E27FC236}">
                <a16:creationId xmlns:a16="http://schemas.microsoft.com/office/drawing/2014/main" id="{87CFC0C8-11FE-4003-B2D6-B7B8E279056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78165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B41C5-3638-439D-BA61-4DAA142226E8}"/>
              </a:ext>
            </a:extLst>
          </p:cNvPr>
          <p:cNvSpPr>
            <a:spLocks noGrp="1"/>
          </p:cNvSpPr>
          <p:nvPr>
            <p:ph type="title" orient="vert"/>
          </p:nvPr>
        </p:nvSpPr>
        <p:spPr>
          <a:xfrm>
            <a:off x="8724901" y="464025"/>
            <a:ext cx="2161540" cy="580029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99B91A0-A376-483C-926E-189F376E5520}"/>
              </a:ext>
            </a:extLst>
          </p:cNvPr>
          <p:cNvSpPr>
            <a:spLocks noGrp="1"/>
          </p:cNvSpPr>
          <p:nvPr>
            <p:ph type="body" orient="vert" idx="1"/>
          </p:nvPr>
        </p:nvSpPr>
        <p:spPr>
          <a:xfrm>
            <a:off x="838200" y="464023"/>
            <a:ext cx="7886700" cy="58002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A14134E-B7D5-4664-BB2E-6A98ED630A9F}"/>
              </a:ext>
            </a:extLst>
          </p:cNvPr>
          <p:cNvSpPr>
            <a:spLocks noGrp="1"/>
          </p:cNvSpPr>
          <p:nvPr>
            <p:ph type="dt" sz="half" idx="10"/>
          </p:nvPr>
        </p:nvSpPr>
        <p:spPr/>
        <p:txBody>
          <a:bodyPr/>
          <a:lstStyle/>
          <a:p>
            <a:fld id="{BC011D41-E33C-4BC7-8272-37E8417FD097}" type="datetime4">
              <a:rPr lang="en-US" smtClean="0"/>
              <a:t>July 12, 2021</a:t>
            </a:fld>
            <a:endParaRPr lang="en-US" dirty="0"/>
          </a:p>
        </p:txBody>
      </p:sp>
      <p:sp>
        <p:nvSpPr>
          <p:cNvPr id="5" name="Footer Placeholder 4">
            <a:extLst>
              <a:ext uri="{FF2B5EF4-FFF2-40B4-BE49-F238E27FC236}">
                <a16:creationId xmlns:a16="http://schemas.microsoft.com/office/drawing/2014/main" id="{92A54E2A-B1CE-4F2E-9D9A-D47E514D59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EE7C304-46A8-4179-87A2-B8CC10BAAFAE}"/>
              </a:ext>
            </a:extLst>
          </p:cNvPr>
          <p:cNvSpPr>
            <a:spLocks noGrp="1"/>
          </p:cNvSpPr>
          <p:nvPr>
            <p:ph type="sldNum" sz="quarter" idx="12"/>
          </p:nvPr>
        </p:nvSpPr>
        <p:spPr/>
        <p:txBody>
          <a:bodyPr/>
          <a:lstStyle/>
          <a:p>
            <a:fld id="{9D4AEF59-F28E-467C-9EA3-92D1CFAD475A}" type="slidenum">
              <a:rPr lang="en-US" smtClean="0"/>
              <a:t>‹Nº›</a:t>
            </a:fld>
            <a:endParaRPr lang="en-US" dirty="0"/>
          </a:p>
        </p:txBody>
      </p:sp>
    </p:spTree>
    <p:extLst>
      <p:ext uri="{BB962C8B-B14F-4D97-AF65-F5344CB8AC3E}">
        <p14:creationId xmlns:p14="http://schemas.microsoft.com/office/powerpoint/2010/main" val="4282540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7B333-9E16-4502-96B5-3F586B7E003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6ED0795-5EC7-4FF8-9FC7-22AFA3C552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6A2DA5B-9862-4A23-8FEC-5C1ABC2EEF1B}"/>
              </a:ext>
            </a:extLst>
          </p:cNvPr>
          <p:cNvSpPr>
            <a:spLocks noGrp="1"/>
          </p:cNvSpPr>
          <p:nvPr>
            <p:ph type="dt" sz="half" idx="10"/>
          </p:nvPr>
        </p:nvSpPr>
        <p:spPr>
          <a:xfrm rot="5400000">
            <a:off x="10506456" y="5074920"/>
            <a:ext cx="2647667" cy="365125"/>
          </a:xfrm>
        </p:spPr>
        <p:txBody>
          <a:bodyPr/>
          <a:lstStyle/>
          <a:p>
            <a:fld id="{5D340FED-6E95-4177-A7EF-CD303B9E611D}" type="datetime4">
              <a:rPr lang="en-US" smtClean="0"/>
              <a:t>July 12, 2021</a:t>
            </a:fld>
            <a:endParaRPr lang="en-US" dirty="0"/>
          </a:p>
        </p:txBody>
      </p:sp>
      <p:sp>
        <p:nvSpPr>
          <p:cNvPr id="5" name="Footer Placeholder 4">
            <a:extLst>
              <a:ext uri="{FF2B5EF4-FFF2-40B4-BE49-F238E27FC236}">
                <a16:creationId xmlns:a16="http://schemas.microsoft.com/office/drawing/2014/main" id="{C63D9A4B-0DA7-46BB-9DCE-3F26075C44C6}"/>
              </a:ext>
            </a:extLst>
          </p:cNvPr>
          <p:cNvSpPr>
            <a:spLocks noGrp="1"/>
          </p:cNvSpPr>
          <p:nvPr>
            <p:ph type="ftr" sz="quarter" idx="11"/>
          </p:nvPr>
        </p:nvSpPr>
        <p:spPr>
          <a:xfrm rot="5400000">
            <a:off x="10451592" y="1408176"/>
            <a:ext cx="2770499" cy="365125"/>
          </a:xfrm>
        </p:spPr>
        <p:txBody>
          <a:bodyPr/>
          <a:lstStyle/>
          <a:p>
            <a:endParaRPr lang="en-US" dirty="0"/>
          </a:p>
        </p:txBody>
      </p:sp>
      <p:sp>
        <p:nvSpPr>
          <p:cNvPr id="6" name="Slide Number Placeholder 5">
            <a:extLst>
              <a:ext uri="{FF2B5EF4-FFF2-40B4-BE49-F238E27FC236}">
                <a16:creationId xmlns:a16="http://schemas.microsoft.com/office/drawing/2014/main" id="{EE6A7C47-81AC-431C-A7C3-2BC71AD14417}"/>
              </a:ext>
            </a:extLst>
          </p:cNvPr>
          <p:cNvSpPr>
            <a:spLocks noGrp="1"/>
          </p:cNvSpPr>
          <p:nvPr>
            <p:ph type="sldNum" sz="quarter" idx="12"/>
          </p:nvPr>
        </p:nvSpPr>
        <p:spPr>
          <a:xfrm>
            <a:off x="11558016" y="3136392"/>
            <a:ext cx="545911" cy="580029"/>
          </a:xfrm>
        </p:spPr>
        <p:txBody>
          <a:bodyPr/>
          <a:lstStyle/>
          <a:p>
            <a:fld id="{9D4AEF59-F28E-467C-9EA3-92D1CFAD475A}" type="slidenum">
              <a:rPr lang="en-US" smtClean="0"/>
              <a:t>‹Nº›</a:t>
            </a:fld>
            <a:endParaRPr lang="en-US" dirty="0"/>
          </a:p>
        </p:txBody>
      </p:sp>
    </p:spTree>
    <p:extLst>
      <p:ext uri="{BB962C8B-B14F-4D97-AF65-F5344CB8AC3E}">
        <p14:creationId xmlns:p14="http://schemas.microsoft.com/office/powerpoint/2010/main" val="3230174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D2E47-4DC7-46C4-9407-FA4CF7E0AAE3}"/>
              </a:ext>
            </a:extLst>
          </p:cNvPr>
          <p:cNvSpPr>
            <a:spLocks noGrp="1"/>
          </p:cNvSpPr>
          <p:nvPr>
            <p:ph type="title"/>
          </p:nvPr>
        </p:nvSpPr>
        <p:spPr>
          <a:xfrm>
            <a:off x="1052513" y="1709738"/>
            <a:ext cx="9087774" cy="3438524"/>
          </a:xfrm>
        </p:spPr>
        <p:txBody>
          <a:bodyPr anchor="b">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BF7B502-122E-4177-A408-FC436A254215}"/>
              </a:ext>
            </a:extLst>
          </p:cNvPr>
          <p:cNvSpPr>
            <a:spLocks noGrp="1"/>
          </p:cNvSpPr>
          <p:nvPr>
            <p:ph type="body" idx="1"/>
          </p:nvPr>
        </p:nvSpPr>
        <p:spPr>
          <a:xfrm>
            <a:off x="1052513" y="5148262"/>
            <a:ext cx="8844522" cy="1138238"/>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229696-2AEF-4765-B33E-7DA328E464FF}"/>
              </a:ext>
            </a:extLst>
          </p:cNvPr>
          <p:cNvSpPr>
            <a:spLocks noGrp="1"/>
          </p:cNvSpPr>
          <p:nvPr>
            <p:ph type="dt" sz="half" idx="10"/>
          </p:nvPr>
        </p:nvSpPr>
        <p:spPr/>
        <p:txBody>
          <a:bodyPr/>
          <a:lstStyle/>
          <a:p>
            <a:fld id="{477962CB-39AD-45A9-800F-54DAB53D6021}" type="datetime4">
              <a:rPr lang="en-US" smtClean="0"/>
              <a:t>July 12, 2021</a:t>
            </a:fld>
            <a:endParaRPr lang="en-US" dirty="0"/>
          </a:p>
        </p:txBody>
      </p:sp>
      <p:sp>
        <p:nvSpPr>
          <p:cNvPr id="5" name="Footer Placeholder 4">
            <a:extLst>
              <a:ext uri="{FF2B5EF4-FFF2-40B4-BE49-F238E27FC236}">
                <a16:creationId xmlns:a16="http://schemas.microsoft.com/office/drawing/2014/main" id="{4729B2E4-2F1C-4FEE-AAB2-4FCC3EEFD1D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427D4B8-E107-480A-AA17-261CA49BBB5D}"/>
              </a:ext>
            </a:extLst>
          </p:cNvPr>
          <p:cNvSpPr>
            <a:spLocks noGrp="1"/>
          </p:cNvSpPr>
          <p:nvPr>
            <p:ph type="sldNum" sz="quarter" idx="12"/>
          </p:nvPr>
        </p:nvSpPr>
        <p:spPr/>
        <p:txBody>
          <a:bodyPr/>
          <a:lstStyle/>
          <a:p>
            <a:fld id="{9D4AEF59-F28E-467C-9EA3-92D1CFAD475A}" type="slidenum">
              <a:rPr lang="en-US" smtClean="0"/>
              <a:t>‹Nº›</a:t>
            </a:fld>
            <a:endParaRPr lang="en-US" dirty="0"/>
          </a:p>
        </p:txBody>
      </p:sp>
    </p:spTree>
    <p:extLst>
      <p:ext uri="{BB962C8B-B14F-4D97-AF65-F5344CB8AC3E}">
        <p14:creationId xmlns:p14="http://schemas.microsoft.com/office/powerpoint/2010/main" val="3545505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BAE8-3305-4F08-BECB-56AD7FD4E4B1}"/>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77021AC-6D8D-4D24-8B01-8AE8F41BE4B8}"/>
              </a:ext>
            </a:extLst>
          </p:cNvPr>
          <p:cNvSpPr>
            <a:spLocks noGrp="1"/>
          </p:cNvSpPr>
          <p:nvPr>
            <p:ph sz="half" idx="1"/>
          </p:nvPr>
        </p:nvSpPr>
        <p:spPr>
          <a:xfrm>
            <a:off x="1050878" y="1825624"/>
            <a:ext cx="4473622" cy="4460875"/>
          </a:xfrm>
        </p:spPr>
        <p:txBody>
          <a:bodyPr/>
          <a:lstStyle>
            <a:lvl2pPr marL="274320" indent="0">
              <a:buFontTx/>
              <a:buNone/>
              <a:defRPr/>
            </a:lvl2pPr>
            <a:lvl3pPr marL="502920">
              <a:defRPr/>
            </a:lvl3pPr>
            <a:lvl4pPr marL="548640" indent="0">
              <a:buFontTx/>
              <a:buNone/>
              <a:defRPr/>
            </a:lvl4pPr>
            <a:lvl5pPr marL="73152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8E7F49C-3DB3-40B7-89B3-E3BC32FC110F}"/>
              </a:ext>
            </a:extLst>
          </p:cNvPr>
          <p:cNvSpPr>
            <a:spLocks noGrp="1"/>
          </p:cNvSpPr>
          <p:nvPr>
            <p:ph sz="half" idx="2"/>
          </p:nvPr>
        </p:nvSpPr>
        <p:spPr>
          <a:xfrm>
            <a:off x="5844540" y="1825624"/>
            <a:ext cx="5016943"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1E33D58-BDF5-4F1F-806B-0491CB3624A9}"/>
              </a:ext>
            </a:extLst>
          </p:cNvPr>
          <p:cNvSpPr>
            <a:spLocks noGrp="1"/>
          </p:cNvSpPr>
          <p:nvPr>
            <p:ph type="dt" sz="half" idx="10"/>
          </p:nvPr>
        </p:nvSpPr>
        <p:spPr/>
        <p:txBody>
          <a:bodyPr/>
          <a:lstStyle/>
          <a:p>
            <a:fld id="{2DEDF93D-55AB-4606-B9D7-742F1FC51983}" type="datetime4">
              <a:rPr lang="en-US" smtClean="0"/>
              <a:t>July 12, 2021</a:t>
            </a:fld>
            <a:endParaRPr lang="en-US" dirty="0"/>
          </a:p>
        </p:txBody>
      </p:sp>
      <p:sp>
        <p:nvSpPr>
          <p:cNvPr id="6" name="Footer Placeholder 5">
            <a:extLst>
              <a:ext uri="{FF2B5EF4-FFF2-40B4-BE49-F238E27FC236}">
                <a16:creationId xmlns:a16="http://schemas.microsoft.com/office/drawing/2014/main" id="{848BCBFD-1FE1-441A-B3AF-C3E7E7B8D11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70CE272-E6FB-455B-BACB-2471D66D956F}"/>
              </a:ext>
            </a:extLst>
          </p:cNvPr>
          <p:cNvSpPr>
            <a:spLocks noGrp="1"/>
          </p:cNvSpPr>
          <p:nvPr>
            <p:ph type="sldNum" sz="quarter" idx="12"/>
          </p:nvPr>
        </p:nvSpPr>
        <p:spPr/>
        <p:txBody>
          <a:bodyPr/>
          <a:lstStyle/>
          <a:p>
            <a:fld id="{9D4AEF59-F28E-467C-9EA3-92D1CFAD475A}" type="slidenum">
              <a:rPr lang="en-US" smtClean="0"/>
              <a:t>‹Nº›</a:t>
            </a:fld>
            <a:endParaRPr lang="en-US" dirty="0"/>
          </a:p>
        </p:txBody>
      </p:sp>
    </p:spTree>
    <p:extLst>
      <p:ext uri="{BB962C8B-B14F-4D97-AF65-F5344CB8AC3E}">
        <p14:creationId xmlns:p14="http://schemas.microsoft.com/office/powerpoint/2010/main" val="248357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73A4FB-9EF5-4D6C-A275-2DE1077A29E7}"/>
              </a:ext>
            </a:extLst>
          </p:cNvPr>
          <p:cNvSpPr>
            <a:spLocks noGrp="1"/>
          </p:cNvSpPr>
          <p:nvPr>
            <p:ph type="body" idx="1"/>
          </p:nvPr>
        </p:nvSpPr>
        <p:spPr>
          <a:xfrm>
            <a:off x="1071563" y="1835219"/>
            <a:ext cx="4452938"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DC9972A-4D34-4A9F-84EB-8D64A703B56C}"/>
              </a:ext>
            </a:extLst>
          </p:cNvPr>
          <p:cNvSpPr>
            <a:spLocks noGrp="1"/>
          </p:cNvSpPr>
          <p:nvPr>
            <p:ph sz="half" idx="2"/>
          </p:nvPr>
        </p:nvSpPr>
        <p:spPr>
          <a:xfrm>
            <a:off x="1071562" y="2717801"/>
            <a:ext cx="4452938" cy="3559452"/>
          </a:xfrm>
        </p:spPr>
        <p:txBody>
          <a:bodyPr/>
          <a:lstStyle>
            <a:lvl2pPr marL="274320" indent="0">
              <a:buFontTx/>
              <a:buNone/>
              <a:defRPr/>
            </a:lvl2pPr>
            <a:lvl3pPr marL="548640">
              <a:defRPr/>
            </a:lvl3pPr>
            <a:lvl4pPr marL="594360" indent="0">
              <a:buFontTx/>
              <a:buNone/>
              <a:defRPr/>
            </a:lvl4pPr>
            <a:lvl5pPr marL="8229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DBBDDE3-C8D7-4600-8259-24E1F8118A41}"/>
              </a:ext>
            </a:extLst>
          </p:cNvPr>
          <p:cNvSpPr>
            <a:spLocks noGrp="1"/>
          </p:cNvSpPr>
          <p:nvPr>
            <p:ph type="body" sz="quarter" idx="3"/>
          </p:nvPr>
        </p:nvSpPr>
        <p:spPr>
          <a:xfrm>
            <a:off x="5844540" y="1835219"/>
            <a:ext cx="5016943"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4649FFF-44C7-4256-AFE1-C5457C7AB501}"/>
              </a:ext>
            </a:extLst>
          </p:cNvPr>
          <p:cNvSpPr>
            <a:spLocks noGrp="1"/>
          </p:cNvSpPr>
          <p:nvPr>
            <p:ph sz="quarter" idx="4"/>
          </p:nvPr>
        </p:nvSpPr>
        <p:spPr>
          <a:xfrm>
            <a:off x="5844540" y="2717800"/>
            <a:ext cx="5016943" cy="3559453"/>
          </a:xfrm>
        </p:spPr>
        <p:txBody>
          <a:bodyPr/>
          <a:lstStyle>
            <a:lvl2pPr marL="457200" indent="0">
              <a:buNone/>
              <a:defRPr/>
            </a:lvl2pPr>
            <a:lvl3pPr marL="548640">
              <a:defRPr/>
            </a:lvl3pPr>
            <a:lvl4pPr marL="594360" indent="0">
              <a:buFontTx/>
              <a:buNone/>
              <a:defRPr/>
            </a:lvl4pPr>
            <a:lvl5pPr marL="8229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1BEC6ACF-080E-4B7C-B0C0-77E90C16E9F6}"/>
              </a:ext>
            </a:extLst>
          </p:cNvPr>
          <p:cNvSpPr>
            <a:spLocks noGrp="1"/>
          </p:cNvSpPr>
          <p:nvPr>
            <p:ph type="dt" sz="half" idx="10"/>
          </p:nvPr>
        </p:nvSpPr>
        <p:spPr/>
        <p:txBody>
          <a:bodyPr/>
          <a:lstStyle/>
          <a:p>
            <a:fld id="{DDF2841D-FB5C-47AB-B2FF-32E855C1EA71}" type="datetime4">
              <a:rPr lang="en-US" smtClean="0"/>
              <a:t>July 12, 2021</a:t>
            </a:fld>
            <a:endParaRPr lang="en-US" dirty="0"/>
          </a:p>
        </p:txBody>
      </p:sp>
      <p:sp>
        <p:nvSpPr>
          <p:cNvPr id="8" name="Footer Placeholder 7">
            <a:extLst>
              <a:ext uri="{FF2B5EF4-FFF2-40B4-BE49-F238E27FC236}">
                <a16:creationId xmlns:a16="http://schemas.microsoft.com/office/drawing/2014/main" id="{39A68C0B-BC90-4ADA-B6E6-2B30BFF9E71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3BCE559-C82B-4E27-965B-4AC3C66FC8F8}"/>
              </a:ext>
            </a:extLst>
          </p:cNvPr>
          <p:cNvSpPr>
            <a:spLocks noGrp="1"/>
          </p:cNvSpPr>
          <p:nvPr>
            <p:ph type="sldNum" sz="quarter" idx="12"/>
          </p:nvPr>
        </p:nvSpPr>
        <p:spPr/>
        <p:txBody>
          <a:bodyPr/>
          <a:lstStyle/>
          <a:p>
            <a:fld id="{9D4AEF59-F28E-467C-9EA3-92D1CFAD475A}" type="slidenum">
              <a:rPr lang="en-US" smtClean="0"/>
              <a:t>‹Nº›</a:t>
            </a:fld>
            <a:endParaRPr lang="en-US" dirty="0"/>
          </a:p>
        </p:txBody>
      </p:sp>
      <p:sp>
        <p:nvSpPr>
          <p:cNvPr id="12" name="Title 11">
            <a:extLst>
              <a:ext uri="{FF2B5EF4-FFF2-40B4-BE49-F238E27FC236}">
                <a16:creationId xmlns:a16="http://schemas.microsoft.com/office/drawing/2014/main" id="{3752B99E-38EC-4745-889B-124D3475964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59986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3DE7304-D393-47F0-ACCC-1F72EFCCE7CA}"/>
              </a:ext>
            </a:extLst>
          </p:cNvPr>
          <p:cNvSpPr>
            <a:spLocks noGrp="1"/>
          </p:cNvSpPr>
          <p:nvPr>
            <p:ph type="dt" sz="half" idx="10"/>
          </p:nvPr>
        </p:nvSpPr>
        <p:spPr/>
        <p:txBody>
          <a:bodyPr/>
          <a:lstStyle/>
          <a:p>
            <a:fld id="{118537E9-D174-424D-BEE8-AFC4CA5F9F97}" type="datetime4">
              <a:rPr lang="en-US" smtClean="0"/>
              <a:t>July 12, 2021</a:t>
            </a:fld>
            <a:endParaRPr lang="en-US" dirty="0"/>
          </a:p>
        </p:txBody>
      </p:sp>
      <p:sp>
        <p:nvSpPr>
          <p:cNvPr id="4" name="Footer Placeholder 3">
            <a:extLst>
              <a:ext uri="{FF2B5EF4-FFF2-40B4-BE49-F238E27FC236}">
                <a16:creationId xmlns:a16="http://schemas.microsoft.com/office/drawing/2014/main" id="{B68451FF-032D-4787-BA4B-5EB415494AC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9B7511D-7256-4A08-BF62-3B3F821A6F02}"/>
              </a:ext>
            </a:extLst>
          </p:cNvPr>
          <p:cNvSpPr>
            <a:spLocks noGrp="1"/>
          </p:cNvSpPr>
          <p:nvPr>
            <p:ph type="sldNum" sz="quarter" idx="12"/>
          </p:nvPr>
        </p:nvSpPr>
        <p:spPr/>
        <p:txBody>
          <a:bodyPr/>
          <a:lstStyle/>
          <a:p>
            <a:fld id="{9D4AEF59-F28E-467C-9EA3-92D1CFAD475A}" type="slidenum">
              <a:rPr lang="en-US" smtClean="0"/>
              <a:t>‹Nº›</a:t>
            </a:fld>
            <a:endParaRPr lang="en-US" dirty="0"/>
          </a:p>
        </p:txBody>
      </p:sp>
      <p:sp>
        <p:nvSpPr>
          <p:cNvPr id="6" name="Title 5">
            <a:extLst>
              <a:ext uri="{FF2B5EF4-FFF2-40B4-BE49-F238E27FC236}">
                <a16:creationId xmlns:a16="http://schemas.microsoft.com/office/drawing/2014/main" id="{03FCDA27-1C47-4EA1-A160-EC91FD88BC3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19922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DE8ADA-7BF8-433A-8770-61C690F37DCB}"/>
              </a:ext>
            </a:extLst>
          </p:cNvPr>
          <p:cNvSpPr>
            <a:spLocks noGrp="1"/>
          </p:cNvSpPr>
          <p:nvPr>
            <p:ph type="dt" sz="half" idx="10"/>
          </p:nvPr>
        </p:nvSpPr>
        <p:spPr/>
        <p:txBody>
          <a:bodyPr/>
          <a:lstStyle/>
          <a:p>
            <a:fld id="{1C7A44C0-F7AC-49C2-8289-1E7A86D9FB50}" type="datetime4">
              <a:rPr lang="en-US" smtClean="0"/>
              <a:t>July 12, 2021</a:t>
            </a:fld>
            <a:endParaRPr lang="en-US" dirty="0"/>
          </a:p>
        </p:txBody>
      </p:sp>
      <p:sp>
        <p:nvSpPr>
          <p:cNvPr id="3" name="Footer Placeholder 2">
            <a:extLst>
              <a:ext uri="{FF2B5EF4-FFF2-40B4-BE49-F238E27FC236}">
                <a16:creationId xmlns:a16="http://schemas.microsoft.com/office/drawing/2014/main" id="{16357B86-EC22-49C6-BBC6-639D57D1AFB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D63764B-CF91-4C81-B4C3-5B5E5A973610}"/>
              </a:ext>
            </a:extLst>
          </p:cNvPr>
          <p:cNvSpPr>
            <a:spLocks noGrp="1"/>
          </p:cNvSpPr>
          <p:nvPr>
            <p:ph type="sldNum" sz="quarter" idx="12"/>
          </p:nvPr>
        </p:nvSpPr>
        <p:spPr/>
        <p:txBody>
          <a:bodyPr/>
          <a:lstStyle/>
          <a:p>
            <a:fld id="{9D4AEF59-F28E-467C-9EA3-92D1CFAD475A}" type="slidenum">
              <a:rPr lang="en-US" smtClean="0"/>
              <a:t>‹Nº›</a:t>
            </a:fld>
            <a:endParaRPr lang="en-US" dirty="0"/>
          </a:p>
        </p:txBody>
      </p:sp>
    </p:spTree>
    <p:extLst>
      <p:ext uri="{BB962C8B-B14F-4D97-AF65-F5344CB8AC3E}">
        <p14:creationId xmlns:p14="http://schemas.microsoft.com/office/powerpoint/2010/main" val="3268160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E4801-B0C7-4458-B413-24D6E68FAA57}"/>
              </a:ext>
            </a:extLst>
          </p:cNvPr>
          <p:cNvSpPr>
            <a:spLocks noGrp="1"/>
          </p:cNvSpPr>
          <p:nvPr>
            <p:ph type="title"/>
          </p:nvPr>
        </p:nvSpPr>
        <p:spPr>
          <a:xfrm>
            <a:off x="1063633" y="457200"/>
            <a:ext cx="4170355" cy="1917509"/>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2FA0C76-733A-488A-89FB-7D04FD64BD68}"/>
              </a:ext>
            </a:extLst>
          </p:cNvPr>
          <p:cNvSpPr>
            <a:spLocks noGrp="1"/>
          </p:cNvSpPr>
          <p:nvPr>
            <p:ph idx="1"/>
          </p:nvPr>
        </p:nvSpPr>
        <p:spPr>
          <a:xfrm>
            <a:off x="5481637" y="457200"/>
            <a:ext cx="5562601" cy="59436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D45B9DE-016A-4B31-BB52-99C76E28B4B9}"/>
              </a:ext>
            </a:extLst>
          </p:cNvPr>
          <p:cNvSpPr>
            <a:spLocks noGrp="1"/>
          </p:cNvSpPr>
          <p:nvPr>
            <p:ph type="body" sz="half" idx="2"/>
          </p:nvPr>
        </p:nvSpPr>
        <p:spPr>
          <a:xfrm>
            <a:off x="1063633" y="2374708"/>
            <a:ext cx="4170355" cy="40260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ED6CC3-66DD-4D9A-A9C7-F588BA88C992}"/>
              </a:ext>
            </a:extLst>
          </p:cNvPr>
          <p:cNvSpPr>
            <a:spLocks noGrp="1"/>
          </p:cNvSpPr>
          <p:nvPr>
            <p:ph type="dt" sz="half" idx="10"/>
          </p:nvPr>
        </p:nvSpPr>
        <p:spPr/>
        <p:txBody>
          <a:bodyPr/>
          <a:lstStyle/>
          <a:p>
            <a:fld id="{73BB84BC-6E78-40D1-8831-40AB1F596614}" type="datetime4">
              <a:rPr lang="en-US" smtClean="0"/>
              <a:t>July 12, 2021</a:t>
            </a:fld>
            <a:endParaRPr lang="en-US" dirty="0"/>
          </a:p>
        </p:txBody>
      </p:sp>
      <p:sp>
        <p:nvSpPr>
          <p:cNvPr id="6" name="Footer Placeholder 5">
            <a:extLst>
              <a:ext uri="{FF2B5EF4-FFF2-40B4-BE49-F238E27FC236}">
                <a16:creationId xmlns:a16="http://schemas.microsoft.com/office/drawing/2014/main" id="{31359FC8-04EF-4F7D-8E43-4EE0E95DA99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71C964-4227-4DEE-87A1-026162DDF664}"/>
              </a:ext>
            </a:extLst>
          </p:cNvPr>
          <p:cNvSpPr>
            <a:spLocks noGrp="1"/>
          </p:cNvSpPr>
          <p:nvPr>
            <p:ph type="sldNum" sz="quarter" idx="12"/>
          </p:nvPr>
        </p:nvSpPr>
        <p:spPr/>
        <p:txBody>
          <a:bodyPr/>
          <a:lstStyle/>
          <a:p>
            <a:fld id="{9D4AEF59-F28E-467C-9EA3-92D1CFAD475A}" type="slidenum">
              <a:rPr lang="en-US" smtClean="0"/>
              <a:t>‹Nº›</a:t>
            </a:fld>
            <a:endParaRPr lang="en-US" dirty="0"/>
          </a:p>
        </p:txBody>
      </p:sp>
    </p:spTree>
    <p:extLst>
      <p:ext uri="{BB962C8B-B14F-4D97-AF65-F5344CB8AC3E}">
        <p14:creationId xmlns:p14="http://schemas.microsoft.com/office/powerpoint/2010/main" val="2629112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0EB4E-D4BB-4C86-A820-63474E5A4086}"/>
              </a:ext>
            </a:extLst>
          </p:cNvPr>
          <p:cNvSpPr>
            <a:spLocks noGrp="1"/>
          </p:cNvSpPr>
          <p:nvPr>
            <p:ph type="title"/>
          </p:nvPr>
        </p:nvSpPr>
        <p:spPr>
          <a:xfrm>
            <a:off x="1062038" y="457199"/>
            <a:ext cx="3913241" cy="192881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54FA99A1-8FAF-415D-A399-1B2C2A0F2300}"/>
              </a:ext>
            </a:extLst>
          </p:cNvPr>
          <p:cNvSpPr>
            <a:spLocks noGrp="1"/>
          </p:cNvSpPr>
          <p:nvPr>
            <p:ph type="pic" idx="1"/>
          </p:nvPr>
        </p:nvSpPr>
        <p:spPr>
          <a:xfrm>
            <a:off x="5257752" y="457200"/>
            <a:ext cx="6110288"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84A15BEE-9915-4637-85A2-2AF2872C72BC}"/>
              </a:ext>
            </a:extLst>
          </p:cNvPr>
          <p:cNvSpPr>
            <a:spLocks noGrp="1"/>
          </p:cNvSpPr>
          <p:nvPr>
            <p:ph type="body" sz="half" idx="2"/>
          </p:nvPr>
        </p:nvSpPr>
        <p:spPr>
          <a:xfrm>
            <a:off x="1062038" y="2386013"/>
            <a:ext cx="3913241" cy="40147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73427C-3B67-4ED4-925D-04B9C09AA54B}"/>
              </a:ext>
            </a:extLst>
          </p:cNvPr>
          <p:cNvSpPr>
            <a:spLocks noGrp="1"/>
          </p:cNvSpPr>
          <p:nvPr>
            <p:ph type="dt" sz="half" idx="10"/>
          </p:nvPr>
        </p:nvSpPr>
        <p:spPr/>
        <p:txBody>
          <a:bodyPr/>
          <a:lstStyle/>
          <a:p>
            <a:fld id="{ADFA080F-3961-4D42-BEDE-84A1FED032F1}" type="datetime4">
              <a:rPr lang="en-US" smtClean="0"/>
              <a:t>July 12, 2021</a:t>
            </a:fld>
            <a:endParaRPr lang="en-US" dirty="0"/>
          </a:p>
        </p:txBody>
      </p:sp>
      <p:sp>
        <p:nvSpPr>
          <p:cNvPr id="6" name="Footer Placeholder 5">
            <a:extLst>
              <a:ext uri="{FF2B5EF4-FFF2-40B4-BE49-F238E27FC236}">
                <a16:creationId xmlns:a16="http://schemas.microsoft.com/office/drawing/2014/main" id="{EEB5DAFD-22DE-4E9E-9C72-B16C1F273D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0E8EE99-49CC-4A30-8ADA-39EFD8DAAD22}"/>
              </a:ext>
            </a:extLst>
          </p:cNvPr>
          <p:cNvSpPr>
            <a:spLocks noGrp="1"/>
          </p:cNvSpPr>
          <p:nvPr>
            <p:ph type="sldNum" sz="quarter" idx="12"/>
          </p:nvPr>
        </p:nvSpPr>
        <p:spPr/>
        <p:txBody>
          <a:bodyPr/>
          <a:lstStyle/>
          <a:p>
            <a:fld id="{9D4AEF59-F28E-467C-9EA3-92D1CFAD475A}" type="slidenum">
              <a:rPr lang="en-US" smtClean="0"/>
              <a:t>‹Nº›</a:t>
            </a:fld>
            <a:endParaRPr lang="en-US" dirty="0"/>
          </a:p>
        </p:txBody>
      </p:sp>
    </p:spTree>
    <p:extLst>
      <p:ext uri="{BB962C8B-B14F-4D97-AF65-F5344CB8AC3E}">
        <p14:creationId xmlns:p14="http://schemas.microsoft.com/office/powerpoint/2010/main" val="2975709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customXml" Target="../ink/ink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10" name="Picture 9" descr="A person in a dark room&#10;&#10;Description automatically generated">
            <a:extLst>
              <a:ext uri="{FF2B5EF4-FFF2-40B4-BE49-F238E27FC236}">
                <a16:creationId xmlns:a16="http://schemas.microsoft.com/office/drawing/2014/main" id="{DEB2E8C4-C3E7-4048-A43D-9859510CFA9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p:sp>
        <p:nvSpPr>
          <p:cNvPr id="2" name="Title Placeholder 1">
            <a:extLst>
              <a:ext uri="{FF2B5EF4-FFF2-40B4-BE49-F238E27FC236}">
                <a16:creationId xmlns:a16="http://schemas.microsoft.com/office/drawing/2014/main" id="{9AFBD2E1-C16B-4996-869C-DD03823A80A4}"/>
              </a:ext>
            </a:extLst>
          </p:cNvPr>
          <p:cNvSpPr>
            <a:spLocks noGrp="1"/>
          </p:cNvSpPr>
          <p:nvPr>
            <p:ph type="title"/>
          </p:nvPr>
        </p:nvSpPr>
        <p:spPr>
          <a:xfrm>
            <a:off x="1050879" y="609601"/>
            <a:ext cx="9810604" cy="12160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844DB6A-ED8E-4755-BC7A-B7AA65244231}"/>
              </a:ext>
            </a:extLst>
          </p:cNvPr>
          <p:cNvSpPr>
            <a:spLocks noGrp="1"/>
          </p:cNvSpPr>
          <p:nvPr>
            <p:ph type="body" idx="1"/>
          </p:nvPr>
        </p:nvSpPr>
        <p:spPr>
          <a:xfrm>
            <a:off x="1050879" y="1825624"/>
            <a:ext cx="9810604" cy="44287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FF5CE27-B558-4B88-ACE3-B70423127730}"/>
              </a:ext>
            </a:extLst>
          </p:cNvPr>
          <p:cNvSpPr>
            <a:spLocks noGrp="1"/>
          </p:cNvSpPr>
          <p:nvPr>
            <p:ph type="dt" sz="half" idx="2"/>
          </p:nvPr>
        </p:nvSpPr>
        <p:spPr>
          <a:xfrm rot="5400000">
            <a:off x="10509243" y="5071825"/>
            <a:ext cx="2647667" cy="365125"/>
          </a:xfrm>
          <a:prstGeom prst="rect">
            <a:avLst/>
          </a:prstGeom>
        </p:spPr>
        <p:txBody>
          <a:bodyPr vert="horz" lIns="91440" tIns="45720" rIns="91440" bIns="45720" rtlCol="0" anchor="ctr"/>
          <a:lstStyle>
            <a:lvl1pPr algn="l">
              <a:defRPr sz="900" cap="all" spc="300" baseline="0">
                <a:solidFill>
                  <a:schemeClr val="tx1">
                    <a:lumMod val="85000"/>
                    <a:lumOff val="15000"/>
                  </a:schemeClr>
                </a:solidFill>
                <a:latin typeface="+mn-lt"/>
              </a:defRPr>
            </a:lvl1pPr>
          </a:lstStyle>
          <a:p>
            <a:fld id="{A33960BD-7AC1-4217-9611-AAA56D3EE38F}" type="datetime4">
              <a:rPr lang="en-US" smtClean="0"/>
              <a:pPr/>
              <a:t>July 12, 2021</a:t>
            </a:fld>
            <a:endParaRPr lang="en-US" dirty="0">
              <a:latin typeface="+mn-lt"/>
            </a:endParaRPr>
          </a:p>
        </p:txBody>
      </p:sp>
      <p:sp>
        <p:nvSpPr>
          <p:cNvPr id="5" name="Footer Placeholder 4">
            <a:extLst>
              <a:ext uri="{FF2B5EF4-FFF2-40B4-BE49-F238E27FC236}">
                <a16:creationId xmlns:a16="http://schemas.microsoft.com/office/drawing/2014/main" id="{4ACE5D61-F203-4F00-9CF1-AB0AE4937006}"/>
              </a:ext>
            </a:extLst>
          </p:cNvPr>
          <p:cNvSpPr>
            <a:spLocks noGrp="1"/>
          </p:cNvSpPr>
          <p:nvPr>
            <p:ph type="ftr" sz="quarter" idx="3"/>
          </p:nvPr>
        </p:nvSpPr>
        <p:spPr>
          <a:xfrm rot="5400000">
            <a:off x="10447827" y="1407402"/>
            <a:ext cx="2770499" cy="365125"/>
          </a:xfrm>
          <a:prstGeom prst="rect">
            <a:avLst/>
          </a:prstGeom>
        </p:spPr>
        <p:txBody>
          <a:bodyPr vert="horz" lIns="91440" tIns="45720" rIns="91440" bIns="45720" rtlCol="0" anchor="ctr"/>
          <a:lstStyle>
            <a:lvl1pPr algn="r">
              <a:defRPr sz="900" cap="all" spc="300" baseline="0">
                <a:solidFill>
                  <a:schemeClr val="tx1">
                    <a:lumMod val="85000"/>
                    <a:lumOff val="15000"/>
                  </a:schemeClr>
                </a:solidFill>
                <a:latin typeface="+mn-lt"/>
              </a:defRPr>
            </a:lvl1pPr>
          </a:lstStyle>
          <a:p>
            <a:endParaRPr lang="en-US" dirty="0">
              <a:latin typeface="+mn-lt"/>
            </a:endParaRPr>
          </a:p>
        </p:txBody>
      </p:sp>
      <p:sp>
        <p:nvSpPr>
          <p:cNvPr id="6" name="Slide Number Placeholder 5">
            <a:extLst>
              <a:ext uri="{FF2B5EF4-FFF2-40B4-BE49-F238E27FC236}">
                <a16:creationId xmlns:a16="http://schemas.microsoft.com/office/drawing/2014/main" id="{39FF38BD-5F38-4F6E-B5DD-EB1AF06002E2}"/>
              </a:ext>
            </a:extLst>
          </p:cNvPr>
          <p:cNvSpPr>
            <a:spLocks noGrp="1"/>
          </p:cNvSpPr>
          <p:nvPr>
            <p:ph type="sldNum" sz="quarter" idx="4"/>
          </p:nvPr>
        </p:nvSpPr>
        <p:spPr>
          <a:xfrm>
            <a:off x="11560121" y="3138985"/>
            <a:ext cx="545911" cy="580029"/>
          </a:xfrm>
          <a:prstGeom prst="rect">
            <a:avLst/>
          </a:prstGeom>
        </p:spPr>
        <p:txBody>
          <a:bodyPr vert="horz" lIns="91440" tIns="45720" rIns="91440" bIns="45720" rtlCol="0" anchor="ctr"/>
          <a:lstStyle>
            <a:lvl1pPr algn="ctr">
              <a:defRPr sz="1600">
                <a:solidFill>
                  <a:schemeClr val="tx1">
                    <a:lumMod val="85000"/>
                    <a:lumOff val="15000"/>
                  </a:schemeClr>
                </a:solidFill>
                <a:latin typeface="+mn-lt"/>
              </a:defRPr>
            </a:lvl1pPr>
          </a:lstStyle>
          <a:p>
            <a:fld id="{9D4AEF59-F28E-467C-9EA3-92D1CFAD475A}" type="slidenum">
              <a:rPr lang="en-US" smtClean="0"/>
              <a:pPr/>
              <a:t>‹Nº›</a:t>
            </a:fld>
            <a:endParaRPr lang="en-US" dirty="0">
              <a:latin typeface="+mn-lt"/>
            </a:endParaRPr>
          </a:p>
        </p:txBody>
      </p:sp>
      <mc:AlternateContent xmlns:mc="http://schemas.openxmlformats.org/markup-compatibility/2006" xmlns:p14="http://schemas.microsoft.com/office/powerpoint/2010/main">
        <mc:Choice Requires="p14">
          <p:contentPart p14:bwMode="auto" r:id="rId14">
            <p14:nvContentPartPr>
              <p14:cNvPr id="18" name="Ink 17">
                <a:extLst>
                  <a:ext uri="{FF2B5EF4-FFF2-40B4-BE49-F238E27FC236}">
                    <a16:creationId xmlns:a16="http://schemas.microsoft.com/office/drawing/2014/main" id="{24D29CCB-7956-4E3E-8880-304085F04BF4}"/>
                  </a:ext>
                </a:extLst>
              </p14:cNvPr>
              <p14:cNvContentPartPr/>
              <p14:nvPr/>
            </p14:nvContentPartPr>
            <p14:xfrm>
              <a:off x="12490710" y="6342652"/>
              <a:ext cx="360" cy="360"/>
            </p14:xfrm>
          </p:contentPart>
        </mc:Choice>
        <mc:Fallback xmlns="">
          <p:pic>
            <p:nvPicPr>
              <p:cNvPr id="18" name="Ink 17">
                <a:extLst>
                  <a:ext uri="{FF2B5EF4-FFF2-40B4-BE49-F238E27FC236}">
                    <a16:creationId xmlns:a16="http://schemas.microsoft.com/office/drawing/2014/main" id="{24D29CCB-7956-4E3E-8880-304085F04BF4}"/>
                  </a:ext>
                </a:extLst>
              </p:cNvPr>
              <p:cNvPicPr/>
              <p:nvPr/>
            </p:nvPicPr>
            <p:blipFill>
              <a:blip r:embed="rId15"/>
              <a:stretch>
                <a:fillRect/>
              </a:stretch>
            </p:blipFill>
            <p:spPr>
              <a:xfrm>
                <a:off x="12481710" y="6333652"/>
                <a:ext cx="18000" cy="18000"/>
              </a:xfrm>
              <a:prstGeom prst="rect">
                <a:avLst/>
              </a:prstGeom>
            </p:spPr>
          </p:pic>
        </mc:Fallback>
      </mc:AlternateContent>
    </p:spTree>
    <p:extLst>
      <p:ext uri="{BB962C8B-B14F-4D97-AF65-F5344CB8AC3E}">
        <p14:creationId xmlns:p14="http://schemas.microsoft.com/office/powerpoint/2010/main" val="248612365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5" r:id="rId7"/>
    <p:sldLayoutId id="2147483681" r:id="rId8"/>
    <p:sldLayoutId id="2147483682" r:id="rId9"/>
    <p:sldLayoutId id="2147483683" r:id="rId10"/>
    <p:sldLayoutId id="2147483684" r:id="rId11"/>
  </p:sldLayoutIdLst>
  <p:hf sldNum="0" hdr="0" ftr="0" dt="0"/>
  <p:txStyles>
    <p:titleStyle>
      <a:lvl1pPr algn="l" defTabSz="914400" rtl="0" eaLnBrk="1" latinLnBrk="0" hangingPunct="1">
        <a:lnSpc>
          <a:spcPct val="110000"/>
        </a:lnSpc>
        <a:spcBef>
          <a:spcPct val="0"/>
        </a:spcBef>
        <a:buNone/>
        <a:defRPr sz="2800" kern="1200" cap="all" spc="600" baseline="0">
          <a:solidFill>
            <a:schemeClr val="tx1">
              <a:lumMod val="85000"/>
              <a:lumOff val="15000"/>
            </a:schemeClr>
          </a:solidFill>
          <a:latin typeface="+mj-lt"/>
          <a:ea typeface="Batang" panose="02030600000101010101" pitchFamily="18" charset="-127"/>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png"/><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1.png"/><Relationship Id="rId1" Type="http://schemas.openxmlformats.org/officeDocument/2006/relationships/slideLayout" Target="../slideLayouts/slideLayout3.xml"/><Relationship Id="rId5" Type="http://schemas.openxmlformats.org/officeDocument/2006/relationships/image" Target="../media/image4.jpe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customXml" Target="../ink/ink4.xml"/></Relationships>
</file>

<file path=ppt/slides/_rels/slide5.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1.png"/><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342306-C49E-412B-A56A-67DBDDD050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8E81931-EC11-4433-BB7B-ED42BAA244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Calculadora y bloc de notas">
            <a:extLst>
              <a:ext uri="{FF2B5EF4-FFF2-40B4-BE49-F238E27FC236}">
                <a16:creationId xmlns:a16="http://schemas.microsoft.com/office/drawing/2014/main" id="{DEC80C8C-E516-48B5-B657-BC1B6E11A71B}"/>
              </a:ext>
            </a:extLst>
          </p:cNvPr>
          <p:cNvPicPr>
            <a:picLocks noChangeAspect="1"/>
          </p:cNvPicPr>
          <p:nvPr/>
        </p:nvPicPr>
        <p:blipFill rotWithShape="1">
          <a:blip r:embed="rId2"/>
          <a:srcRect t="11280" b="4451"/>
          <a:stretch/>
        </p:blipFill>
        <p:spPr>
          <a:xfrm>
            <a:off x="-1" y="10"/>
            <a:ext cx="12192000" cy="6857991"/>
          </a:xfrm>
          <a:custGeom>
            <a:avLst/>
            <a:gdLst/>
            <a:ahLst/>
            <a:cxnLst/>
            <a:rect l="l" t="t" r="r" b="b"/>
            <a:pathLst>
              <a:path w="12192000" h="6858001">
                <a:moveTo>
                  <a:pt x="424170" y="5138037"/>
                </a:moveTo>
                <a:cubicBezTo>
                  <a:pt x="420631" y="5139454"/>
                  <a:pt x="416160" y="5142711"/>
                  <a:pt x="409816" y="5148812"/>
                </a:cubicBezTo>
                <a:cubicBezTo>
                  <a:pt x="384513" y="5138857"/>
                  <a:pt x="376759" y="5150303"/>
                  <a:pt x="338986" y="5151800"/>
                </a:cubicBezTo>
                <a:cubicBezTo>
                  <a:pt x="325123" y="5143154"/>
                  <a:pt x="312164" y="5144939"/>
                  <a:pt x="298810" y="5149975"/>
                </a:cubicBezTo>
                <a:cubicBezTo>
                  <a:pt x="263615" y="5143861"/>
                  <a:pt x="229134" y="5149769"/>
                  <a:pt x="188339" y="5148846"/>
                </a:cubicBezTo>
                <a:cubicBezTo>
                  <a:pt x="146705" y="5135892"/>
                  <a:pt x="120710" y="5151713"/>
                  <a:pt x="77129" y="5150650"/>
                </a:cubicBezTo>
                <a:cubicBezTo>
                  <a:pt x="38418" y="5128290"/>
                  <a:pt x="43948" y="5173219"/>
                  <a:pt x="8098" y="5168295"/>
                </a:cubicBezTo>
                <a:lnTo>
                  <a:pt x="1" y="5165746"/>
                </a:lnTo>
                <a:lnTo>
                  <a:pt x="1" y="6858000"/>
                </a:lnTo>
                <a:lnTo>
                  <a:pt x="10232860" y="6858000"/>
                </a:lnTo>
                <a:lnTo>
                  <a:pt x="10220407" y="6835765"/>
                </a:lnTo>
                <a:cubicBezTo>
                  <a:pt x="10182003" y="6791243"/>
                  <a:pt x="10087600" y="6802565"/>
                  <a:pt x="10022026" y="6757762"/>
                </a:cubicBezTo>
                <a:cubicBezTo>
                  <a:pt x="9975094" y="6742036"/>
                  <a:pt x="9890498" y="6761609"/>
                  <a:pt x="9882203" y="6723651"/>
                </a:cubicBezTo>
                <a:cubicBezTo>
                  <a:pt x="9854598" y="6741435"/>
                  <a:pt x="9842217" y="6703212"/>
                  <a:pt x="9818566" y="6696063"/>
                </a:cubicBezTo>
                <a:cubicBezTo>
                  <a:pt x="9795728" y="6706492"/>
                  <a:pt x="9788960" y="6693053"/>
                  <a:pt x="9771904" y="6687476"/>
                </a:cubicBezTo>
                <a:cubicBezTo>
                  <a:pt x="9761819" y="6694575"/>
                  <a:pt x="9746945" y="6691639"/>
                  <a:pt x="9744274" y="6680895"/>
                </a:cubicBezTo>
                <a:cubicBezTo>
                  <a:pt x="9757100" y="6659288"/>
                  <a:pt x="9702280" y="6661999"/>
                  <a:pt x="9702272" y="6645623"/>
                </a:cubicBezTo>
                <a:cubicBezTo>
                  <a:pt x="9672878" y="6637308"/>
                  <a:pt x="9536850" y="6635434"/>
                  <a:pt x="9520815" y="6606549"/>
                </a:cubicBezTo>
                <a:cubicBezTo>
                  <a:pt x="9462694" y="6584419"/>
                  <a:pt x="9364629" y="6609780"/>
                  <a:pt x="9338854" y="6604752"/>
                </a:cubicBezTo>
                <a:cubicBezTo>
                  <a:pt x="9301826" y="6646470"/>
                  <a:pt x="9206253" y="6504340"/>
                  <a:pt x="9096712" y="6483405"/>
                </a:cubicBezTo>
                <a:cubicBezTo>
                  <a:pt x="9080776" y="6485371"/>
                  <a:pt x="9072854" y="6483990"/>
                  <a:pt x="9071445" y="6472839"/>
                </a:cubicBezTo>
                <a:cubicBezTo>
                  <a:pt x="9037733" y="6465416"/>
                  <a:pt x="9013244" y="6434113"/>
                  <a:pt x="8985766" y="6442932"/>
                </a:cubicBezTo>
                <a:cubicBezTo>
                  <a:pt x="8957782" y="6428350"/>
                  <a:pt x="8922645" y="6396528"/>
                  <a:pt x="8903538" y="6385345"/>
                </a:cubicBezTo>
                <a:lnTo>
                  <a:pt x="8874169" y="6368574"/>
                </a:lnTo>
                <a:lnTo>
                  <a:pt x="8861902" y="6365959"/>
                </a:lnTo>
                <a:lnTo>
                  <a:pt x="8853873" y="6369328"/>
                </a:lnTo>
                <a:lnTo>
                  <a:pt x="8834271" y="6361166"/>
                </a:lnTo>
                <a:cubicBezTo>
                  <a:pt x="8817275" y="6357159"/>
                  <a:pt x="8768811" y="6350946"/>
                  <a:pt x="8751898" y="6345286"/>
                </a:cubicBezTo>
                <a:cubicBezTo>
                  <a:pt x="8748776" y="6336482"/>
                  <a:pt x="8742014" y="6330840"/>
                  <a:pt x="8732794" y="6327212"/>
                </a:cubicBezTo>
                <a:lnTo>
                  <a:pt x="8711457" y="6323423"/>
                </a:lnTo>
                <a:lnTo>
                  <a:pt x="8698945" y="6311035"/>
                </a:lnTo>
                <a:cubicBezTo>
                  <a:pt x="8693307" y="6308234"/>
                  <a:pt x="8686288" y="6307695"/>
                  <a:pt x="8676966" y="6311045"/>
                </a:cubicBezTo>
                <a:cubicBezTo>
                  <a:pt x="8659160" y="6306470"/>
                  <a:pt x="8609036" y="6288869"/>
                  <a:pt x="8592109" y="6283578"/>
                </a:cubicBezTo>
                <a:lnTo>
                  <a:pt x="8575406" y="6279301"/>
                </a:lnTo>
                <a:lnTo>
                  <a:pt x="8567743" y="6271333"/>
                </a:lnTo>
                <a:cubicBezTo>
                  <a:pt x="8560971" y="6265479"/>
                  <a:pt x="8553359" y="6261637"/>
                  <a:pt x="8544105" y="6262067"/>
                </a:cubicBezTo>
                <a:lnTo>
                  <a:pt x="8534981" y="6264544"/>
                </a:lnTo>
                <a:cubicBezTo>
                  <a:pt x="8534770" y="6263238"/>
                  <a:pt x="8534558" y="6261934"/>
                  <a:pt x="8534347" y="6260628"/>
                </a:cubicBezTo>
                <a:cubicBezTo>
                  <a:pt x="8534165" y="6254552"/>
                  <a:pt x="8531548" y="6248727"/>
                  <a:pt x="8502329" y="6245007"/>
                </a:cubicBezTo>
                <a:cubicBezTo>
                  <a:pt x="8484064" y="6230757"/>
                  <a:pt x="8460296" y="6219075"/>
                  <a:pt x="8433327" y="6211089"/>
                </a:cubicBezTo>
                <a:cubicBezTo>
                  <a:pt x="8427709" y="6216009"/>
                  <a:pt x="8420390" y="6205541"/>
                  <a:pt x="8415974" y="6202794"/>
                </a:cubicBezTo>
                <a:cubicBezTo>
                  <a:pt x="8414286" y="6206457"/>
                  <a:pt x="8402161" y="6205639"/>
                  <a:pt x="8399490" y="6201686"/>
                </a:cubicBezTo>
                <a:cubicBezTo>
                  <a:pt x="8320765" y="6169327"/>
                  <a:pt x="8353074" y="6214472"/>
                  <a:pt x="8311484" y="6182351"/>
                </a:cubicBezTo>
                <a:cubicBezTo>
                  <a:pt x="8303469" y="6179348"/>
                  <a:pt x="8296282" y="6179741"/>
                  <a:pt x="8289612" y="6181576"/>
                </a:cubicBezTo>
                <a:lnTo>
                  <a:pt x="8279273" y="6185905"/>
                </a:lnTo>
                <a:lnTo>
                  <a:pt x="8247464" y="6169167"/>
                </a:lnTo>
                <a:cubicBezTo>
                  <a:pt x="8231409" y="6162506"/>
                  <a:pt x="8214145" y="6156986"/>
                  <a:pt x="8196077" y="6152768"/>
                </a:cubicBezTo>
                <a:cubicBezTo>
                  <a:pt x="8190058" y="6159824"/>
                  <a:pt x="8178350" y="6146423"/>
                  <a:pt x="8172107" y="6143116"/>
                </a:cubicBezTo>
                <a:cubicBezTo>
                  <a:pt x="8170795" y="6148161"/>
                  <a:pt x="8155185" y="6148083"/>
                  <a:pt x="8150882" y="6143014"/>
                </a:cubicBezTo>
                <a:cubicBezTo>
                  <a:pt x="8043325" y="6106278"/>
                  <a:pt x="8094757" y="6164012"/>
                  <a:pt x="8034498" y="6124492"/>
                </a:cubicBezTo>
                <a:cubicBezTo>
                  <a:pt x="8023614" y="6121142"/>
                  <a:pt x="8014563" y="6122270"/>
                  <a:pt x="8006497" y="6125284"/>
                </a:cubicBezTo>
                <a:lnTo>
                  <a:pt x="7991273" y="6133623"/>
                </a:lnTo>
                <a:lnTo>
                  <a:pt x="7982265" y="6128245"/>
                </a:lnTo>
                <a:cubicBezTo>
                  <a:pt x="7944891" y="6121713"/>
                  <a:pt x="7931226" y="6130583"/>
                  <a:pt x="7912085" y="6116164"/>
                </a:cubicBezTo>
                <a:cubicBezTo>
                  <a:pt x="7878698" y="6108552"/>
                  <a:pt x="7840370" y="6103928"/>
                  <a:pt x="7810187" y="6096690"/>
                </a:cubicBezTo>
                <a:cubicBezTo>
                  <a:pt x="7796246" y="6076752"/>
                  <a:pt x="7753799" y="6081964"/>
                  <a:pt x="7730989" y="6072734"/>
                </a:cubicBezTo>
                <a:cubicBezTo>
                  <a:pt x="7721214" y="6064442"/>
                  <a:pt x="7713300" y="6061979"/>
                  <a:pt x="7700459" y="6067006"/>
                </a:cubicBezTo>
                <a:cubicBezTo>
                  <a:pt x="7655845" y="6027129"/>
                  <a:pt x="7669185" y="6060343"/>
                  <a:pt x="7623221" y="6040209"/>
                </a:cubicBezTo>
                <a:cubicBezTo>
                  <a:pt x="7584174" y="6020582"/>
                  <a:pt x="7538418" y="6004445"/>
                  <a:pt x="7505047" y="5967561"/>
                </a:cubicBezTo>
                <a:cubicBezTo>
                  <a:pt x="7499654" y="5957788"/>
                  <a:pt x="7482081" y="5951500"/>
                  <a:pt x="7465796" y="5953517"/>
                </a:cubicBezTo>
                <a:cubicBezTo>
                  <a:pt x="7462992" y="5953864"/>
                  <a:pt x="7460335" y="5954450"/>
                  <a:pt x="7457905" y="5955255"/>
                </a:cubicBezTo>
                <a:cubicBezTo>
                  <a:pt x="7438909" y="5929939"/>
                  <a:pt x="7419483" y="5937312"/>
                  <a:pt x="7412223" y="5921118"/>
                </a:cubicBezTo>
                <a:cubicBezTo>
                  <a:pt x="7372805" y="5907834"/>
                  <a:pt x="7334821" y="5915363"/>
                  <a:pt x="7327761" y="5901038"/>
                </a:cubicBezTo>
                <a:cubicBezTo>
                  <a:pt x="7306340" y="5897895"/>
                  <a:pt x="7272477" y="5906823"/>
                  <a:pt x="7261184" y="5890673"/>
                </a:cubicBezTo>
                <a:cubicBezTo>
                  <a:pt x="7255248" y="5901086"/>
                  <a:pt x="7239803" y="5877939"/>
                  <a:pt x="7225085" y="5882795"/>
                </a:cubicBezTo>
                <a:cubicBezTo>
                  <a:pt x="7214264" y="5887405"/>
                  <a:pt x="7207054" y="5881458"/>
                  <a:pt x="7197451" y="5879354"/>
                </a:cubicBezTo>
                <a:cubicBezTo>
                  <a:pt x="7183450" y="5882063"/>
                  <a:pt x="7143816" y="5866354"/>
                  <a:pt x="7134462" y="5858264"/>
                </a:cubicBezTo>
                <a:cubicBezTo>
                  <a:pt x="7113779" y="5832126"/>
                  <a:pt x="7050656" y="5838460"/>
                  <a:pt x="7033126" y="5818152"/>
                </a:cubicBezTo>
                <a:cubicBezTo>
                  <a:pt x="7025879" y="5814394"/>
                  <a:pt x="7018444" y="5812123"/>
                  <a:pt x="7010931" y="5810784"/>
                </a:cubicBezTo>
                <a:lnTo>
                  <a:pt x="6965772" y="5809570"/>
                </a:lnTo>
                <a:cubicBezTo>
                  <a:pt x="6958379" y="5809773"/>
                  <a:pt x="6951122" y="5809811"/>
                  <a:pt x="6944112" y="5809138"/>
                </a:cubicBezTo>
                <a:cubicBezTo>
                  <a:pt x="6958919" y="5787231"/>
                  <a:pt x="6886934" y="5799790"/>
                  <a:pt x="6910662" y="5784032"/>
                </a:cubicBezTo>
                <a:cubicBezTo>
                  <a:pt x="6874725" y="5776519"/>
                  <a:pt x="6864413" y="5762624"/>
                  <a:pt x="6827210" y="5751855"/>
                </a:cubicBezTo>
                <a:lnTo>
                  <a:pt x="6687442" y="5719421"/>
                </a:lnTo>
                <a:cubicBezTo>
                  <a:pt x="6635980" y="5699070"/>
                  <a:pt x="6610828" y="5697607"/>
                  <a:pt x="6564352" y="5686060"/>
                </a:cubicBezTo>
                <a:cubicBezTo>
                  <a:pt x="6528033" y="5637185"/>
                  <a:pt x="6494010" y="5648754"/>
                  <a:pt x="6467880" y="5616169"/>
                </a:cubicBezTo>
                <a:cubicBezTo>
                  <a:pt x="6416367" y="5601837"/>
                  <a:pt x="6419822" y="5586932"/>
                  <a:pt x="6362159" y="5586807"/>
                </a:cubicBezTo>
                <a:lnTo>
                  <a:pt x="6310657" y="5553477"/>
                </a:lnTo>
                <a:cubicBezTo>
                  <a:pt x="6299083" y="5546856"/>
                  <a:pt x="6295885" y="5548752"/>
                  <a:pt x="6292713" y="5547078"/>
                </a:cubicBezTo>
                <a:lnTo>
                  <a:pt x="6291623" y="5543429"/>
                </a:lnTo>
                <a:lnTo>
                  <a:pt x="6281704" y="5538282"/>
                </a:lnTo>
                <a:lnTo>
                  <a:pt x="6264107" y="5526263"/>
                </a:lnTo>
                <a:lnTo>
                  <a:pt x="6258989" y="5525777"/>
                </a:lnTo>
                <a:lnTo>
                  <a:pt x="6229603" y="5510395"/>
                </a:lnTo>
                <a:lnTo>
                  <a:pt x="6228332" y="5511020"/>
                </a:lnTo>
                <a:cubicBezTo>
                  <a:pt x="6224808" y="5512072"/>
                  <a:pt x="6220944" y="5512187"/>
                  <a:pt x="6216260" y="5510345"/>
                </a:cubicBezTo>
                <a:cubicBezTo>
                  <a:pt x="6210740" y="5525445"/>
                  <a:pt x="6208492" y="5513908"/>
                  <a:pt x="6195167" y="5507142"/>
                </a:cubicBezTo>
                <a:cubicBezTo>
                  <a:pt x="6176634" y="5504447"/>
                  <a:pt x="6121193" y="5496797"/>
                  <a:pt x="6105064" y="5494176"/>
                </a:cubicBezTo>
                <a:lnTo>
                  <a:pt x="6098392" y="5491417"/>
                </a:lnTo>
                <a:lnTo>
                  <a:pt x="6098057" y="5491548"/>
                </a:lnTo>
                <a:cubicBezTo>
                  <a:pt x="6096177" y="5491345"/>
                  <a:pt x="6093821" y="5490586"/>
                  <a:pt x="6090617" y="5489007"/>
                </a:cubicBezTo>
                <a:lnTo>
                  <a:pt x="6086227" y="5486388"/>
                </a:lnTo>
                <a:lnTo>
                  <a:pt x="6073282" y="5481036"/>
                </a:lnTo>
                <a:lnTo>
                  <a:pt x="6067488" y="5480426"/>
                </a:lnTo>
                <a:cubicBezTo>
                  <a:pt x="6040063" y="5480093"/>
                  <a:pt x="5951728" y="5481604"/>
                  <a:pt x="5908730" y="5479037"/>
                </a:cubicBezTo>
                <a:cubicBezTo>
                  <a:pt x="5872265" y="5473380"/>
                  <a:pt x="5839094" y="5474990"/>
                  <a:pt x="5809501" y="5465027"/>
                </a:cubicBezTo>
                <a:cubicBezTo>
                  <a:pt x="5795691" y="5468278"/>
                  <a:pt x="5783378" y="5468468"/>
                  <a:pt x="5773910" y="5458581"/>
                </a:cubicBezTo>
                <a:cubicBezTo>
                  <a:pt x="5739320" y="5455590"/>
                  <a:pt x="5728309" y="5465623"/>
                  <a:pt x="5708984" y="5453146"/>
                </a:cubicBezTo>
                <a:cubicBezTo>
                  <a:pt x="5685394" y="5468413"/>
                  <a:pt x="5685992" y="5461186"/>
                  <a:pt x="5678327" y="5454412"/>
                </a:cubicBezTo>
                <a:lnTo>
                  <a:pt x="5677140" y="5453823"/>
                </a:lnTo>
                <a:lnTo>
                  <a:pt x="5673887" y="5456023"/>
                </a:lnTo>
                <a:lnTo>
                  <a:pt x="5668198" y="5456346"/>
                </a:lnTo>
                <a:lnTo>
                  <a:pt x="5653664" y="5453106"/>
                </a:lnTo>
                <a:lnTo>
                  <a:pt x="5648366" y="5451209"/>
                </a:lnTo>
                <a:cubicBezTo>
                  <a:pt x="5644655" y="5450154"/>
                  <a:pt x="5642109" y="5449779"/>
                  <a:pt x="5640260" y="5449878"/>
                </a:cubicBezTo>
                <a:lnTo>
                  <a:pt x="5640006" y="5450061"/>
                </a:lnTo>
                <a:lnTo>
                  <a:pt x="5632515" y="5448391"/>
                </a:lnTo>
                <a:cubicBezTo>
                  <a:pt x="5619998" y="5445077"/>
                  <a:pt x="5607933" y="5441385"/>
                  <a:pt x="5596539" y="5437486"/>
                </a:cubicBezTo>
                <a:cubicBezTo>
                  <a:pt x="5583544" y="5447920"/>
                  <a:pt x="5543214" y="5426318"/>
                  <a:pt x="5542416" y="5449938"/>
                </a:cubicBezTo>
                <a:cubicBezTo>
                  <a:pt x="5526882" y="5445355"/>
                  <a:pt x="5519529" y="5434267"/>
                  <a:pt x="5521246" y="5450133"/>
                </a:cubicBezTo>
                <a:cubicBezTo>
                  <a:pt x="5516029" y="5449054"/>
                  <a:pt x="5512471" y="5449786"/>
                  <a:pt x="5509658" y="5451392"/>
                </a:cubicBezTo>
                <a:lnTo>
                  <a:pt x="5508753" y="5452216"/>
                </a:lnTo>
                <a:lnTo>
                  <a:pt x="5469291" y="5441993"/>
                </a:lnTo>
                <a:lnTo>
                  <a:pt x="5447375" y="5432879"/>
                </a:lnTo>
                <a:lnTo>
                  <a:pt x="5435760" y="5429360"/>
                </a:lnTo>
                <a:lnTo>
                  <a:pt x="5433081" y="5425914"/>
                </a:lnTo>
                <a:cubicBezTo>
                  <a:pt x="5429853" y="5423556"/>
                  <a:pt x="5424794" y="5421926"/>
                  <a:pt x="5415630" y="5421963"/>
                </a:cubicBezTo>
                <a:lnTo>
                  <a:pt x="5413399" y="5422434"/>
                </a:lnTo>
                <a:lnTo>
                  <a:pt x="5399853" y="5415736"/>
                </a:lnTo>
                <a:cubicBezTo>
                  <a:pt x="5395637" y="5412982"/>
                  <a:pt x="5392091" y="5409780"/>
                  <a:pt x="5389520" y="5405967"/>
                </a:cubicBezTo>
                <a:cubicBezTo>
                  <a:pt x="5335580" y="5415065"/>
                  <a:pt x="5292600" y="5391357"/>
                  <a:pt x="5237937" y="5385377"/>
                </a:cubicBezTo>
                <a:cubicBezTo>
                  <a:pt x="5207993" y="5376752"/>
                  <a:pt x="5126456" y="5381084"/>
                  <a:pt x="5119496" y="5352643"/>
                </a:cubicBezTo>
                <a:cubicBezTo>
                  <a:pt x="5080107" y="5344358"/>
                  <a:pt x="5054089" y="5342197"/>
                  <a:pt x="5001601" y="5335667"/>
                </a:cubicBezTo>
                <a:cubicBezTo>
                  <a:pt x="4950440" y="5305462"/>
                  <a:pt x="4862311" y="5312335"/>
                  <a:pt x="4801046" y="5292281"/>
                </a:cubicBezTo>
                <a:cubicBezTo>
                  <a:pt x="4760767" y="5309390"/>
                  <a:pt x="4784753" y="5291346"/>
                  <a:pt x="4747748" y="5289636"/>
                </a:cubicBezTo>
                <a:cubicBezTo>
                  <a:pt x="4762748" y="5270206"/>
                  <a:pt x="4701198" y="5294183"/>
                  <a:pt x="4705062" y="5270079"/>
                </a:cubicBezTo>
                <a:cubicBezTo>
                  <a:pt x="4698206" y="5270532"/>
                  <a:pt x="4691442" y="5271728"/>
                  <a:pt x="4684625" y="5273113"/>
                </a:cubicBezTo>
                <a:lnTo>
                  <a:pt x="4681053" y="5273825"/>
                </a:lnTo>
                <a:lnTo>
                  <a:pt x="4667771" y="5272561"/>
                </a:lnTo>
                <a:lnTo>
                  <a:pt x="4662767" y="5277347"/>
                </a:lnTo>
                <a:lnTo>
                  <a:pt x="4641874" y="5279132"/>
                </a:lnTo>
                <a:cubicBezTo>
                  <a:pt x="4634243" y="5279004"/>
                  <a:pt x="4626260" y="5277939"/>
                  <a:pt x="4617779" y="5275371"/>
                </a:cubicBezTo>
                <a:cubicBezTo>
                  <a:pt x="4598555" y="5262359"/>
                  <a:pt x="4562195" y="5268321"/>
                  <a:pt x="4532041" y="5262571"/>
                </a:cubicBezTo>
                <a:lnTo>
                  <a:pt x="4518829" y="5257331"/>
                </a:lnTo>
                <a:lnTo>
                  <a:pt x="4472184" y="5254623"/>
                </a:lnTo>
                <a:cubicBezTo>
                  <a:pt x="4459012" y="5253412"/>
                  <a:pt x="4445463" y="5251669"/>
                  <a:pt x="4431409" y="5248968"/>
                </a:cubicBezTo>
                <a:lnTo>
                  <a:pt x="4405730" y="5242275"/>
                </a:lnTo>
                <a:lnTo>
                  <a:pt x="4398381" y="5243052"/>
                </a:lnTo>
                <a:cubicBezTo>
                  <a:pt x="4386449" y="5240842"/>
                  <a:pt x="4372252" y="5231428"/>
                  <a:pt x="4371649" y="5239888"/>
                </a:cubicBezTo>
                <a:lnTo>
                  <a:pt x="4358886" y="5234795"/>
                </a:lnTo>
                <a:lnTo>
                  <a:pt x="4343991" y="5239146"/>
                </a:lnTo>
                <a:cubicBezTo>
                  <a:pt x="4342160" y="5240427"/>
                  <a:pt x="4340669" y="5241867"/>
                  <a:pt x="4339562" y="5243414"/>
                </a:cubicBezTo>
                <a:lnTo>
                  <a:pt x="4321286" y="5238121"/>
                </a:lnTo>
                <a:lnTo>
                  <a:pt x="4304714" y="5240253"/>
                </a:lnTo>
                <a:lnTo>
                  <a:pt x="4292026" y="5234939"/>
                </a:lnTo>
                <a:lnTo>
                  <a:pt x="4286278" y="5234703"/>
                </a:lnTo>
                <a:lnTo>
                  <a:pt x="4271843" y="5234718"/>
                </a:lnTo>
                <a:cubicBezTo>
                  <a:pt x="4264335" y="5235163"/>
                  <a:pt x="4255896" y="5235803"/>
                  <a:pt x="4246654" y="5235901"/>
                </a:cubicBezTo>
                <a:lnTo>
                  <a:pt x="4239016" y="5235376"/>
                </a:lnTo>
                <a:lnTo>
                  <a:pt x="4220827" y="5240574"/>
                </a:lnTo>
                <a:cubicBezTo>
                  <a:pt x="4207542" y="5244578"/>
                  <a:pt x="4197250" y="5247055"/>
                  <a:pt x="4187718" y="5242092"/>
                </a:cubicBezTo>
                <a:cubicBezTo>
                  <a:pt x="4168223" y="5246878"/>
                  <a:pt x="4150621" y="5266466"/>
                  <a:pt x="4126557" y="5256449"/>
                </a:cubicBezTo>
                <a:cubicBezTo>
                  <a:pt x="4131887" y="5267539"/>
                  <a:pt x="4097973" y="5252921"/>
                  <a:pt x="4091247" y="5262278"/>
                </a:cubicBezTo>
                <a:cubicBezTo>
                  <a:pt x="4087295" y="5270061"/>
                  <a:pt x="4076085" y="5267439"/>
                  <a:pt x="4066683" y="5268982"/>
                </a:cubicBezTo>
                <a:cubicBezTo>
                  <a:pt x="4058472" y="5276231"/>
                  <a:pt x="4012988" y="5276524"/>
                  <a:pt x="3998089" y="5272801"/>
                </a:cubicBezTo>
                <a:cubicBezTo>
                  <a:pt x="3957293" y="5257428"/>
                  <a:pt x="3914679" y="5285025"/>
                  <a:pt x="3881853" y="5273593"/>
                </a:cubicBezTo>
                <a:cubicBezTo>
                  <a:pt x="3872698" y="5272881"/>
                  <a:pt x="3864806" y="5273518"/>
                  <a:pt x="3857744" y="5274992"/>
                </a:cubicBezTo>
                <a:lnTo>
                  <a:pt x="3839551" y="5281090"/>
                </a:lnTo>
                <a:lnTo>
                  <a:pt x="3837537" y="5286771"/>
                </a:lnTo>
                <a:lnTo>
                  <a:pt x="3824683" y="5288326"/>
                </a:lnTo>
                <a:lnTo>
                  <a:pt x="3821794" y="5289763"/>
                </a:lnTo>
                <a:cubicBezTo>
                  <a:pt x="3816288" y="5292529"/>
                  <a:pt x="3810733" y="5295104"/>
                  <a:pt x="3804690" y="5296977"/>
                </a:cubicBezTo>
                <a:cubicBezTo>
                  <a:pt x="3795266" y="5272832"/>
                  <a:pt x="3751743" y="5308922"/>
                  <a:pt x="3755041" y="5286973"/>
                </a:cubicBezTo>
                <a:cubicBezTo>
                  <a:pt x="3720203" y="5293060"/>
                  <a:pt x="3732482" y="5270571"/>
                  <a:pt x="3704762" y="5295563"/>
                </a:cubicBezTo>
                <a:cubicBezTo>
                  <a:pt x="3637817" y="5288966"/>
                  <a:pt x="3560727" y="5314057"/>
                  <a:pt x="3497584" y="5295519"/>
                </a:cubicBezTo>
                <a:cubicBezTo>
                  <a:pt x="3511130" y="5304942"/>
                  <a:pt x="3477973" y="5318025"/>
                  <a:pt x="3458496" y="5316179"/>
                </a:cubicBezTo>
                <a:cubicBezTo>
                  <a:pt x="3417933" y="5316399"/>
                  <a:pt x="3316199" y="5298099"/>
                  <a:pt x="3254204" y="5296839"/>
                </a:cubicBezTo>
                <a:cubicBezTo>
                  <a:pt x="3200880" y="5302485"/>
                  <a:pt x="3229929" y="5295584"/>
                  <a:pt x="3185377" y="5315679"/>
                </a:cubicBezTo>
                <a:cubicBezTo>
                  <a:pt x="3180970" y="5312524"/>
                  <a:pt x="3144223" y="5310167"/>
                  <a:pt x="3138878" y="5308383"/>
                </a:cubicBezTo>
                <a:lnTo>
                  <a:pt x="3101673" y="5301204"/>
                </a:lnTo>
                <a:lnTo>
                  <a:pt x="3071638" y="5298594"/>
                </a:lnTo>
                <a:cubicBezTo>
                  <a:pt x="3063259" y="5300547"/>
                  <a:pt x="3057747" y="5300029"/>
                  <a:pt x="3053518" y="5298419"/>
                </a:cubicBezTo>
                <a:lnTo>
                  <a:pt x="3049209" y="5295645"/>
                </a:lnTo>
                <a:lnTo>
                  <a:pt x="3011678" y="5290430"/>
                </a:lnTo>
                <a:lnTo>
                  <a:pt x="3007273" y="5291804"/>
                </a:lnTo>
                <a:lnTo>
                  <a:pt x="2969616" y="5289775"/>
                </a:lnTo>
                <a:cubicBezTo>
                  <a:pt x="2967901" y="5291919"/>
                  <a:pt x="2965033" y="5293372"/>
                  <a:pt x="2959671" y="5293419"/>
                </a:cubicBezTo>
                <a:cubicBezTo>
                  <a:pt x="2969778" y="5308421"/>
                  <a:pt x="2957077" y="5299224"/>
                  <a:pt x="2940370" y="5298037"/>
                </a:cubicBezTo>
                <a:cubicBezTo>
                  <a:pt x="2952343" y="5321071"/>
                  <a:pt x="2903756" y="5308593"/>
                  <a:pt x="2897455" y="5321415"/>
                </a:cubicBezTo>
                <a:cubicBezTo>
                  <a:pt x="2884914" y="5320025"/>
                  <a:pt x="2871868" y="5318973"/>
                  <a:pt x="2858612" y="5318386"/>
                </a:cubicBezTo>
                <a:lnTo>
                  <a:pt x="2850847" y="5318336"/>
                </a:lnTo>
                <a:cubicBezTo>
                  <a:pt x="2850802" y="5318412"/>
                  <a:pt x="2850758" y="5318489"/>
                  <a:pt x="2850713" y="5318566"/>
                </a:cubicBezTo>
                <a:cubicBezTo>
                  <a:pt x="2849071" y="5319049"/>
                  <a:pt x="2846535" y="5319218"/>
                  <a:pt x="2842565" y="5318974"/>
                </a:cubicBezTo>
                <a:lnTo>
                  <a:pt x="2836689" y="5318244"/>
                </a:lnTo>
                <a:lnTo>
                  <a:pt x="2821624" y="5318147"/>
                </a:lnTo>
                <a:lnTo>
                  <a:pt x="2816581" y="5319651"/>
                </a:lnTo>
                <a:lnTo>
                  <a:pt x="2814783" y="5322463"/>
                </a:lnTo>
                <a:lnTo>
                  <a:pt x="2813379" y="5322140"/>
                </a:lnTo>
                <a:cubicBezTo>
                  <a:pt x="2802709" y="5317184"/>
                  <a:pt x="2799370" y="5310064"/>
                  <a:pt x="2785957" y="5329779"/>
                </a:cubicBezTo>
                <a:cubicBezTo>
                  <a:pt x="2761532" y="5321742"/>
                  <a:pt x="2756836" y="5333761"/>
                  <a:pt x="2723518" y="5338101"/>
                </a:cubicBezTo>
                <a:cubicBezTo>
                  <a:pt x="2709522" y="5330511"/>
                  <a:pt x="2698336" y="5333270"/>
                  <a:pt x="2687427" y="5339308"/>
                </a:cubicBezTo>
                <a:cubicBezTo>
                  <a:pt x="2654941" y="5335853"/>
                  <a:pt x="2625399" y="5344352"/>
                  <a:pt x="2588930" y="5346504"/>
                </a:cubicBezTo>
                <a:cubicBezTo>
                  <a:pt x="2549402" y="5336705"/>
                  <a:pt x="2529317" y="5354466"/>
                  <a:pt x="2490342" y="5356688"/>
                </a:cubicBezTo>
                <a:cubicBezTo>
                  <a:pt x="2456446" y="5339697"/>
                  <a:pt x="2462590" y="5371614"/>
                  <a:pt x="2442656" y="5378373"/>
                </a:cubicBezTo>
                <a:lnTo>
                  <a:pt x="2437016" y="5378997"/>
                </a:lnTo>
                <a:lnTo>
                  <a:pt x="2422272" y="5376524"/>
                </a:lnTo>
                <a:lnTo>
                  <a:pt x="2416836" y="5374904"/>
                </a:lnTo>
                <a:cubicBezTo>
                  <a:pt x="2413051" y="5374047"/>
                  <a:pt x="2410484" y="5373805"/>
                  <a:pt x="2408651" y="5374002"/>
                </a:cubicBezTo>
                <a:lnTo>
                  <a:pt x="2408415" y="5374199"/>
                </a:lnTo>
                <a:lnTo>
                  <a:pt x="2400815" y="5372924"/>
                </a:lnTo>
                <a:cubicBezTo>
                  <a:pt x="2388069" y="5370271"/>
                  <a:pt x="2375744" y="5367214"/>
                  <a:pt x="2364067" y="5363916"/>
                </a:cubicBezTo>
                <a:cubicBezTo>
                  <a:pt x="2352019" y="5375037"/>
                  <a:pt x="2310029" y="5355562"/>
                  <a:pt x="2311247" y="5379223"/>
                </a:cubicBezTo>
                <a:cubicBezTo>
                  <a:pt x="2295391" y="5375459"/>
                  <a:pt x="2287126" y="5364760"/>
                  <a:pt x="2290188" y="5380535"/>
                </a:cubicBezTo>
                <a:cubicBezTo>
                  <a:pt x="2284902" y="5379730"/>
                  <a:pt x="2281422" y="5380650"/>
                  <a:pt x="2278760" y="5382406"/>
                </a:cubicBezTo>
                <a:lnTo>
                  <a:pt x="2277929" y="5383278"/>
                </a:lnTo>
                <a:lnTo>
                  <a:pt x="2242720" y="5374533"/>
                </a:lnTo>
                <a:lnTo>
                  <a:pt x="2237766" y="5375135"/>
                </a:lnTo>
                <a:lnTo>
                  <a:pt x="2215171" y="5367180"/>
                </a:lnTo>
                <a:lnTo>
                  <a:pt x="2203308" y="5364272"/>
                </a:lnTo>
                <a:lnTo>
                  <a:pt x="2200349" y="5360969"/>
                </a:lnTo>
                <a:cubicBezTo>
                  <a:pt x="2196931" y="5358779"/>
                  <a:pt x="2191757" y="5357418"/>
                  <a:pt x="2182639" y="5357939"/>
                </a:cubicBezTo>
                <a:lnTo>
                  <a:pt x="2180456" y="5358525"/>
                </a:lnTo>
                <a:lnTo>
                  <a:pt x="2166399" y="5352543"/>
                </a:lnTo>
                <a:cubicBezTo>
                  <a:pt x="2161969" y="5350011"/>
                  <a:pt x="2158166" y="5346997"/>
                  <a:pt x="2155279" y="5343320"/>
                </a:cubicBezTo>
                <a:cubicBezTo>
                  <a:pt x="2102354" y="5355262"/>
                  <a:pt x="2057543" y="5333823"/>
                  <a:pt x="2002613" y="5330726"/>
                </a:cubicBezTo>
                <a:cubicBezTo>
                  <a:pt x="1942330" y="5319731"/>
                  <a:pt x="1861746" y="5297679"/>
                  <a:pt x="1821825" y="5291472"/>
                </a:cubicBezTo>
                <a:cubicBezTo>
                  <a:pt x="1803546" y="5286648"/>
                  <a:pt x="1711733" y="5282438"/>
                  <a:pt x="1720721" y="5293484"/>
                </a:cubicBezTo>
                <a:cubicBezTo>
                  <a:pt x="1667212" y="5265981"/>
                  <a:pt x="1633016" y="5281032"/>
                  <a:pt x="1570313" y="5264210"/>
                </a:cubicBezTo>
                <a:cubicBezTo>
                  <a:pt x="1531674" y="5283444"/>
                  <a:pt x="1543422" y="5260603"/>
                  <a:pt x="1506438" y="5260847"/>
                </a:cubicBezTo>
                <a:cubicBezTo>
                  <a:pt x="1485083" y="5258087"/>
                  <a:pt x="1471128" y="5249703"/>
                  <a:pt x="1459837" y="5247653"/>
                </a:cubicBezTo>
                <a:lnTo>
                  <a:pt x="1438689" y="5248553"/>
                </a:lnTo>
                <a:lnTo>
                  <a:pt x="1425361" y="5247991"/>
                </a:lnTo>
                <a:lnTo>
                  <a:pt x="1420783" y="5253040"/>
                </a:lnTo>
                <a:lnTo>
                  <a:pt x="1400135" y="5255927"/>
                </a:lnTo>
                <a:cubicBezTo>
                  <a:pt x="1373565" y="5253054"/>
                  <a:pt x="1296003" y="5240364"/>
                  <a:pt x="1261360" y="5235803"/>
                </a:cubicBezTo>
                <a:cubicBezTo>
                  <a:pt x="1248435" y="5229929"/>
                  <a:pt x="1203652" y="5223011"/>
                  <a:pt x="1192275" y="5228564"/>
                </a:cubicBezTo>
                <a:cubicBezTo>
                  <a:pt x="1182340" y="5228536"/>
                  <a:pt x="1172533" y="5224286"/>
                  <a:pt x="1165093" y="5231015"/>
                </a:cubicBezTo>
                <a:cubicBezTo>
                  <a:pt x="1154213" y="5238795"/>
                  <a:pt x="1127605" y="5219618"/>
                  <a:pt x="1127765" y="5230940"/>
                </a:cubicBezTo>
                <a:cubicBezTo>
                  <a:pt x="1108724" y="5217668"/>
                  <a:pt x="1082488" y="5233396"/>
                  <a:pt x="1061159" y="5234834"/>
                </a:cubicBezTo>
                <a:cubicBezTo>
                  <a:pt x="1046983" y="5222442"/>
                  <a:pt x="1016217" y="5237680"/>
                  <a:pt x="972937" y="5233065"/>
                </a:cubicBezTo>
                <a:cubicBezTo>
                  <a:pt x="939888" y="5228513"/>
                  <a:pt x="905779" y="5219380"/>
                  <a:pt x="862867" y="5207522"/>
                </a:cubicBezTo>
                <a:cubicBezTo>
                  <a:pt x="812436" y="5178795"/>
                  <a:pt x="761812" y="5172745"/>
                  <a:pt x="715464" y="5161912"/>
                </a:cubicBezTo>
                <a:cubicBezTo>
                  <a:pt x="662499" y="5152035"/>
                  <a:pt x="692593" y="5181401"/>
                  <a:pt x="630248" y="5152128"/>
                </a:cubicBezTo>
                <a:cubicBezTo>
                  <a:pt x="621180" y="5159682"/>
                  <a:pt x="612603" y="5158955"/>
                  <a:pt x="599181" y="5152969"/>
                </a:cubicBezTo>
                <a:cubicBezTo>
                  <a:pt x="573307" y="5148806"/>
                  <a:pt x="570686" y="5170495"/>
                  <a:pt x="547181" y="5154111"/>
                </a:cubicBezTo>
                <a:cubicBezTo>
                  <a:pt x="549410" y="5166246"/>
                  <a:pt x="496844" y="5152022"/>
                  <a:pt x="506290" y="5165583"/>
                </a:cubicBezTo>
                <a:cubicBezTo>
                  <a:pt x="485788" y="5162904"/>
                  <a:pt x="440249" y="5140832"/>
                  <a:pt x="424170" y="5138037"/>
                </a:cubicBezTo>
                <a:close/>
                <a:moveTo>
                  <a:pt x="0" y="1"/>
                </a:moveTo>
                <a:lnTo>
                  <a:pt x="8566207" y="1"/>
                </a:lnTo>
                <a:lnTo>
                  <a:pt x="8580495" y="6325"/>
                </a:lnTo>
                <a:cubicBezTo>
                  <a:pt x="8596450" y="-2564"/>
                  <a:pt x="8595265" y="32752"/>
                  <a:pt x="8623441" y="22251"/>
                </a:cubicBezTo>
                <a:cubicBezTo>
                  <a:pt x="8636141" y="23328"/>
                  <a:pt x="8634367" y="8204"/>
                  <a:pt x="8656693" y="12785"/>
                </a:cubicBezTo>
                <a:cubicBezTo>
                  <a:pt x="8700150" y="13"/>
                  <a:pt x="8728803" y="25903"/>
                  <a:pt x="8760926" y="28552"/>
                </a:cubicBezTo>
                <a:cubicBezTo>
                  <a:pt x="8796379" y="33892"/>
                  <a:pt x="8767843" y="35157"/>
                  <a:pt x="8818432" y="25135"/>
                </a:cubicBezTo>
                <a:cubicBezTo>
                  <a:pt x="8835233" y="31594"/>
                  <a:pt x="8854495" y="41940"/>
                  <a:pt x="8865264" y="49656"/>
                </a:cubicBezTo>
                <a:cubicBezTo>
                  <a:pt x="8857890" y="60263"/>
                  <a:pt x="8895296" y="61476"/>
                  <a:pt x="8883048" y="71429"/>
                </a:cubicBezTo>
                <a:cubicBezTo>
                  <a:pt x="8889978" y="84293"/>
                  <a:pt x="8901886" y="68582"/>
                  <a:pt x="8909255" y="80078"/>
                </a:cubicBezTo>
                <a:cubicBezTo>
                  <a:pt x="8919916" y="81887"/>
                  <a:pt x="8934174" y="78230"/>
                  <a:pt x="8947015" y="82283"/>
                </a:cubicBezTo>
                <a:cubicBezTo>
                  <a:pt x="8966581" y="79993"/>
                  <a:pt x="8965299" y="92691"/>
                  <a:pt x="8986296" y="104392"/>
                </a:cubicBezTo>
                <a:cubicBezTo>
                  <a:pt x="8998619" y="100189"/>
                  <a:pt x="9005185" y="105378"/>
                  <a:pt x="9010342" y="113680"/>
                </a:cubicBezTo>
                <a:cubicBezTo>
                  <a:pt x="9033677" y="117644"/>
                  <a:pt x="9050566" y="132521"/>
                  <a:pt x="9074515" y="142811"/>
                </a:cubicBezTo>
                <a:cubicBezTo>
                  <a:pt x="9104989" y="142213"/>
                  <a:pt x="9112015" y="163935"/>
                  <a:pt x="9137640" y="174857"/>
                </a:cubicBezTo>
                <a:cubicBezTo>
                  <a:pt x="9156929" y="185799"/>
                  <a:pt x="9176414" y="202560"/>
                  <a:pt x="9190250" y="208462"/>
                </a:cubicBezTo>
                <a:lnTo>
                  <a:pt x="9220655" y="210269"/>
                </a:lnTo>
                <a:cubicBezTo>
                  <a:pt x="9224695" y="223750"/>
                  <a:pt x="9260439" y="214336"/>
                  <a:pt x="9250811" y="236979"/>
                </a:cubicBezTo>
                <a:cubicBezTo>
                  <a:pt x="9262973" y="236901"/>
                  <a:pt x="9272562" y="228397"/>
                  <a:pt x="9264615" y="242987"/>
                </a:cubicBezTo>
                <a:cubicBezTo>
                  <a:pt x="9268503" y="243398"/>
                  <a:pt x="9270522" y="245072"/>
                  <a:pt x="9271677" y="247371"/>
                </a:cubicBezTo>
                <a:cubicBezTo>
                  <a:pt x="9277419" y="248183"/>
                  <a:pt x="9288867" y="248375"/>
                  <a:pt x="9299065" y="247855"/>
                </a:cubicBezTo>
                <a:lnTo>
                  <a:pt x="9332868" y="244249"/>
                </a:lnTo>
                <a:cubicBezTo>
                  <a:pt x="9336002" y="242898"/>
                  <a:pt x="9340020" y="242743"/>
                  <a:pt x="9346015" y="245298"/>
                </a:cubicBezTo>
                <a:lnTo>
                  <a:pt x="9347277" y="246358"/>
                </a:lnTo>
                <a:lnTo>
                  <a:pt x="9387287" y="236666"/>
                </a:lnTo>
                <a:cubicBezTo>
                  <a:pt x="9391235" y="235211"/>
                  <a:pt x="9412590" y="236679"/>
                  <a:pt x="9415916" y="233766"/>
                </a:cubicBezTo>
                <a:cubicBezTo>
                  <a:pt x="9447394" y="257241"/>
                  <a:pt x="9471660" y="239495"/>
                  <a:pt x="9510093" y="248856"/>
                </a:cubicBezTo>
                <a:cubicBezTo>
                  <a:pt x="9555096" y="251770"/>
                  <a:pt x="9610638" y="251812"/>
                  <a:pt x="9640041" y="254782"/>
                </a:cubicBezTo>
                <a:cubicBezTo>
                  <a:pt x="9694482" y="260083"/>
                  <a:pt x="9729092" y="265495"/>
                  <a:pt x="9762595" y="273598"/>
                </a:cubicBezTo>
                <a:cubicBezTo>
                  <a:pt x="9781666" y="300921"/>
                  <a:pt x="9780748" y="280723"/>
                  <a:pt x="9805759" y="289280"/>
                </a:cubicBezTo>
                <a:cubicBezTo>
                  <a:pt x="9804269" y="266709"/>
                  <a:pt x="9869649" y="320524"/>
                  <a:pt x="9877476" y="296578"/>
                </a:cubicBezTo>
                <a:cubicBezTo>
                  <a:pt x="9881780" y="298894"/>
                  <a:pt x="9885702" y="301892"/>
                  <a:pt x="9889580" y="305081"/>
                </a:cubicBezTo>
                <a:lnTo>
                  <a:pt x="9891616" y="306739"/>
                </a:lnTo>
                <a:lnTo>
                  <a:pt x="9900873" y="309194"/>
                </a:lnTo>
                <a:lnTo>
                  <a:pt x="9902100" y="315114"/>
                </a:lnTo>
                <a:lnTo>
                  <a:pt x="9915042" y="322554"/>
                </a:lnTo>
                <a:cubicBezTo>
                  <a:pt x="9920101" y="324533"/>
                  <a:pt x="9925796" y="325716"/>
                  <a:pt x="9932465" y="325613"/>
                </a:cubicBezTo>
                <a:cubicBezTo>
                  <a:pt x="9956735" y="316194"/>
                  <a:pt x="9986500" y="347179"/>
                  <a:pt x="10016712" y="334288"/>
                </a:cubicBezTo>
                <a:cubicBezTo>
                  <a:pt x="10027669" y="331507"/>
                  <a:pt x="10060637" y="334882"/>
                  <a:pt x="10066292" y="342820"/>
                </a:cubicBezTo>
                <a:cubicBezTo>
                  <a:pt x="10073046" y="345028"/>
                  <a:pt x="10081283" y="343118"/>
                  <a:pt x="10083830" y="351309"/>
                </a:cubicBezTo>
                <a:cubicBezTo>
                  <a:pt x="10088320" y="361292"/>
                  <a:pt x="10113512" y="348705"/>
                  <a:pt x="10109192" y="359635"/>
                </a:cubicBezTo>
                <a:cubicBezTo>
                  <a:pt x="10127052" y="351064"/>
                  <a:pt x="10139009" y="372201"/>
                  <a:pt x="10152949" y="378393"/>
                </a:cubicBezTo>
                <a:cubicBezTo>
                  <a:pt x="10167179" y="369581"/>
                  <a:pt x="10185926" y="377139"/>
                  <a:pt x="10217015" y="382407"/>
                </a:cubicBezTo>
                <a:cubicBezTo>
                  <a:pt x="10232710" y="372150"/>
                  <a:pt x="10234405" y="400236"/>
                  <a:pt x="10263104" y="387329"/>
                </a:cubicBezTo>
                <a:cubicBezTo>
                  <a:pt x="10277138" y="387333"/>
                  <a:pt x="10293605" y="396852"/>
                  <a:pt x="10318870" y="396554"/>
                </a:cubicBezTo>
                <a:cubicBezTo>
                  <a:pt x="10363783" y="380077"/>
                  <a:pt x="10379208" y="385607"/>
                  <a:pt x="10414695" y="385544"/>
                </a:cubicBezTo>
                <a:cubicBezTo>
                  <a:pt x="10454315" y="387894"/>
                  <a:pt x="10422969" y="409565"/>
                  <a:pt x="10476169" y="395241"/>
                </a:cubicBezTo>
                <a:cubicBezTo>
                  <a:pt x="10479514" y="404597"/>
                  <a:pt x="10485606" y="405823"/>
                  <a:pt x="10496942" y="403045"/>
                </a:cubicBezTo>
                <a:cubicBezTo>
                  <a:pt x="10516050" y="404835"/>
                  <a:pt x="10509763" y="426432"/>
                  <a:pt x="10531810" y="415850"/>
                </a:cubicBezTo>
                <a:cubicBezTo>
                  <a:pt x="10525784" y="427103"/>
                  <a:pt x="10566751" y="425153"/>
                  <a:pt x="10555295" y="436163"/>
                </a:cubicBezTo>
                <a:cubicBezTo>
                  <a:pt x="10563894" y="440449"/>
                  <a:pt x="10579000" y="435050"/>
                  <a:pt x="10590465" y="434499"/>
                </a:cubicBezTo>
                <a:lnTo>
                  <a:pt x="10624082" y="432854"/>
                </a:lnTo>
                <a:lnTo>
                  <a:pt x="10650274" y="426692"/>
                </a:lnTo>
                <a:lnTo>
                  <a:pt x="10679600" y="425001"/>
                </a:lnTo>
                <a:cubicBezTo>
                  <a:pt x="10690906" y="436538"/>
                  <a:pt x="10711798" y="418711"/>
                  <a:pt x="10743440" y="420137"/>
                </a:cubicBezTo>
                <a:cubicBezTo>
                  <a:pt x="10755757" y="433383"/>
                  <a:pt x="10764779" y="420940"/>
                  <a:pt x="10788958" y="439490"/>
                </a:cubicBezTo>
                <a:cubicBezTo>
                  <a:pt x="10790141" y="438044"/>
                  <a:pt x="10791575" y="436742"/>
                  <a:pt x="10793215" y="435623"/>
                </a:cubicBezTo>
                <a:cubicBezTo>
                  <a:pt x="10802745" y="429122"/>
                  <a:pt x="10817024" y="430102"/>
                  <a:pt x="10825107" y="437813"/>
                </a:cubicBezTo>
                <a:cubicBezTo>
                  <a:pt x="10864000" y="463233"/>
                  <a:pt x="10894006" y="454973"/>
                  <a:pt x="10928403" y="462494"/>
                </a:cubicBezTo>
                <a:cubicBezTo>
                  <a:pt x="10967490" y="468543"/>
                  <a:pt x="10950288" y="451529"/>
                  <a:pt x="10997825" y="476604"/>
                </a:cubicBezTo>
                <a:cubicBezTo>
                  <a:pt x="11003717" y="468233"/>
                  <a:pt x="11009973" y="468325"/>
                  <a:pt x="11020180" y="473402"/>
                </a:cubicBezTo>
                <a:cubicBezTo>
                  <a:pt x="11039218" y="475682"/>
                  <a:pt x="11039233" y="453416"/>
                  <a:pt x="11057619" y="468313"/>
                </a:cubicBezTo>
                <a:cubicBezTo>
                  <a:pt x="11054960" y="456133"/>
                  <a:pt x="11094137" y="466636"/>
                  <a:pt x="11086145" y="453550"/>
                </a:cubicBezTo>
                <a:cubicBezTo>
                  <a:pt x="11099304" y="443716"/>
                  <a:pt x="11104259" y="462063"/>
                  <a:pt x="11117235" y="453639"/>
                </a:cubicBezTo>
                <a:cubicBezTo>
                  <a:pt x="11129084" y="455268"/>
                  <a:pt x="11142094" y="452520"/>
                  <a:pt x="11157240" y="452736"/>
                </a:cubicBezTo>
                <a:cubicBezTo>
                  <a:pt x="11176367" y="460954"/>
                  <a:pt x="11180975" y="459313"/>
                  <a:pt x="11208113" y="454938"/>
                </a:cubicBezTo>
                <a:cubicBezTo>
                  <a:pt x="11218869" y="462688"/>
                  <a:pt x="11228070" y="459893"/>
                  <a:pt x="11237272" y="453759"/>
                </a:cubicBezTo>
                <a:cubicBezTo>
                  <a:pt x="11263210" y="457321"/>
                  <a:pt x="11287590" y="448707"/>
                  <a:pt x="11317118" y="446565"/>
                </a:cubicBezTo>
                <a:cubicBezTo>
                  <a:pt x="11348294" y="456600"/>
                  <a:pt x="11365692" y="438539"/>
                  <a:pt x="11397244" y="436328"/>
                </a:cubicBezTo>
                <a:cubicBezTo>
                  <a:pt x="11430655" y="434974"/>
                  <a:pt x="11419244" y="410859"/>
                  <a:pt x="11445551" y="413161"/>
                </a:cubicBezTo>
                <a:cubicBezTo>
                  <a:pt x="11487482" y="431762"/>
                  <a:pt x="11445376" y="398242"/>
                  <a:pt x="11511323" y="406594"/>
                </a:cubicBezTo>
                <a:cubicBezTo>
                  <a:pt x="11536725" y="407483"/>
                  <a:pt x="11575643" y="413680"/>
                  <a:pt x="11597961" y="418494"/>
                </a:cubicBezTo>
                <a:cubicBezTo>
                  <a:pt x="11639085" y="409038"/>
                  <a:pt x="11615701" y="437546"/>
                  <a:pt x="11645230" y="435478"/>
                </a:cubicBezTo>
                <a:cubicBezTo>
                  <a:pt x="11669338" y="423894"/>
                  <a:pt x="11677700" y="434234"/>
                  <a:pt x="11705300" y="426891"/>
                </a:cubicBezTo>
                <a:cubicBezTo>
                  <a:pt x="11713932" y="447476"/>
                  <a:pt x="11731056" y="425554"/>
                  <a:pt x="11741537" y="431597"/>
                </a:cubicBezTo>
                <a:cubicBezTo>
                  <a:pt x="11759214" y="408416"/>
                  <a:pt x="11789606" y="440304"/>
                  <a:pt x="11807360" y="440354"/>
                </a:cubicBezTo>
                <a:cubicBezTo>
                  <a:pt x="11837349" y="436802"/>
                  <a:pt x="11863234" y="427342"/>
                  <a:pt x="11879039" y="451064"/>
                </a:cubicBezTo>
                <a:cubicBezTo>
                  <a:pt x="11900042" y="450060"/>
                  <a:pt x="11907251" y="444749"/>
                  <a:pt x="11926320" y="448453"/>
                </a:cubicBezTo>
                <a:cubicBezTo>
                  <a:pt x="11947469" y="458311"/>
                  <a:pt x="11989353" y="463338"/>
                  <a:pt x="12007572" y="469756"/>
                </a:cubicBezTo>
                <a:cubicBezTo>
                  <a:pt x="12033154" y="476583"/>
                  <a:pt x="12062750" y="486163"/>
                  <a:pt x="12079811" y="489415"/>
                </a:cubicBezTo>
                <a:cubicBezTo>
                  <a:pt x="12083484" y="497368"/>
                  <a:pt x="12087992" y="497010"/>
                  <a:pt x="12095813" y="492801"/>
                </a:cubicBezTo>
                <a:cubicBezTo>
                  <a:pt x="12119374" y="491449"/>
                  <a:pt x="12146391" y="502966"/>
                  <a:pt x="12171404" y="515934"/>
                </a:cubicBezTo>
                <a:lnTo>
                  <a:pt x="12191999" y="527050"/>
                </a:lnTo>
                <a:lnTo>
                  <a:pt x="12191999" y="6858001"/>
                </a:lnTo>
                <a:lnTo>
                  <a:pt x="0" y="6858001"/>
                </a:lnTo>
                <a:close/>
                <a:moveTo>
                  <a:pt x="8566205" y="0"/>
                </a:moveTo>
                <a:lnTo>
                  <a:pt x="12192000" y="0"/>
                </a:lnTo>
                <a:lnTo>
                  <a:pt x="12192000" y="527050"/>
                </a:lnTo>
                <a:lnTo>
                  <a:pt x="12191999" y="527050"/>
                </a:lnTo>
                <a:lnTo>
                  <a:pt x="12191999" y="1"/>
                </a:lnTo>
                <a:lnTo>
                  <a:pt x="8566207" y="1"/>
                </a:lnTo>
                <a:close/>
              </a:path>
            </a:pathLst>
          </a:custGeom>
        </p:spPr>
      </p:pic>
      <p:sp>
        <p:nvSpPr>
          <p:cNvPr id="2" name="Título 1">
            <a:extLst>
              <a:ext uri="{FF2B5EF4-FFF2-40B4-BE49-F238E27FC236}">
                <a16:creationId xmlns:a16="http://schemas.microsoft.com/office/drawing/2014/main" id="{8D6D20EC-269E-431F-930B-A565BC67E318}"/>
              </a:ext>
            </a:extLst>
          </p:cNvPr>
          <p:cNvSpPr>
            <a:spLocks noGrp="1"/>
          </p:cNvSpPr>
          <p:nvPr>
            <p:ph type="ctrTitle"/>
          </p:nvPr>
        </p:nvSpPr>
        <p:spPr>
          <a:xfrm>
            <a:off x="516482" y="5886450"/>
            <a:ext cx="6989548" cy="752889"/>
          </a:xfrm>
        </p:spPr>
        <p:txBody>
          <a:bodyPr anchor="t">
            <a:normAutofit/>
          </a:bodyPr>
          <a:lstStyle/>
          <a:p>
            <a:pPr algn="l">
              <a:lnSpc>
                <a:spcPct val="100000"/>
              </a:lnSpc>
            </a:pPr>
            <a:r>
              <a:rPr lang="es-EC" sz="2000" b="1" i="0" dirty="0">
                <a:effectLst/>
                <a:latin typeface="Playfair Display"/>
              </a:rPr>
              <a:t>Contabilidad </a:t>
            </a:r>
            <a:br>
              <a:rPr lang="es-EC" sz="2000" b="1" i="0" dirty="0">
                <a:effectLst/>
                <a:latin typeface="Playfair Display"/>
              </a:rPr>
            </a:br>
            <a:endParaRPr lang="es-EC" sz="2000" dirty="0"/>
          </a:p>
        </p:txBody>
      </p:sp>
      <p:sp>
        <p:nvSpPr>
          <p:cNvPr id="3" name="Subtítulo 2">
            <a:extLst>
              <a:ext uri="{FF2B5EF4-FFF2-40B4-BE49-F238E27FC236}">
                <a16:creationId xmlns:a16="http://schemas.microsoft.com/office/drawing/2014/main" id="{64DF9933-5493-446C-9CCD-C17866DEABC3}"/>
              </a:ext>
            </a:extLst>
          </p:cNvPr>
          <p:cNvSpPr>
            <a:spLocks noGrp="1"/>
          </p:cNvSpPr>
          <p:nvPr>
            <p:ph type="subTitle" idx="1"/>
          </p:nvPr>
        </p:nvSpPr>
        <p:spPr>
          <a:xfrm>
            <a:off x="516482" y="5403849"/>
            <a:ext cx="5553331" cy="482599"/>
          </a:xfrm>
        </p:spPr>
        <p:txBody>
          <a:bodyPr anchor="b">
            <a:normAutofit/>
          </a:bodyPr>
          <a:lstStyle/>
          <a:p>
            <a:pPr algn="l"/>
            <a:endParaRPr lang="es-EC" sz="1800" dirty="0"/>
          </a:p>
        </p:txBody>
      </p:sp>
    </p:spTree>
    <p:extLst>
      <p:ext uri="{BB962C8B-B14F-4D97-AF65-F5344CB8AC3E}">
        <p14:creationId xmlns:p14="http://schemas.microsoft.com/office/powerpoint/2010/main" val="406437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3EFA6C3-82DC-4131-9929-2523E6FD0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1CEB054-FFF8-4D0A-AD16-8566E3AB5727}"/>
              </a:ext>
            </a:extLst>
          </p:cNvPr>
          <p:cNvSpPr>
            <a:spLocks noGrp="1"/>
          </p:cNvSpPr>
          <p:nvPr>
            <p:ph type="title"/>
          </p:nvPr>
        </p:nvSpPr>
        <p:spPr>
          <a:xfrm>
            <a:off x="4683761" y="609601"/>
            <a:ext cx="6177722" cy="1216024"/>
          </a:xfrm>
        </p:spPr>
        <p:txBody>
          <a:bodyPr>
            <a:normAutofit/>
          </a:bodyPr>
          <a:lstStyle/>
          <a:p>
            <a:r>
              <a:rPr lang="es-MX" dirty="0"/>
              <a:t>MEDICIÓN CONTABLE DEL PATRIMONIO</a:t>
            </a:r>
            <a:endParaRPr lang="es-EC" dirty="0"/>
          </a:p>
        </p:txBody>
      </p:sp>
      <p:sp>
        <p:nvSpPr>
          <p:cNvPr id="12" name="Freeform: Shape 11">
            <a:extLst>
              <a:ext uri="{FF2B5EF4-FFF2-40B4-BE49-F238E27FC236}">
                <a16:creationId xmlns:a16="http://schemas.microsoft.com/office/drawing/2014/main" id="{AEC9469E-14CA-4358-BABC-CBF836A61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69680" cy="767978"/>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Imagen 4" descr="Interfaz de usuario gráfica&#10;&#10;Descripción generada automáticamente con confianza media">
            <a:extLst>
              <a:ext uri="{FF2B5EF4-FFF2-40B4-BE49-F238E27FC236}">
                <a16:creationId xmlns:a16="http://schemas.microsoft.com/office/drawing/2014/main" id="{C0A237F0-A362-4680-89EE-2B8EACBE33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 y="1935052"/>
            <a:ext cx="3391756" cy="3391756"/>
          </a:xfrm>
          <a:prstGeom prst="rect">
            <a:avLst/>
          </a:prstGeom>
          <a:ln>
            <a:noFill/>
          </a:ln>
          <a:effectLst>
            <a:softEdge rad="112500"/>
          </a:effectLst>
        </p:spPr>
      </p:pic>
      <p:sp>
        <p:nvSpPr>
          <p:cNvPr id="3" name="Marcador de contenido 2">
            <a:extLst>
              <a:ext uri="{FF2B5EF4-FFF2-40B4-BE49-F238E27FC236}">
                <a16:creationId xmlns:a16="http://schemas.microsoft.com/office/drawing/2014/main" id="{CBFE4BCD-E766-47A9-A89C-69ED802F5E91}"/>
              </a:ext>
            </a:extLst>
          </p:cNvPr>
          <p:cNvSpPr>
            <a:spLocks noGrp="1"/>
          </p:cNvSpPr>
          <p:nvPr>
            <p:ph idx="1"/>
          </p:nvPr>
        </p:nvSpPr>
        <p:spPr>
          <a:xfrm>
            <a:off x="4683761" y="2225039"/>
            <a:ext cx="6177722" cy="4029337"/>
          </a:xfrm>
        </p:spPr>
        <p:txBody>
          <a:bodyPr>
            <a:normAutofit/>
          </a:bodyPr>
          <a:lstStyle/>
          <a:p>
            <a:pPr marL="203835" marR="324485" indent="0" algn="just">
              <a:spcAft>
                <a:spcPts val="0"/>
              </a:spcAft>
              <a:buNone/>
            </a:pPr>
            <a:r>
              <a:rPr lang="es-ES" dirty="0">
                <a:effectLst/>
                <a:latin typeface="Times New Roman" panose="02020603050405020304" pitchFamily="18" charset="0"/>
                <a:ea typeface="Times New Roman" panose="02020603050405020304" pitchFamily="18" charset="0"/>
              </a:rPr>
              <a:t>Para medir contablemente el patrimonio haremos uso del BALANCE. El balance está compuesto por dos grandes grupos diferenciados: EL ACTIVO y EL PASIVO.</a:t>
            </a:r>
            <a:endParaRPr lang="es-EC" dirty="0">
              <a:effectLst/>
              <a:latin typeface="Times New Roman" panose="02020603050405020304" pitchFamily="18" charset="0"/>
              <a:ea typeface="Times New Roman" panose="02020603050405020304" pitchFamily="18" charset="0"/>
            </a:endParaRPr>
          </a:p>
          <a:p>
            <a:pPr marL="203835" marR="315595" indent="0" algn="just">
              <a:spcAft>
                <a:spcPts val="0"/>
              </a:spcAft>
              <a:buNone/>
            </a:pPr>
            <a:r>
              <a:rPr lang="es-ES" dirty="0">
                <a:effectLst/>
                <a:latin typeface="Times New Roman" panose="02020603050405020304" pitchFamily="18" charset="0"/>
                <a:ea typeface="Times New Roman" panose="02020603050405020304" pitchFamily="18" charset="0"/>
              </a:rPr>
              <a:t>El balance de una empresa se encuentra nivelado siempre: en un lado los bienes y derechos de la empresa, en el otro las deudas y obligaciones, como decíamos al principio.</a:t>
            </a:r>
            <a:endParaRPr lang="es-EC" dirty="0">
              <a:effectLst/>
              <a:latin typeface="Times New Roman" panose="02020603050405020304" pitchFamily="18" charset="0"/>
              <a:ea typeface="Times New Roman" panose="02020603050405020304" pitchFamily="18" charset="0"/>
            </a:endParaRPr>
          </a:p>
          <a:p>
            <a:pPr marL="0" indent="0" algn="just">
              <a:spcBef>
                <a:spcPts val="30"/>
              </a:spcBef>
              <a:buNone/>
            </a:pPr>
            <a:r>
              <a:rPr lang="es-ES" dirty="0">
                <a:effectLst/>
                <a:latin typeface="Times New Roman" panose="02020603050405020304" pitchFamily="18" charset="0"/>
                <a:ea typeface="Times New Roman" panose="02020603050405020304" pitchFamily="18" charset="0"/>
              </a:rPr>
              <a:t> </a:t>
            </a:r>
            <a:endParaRPr lang="es-EC" dirty="0">
              <a:effectLst/>
              <a:latin typeface="Times New Roman" panose="02020603050405020304" pitchFamily="18" charset="0"/>
              <a:ea typeface="Times New Roman" panose="02020603050405020304" pitchFamily="18" charset="0"/>
            </a:endParaRPr>
          </a:p>
          <a:p>
            <a:pPr marL="432435" algn="just">
              <a:spcBef>
                <a:spcPts val="5"/>
              </a:spcBef>
              <a:spcAft>
                <a:spcPts val="0"/>
              </a:spcAft>
            </a:pPr>
            <a:r>
              <a:rPr lang="es-ES" dirty="0">
                <a:effectLst/>
                <a:latin typeface="Times New Roman" panose="02020603050405020304" pitchFamily="18" charset="0"/>
                <a:ea typeface="Times New Roman" panose="02020603050405020304" pitchFamily="18" charset="0"/>
              </a:rPr>
              <a:t>ACTIVO: Son los bienes y derechos (Inversión).</a:t>
            </a:r>
            <a:endParaRPr lang="es-EC" dirty="0">
              <a:effectLst/>
              <a:latin typeface="Times New Roman" panose="02020603050405020304" pitchFamily="18" charset="0"/>
              <a:ea typeface="Times New Roman" panose="02020603050405020304" pitchFamily="18" charset="0"/>
            </a:endParaRPr>
          </a:p>
          <a:p>
            <a:pPr marL="432435" algn="just"/>
            <a:r>
              <a:rPr lang="es-ES" dirty="0">
                <a:effectLst/>
                <a:latin typeface="Times New Roman" panose="02020603050405020304" pitchFamily="18" charset="0"/>
                <a:ea typeface="Times New Roman" panose="02020603050405020304" pitchFamily="18" charset="0"/>
              </a:rPr>
              <a:t>PASIVO: Son las deudas u obligaciones de la empresa (Financiación).</a:t>
            </a:r>
            <a:endParaRPr lang="es-EC" dirty="0">
              <a:effectLst/>
              <a:latin typeface="Times New Roman" panose="02020603050405020304" pitchFamily="18" charset="0"/>
              <a:ea typeface="Times New Roman" panose="02020603050405020304" pitchFamily="18" charset="0"/>
            </a:endParaRPr>
          </a:p>
          <a:p>
            <a:pPr algn="just"/>
            <a:endParaRPr lang="es-EC" dirty="0"/>
          </a:p>
        </p:txBody>
      </p:sp>
      <p:sp>
        <p:nvSpPr>
          <p:cNvPr id="14" name="Freeform: Shape 13">
            <a:extLst>
              <a:ext uri="{FF2B5EF4-FFF2-40B4-BE49-F238E27FC236}">
                <a16:creationId xmlns:a16="http://schemas.microsoft.com/office/drawing/2014/main" id="{048EB4C9-ACAF-4CCA-BA6E-931443192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5753" y="6027658"/>
            <a:ext cx="7906247" cy="830343"/>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856454 w 6884912"/>
              <a:gd name="connsiteY88" fmla="*/ 130488 h 1161397"/>
              <a:gd name="connsiteX89" fmla="*/ 4920038 w 6884912"/>
              <a:gd name="connsiteY89" fmla="*/ 140418 h 1161397"/>
              <a:gd name="connsiteX90" fmla="*/ 5016639 w 6884912"/>
              <a:gd name="connsiteY90" fmla="*/ 158905 h 1161397"/>
              <a:gd name="connsiteX91" fmla="*/ 5072009 w 6884912"/>
              <a:gd name="connsiteY91" fmla="*/ 161502 h 1161397"/>
              <a:gd name="connsiteX92" fmla="*/ 5223626 w 6884912"/>
              <a:gd name="connsiteY92" fmla="*/ 177356 h 1161397"/>
              <a:gd name="connsiteX93" fmla="*/ 5375773 w 6884912"/>
              <a:gd name="connsiteY93" fmla="*/ 199913 h 1161397"/>
              <a:gd name="connsiteX94" fmla="*/ 5467502 w 6884912"/>
              <a:gd name="connsiteY94" fmla="*/ 250963 h 1161397"/>
              <a:gd name="connsiteX95" fmla="*/ 5592395 w 6884912"/>
              <a:gd name="connsiteY95" fmla="*/ 265434 h 1161397"/>
              <a:gd name="connsiteX96" fmla="*/ 5613532 w 6884912"/>
              <a:gd name="connsiteY96" fmla="*/ 273379 h 1161397"/>
              <a:gd name="connsiteX97" fmla="*/ 5642173 w 6884912"/>
              <a:gd name="connsiteY97" fmla="*/ 266904 h 1161397"/>
              <a:gd name="connsiteX98" fmla="*/ 5756910 w 6884912"/>
              <a:gd name="connsiteY98" fmla="*/ 239211 h 1161397"/>
              <a:gd name="connsiteX99" fmla="*/ 5846667 w 6884912"/>
              <a:gd name="connsiteY99" fmla="*/ 201786 h 1161397"/>
              <a:gd name="connsiteX100" fmla="*/ 5960732 w 6884912"/>
              <a:gd name="connsiteY100" fmla="*/ 220708 h 1161397"/>
              <a:gd name="connsiteX101" fmla="*/ 6029542 w 6884912"/>
              <a:gd name="connsiteY101" fmla="*/ 210339 h 1161397"/>
              <a:gd name="connsiteX102" fmla="*/ 6141123 w 6884912"/>
              <a:gd name="connsiteY102" fmla="*/ 159923 h 1161397"/>
              <a:gd name="connsiteX103" fmla="*/ 6290640 w 6884912"/>
              <a:gd name="connsiteY103" fmla="*/ 167441 h 1161397"/>
              <a:gd name="connsiteX104" fmla="*/ 6322806 w 6884912"/>
              <a:gd name="connsiteY104" fmla="*/ 213293 h 1161397"/>
              <a:gd name="connsiteX105" fmla="*/ 6364914 w 6884912"/>
              <a:gd name="connsiteY105" fmla="*/ 240140 h 1161397"/>
              <a:gd name="connsiteX106" fmla="*/ 6380420 w 6884912"/>
              <a:gd name="connsiteY106" fmla="*/ 173195 h 1161397"/>
              <a:gd name="connsiteX107" fmla="*/ 6507891 w 6884912"/>
              <a:gd name="connsiteY107" fmla="*/ 118474 h 1161397"/>
              <a:gd name="connsiteX108" fmla="*/ 6571807 w 6884912"/>
              <a:gd name="connsiteY108" fmla="*/ 98636 h 1161397"/>
              <a:gd name="connsiteX109" fmla="*/ 6671880 w 6884912"/>
              <a:gd name="connsiteY109" fmla="*/ 82931 h 1161397"/>
              <a:gd name="connsiteX110" fmla="*/ 6702266 w 6884912"/>
              <a:gd name="connsiteY110" fmla="*/ 75470 h 1161397"/>
              <a:gd name="connsiteX111" fmla="*/ 6845802 w 6884912"/>
              <a:gd name="connsiteY111" fmla="*/ 24496 h 1161397"/>
              <a:gd name="connsiteX112" fmla="*/ 6884912 w 6884912"/>
              <a:gd name="connsiteY11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80420 w 6884912"/>
              <a:gd name="connsiteY104" fmla="*/ 173195 h 1161397"/>
              <a:gd name="connsiteX105" fmla="*/ 6507891 w 6884912"/>
              <a:gd name="connsiteY105" fmla="*/ 118474 h 1161397"/>
              <a:gd name="connsiteX106" fmla="*/ 6571807 w 6884912"/>
              <a:gd name="connsiteY106" fmla="*/ 98636 h 1161397"/>
              <a:gd name="connsiteX107" fmla="*/ 6671880 w 6884912"/>
              <a:gd name="connsiteY107" fmla="*/ 82931 h 1161397"/>
              <a:gd name="connsiteX108" fmla="*/ 6702266 w 6884912"/>
              <a:gd name="connsiteY108" fmla="*/ 75470 h 1161397"/>
              <a:gd name="connsiteX109" fmla="*/ 6845802 w 6884912"/>
              <a:gd name="connsiteY109" fmla="*/ 24496 h 1161397"/>
              <a:gd name="connsiteX110" fmla="*/ 6884912 w 6884912"/>
              <a:gd name="connsiteY11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785037 w 6884912"/>
              <a:gd name="connsiteY84" fmla="*/ 161964 h 1161397"/>
              <a:gd name="connsiteX85" fmla="*/ 4844073 w 6884912"/>
              <a:gd name="connsiteY85" fmla="*/ 161768 h 1161397"/>
              <a:gd name="connsiteX86" fmla="*/ 4856454 w 6884912"/>
              <a:gd name="connsiteY86" fmla="*/ 130488 h 1161397"/>
              <a:gd name="connsiteX87" fmla="*/ 4920038 w 6884912"/>
              <a:gd name="connsiteY87" fmla="*/ 140418 h 1161397"/>
              <a:gd name="connsiteX88" fmla="*/ 5016639 w 6884912"/>
              <a:gd name="connsiteY88" fmla="*/ 158905 h 1161397"/>
              <a:gd name="connsiteX89" fmla="*/ 5072009 w 6884912"/>
              <a:gd name="connsiteY89" fmla="*/ 161502 h 1161397"/>
              <a:gd name="connsiteX90" fmla="*/ 5223626 w 6884912"/>
              <a:gd name="connsiteY90" fmla="*/ 177356 h 1161397"/>
              <a:gd name="connsiteX91" fmla="*/ 5375773 w 6884912"/>
              <a:gd name="connsiteY91" fmla="*/ 199913 h 1161397"/>
              <a:gd name="connsiteX92" fmla="*/ 5467502 w 6884912"/>
              <a:gd name="connsiteY92" fmla="*/ 250963 h 1161397"/>
              <a:gd name="connsiteX93" fmla="*/ 5592395 w 6884912"/>
              <a:gd name="connsiteY93" fmla="*/ 265434 h 1161397"/>
              <a:gd name="connsiteX94" fmla="*/ 5613532 w 6884912"/>
              <a:gd name="connsiteY94" fmla="*/ 273379 h 1161397"/>
              <a:gd name="connsiteX95" fmla="*/ 5642173 w 6884912"/>
              <a:gd name="connsiteY95" fmla="*/ 266904 h 1161397"/>
              <a:gd name="connsiteX96" fmla="*/ 5756910 w 6884912"/>
              <a:gd name="connsiteY96" fmla="*/ 239211 h 1161397"/>
              <a:gd name="connsiteX97" fmla="*/ 5846667 w 6884912"/>
              <a:gd name="connsiteY97" fmla="*/ 201786 h 1161397"/>
              <a:gd name="connsiteX98" fmla="*/ 5960732 w 6884912"/>
              <a:gd name="connsiteY98" fmla="*/ 220708 h 1161397"/>
              <a:gd name="connsiteX99" fmla="*/ 6029542 w 6884912"/>
              <a:gd name="connsiteY99" fmla="*/ 210339 h 1161397"/>
              <a:gd name="connsiteX100" fmla="*/ 6141123 w 6884912"/>
              <a:gd name="connsiteY100" fmla="*/ 159923 h 1161397"/>
              <a:gd name="connsiteX101" fmla="*/ 6290640 w 6884912"/>
              <a:gd name="connsiteY101" fmla="*/ 167441 h 1161397"/>
              <a:gd name="connsiteX102" fmla="*/ 6322806 w 6884912"/>
              <a:gd name="connsiteY102" fmla="*/ 213293 h 1161397"/>
              <a:gd name="connsiteX103" fmla="*/ 6380420 w 6884912"/>
              <a:gd name="connsiteY103" fmla="*/ 173195 h 1161397"/>
              <a:gd name="connsiteX104" fmla="*/ 6507891 w 6884912"/>
              <a:gd name="connsiteY104" fmla="*/ 118474 h 1161397"/>
              <a:gd name="connsiteX105" fmla="*/ 6571807 w 6884912"/>
              <a:gd name="connsiteY105" fmla="*/ 98636 h 1161397"/>
              <a:gd name="connsiteX106" fmla="*/ 6671880 w 6884912"/>
              <a:gd name="connsiteY106" fmla="*/ 82931 h 1161397"/>
              <a:gd name="connsiteX107" fmla="*/ 6702266 w 6884912"/>
              <a:gd name="connsiteY107" fmla="*/ 75470 h 1161397"/>
              <a:gd name="connsiteX108" fmla="*/ 6845802 w 6884912"/>
              <a:gd name="connsiteY108" fmla="*/ 24496 h 1161397"/>
              <a:gd name="connsiteX109" fmla="*/ 6884912 w 6884912"/>
              <a:gd name="connsiteY10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844073 w 6884912"/>
              <a:gd name="connsiteY84" fmla="*/ 161768 h 1161397"/>
              <a:gd name="connsiteX85" fmla="*/ 4856454 w 6884912"/>
              <a:gd name="connsiteY85" fmla="*/ 130488 h 1161397"/>
              <a:gd name="connsiteX86" fmla="*/ 4920038 w 6884912"/>
              <a:gd name="connsiteY86" fmla="*/ 140418 h 1161397"/>
              <a:gd name="connsiteX87" fmla="*/ 5016639 w 6884912"/>
              <a:gd name="connsiteY87" fmla="*/ 158905 h 1161397"/>
              <a:gd name="connsiteX88" fmla="*/ 5072009 w 6884912"/>
              <a:gd name="connsiteY88" fmla="*/ 161502 h 1161397"/>
              <a:gd name="connsiteX89" fmla="*/ 5223626 w 6884912"/>
              <a:gd name="connsiteY89" fmla="*/ 177356 h 1161397"/>
              <a:gd name="connsiteX90" fmla="*/ 5375773 w 6884912"/>
              <a:gd name="connsiteY90" fmla="*/ 199913 h 1161397"/>
              <a:gd name="connsiteX91" fmla="*/ 5467502 w 6884912"/>
              <a:gd name="connsiteY91" fmla="*/ 250963 h 1161397"/>
              <a:gd name="connsiteX92" fmla="*/ 5592395 w 6884912"/>
              <a:gd name="connsiteY92" fmla="*/ 265434 h 1161397"/>
              <a:gd name="connsiteX93" fmla="*/ 5613532 w 6884912"/>
              <a:gd name="connsiteY93" fmla="*/ 273379 h 1161397"/>
              <a:gd name="connsiteX94" fmla="*/ 5642173 w 6884912"/>
              <a:gd name="connsiteY94" fmla="*/ 266904 h 1161397"/>
              <a:gd name="connsiteX95" fmla="*/ 5756910 w 6884912"/>
              <a:gd name="connsiteY95" fmla="*/ 239211 h 1161397"/>
              <a:gd name="connsiteX96" fmla="*/ 5846667 w 6884912"/>
              <a:gd name="connsiteY96" fmla="*/ 201786 h 1161397"/>
              <a:gd name="connsiteX97" fmla="*/ 5960732 w 6884912"/>
              <a:gd name="connsiteY97" fmla="*/ 220708 h 1161397"/>
              <a:gd name="connsiteX98" fmla="*/ 6029542 w 6884912"/>
              <a:gd name="connsiteY98" fmla="*/ 210339 h 1161397"/>
              <a:gd name="connsiteX99" fmla="*/ 6141123 w 6884912"/>
              <a:gd name="connsiteY99" fmla="*/ 159923 h 1161397"/>
              <a:gd name="connsiteX100" fmla="*/ 6290640 w 6884912"/>
              <a:gd name="connsiteY100" fmla="*/ 167441 h 1161397"/>
              <a:gd name="connsiteX101" fmla="*/ 6322806 w 6884912"/>
              <a:gd name="connsiteY101" fmla="*/ 213293 h 1161397"/>
              <a:gd name="connsiteX102" fmla="*/ 6380420 w 6884912"/>
              <a:gd name="connsiteY102" fmla="*/ 173195 h 1161397"/>
              <a:gd name="connsiteX103" fmla="*/ 6507891 w 6884912"/>
              <a:gd name="connsiteY103" fmla="*/ 118474 h 1161397"/>
              <a:gd name="connsiteX104" fmla="*/ 6571807 w 6884912"/>
              <a:gd name="connsiteY104" fmla="*/ 98636 h 1161397"/>
              <a:gd name="connsiteX105" fmla="*/ 6671880 w 6884912"/>
              <a:gd name="connsiteY105" fmla="*/ 82931 h 1161397"/>
              <a:gd name="connsiteX106" fmla="*/ 6702266 w 6884912"/>
              <a:gd name="connsiteY106" fmla="*/ 75470 h 1161397"/>
              <a:gd name="connsiteX107" fmla="*/ 6845802 w 6884912"/>
              <a:gd name="connsiteY107" fmla="*/ 24496 h 1161397"/>
              <a:gd name="connsiteX108" fmla="*/ 6884912 w 6884912"/>
              <a:gd name="connsiteY10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78946 w 6884912"/>
              <a:gd name="connsiteY7" fmla="*/ 1106011 h 1161397"/>
              <a:gd name="connsiteX8" fmla="*/ 512111 w 6884912"/>
              <a:gd name="connsiteY8" fmla="*/ 1085599 h 1161397"/>
              <a:gd name="connsiteX9" fmla="*/ 567875 w 6884912"/>
              <a:gd name="connsiteY9" fmla="*/ 1051976 h 1161397"/>
              <a:gd name="connsiteX10" fmla="*/ 601644 w 6884912"/>
              <a:gd name="connsiteY10" fmla="*/ 1003997 h 1161397"/>
              <a:gd name="connsiteX11" fmla="*/ 651408 w 6884912"/>
              <a:gd name="connsiteY11" fmla="*/ 984938 h 1161397"/>
              <a:gd name="connsiteX12" fmla="*/ 673197 w 6884912"/>
              <a:gd name="connsiteY12" fmla="*/ 1010060 h 1161397"/>
              <a:gd name="connsiteX13" fmla="*/ 723108 w 6884912"/>
              <a:gd name="connsiteY13" fmla="*/ 980081 h 1161397"/>
              <a:gd name="connsiteX14" fmla="*/ 797699 w 6884912"/>
              <a:gd name="connsiteY14" fmla="*/ 931362 h 1161397"/>
              <a:gd name="connsiteX15" fmla="*/ 843359 w 6884912"/>
              <a:gd name="connsiteY15" fmla="*/ 910894 h 1161397"/>
              <a:gd name="connsiteX16" fmla="*/ 965215 w 6884912"/>
              <a:gd name="connsiteY16" fmla="*/ 846701 h 1161397"/>
              <a:gd name="connsiteX17" fmla="*/ 1085080 w 6884912"/>
              <a:gd name="connsiteY17" fmla="*/ 776086 h 1161397"/>
              <a:gd name="connsiteX18" fmla="*/ 1131224 w 6884912"/>
              <a:gd name="connsiteY18" fmla="*/ 706160 h 1161397"/>
              <a:gd name="connsiteX19" fmla="*/ 1138051 w 6884912"/>
              <a:gd name="connsiteY19" fmla="*/ 702034 h 1161397"/>
              <a:gd name="connsiteX20" fmla="*/ 1158800 w 6884912"/>
              <a:gd name="connsiteY20" fmla="*/ 700004 h 1161397"/>
              <a:gd name="connsiteX21" fmla="*/ 1166947 w 6884912"/>
              <a:gd name="connsiteY21" fmla="*/ 700762 h 1161397"/>
              <a:gd name="connsiteX22" fmla="*/ 1178135 w 6884912"/>
              <a:gd name="connsiteY22" fmla="*/ 698631 h 1161397"/>
              <a:gd name="connsiteX23" fmla="*/ 1178301 w 6884912"/>
              <a:gd name="connsiteY23" fmla="*/ 698094 h 1161397"/>
              <a:gd name="connsiteX24" fmla="*/ 1188995 w 6884912"/>
              <a:gd name="connsiteY24" fmla="*/ 697048 h 1161397"/>
              <a:gd name="connsiteX25" fmla="*/ 1242716 w 6884912"/>
              <a:gd name="connsiteY25" fmla="*/ 698052 h 1161397"/>
              <a:gd name="connsiteX26" fmla="*/ 1299977 w 6884912"/>
              <a:gd name="connsiteY26" fmla="*/ 639196 h 1161397"/>
              <a:gd name="connsiteX27" fmla="*/ 1326190 w 6884912"/>
              <a:gd name="connsiteY27" fmla="*/ 625955 h 1161397"/>
              <a:gd name="connsiteX28" fmla="*/ 1339600 w 6884912"/>
              <a:gd name="connsiteY28" fmla="*/ 616295 h 1161397"/>
              <a:gd name="connsiteX29" fmla="*/ 1340054 w 6884912"/>
              <a:gd name="connsiteY29" fmla="*/ 614022 h 1161397"/>
              <a:gd name="connsiteX30" fmla="*/ 1391606 w 6884912"/>
              <a:gd name="connsiteY30" fmla="*/ 615229 h 1161397"/>
              <a:gd name="connsiteX31" fmla="*/ 1397565 w 6884912"/>
              <a:gd name="connsiteY31" fmla="*/ 611490 h 1161397"/>
              <a:gd name="connsiteX32" fmla="*/ 1432302 w 6884912"/>
              <a:gd name="connsiteY32" fmla="*/ 617267 h 1161397"/>
              <a:gd name="connsiteX33" fmla="*/ 1449644 w 6884912"/>
              <a:gd name="connsiteY33" fmla="*/ 617591 h 1161397"/>
              <a:gd name="connsiteX34" fmla="*/ 1455793 w 6884912"/>
              <a:gd name="connsiteY34" fmla="*/ 623174 h 1161397"/>
              <a:gd name="connsiteX35" fmla="*/ 1480758 w 6884912"/>
              <a:gd name="connsiteY35" fmla="*/ 620863 h 1161397"/>
              <a:gd name="connsiteX36" fmla="*/ 1483154 w 6884912"/>
              <a:gd name="connsiteY36" fmla="*/ 618527 h 1161397"/>
              <a:gd name="connsiteX37" fmla="*/ 1505495 w 6884912"/>
              <a:gd name="connsiteY37" fmla="*/ 624325 h 1161397"/>
              <a:gd name="connsiteX38" fmla="*/ 1526340 w 6884912"/>
              <a:gd name="connsiteY38" fmla="*/ 638496 h 1161397"/>
              <a:gd name="connsiteX39" fmla="*/ 1731986 w 6884912"/>
              <a:gd name="connsiteY39" fmla="*/ 589682 h 1161397"/>
              <a:gd name="connsiteX40" fmla="*/ 1927935 w 6884912"/>
              <a:gd name="connsiteY40" fmla="*/ 628540 h 1161397"/>
              <a:gd name="connsiteX41" fmla="*/ 2039075 w 6884912"/>
              <a:gd name="connsiteY41" fmla="*/ 599964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222191 w 6884912"/>
              <a:gd name="connsiteY57" fmla="*/ 307887 h 1161397"/>
              <a:gd name="connsiteX58" fmla="*/ 3227953 w 6884912"/>
              <a:gd name="connsiteY58" fmla="*/ 297650 h 1161397"/>
              <a:gd name="connsiteX59" fmla="*/ 3510042 w 6884912"/>
              <a:gd name="connsiteY59" fmla="*/ 311820 h 1161397"/>
              <a:gd name="connsiteX60" fmla="*/ 3626773 w 6884912"/>
              <a:gd name="connsiteY60" fmla="*/ 290452 h 1161397"/>
              <a:gd name="connsiteX61" fmla="*/ 3666217 w 6884912"/>
              <a:gd name="connsiteY61" fmla="*/ 273255 h 1161397"/>
              <a:gd name="connsiteX62" fmla="*/ 3732427 w 6884912"/>
              <a:gd name="connsiteY62" fmla="*/ 245039 h 1161397"/>
              <a:gd name="connsiteX63" fmla="*/ 3777022 w 6884912"/>
              <a:gd name="connsiteY63" fmla="*/ 200276 h 1161397"/>
              <a:gd name="connsiteX64" fmla="*/ 3791246 w 6884912"/>
              <a:gd name="connsiteY64" fmla="*/ 189996 h 1161397"/>
              <a:gd name="connsiteX65" fmla="*/ 3819864 w 6884912"/>
              <a:gd name="connsiteY65" fmla="*/ 194605 h 1161397"/>
              <a:gd name="connsiteX66" fmla="*/ 3830398 w 6884912"/>
              <a:gd name="connsiteY66" fmla="*/ 188383 h 1161397"/>
              <a:gd name="connsiteX67" fmla="*/ 3834360 w 6884912"/>
              <a:gd name="connsiteY67" fmla="*/ 188992 h 1161397"/>
              <a:gd name="connsiteX68" fmla="*/ 3843715 w 6884912"/>
              <a:gd name="connsiteY68" fmla="*/ 188752 h 1161397"/>
              <a:gd name="connsiteX69" fmla="*/ 3842609 w 6884912"/>
              <a:gd name="connsiteY69" fmla="*/ 197386 h 1161397"/>
              <a:gd name="connsiteX70" fmla="*/ 3853961 w 6884912"/>
              <a:gd name="connsiteY70" fmla="*/ 213380 h 1161397"/>
              <a:gd name="connsiteX71" fmla="*/ 3907640 w 6884912"/>
              <a:gd name="connsiteY71" fmla="*/ 207568 h 1161397"/>
              <a:gd name="connsiteX72" fmla="*/ 3910449 w 6884912"/>
              <a:gd name="connsiteY72" fmla="*/ 197808 h 1161397"/>
              <a:gd name="connsiteX73" fmla="*/ 3917197 w 6884912"/>
              <a:gd name="connsiteY73" fmla="*/ 196121 h 1161397"/>
              <a:gd name="connsiteX74" fmla="*/ 3922400 w 6884912"/>
              <a:gd name="connsiteY74" fmla="*/ 205056 h 1161397"/>
              <a:gd name="connsiteX75" fmla="*/ 4013061 w 6884912"/>
              <a:gd name="connsiteY75" fmla="*/ 224874 h 1161397"/>
              <a:gd name="connsiteX76" fmla="*/ 4220717 w 6884912"/>
              <a:gd name="connsiteY76" fmla="*/ 192946 h 1161397"/>
              <a:gd name="connsiteX77" fmla="*/ 4228802 w 6884912"/>
              <a:gd name="connsiteY77" fmla="*/ 201468 h 1161397"/>
              <a:gd name="connsiteX78" fmla="*/ 4289361 w 6884912"/>
              <a:gd name="connsiteY78" fmla="*/ 196642 h 1161397"/>
              <a:gd name="connsiteX79" fmla="*/ 4498913 w 6884912"/>
              <a:gd name="connsiteY79" fmla="*/ 118915 h 1161397"/>
              <a:gd name="connsiteX80" fmla="*/ 4617330 w 6884912"/>
              <a:gd name="connsiteY80" fmla="*/ 111163 h 1161397"/>
              <a:gd name="connsiteX81" fmla="*/ 4659778 w 6884912"/>
              <a:gd name="connsiteY81" fmla="*/ 118219 h 1161397"/>
              <a:gd name="connsiteX82" fmla="*/ 4730870 w 6884912"/>
              <a:gd name="connsiteY82" fmla="*/ 129432 h 1161397"/>
              <a:gd name="connsiteX83" fmla="*/ 4844073 w 6884912"/>
              <a:gd name="connsiteY83" fmla="*/ 161768 h 1161397"/>
              <a:gd name="connsiteX84" fmla="*/ 4856454 w 6884912"/>
              <a:gd name="connsiteY84" fmla="*/ 130488 h 1161397"/>
              <a:gd name="connsiteX85" fmla="*/ 4920038 w 6884912"/>
              <a:gd name="connsiteY85" fmla="*/ 140418 h 1161397"/>
              <a:gd name="connsiteX86" fmla="*/ 5016639 w 6884912"/>
              <a:gd name="connsiteY86" fmla="*/ 158905 h 1161397"/>
              <a:gd name="connsiteX87" fmla="*/ 5072009 w 6884912"/>
              <a:gd name="connsiteY87" fmla="*/ 161502 h 1161397"/>
              <a:gd name="connsiteX88" fmla="*/ 5223626 w 6884912"/>
              <a:gd name="connsiteY88" fmla="*/ 177356 h 1161397"/>
              <a:gd name="connsiteX89" fmla="*/ 5375773 w 6884912"/>
              <a:gd name="connsiteY89" fmla="*/ 199913 h 1161397"/>
              <a:gd name="connsiteX90" fmla="*/ 5467502 w 6884912"/>
              <a:gd name="connsiteY90" fmla="*/ 250963 h 1161397"/>
              <a:gd name="connsiteX91" fmla="*/ 5592395 w 6884912"/>
              <a:gd name="connsiteY91" fmla="*/ 265434 h 1161397"/>
              <a:gd name="connsiteX92" fmla="*/ 5613532 w 6884912"/>
              <a:gd name="connsiteY92" fmla="*/ 273379 h 1161397"/>
              <a:gd name="connsiteX93" fmla="*/ 5642173 w 6884912"/>
              <a:gd name="connsiteY93" fmla="*/ 266904 h 1161397"/>
              <a:gd name="connsiteX94" fmla="*/ 5756910 w 6884912"/>
              <a:gd name="connsiteY94" fmla="*/ 239211 h 1161397"/>
              <a:gd name="connsiteX95" fmla="*/ 5846667 w 6884912"/>
              <a:gd name="connsiteY95" fmla="*/ 201786 h 1161397"/>
              <a:gd name="connsiteX96" fmla="*/ 5960732 w 6884912"/>
              <a:gd name="connsiteY96" fmla="*/ 220708 h 1161397"/>
              <a:gd name="connsiteX97" fmla="*/ 6029542 w 6884912"/>
              <a:gd name="connsiteY97" fmla="*/ 210339 h 1161397"/>
              <a:gd name="connsiteX98" fmla="*/ 6141123 w 6884912"/>
              <a:gd name="connsiteY98" fmla="*/ 159923 h 1161397"/>
              <a:gd name="connsiteX99" fmla="*/ 6290640 w 6884912"/>
              <a:gd name="connsiteY99" fmla="*/ 167441 h 1161397"/>
              <a:gd name="connsiteX100" fmla="*/ 6322806 w 6884912"/>
              <a:gd name="connsiteY100" fmla="*/ 213293 h 1161397"/>
              <a:gd name="connsiteX101" fmla="*/ 6380420 w 6884912"/>
              <a:gd name="connsiteY101" fmla="*/ 173195 h 1161397"/>
              <a:gd name="connsiteX102" fmla="*/ 6507891 w 6884912"/>
              <a:gd name="connsiteY102" fmla="*/ 118474 h 1161397"/>
              <a:gd name="connsiteX103" fmla="*/ 6571807 w 6884912"/>
              <a:gd name="connsiteY103" fmla="*/ 98636 h 1161397"/>
              <a:gd name="connsiteX104" fmla="*/ 6671880 w 6884912"/>
              <a:gd name="connsiteY104" fmla="*/ 82931 h 1161397"/>
              <a:gd name="connsiteX105" fmla="*/ 6702266 w 6884912"/>
              <a:gd name="connsiteY105" fmla="*/ 75470 h 1161397"/>
              <a:gd name="connsiteX106" fmla="*/ 6845802 w 6884912"/>
              <a:gd name="connsiteY106" fmla="*/ 24496 h 1161397"/>
              <a:gd name="connsiteX107" fmla="*/ 6884912 w 6884912"/>
              <a:gd name="connsiteY107"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12111 w 6884912"/>
              <a:gd name="connsiteY7" fmla="*/ 1085599 h 1161397"/>
              <a:gd name="connsiteX8" fmla="*/ 567875 w 6884912"/>
              <a:gd name="connsiteY8" fmla="*/ 1051976 h 1161397"/>
              <a:gd name="connsiteX9" fmla="*/ 601644 w 6884912"/>
              <a:gd name="connsiteY9" fmla="*/ 1003997 h 1161397"/>
              <a:gd name="connsiteX10" fmla="*/ 651408 w 6884912"/>
              <a:gd name="connsiteY10" fmla="*/ 984938 h 1161397"/>
              <a:gd name="connsiteX11" fmla="*/ 673197 w 6884912"/>
              <a:gd name="connsiteY11" fmla="*/ 1010060 h 1161397"/>
              <a:gd name="connsiteX12" fmla="*/ 723108 w 6884912"/>
              <a:gd name="connsiteY12" fmla="*/ 980081 h 1161397"/>
              <a:gd name="connsiteX13" fmla="*/ 797699 w 6884912"/>
              <a:gd name="connsiteY13" fmla="*/ 931362 h 1161397"/>
              <a:gd name="connsiteX14" fmla="*/ 843359 w 6884912"/>
              <a:gd name="connsiteY14" fmla="*/ 910894 h 1161397"/>
              <a:gd name="connsiteX15" fmla="*/ 965215 w 6884912"/>
              <a:gd name="connsiteY15" fmla="*/ 846701 h 1161397"/>
              <a:gd name="connsiteX16" fmla="*/ 1085080 w 6884912"/>
              <a:gd name="connsiteY16" fmla="*/ 776086 h 1161397"/>
              <a:gd name="connsiteX17" fmla="*/ 1131224 w 6884912"/>
              <a:gd name="connsiteY17" fmla="*/ 706160 h 1161397"/>
              <a:gd name="connsiteX18" fmla="*/ 1138051 w 6884912"/>
              <a:gd name="connsiteY18" fmla="*/ 702034 h 1161397"/>
              <a:gd name="connsiteX19" fmla="*/ 1158800 w 6884912"/>
              <a:gd name="connsiteY19" fmla="*/ 700004 h 1161397"/>
              <a:gd name="connsiteX20" fmla="*/ 1166947 w 6884912"/>
              <a:gd name="connsiteY20" fmla="*/ 700762 h 1161397"/>
              <a:gd name="connsiteX21" fmla="*/ 1178135 w 6884912"/>
              <a:gd name="connsiteY21" fmla="*/ 698631 h 1161397"/>
              <a:gd name="connsiteX22" fmla="*/ 1178301 w 6884912"/>
              <a:gd name="connsiteY22" fmla="*/ 698094 h 1161397"/>
              <a:gd name="connsiteX23" fmla="*/ 1188995 w 6884912"/>
              <a:gd name="connsiteY23" fmla="*/ 697048 h 1161397"/>
              <a:gd name="connsiteX24" fmla="*/ 1242716 w 6884912"/>
              <a:gd name="connsiteY24" fmla="*/ 698052 h 1161397"/>
              <a:gd name="connsiteX25" fmla="*/ 1299977 w 6884912"/>
              <a:gd name="connsiteY25" fmla="*/ 639196 h 1161397"/>
              <a:gd name="connsiteX26" fmla="*/ 1326190 w 6884912"/>
              <a:gd name="connsiteY26" fmla="*/ 625955 h 1161397"/>
              <a:gd name="connsiteX27" fmla="*/ 1339600 w 6884912"/>
              <a:gd name="connsiteY27" fmla="*/ 616295 h 1161397"/>
              <a:gd name="connsiteX28" fmla="*/ 1340054 w 6884912"/>
              <a:gd name="connsiteY28" fmla="*/ 614022 h 1161397"/>
              <a:gd name="connsiteX29" fmla="*/ 1391606 w 6884912"/>
              <a:gd name="connsiteY29" fmla="*/ 615229 h 1161397"/>
              <a:gd name="connsiteX30" fmla="*/ 1397565 w 6884912"/>
              <a:gd name="connsiteY30" fmla="*/ 611490 h 1161397"/>
              <a:gd name="connsiteX31" fmla="*/ 1432302 w 6884912"/>
              <a:gd name="connsiteY31" fmla="*/ 617267 h 1161397"/>
              <a:gd name="connsiteX32" fmla="*/ 1449644 w 6884912"/>
              <a:gd name="connsiteY32" fmla="*/ 617591 h 1161397"/>
              <a:gd name="connsiteX33" fmla="*/ 1455793 w 6884912"/>
              <a:gd name="connsiteY33" fmla="*/ 623174 h 1161397"/>
              <a:gd name="connsiteX34" fmla="*/ 1480758 w 6884912"/>
              <a:gd name="connsiteY34" fmla="*/ 620863 h 1161397"/>
              <a:gd name="connsiteX35" fmla="*/ 1483154 w 6884912"/>
              <a:gd name="connsiteY35" fmla="*/ 618527 h 1161397"/>
              <a:gd name="connsiteX36" fmla="*/ 1505495 w 6884912"/>
              <a:gd name="connsiteY36" fmla="*/ 624325 h 1161397"/>
              <a:gd name="connsiteX37" fmla="*/ 1526340 w 6884912"/>
              <a:gd name="connsiteY37" fmla="*/ 638496 h 1161397"/>
              <a:gd name="connsiteX38" fmla="*/ 1731986 w 6884912"/>
              <a:gd name="connsiteY38" fmla="*/ 589682 h 1161397"/>
              <a:gd name="connsiteX39" fmla="*/ 1927935 w 6884912"/>
              <a:gd name="connsiteY39" fmla="*/ 628540 h 1161397"/>
              <a:gd name="connsiteX40" fmla="*/ 2039075 w 6884912"/>
              <a:gd name="connsiteY40" fmla="*/ 599964 h 1161397"/>
              <a:gd name="connsiteX41" fmla="*/ 2066980 w 6884912"/>
              <a:gd name="connsiteY41" fmla="*/ 550413 h 1161397"/>
              <a:gd name="connsiteX42" fmla="*/ 2352236 w 6884912"/>
              <a:gd name="connsiteY42" fmla="*/ 519602 h 1161397"/>
              <a:gd name="connsiteX43" fmla="*/ 2420791 w 6884912"/>
              <a:gd name="connsiteY43" fmla="*/ 492826 h 1161397"/>
              <a:gd name="connsiteX44" fmla="*/ 2489932 w 6884912"/>
              <a:gd name="connsiteY44" fmla="*/ 507864 h 1161397"/>
              <a:gd name="connsiteX45" fmla="*/ 2512917 w 6884912"/>
              <a:gd name="connsiteY45" fmla="*/ 489127 h 1161397"/>
              <a:gd name="connsiteX46" fmla="*/ 2516783 w 6884912"/>
              <a:gd name="connsiteY46" fmla="*/ 485473 h 1161397"/>
              <a:gd name="connsiteX47" fmla="*/ 2534360 w 6884912"/>
              <a:gd name="connsiteY47" fmla="*/ 480064 h 1161397"/>
              <a:gd name="connsiteX48" fmla="*/ 2536691 w 6884912"/>
              <a:gd name="connsiteY48" fmla="*/ 467018 h 1161397"/>
              <a:gd name="connsiteX49" fmla="*/ 2561265 w 6884912"/>
              <a:gd name="connsiteY49" fmla="*/ 450623 h 1161397"/>
              <a:gd name="connsiteX50" fmla="*/ 2594349 w 6884912"/>
              <a:gd name="connsiteY50" fmla="*/ 443884 h 1161397"/>
              <a:gd name="connsiteX51" fmla="*/ 2754324 w 6884912"/>
              <a:gd name="connsiteY51" fmla="*/ 424766 h 1161397"/>
              <a:gd name="connsiteX52" fmla="*/ 2848470 w 6884912"/>
              <a:gd name="connsiteY52" fmla="*/ 405966 h 1161397"/>
              <a:gd name="connsiteX53" fmla="*/ 2881772 w 6884912"/>
              <a:gd name="connsiteY53" fmla="*/ 387260 h 1161397"/>
              <a:gd name="connsiteX54" fmla="*/ 2929932 w 6884912"/>
              <a:gd name="connsiteY54" fmla="*/ 368912 h 1161397"/>
              <a:gd name="connsiteX55" fmla="*/ 3013020 w 6884912"/>
              <a:gd name="connsiteY55" fmla="*/ 327578 h 1161397"/>
              <a:gd name="connsiteX56" fmla="*/ 3222191 w 6884912"/>
              <a:gd name="connsiteY56" fmla="*/ 307887 h 1161397"/>
              <a:gd name="connsiteX57" fmla="*/ 3227953 w 6884912"/>
              <a:gd name="connsiteY57" fmla="*/ 297650 h 1161397"/>
              <a:gd name="connsiteX58" fmla="*/ 3510042 w 6884912"/>
              <a:gd name="connsiteY58" fmla="*/ 311820 h 1161397"/>
              <a:gd name="connsiteX59" fmla="*/ 3626773 w 6884912"/>
              <a:gd name="connsiteY59" fmla="*/ 290452 h 1161397"/>
              <a:gd name="connsiteX60" fmla="*/ 3666217 w 6884912"/>
              <a:gd name="connsiteY60" fmla="*/ 273255 h 1161397"/>
              <a:gd name="connsiteX61" fmla="*/ 3732427 w 6884912"/>
              <a:gd name="connsiteY61" fmla="*/ 245039 h 1161397"/>
              <a:gd name="connsiteX62" fmla="*/ 3777022 w 6884912"/>
              <a:gd name="connsiteY62" fmla="*/ 200276 h 1161397"/>
              <a:gd name="connsiteX63" fmla="*/ 3791246 w 6884912"/>
              <a:gd name="connsiteY63" fmla="*/ 189996 h 1161397"/>
              <a:gd name="connsiteX64" fmla="*/ 3819864 w 6884912"/>
              <a:gd name="connsiteY64" fmla="*/ 194605 h 1161397"/>
              <a:gd name="connsiteX65" fmla="*/ 3830398 w 6884912"/>
              <a:gd name="connsiteY65" fmla="*/ 188383 h 1161397"/>
              <a:gd name="connsiteX66" fmla="*/ 3834360 w 6884912"/>
              <a:gd name="connsiteY66" fmla="*/ 188992 h 1161397"/>
              <a:gd name="connsiteX67" fmla="*/ 3843715 w 6884912"/>
              <a:gd name="connsiteY67" fmla="*/ 188752 h 1161397"/>
              <a:gd name="connsiteX68" fmla="*/ 3842609 w 6884912"/>
              <a:gd name="connsiteY68" fmla="*/ 197386 h 1161397"/>
              <a:gd name="connsiteX69" fmla="*/ 3853961 w 6884912"/>
              <a:gd name="connsiteY69" fmla="*/ 213380 h 1161397"/>
              <a:gd name="connsiteX70" fmla="*/ 3907640 w 6884912"/>
              <a:gd name="connsiteY70" fmla="*/ 207568 h 1161397"/>
              <a:gd name="connsiteX71" fmla="*/ 3910449 w 6884912"/>
              <a:gd name="connsiteY71" fmla="*/ 197808 h 1161397"/>
              <a:gd name="connsiteX72" fmla="*/ 3917197 w 6884912"/>
              <a:gd name="connsiteY72" fmla="*/ 196121 h 1161397"/>
              <a:gd name="connsiteX73" fmla="*/ 3922400 w 6884912"/>
              <a:gd name="connsiteY73" fmla="*/ 205056 h 1161397"/>
              <a:gd name="connsiteX74" fmla="*/ 4013061 w 6884912"/>
              <a:gd name="connsiteY74" fmla="*/ 224874 h 1161397"/>
              <a:gd name="connsiteX75" fmla="*/ 4220717 w 6884912"/>
              <a:gd name="connsiteY75" fmla="*/ 192946 h 1161397"/>
              <a:gd name="connsiteX76" fmla="*/ 4228802 w 6884912"/>
              <a:gd name="connsiteY76" fmla="*/ 201468 h 1161397"/>
              <a:gd name="connsiteX77" fmla="*/ 4289361 w 6884912"/>
              <a:gd name="connsiteY77" fmla="*/ 196642 h 1161397"/>
              <a:gd name="connsiteX78" fmla="*/ 4498913 w 6884912"/>
              <a:gd name="connsiteY78" fmla="*/ 118915 h 1161397"/>
              <a:gd name="connsiteX79" fmla="*/ 4617330 w 6884912"/>
              <a:gd name="connsiteY79" fmla="*/ 111163 h 1161397"/>
              <a:gd name="connsiteX80" fmla="*/ 4659778 w 6884912"/>
              <a:gd name="connsiteY80" fmla="*/ 118219 h 1161397"/>
              <a:gd name="connsiteX81" fmla="*/ 4730870 w 6884912"/>
              <a:gd name="connsiteY81" fmla="*/ 129432 h 1161397"/>
              <a:gd name="connsiteX82" fmla="*/ 4844073 w 6884912"/>
              <a:gd name="connsiteY82" fmla="*/ 161768 h 1161397"/>
              <a:gd name="connsiteX83" fmla="*/ 4856454 w 6884912"/>
              <a:gd name="connsiteY83" fmla="*/ 130488 h 1161397"/>
              <a:gd name="connsiteX84" fmla="*/ 4920038 w 6884912"/>
              <a:gd name="connsiteY84" fmla="*/ 140418 h 1161397"/>
              <a:gd name="connsiteX85" fmla="*/ 5016639 w 6884912"/>
              <a:gd name="connsiteY85" fmla="*/ 158905 h 1161397"/>
              <a:gd name="connsiteX86" fmla="*/ 5072009 w 6884912"/>
              <a:gd name="connsiteY86" fmla="*/ 161502 h 1161397"/>
              <a:gd name="connsiteX87" fmla="*/ 5223626 w 6884912"/>
              <a:gd name="connsiteY87" fmla="*/ 177356 h 1161397"/>
              <a:gd name="connsiteX88" fmla="*/ 5375773 w 6884912"/>
              <a:gd name="connsiteY88" fmla="*/ 199913 h 1161397"/>
              <a:gd name="connsiteX89" fmla="*/ 5467502 w 6884912"/>
              <a:gd name="connsiteY89" fmla="*/ 250963 h 1161397"/>
              <a:gd name="connsiteX90" fmla="*/ 5592395 w 6884912"/>
              <a:gd name="connsiteY90" fmla="*/ 265434 h 1161397"/>
              <a:gd name="connsiteX91" fmla="*/ 5613532 w 6884912"/>
              <a:gd name="connsiteY91" fmla="*/ 273379 h 1161397"/>
              <a:gd name="connsiteX92" fmla="*/ 5642173 w 6884912"/>
              <a:gd name="connsiteY92" fmla="*/ 266904 h 1161397"/>
              <a:gd name="connsiteX93" fmla="*/ 5756910 w 6884912"/>
              <a:gd name="connsiteY93" fmla="*/ 239211 h 1161397"/>
              <a:gd name="connsiteX94" fmla="*/ 5846667 w 6884912"/>
              <a:gd name="connsiteY94" fmla="*/ 201786 h 1161397"/>
              <a:gd name="connsiteX95" fmla="*/ 5960732 w 6884912"/>
              <a:gd name="connsiteY95" fmla="*/ 220708 h 1161397"/>
              <a:gd name="connsiteX96" fmla="*/ 6029542 w 6884912"/>
              <a:gd name="connsiteY96" fmla="*/ 210339 h 1161397"/>
              <a:gd name="connsiteX97" fmla="*/ 6141123 w 6884912"/>
              <a:gd name="connsiteY97" fmla="*/ 159923 h 1161397"/>
              <a:gd name="connsiteX98" fmla="*/ 6290640 w 6884912"/>
              <a:gd name="connsiteY98" fmla="*/ 167441 h 1161397"/>
              <a:gd name="connsiteX99" fmla="*/ 6322806 w 6884912"/>
              <a:gd name="connsiteY99" fmla="*/ 213293 h 1161397"/>
              <a:gd name="connsiteX100" fmla="*/ 6380420 w 6884912"/>
              <a:gd name="connsiteY100" fmla="*/ 173195 h 1161397"/>
              <a:gd name="connsiteX101" fmla="*/ 6507891 w 6884912"/>
              <a:gd name="connsiteY101" fmla="*/ 118474 h 1161397"/>
              <a:gd name="connsiteX102" fmla="*/ 6571807 w 6884912"/>
              <a:gd name="connsiteY102" fmla="*/ 98636 h 1161397"/>
              <a:gd name="connsiteX103" fmla="*/ 6671880 w 6884912"/>
              <a:gd name="connsiteY103" fmla="*/ 82931 h 1161397"/>
              <a:gd name="connsiteX104" fmla="*/ 6702266 w 6884912"/>
              <a:gd name="connsiteY104" fmla="*/ 75470 h 1161397"/>
              <a:gd name="connsiteX105" fmla="*/ 6845802 w 6884912"/>
              <a:gd name="connsiteY105" fmla="*/ 24496 h 1161397"/>
              <a:gd name="connsiteX106" fmla="*/ 6884912 w 6884912"/>
              <a:gd name="connsiteY106"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67875 w 6884912"/>
              <a:gd name="connsiteY7" fmla="*/ 1051976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213420 w 6884912"/>
              <a:gd name="connsiteY6" fmla="*/ 1056868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242716 w 6884912"/>
              <a:gd name="connsiteY20" fmla="*/ 698052 h 1161397"/>
              <a:gd name="connsiteX21" fmla="*/ 1299977 w 6884912"/>
              <a:gd name="connsiteY21" fmla="*/ 639196 h 1161397"/>
              <a:gd name="connsiteX22" fmla="*/ 1326190 w 6884912"/>
              <a:gd name="connsiteY22" fmla="*/ 625955 h 1161397"/>
              <a:gd name="connsiteX23" fmla="*/ 1339600 w 6884912"/>
              <a:gd name="connsiteY23" fmla="*/ 616295 h 1161397"/>
              <a:gd name="connsiteX24" fmla="*/ 1340054 w 6884912"/>
              <a:gd name="connsiteY24" fmla="*/ 614022 h 1161397"/>
              <a:gd name="connsiteX25" fmla="*/ 1391606 w 6884912"/>
              <a:gd name="connsiteY25" fmla="*/ 615229 h 1161397"/>
              <a:gd name="connsiteX26" fmla="*/ 1397565 w 6884912"/>
              <a:gd name="connsiteY26" fmla="*/ 611490 h 1161397"/>
              <a:gd name="connsiteX27" fmla="*/ 1432302 w 6884912"/>
              <a:gd name="connsiteY27" fmla="*/ 617267 h 1161397"/>
              <a:gd name="connsiteX28" fmla="*/ 1449644 w 6884912"/>
              <a:gd name="connsiteY28" fmla="*/ 617591 h 1161397"/>
              <a:gd name="connsiteX29" fmla="*/ 1455793 w 6884912"/>
              <a:gd name="connsiteY29" fmla="*/ 623174 h 1161397"/>
              <a:gd name="connsiteX30" fmla="*/ 1480758 w 6884912"/>
              <a:gd name="connsiteY30" fmla="*/ 620863 h 1161397"/>
              <a:gd name="connsiteX31" fmla="*/ 1483154 w 6884912"/>
              <a:gd name="connsiteY31" fmla="*/ 618527 h 1161397"/>
              <a:gd name="connsiteX32" fmla="*/ 1505495 w 6884912"/>
              <a:gd name="connsiteY32" fmla="*/ 624325 h 1161397"/>
              <a:gd name="connsiteX33" fmla="*/ 1526340 w 6884912"/>
              <a:gd name="connsiteY33" fmla="*/ 638496 h 1161397"/>
              <a:gd name="connsiteX34" fmla="*/ 1731986 w 6884912"/>
              <a:gd name="connsiteY34" fmla="*/ 589682 h 1161397"/>
              <a:gd name="connsiteX35" fmla="*/ 1927935 w 6884912"/>
              <a:gd name="connsiteY35" fmla="*/ 628540 h 1161397"/>
              <a:gd name="connsiteX36" fmla="*/ 2039075 w 6884912"/>
              <a:gd name="connsiteY36" fmla="*/ 599964 h 1161397"/>
              <a:gd name="connsiteX37" fmla="*/ 2066980 w 6884912"/>
              <a:gd name="connsiteY37" fmla="*/ 550413 h 1161397"/>
              <a:gd name="connsiteX38" fmla="*/ 2352236 w 6884912"/>
              <a:gd name="connsiteY38" fmla="*/ 519602 h 1161397"/>
              <a:gd name="connsiteX39" fmla="*/ 2420791 w 6884912"/>
              <a:gd name="connsiteY39" fmla="*/ 492826 h 1161397"/>
              <a:gd name="connsiteX40" fmla="*/ 2489932 w 6884912"/>
              <a:gd name="connsiteY40" fmla="*/ 507864 h 1161397"/>
              <a:gd name="connsiteX41" fmla="*/ 2512917 w 6884912"/>
              <a:gd name="connsiteY41" fmla="*/ 489127 h 1161397"/>
              <a:gd name="connsiteX42" fmla="*/ 2516783 w 6884912"/>
              <a:gd name="connsiteY42" fmla="*/ 485473 h 1161397"/>
              <a:gd name="connsiteX43" fmla="*/ 2534360 w 6884912"/>
              <a:gd name="connsiteY43" fmla="*/ 480064 h 1161397"/>
              <a:gd name="connsiteX44" fmla="*/ 2536691 w 6884912"/>
              <a:gd name="connsiteY44" fmla="*/ 467018 h 1161397"/>
              <a:gd name="connsiteX45" fmla="*/ 2561265 w 6884912"/>
              <a:gd name="connsiteY45" fmla="*/ 450623 h 1161397"/>
              <a:gd name="connsiteX46" fmla="*/ 2594349 w 6884912"/>
              <a:gd name="connsiteY46" fmla="*/ 443884 h 1161397"/>
              <a:gd name="connsiteX47" fmla="*/ 2754324 w 6884912"/>
              <a:gd name="connsiteY47" fmla="*/ 424766 h 1161397"/>
              <a:gd name="connsiteX48" fmla="*/ 2848470 w 6884912"/>
              <a:gd name="connsiteY48" fmla="*/ 405966 h 1161397"/>
              <a:gd name="connsiteX49" fmla="*/ 2881772 w 6884912"/>
              <a:gd name="connsiteY49" fmla="*/ 387260 h 1161397"/>
              <a:gd name="connsiteX50" fmla="*/ 2929932 w 6884912"/>
              <a:gd name="connsiteY50" fmla="*/ 368912 h 1161397"/>
              <a:gd name="connsiteX51" fmla="*/ 3013020 w 6884912"/>
              <a:gd name="connsiteY51" fmla="*/ 327578 h 1161397"/>
              <a:gd name="connsiteX52" fmla="*/ 3222191 w 6884912"/>
              <a:gd name="connsiteY52" fmla="*/ 307887 h 1161397"/>
              <a:gd name="connsiteX53" fmla="*/ 3227953 w 6884912"/>
              <a:gd name="connsiteY53" fmla="*/ 297650 h 1161397"/>
              <a:gd name="connsiteX54" fmla="*/ 3510042 w 6884912"/>
              <a:gd name="connsiteY54" fmla="*/ 311820 h 1161397"/>
              <a:gd name="connsiteX55" fmla="*/ 3626773 w 6884912"/>
              <a:gd name="connsiteY55" fmla="*/ 290452 h 1161397"/>
              <a:gd name="connsiteX56" fmla="*/ 3666217 w 6884912"/>
              <a:gd name="connsiteY56" fmla="*/ 273255 h 1161397"/>
              <a:gd name="connsiteX57" fmla="*/ 3732427 w 6884912"/>
              <a:gd name="connsiteY57" fmla="*/ 245039 h 1161397"/>
              <a:gd name="connsiteX58" fmla="*/ 3777022 w 6884912"/>
              <a:gd name="connsiteY58" fmla="*/ 200276 h 1161397"/>
              <a:gd name="connsiteX59" fmla="*/ 3791246 w 6884912"/>
              <a:gd name="connsiteY59" fmla="*/ 189996 h 1161397"/>
              <a:gd name="connsiteX60" fmla="*/ 3819864 w 6884912"/>
              <a:gd name="connsiteY60" fmla="*/ 194605 h 1161397"/>
              <a:gd name="connsiteX61" fmla="*/ 3830398 w 6884912"/>
              <a:gd name="connsiteY61" fmla="*/ 188383 h 1161397"/>
              <a:gd name="connsiteX62" fmla="*/ 3834360 w 6884912"/>
              <a:gd name="connsiteY62" fmla="*/ 188992 h 1161397"/>
              <a:gd name="connsiteX63" fmla="*/ 3843715 w 6884912"/>
              <a:gd name="connsiteY63" fmla="*/ 188752 h 1161397"/>
              <a:gd name="connsiteX64" fmla="*/ 3842609 w 6884912"/>
              <a:gd name="connsiteY64" fmla="*/ 197386 h 1161397"/>
              <a:gd name="connsiteX65" fmla="*/ 3853961 w 6884912"/>
              <a:gd name="connsiteY65" fmla="*/ 213380 h 1161397"/>
              <a:gd name="connsiteX66" fmla="*/ 3907640 w 6884912"/>
              <a:gd name="connsiteY66" fmla="*/ 207568 h 1161397"/>
              <a:gd name="connsiteX67" fmla="*/ 3910449 w 6884912"/>
              <a:gd name="connsiteY67" fmla="*/ 197808 h 1161397"/>
              <a:gd name="connsiteX68" fmla="*/ 3917197 w 6884912"/>
              <a:gd name="connsiteY68" fmla="*/ 196121 h 1161397"/>
              <a:gd name="connsiteX69" fmla="*/ 3922400 w 6884912"/>
              <a:gd name="connsiteY69" fmla="*/ 205056 h 1161397"/>
              <a:gd name="connsiteX70" fmla="*/ 4013061 w 6884912"/>
              <a:gd name="connsiteY70" fmla="*/ 224874 h 1161397"/>
              <a:gd name="connsiteX71" fmla="*/ 4220717 w 6884912"/>
              <a:gd name="connsiteY71" fmla="*/ 192946 h 1161397"/>
              <a:gd name="connsiteX72" fmla="*/ 4228802 w 6884912"/>
              <a:gd name="connsiteY72" fmla="*/ 201468 h 1161397"/>
              <a:gd name="connsiteX73" fmla="*/ 4289361 w 6884912"/>
              <a:gd name="connsiteY73" fmla="*/ 196642 h 1161397"/>
              <a:gd name="connsiteX74" fmla="*/ 4498913 w 6884912"/>
              <a:gd name="connsiteY74" fmla="*/ 118915 h 1161397"/>
              <a:gd name="connsiteX75" fmla="*/ 4617330 w 6884912"/>
              <a:gd name="connsiteY75" fmla="*/ 111163 h 1161397"/>
              <a:gd name="connsiteX76" fmla="*/ 4659778 w 6884912"/>
              <a:gd name="connsiteY76" fmla="*/ 118219 h 1161397"/>
              <a:gd name="connsiteX77" fmla="*/ 4730870 w 6884912"/>
              <a:gd name="connsiteY77" fmla="*/ 129432 h 1161397"/>
              <a:gd name="connsiteX78" fmla="*/ 4844073 w 6884912"/>
              <a:gd name="connsiteY78" fmla="*/ 161768 h 1161397"/>
              <a:gd name="connsiteX79" fmla="*/ 4856454 w 6884912"/>
              <a:gd name="connsiteY79" fmla="*/ 130488 h 1161397"/>
              <a:gd name="connsiteX80" fmla="*/ 4920038 w 6884912"/>
              <a:gd name="connsiteY80" fmla="*/ 140418 h 1161397"/>
              <a:gd name="connsiteX81" fmla="*/ 5016639 w 6884912"/>
              <a:gd name="connsiteY81" fmla="*/ 158905 h 1161397"/>
              <a:gd name="connsiteX82" fmla="*/ 5072009 w 6884912"/>
              <a:gd name="connsiteY82" fmla="*/ 161502 h 1161397"/>
              <a:gd name="connsiteX83" fmla="*/ 5223626 w 6884912"/>
              <a:gd name="connsiteY83" fmla="*/ 177356 h 1161397"/>
              <a:gd name="connsiteX84" fmla="*/ 5375773 w 6884912"/>
              <a:gd name="connsiteY84" fmla="*/ 199913 h 1161397"/>
              <a:gd name="connsiteX85" fmla="*/ 5467502 w 6884912"/>
              <a:gd name="connsiteY85" fmla="*/ 250963 h 1161397"/>
              <a:gd name="connsiteX86" fmla="*/ 5592395 w 6884912"/>
              <a:gd name="connsiteY86" fmla="*/ 265434 h 1161397"/>
              <a:gd name="connsiteX87" fmla="*/ 5613532 w 6884912"/>
              <a:gd name="connsiteY87" fmla="*/ 273379 h 1161397"/>
              <a:gd name="connsiteX88" fmla="*/ 5642173 w 6884912"/>
              <a:gd name="connsiteY88" fmla="*/ 266904 h 1161397"/>
              <a:gd name="connsiteX89" fmla="*/ 5756910 w 6884912"/>
              <a:gd name="connsiteY89" fmla="*/ 239211 h 1161397"/>
              <a:gd name="connsiteX90" fmla="*/ 5846667 w 6884912"/>
              <a:gd name="connsiteY90" fmla="*/ 201786 h 1161397"/>
              <a:gd name="connsiteX91" fmla="*/ 5960732 w 6884912"/>
              <a:gd name="connsiteY91" fmla="*/ 220708 h 1161397"/>
              <a:gd name="connsiteX92" fmla="*/ 6029542 w 6884912"/>
              <a:gd name="connsiteY92" fmla="*/ 210339 h 1161397"/>
              <a:gd name="connsiteX93" fmla="*/ 6141123 w 6884912"/>
              <a:gd name="connsiteY93" fmla="*/ 159923 h 1161397"/>
              <a:gd name="connsiteX94" fmla="*/ 6290640 w 6884912"/>
              <a:gd name="connsiteY94" fmla="*/ 167441 h 1161397"/>
              <a:gd name="connsiteX95" fmla="*/ 6322806 w 6884912"/>
              <a:gd name="connsiteY95" fmla="*/ 213293 h 1161397"/>
              <a:gd name="connsiteX96" fmla="*/ 6380420 w 6884912"/>
              <a:gd name="connsiteY96" fmla="*/ 173195 h 1161397"/>
              <a:gd name="connsiteX97" fmla="*/ 6507891 w 6884912"/>
              <a:gd name="connsiteY97" fmla="*/ 118474 h 1161397"/>
              <a:gd name="connsiteX98" fmla="*/ 6571807 w 6884912"/>
              <a:gd name="connsiteY98" fmla="*/ 98636 h 1161397"/>
              <a:gd name="connsiteX99" fmla="*/ 6671880 w 6884912"/>
              <a:gd name="connsiteY99" fmla="*/ 82931 h 1161397"/>
              <a:gd name="connsiteX100" fmla="*/ 6702266 w 6884912"/>
              <a:gd name="connsiteY100" fmla="*/ 75470 h 1161397"/>
              <a:gd name="connsiteX101" fmla="*/ 6845802 w 6884912"/>
              <a:gd name="connsiteY101" fmla="*/ 24496 h 1161397"/>
              <a:gd name="connsiteX102" fmla="*/ 6884912 w 6884912"/>
              <a:gd name="connsiteY10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66947 w 6884912"/>
              <a:gd name="connsiteY16" fmla="*/ 700762 h 1161397"/>
              <a:gd name="connsiteX17" fmla="*/ 1178135 w 6884912"/>
              <a:gd name="connsiteY17" fmla="*/ 698631 h 1161397"/>
              <a:gd name="connsiteX18" fmla="*/ 1178301 w 6884912"/>
              <a:gd name="connsiteY18" fmla="*/ 698094 h 1161397"/>
              <a:gd name="connsiteX19" fmla="*/ 1242716 w 6884912"/>
              <a:gd name="connsiteY19" fmla="*/ 698052 h 1161397"/>
              <a:gd name="connsiteX20" fmla="*/ 1299977 w 6884912"/>
              <a:gd name="connsiteY20" fmla="*/ 639196 h 1161397"/>
              <a:gd name="connsiteX21" fmla="*/ 1326190 w 6884912"/>
              <a:gd name="connsiteY21" fmla="*/ 625955 h 1161397"/>
              <a:gd name="connsiteX22" fmla="*/ 1339600 w 6884912"/>
              <a:gd name="connsiteY22" fmla="*/ 616295 h 1161397"/>
              <a:gd name="connsiteX23" fmla="*/ 1340054 w 6884912"/>
              <a:gd name="connsiteY23" fmla="*/ 614022 h 1161397"/>
              <a:gd name="connsiteX24" fmla="*/ 1391606 w 6884912"/>
              <a:gd name="connsiteY24" fmla="*/ 615229 h 1161397"/>
              <a:gd name="connsiteX25" fmla="*/ 1397565 w 6884912"/>
              <a:gd name="connsiteY25" fmla="*/ 611490 h 1161397"/>
              <a:gd name="connsiteX26" fmla="*/ 1432302 w 6884912"/>
              <a:gd name="connsiteY26" fmla="*/ 617267 h 1161397"/>
              <a:gd name="connsiteX27" fmla="*/ 1449644 w 6884912"/>
              <a:gd name="connsiteY27" fmla="*/ 617591 h 1161397"/>
              <a:gd name="connsiteX28" fmla="*/ 1455793 w 6884912"/>
              <a:gd name="connsiteY28" fmla="*/ 623174 h 1161397"/>
              <a:gd name="connsiteX29" fmla="*/ 1480758 w 6884912"/>
              <a:gd name="connsiteY29" fmla="*/ 620863 h 1161397"/>
              <a:gd name="connsiteX30" fmla="*/ 1483154 w 6884912"/>
              <a:gd name="connsiteY30" fmla="*/ 618527 h 1161397"/>
              <a:gd name="connsiteX31" fmla="*/ 1505495 w 6884912"/>
              <a:gd name="connsiteY31" fmla="*/ 624325 h 1161397"/>
              <a:gd name="connsiteX32" fmla="*/ 1526340 w 6884912"/>
              <a:gd name="connsiteY32" fmla="*/ 638496 h 1161397"/>
              <a:gd name="connsiteX33" fmla="*/ 1731986 w 6884912"/>
              <a:gd name="connsiteY33" fmla="*/ 589682 h 1161397"/>
              <a:gd name="connsiteX34" fmla="*/ 1927935 w 6884912"/>
              <a:gd name="connsiteY34" fmla="*/ 628540 h 1161397"/>
              <a:gd name="connsiteX35" fmla="*/ 2039075 w 6884912"/>
              <a:gd name="connsiteY35" fmla="*/ 599964 h 1161397"/>
              <a:gd name="connsiteX36" fmla="*/ 2066980 w 6884912"/>
              <a:gd name="connsiteY36" fmla="*/ 550413 h 1161397"/>
              <a:gd name="connsiteX37" fmla="*/ 2352236 w 6884912"/>
              <a:gd name="connsiteY37" fmla="*/ 519602 h 1161397"/>
              <a:gd name="connsiteX38" fmla="*/ 2420791 w 6884912"/>
              <a:gd name="connsiteY38" fmla="*/ 492826 h 1161397"/>
              <a:gd name="connsiteX39" fmla="*/ 2489932 w 6884912"/>
              <a:gd name="connsiteY39" fmla="*/ 507864 h 1161397"/>
              <a:gd name="connsiteX40" fmla="*/ 2512917 w 6884912"/>
              <a:gd name="connsiteY40" fmla="*/ 489127 h 1161397"/>
              <a:gd name="connsiteX41" fmla="*/ 2516783 w 6884912"/>
              <a:gd name="connsiteY41" fmla="*/ 485473 h 1161397"/>
              <a:gd name="connsiteX42" fmla="*/ 2534360 w 6884912"/>
              <a:gd name="connsiteY42" fmla="*/ 480064 h 1161397"/>
              <a:gd name="connsiteX43" fmla="*/ 2536691 w 6884912"/>
              <a:gd name="connsiteY43" fmla="*/ 467018 h 1161397"/>
              <a:gd name="connsiteX44" fmla="*/ 2561265 w 6884912"/>
              <a:gd name="connsiteY44" fmla="*/ 450623 h 1161397"/>
              <a:gd name="connsiteX45" fmla="*/ 2594349 w 6884912"/>
              <a:gd name="connsiteY45" fmla="*/ 443884 h 1161397"/>
              <a:gd name="connsiteX46" fmla="*/ 2754324 w 6884912"/>
              <a:gd name="connsiteY46" fmla="*/ 424766 h 1161397"/>
              <a:gd name="connsiteX47" fmla="*/ 2848470 w 6884912"/>
              <a:gd name="connsiteY47" fmla="*/ 405966 h 1161397"/>
              <a:gd name="connsiteX48" fmla="*/ 2881772 w 6884912"/>
              <a:gd name="connsiteY48" fmla="*/ 387260 h 1161397"/>
              <a:gd name="connsiteX49" fmla="*/ 2929932 w 6884912"/>
              <a:gd name="connsiteY49" fmla="*/ 368912 h 1161397"/>
              <a:gd name="connsiteX50" fmla="*/ 3013020 w 6884912"/>
              <a:gd name="connsiteY50" fmla="*/ 327578 h 1161397"/>
              <a:gd name="connsiteX51" fmla="*/ 3222191 w 6884912"/>
              <a:gd name="connsiteY51" fmla="*/ 307887 h 1161397"/>
              <a:gd name="connsiteX52" fmla="*/ 3227953 w 6884912"/>
              <a:gd name="connsiteY52" fmla="*/ 297650 h 1161397"/>
              <a:gd name="connsiteX53" fmla="*/ 3510042 w 6884912"/>
              <a:gd name="connsiteY53" fmla="*/ 311820 h 1161397"/>
              <a:gd name="connsiteX54" fmla="*/ 3626773 w 6884912"/>
              <a:gd name="connsiteY54" fmla="*/ 290452 h 1161397"/>
              <a:gd name="connsiteX55" fmla="*/ 3666217 w 6884912"/>
              <a:gd name="connsiteY55" fmla="*/ 273255 h 1161397"/>
              <a:gd name="connsiteX56" fmla="*/ 3732427 w 6884912"/>
              <a:gd name="connsiteY56" fmla="*/ 245039 h 1161397"/>
              <a:gd name="connsiteX57" fmla="*/ 3777022 w 6884912"/>
              <a:gd name="connsiteY57" fmla="*/ 200276 h 1161397"/>
              <a:gd name="connsiteX58" fmla="*/ 3791246 w 6884912"/>
              <a:gd name="connsiteY58" fmla="*/ 189996 h 1161397"/>
              <a:gd name="connsiteX59" fmla="*/ 3819864 w 6884912"/>
              <a:gd name="connsiteY59" fmla="*/ 194605 h 1161397"/>
              <a:gd name="connsiteX60" fmla="*/ 3830398 w 6884912"/>
              <a:gd name="connsiteY60" fmla="*/ 188383 h 1161397"/>
              <a:gd name="connsiteX61" fmla="*/ 3834360 w 6884912"/>
              <a:gd name="connsiteY61" fmla="*/ 188992 h 1161397"/>
              <a:gd name="connsiteX62" fmla="*/ 3843715 w 6884912"/>
              <a:gd name="connsiteY62" fmla="*/ 188752 h 1161397"/>
              <a:gd name="connsiteX63" fmla="*/ 3842609 w 6884912"/>
              <a:gd name="connsiteY63" fmla="*/ 197386 h 1161397"/>
              <a:gd name="connsiteX64" fmla="*/ 3853961 w 6884912"/>
              <a:gd name="connsiteY64" fmla="*/ 213380 h 1161397"/>
              <a:gd name="connsiteX65" fmla="*/ 3907640 w 6884912"/>
              <a:gd name="connsiteY65" fmla="*/ 207568 h 1161397"/>
              <a:gd name="connsiteX66" fmla="*/ 3910449 w 6884912"/>
              <a:gd name="connsiteY66" fmla="*/ 197808 h 1161397"/>
              <a:gd name="connsiteX67" fmla="*/ 3917197 w 6884912"/>
              <a:gd name="connsiteY67" fmla="*/ 196121 h 1161397"/>
              <a:gd name="connsiteX68" fmla="*/ 3922400 w 6884912"/>
              <a:gd name="connsiteY68" fmla="*/ 205056 h 1161397"/>
              <a:gd name="connsiteX69" fmla="*/ 4013061 w 6884912"/>
              <a:gd name="connsiteY69" fmla="*/ 224874 h 1161397"/>
              <a:gd name="connsiteX70" fmla="*/ 4220717 w 6884912"/>
              <a:gd name="connsiteY70" fmla="*/ 192946 h 1161397"/>
              <a:gd name="connsiteX71" fmla="*/ 4228802 w 6884912"/>
              <a:gd name="connsiteY71" fmla="*/ 201468 h 1161397"/>
              <a:gd name="connsiteX72" fmla="*/ 4289361 w 6884912"/>
              <a:gd name="connsiteY72" fmla="*/ 196642 h 1161397"/>
              <a:gd name="connsiteX73" fmla="*/ 4498913 w 6884912"/>
              <a:gd name="connsiteY73" fmla="*/ 118915 h 1161397"/>
              <a:gd name="connsiteX74" fmla="*/ 4617330 w 6884912"/>
              <a:gd name="connsiteY74" fmla="*/ 111163 h 1161397"/>
              <a:gd name="connsiteX75" fmla="*/ 4659778 w 6884912"/>
              <a:gd name="connsiteY75" fmla="*/ 118219 h 1161397"/>
              <a:gd name="connsiteX76" fmla="*/ 4730870 w 6884912"/>
              <a:gd name="connsiteY76" fmla="*/ 129432 h 1161397"/>
              <a:gd name="connsiteX77" fmla="*/ 4844073 w 6884912"/>
              <a:gd name="connsiteY77" fmla="*/ 161768 h 1161397"/>
              <a:gd name="connsiteX78" fmla="*/ 4856454 w 6884912"/>
              <a:gd name="connsiteY78" fmla="*/ 130488 h 1161397"/>
              <a:gd name="connsiteX79" fmla="*/ 4920038 w 6884912"/>
              <a:gd name="connsiteY79" fmla="*/ 140418 h 1161397"/>
              <a:gd name="connsiteX80" fmla="*/ 5016639 w 6884912"/>
              <a:gd name="connsiteY80" fmla="*/ 158905 h 1161397"/>
              <a:gd name="connsiteX81" fmla="*/ 5072009 w 6884912"/>
              <a:gd name="connsiteY81" fmla="*/ 161502 h 1161397"/>
              <a:gd name="connsiteX82" fmla="*/ 5223626 w 6884912"/>
              <a:gd name="connsiteY82" fmla="*/ 177356 h 1161397"/>
              <a:gd name="connsiteX83" fmla="*/ 5375773 w 6884912"/>
              <a:gd name="connsiteY83" fmla="*/ 199913 h 1161397"/>
              <a:gd name="connsiteX84" fmla="*/ 5467502 w 6884912"/>
              <a:gd name="connsiteY84" fmla="*/ 250963 h 1161397"/>
              <a:gd name="connsiteX85" fmla="*/ 5592395 w 6884912"/>
              <a:gd name="connsiteY85" fmla="*/ 265434 h 1161397"/>
              <a:gd name="connsiteX86" fmla="*/ 5613532 w 6884912"/>
              <a:gd name="connsiteY86" fmla="*/ 273379 h 1161397"/>
              <a:gd name="connsiteX87" fmla="*/ 5642173 w 6884912"/>
              <a:gd name="connsiteY87" fmla="*/ 266904 h 1161397"/>
              <a:gd name="connsiteX88" fmla="*/ 5756910 w 6884912"/>
              <a:gd name="connsiteY88" fmla="*/ 239211 h 1161397"/>
              <a:gd name="connsiteX89" fmla="*/ 5846667 w 6884912"/>
              <a:gd name="connsiteY89" fmla="*/ 201786 h 1161397"/>
              <a:gd name="connsiteX90" fmla="*/ 5960732 w 6884912"/>
              <a:gd name="connsiteY90" fmla="*/ 220708 h 1161397"/>
              <a:gd name="connsiteX91" fmla="*/ 6029542 w 6884912"/>
              <a:gd name="connsiteY91" fmla="*/ 210339 h 1161397"/>
              <a:gd name="connsiteX92" fmla="*/ 6141123 w 6884912"/>
              <a:gd name="connsiteY92" fmla="*/ 159923 h 1161397"/>
              <a:gd name="connsiteX93" fmla="*/ 6290640 w 6884912"/>
              <a:gd name="connsiteY93" fmla="*/ 167441 h 1161397"/>
              <a:gd name="connsiteX94" fmla="*/ 6322806 w 6884912"/>
              <a:gd name="connsiteY94" fmla="*/ 213293 h 1161397"/>
              <a:gd name="connsiteX95" fmla="*/ 6380420 w 6884912"/>
              <a:gd name="connsiteY95" fmla="*/ 173195 h 1161397"/>
              <a:gd name="connsiteX96" fmla="*/ 6507891 w 6884912"/>
              <a:gd name="connsiteY96" fmla="*/ 118474 h 1161397"/>
              <a:gd name="connsiteX97" fmla="*/ 6571807 w 6884912"/>
              <a:gd name="connsiteY97" fmla="*/ 98636 h 1161397"/>
              <a:gd name="connsiteX98" fmla="*/ 6671880 w 6884912"/>
              <a:gd name="connsiteY98" fmla="*/ 82931 h 1161397"/>
              <a:gd name="connsiteX99" fmla="*/ 6702266 w 6884912"/>
              <a:gd name="connsiteY99" fmla="*/ 75470 h 1161397"/>
              <a:gd name="connsiteX100" fmla="*/ 6845802 w 6884912"/>
              <a:gd name="connsiteY100" fmla="*/ 24496 h 1161397"/>
              <a:gd name="connsiteX101" fmla="*/ 6884912 w 6884912"/>
              <a:gd name="connsiteY10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78135 w 6884912"/>
              <a:gd name="connsiteY16" fmla="*/ 698631 h 1161397"/>
              <a:gd name="connsiteX17" fmla="*/ 1178301 w 6884912"/>
              <a:gd name="connsiteY17" fmla="*/ 698094 h 1161397"/>
              <a:gd name="connsiteX18" fmla="*/ 1242716 w 6884912"/>
              <a:gd name="connsiteY18" fmla="*/ 698052 h 1161397"/>
              <a:gd name="connsiteX19" fmla="*/ 1299977 w 6884912"/>
              <a:gd name="connsiteY19" fmla="*/ 639196 h 1161397"/>
              <a:gd name="connsiteX20" fmla="*/ 1326190 w 6884912"/>
              <a:gd name="connsiteY20" fmla="*/ 625955 h 1161397"/>
              <a:gd name="connsiteX21" fmla="*/ 1339600 w 6884912"/>
              <a:gd name="connsiteY21" fmla="*/ 616295 h 1161397"/>
              <a:gd name="connsiteX22" fmla="*/ 1340054 w 6884912"/>
              <a:gd name="connsiteY22" fmla="*/ 614022 h 1161397"/>
              <a:gd name="connsiteX23" fmla="*/ 1391606 w 6884912"/>
              <a:gd name="connsiteY23" fmla="*/ 615229 h 1161397"/>
              <a:gd name="connsiteX24" fmla="*/ 1397565 w 6884912"/>
              <a:gd name="connsiteY24" fmla="*/ 611490 h 1161397"/>
              <a:gd name="connsiteX25" fmla="*/ 1432302 w 6884912"/>
              <a:gd name="connsiteY25" fmla="*/ 617267 h 1161397"/>
              <a:gd name="connsiteX26" fmla="*/ 1449644 w 6884912"/>
              <a:gd name="connsiteY26" fmla="*/ 617591 h 1161397"/>
              <a:gd name="connsiteX27" fmla="*/ 1455793 w 6884912"/>
              <a:gd name="connsiteY27" fmla="*/ 623174 h 1161397"/>
              <a:gd name="connsiteX28" fmla="*/ 1480758 w 6884912"/>
              <a:gd name="connsiteY28" fmla="*/ 620863 h 1161397"/>
              <a:gd name="connsiteX29" fmla="*/ 1483154 w 6884912"/>
              <a:gd name="connsiteY29" fmla="*/ 618527 h 1161397"/>
              <a:gd name="connsiteX30" fmla="*/ 1505495 w 6884912"/>
              <a:gd name="connsiteY30" fmla="*/ 624325 h 1161397"/>
              <a:gd name="connsiteX31" fmla="*/ 1526340 w 6884912"/>
              <a:gd name="connsiteY31" fmla="*/ 638496 h 1161397"/>
              <a:gd name="connsiteX32" fmla="*/ 1731986 w 6884912"/>
              <a:gd name="connsiteY32" fmla="*/ 589682 h 1161397"/>
              <a:gd name="connsiteX33" fmla="*/ 1927935 w 6884912"/>
              <a:gd name="connsiteY33" fmla="*/ 628540 h 1161397"/>
              <a:gd name="connsiteX34" fmla="*/ 2039075 w 6884912"/>
              <a:gd name="connsiteY34" fmla="*/ 599964 h 1161397"/>
              <a:gd name="connsiteX35" fmla="*/ 2066980 w 6884912"/>
              <a:gd name="connsiteY35" fmla="*/ 550413 h 1161397"/>
              <a:gd name="connsiteX36" fmla="*/ 2352236 w 6884912"/>
              <a:gd name="connsiteY36" fmla="*/ 519602 h 1161397"/>
              <a:gd name="connsiteX37" fmla="*/ 2420791 w 6884912"/>
              <a:gd name="connsiteY37" fmla="*/ 492826 h 1161397"/>
              <a:gd name="connsiteX38" fmla="*/ 2489932 w 6884912"/>
              <a:gd name="connsiteY38" fmla="*/ 507864 h 1161397"/>
              <a:gd name="connsiteX39" fmla="*/ 2512917 w 6884912"/>
              <a:gd name="connsiteY39" fmla="*/ 489127 h 1161397"/>
              <a:gd name="connsiteX40" fmla="*/ 2516783 w 6884912"/>
              <a:gd name="connsiteY40" fmla="*/ 485473 h 1161397"/>
              <a:gd name="connsiteX41" fmla="*/ 2534360 w 6884912"/>
              <a:gd name="connsiteY41" fmla="*/ 480064 h 1161397"/>
              <a:gd name="connsiteX42" fmla="*/ 2536691 w 6884912"/>
              <a:gd name="connsiteY42" fmla="*/ 467018 h 1161397"/>
              <a:gd name="connsiteX43" fmla="*/ 2561265 w 6884912"/>
              <a:gd name="connsiteY43" fmla="*/ 450623 h 1161397"/>
              <a:gd name="connsiteX44" fmla="*/ 2594349 w 6884912"/>
              <a:gd name="connsiteY44" fmla="*/ 443884 h 1161397"/>
              <a:gd name="connsiteX45" fmla="*/ 2754324 w 6884912"/>
              <a:gd name="connsiteY45" fmla="*/ 424766 h 1161397"/>
              <a:gd name="connsiteX46" fmla="*/ 2848470 w 6884912"/>
              <a:gd name="connsiteY46" fmla="*/ 405966 h 1161397"/>
              <a:gd name="connsiteX47" fmla="*/ 2881772 w 6884912"/>
              <a:gd name="connsiteY47" fmla="*/ 387260 h 1161397"/>
              <a:gd name="connsiteX48" fmla="*/ 2929932 w 6884912"/>
              <a:gd name="connsiteY48" fmla="*/ 368912 h 1161397"/>
              <a:gd name="connsiteX49" fmla="*/ 3013020 w 6884912"/>
              <a:gd name="connsiteY49" fmla="*/ 327578 h 1161397"/>
              <a:gd name="connsiteX50" fmla="*/ 3222191 w 6884912"/>
              <a:gd name="connsiteY50" fmla="*/ 307887 h 1161397"/>
              <a:gd name="connsiteX51" fmla="*/ 3227953 w 6884912"/>
              <a:gd name="connsiteY51" fmla="*/ 297650 h 1161397"/>
              <a:gd name="connsiteX52" fmla="*/ 3510042 w 6884912"/>
              <a:gd name="connsiteY52" fmla="*/ 311820 h 1161397"/>
              <a:gd name="connsiteX53" fmla="*/ 3626773 w 6884912"/>
              <a:gd name="connsiteY53" fmla="*/ 290452 h 1161397"/>
              <a:gd name="connsiteX54" fmla="*/ 3666217 w 6884912"/>
              <a:gd name="connsiteY54" fmla="*/ 273255 h 1161397"/>
              <a:gd name="connsiteX55" fmla="*/ 3732427 w 6884912"/>
              <a:gd name="connsiteY55" fmla="*/ 245039 h 1161397"/>
              <a:gd name="connsiteX56" fmla="*/ 3777022 w 6884912"/>
              <a:gd name="connsiteY56" fmla="*/ 200276 h 1161397"/>
              <a:gd name="connsiteX57" fmla="*/ 3791246 w 6884912"/>
              <a:gd name="connsiteY57" fmla="*/ 189996 h 1161397"/>
              <a:gd name="connsiteX58" fmla="*/ 3819864 w 6884912"/>
              <a:gd name="connsiteY58" fmla="*/ 194605 h 1161397"/>
              <a:gd name="connsiteX59" fmla="*/ 3830398 w 6884912"/>
              <a:gd name="connsiteY59" fmla="*/ 188383 h 1161397"/>
              <a:gd name="connsiteX60" fmla="*/ 3834360 w 6884912"/>
              <a:gd name="connsiteY60" fmla="*/ 188992 h 1161397"/>
              <a:gd name="connsiteX61" fmla="*/ 3843715 w 6884912"/>
              <a:gd name="connsiteY61" fmla="*/ 188752 h 1161397"/>
              <a:gd name="connsiteX62" fmla="*/ 3842609 w 6884912"/>
              <a:gd name="connsiteY62" fmla="*/ 197386 h 1161397"/>
              <a:gd name="connsiteX63" fmla="*/ 3853961 w 6884912"/>
              <a:gd name="connsiteY63" fmla="*/ 213380 h 1161397"/>
              <a:gd name="connsiteX64" fmla="*/ 3907640 w 6884912"/>
              <a:gd name="connsiteY64" fmla="*/ 207568 h 1161397"/>
              <a:gd name="connsiteX65" fmla="*/ 3910449 w 6884912"/>
              <a:gd name="connsiteY65" fmla="*/ 197808 h 1161397"/>
              <a:gd name="connsiteX66" fmla="*/ 3917197 w 6884912"/>
              <a:gd name="connsiteY66" fmla="*/ 196121 h 1161397"/>
              <a:gd name="connsiteX67" fmla="*/ 3922400 w 6884912"/>
              <a:gd name="connsiteY67" fmla="*/ 205056 h 1161397"/>
              <a:gd name="connsiteX68" fmla="*/ 4013061 w 6884912"/>
              <a:gd name="connsiteY68" fmla="*/ 224874 h 1161397"/>
              <a:gd name="connsiteX69" fmla="*/ 4220717 w 6884912"/>
              <a:gd name="connsiteY69" fmla="*/ 192946 h 1161397"/>
              <a:gd name="connsiteX70" fmla="*/ 4228802 w 6884912"/>
              <a:gd name="connsiteY70" fmla="*/ 201468 h 1161397"/>
              <a:gd name="connsiteX71" fmla="*/ 4289361 w 6884912"/>
              <a:gd name="connsiteY71" fmla="*/ 196642 h 1161397"/>
              <a:gd name="connsiteX72" fmla="*/ 4498913 w 6884912"/>
              <a:gd name="connsiteY72" fmla="*/ 118915 h 1161397"/>
              <a:gd name="connsiteX73" fmla="*/ 4617330 w 6884912"/>
              <a:gd name="connsiteY73" fmla="*/ 111163 h 1161397"/>
              <a:gd name="connsiteX74" fmla="*/ 4659778 w 6884912"/>
              <a:gd name="connsiteY74" fmla="*/ 118219 h 1161397"/>
              <a:gd name="connsiteX75" fmla="*/ 4730870 w 6884912"/>
              <a:gd name="connsiteY75" fmla="*/ 129432 h 1161397"/>
              <a:gd name="connsiteX76" fmla="*/ 4844073 w 6884912"/>
              <a:gd name="connsiteY76" fmla="*/ 161768 h 1161397"/>
              <a:gd name="connsiteX77" fmla="*/ 4856454 w 6884912"/>
              <a:gd name="connsiteY77" fmla="*/ 130488 h 1161397"/>
              <a:gd name="connsiteX78" fmla="*/ 4920038 w 6884912"/>
              <a:gd name="connsiteY78" fmla="*/ 140418 h 1161397"/>
              <a:gd name="connsiteX79" fmla="*/ 5016639 w 6884912"/>
              <a:gd name="connsiteY79" fmla="*/ 158905 h 1161397"/>
              <a:gd name="connsiteX80" fmla="*/ 5072009 w 6884912"/>
              <a:gd name="connsiteY80" fmla="*/ 161502 h 1161397"/>
              <a:gd name="connsiteX81" fmla="*/ 5223626 w 6884912"/>
              <a:gd name="connsiteY81" fmla="*/ 177356 h 1161397"/>
              <a:gd name="connsiteX82" fmla="*/ 5375773 w 6884912"/>
              <a:gd name="connsiteY82" fmla="*/ 199913 h 1161397"/>
              <a:gd name="connsiteX83" fmla="*/ 5467502 w 6884912"/>
              <a:gd name="connsiteY83" fmla="*/ 250963 h 1161397"/>
              <a:gd name="connsiteX84" fmla="*/ 5592395 w 6884912"/>
              <a:gd name="connsiteY84" fmla="*/ 265434 h 1161397"/>
              <a:gd name="connsiteX85" fmla="*/ 5613532 w 6884912"/>
              <a:gd name="connsiteY85" fmla="*/ 273379 h 1161397"/>
              <a:gd name="connsiteX86" fmla="*/ 5642173 w 6884912"/>
              <a:gd name="connsiteY86" fmla="*/ 266904 h 1161397"/>
              <a:gd name="connsiteX87" fmla="*/ 5756910 w 6884912"/>
              <a:gd name="connsiteY87" fmla="*/ 239211 h 1161397"/>
              <a:gd name="connsiteX88" fmla="*/ 5846667 w 6884912"/>
              <a:gd name="connsiteY88" fmla="*/ 201786 h 1161397"/>
              <a:gd name="connsiteX89" fmla="*/ 5960732 w 6884912"/>
              <a:gd name="connsiteY89" fmla="*/ 220708 h 1161397"/>
              <a:gd name="connsiteX90" fmla="*/ 6029542 w 6884912"/>
              <a:gd name="connsiteY90" fmla="*/ 210339 h 1161397"/>
              <a:gd name="connsiteX91" fmla="*/ 6141123 w 6884912"/>
              <a:gd name="connsiteY91" fmla="*/ 159923 h 1161397"/>
              <a:gd name="connsiteX92" fmla="*/ 6290640 w 6884912"/>
              <a:gd name="connsiteY92" fmla="*/ 167441 h 1161397"/>
              <a:gd name="connsiteX93" fmla="*/ 6322806 w 6884912"/>
              <a:gd name="connsiteY93" fmla="*/ 213293 h 1161397"/>
              <a:gd name="connsiteX94" fmla="*/ 6380420 w 6884912"/>
              <a:gd name="connsiteY94" fmla="*/ 173195 h 1161397"/>
              <a:gd name="connsiteX95" fmla="*/ 6507891 w 6884912"/>
              <a:gd name="connsiteY95" fmla="*/ 118474 h 1161397"/>
              <a:gd name="connsiteX96" fmla="*/ 6571807 w 6884912"/>
              <a:gd name="connsiteY96" fmla="*/ 98636 h 1161397"/>
              <a:gd name="connsiteX97" fmla="*/ 6671880 w 6884912"/>
              <a:gd name="connsiteY97" fmla="*/ 82931 h 1161397"/>
              <a:gd name="connsiteX98" fmla="*/ 6702266 w 6884912"/>
              <a:gd name="connsiteY98" fmla="*/ 75470 h 1161397"/>
              <a:gd name="connsiteX99" fmla="*/ 6845802 w 6884912"/>
              <a:gd name="connsiteY99" fmla="*/ 24496 h 1161397"/>
              <a:gd name="connsiteX100" fmla="*/ 6884912 w 6884912"/>
              <a:gd name="connsiteY10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178301 w 6884912"/>
              <a:gd name="connsiteY16" fmla="*/ 698094 h 1161397"/>
              <a:gd name="connsiteX17" fmla="*/ 1242716 w 6884912"/>
              <a:gd name="connsiteY17" fmla="*/ 698052 h 1161397"/>
              <a:gd name="connsiteX18" fmla="*/ 1299977 w 6884912"/>
              <a:gd name="connsiteY18" fmla="*/ 639196 h 1161397"/>
              <a:gd name="connsiteX19" fmla="*/ 1326190 w 6884912"/>
              <a:gd name="connsiteY19" fmla="*/ 625955 h 1161397"/>
              <a:gd name="connsiteX20" fmla="*/ 1339600 w 6884912"/>
              <a:gd name="connsiteY20" fmla="*/ 616295 h 1161397"/>
              <a:gd name="connsiteX21" fmla="*/ 1340054 w 6884912"/>
              <a:gd name="connsiteY21" fmla="*/ 614022 h 1161397"/>
              <a:gd name="connsiteX22" fmla="*/ 1391606 w 6884912"/>
              <a:gd name="connsiteY22" fmla="*/ 615229 h 1161397"/>
              <a:gd name="connsiteX23" fmla="*/ 1397565 w 6884912"/>
              <a:gd name="connsiteY23" fmla="*/ 611490 h 1161397"/>
              <a:gd name="connsiteX24" fmla="*/ 1432302 w 6884912"/>
              <a:gd name="connsiteY24" fmla="*/ 617267 h 1161397"/>
              <a:gd name="connsiteX25" fmla="*/ 1449644 w 6884912"/>
              <a:gd name="connsiteY25" fmla="*/ 617591 h 1161397"/>
              <a:gd name="connsiteX26" fmla="*/ 1455793 w 6884912"/>
              <a:gd name="connsiteY26" fmla="*/ 623174 h 1161397"/>
              <a:gd name="connsiteX27" fmla="*/ 1480758 w 6884912"/>
              <a:gd name="connsiteY27" fmla="*/ 620863 h 1161397"/>
              <a:gd name="connsiteX28" fmla="*/ 1483154 w 6884912"/>
              <a:gd name="connsiteY28" fmla="*/ 618527 h 1161397"/>
              <a:gd name="connsiteX29" fmla="*/ 1505495 w 6884912"/>
              <a:gd name="connsiteY29" fmla="*/ 624325 h 1161397"/>
              <a:gd name="connsiteX30" fmla="*/ 1526340 w 6884912"/>
              <a:gd name="connsiteY30" fmla="*/ 638496 h 1161397"/>
              <a:gd name="connsiteX31" fmla="*/ 1731986 w 6884912"/>
              <a:gd name="connsiteY31" fmla="*/ 589682 h 1161397"/>
              <a:gd name="connsiteX32" fmla="*/ 1927935 w 6884912"/>
              <a:gd name="connsiteY32" fmla="*/ 628540 h 1161397"/>
              <a:gd name="connsiteX33" fmla="*/ 2039075 w 6884912"/>
              <a:gd name="connsiteY33" fmla="*/ 599964 h 1161397"/>
              <a:gd name="connsiteX34" fmla="*/ 2066980 w 6884912"/>
              <a:gd name="connsiteY34" fmla="*/ 550413 h 1161397"/>
              <a:gd name="connsiteX35" fmla="*/ 2352236 w 6884912"/>
              <a:gd name="connsiteY35" fmla="*/ 519602 h 1161397"/>
              <a:gd name="connsiteX36" fmla="*/ 2420791 w 6884912"/>
              <a:gd name="connsiteY36" fmla="*/ 492826 h 1161397"/>
              <a:gd name="connsiteX37" fmla="*/ 2489932 w 6884912"/>
              <a:gd name="connsiteY37" fmla="*/ 507864 h 1161397"/>
              <a:gd name="connsiteX38" fmla="*/ 2512917 w 6884912"/>
              <a:gd name="connsiteY38" fmla="*/ 489127 h 1161397"/>
              <a:gd name="connsiteX39" fmla="*/ 2516783 w 6884912"/>
              <a:gd name="connsiteY39" fmla="*/ 485473 h 1161397"/>
              <a:gd name="connsiteX40" fmla="*/ 2534360 w 6884912"/>
              <a:gd name="connsiteY40" fmla="*/ 480064 h 1161397"/>
              <a:gd name="connsiteX41" fmla="*/ 2536691 w 6884912"/>
              <a:gd name="connsiteY41" fmla="*/ 467018 h 1161397"/>
              <a:gd name="connsiteX42" fmla="*/ 2561265 w 6884912"/>
              <a:gd name="connsiteY42" fmla="*/ 450623 h 1161397"/>
              <a:gd name="connsiteX43" fmla="*/ 2594349 w 6884912"/>
              <a:gd name="connsiteY43" fmla="*/ 443884 h 1161397"/>
              <a:gd name="connsiteX44" fmla="*/ 2754324 w 6884912"/>
              <a:gd name="connsiteY44" fmla="*/ 424766 h 1161397"/>
              <a:gd name="connsiteX45" fmla="*/ 2848470 w 6884912"/>
              <a:gd name="connsiteY45" fmla="*/ 405966 h 1161397"/>
              <a:gd name="connsiteX46" fmla="*/ 2881772 w 6884912"/>
              <a:gd name="connsiteY46" fmla="*/ 387260 h 1161397"/>
              <a:gd name="connsiteX47" fmla="*/ 2929932 w 6884912"/>
              <a:gd name="connsiteY47" fmla="*/ 368912 h 1161397"/>
              <a:gd name="connsiteX48" fmla="*/ 3013020 w 6884912"/>
              <a:gd name="connsiteY48" fmla="*/ 327578 h 1161397"/>
              <a:gd name="connsiteX49" fmla="*/ 3222191 w 6884912"/>
              <a:gd name="connsiteY49" fmla="*/ 307887 h 1161397"/>
              <a:gd name="connsiteX50" fmla="*/ 3227953 w 6884912"/>
              <a:gd name="connsiteY50" fmla="*/ 297650 h 1161397"/>
              <a:gd name="connsiteX51" fmla="*/ 3510042 w 6884912"/>
              <a:gd name="connsiteY51" fmla="*/ 311820 h 1161397"/>
              <a:gd name="connsiteX52" fmla="*/ 3626773 w 6884912"/>
              <a:gd name="connsiteY52" fmla="*/ 290452 h 1161397"/>
              <a:gd name="connsiteX53" fmla="*/ 3666217 w 6884912"/>
              <a:gd name="connsiteY53" fmla="*/ 273255 h 1161397"/>
              <a:gd name="connsiteX54" fmla="*/ 3732427 w 6884912"/>
              <a:gd name="connsiteY54" fmla="*/ 245039 h 1161397"/>
              <a:gd name="connsiteX55" fmla="*/ 3777022 w 6884912"/>
              <a:gd name="connsiteY55" fmla="*/ 200276 h 1161397"/>
              <a:gd name="connsiteX56" fmla="*/ 3791246 w 6884912"/>
              <a:gd name="connsiteY56" fmla="*/ 189996 h 1161397"/>
              <a:gd name="connsiteX57" fmla="*/ 3819864 w 6884912"/>
              <a:gd name="connsiteY57" fmla="*/ 194605 h 1161397"/>
              <a:gd name="connsiteX58" fmla="*/ 3830398 w 6884912"/>
              <a:gd name="connsiteY58" fmla="*/ 188383 h 1161397"/>
              <a:gd name="connsiteX59" fmla="*/ 3834360 w 6884912"/>
              <a:gd name="connsiteY59" fmla="*/ 188992 h 1161397"/>
              <a:gd name="connsiteX60" fmla="*/ 3843715 w 6884912"/>
              <a:gd name="connsiteY60" fmla="*/ 188752 h 1161397"/>
              <a:gd name="connsiteX61" fmla="*/ 3842609 w 6884912"/>
              <a:gd name="connsiteY61" fmla="*/ 197386 h 1161397"/>
              <a:gd name="connsiteX62" fmla="*/ 3853961 w 6884912"/>
              <a:gd name="connsiteY62" fmla="*/ 213380 h 1161397"/>
              <a:gd name="connsiteX63" fmla="*/ 3907640 w 6884912"/>
              <a:gd name="connsiteY63" fmla="*/ 207568 h 1161397"/>
              <a:gd name="connsiteX64" fmla="*/ 3910449 w 6884912"/>
              <a:gd name="connsiteY64" fmla="*/ 197808 h 1161397"/>
              <a:gd name="connsiteX65" fmla="*/ 3917197 w 6884912"/>
              <a:gd name="connsiteY65" fmla="*/ 196121 h 1161397"/>
              <a:gd name="connsiteX66" fmla="*/ 3922400 w 6884912"/>
              <a:gd name="connsiteY66" fmla="*/ 205056 h 1161397"/>
              <a:gd name="connsiteX67" fmla="*/ 4013061 w 6884912"/>
              <a:gd name="connsiteY67" fmla="*/ 224874 h 1161397"/>
              <a:gd name="connsiteX68" fmla="*/ 4220717 w 6884912"/>
              <a:gd name="connsiteY68" fmla="*/ 192946 h 1161397"/>
              <a:gd name="connsiteX69" fmla="*/ 4228802 w 6884912"/>
              <a:gd name="connsiteY69" fmla="*/ 201468 h 1161397"/>
              <a:gd name="connsiteX70" fmla="*/ 4289361 w 6884912"/>
              <a:gd name="connsiteY70" fmla="*/ 196642 h 1161397"/>
              <a:gd name="connsiteX71" fmla="*/ 4498913 w 6884912"/>
              <a:gd name="connsiteY71" fmla="*/ 118915 h 1161397"/>
              <a:gd name="connsiteX72" fmla="*/ 4617330 w 6884912"/>
              <a:gd name="connsiteY72" fmla="*/ 111163 h 1161397"/>
              <a:gd name="connsiteX73" fmla="*/ 4659778 w 6884912"/>
              <a:gd name="connsiteY73" fmla="*/ 118219 h 1161397"/>
              <a:gd name="connsiteX74" fmla="*/ 4730870 w 6884912"/>
              <a:gd name="connsiteY74" fmla="*/ 129432 h 1161397"/>
              <a:gd name="connsiteX75" fmla="*/ 4844073 w 6884912"/>
              <a:gd name="connsiteY75" fmla="*/ 161768 h 1161397"/>
              <a:gd name="connsiteX76" fmla="*/ 4856454 w 6884912"/>
              <a:gd name="connsiteY76" fmla="*/ 130488 h 1161397"/>
              <a:gd name="connsiteX77" fmla="*/ 4920038 w 6884912"/>
              <a:gd name="connsiteY77" fmla="*/ 140418 h 1161397"/>
              <a:gd name="connsiteX78" fmla="*/ 5016639 w 6884912"/>
              <a:gd name="connsiteY78" fmla="*/ 158905 h 1161397"/>
              <a:gd name="connsiteX79" fmla="*/ 5072009 w 6884912"/>
              <a:gd name="connsiteY79" fmla="*/ 161502 h 1161397"/>
              <a:gd name="connsiteX80" fmla="*/ 5223626 w 6884912"/>
              <a:gd name="connsiteY80" fmla="*/ 177356 h 1161397"/>
              <a:gd name="connsiteX81" fmla="*/ 5375773 w 6884912"/>
              <a:gd name="connsiteY81" fmla="*/ 199913 h 1161397"/>
              <a:gd name="connsiteX82" fmla="*/ 5467502 w 6884912"/>
              <a:gd name="connsiteY82" fmla="*/ 250963 h 1161397"/>
              <a:gd name="connsiteX83" fmla="*/ 5592395 w 6884912"/>
              <a:gd name="connsiteY83" fmla="*/ 265434 h 1161397"/>
              <a:gd name="connsiteX84" fmla="*/ 5613532 w 6884912"/>
              <a:gd name="connsiteY84" fmla="*/ 273379 h 1161397"/>
              <a:gd name="connsiteX85" fmla="*/ 5642173 w 6884912"/>
              <a:gd name="connsiteY85" fmla="*/ 266904 h 1161397"/>
              <a:gd name="connsiteX86" fmla="*/ 5756910 w 6884912"/>
              <a:gd name="connsiteY86" fmla="*/ 239211 h 1161397"/>
              <a:gd name="connsiteX87" fmla="*/ 5846667 w 6884912"/>
              <a:gd name="connsiteY87" fmla="*/ 201786 h 1161397"/>
              <a:gd name="connsiteX88" fmla="*/ 5960732 w 6884912"/>
              <a:gd name="connsiteY88" fmla="*/ 220708 h 1161397"/>
              <a:gd name="connsiteX89" fmla="*/ 6029542 w 6884912"/>
              <a:gd name="connsiteY89" fmla="*/ 210339 h 1161397"/>
              <a:gd name="connsiteX90" fmla="*/ 6141123 w 6884912"/>
              <a:gd name="connsiteY90" fmla="*/ 159923 h 1161397"/>
              <a:gd name="connsiteX91" fmla="*/ 6290640 w 6884912"/>
              <a:gd name="connsiteY91" fmla="*/ 167441 h 1161397"/>
              <a:gd name="connsiteX92" fmla="*/ 6322806 w 6884912"/>
              <a:gd name="connsiteY92" fmla="*/ 213293 h 1161397"/>
              <a:gd name="connsiteX93" fmla="*/ 6380420 w 6884912"/>
              <a:gd name="connsiteY93" fmla="*/ 173195 h 1161397"/>
              <a:gd name="connsiteX94" fmla="*/ 6507891 w 6884912"/>
              <a:gd name="connsiteY94" fmla="*/ 118474 h 1161397"/>
              <a:gd name="connsiteX95" fmla="*/ 6571807 w 6884912"/>
              <a:gd name="connsiteY95" fmla="*/ 98636 h 1161397"/>
              <a:gd name="connsiteX96" fmla="*/ 6671880 w 6884912"/>
              <a:gd name="connsiteY96" fmla="*/ 82931 h 1161397"/>
              <a:gd name="connsiteX97" fmla="*/ 6702266 w 6884912"/>
              <a:gd name="connsiteY97" fmla="*/ 75470 h 1161397"/>
              <a:gd name="connsiteX98" fmla="*/ 6845802 w 6884912"/>
              <a:gd name="connsiteY98" fmla="*/ 24496 h 1161397"/>
              <a:gd name="connsiteX99" fmla="*/ 6884912 w 6884912"/>
              <a:gd name="connsiteY9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7166 w 6884912"/>
              <a:gd name="connsiteY14" fmla="*/ 744338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6884912" h="1161397">
                <a:moveTo>
                  <a:pt x="6884912" y="0"/>
                </a:moveTo>
                <a:lnTo>
                  <a:pt x="6884912" y="1161397"/>
                </a:lnTo>
                <a:lnTo>
                  <a:pt x="0" y="1161397"/>
                </a:lnTo>
                <a:lnTo>
                  <a:pt x="27135" y="1147460"/>
                </a:lnTo>
                <a:cubicBezTo>
                  <a:pt x="57431" y="1167048"/>
                  <a:pt x="61886" y="1088181"/>
                  <a:pt x="115388" y="1111320"/>
                </a:cubicBezTo>
                <a:cubicBezTo>
                  <a:pt x="146435" y="1096221"/>
                  <a:pt x="156823" y="1079485"/>
                  <a:pt x="213420" y="1056868"/>
                </a:cubicBezTo>
                <a:cubicBezTo>
                  <a:pt x="288217" y="1040787"/>
                  <a:pt x="383333" y="1044881"/>
                  <a:pt x="454970" y="1023343"/>
                </a:cubicBezTo>
                <a:cubicBezTo>
                  <a:pt x="440966" y="999969"/>
                  <a:pt x="571419" y="1006841"/>
                  <a:pt x="548162" y="984908"/>
                </a:cubicBezTo>
                <a:cubicBezTo>
                  <a:pt x="561321" y="956563"/>
                  <a:pt x="637415" y="1010272"/>
                  <a:pt x="651408" y="984938"/>
                </a:cubicBezTo>
                <a:cubicBezTo>
                  <a:pt x="671652" y="980952"/>
                  <a:pt x="698726" y="950833"/>
                  <a:pt x="723108" y="941904"/>
                </a:cubicBezTo>
                <a:cubicBezTo>
                  <a:pt x="760262" y="946949"/>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6251" y="768649"/>
                  <a:pt x="1137166" y="744338"/>
                </a:cubicBezTo>
                <a:lnTo>
                  <a:pt x="1207847" y="689087"/>
                </a:lnTo>
                <a:cubicBezTo>
                  <a:pt x="1226429" y="687736"/>
                  <a:pt x="1222409" y="707958"/>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cubicBezTo>
                  <a:pt x="1339751" y="615537"/>
                  <a:pt x="1339903" y="614780"/>
                  <a:pt x="1340054" y="614022"/>
                </a:cubicBez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61730" y="317407"/>
                  <a:pt x="3186369" y="312875"/>
                  <a:pt x="3222191" y="307887"/>
                </a:cubicBezTo>
                <a:cubicBezTo>
                  <a:pt x="3223593" y="304249"/>
                  <a:pt x="3179978" y="296995"/>
                  <a:pt x="3227953" y="297650"/>
                </a:cubicBezTo>
                <a:cubicBezTo>
                  <a:pt x="3275928" y="298306"/>
                  <a:pt x="3443572" y="313020"/>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62781" y="222856"/>
                  <a:pt x="4184760" y="196847"/>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61586" y="136690"/>
                  <a:pt x="4823142" y="161592"/>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7769" y="214252"/>
                  <a:pt x="6349573" y="188998"/>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lnTo>
                  <a:pt x="6884912"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0464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331648" cy="1978172"/>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36649" y="488969"/>
                  <a:pt x="9316893" y="491390"/>
                </a:cubicBezTo>
                <a:cubicBezTo>
                  <a:pt x="9298834" y="504511"/>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79948" y="576062"/>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407128" y="961344"/>
                </a:lnTo>
                <a:lnTo>
                  <a:pt x="8380548" y="987916"/>
                </a:lnTo>
                <a:lnTo>
                  <a:pt x="8379462" y="987106"/>
                </a:lnTo>
                <a:cubicBezTo>
                  <a:pt x="8376507" y="985864"/>
                  <a:pt x="8373362" y="986042"/>
                  <a:pt x="8369725" y="989186"/>
                </a:cubicBezTo>
                <a:cubicBezTo>
                  <a:pt x="8357221" y="990792"/>
                  <a:pt x="8319237" y="991089"/>
                  <a:pt x="8304438" y="996739"/>
                </a:cubicBezTo>
                <a:cubicBezTo>
                  <a:pt x="8297193" y="1005683"/>
                  <a:pt x="8289328" y="1014568"/>
                  <a:pt x="8280929" y="1023089"/>
                </a:cubicBezTo>
                <a:lnTo>
                  <a:pt x="8275760" y="1027772"/>
                </a:lnTo>
                <a:lnTo>
                  <a:pt x="8275478" y="1027605"/>
                </a:lnTo>
                <a:cubicBezTo>
                  <a:pt x="8273970" y="1028076"/>
                  <a:pt x="8272124" y="1029408"/>
                  <a:pt x="8269666"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43525" y="1179064"/>
                </a:lnTo>
                <a:lnTo>
                  <a:pt x="7685942" y="1233723"/>
                </a:lnTo>
                <a:lnTo>
                  <a:pt x="7586920" y="1261888"/>
                </a:lnTo>
                <a:cubicBezTo>
                  <a:pt x="7556723" y="1298911"/>
                  <a:pt x="7489186" y="1249860"/>
                  <a:pt x="7486100" y="1292563"/>
                </a:cubicBezTo>
                <a:cubicBezTo>
                  <a:pt x="7454875" y="1308356"/>
                  <a:pt x="7449202" y="1300366"/>
                  <a:pt x="7407190" y="1314737"/>
                </a:cubicBezTo>
                <a:cubicBezTo>
                  <a:pt x="7368386" y="1364011"/>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23400" y="1671703"/>
                  <a:pt x="5529437" y="1636968"/>
                </a:cubicBezTo>
                <a:cubicBezTo>
                  <a:pt x="5500069" y="1636638"/>
                  <a:pt x="5481558" y="1636672"/>
                  <a:pt x="5440853" y="1657958"/>
                </a:cubicBezTo>
                <a:cubicBezTo>
                  <a:pt x="5340428" y="1673293"/>
                  <a:pt x="5074771" y="1739921"/>
                  <a:pt x="4945936" y="1713743"/>
                </a:cubicBezTo>
                <a:cubicBezTo>
                  <a:pt x="4914142" y="1717597"/>
                  <a:pt x="4837317" y="1726609"/>
                  <a:pt x="4818446" y="1726895"/>
                </a:cubicBezTo>
                <a:lnTo>
                  <a:pt x="4813657" y="1730706"/>
                </a:lnTo>
                <a:lnTo>
                  <a:pt x="4759058" y="1766533"/>
                </a:lnTo>
                <a:cubicBezTo>
                  <a:pt x="4747481" y="1770744"/>
                  <a:pt x="4734604" y="1772921"/>
                  <a:pt x="4719749" y="1771811"/>
                </a:cubicBezTo>
                <a:cubicBezTo>
                  <a:pt x="4667035" y="1745585"/>
                  <a:pt x="4634134" y="1775931"/>
                  <a:pt x="4568686" y="1786141"/>
                </a:cubicBezTo>
                <a:cubicBezTo>
                  <a:pt x="4544667" y="1777910"/>
                  <a:pt x="4432547" y="1778168"/>
                  <a:pt x="4418751" y="1796932"/>
                </a:cubicBezTo>
                <a:cubicBezTo>
                  <a:pt x="4403360" y="1801488"/>
                  <a:pt x="4385278" y="1795746"/>
                  <a:pt x="4378377" y="1815528"/>
                </a:cubicBezTo>
                <a:cubicBezTo>
                  <a:pt x="4366870" y="1839461"/>
                  <a:pt x="4312575" y="1805339"/>
                  <a:pt x="4320575" y="1832722"/>
                </a:cubicBezTo>
                <a:cubicBezTo>
                  <a:pt x="4282030" y="1809397"/>
                  <a:pt x="4252210" y="1859755"/>
                  <a:pt x="4220200" y="1873173"/>
                </a:cubicBezTo>
                <a:cubicBezTo>
                  <a:pt x="4189784" y="1872580"/>
                  <a:pt x="4175475" y="1885756"/>
                  <a:pt x="4105361" y="1894711"/>
                </a:cubicBezTo>
                <a:cubicBezTo>
                  <a:pt x="4071894" y="1867524"/>
                  <a:pt x="4035294" y="1916372"/>
                  <a:pt x="3973223" y="1881015"/>
                </a:cubicBezTo>
                <a:cubicBezTo>
                  <a:pt x="3971330" y="1884974"/>
                  <a:pt x="3952843" y="1881390"/>
                  <a:pt x="3900992" y="1880603"/>
                </a:cubicBezTo>
                <a:cubicBezTo>
                  <a:pt x="3849141" y="1879815"/>
                  <a:pt x="3740259" y="1879432"/>
                  <a:pt x="3662119" y="1876289"/>
                </a:cubicBezTo>
                <a:cubicBezTo>
                  <a:pt x="3573420" y="1876991"/>
                  <a:pt x="3613412" y="1915150"/>
                  <a:pt x="3496919" y="1873180"/>
                </a:cubicBezTo>
                <a:cubicBezTo>
                  <a:pt x="3488062" y="1895719"/>
                  <a:pt x="3474293" y="1897950"/>
                  <a:pt x="3449433" y="1889681"/>
                </a:cubicBezTo>
                <a:cubicBezTo>
                  <a:pt x="3406553" y="1891629"/>
                  <a:pt x="3417350" y="1945453"/>
                  <a:pt x="3369766" y="1916653"/>
                </a:cubicBezTo>
                <a:cubicBezTo>
                  <a:pt x="3338805" y="1929531"/>
                  <a:pt x="3310151" y="1915620"/>
                  <a:pt x="3290336" y="1925039"/>
                </a:cubicBezTo>
                <a:lnTo>
                  <a:pt x="3224897" y="1943733"/>
                </a:lnTo>
                <a:cubicBezTo>
                  <a:pt x="3188693" y="1949271"/>
                  <a:pt x="3178540" y="1909145"/>
                  <a:pt x="3161463" y="1946591"/>
                </a:cubicBezTo>
                <a:lnTo>
                  <a:pt x="3157504" y="1957276"/>
                </a:lnTo>
                <a:lnTo>
                  <a:pt x="3115176" y="1943459"/>
                </a:lnTo>
                <a:cubicBezTo>
                  <a:pt x="3095397" y="1937281"/>
                  <a:pt x="3080878" y="1929976"/>
                  <a:pt x="3038835" y="1920210"/>
                </a:cubicBezTo>
                <a:cubicBezTo>
                  <a:pt x="3011900" y="1947086"/>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1037" y="1967486"/>
                  <a:pt x="2001803" y="1954594"/>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391573" y="1790862"/>
                  <a:pt x="1332568" y="1793149"/>
                </a:cubicBezTo>
                <a:cubicBezTo>
                  <a:pt x="1236287" y="1833446"/>
                  <a:pt x="1335185" y="1756546"/>
                  <a:pt x="1186881" y="1768613"/>
                </a:cubicBezTo>
                <a:cubicBezTo>
                  <a:pt x="1178443" y="1775469"/>
                  <a:pt x="1160576" y="1767918"/>
                  <a:pt x="1162595" y="1758337"/>
                </a:cubicBezTo>
                <a:cubicBezTo>
                  <a:pt x="1153167" y="1761117"/>
                  <a:pt x="1130472" y="1779083"/>
                  <a:pt x="1128523" y="1763621"/>
                </a:cubicBezTo>
                <a:cubicBezTo>
                  <a:pt x="1081415" y="1760756"/>
                  <a:pt x="1034361" y="1768718"/>
                  <a:pt x="991903" y="1786741"/>
                </a:cubicBezTo>
                <a:cubicBezTo>
                  <a:pt x="966383" y="1781126"/>
                  <a:pt x="949501" y="1831241"/>
                  <a:pt x="883960" y="1822386"/>
                </a:cubicBezTo>
                <a:cubicBezTo>
                  <a:pt x="831931" y="1790865"/>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F4870CF2-8245-4162-8F56-25DB96051D95}"/>
              </a:ext>
            </a:extLst>
          </p:cNvPr>
          <p:cNvSpPr>
            <a:spLocks noGrp="1"/>
          </p:cNvSpPr>
          <p:nvPr>
            <p:ph type="title"/>
          </p:nvPr>
        </p:nvSpPr>
        <p:spPr>
          <a:xfrm>
            <a:off x="1050879" y="609601"/>
            <a:ext cx="9810604" cy="1216024"/>
          </a:xfrm>
        </p:spPr>
        <p:txBody>
          <a:bodyPr vert="horz" lIns="91440" tIns="45720" rIns="91440" bIns="45720" rtlCol="0" anchor="ctr">
            <a:normAutofit/>
          </a:bodyPr>
          <a:lstStyle/>
          <a:p>
            <a:r>
              <a:rPr lang="en-US"/>
              <a:t>PARTES DEL ACTIVO y DEL PASIVO</a:t>
            </a:r>
            <a:br>
              <a:rPr lang="en-US"/>
            </a:br>
            <a:endParaRPr lang="en-US"/>
          </a:p>
        </p:txBody>
      </p:sp>
      <p:sp>
        <p:nvSpPr>
          <p:cNvPr id="5" name="Rectangle 1">
            <a:extLst>
              <a:ext uri="{FF2B5EF4-FFF2-40B4-BE49-F238E27FC236}">
                <a16:creationId xmlns:a16="http://schemas.microsoft.com/office/drawing/2014/main" id="{CF1350A2-943C-454B-9D88-0C7E632157D8}"/>
              </a:ext>
            </a:extLst>
          </p:cNvPr>
          <p:cNvSpPr>
            <a:spLocks noChangeArrowheads="1"/>
          </p:cNvSpPr>
          <p:nvPr/>
        </p:nvSpPr>
        <p:spPr bwMode="auto">
          <a:xfrm>
            <a:off x="345440" y="2242185"/>
            <a:ext cx="5587999" cy="38460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fontScale="92500" lnSpcReduction="10000"/>
          </a:bodyPr>
          <a:lstStyle/>
          <a:p>
            <a:pPr marL="0" marR="0" lvl="0" indent="0" algn="just" fontAlgn="base">
              <a:spcBef>
                <a:spcPct val="0"/>
              </a:spcBef>
              <a:spcAft>
                <a:spcPts val="600"/>
              </a:spcAft>
              <a:buClrTx/>
              <a:buSzTx/>
              <a:buFontTx/>
              <a:buNone/>
              <a:tabLst/>
            </a:pPr>
            <a:r>
              <a:rPr kumimoji="0" lang="en-US" altLang="es-EC" b="0" i="0" u="none" strike="noStrike" cap="none" spc="50" normalizeH="0" dirty="0">
                <a:ln>
                  <a:noFill/>
                </a:ln>
                <a:solidFill>
                  <a:schemeClr val="tx1">
                    <a:lumMod val="85000"/>
                    <a:lumOff val="15000"/>
                  </a:schemeClr>
                </a:solidFill>
                <a:effectLst/>
                <a:latin typeface="Calibri" panose="020F0502020204030204" pitchFamily="34" charset="0"/>
                <a:ea typeface="Batang" panose="02030600000101010101" pitchFamily="18" charset="-127"/>
                <a:cs typeface="Calibri" panose="020F0502020204030204" pitchFamily="34" charset="0"/>
              </a:rPr>
              <a:t>Las </a:t>
            </a:r>
            <a:r>
              <a:rPr kumimoji="0" lang="en-US" altLang="es-EC" b="0" i="0" u="none" strike="noStrike" cap="none" spc="50" normalizeH="0" dirty="0" err="1">
                <a:ln>
                  <a:noFill/>
                </a:ln>
                <a:solidFill>
                  <a:schemeClr val="tx1">
                    <a:lumMod val="85000"/>
                    <a:lumOff val="15000"/>
                  </a:schemeClr>
                </a:solidFill>
                <a:effectLst/>
                <a:latin typeface="Calibri" panose="020F0502020204030204" pitchFamily="34" charset="0"/>
                <a:ea typeface="Batang" panose="02030600000101010101" pitchFamily="18" charset="-127"/>
                <a:cs typeface="Calibri" panose="020F0502020204030204" pitchFamily="34" charset="0"/>
              </a:rPr>
              <a:t>diferentes</a:t>
            </a:r>
            <a:r>
              <a:rPr kumimoji="0" lang="en-US" altLang="es-EC" b="0" i="0" u="none" strike="noStrike" cap="none" spc="50" normalizeH="0" dirty="0">
                <a:ln>
                  <a:noFill/>
                </a:ln>
                <a:solidFill>
                  <a:schemeClr val="tx1">
                    <a:lumMod val="85000"/>
                    <a:lumOff val="15000"/>
                  </a:schemeClr>
                </a:solidFill>
                <a:effectLst/>
                <a:latin typeface="Calibri" panose="020F0502020204030204" pitchFamily="34" charset="0"/>
                <a:ea typeface="Batang" panose="02030600000101010101" pitchFamily="18" charset="-127"/>
                <a:cs typeface="Calibri" panose="020F0502020204030204" pitchFamily="34" charset="0"/>
              </a:rPr>
              <a:t> </a:t>
            </a:r>
            <a:r>
              <a:rPr kumimoji="0" lang="en-US" altLang="es-EC" b="0" i="0" u="none" strike="noStrike" cap="none" spc="50" normalizeH="0" dirty="0" err="1">
                <a:ln>
                  <a:noFill/>
                </a:ln>
                <a:solidFill>
                  <a:schemeClr val="tx1">
                    <a:lumMod val="85000"/>
                    <a:lumOff val="15000"/>
                  </a:schemeClr>
                </a:solidFill>
                <a:effectLst/>
                <a:latin typeface="Calibri" panose="020F0502020204030204" pitchFamily="34" charset="0"/>
                <a:ea typeface="Batang" panose="02030600000101010101" pitchFamily="18" charset="-127"/>
                <a:cs typeface="Calibri" panose="020F0502020204030204" pitchFamily="34" charset="0"/>
              </a:rPr>
              <a:t>partes</a:t>
            </a:r>
            <a:r>
              <a:rPr kumimoji="0" lang="en-US" altLang="es-EC" b="0" i="0" u="none" strike="noStrike" cap="none" spc="50" normalizeH="0" dirty="0">
                <a:ln>
                  <a:noFill/>
                </a:ln>
                <a:solidFill>
                  <a:schemeClr val="tx1">
                    <a:lumMod val="85000"/>
                    <a:lumOff val="15000"/>
                  </a:schemeClr>
                </a:solidFill>
                <a:effectLst/>
                <a:latin typeface="Calibri" panose="020F0502020204030204" pitchFamily="34" charset="0"/>
                <a:ea typeface="Batang" panose="02030600000101010101" pitchFamily="18" charset="-127"/>
                <a:cs typeface="Calibri" panose="020F0502020204030204" pitchFamily="34" charset="0"/>
              </a:rPr>
              <a:t> que </a:t>
            </a:r>
            <a:r>
              <a:rPr kumimoji="0" lang="en-US" altLang="es-EC" b="0" i="0" u="none" strike="noStrike" cap="none" spc="50" normalizeH="0" dirty="0" err="1">
                <a:ln>
                  <a:noFill/>
                </a:ln>
                <a:solidFill>
                  <a:schemeClr val="tx1">
                    <a:lumMod val="85000"/>
                    <a:lumOff val="15000"/>
                  </a:schemeClr>
                </a:solidFill>
                <a:effectLst/>
                <a:latin typeface="Calibri" panose="020F0502020204030204" pitchFamily="34" charset="0"/>
                <a:ea typeface="Batang" panose="02030600000101010101" pitchFamily="18" charset="-127"/>
                <a:cs typeface="Calibri" panose="020F0502020204030204" pitchFamily="34" charset="0"/>
              </a:rPr>
              <a:t>tienen</a:t>
            </a:r>
            <a:r>
              <a:rPr kumimoji="0" lang="en-US" altLang="es-EC" b="0" i="0" u="none" strike="noStrike" cap="none" spc="50" normalizeH="0" dirty="0">
                <a:ln>
                  <a:noFill/>
                </a:ln>
                <a:solidFill>
                  <a:schemeClr val="tx1">
                    <a:lumMod val="85000"/>
                    <a:lumOff val="15000"/>
                  </a:schemeClr>
                </a:solidFill>
                <a:effectLst/>
                <a:latin typeface="Calibri" panose="020F0502020204030204" pitchFamily="34" charset="0"/>
                <a:ea typeface="Batang" panose="02030600000101010101" pitchFamily="18" charset="-127"/>
                <a:cs typeface="Calibri" panose="020F0502020204030204" pitchFamily="34" charset="0"/>
              </a:rPr>
              <a:t> los </a:t>
            </a:r>
            <a:r>
              <a:rPr kumimoji="0" lang="en-US" altLang="es-EC" b="0" i="0" u="none" strike="noStrike" cap="none" spc="50" normalizeH="0" dirty="0" err="1">
                <a:ln>
                  <a:noFill/>
                </a:ln>
                <a:solidFill>
                  <a:schemeClr val="tx1">
                    <a:lumMod val="85000"/>
                    <a:lumOff val="15000"/>
                  </a:schemeClr>
                </a:solidFill>
                <a:effectLst/>
                <a:latin typeface="Calibri" panose="020F0502020204030204" pitchFamily="34" charset="0"/>
                <a:ea typeface="Batang" panose="02030600000101010101" pitchFamily="18" charset="-127"/>
                <a:cs typeface="Calibri" panose="020F0502020204030204" pitchFamily="34" charset="0"/>
              </a:rPr>
              <a:t>grandes</a:t>
            </a:r>
            <a:r>
              <a:rPr kumimoji="0" lang="en-US" altLang="es-EC" b="0" i="0" u="none" strike="noStrike" cap="none" spc="50" normalizeH="0" dirty="0">
                <a:ln>
                  <a:noFill/>
                </a:ln>
                <a:solidFill>
                  <a:schemeClr val="tx1">
                    <a:lumMod val="85000"/>
                    <a:lumOff val="15000"/>
                  </a:schemeClr>
                </a:solidFill>
                <a:effectLst/>
                <a:latin typeface="Calibri" panose="020F0502020204030204" pitchFamily="34" charset="0"/>
                <a:ea typeface="Batang" panose="02030600000101010101" pitchFamily="18" charset="-127"/>
                <a:cs typeface="Calibri" panose="020F0502020204030204" pitchFamily="34" charset="0"/>
              </a:rPr>
              <a:t> </a:t>
            </a:r>
            <a:r>
              <a:rPr kumimoji="0" lang="en-US" altLang="es-EC" b="0" i="0" u="none" strike="noStrike" cap="none" spc="50" normalizeH="0" dirty="0" err="1">
                <a:ln>
                  <a:noFill/>
                </a:ln>
                <a:solidFill>
                  <a:schemeClr val="tx1">
                    <a:lumMod val="85000"/>
                    <a:lumOff val="15000"/>
                  </a:schemeClr>
                </a:solidFill>
                <a:effectLst/>
                <a:latin typeface="Calibri" panose="020F0502020204030204" pitchFamily="34" charset="0"/>
                <a:ea typeface="Batang" panose="02030600000101010101" pitchFamily="18" charset="-127"/>
                <a:cs typeface="Calibri" panose="020F0502020204030204" pitchFamily="34" charset="0"/>
              </a:rPr>
              <a:t>grupos</a:t>
            </a:r>
            <a:r>
              <a:rPr kumimoji="0" lang="en-US" altLang="es-EC" b="0" i="0" u="none" strike="noStrike" cap="none" spc="50" normalizeH="0" dirty="0">
                <a:ln>
                  <a:noFill/>
                </a:ln>
                <a:solidFill>
                  <a:schemeClr val="tx1">
                    <a:lumMod val="85000"/>
                    <a:lumOff val="15000"/>
                  </a:schemeClr>
                </a:solidFill>
                <a:effectLst/>
                <a:latin typeface="Calibri" panose="020F0502020204030204" pitchFamily="34" charset="0"/>
                <a:ea typeface="Batang" panose="02030600000101010101" pitchFamily="18" charset="-127"/>
                <a:cs typeface="Calibri" panose="020F0502020204030204" pitchFamily="34" charset="0"/>
              </a:rPr>
              <a:t>, </a:t>
            </a:r>
            <a:r>
              <a:rPr kumimoji="0" lang="en-US" altLang="es-EC" b="0" i="0" u="none" strike="noStrike" cap="none" spc="50" normalizeH="0" dirty="0" err="1">
                <a:ln>
                  <a:noFill/>
                </a:ln>
                <a:solidFill>
                  <a:schemeClr val="tx1">
                    <a:lumMod val="85000"/>
                    <a:lumOff val="15000"/>
                  </a:schemeClr>
                </a:solidFill>
                <a:effectLst/>
                <a:latin typeface="Calibri" panose="020F0502020204030204" pitchFamily="34" charset="0"/>
                <a:ea typeface="Batang" panose="02030600000101010101" pitchFamily="18" charset="-127"/>
                <a:cs typeface="Calibri" panose="020F0502020204030204" pitchFamily="34" charset="0"/>
              </a:rPr>
              <a:t>Activo</a:t>
            </a:r>
            <a:r>
              <a:rPr kumimoji="0" lang="en-US" altLang="es-EC" b="0" i="0" u="none" strike="noStrike" cap="none" spc="50" normalizeH="0" dirty="0">
                <a:ln>
                  <a:noFill/>
                </a:ln>
                <a:solidFill>
                  <a:schemeClr val="tx1">
                    <a:lumMod val="85000"/>
                    <a:lumOff val="15000"/>
                  </a:schemeClr>
                </a:solidFill>
                <a:effectLst/>
                <a:latin typeface="Calibri" panose="020F0502020204030204" pitchFamily="34" charset="0"/>
                <a:ea typeface="Batang" panose="02030600000101010101" pitchFamily="18" charset="-127"/>
                <a:cs typeface="Calibri" panose="020F0502020204030204" pitchFamily="34" charset="0"/>
              </a:rPr>
              <a:t> y </a:t>
            </a:r>
            <a:r>
              <a:rPr kumimoji="0" lang="en-US" altLang="es-EC" b="0" i="0" u="none" strike="noStrike" cap="none" spc="50" normalizeH="0" dirty="0" err="1">
                <a:ln>
                  <a:noFill/>
                </a:ln>
                <a:solidFill>
                  <a:schemeClr val="tx1">
                    <a:lumMod val="85000"/>
                    <a:lumOff val="15000"/>
                  </a:schemeClr>
                </a:solidFill>
                <a:effectLst/>
                <a:latin typeface="Calibri" panose="020F0502020204030204" pitchFamily="34" charset="0"/>
                <a:ea typeface="Batang" panose="02030600000101010101" pitchFamily="18" charset="-127"/>
                <a:cs typeface="Calibri" panose="020F0502020204030204" pitchFamily="34" charset="0"/>
              </a:rPr>
              <a:t>Pasivo</a:t>
            </a:r>
            <a:r>
              <a:rPr kumimoji="0" lang="en-US" altLang="es-EC" b="0" i="0" u="none" strike="noStrike" cap="none" spc="50" normalizeH="0" dirty="0">
                <a:ln>
                  <a:noFill/>
                </a:ln>
                <a:solidFill>
                  <a:schemeClr val="tx1">
                    <a:lumMod val="85000"/>
                    <a:lumOff val="15000"/>
                  </a:schemeClr>
                </a:solidFill>
                <a:effectLst/>
                <a:latin typeface="Calibri" panose="020F0502020204030204" pitchFamily="34" charset="0"/>
                <a:ea typeface="Batang" panose="02030600000101010101" pitchFamily="18" charset="-127"/>
                <a:cs typeface="Calibri" panose="020F0502020204030204" pitchFamily="34" charset="0"/>
              </a:rPr>
              <a:t>, son los </a:t>
            </a:r>
            <a:r>
              <a:rPr kumimoji="0" lang="en-US" altLang="es-EC" b="0" i="0" u="none" strike="noStrike" cap="none" spc="50" normalizeH="0" dirty="0" err="1">
                <a:ln>
                  <a:noFill/>
                </a:ln>
                <a:solidFill>
                  <a:schemeClr val="tx1">
                    <a:lumMod val="85000"/>
                    <a:lumOff val="15000"/>
                  </a:schemeClr>
                </a:solidFill>
                <a:effectLst/>
                <a:latin typeface="Calibri" panose="020F0502020204030204" pitchFamily="34" charset="0"/>
                <a:ea typeface="Batang" panose="02030600000101010101" pitchFamily="18" charset="-127"/>
                <a:cs typeface="Calibri" panose="020F0502020204030204" pitchFamily="34" charset="0"/>
              </a:rPr>
              <a:t>siguientes</a:t>
            </a:r>
            <a:r>
              <a:rPr kumimoji="0" lang="en-US" altLang="es-EC" b="0" i="0" u="none" strike="noStrike" cap="none" spc="50" normalizeH="0" dirty="0">
                <a:ln>
                  <a:noFill/>
                </a:ln>
                <a:solidFill>
                  <a:schemeClr val="tx1">
                    <a:lumMod val="85000"/>
                    <a:lumOff val="15000"/>
                  </a:schemeClr>
                </a:solidFill>
                <a:effectLst/>
                <a:latin typeface="Calibri" panose="020F0502020204030204" pitchFamily="34" charset="0"/>
                <a:ea typeface="Batang" panose="02030600000101010101" pitchFamily="18" charset="-127"/>
                <a:cs typeface="Calibri" panose="020F0502020204030204" pitchFamily="34" charset="0"/>
              </a:rPr>
              <a:t>:</a:t>
            </a:r>
          </a:p>
          <a:p>
            <a:pPr marL="0" marR="0" lvl="0" indent="0" algn="just" fontAlgn="base">
              <a:spcBef>
                <a:spcPct val="0"/>
              </a:spcBef>
              <a:spcAft>
                <a:spcPts val="600"/>
              </a:spcAft>
              <a:buClrTx/>
              <a:buSzTx/>
              <a:buFontTx/>
              <a:buNone/>
              <a:tabLst/>
            </a:pPr>
            <a:endParaRPr kumimoji="0" lang="en-US" altLang="es-EC" b="0" i="0" u="none" strike="noStrike" cap="none" spc="50" normalizeH="0" dirty="0">
              <a:ln>
                <a:noFill/>
              </a:ln>
              <a:solidFill>
                <a:schemeClr val="tx1">
                  <a:lumMod val="85000"/>
                  <a:lumOff val="15000"/>
                </a:schemeClr>
              </a:solidFill>
              <a:effectLst/>
              <a:latin typeface="Calibri" panose="020F0502020204030204" pitchFamily="34" charset="0"/>
              <a:ea typeface="Batang" panose="02030600000101010101" pitchFamily="18" charset="-127"/>
              <a:cs typeface="Calibri" panose="020F0502020204030204" pitchFamily="34" charset="0"/>
            </a:endParaRPr>
          </a:p>
          <a:p>
            <a:pPr marL="0" marR="0" lvl="0" indent="0" algn="just" fontAlgn="base">
              <a:spcBef>
                <a:spcPct val="0"/>
              </a:spcBef>
              <a:spcAft>
                <a:spcPts val="600"/>
              </a:spcAft>
              <a:buClrTx/>
              <a:buSzTx/>
              <a:buFontTx/>
              <a:buNone/>
              <a:tabLst/>
            </a:pPr>
            <a:r>
              <a:rPr kumimoji="0" lang="en-US" altLang="es-EC" b="1" strike="noStrike" cap="none" spc="50" normalizeH="0" dirty="0">
                <a:ln>
                  <a:noFill/>
                </a:ln>
                <a:solidFill>
                  <a:schemeClr val="tx1">
                    <a:lumMod val="85000"/>
                    <a:lumOff val="15000"/>
                  </a:schemeClr>
                </a:solidFill>
                <a:effectLst/>
                <a:latin typeface="Calibri" panose="020F0502020204030204" pitchFamily="34" charset="0"/>
                <a:ea typeface="Batang" panose="02030600000101010101" pitchFamily="18" charset="-127"/>
                <a:cs typeface="Calibri" panose="020F0502020204030204" pitchFamily="34" charset="0"/>
              </a:rPr>
              <a:t>INMOVILIZADO: </a:t>
            </a:r>
            <a:r>
              <a:rPr kumimoji="0" lang="en-US" altLang="es-EC" b="0" i="0" u="none" strike="noStrike" cap="none" spc="50" normalizeH="0" dirty="0" err="1">
                <a:ln>
                  <a:noFill/>
                </a:ln>
                <a:solidFill>
                  <a:schemeClr val="tx1">
                    <a:lumMod val="85000"/>
                    <a:lumOff val="15000"/>
                  </a:schemeClr>
                </a:solidFill>
                <a:effectLst/>
                <a:latin typeface="Calibri" panose="020F0502020204030204" pitchFamily="34" charset="0"/>
                <a:ea typeface="Batang" panose="02030600000101010101" pitchFamily="18" charset="-127"/>
                <a:cs typeface="Calibri" panose="020F0502020204030204" pitchFamily="34" charset="0"/>
              </a:rPr>
              <a:t>En</a:t>
            </a:r>
            <a:r>
              <a:rPr kumimoji="0" lang="en-US" altLang="es-EC" b="0" i="0" u="none" strike="noStrike" cap="none" spc="50" normalizeH="0" dirty="0">
                <a:ln>
                  <a:noFill/>
                </a:ln>
                <a:solidFill>
                  <a:schemeClr val="tx1">
                    <a:lumMod val="85000"/>
                    <a:lumOff val="15000"/>
                  </a:schemeClr>
                </a:solidFill>
                <a:effectLst/>
                <a:latin typeface="Calibri" panose="020F0502020204030204" pitchFamily="34" charset="0"/>
                <a:ea typeface="Batang" panose="02030600000101010101" pitchFamily="18" charset="-127"/>
                <a:cs typeface="Calibri" panose="020F0502020204030204" pitchFamily="34" charset="0"/>
              </a:rPr>
              <a:t> </a:t>
            </a:r>
            <a:r>
              <a:rPr kumimoji="0" lang="en-US" altLang="es-EC" b="0" i="0" u="none" strike="noStrike" cap="none" spc="50" normalizeH="0" dirty="0" err="1">
                <a:ln>
                  <a:noFill/>
                </a:ln>
                <a:solidFill>
                  <a:schemeClr val="tx1">
                    <a:lumMod val="85000"/>
                    <a:lumOff val="15000"/>
                  </a:schemeClr>
                </a:solidFill>
                <a:effectLst/>
                <a:latin typeface="Calibri" panose="020F0502020204030204" pitchFamily="34" charset="0"/>
                <a:ea typeface="Batang" panose="02030600000101010101" pitchFamily="18" charset="-127"/>
                <a:cs typeface="Calibri" panose="020F0502020204030204" pitchFamily="34" charset="0"/>
              </a:rPr>
              <a:t>el</a:t>
            </a:r>
            <a:r>
              <a:rPr kumimoji="0" lang="en-US" altLang="es-EC" b="0" i="0" u="none" strike="noStrike" cap="none" spc="50" normalizeH="0" dirty="0">
                <a:ln>
                  <a:noFill/>
                </a:ln>
                <a:solidFill>
                  <a:schemeClr val="tx1">
                    <a:lumMod val="85000"/>
                    <a:lumOff val="15000"/>
                  </a:schemeClr>
                </a:solidFill>
                <a:effectLst/>
                <a:latin typeface="Calibri" panose="020F0502020204030204" pitchFamily="34" charset="0"/>
                <a:ea typeface="Batang" panose="02030600000101010101" pitchFamily="18" charset="-127"/>
                <a:cs typeface="Calibri" panose="020F0502020204030204" pitchFamily="34" charset="0"/>
              </a:rPr>
              <a:t> </a:t>
            </a:r>
            <a:r>
              <a:rPr kumimoji="0" lang="en-US" altLang="es-EC" b="0" i="0" u="none" strike="noStrike" cap="none" spc="50" normalizeH="0" dirty="0" err="1">
                <a:ln>
                  <a:noFill/>
                </a:ln>
                <a:solidFill>
                  <a:schemeClr val="tx1">
                    <a:lumMod val="85000"/>
                    <a:lumOff val="15000"/>
                  </a:schemeClr>
                </a:solidFill>
                <a:effectLst/>
                <a:latin typeface="Calibri" panose="020F0502020204030204" pitchFamily="34" charset="0"/>
                <a:ea typeface="Batang" panose="02030600000101010101" pitchFamily="18" charset="-127"/>
                <a:cs typeface="Calibri" panose="020F0502020204030204" pitchFamily="34" charset="0"/>
              </a:rPr>
              <a:t>inmovilizado</a:t>
            </a:r>
            <a:r>
              <a:rPr kumimoji="0" lang="en-US" altLang="es-EC" b="0" i="0" u="none" strike="noStrike" cap="none" spc="50" normalizeH="0" dirty="0">
                <a:ln>
                  <a:noFill/>
                </a:ln>
                <a:solidFill>
                  <a:schemeClr val="tx1">
                    <a:lumMod val="85000"/>
                    <a:lumOff val="15000"/>
                  </a:schemeClr>
                </a:solidFill>
                <a:effectLst/>
                <a:latin typeface="Calibri" panose="020F0502020204030204" pitchFamily="34" charset="0"/>
                <a:ea typeface="Batang" panose="02030600000101010101" pitchFamily="18" charset="-127"/>
                <a:cs typeface="Calibri" panose="020F0502020204030204" pitchFamily="34" charset="0"/>
              </a:rPr>
              <a:t> se </a:t>
            </a:r>
            <a:r>
              <a:rPr kumimoji="0" lang="en-US" altLang="es-EC" b="0" i="0" u="none" strike="noStrike" cap="none" spc="50" normalizeH="0" dirty="0" err="1">
                <a:ln>
                  <a:noFill/>
                </a:ln>
                <a:solidFill>
                  <a:schemeClr val="tx1">
                    <a:lumMod val="85000"/>
                    <a:lumOff val="15000"/>
                  </a:schemeClr>
                </a:solidFill>
                <a:effectLst/>
                <a:latin typeface="Calibri" panose="020F0502020204030204" pitchFamily="34" charset="0"/>
                <a:ea typeface="Batang" panose="02030600000101010101" pitchFamily="18" charset="-127"/>
                <a:cs typeface="Calibri" panose="020F0502020204030204" pitchFamily="34" charset="0"/>
              </a:rPr>
              <a:t>integran</a:t>
            </a:r>
            <a:r>
              <a:rPr kumimoji="0" lang="en-US" altLang="es-EC" b="0" i="0" u="none" strike="noStrike" cap="none" spc="50" normalizeH="0" dirty="0">
                <a:ln>
                  <a:noFill/>
                </a:ln>
                <a:solidFill>
                  <a:schemeClr val="tx1">
                    <a:lumMod val="85000"/>
                    <a:lumOff val="15000"/>
                  </a:schemeClr>
                </a:solidFill>
                <a:effectLst/>
                <a:latin typeface="Calibri" panose="020F0502020204030204" pitchFamily="34" charset="0"/>
                <a:ea typeface="Batang" panose="02030600000101010101" pitchFamily="18" charset="-127"/>
                <a:cs typeface="Calibri" panose="020F0502020204030204" pitchFamily="34" charset="0"/>
              </a:rPr>
              <a:t> los </a:t>
            </a:r>
            <a:r>
              <a:rPr kumimoji="0" lang="en-US" altLang="es-EC" b="0" i="0" u="none" strike="noStrike" cap="none" spc="50" normalizeH="0" dirty="0" err="1">
                <a:ln>
                  <a:noFill/>
                </a:ln>
                <a:solidFill>
                  <a:schemeClr val="tx1">
                    <a:lumMod val="85000"/>
                    <a:lumOff val="15000"/>
                  </a:schemeClr>
                </a:solidFill>
                <a:effectLst/>
                <a:latin typeface="Calibri" panose="020F0502020204030204" pitchFamily="34" charset="0"/>
                <a:ea typeface="Batang" panose="02030600000101010101" pitchFamily="18" charset="-127"/>
                <a:cs typeface="Calibri" panose="020F0502020204030204" pitchFamily="34" charset="0"/>
              </a:rPr>
              <a:t>bienes</a:t>
            </a:r>
            <a:r>
              <a:rPr kumimoji="0" lang="en-US" altLang="es-EC" b="0" i="0" u="none" strike="noStrike" cap="none" spc="50" normalizeH="0" dirty="0">
                <a:ln>
                  <a:noFill/>
                </a:ln>
                <a:solidFill>
                  <a:schemeClr val="tx1">
                    <a:lumMod val="85000"/>
                    <a:lumOff val="15000"/>
                  </a:schemeClr>
                </a:solidFill>
                <a:effectLst/>
                <a:latin typeface="Calibri" panose="020F0502020204030204" pitchFamily="34" charset="0"/>
                <a:ea typeface="Batang" panose="02030600000101010101" pitchFamily="18" charset="-127"/>
                <a:cs typeface="Calibri" panose="020F0502020204030204" pitchFamily="34" charset="0"/>
              </a:rPr>
              <a:t> y derechos </a:t>
            </a:r>
            <a:r>
              <a:rPr kumimoji="0" lang="en-US" altLang="es-EC" b="0" i="0" u="none" strike="noStrike" cap="none" spc="50" normalizeH="0" dirty="0" err="1">
                <a:ln>
                  <a:noFill/>
                </a:ln>
                <a:solidFill>
                  <a:schemeClr val="tx1">
                    <a:lumMod val="85000"/>
                    <a:lumOff val="15000"/>
                  </a:schemeClr>
                </a:solidFill>
                <a:effectLst/>
                <a:latin typeface="Calibri" panose="020F0502020204030204" pitchFamily="34" charset="0"/>
                <a:ea typeface="Batang" panose="02030600000101010101" pitchFamily="18" charset="-127"/>
                <a:cs typeface="Calibri" panose="020F0502020204030204" pitchFamily="34" charset="0"/>
              </a:rPr>
              <a:t>pertenecientes</a:t>
            </a:r>
            <a:r>
              <a:rPr kumimoji="0" lang="en-US" altLang="es-EC" b="0" i="0" u="none" strike="noStrike" cap="none" spc="50" normalizeH="0" dirty="0">
                <a:ln>
                  <a:noFill/>
                </a:ln>
                <a:solidFill>
                  <a:schemeClr val="tx1">
                    <a:lumMod val="85000"/>
                    <a:lumOff val="15000"/>
                  </a:schemeClr>
                </a:solidFill>
                <a:effectLst/>
                <a:latin typeface="Calibri" panose="020F0502020204030204" pitchFamily="34" charset="0"/>
                <a:ea typeface="Batang" panose="02030600000101010101" pitchFamily="18" charset="-127"/>
                <a:cs typeface="Calibri" panose="020F0502020204030204" pitchFamily="34" charset="0"/>
              </a:rPr>
              <a:t> a la </a:t>
            </a:r>
            <a:r>
              <a:rPr kumimoji="0" lang="en-US" altLang="es-EC" b="0" i="0" u="none" strike="noStrike" cap="none" spc="50" normalizeH="0" dirty="0" err="1">
                <a:ln>
                  <a:noFill/>
                </a:ln>
                <a:solidFill>
                  <a:schemeClr val="tx1">
                    <a:lumMod val="85000"/>
                    <a:lumOff val="15000"/>
                  </a:schemeClr>
                </a:solidFill>
                <a:effectLst/>
                <a:latin typeface="Calibri" panose="020F0502020204030204" pitchFamily="34" charset="0"/>
                <a:ea typeface="Batang" panose="02030600000101010101" pitchFamily="18" charset="-127"/>
                <a:cs typeface="Calibri" panose="020F0502020204030204" pitchFamily="34" charset="0"/>
              </a:rPr>
              <a:t>empresa</a:t>
            </a:r>
            <a:r>
              <a:rPr kumimoji="0" lang="en-US" altLang="es-EC" b="0" i="0" u="none" strike="noStrike" cap="none" spc="50" normalizeH="0" dirty="0">
                <a:ln>
                  <a:noFill/>
                </a:ln>
                <a:solidFill>
                  <a:schemeClr val="tx1">
                    <a:lumMod val="85000"/>
                    <a:lumOff val="15000"/>
                  </a:schemeClr>
                </a:solidFill>
                <a:effectLst/>
                <a:latin typeface="Calibri" panose="020F0502020204030204" pitchFamily="34" charset="0"/>
                <a:ea typeface="Batang" panose="02030600000101010101" pitchFamily="18" charset="-127"/>
                <a:cs typeface="Calibri" panose="020F0502020204030204" pitchFamily="34" charset="0"/>
              </a:rPr>
              <a:t> a largo </a:t>
            </a:r>
            <a:r>
              <a:rPr kumimoji="0" lang="en-US" altLang="es-EC" b="0" i="0" u="none" strike="noStrike" cap="none" spc="50" normalizeH="0" dirty="0" err="1">
                <a:ln>
                  <a:noFill/>
                </a:ln>
                <a:solidFill>
                  <a:schemeClr val="tx1">
                    <a:lumMod val="85000"/>
                    <a:lumOff val="15000"/>
                  </a:schemeClr>
                </a:solidFill>
                <a:effectLst/>
                <a:latin typeface="Calibri" panose="020F0502020204030204" pitchFamily="34" charset="0"/>
                <a:ea typeface="Batang" panose="02030600000101010101" pitchFamily="18" charset="-127"/>
                <a:cs typeface="Calibri" panose="020F0502020204030204" pitchFamily="34" charset="0"/>
              </a:rPr>
              <a:t>plazo</a:t>
            </a:r>
            <a:r>
              <a:rPr kumimoji="0" lang="en-US" altLang="es-EC" b="0" i="0" u="none" strike="noStrike" cap="none" spc="50" normalizeH="0" dirty="0">
                <a:ln>
                  <a:noFill/>
                </a:ln>
                <a:solidFill>
                  <a:schemeClr val="tx1">
                    <a:lumMod val="85000"/>
                    <a:lumOff val="15000"/>
                  </a:schemeClr>
                </a:solidFill>
                <a:effectLst/>
                <a:latin typeface="Calibri" panose="020F0502020204030204" pitchFamily="34" charset="0"/>
                <a:ea typeface="Batang" panose="02030600000101010101" pitchFamily="18" charset="-127"/>
                <a:cs typeface="Calibri" panose="020F0502020204030204" pitchFamily="34" charset="0"/>
              </a:rPr>
              <a:t> (</a:t>
            </a:r>
            <a:r>
              <a:rPr kumimoji="0" lang="en-US" altLang="es-EC" b="0" i="0" u="none" strike="noStrike" cap="none" spc="50" normalizeH="0" dirty="0" err="1">
                <a:ln>
                  <a:noFill/>
                </a:ln>
                <a:solidFill>
                  <a:schemeClr val="tx1">
                    <a:lumMod val="85000"/>
                    <a:lumOff val="15000"/>
                  </a:schemeClr>
                </a:solidFill>
                <a:effectLst/>
                <a:latin typeface="Calibri" panose="020F0502020204030204" pitchFamily="34" charset="0"/>
                <a:ea typeface="Batang" panose="02030600000101010101" pitchFamily="18" charset="-127"/>
                <a:cs typeface="Calibri" panose="020F0502020204030204" pitchFamily="34" charset="0"/>
              </a:rPr>
              <a:t>más</a:t>
            </a:r>
            <a:r>
              <a:rPr kumimoji="0" lang="en-US" altLang="es-EC" b="0" i="0" u="none" strike="noStrike" cap="none" spc="50" normalizeH="0" dirty="0">
                <a:ln>
                  <a:noFill/>
                </a:ln>
                <a:solidFill>
                  <a:schemeClr val="tx1">
                    <a:lumMod val="85000"/>
                    <a:lumOff val="15000"/>
                  </a:schemeClr>
                </a:solidFill>
                <a:effectLst/>
                <a:latin typeface="Calibri" panose="020F0502020204030204" pitchFamily="34" charset="0"/>
                <a:ea typeface="Batang" panose="02030600000101010101" pitchFamily="18" charset="-127"/>
                <a:cs typeface="Calibri" panose="020F0502020204030204" pitchFamily="34" charset="0"/>
              </a:rPr>
              <a:t> de un </a:t>
            </a:r>
            <a:r>
              <a:rPr kumimoji="0" lang="en-US" altLang="es-EC" b="0" i="0" u="none" strike="noStrike" cap="none" spc="50" normalizeH="0" dirty="0" err="1">
                <a:ln>
                  <a:noFill/>
                </a:ln>
                <a:solidFill>
                  <a:schemeClr val="tx1">
                    <a:lumMod val="85000"/>
                    <a:lumOff val="15000"/>
                  </a:schemeClr>
                </a:solidFill>
                <a:effectLst/>
                <a:latin typeface="Calibri" panose="020F0502020204030204" pitchFamily="34" charset="0"/>
                <a:ea typeface="Batang" panose="02030600000101010101" pitchFamily="18" charset="-127"/>
                <a:cs typeface="Calibri" panose="020F0502020204030204" pitchFamily="34" charset="0"/>
              </a:rPr>
              <a:t>año</a:t>
            </a:r>
            <a:r>
              <a:rPr kumimoji="0" lang="en-US" altLang="es-EC" b="0" i="0" u="none" strike="noStrike" cap="none" spc="50" normalizeH="0" dirty="0">
                <a:ln>
                  <a:noFill/>
                </a:ln>
                <a:solidFill>
                  <a:schemeClr val="tx1">
                    <a:lumMod val="85000"/>
                    <a:lumOff val="15000"/>
                  </a:schemeClr>
                </a:solidFill>
                <a:effectLst/>
                <a:latin typeface="Calibri" panose="020F0502020204030204" pitchFamily="34" charset="0"/>
                <a:ea typeface="Batang" panose="02030600000101010101" pitchFamily="18" charset="-127"/>
                <a:cs typeface="Calibri" panose="020F0502020204030204" pitchFamily="34" charset="0"/>
              </a:rPr>
              <a:t>). </a:t>
            </a:r>
            <a:r>
              <a:rPr kumimoji="0" lang="en-US" altLang="es-EC" b="0" i="0" u="none" strike="noStrike" cap="none" spc="50" normalizeH="0" dirty="0" err="1">
                <a:ln>
                  <a:noFill/>
                </a:ln>
                <a:solidFill>
                  <a:schemeClr val="tx1">
                    <a:lumMod val="85000"/>
                    <a:lumOff val="15000"/>
                  </a:schemeClr>
                </a:solidFill>
                <a:effectLst/>
                <a:latin typeface="Calibri" panose="020F0502020204030204" pitchFamily="34" charset="0"/>
                <a:ea typeface="Batang" panose="02030600000101010101" pitchFamily="18" charset="-127"/>
                <a:cs typeface="Calibri" panose="020F0502020204030204" pitchFamily="34" charset="0"/>
              </a:rPr>
              <a:t>Aquel</a:t>
            </a:r>
            <a:r>
              <a:rPr kumimoji="0" lang="en-US" altLang="es-EC" b="0" i="0" u="none" strike="noStrike" cap="none" spc="50" normalizeH="0" dirty="0">
                <a:ln>
                  <a:noFill/>
                </a:ln>
                <a:solidFill>
                  <a:schemeClr val="tx1">
                    <a:lumMod val="85000"/>
                    <a:lumOff val="15000"/>
                  </a:schemeClr>
                </a:solidFill>
                <a:effectLst/>
                <a:latin typeface="Calibri" panose="020F0502020204030204" pitchFamily="34" charset="0"/>
                <a:ea typeface="Batang" panose="02030600000101010101" pitchFamily="18" charset="-127"/>
                <a:cs typeface="Calibri" panose="020F0502020204030204" pitchFamily="34" charset="0"/>
              </a:rPr>
              <a:t> </a:t>
            </a:r>
            <a:r>
              <a:rPr kumimoji="0" lang="en-US" altLang="es-EC" b="0" i="0" u="none" strike="noStrike" cap="none" spc="50" normalizeH="0" dirty="0" err="1">
                <a:ln>
                  <a:noFill/>
                </a:ln>
                <a:solidFill>
                  <a:schemeClr val="tx1">
                    <a:lumMod val="85000"/>
                    <a:lumOff val="15000"/>
                  </a:schemeClr>
                </a:solidFill>
                <a:effectLst/>
                <a:latin typeface="Calibri" panose="020F0502020204030204" pitchFamily="34" charset="0"/>
                <a:ea typeface="Batang" panose="02030600000101010101" pitchFamily="18" charset="-127"/>
                <a:cs typeface="Calibri" panose="020F0502020204030204" pitchFamily="34" charset="0"/>
              </a:rPr>
              <a:t>activo</a:t>
            </a:r>
            <a:r>
              <a:rPr kumimoji="0" lang="en-US" altLang="es-EC" b="0" i="0" u="none" strike="noStrike" cap="none" spc="50" normalizeH="0" dirty="0">
                <a:ln>
                  <a:noFill/>
                </a:ln>
                <a:solidFill>
                  <a:schemeClr val="tx1">
                    <a:lumMod val="85000"/>
                    <a:lumOff val="15000"/>
                  </a:schemeClr>
                </a:solidFill>
                <a:effectLst/>
                <a:latin typeface="Calibri" panose="020F0502020204030204" pitchFamily="34" charset="0"/>
                <a:ea typeface="Batang" panose="02030600000101010101" pitchFamily="18" charset="-127"/>
                <a:cs typeface="Calibri" panose="020F0502020204030204" pitchFamily="34" charset="0"/>
              </a:rPr>
              <a:t> </a:t>
            </a:r>
            <a:r>
              <a:rPr kumimoji="0" lang="en-US" altLang="es-EC" b="0" i="0" u="none" strike="noStrike" cap="none" spc="50" normalizeH="0" dirty="0" err="1">
                <a:ln>
                  <a:noFill/>
                </a:ln>
                <a:solidFill>
                  <a:schemeClr val="tx1">
                    <a:lumMod val="85000"/>
                    <a:lumOff val="15000"/>
                  </a:schemeClr>
                </a:solidFill>
                <a:effectLst/>
                <a:latin typeface="Calibri" panose="020F0502020204030204" pitchFamily="34" charset="0"/>
                <a:ea typeface="Batang" panose="02030600000101010101" pitchFamily="18" charset="-127"/>
                <a:cs typeface="Calibri" panose="020F0502020204030204" pitchFamily="34" charset="0"/>
              </a:rPr>
              <a:t>cuya</a:t>
            </a:r>
            <a:r>
              <a:rPr kumimoji="0" lang="en-US" altLang="es-EC" b="0" i="0" u="none" strike="noStrike" cap="none" spc="50" normalizeH="0" dirty="0">
                <a:ln>
                  <a:noFill/>
                </a:ln>
                <a:solidFill>
                  <a:schemeClr val="tx1">
                    <a:lumMod val="85000"/>
                    <a:lumOff val="15000"/>
                  </a:schemeClr>
                </a:solidFill>
                <a:effectLst/>
                <a:latin typeface="Calibri" panose="020F0502020204030204" pitchFamily="34" charset="0"/>
                <a:ea typeface="Batang" panose="02030600000101010101" pitchFamily="18" charset="-127"/>
                <a:cs typeface="Calibri" panose="020F0502020204030204" pitchFamily="34" charset="0"/>
              </a:rPr>
              <a:t> </a:t>
            </a:r>
            <a:r>
              <a:rPr kumimoji="0" lang="en-US" altLang="es-EC" b="0" i="0" u="none" strike="noStrike" cap="none" spc="50" normalizeH="0" dirty="0" err="1">
                <a:ln>
                  <a:noFill/>
                </a:ln>
                <a:solidFill>
                  <a:schemeClr val="tx1">
                    <a:lumMod val="85000"/>
                    <a:lumOff val="15000"/>
                  </a:schemeClr>
                </a:solidFill>
                <a:effectLst/>
                <a:latin typeface="Calibri" panose="020F0502020204030204" pitchFamily="34" charset="0"/>
                <a:ea typeface="Batang" panose="02030600000101010101" pitchFamily="18" charset="-127"/>
                <a:cs typeface="Calibri" panose="020F0502020204030204" pitchFamily="34" charset="0"/>
              </a:rPr>
              <a:t>permanencia</a:t>
            </a:r>
            <a:r>
              <a:rPr kumimoji="0" lang="en-US" altLang="es-EC" b="0" i="0" u="none" strike="noStrike" cap="none" spc="50" normalizeH="0" dirty="0">
                <a:ln>
                  <a:noFill/>
                </a:ln>
                <a:solidFill>
                  <a:schemeClr val="tx1">
                    <a:lumMod val="85000"/>
                    <a:lumOff val="15000"/>
                  </a:schemeClr>
                </a:solidFill>
                <a:effectLst/>
                <a:latin typeface="Calibri" panose="020F0502020204030204" pitchFamily="34" charset="0"/>
                <a:ea typeface="Batang" panose="02030600000101010101" pitchFamily="18" charset="-127"/>
                <a:cs typeface="Calibri" panose="020F0502020204030204" pitchFamily="34" charset="0"/>
              </a:rPr>
              <a:t> </a:t>
            </a:r>
            <a:r>
              <a:rPr kumimoji="0" lang="en-US" altLang="es-EC" b="0" i="0" u="none" strike="noStrike" cap="none" spc="50" normalizeH="0" dirty="0" err="1">
                <a:ln>
                  <a:noFill/>
                </a:ln>
                <a:solidFill>
                  <a:schemeClr val="tx1">
                    <a:lumMod val="85000"/>
                    <a:lumOff val="15000"/>
                  </a:schemeClr>
                </a:solidFill>
                <a:effectLst/>
                <a:latin typeface="Calibri" panose="020F0502020204030204" pitchFamily="34" charset="0"/>
                <a:ea typeface="Batang" panose="02030600000101010101" pitchFamily="18" charset="-127"/>
                <a:cs typeface="Calibri" panose="020F0502020204030204" pitchFamily="34" charset="0"/>
              </a:rPr>
              <a:t>en</a:t>
            </a:r>
            <a:r>
              <a:rPr kumimoji="0" lang="en-US" altLang="es-EC" b="0" i="0" u="none" strike="noStrike" cap="none" spc="50" normalizeH="0" dirty="0">
                <a:ln>
                  <a:noFill/>
                </a:ln>
                <a:solidFill>
                  <a:schemeClr val="tx1">
                    <a:lumMod val="85000"/>
                    <a:lumOff val="15000"/>
                  </a:schemeClr>
                </a:solidFill>
                <a:effectLst/>
                <a:latin typeface="Calibri" panose="020F0502020204030204" pitchFamily="34" charset="0"/>
                <a:ea typeface="Batang" panose="02030600000101010101" pitchFamily="18" charset="-127"/>
                <a:cs typeface="Calibri" panose="020F0502020204030204" pitchFamily="34" charset="0"/>
              </a:rPr>
              <a:t> la </a:t>
            </a:r>
            <a:r>
              <a:rPr kumimoji="0" lang="en-US" altLang="es-EC" b="0" i="0" u="none" strike="noStrike" cap="none" spc="50" normalizeH="0" dirty="0" err="1">
                <a:ln>
                  <a:noFill/>
                </a:ln>
                <a:solidFill>
                  <a:schemeClr val="tx1">
                    <a:lumMod val="85000"/>
                    <a:lumOff val="15000"/>
                  </a:schemeClr>
                </a:solidFill>
                <a:effectLst/>
                <a:latin typeface="Calibri" panose="020F0502020204030204" pitchFamily="34" charset="0"/>
                <a:ea typeface="Batang" panose="02030600000101010101" pitchFamily="18" charset="-127"/>
                <a:cs typeface="Calibri" panose="020F0502020204030204" pitchFamily="34" charset="0"/>
              </a:rPr>
              <a:t>empresa</a:t>
            </a:r>
            <a:r>
              <a:rPr kumimoji="0" lang="en-US" altLang="es-EC" b="0" i="0" u="none" strike="noStrike" cap="none" spc="50" normalizeH="0" dirty="0">
                <a:ln>
                  <a:noFill/>
                </a:ln>
                <a:solidFill>
                  <a:schemeClr val="tx1">
                    <a:lumMod val="85000"/>
                    <a:lumOff val="15000"/>
                  </a:schemeClr>
                </a:solidFill>
                <a:effectLst/>
                <a:latin typeface="Calibri" panose="020F0502020204030204" pitchFamily="34" charset="0"/>
                <a:ea typeface="Batang" panose="02030600000101010101" pitchFamily="18" charset="-127"/>
                <a:cs typeface="Calibri" panose="020F0502020204030204" pitchFamily="34" charset="0"/>
              </a:rPr>
              <a:t> </a:t>
            </a:r>
            <a:r>
              <a:rPr kumimoji="0" lang="en-US" altLang="es-EC" b="0" i="0" u="none" strike="noStrike" cap="none" spc="50" normalizeH="0" dirty="0" err="1">
                <a:ln>
                  <a:noFill/>
                </a:ln>
                <a:solidFill>
                  <a:schemeClr val="tx1">
                    <a:lumMod val="85000"/>
                    <a:lumOff val="15000"/>
                  </a:schemeClr>
                </a:solidFill>
                <a:effectLst/>
                <a:latin typeface="Calibri" panose="020F0502020204030204" pitchFamily="34" charset="0"/>
                <a:ea typeface="Batang" panose="02030600000101010101" pitchFamily="18" charset="-127"/>
                <a:cs typeface="Calibri" panose="020F0502020204030204" pitchFamily="34" charset="0"/>
              </a:rPr>
              <a:t>vaya</a:t>
            </a:r>
            <a:r>
              <a:rPr kumimoji="0" lang="en-US" altLang="es-EC" b="0" i="0" u="none" strike="noStrike" cap="none" spc="50" normalizeH="0" dirty="0">
                <a:ln>
                  <a:noFill/>
                </a:ln>
                <a:solidFill>
                  <a:schemeClr val="tx1">
                    <a:lumMod val="85000"/>
                    <a:lumOff val="15000"/>
                  </a:schemeClr>
                </a:solidFill>
                <a:effectLst/>
                <a:latin typeface="Calibri" panose="020F0502020204030204" pitchFamily="34" charset="0"/>
                <a:ea typeface="Batang" panose="02030600000101010101" pitchFamily="18" charset="-127"/>
                <a:cs typeface="Calibri" panose="020F0502020204030204" pitchFamily="34" charset="0"/>
              </a:rPr>
              <a:t> a ser superior al </a:t>
            </a:r>
            <a:r>
              <a:rPr kumimoji="0" lang="en-US" altLang="es-EC" b="0" i="0" u="none" strike="noStrike" cap="none" spc="50" normalizeH="0" dirty="0" err="1">
                <a:ln>
                  <a:noFill/>
                </a:ln>
                <a:solidFill>
                  <a:schemeClr val="tx1">
                    <a:lumMod val="85000"/>
                    <a:lumOff val="15000"/>
                  </a:schemeClr>
                </a:solidFill>
                <a:effectLst/>
                <a:latin typeface="Calibri" panose="020F0502020204030204" pitchFamily="34" charset="0"/>
                <a:ea typeface="Batang" panose="02030600000101010101" pitchFamily="18" charset="-127"/>
                <a:cs typeface="Calibri" panose="020F0502020204030204" pitchFamily="34" charset="0"/>
              </a:rPr>
              <a:t>año</a:t>
            </a:r>
            <a:r>
              <a:rPr kumimoji="0" lang="en-US" altLang="es-EC" b="0" i="0" u="none" strike="noStrike" cap="none" spc="50" normalizeH="0" dirty="0">
                <a:ln>
                  <a:noFill/>
                </a:ln>
                <a:solidFill>
                  <a:schemeClr val="tx1">
                    <a:lumMod val="85000"/>
                    <a:lumOff val="15000"/>
                  </a:schemeClr>
                </a:solidFill>
                <a:effectLst/>
                <a:latin typeface="Calibri" panose="020F0502020204030204" pitchFamily="34" charset="0"/>
                <a:ea typeface="Batang" panose="02030600000101010101" pitchFamily="18" charset="-127"/>
                <a:cs typeface="Calibri" panose="020F0502020204030204" pitchFamily="34" charset="0"/>
              </a:rPr>
              <a:t> se </a:t>
            </a:r>
            <a:r>
              <a:rPr kumimoji="0" lang="en-US" altLang="es-EC" b="0" i="0" u="none" strike="noStrike" cap="none" spc="50" normalizeH="0" dirty="0" err="1">
                <a:ln>
                  <a:noFill/>
                </a:ln>
                <a:solidFill>
                  <a:schemeClr val="tx1">
                    <a:lumMod val="85000"/>
                    <a:lumOff val="15000"/>
                  </a:schemeClr>
                </a:solidFill>
                <a:effectLst/>
                <a:latin typeface="Calibri" panose="020F0502020204030204" pitchFamily="34" charset="0"/>
                <a:ea typeface="Batang" panose="02030600000101010101" pitchFamily="18" charset="-127"/>
                <a:cs typeface="Calibri" panose="020F0502020204030204" pitchFamily="34" charset="0"/>
              </a:rPr>
              <a:t>incluye</a:t>
            </a:r>
            <a:r>
              <a:rPr kumimoji="0" lang="en-US" altLang="es-EC" b="0" i="0" u="none" strike="noStrike" cap="none" spc="50" normalizeH="0" dirty="0">
                <a:ln>
                  <a:noFill/>
                </a:ln>
                <a:solidFill>
                  <a:schemeClr val="tx1">
                    <a:lumMod val="85000"/>
                    <a:lumOff val="15000"/>
                  </a:schemeClr>
                </a:solidFill>
                <a:effectLst/>
                <a:latin typeface="Calibri" panose="020F0502020204030204" pitchFamily="34" charset="0"/>
                <a:ea typeface="Batang" panose="02030600000101010101" pitchFamily="18" charset="-127"/>
                <a:cs typeface="Calibri" panose="020F0502020204030204" pitchFamily="34" charset="0"/>
              </a:rPr>
              <a:t> </a:t>
            </a:r>
            <a:r>
              <a:rPr kumimoji="0" lang="en-US" altLang="es-EC" b="0" i="0" u="none" strike="noStrike" cap="none" spc="50" normalizeH="0" dirty="0" err="1">
                <a:ln>
                  <a:noFill/>
                </a:ln>
                <a:solidFill>
                  <a:schemeClr val="tx1">
                    <a:lumMod val="85000"/>
                    <a:lumOff val="15000"/>
                  </a:schemeClr>
                </a:solidFill>
                <a:effectLst/>
                <a:latin typeface="Calibri" panose="020F0502020204030204" pitchFamily="34" charset="0"/>
                <a:ea typeface="Batang" panose="02030600000101010101" pitchFamily="18" charset="-127"/>
                <a:cs typeface="Calibri" panose="020F0502020204030204" pitchFamily="34" charset="0"/>
              </a:rPr>
              <a:t>en</a:t>
            </a:r>
            <a:r>
              <a:rPr kumimoji="0" lang="en-US" altLang="es-EC" b="0" i="0" u="none" strike="noStrike" cap="none" spc="50" normalizeH="0" dirty="0">
                <a:ln>
                  <a:noFill/>
                </a:ln>
                <a:solidFill>
                  <a:schemeClr val="tx1">
                    <a:lumMod val="85000"/>
                    <a:lumOff val="15000"/>
                  </a:schemeClr>
                </a:solidFill>
                <a:effectLst/>
                <a:latin typeface="Calibri" panose="020F0502020204030204" pitchFamily="34" charset="0"/>
                <a:ea typeface="Batang" panose="02030600000101010101" pitchFamily="18" charset="-127"/>
                <a:cs typeface="Calibri" panose="020F0502020204030204" pitchFamily="34" charset="0"/>
              </a:rPr>
              <a:t> </a:t>
            </a:r>
            <a:r>
              <a:rPr kumimoji="0" lang="en-US" altLang="es-EC" b="0" i="0" u="none" strike="noStrike" cap="none" spc="50" normalizeH="0" dirty="0" err="1">
                <a:ln>
                  <a:noFill/>
                </a:ln>
                <a:solidFill>
                  <a:schemeClr val="tx1">
                    <a:lumMod val="85000"/>
                    <a:lumOff val="15000"/>
                  </a:schemeClr>
                </a:solidFill>
                <a:effectLst/>
                <a:latin typeface="Calibri" panose="020F0502020204030204" pitchFamily="34" charset="0"/>
                <a:ea typeface="Batang" panose="02030600000101010101" pitchFamily="18" charset="-127"/>
                <a:cs typeface="Calibri" panose="020F0502020204030204" pitchFamily="34" charset="0"/>
              </a:rPr>
              <a:t>el</a:t>
            </a:r>
            <a:r>
              <a:rPr kumimoji="0" lang="en-US" altLang="es-EC" b="0" i="0" u="none" strike="noStrike" cap="none" spc="50" normalizeH="0" dirty="0">
                <a:ln>
                  <a:noFill/>
                </a:ln>
                <a:solidFill>
                  <a:schemeClr val="tx1">
                    <a:lumMod val="85000"/>
                    <a:lumOff val="15000"/>
                  </a:schemeClr>
                </a:solidFill>
                <a:effectLst/>
                <a:latin typeface="Calibri" panose="020F0502020204030204" pitchFamily="34" charset="0"/>
                <a:ea typeface="Batang" panose="02030600000101010101" pitchFamily="18" charset="-127"/>
                <a:cs typeface="Calibri" panose="020F0502020204030204" pitchFamily="34" charset="0"/>
              </a:rPr>
              <a:t> </a:t>
            </a:r>
            <a:r>
              <a:rPr kumimoji="0" lang="en-US" altLang="es-EC" b="0" i="0" u="none" strike="noStrike" cap="none" spc="50" normalizeH="0" dirty="0" err="1">
                <a:ln>
                  <a:noFill/>
                </a:ln>
                <a:solidFill>
                  <a:schemeClr val="tx1">
                    <a:lumMod val="85000"/>
                    <a:lumOff val="15000"/>
                  </a:schemeClr>
                </a:solidFill>
                <a:effectLst/>
                <a:latin typeface="Calibri" panose="020F0502020204030204" pitchFamily="34" charset="0"/>
                <a:ea typeface="Batang" panose="02030600000101010101" pitchFamily="18" charset="-127"/>
                <a:cs typeface="Calibri" panose="020F0502020204030204" pitchFamily="34" charset="0"/>
              </a:rPr>
              <a:t>inmovilizado</a:t>
            </a:r>
            <a:r>
              <a:rPr kumimoji="0" lang="en-US" altLang="es-EC" b="0" i="0" u="none" strike="noStrike" cap="none" spc="50" normalizeH="0" dirty="0">
                <a:ln>
                  <a:noFill/>
                </a:ln>
                <a:solidFill>
                  <a:schemeClr val="tx1">
                    <a:lumMod val="85000"/>
                    <a:lumOff val="15000"/>
                  </a:schemeClr>
                </a:solidFill>
                <a:effectLst/>
                <a:latin typeface="Calibri" panose="020F0502020204030204" pitchFamily="34" charset="0"/>
                <a:ea typeface="Batang" panose="02030600000101010101" pitchFamily="18" charset="-127"/>
                <a:cs typeface="Calibri" panose="020F0502020204030204" pitchFamily="34" charset="0"/>
              </a:rPr>
              <a:t>.</a:t>
            </a:r>
          </a:p>
          <a:p>
            <a:pPr marL="0" marR="0" lvl="0" indent="0" algn="just" fontAlgn="base">
              <a:spcBef>
                <a:spcPct val="0"/>
              </a:spcBef>
              <a:spcAft>
                <a:spcPts val="600"/>
              </a:spcAft>
              <a:buClrTx/>
              <a:buSzTx/>
              <a:buFontTx/>
              <a:buNone/>
              <a:tabLst/>
            </a:pPr>
            <a:r>
              <a:rPr kumimoji="0" lang="es-MX" altLang="es-EC" b="1" i="0" u="none" strike="noStrike" cap="none" spc="50" normalizeH="0" dirty="0">
                <a:ln>
                  <a:noFill/>
                </a:ln>
                <a:solidFill>
                  <a:schemeClr val="tx1">
                    <a:lumMod val="85000"/>
                    <a:lumOff val="15000"/>
                  </a:schemeClr>
                </a:solidFill>
                <a:effectLst/>
                <a:latin typeface="Calibri" panose="020F0502020204030204" pitchFamily="34" charset="0"/>
                <a:ea typeface="Batang" panose="02030600000101010101" pitchFamily="18" charset="-127"/>
                <a:cs typeface="Calibri" panose="020F0502020204030204" pitchFamily="34" charset="0"/>
              </a:rPr>
              <a:t>Ejemplos:</a:t>
            </a:r>
          </a:p>
          <a:p>
            <a:pPr marL="0" marR="0" lvl="0" indent="0" algn="just" fontAlgn="base">
              <a:spcBef>
                <a:spcPct val="0"/>
              </a:spcBef>
              <a:spcAft>
                <a:spcPts val="600"/>
              </a:spcAft>
              <a:buClrTx/>
              <a:buSzTx/>
              <a:buFontTx/>
              <a:buNone/>
              <a:tabLst/>
            </a:pPr>
            <a:r>
              <a:rPr kumimoji="0" lang="es-MX" altLang="es-EC" b="0" i="0" u="none" strike="noStrike" cap="none" spc="50" normalizeH="0" dirty="0">
                <a:ln>
                  <a:noFill/>
                </a:ln>
                <a:solidFill>
                  <a:schemeClr val="tx1">
                    <a:lumMod val="85000"/>
                    <a:lumOff val="15000"/>
                  </a:schemeClr>
                </a:solidFill>
                <a:effectLst/>
                <a:latin typeface="Calibri" panose="020F0502020204030204" pitchFamily="34" charset="0"/>
                <a:ea typeface="Batang" panose="02030600000101010101" pitchFamily="18" charset="-127"/>
                <a:cs typeface="Calibri" panose="020F0502020204030204" pitchFamily="34" charset="0"/>
              </a:rPr>
              <a:t>-Edificio o local de la actividad</a:t>
            </a:r>
          </a:p>
          <a:p>
            <a:pPr marL="0" marR="0" lvl="0" indent="0" algn="just" fontAlgn="base">
              <a:spcBef>
                <a:spcPct val="0"/>
              </a:spcBef>
              <a:spcAft>
                <a:spcPts val="600"/>
              </a:spcAft>
              <a:buClrTx/>
              <a:buSzTx/>
              <a:buFontTx/>
              <a:buNone/>
              <a:tabLst/>
            </a:pPr>
            <a:r>
              <a:rPr kumimoji="0" lang="es-MX" altLang="es-EC" b="0" i="0" u="none" strike="noStrike" cap="none" spc="50" normalizeH="0" dirty="0">
                <a:ln>
                  <a:noFill/>
                </a:ln>
                <a:solidFill>
                  <a:schemeClr val="tx1">
                    <a:lumMod val="85000"/>
                    <a:lumOff val="15000"/>
                  </a:schemeClr>
                </a:solidFill>
                <a:effectLst/>
                <a:latin typeface="Calibri" panose="020F0502020204030204" pitchFamily="34" charset="0"/>
                <a:ea typeface="Batang" panose="02030600000101010101" pitchFamily="18" charset="-127"/>
                <a:cs typeface="Calibri" panose="020F0502020204030204" pitchFamily="34" charset="0"/>
              </a:rPr>
              <a:t>-Mobiliario</a:t>
            </a:r>
          </a:p>
          <a:p>
            <a:pPr marL="0" marR="0" lvl="0" indent="0" algn="just" fontAlgn="base">
              <a:spcBef>
                <a:spcPct val="0"/>
              </a:spcBef>
              <a:spcAft>
                <a:spcPts val="600"/>
              </a:spcAft>
              <a:buClrTx/>
              <a:buSzTx/>
              <a:buFontTx/>
              <a:buNone/>
              <a:tabLst/>
            </a:pPr>
            <a:r>
              <a:rPr kumimoji="0" lang="es-MX" altLang="es-EC" b="0" i="0" u="none" strike="noStrike" cap="none" spc="50" normalizeH="0" dirty="0">
                <a:ln>
                  <a:noFill/>
                </a:ln>
                <a:solidFill>
                  <a:schemeClr val="tx1">
                    <a:lumMod val="85000"/>
                    <a:lumOff val="15000"/>
                  </a:schemeClr>
                </a:solidFill>
                <a:effectLst/>
                <a:latin typeface="Calibri" panose="020F0502020204030204" pitchFamily="34" charset="0"/>
                <a:ea typeface="Batang" panose="02030600000101010101" pitchFamily="18" charset="-127"/>
                <a:cs typeface="Calibri" panose="020F0502020204030204" pitchFamily="34" charset="0"/>
              </a:rPr>
              <a:t>-Dinero prestado con devolución a más de un ejercicio</a:t>
            </a:r>
          </a:p>
          <a:p>
            <a:pPr marL="0" marR="0" lvl="0" indent="0" algn="just" fontAlgn="base">
              <a:spcBef>
                <a:spcPct val="0"/>
              </a:spcBef>
              <a:spcAft>
                <a:spcPts val="600"/>
              </a:spcAft>
              <a:buClrTx/>
              <a:buSzTx/>
              <a:buFontTx/>
              <a:buNone/>
              <a:tabLst/>
            </a:pPr>
            <a:r>
              <a:rPr kumimoji="0" lang="es-MX" altLang="es-EC" b="0" i="0" u="none" strike="noStrike" cap="none" spc="50" normalizeH="0" dirty="0">
                <a:ln>
                  <a:noFill/>
                </a:ln>
                <a:solidFill>
                  <a:schemeClr val="tx1">
                    <a:lumMod val="85000"/>
                    <a:lumOff val="15000"/>
                  </a:schemeClr>
                </a:solidFill>
                <a:effectLst/>
                <a:latin typeface="Calibri" panose="020F0502020204030204" pitchFamily="34" charset="0"/>
                <a:ea typeface="Batang" panose="02030600000101010101" pitchFamily="18" charset="-127"/>
                <a:cs typeface="Calibri" panose="020F0502020204030204" pitchFamily="34" charset="0"/>
              </a:rPr>
              <a:t>-Vehículos de la empresa</a:t>
            </a:r>
          </a:p>
          <a:p>
            <a:pPr marL="0" marR="0" lvl="0" indent="0" algn="just" fontAlgn="base">
              <a:spcBef>
                <a:spcPct val="0"/>
              </a:spcBef>
              <a:spcAft>
                <a:spcPts val="600"/>
              </a:spcAft>
              <a:buClrTx/>
              <a:buSzTx/>
              <a:buFontTx/>
              <a:buNone/>
              <a:tabLst/>
            </a:pPr>
            <a:endParaRPr kumimoji="0" lang="en-US" altLang="es-EC" b="0" i="0" u="none" strike="noStrike" cap="none" spc="50" normalizeH="0" dirty="0">
              <a:ln>
                <a:noFill/>
              </a:ln>
              <a:solidFill>
                <a:schemeClr val="tx1">
                  <a:lumMod val="85000"/>
                  <a:lumOff val="15000"/>
                </a:schemeClr>
              </a:solidFill>
              <a:effectLst/>
              <a:latin typeface="Calibri" panose="020F0502020204030204" pitchFamily="34" charset="0"/>
              <a:ea typeface="Batang" panose="02030600000101010101" pitchFamily="18" charset="-127"/>
              <a:cs typeface="Calibri" panose="020F0502020204030204" pitchFamily="34" charset="0"/>
            </a:endParaRPr>
          </a:p>
        </p:txBody>
      </p:sp>
      <p:sp>
        <p:nvSpPr>
          <p:cNvPr id="14" name="Freeform: Shape 13">
            <a:extLst>
              <a:ext uri="{FF2B5EF4-FFF2-40B4-BE49-F238E27FC236}">
                <a16:creationId xmlns:a16="http://schemas.microsoft.com/office/drawing/2014/main" id="{C64E267B-3F5A-4357-9E7F-C5FBE5D3B1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0426" y="5902730"/>
            <a:ext cx="5741575" cy="955271"/>
          </a:xfrm>
          <a:custGeom>
            <a:avLst/>
            <a:gdLst>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379005 w 5741575"/>
              <a:gd name="connsiteY21" fmla="*/ 878900 h 955271"/>
              <a:gd name="connsiteX22" fmla="*/ 585428 w 5741575"/>
              <a:gd name="connsiteY22" fmla="*/ 826440 h 955271"/>
              <a:gd name="connsiteX23" fmla="*/ 787156 w 5741575"/>
              <a:gd name="connsiteY23" fmla="*/ 838447 h 955271"/>
              <a:gd name="connsiteX24" fmla="*/ 898586 w 5741575"/>
              <a:gd name="connsiteY24" fmla="*/ 808502 h 955271"/>
              <a:gd name="connsiteX25" fmla="*/ 924063 w 5741575"/>
              <a:gd name="connsiteY25" fmla="*/ 770210 h 955271"/>
              <a:gd name="connsiteX26" fmla="*/ 1212574 w 5741575"/>
              <a:gd name="connsiteY26" fmla="*/ 724238 h 955271"/>
              <a:gd name="connsiteX27" fmla="*/ 1280768 w 5741575"/>
              <a:gd name="connsiteY27" fmla="*/ 699122 h 955271"/>
              <a:gd name="connsiteX28" fmla="*/ 1352027 w 5741575"/>
              <a:gd name="connsiteY28" fmla="*/ 704323 h 955271"/>
              <a:gd name="connsiteX29" fmla="*/ 1374314 w 5741575"/>
              <a:gd name="connsiteY29" fmla="*/ 688815 h 955271"/>
              <a:gd name="connsiteX30" fmla="*/ 1378034 w 5741575"/>
              <a:gd name="connsiteY30" fmla="*/ 685842 h 955271"/>
              <a:gd name="connsiteX31" fmla="*/ 1395604 w 5741575"/>
              <a:gd name="connsiteY31" fmla="*/ 680460 h 955271"/>
              <a:gd name="connsiteX32" fmla="*/ 1397206 w 5741575"/>
              <a:gd name="connsiteY32" fmla="*/ 670793 h 955271"/>
              <a:gd name="connsiteX33" fmla="*/ 1421250 w 5741575"/>
              <a:gd name="connsiteY33" fmla="*/ 656855 h 955271"/>
              <a:gd name="connsiteX34" fmla="*/ 1454524 w 5741575"/>
              <a:gd name="connsiteY34" fmla="*/ 649224 h 955271"/>
              <a:gd name="connsiteX35" fmla="*/ 1616217 w 5741575"/>
              <a:gd name="connsiteY35" fmla="*/ 622107 h 955271"/>
              <a:gd name="connsiteX36" fmla="*/ 1710928 w 5741575"/>
              <a:gd name="connsiteY36" fmla="*/ 600666 h 955271"/>
              <a:gd name="connsiteX37" fmla="*/ 1743718 w 5741575"/>
              <a:gd name="connsiteY37" fmla="*/ 584327 h 955271"/>
              <a:gd name="connsiteX38" fmla="*/ 1791651 w 5741575"/>
              <a:gd name="connsiteY38" fmla="*/ 567019 h 955271"/>
              <a:gd name="connsiteX39" fmla="*/ 1873778 w 5741575"/>
              <a:gd name="connsiteY39" fmla="*/ 530130 h 955271"/>
              <a:gd name="connsiteX40" fmla="*/ 1988411 w 5741575"/>
              <a:gd name="connsiteY40" fmla="*/ 491599 h 955271"/>
              <a:gd name="connsiteX41" fmla="*/ 2085507 w 5741575"/>
              <a:gd name="connsiteY41" fmla="*/ 498527 h 955271"/>
              <a:gd name="connsiteX42" fmla="*/ 2090767 w 5741575"/>
              <a:gd name="connsiteY42" fmla="*/ 490616 h 955271"/>
              <a:gd name="connsiteX43" fmla="*/ 2151143 w 5741575"/>
              <a:gd name="connsiteY43" fmla="*/ 478332 h 955271"/>
              <a:gd name="connsiteX44" fmla="*/ 2378710 w 5741575"/>
              <a:gd name="connsiteY44" fmla="*/ 477570 h 955271"/>
              <a:gd name="connsiteX45" fmla="*/ 2496256 w 5741575"/>
              <a:gd name="connsiteY45" fmla="*/ 452396 h 955271"/>
              <a:gd name="connsiteX46" fmla="*/ 2535387 w 5741575"/>
              <a:gd name="connsiteY46" fmla="*/ 436645 h 955271"/>
              <a:gd name="connsiteX47" fmla="*/ 2601109 w 5741575"/>
              <a:gd name="connsiteY47" fmla="*/ 410678 h 955271"/>
              <a:gd name="connsiteX48" fmla="*/ 2643855 w 5741575"/>
              <a:gd name="connsiteY48" fmla="*/ 374482 h 955271"/>
              <a:gd name="connsiteX49" fmla="*/ 2657726 w 5741575"/>
              <a:gd name="connsiteY49" fmla="*/ 365841 h 955271"/>
              <a:gd name="connsiteX50" fmla="*/ 2687125 w 5741575"/>
              <a:gd name="connsiteY50" fmla="*/ 366820 h 955271"/>
              <a:gd name="connsiteX51" fmla="*/ 2697479 w 5741575"/>
              <a:gd name="connsiteY51" fmla="*/ 361430 h 955271"/>
              <a:gd name="connsiteX52" fmla="*/ 2701547 w 5741575"/>
              <a:gd name="connsiteY52" fmla="*/ 361545 h 955271"/>
              <a:gd name="connsiteX53" fmla="*/ 2711054 w 5741575"/>
              <a:gd name="connsiteY53" fmla="*/ 360597 h 955271"/>
              <a:gd name="connsiteX54" fmla="*/ 2710438 w 5741575"/>
              <a:gd name="connsiteY54" fmla="*/ 366958 h 955271"/>
              <a:gd name="connsiteX55" fmla="*/ 2722936 w 5741575"/>
              <a:gd name="connsiteY55" fmla="*/ 377633 h 955271"/>
              <a:gd name="connsiteX56" fmla="*/ 2777227 w 5741575"/>
              <a:gd name="connsiteY56" fmla="*/ 368972 h 955271"/>
              <a:gd name="connsiteX57" fmla="*/ 2779510 w 5741575"/>
              <a:gd name="connsiteY57" fmla="*/ 361652 h 955271"/>
              <a:gd name="connsiteX58" fmla="*/ 2786278 w 5741575"/>
              <a:gd name="connsiteY58" fmla="*/ 359869 h 955271"/>
              <a:gd name="connsiteX59" fmla="*/ 2792101 w 5741575"/>
              <a:gd name="connsiteY59" fmla="*/ 365927 h 955271"/>
              <a:gd name="connsiteX60" fmla="*/ 2885545 w 5741575"/>
              <a:gd name="connsiteY60" fmla="*/ 372818 h 955271"/>
              <a:gd name="connsiteX61" fmla="*/ 3009558 w 5741575"/>
              <a:gd name="connsiteY61" fmla="*/ 370573 h 955271"/>
              <a:gd name="connsiteX62" fmla="*/ 3095010 w 5741575"/>
              <a:gd name="connsiteY62" fmla="*/ 332454 h 955271"/>
              <a:gd name="connsiteX63" fmla="*/ 3103742 w 5741575"/>
              <a:gd name="connsiteY63" fmla="*/ 337974 h 955271"/>
              <a:gd name="connsiteX64" fmla="*/ 3165093 w 5741575"/>
              <a:gd name="connsiteY64" fmla="*/ 329459 h 955271"/>
              <a:gd name="connsiteX65" fmla="*/ 3373785 w 5741575"/>
              <a:gd name="connsiteY65" fmla="*/ 255680 h 955271"/>
              <a:gd name="connsiteX66" fmla="*/ 3493851 w 5741575"/>
              <a:gd name="connsiteY66" fmla="*/ 240255 h 955271"/>
              <a:gd name="connsiteX67" fmla="*/ 3537470 w 5741575"/>
              <a:gd name="connsiteY67" fmla="*/ 241867 h 955271"/>
              <a:gd name="connsiteX68" fmla="*/ 3610489 w 5741575"/>
              <a:gd name="connsiteY68" fmla="*/ 244128 h 955271"/>
              <a:gd name="connsiteX69" fmla="*/ 3667539 w 5741575"/>
              <a:gd name="connsiteY69" fmla="*/ 263271 h 955271"/>
              <a:gd name="connsiteX70" fmla="*/ 3727614 w 5741575"/>
              <a:gd name="connsiteY70" fmla="*/ 258245 h 955271"/>
              <a:gd name="connsiteX71" fmla="*/ 3738369 w 5741575"/>
              <a:gd name="connsiteY71" fmla="*/ 234506 h 955271"/>
              <a:gd name="connsiteX72" fmla="*/ 3803670 w 5741575"/>
              <a:gd name="connsiteY72" fmla="*/ 236457 h 955271"/>
              <a:gd name="connsiteX73" fmla="*/ 3903080 w 5741575"/>
              <a:gd name="connsiteY73" fmla="*/ 241890 h 955271"/>
              <a:gd name="connsiteX74" fmla="*/ 3959588 w 5741575"/>
              <a:gd name="connsiteY74" fmla="*/ 239195 h 955271"/>
              <a:gd name="connsiteX75" fmla="*/ 4114838 w 5741575"/>
              <a:gd name="connsiteY75" fmla="*/ 238165 h 955271"/>
              <a:gd name="connsiteX76" fmla="*/ 4271023 w 5741575"/>
              <a:gd name="connsiteY76" fmla="*/ 241959 h 955271"/>
              <a:gd name="connsiteX77" fmla="*/ 4367397 w 5741575"/>
              <a:gd name="connsiteY77" fmla="*/ 271442 h 955271"/>
              <a:gd name="connsiteX78" fmla="*/ 4495366 w 5741575"/>
              <a:gd name="connsiteY78" fmla="*/ 271618 h 955271"/>
              <a:gd name="connsiteX79" fmla="*/ 4517347 w 5741575"/>
              <a:gd name="connsiteY79" fmla="*/ 275639 h 955271"/>
              <a:gd name="connsiteX80" fmla="*/ 4546116 w 5741575"/>
              <a:gd name="connsiteY80" fmla="*/ 268568 h 955271"/>
              <a:gd name="connsiteX81" fmla="*/ 4661259 w 5741575"/>
              <a:gd name="connsiteY81" fmla="*/ 238966 h 955271"/>
              <a:gd name="connsiteX82" fmla="*/ 4750403 w 5741575"/>
              <a:gd name="connsiteY82" fmla="*/ 204364 h 955271"/>
              <a:gd name="connsiteX83" fmla="*/ 4867614 w 5741575"/>
              <a:gd name="connsiteY83" fmla="*/ 208668 h 955271"/>
              <a:gd name="connsiteX84" fmla="*/ 4937036 w 5741575"/>
              <a:gd name="connsiteY84" fmla="*/ 195446 h 955271"/>
              <a:gd name="connsiteX85" fmla="*/ 5047626 w 5741575"/>
              <a:gd name="connsiteY85" fmla="*/ 149604 h 955271"/>
              <a:gd name="connsiteX86" fmla="*/ 5200247 w 5741575"/>
              <a:gd name="connsiteY86" fmla="*/ 142695 h 955271"/>
              <a:gd name="connsiteX87" fmla="*/ 5235691 w 5741575"/>
              <a:gd name="connsiteY87" fmla="*/ 173330 h 955271"/>
              <a:gd name="connsiteX88" fmla="*/ 5280133 w 5741575"/>
              <a:gd name="connsiteY88" fmla="*/ 189342 h 955271"/>
              <a:gd name="connsiteX89" fmla="*/ 5291963 w 5741575"/>
              <a:gd name="connsiteY89" fmla="*/ 139446 h 955271"/>
              <a:gd name="connsiteX90" fmla="*/ 5418472 w 5741575"/>
              <a:gd name="connsiteY90" fmla="*/ 89163 h 955271"/>
              <a:gd name="connsiteX91" fmla="*/ 5482354 w 5741575"/>
              <a:gd name="connsiteY91" fmla="*/ 69470 h 955271"/>
              <a:gd name="connsiteX92" fmla="*/ 5583280 w 5741575"/>
              <a:gd name="connsiteY92" fmla="*/ 49787 h 955271"/>
              <a:gd name="connsiteX93" fmla="*/ 5613766 w 5741575"/>
              <a:gd name="connsiteY93" fmla="*/ 41855 h 955271"/>
              <a:gd name="connsiteX94" fmla="*/ 5684952 w 5741575"/>
              <a:gd name="connsiteY94" fmla="*/ 26088 h 95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741575" h="955271">
                <a:moveTo>
                  <a:pt x="5741575" y="0"/>
                </a:moveTo>
                <a:lnTo>
                  <a:pt x="5741575" y="955271"/>
                </a:lnTo>
                <a:lnTo>
                  <a:pt x="0" y="955271"/>
                </a:lnTo>
                <a:lnTo>
                  <a:pt x="8558" y="953971"/>
                </a:lnTo>
                <a:lnTo>
                  <a:pt x="16894" y="953847"/>
                </a:lnTo>
                <a:cubicBezTo>
                  <a:pt x="22474" y="953361"/>
                  <a:pt x="25973" y="952524"/>
                  <a:pt x="28156" y="951374"/>
                </a:cubicBezTo>
                <a:cubicBezTo>
                  <a:pt x="28201" y="951240"/>
                  <a:pt x="28247" y="951105"/>
                  <a:pt x="28293" y="950971"/>
                </a:cubicBezTo>
                <a:lnTo>
                  <a:pt x="39115" y="949326"/>
                </a:lnTo>
                <a:cubicBezTo>
                  <a:pt x="57701" y="947335"/>
                  <a:pt x="76089" y="946141"/>
                  <a:pt x="93851" y="945611"/>
                </a:cubicBezTo>
                <a:cubicBezTo>
                  <a:pt x="99905" y="923404"/>
                  <a:pt x="170209" y="932855"/>
                  <a:pt x="148657" y="898134"/>
                </a:cubicBezTo>
                <a:cubicBezTo>
                  <a:pt x="172173" y="896348"/>
                  <a:pt x="191809" y="908449"/>
                  <a:pt x="174554" y="886351"/>
                </a:cubicBezTo>
                <a:cubicBezTo>
                  <a:pt x="182014" y="885083"/>
                  <a:pt x="185699" y="882087"/>
                  <a:pt x="187633" y="878226"/>
                </a:cubicBezTo>
                <a:cubicBezTo>
                  <a:pt x="187742" y="877663"/>
                  <a:pt x="187852" y="877101"/>
                  <a:pt x="187961" y="876538"/>
                </a:cubicBezTo>
                <a:lnTo>
                  <a:pt x="240501" y="873150"/>
                </a:lnTo>
                <a:lnTo>
                  <a:pt x="246345" y="869942"/>
                </a:lnTo>
                <a:lnTo>
                  <a:pt x="282041" y="871263"/>
                </a:lnTo>
                <a:lnTo>
                  <a:pt x="299711" y="870064"/>
                </a:lnTo>
                <a:lnTo>
                  <a:pt x="306299" y="873609"/>
                </a:lnTo>
                <a:cubicBezTo>
                  <a:pt x="312531" y="875279"/>
                  <a:pt x="320316" y="874896"/>
                  <a:pt x="331571" y="869866"/>
                </a:cubicBezTo>
                <a:lnTo>
                  <a:pt x="333872" y="867971"/>
                </a:lnTo>
                <a:lnTo>
                  <a:pt x="356953" y="870334"/>
                </a:lnTo>
                <a:cubicBezTo>
                  <a:pt x="364772" y="872042"/>
                  <a:pt x="372199" y="874762"/>
                  <a:pt x="379005" y="878900"/>
                </a:cubicBezTo>
                <a:cubicBezTo>
                  <a:pt x="436788" y="836391"/>
                  <a:pt x="512367" y="847456"/>
                  <a:pt x="585428" y="826440"/>
                </a:cubicBezTo>
                <a:cubicBezTo>
                  <a:pt x="600236" y="776571"/>
                  <a:pt x="751447" y="800939"/>
                  <a:pt x="787156" y="838447"/>
                </a:cubicBezTo>
                <a:cubicBezTo>
                  <a:pt x="767750" y="789794"/>
                  <a:pt x="977582" y="857915"/>
                  <a:pt x="898586" y="808502"/>
                </a:cubicBezTo>
                <a:cubicBezTo>
                  <a:pt x="926099" y="807167"/>
                  <a:pt x="944922" y="782490"/>
                  <a:pt x="924063" y="770210"/>
                </a:cubicBezTo>
                <a:cubicBezTo>
                  <a:pt x="1015917" y="786259"/>
                  <a:pt x="1117953" y="728408"/>
                  <a:pt x="1212574" y="724238"/>
                </a:cubicBezTo>
                <a:cubicBezTo>
                  <a:pt x="1245879" y="677520"/>
                  <a:pt x="1233543" y="716744"/>
                  <a:pt x="1280768" y="699122"/>
                </a:cubicBezTo>
                <a:cubicBezTo>
                  <a:pt x="1280824" y="735474"/>
                  <a:pt x="1333787" y="667235"/>
                  <a:pt x="1352027" y="704323"/>
                </a:cubicBezTo>
                <a:cubicBezTo>
                  <a:pt x="1360044" y="699941"/>
                  <a:pt x="1367234" y="694526"/>
                  <a:pt x="1374314" y="688815"/>
                </a:cubicBezTo>
                <a:lnTo>
                  <a:pt x="1378034" y="685842"/>
                </a:lnTo>
                <a:lnTo>
                  <a:pt x="1395604" y="680460"/>
                </a:lnTo>
                <a:lnTo>
                  <a:pt x="1397206" y="670793"/>
                </a:lnTo>
                <a:lnTo>
                  <a:pt x="1421250" y="656855"/>
                </a:lnTo>
                <a:cubicBezTo>
                  <a:pt x="1430770" y="652893"/>
                  <a:pt x="1441623" y="650105"/>
                  <a:pt x="1454524" y="649224"/>
                </a:cubicBezTo>
                <a:cubicBezTo>
                  <a:pt x="1502655" y="660482"/>
                  <a:pt x="1556151" y="606226"/>
                  <a:pt x="1616217" y="622107"/>
                </a:cubicBezTo>
                <a:cubicBezTo>
                  <a:pt x="1637755" y="624837"/>
                  <a:pt x="1701030" y="614257"/>
                  <a:pt x="1710928" y="600666"/>
                </a:cubicBezTo>
                <a:cubicBezTo>
                  <a:pt x="1723693" y="596072"/>
                  <a:pt x="1739861" y="597834"/>
                  <a:pt x="1743718" y="584327"/>
                </a:cubicBezTo>
                <a:cubicBezTo>
                  <a:pt x="1751098" y="567647"/>
                  <a:pt x="1801421" y="583831"/>
                  <a:pt x="1791651" y="567019"/>
                </a:cubicBezTo>
                <a:cubicBezTo>
                  <a:pt x="1827282" y="577929"/>
                  <a:pt x="1847642" y="542228"/>
                  <a:pt x="1873778" y="530130"/>
                </a:cubicBezTo>
                <a:cubicBezTo>
                  <a:pt x="1902425" y="541995"/>
                  <a:pt x="1929013" y="504913"/>
                  <a:pt x="1988411" y="491599"/>
                </a:cubicBezTo>
                <a:cubicBezTo>
                  <a:pt x="2020077" y="505546"/>
                  <a:pt x="2028363" y="482381"/>
                  <a:pt x="2085507" y="498527"/>
                </a:cubicBezTo>
                <a:cubicBezTo>
                  <a:pt x="2086719" y="495769"/>
                  <a:pt x="2088490" y="493104"/>
                  <a:pt x="2090767" y="490616"/>
                </a:cubicBezTo>
                <a:cubicBezTo>
                  <a:pt x="2103992" y="476161"/>
                  <a:pt x="2131025" y="470659"/>
                  <a:pt x="2151143" y="478332"/>
                </a:cubicBezTo>
                <a:cubicBezTo>
                  <a:pt x="2240088" y="497642"/>
                  <a:pt x="2310118" y="483043"/>
                  <a:pt x="2378710" y="477570"/>
                </a:cubicBezTo>
                <a:cubicBezTo>
                  <a:pt x="2454975" y="467585"/>
                  <a:pt x="2391576" y="437831"/>
                  <a:pt x="2496256" y="452396"/>
                </a:cubicBezTo>
                <a:cubicBezTo>
                  <a:pt x="2501503" y="436899"/>
                  <a:pt x="2513119" y="433980"/>
                  <a:pt x="2535387" y="436645"/>
                </a:cubicBezTo>
                <a:cubicBezTo>
                  <a:pt x="2572084" y="430778"/>
                  <a:pt x="2557124" y="397207"/>
                  <a:pt x="2601109" y="410678"/>
                </a:cubicBezTo>
                <a:cubicBezTo>
                  <a:pt x="2588000" y="393616"/>
                  <a:pt x="2667428" y="390302"/>
                  <a:pt x="2643855" y="374482"/>
                </a:cubicBezTo>
                <a:cubicBezTo>
                  <a:pt x="2648277" y="369169"/>
                  <a:pt x="2652937" y="366761"/>
                  <a:pt x="2657726" y="365841"/>
                </a:cubicBezTo>
                <a:cubicBezTo>
                  <a:pt x="2667303" y="363999"/>
                  <a:pt x="2677395" y="368107"/>
                  <a:pt x="2687125" y="366820"/>
                </a:cubicBezTo>
                <a:lnTo>
                  <a:pt x="2697479" y="361430"/>
                </a:lnTo>
                <a:lnTo>
                  <a:pt x="2701547" y="361545"/>
                </a:lnTo>
                <a:lnTo>
                  <a:pt x="2711054" y="360597"/>
                </a:lnTo>
                <a:lnTo>
                  <a:pt x="2710438" y="366958"/>
                </a:lnTo>
                <a:cubicBezTo>
                  <a:pt x="2708955" y="373111"/>
                  <a:pt x="2708038" y="379788"/>
                  <a:pt x="2722936" y="377633"/>
                </a:cubicBezTo>
                <a:cubicBezTo>
                  <a:pt x="2753511" y="370170"/>
                  <a:pt x="2766475" y="394972"/>
                  <a:pt x="2777227" y="368972"/>
                </a:cubicBezTo>
                <a:lnTo>
                  <a:pt x="2779510" y="361652"/>
                </a:lnTo>
                <a:lnTo>
                  <a:pt x="2786278" y="359869"/>
                </a:lnTo>
                <a:cubicBezTo>
                  <a:pt x="2789994" y="359750"/>
                  <a:pt x="2792255" y="361281"/>
                  <a:pt x="2792101" y="365927"/>
                </a:cubicBezTo>
                <a:cubicBezTo>
                  <a:pt x="2819315" y="344279"/>
                  <a:pt x="2855630" y="370297"/>
                  <a:pt x="2885545" y="372818"/>
                </a:cubicBezTo>
                <a:cubicBezTo>
                  <a:pt x="2905895" y="352581"/>
                  <a:pt x="2948591" y="377825"/>
                  <a:pt x="3009558" y="370573"/>
                </a:cubicBezTo>
                <a:cubicBezTo>
                  <a:pt x="3031640" y="347442"/>
                  <a:pt x="3050695" y="365935"/>
                  <a:pt x="3095010" y="332454"/>
                </a:cubicBezTo>
                <a:cubicBezTo>
                  <a:pt x="3097485" y="334582"/>
                  <a:pt x="3100426" y="336441"/>
                  <a:pt x="3103742" y="337974"/>
                </a:cubicBezTo>
                <a:cubicBezTo>
                  <a:pt x="3123005" y="346878"/>
                  <a:pt x="3150475" y="343067"/>
                  <a:pt x="3165093" y="329459"/>
                </a:cubicBezTo>
                <a:cubicBezTo>
                  <a:pt x="3236951" y="282673"/>
                  <a:pt x="3308286" y="273118"/>
                  <a:pt x="3373785" y="255680"/>
                </a:cubicBezTo>
                <a:cubicBezTo>
                  <a:pt x="3448540" y="239861"/>
                  <a:pt x="3405238" y="287846"/>
                  <a:pt x="3493851" y="240255"/>
                </a:cubicBezTo>
                <a:cubicBezTo>
                  <a:pt x="3506326" y="252723"/>
                  <a:pt x="3518405" y="251593"/>
                  <a:pt x="3537470" y="241867"/>
                </a:cubicBezTo>
                <a:cubicBezTo>
                  <a:pt x="3573967" y="235226"/>
                  <a:pt x="3576893" y="270855"/>
                  <a:pt x="3610489" y="244128"/>
                </a:cubicBezTo>
                <a:cubicBezTo>
                  <a:pt x="3606935" y="264036"/>
                  <a:pt x="3681284" y="241075"/>
                  <a:pt x="3667539" y="263271"/>
                </a:cubicBezTo>
                <a:cubicBezTo>
                  <a:pt x="3694251" y="276940"/>
                  <a:pt x="3701441" y="246803"/>
                  <a:pt x="3727614" y="258245"/>
                </a:cubicBezTo>
                <a:cubicBezTo>
                  <a:pt x="3754952" y="257751"/>
                  <a:pt x="3708960" y="240314"/>
                  <a:pt x="3738369" y="234506"/>
                </a:cubicBezTo>
                <a:cubicBezTo>
                  <a:pt x="3774580" y="230879"/>
                  <a:pt x="3768868" y="196201"/>
                  <a:pt x="3803670" y="236457"/>
                </a:cubicBezTo>
                <a:cubicBezTo>
                  <a:pt x="3839567" y="220301"/>
                  <a:pt x="3850064" y="239151"/>
                  <a:pt x="3903080" y="241890"/>
                </a:cubicBezTo>
                <a:cubicBezTo>
                  <a:pt x="3922859" y="227800"/>
                  <a:pt x="3941005" y="230826"/>
                  <a:pt x="3959588" y="239195"/>
                </a:cubicBezTo>
                <a:cubicBezTo>
                  <a:pt x="4009252" y="229421"/>
                  <a:pt x="4057491" y="239376"/>
                  <a:pt x="4114838" y="238165"/>
                </a:cubicBezTo>
                <a:cubicBezTo>
                  <a:pt x="4173784" y="217210"/>
                  <a:pt x="4209756" y="243378"/>
                  <a:pt x="4271023" y="241959"/>
                </a:cubicBezTo>
                <a:cubicBezTo>
                  <a:pt x="4326191" y="205535"/>
                  <a:pt x="4316856" y="279258"/>
                  <a:pt x="4367397" y="271442"/>
                </a:cubicBezTo>
                <a:cubicBezTo>
                  <a:pt x="4446016" y="235091"/>
                  <a:pt x="4369000" y="295343"/>
                  <a:pt x="4495366" y="271618"/>
                </a:cubicBezTo>
                <a:cubicBezTo>
                  <a:pt x="4501905" y="266287"/>
                  <a:pt x="4518077" y="269240"/>
                  <a:pt x="4517347" y="275639"/>
                </a:cubicBezTo>
                <a:cubicBezTo>
                  <a:pt x="4525170" y="272832"/>
                  <a:pt x="4542809" y="258800"/>
                  <a:pt x="4546116" y="268568"/>
                </a:cubicBezTo>
                <a:cubicBezTo>
                  <a:pt x="4586961" y="265354"/>
                  <a:pt x="4626617" y="255160"/>
                  <a:pt x="4661259" y="238966"/>
                </a:cubicBezTo>
                <a:cubicBezTo>
                  <a:pt x="4741966" y="247639"/>
                  <a:pt x="4693066" y="205693"/>
                  <a:pt x="4750403" y="204364"/>
                </a:cubicBezTo>
                <a:cubicBezTo>
                  <a:pt x="4798501" y="219113"/>
                  <a:pt x="4813319" y="201253"/>
                  <a:pt x="4867614" y="208668"/>
                </a:cubicBezTo>
                <a:cubicBezTo>
                  <a:pt x="4881621" y="174373"/>
                  <a:pt x="4917566" y="206761"/>
                  <a:pt x="4937036" y="195446"/>
                </a:cubicBezTo>
                <a:cubicBezTo>
                  <a:pt x="4974214" y="229763"/>
                  <a:pt x="5013321" y="152474"/>
                  <a:pt x="5047626" y="149604"/>
                </a:cubicBezTo>
                <a:cubicBezTo>
                  <a:pt x="5106046" y="150576"/>
                  <a:pt x="5172786" y="183138"/>
                  <a:pt x="5200247" y="142695"/>
                </a:cubicBezTo>
                <a:cubicBezTo>
                  <a:pt x="5206135" y="157748"/>
                  <a:pt x="5203071" y="179288"/>
                  <a:pt x="5235691" y="173330"/>
                </a:cubicBezTo>
                <a:cubicBezTo>
                  <a:pt x="5249654" y="179935"/>
                  <a:pt x="5254450" y="203448"/>
                  <a:pt x="5280133" y="189342"/>
                </a:cubicBezTo>
                <a:cubicBezTo>
                  <a:pt x="5244836" y="171370"/>
                  <a:pt x="5299493" y="163568"/>
                  <a:pt x="5291963" y="139446"/>
                </a:cubicBezTo>
                <a:cubicBezTo>
                  <a:pt x="5331555" y="120349"/>
                  <a:pt x="5427790" y="132865"/>
                  <a:pt x="5418472" y="89163"/>
                </a:cubicBezTo>
                <a:cubicBezTo>
                  <a:pt x="5428057" y="62053"/>
                  <a:pt x="5484665" y="97616"/>
                  <a:pt x="5482354" y="69470"/>
                </a:cubicBezTo>
                <a:cubicBezTo>
                  <a:pt x="5507119" y="85574"/>
                  <a:pt x="5545363" y="52240"/>
                  <a:pt x="5583280" y="49787"/>
                </a:cubicBezTo>
                <a:cubicBezTo>
                  <a:pt x="5589344" y="36484"/>
                  <a:pt x="5598103" y="36349"/>
                  <a:pt x="5613766" y="41855"/>
                </a:cubicBezTo>
                <a:cubicBezTo>
                  <a:pt x="5636621" y="41086"/>
                  <a:pt x="5660728" y="35034"/>
                  <a:pt x="5684952" y="260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Marcador de contenido 3">
            <a:extLst>
              <a:ext uri="{FF2B5EF4-FFF2-40B4-BE49-F238E27FC236}">
                <a16:creationId xmlns:a16="http://schemas.microsoft.com/office/drawing/2014/main" id="{5F896001-ECC1-44D1-B165-564F5FCADD5D}"/>
              </a:ext>
            </a:extLst>
          </p:cNvPr>
          <p:cNvGraphicFramePr>
            <a:graphicFrameLocks noGrp="1"/>
          </p:cNvGraphicFramePr>
          <p:nvPr>
            <p:ph idx="1"/>
            <p:extLst>
              <p:ext uri="{D42A27DB-BD31-4B8C-83A1-F6EECF244321}">
                <p14:modId xmlns:p14="http://schemas.microsoft.com/office/powerpoint/2010/main" val="1946877440"/>
              </p:ext>
            </p:extLst>
          </p:nvPr>
        </p:nvGraphicFramePr>
        <p:xfrm>
          <a:off x="6450426" y="2695359"/>
          <a:ext cx="5091334" cy="2391217"/>
        </p:xfrm>
        <a:graphic>
          <a:graphicData uri="http://schemas.openxmlformats.org/drawingml/2006/table">
            <a:tbl>
              <a:tblPr firstRow="1" firstCol="1" lastRow="1" lastCol="1" bandRow="1" bandCol="1"/>
              <a:tblGrid>
                <a:gridCol w="2419254">
                  <a:extLst>
                    <a:ext uri="{9D8B030D-6E8A-4147-A177-3AD203B41FA5}">
                      <a16:colId xmlns:a16="http://schemas.microsoft.com/office/drawing/2014/main" val="1067875824"/>
                    </a:ext>
                  </a:extLst>
                </a:gridCol>
                <a:gridCol w="2672080">
                  <a:extLst>
                    <a:ext uri="{9D8B030D-6E8A-4147-A177-3AD203B41FA5}">
                      <a16:colId xmlns:a16="http://schemas.microsoft.com/office/drawing/2014/main" val="1600523838"/>
                    </a:ext>
                  </a:extLst>
                </a:gridCol>
              </a:tblGrid>
              <a:tr h="326137">
                <a:tc gridSpan="2">
                  <a:txBody>
                    <a:bodyPr/>
                    <a:lstStyle/>
                    <a:p>
                      <a:pPr marL="950976" algn="l" fontAlgn="t">
                        <a:lnSpc>
                          <a:spcPts val="1245"/>
                        </a:lnSpc>
                        <a:spcBef>
                          <a:spcPts val="0"/>
                        </a:spcBef>
                        <a:spcAft>
                          <a:spcPts val="0"/>
                        </a:spcAft>
                      </a:pPr>
                      <a:endParaRPr lang="es-ES" sz="2000" b="1"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950976" algn="l" fontAlgn="t">
                        <a:lnSpc>
                          <a:spcPts val="1245"/>
                        </a:lnSpc>
                        <a:spcBef>
                          <a:spcPts val="0"/>
                        </a:spcBef>
                        <a:spcAft>
                          <a:spcPts val="0"/>
                        </a:spcAft>
                      </a:pPr>
                      <a:r>
                        <a:rPr lang="es-ES" sz="2000" b="1"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B A L A N C</a:t>
                      </a:r>
                      <a:r>
                        <a:rPr lang="es-ES" sz="2000" b="1" i="0" u="none" strike="noStrike" spc="27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000" b="1"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E</a:t>
                      </a:r>
                      <a:endParaRPr lang="es-ES" sz="3000" b="0" i="0" u="none" strike="noStrike" dirty="0">
                        <a:effectLst/>
                        <a:latin typeface="Arial" panose="020B0604020202020204" pitchFamily="34" charset="0"/>
                      </a:endParaRPr>
                    </a:p>
                  </a:txBody>
                  <a:tcPr marL="151266" marR="151266" marT="75633" marB="7563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extLst>
                  <a:ext uri="{0D108BD9-81ED-4DB2-BD59-A6C34878D82A}">
                    <a16:rowId xmlns:a16="http://schemas.microsoft.com/office/drawing/2014/main" val="657705799"/>
                  </a:ext>
                </a:extLst>
              </a:tr>
              <a:tr h="356735">
                <a:tc>
                  <a:txBody>
                    <a:bodyPr/>
                    <a:lstStyle/>
                    <a:p>
                      <a:pPr marL="466344" algn="l" fontAlgn="t">
                        <a:lnSpc>
                          <a:spcPts val="1255"/>
                        </a:lnSpc>
                        <a:spcBef>
                          <a:spcPts val="0"/>
                        </a:spcBef>
                        <a:spcAft>
                          <a:spcPts val="0"/>
                        </a:spcAft>
                      </a:pPr>
                      <a:endParaRPr lang="es-ES" sz="2000" b="1"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66344" algn="l" fontAlgn="t">
                        <a:lnSpc>
                          <a:spcPts val="1255"/>
                        </a:lnSpc>
                        <a:spcBef>
                          <a:spcPts val="0"/>
                        </a:spcBef>
                        <a:spcAft>
                          <a:spcPts val="0"/>
                        </a:spcAft>
                      </a:pPr>
                      <a:r>
                        <a:rPr lang="es-ES" sz="2000" b="1"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ACTIVO</a:t>
                      </a:r>
                      <a:endParaRPr lang="es-ES" sz="3000" b="0" i="0" u="none" strike="noStrike" dirty="0">
                        <a:effectLst/>
                        <a:latin typeface="Arial" panose="020B0604020202020204" pitchFamily="34" charset="0"/>
                      </a:endParaRPr>
                    </a:p>
                  </a:txBody>
                  <a:tcPr marL="15757" marR="15757" marT="157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93776" algn="l" fontAlgn="t">
                        <a:lnSpc>
                          <a:spcPts val="1255"/>
                        </a:lnSpc>
                        <a:spcBef>
                          <a:spcPts val="0"/>
                        </a:spcBef>
                        <a:spcAft>
                          <a:spcPts val="0"/>
                        </a:spcAft>
                      </a:pPr>
                      <a:endParaRPr lang="es-ES" sz="2000" b="1"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93776" algn="l" fontAlgn="t">
                        <a:lnSpc>
                          <a:spcPts val="1255"/>
                        </a:lnSpc>
                        <a:spcBef>
                          <a:spcPts val="0"/>
                        </a:spcBef>
                        <a:spcAft>
                          <a:spcPts val="0"/>
                        </a:spcAft>
                      </a:pPr>
                      <a:r>
                        <a:rPr lang="es-ES" sz="2000" b="1"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PASIVO</a:t>
                      </a:r>
                      <a:endParaRPr lang="es-ES" sz="3000" b="0" i="0" u="none" strike="noStrike" dirty="0">
                        <a:effectLst/>
                        <a:latin typeface="Arial" panose="020B0604020202020204" pitchFamily="34" charset="0"/>
                      </a:endParaRPr>
                    </a:p>
                  </a:txBody>
                  <a:tcPr marL="15757" marR="15757" marT="157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3745861"/>
                  </a:ext>
                </a:extLst>
              </a:tr>
              <a:tr h="1578416">
                <a:tc>
                  <a:txBody>
                    <a:bodyPr/>
                    <a:lstStyle/>
                    <a:p>
                      <a:pPr marL="45720" marR="676656" algn="l" fontAlgn="t">
                        <a:spcBef>
                          <a:spcPts val="670"/>
                        </a:spcBef>
                        <a:spcAft>
                          <a:spcPts val="0"/>
                        </a:spcAft>
                      </a:pPr>
                      <a:r>
                        <a:rPr lang="es-ES" sz="20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Inmovilizado Circulante</a:t>
                      </a:r>
                      <a:endParaRPr lang="es-ES" sz="3000" b="0" i="0" u="none" strike="noStrike">
                        <a:effectLst/>
                        <a:latin typeface="Arial" panose="020B0604020202020204" pitchFamily="34" charset="0"/>
                      </a:endParaRPr>
                    </a:p>
                  </a:txBody>
                  <a:tcPr marL="15757" marR="15757" marT="157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algn="l" fontAlgn="t">
                        <a:spcBef>
                          <a:spcPts val="0"/>
                        </a:spcBef>
                        <a:spcAft>
                          <a:spcPts val="0"/>
                        </a:spcAft>
                      </a:pPr>
                      <a:r>
                        <a:rPr lang="es-ES" sz="20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Recursos propios</a:t>
                      </a:r>
                      <a:endParaRPr lang="es-ES" sz="3000" b="0" i="0" u="none" strike="noStrike" dirty="0">
                        <a:effectLst/>
                        <a:latin typeface="Arial" panose="020B0604020202020204" pitchFamily="34" charset="0"/>
                      </a:endParaRPr>
                    </a:p>
                    <a:p>
                      <a:pPr marL="45720" marR="292608" algn="l" fontAlgn="t">
                        <a:lnSpc>
                          <a:spcPts val="1360"/>
                        </a:lnSpc>
                        <a:spcBef>
                          <a:spcPts val="65"/>
                        </a:spcBef>
                        <a:spcAft>
                          <a:spcPts val="0"/>
                        </a:spcAft>
                      </a:pPr>
                      <a:endParaRPr lang="es-ES" sz="20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 marR="292608" algn="l" fontAlgn="t">
                        <a:lnSpc>
                          <a:spcPts val="1360"/>
                        </a:lnSpc>
                        <a:spcBef>
                          <a:spcPts val="65"/>
                        </a:spcBef>
                        <a:spcAft>
                          <a:spcPts val="0"/>
                        </a:spcAft>
                      </a:pPr>
                      <a:r>
                        <a:rPr lang="es-ES" sz="20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Pasivo exigible L/P </a:t>
                      </a:r>
                    </a:p>
                    <a:p>
                      <a:pPr marL="45720" marR="292608" algn="l" fontAlgn="t">
                        <a:lnSpc>
                          <a:spcPts val="1360"/>
                        </a:lnSpc>
                        <a:spcBef>
                          <a:spcPts val="65"/>
                        </a:spcBef>
                        <a:spcAft>
                          <a:spcPts val="0"/>
                        </a:spcAft>
                      </a:pPr>
                      <a:endParaRPr lang="es-ES" sz="20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 marR="292608" algn="l" fontAlgn="t">
                        <a:lnSpc>
                          <a:spcPts val="1360"/>
                        </a:lnSpc>
                        <a:spcBef>
                          <a:spcPts val="65"/>
                        </a:spcBef>
                        <a:spcAft>
                          <a:spcPts val="0"/>
                        </a:spcAft>
                      </a:pPr>
                      <a:r>
                        <a:rPr lang="es-ES" sz="20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Pasivo Exigible C/P</a:t>
                      </a:r>
                      <a:endParaRPr lang="es-ES" sz="3000" b="0" i="0" u="none" strike="noStrike" dirty="0">
                        <a:effectLst/>
                        <a:latin typeface="Arial" panose="020B0604020202020204" pitchFamily="34" charset="0"/>
                      </a:endParaRPr>
                    </a:p>
                  </a:txBody>
                  <a:tcPr marL="15757" marR="15757" marT="157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6423703"/>
                  </a:ext>
                </a:extLst>
              </a:tr>
            </a:tbl>
          </a:graphicData>
        </a:graphic>
      </p:graphicFrame>
    </p:spTree>
    <p:extLst>
      <p:ext uri="{BB962C8B-B14F-4D97-AF65-F5344CB8AC3E}">
        <p14:creationId xmlns:p14="http://schemas.microsoft.com/office/powerpoint/2010/main" val="2595394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A18B8F2-142B-4003-B90D-359297705B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1"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653340-0C91-436D-8939-E9746D4B6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0" y="-15106"/>
            <a:ext cx="6958758" cy="6263354"/>
          </a:xfrm>
          <a:custGeom>
            <a:avLst/>
            <a:gdLst>
              <a:gd name="connsiteX0" fmla="*/ 0 w 6950807"/>
              <a:gd name="connsiteY0" fmla="*/ 0 h 6263354"/>
              <a:gd name="connsiteX1" fmla="*/ 6940404 w 6950807"/>
              <a:gd name="connsiteY1" fmla="*/ 0 h 6263354"/>
              <a:gd name="connsiteX2" fmla="*/ 6950807 w 6950807"/>
              <a:gd name="connsiteY2" fmla="*/ 57269 h 6263354"/>
              <a:gd name="connsiteX3" fmla="*/ 6935789 w 6950807"/>
              <a:gd name="connsiteY3" fmla="*/ 111727 h 6263354"/>
              <a:gd name="connsiteX4" fmla="*/ 6926163 w 6950807"/>
              <a:gd name="connsiteY4" fmla="*/ 122319 h 6263354"/>
              <a:gd name="connsiteX5" fmla="*/ 6879726 w 6950807"/>
              <a:gd name="connsiteY5" fmla="*/ 153502 h 6263354"/>
              <a:gd name="connsiteX6" fmla="*/ 6878416 w 6950807"/>
              <a:gd name="connsiteY6" fmla="*/ 197479 h 6263354"/>
              <a:gd name="connsiteX7" fmla="*/ 6844672 w 6950807"/>
              <a:gd name="connsiteY7" fmla="*/ 235660 h 6263354"/>
              <a:gd name="connsiteX8" fmla="*/ 6843548 w 6950807"/>
              <a:gd name="connsiteY8" fmla="*/ 243659 h 6263354"/>
              <a:gd name="connsiteX9" fmla="*/ 6832960 w 6950807"/>
              <a:gd name="connsiteY9" fmla="*/ 274879 h 6263354"/>
              <a:gd name="connsiteX10" fmla="*/ 6817103 w 6950807"/>
              <a:gd name="connsiteY10" fmla="*/ 310247 h 6263354"/>
              <a:gd name="connsiteX11" fmla="*/ 6754862 w 6950807"/>
              <a:gd name="connsiteY11" fmla="*/ 362877 h 6263354"/>
              <a:gd name="connsiteX12" fmla="*/ 6729472 w 6950807"/>
              <a:gd name="connsiteY12" fmla="*/ 442939 h 6263354"/>
              <a:gd name="connsiteX13" fmla="*/ 6667299 w 6950807"/>
              <a:gd name="connsiteY13" fmla="*/ 619761 h 6263354"/>
              <a:gd name="connsiteX14" fmla="*/ 6655038 w 6950807"/>
              <a:gd name="connsiteY14" fmla="*/ 691556 h 6263354"/>
              <a:gd name="connsiteX15" fmla="*/ 6648865 w 6950807"/>
              <a:gd name="connsiteY15" fmla="*/ 787174 h 6263354"/>
              <a:gd name="connsiteX16" fmla="*/ 6560353 w 6950807"/>
              <a:gd name="connsiteY16" fmla="*/ 925327 h 6263354"/>
              <a:gd name="connsiteX17" fmla="*/ 6435425 w 6950807"/>
              <a:gd name="connsiteY17" fmla="*/ 1171290 h 6263354"/>
              <a:gd name="connsiteX18" fmla="*/ 6364558 w 6950807"/>
              <a:gd name="connsiteY18" fmla="*/ 1261205 h 6263354"/>
              <a:gd name="connsiteX19" fmla="*/ 6311247 w 6950807"/>
              <a:gd name="connsiteY19" fmla="*/ 1322003 h 6263354"/>
              <a:gd name="connsiteX20" fmla="*/ 6283544 w 6950807"/>
              <a:gd name="connsiteY20" fmla="*/ 1371053 h 6263354"/>
              <a:gd name="connsiteX21" fmla="*/ 6254261 w 6950807"/>
              <a:gd name="connsiteY21" fmla="*/ 1443811 h 6263354"/>
              <a:gd name="connsiteX22" fmla="*/ 6220029 w 6950807"/>
              <a:gd name="connsiteY22" fmla="*/ 1535820 h 6263354"/>
              <a:gd name="connsiteX23" fmla="*/ 6212575 w 6950807"/>
              <a:gd name="connsiteY23" fmla="*/ 1599591 h 6263354"/>
              <a:gd name="connsiteX24" fmla="*/ 6209141 w 6950807"/>
              <a:gd name="connsiteY24" fmla="*/ 1628086 h 6263354"/>
              <a:gd name="connsiteX25" fmla="*/ 6208823 w 6950807"/>
              <a:gd name="connsiteY25" fmla="*/ 1628513 h 6263354"/>
              <a:gd name="connsiteX26" fmla="*/ 6190100 w 6950807"/>
              <a:gd name="connsiteY26" fmla="*/ 1654874 h 6263354"/>
              <a:gd name="connsiteX27" fmla="*/ 6148233 w 6950807"/>
              <a:gd name="connsiteY27" fmla="*/ 1725417 h 6263354"/>
              <a:gd name="connsiteX28" fmla="*/ 6123002 w 6950807"/>
              <a:gd name="connsiteY28" fmla="*/ 1767427 h 6263354"/>
              <a:gd name="connsiteX29" fmla="*/ 6070380 w 6950807"/>
              <a:gd name="connsiteY29" fmla="*/ 1892939 h 6263354"/>
              <a:gd name="connsiteX30" fmla="*/ 6018708 w 6950807"/>
              <a:gd name="connsiteY30" fmla="*/ 2134444 h 6263354"/>
              <a:gd name="connsiteX31" fmla="*/ 5992354 w 6950807"/>
              <a:gd name="connsiteY31" fmla="*/ 2198892 h 6263354"/>
              <a:gd name="connsiteX32" fmla="*/ 5982901 w 6950807"/>
              <a:gd name="connsiteY32" fmla="*/ 2204718 h 6263354"/>
              <a:gd name="connsiteX33" fmla="*/ 5976085 w 6950807"/>
              <a:gd name="connsiteY33" fmla="*/ 2223345 h 6263354"/>
              <a:gd name="connsiteX34" fmla="*/ 5968612 w 6950807"/>
              <a:gd name="connsiteY34" fmla="*/ 2244929 h 6263354"/>
              <a:gd name="connsiteX35" fmla="*/ 5948134 w 6950807"/>
              <a:gd name="connsiteY35" fmla="*/ 2265228 h 6263354"/>
              <a:gd name="connsiteX36" fmla="*/ 5946387 w 6950807"/>
              <a:gd name="connsiteY36" fmla="*/ 2273755 h 6263354"/>
              <a:gd name="connsiteX37" fmla="*/ 5940768 w 6950807"/>
              <a:gd name="connsiteY37" fmla="*/ 2284532 h 6263354"/>
              <a:gd name="connsiteX38" fmla="*/ 5940171 w 6950807"/>
              <a:gd name="connsiteY38" fmla="*/ 2284543 h 6263354"/>
              <a:gd name="connsiteX39" fmla="*/ 5919217 w 6950807"/>
              <a:gd name="connsiteY39" fmla="*/ 2328308 h 6263354"/>
              <a:gd name="connsiteX40" fmla="*/ 5895354 w 6950807"/>
              <a:gd name="connsiteY40" fmla="*/ 2375061 h 6263354"/>
              <a:gd name="connsiteX41" fmla="*/ 5846917 w 6950807"/>
              <a:gd name="connsiteY41" fmla="*/ 2403673 h 6263354"/>
              <a:gd name="connsiteX42" fmla="*/ 5828950 w 6950807"/>
              <a:gd name="connsiteY42" fmla="*/ 2467946 h 6263354"/>
              <a:gd name="connsiteX43" fmla="*/ 5778751 w 6950807"/>
              <a:gd name="connsiteY43" fmla="*/ 2558153 h 6263354"/>
              <a:gd name="connsiteX44" fmla="*/ 5766677 w 6950807"/>
              <a:gd name="connsiteY44" fmla="*/ 2618352 h 6263354"/>
              <a:gd name="connsiteX45" fmla="*/ 5711691 w 6950807"/>
              <a:gd name="connsiteY45" fmla="*/ 2813181 h 6263354"/>
              <a:gd name="connsiteX46" fmla="*/ 5632865 w 6950807"/>
              <a:gd name="connsiteY46" fmla="*/ 3016049 h 6263354"/>
              <a:gd name="connsiteX47" fmla="*/ 5593801 w 6950807"/>
              <a:gd name="connsiteY47" fmla="*/ 3111205 h 6263354"/>
              <a:gd name="connsiteX48" fmla="*/ 5502533 w 6950807"/>
              <a:gd name="connsiteY48" fmla="*/ 3259056 h 6263354"/>
              <a:gd name="connsiteX49" fmla="*/ 5393573 w 6950807"/>
              <a:gd name="connsiteY49" fmla="*/ 3436601 h 6263354"/>
              <a:gd name="connsiteX50" fmla="*/ 5370905 w 6950807"/>
              <a:gd name="connsiteY50" fmla="*/ 3536371 h 6263354"/>
              <a:gd name="connsiteX51" fmla="*/ 5315748 w 6950807"/>
              <a:gd name="connsiteY51" fmla="*/ 3583316 h 6263354"/>
              <a:gd name="connsiteX52" fmla="*/ 5310843 w 6950807"/>
              <a:gd name="connsiteY52" fmla="*/ 3586184 h 6263354"/>
              <a:gd name="connsiteX53" fmla="*/ 5285951 w 6950807"/>
              <a:gd name="connsiteY53" fmla="*/ 3601045 h 6263354"/>
              <a:gd name="connsiteX54" fmla="*/ 5261707 w 6950807"/>
              <a:gd name="connsiteY54" fmla="*/ 3621267 h 6263354"/>
              <a:gd name="connsiteX55" fmla="*/ 5244645 w 6950807"/>
              <a:gd name="connsiteY55" fmla="*/ 3653006 h 6263354"/>
              <a:gd name="connsiteX56" fmla="*/ 5196556 w 6950807"/>
              <a:gd name="connsiteY56" fmla="*/ 3760667 h 6263354"/>
              <a:gd name="connsiteX57" fmla="*/ 5140091 w 6950807"/>
              <a:gd name="connsiteY57" fmla="*/ 3851089 h 6263354"/>
              <a:gd name="connsiteX58" fmla="*/ 5098366 w 6950807"/>
              <a:gd name="connsiteY58" fmla="*/ 3929294 h 6263354"/>
              <a:gd name="connsiteX59" fmla="*/ 5064858 w 6950807"/>
              <a:gd name="connsiteY59" fmla="*/ 3972981 h 6263354"/>
              <a:gd name="connsiteX60" fmla="*/ 5061745 w 6950807"/>
              <a:gd name="connsiteY60" fmla="*/ 3993492 h 6263354"/>
              <a:gd name="connsiteX61" fmla="*/ 5046631 w 6950807"/>
              <a:gd name="connsiteY61" fmla="*/ 3999129 h 6263354"/>
              <a:gd name="connsiteX62" fmla="*/ 5018715 w 6950807"/>
              <a:gd name="connsiteY62" fmla="*/ 4022829 h 6263354"/>
              <a:gd name="connsiteX63" fmla="*/ 4916132 w 6950807"/>
              <a:gd name="connsiteY63" fmla="*/ 4073446 h 6263354"/>
              <a:gd name="connsiteX64" fmla="*/ 4887899 w 6950807"/>
              <a:gd name="connsiteY64" fmla="*/ 4084508 h 6263354"/>
              <a:gd name="connsiteX65" fmla="*/ 4829160 w 6950807"/>
              <a:gd name="connsiteY65" fmla="*/ 4132817 h 6263354"/>
              <a:gd name="connsiteX66" fmla="*/ 4737273 w 6950807"/>
              <a:gd name="connsiteY66" fmla="*/ 4221326 h 6263354"/>
              <a:gd name="connsiteX67" fmla="*/ 4716550 w 6950807"/>
              <a:gd name="connsiteY67" fmla="*/ 4238238 h 6263354"/>
              <a:gd name="connsiteX68" fmla="*/ 4694116 w 6950807"/>
              <a:gd name="connsiteY68" fmla="*/ 4245104 h 6263354"/>
              <a:gd name="connsiteX69" fmla="*/ 4684883 w 6950807"/>
              <a:gd name="connsiteY69" fmla="*/ 4240009 h 6263354"/>
              <a:gd name="connsiteX70" fmla="*/ 4672744 w 6950807"/>
              <a:gd name="connsiteY70" fmla="*/ 4248081 h 6263354"/>
              <a:gd name="connsiteX71" fmla="*/ 4668551 w 6950807"/>
              <a:gd name="connsiteY71" fmla="*/ 4248624 h 6263354"/>
              <a:gd name="connsiteX72" fmla="*/ 4645463 w 6950807"/>
              <a:gd name="connsiteY72" fmla="*/ 4253346 h 6263354"/>
              <a:gd name="connsiteX73" fmla="*/ 4620155 w 6950807"/>
              <a:gd name="connsiteY73" fmla="*/ 4303247 h 6263354"/>
              <a:gd name="connsiteX74" fmla="*/ 4569293 w 6950807"/>
              <a:gd name="connsiteY74" fmla="*/ 4331884 h 6263354"/>
              <a:gd name="connsiteX75" fmla="*/ 4362878 w 6950807"/>
              <a:gd name="connsiteY75" fmla="*/ 4483674 h 6263354"/>
              <a:gd name="connsiteX76" fmla="*/ 4215533 w 6950807"/>
              <a:gd name="connsiteY76" fmla="*/ 4677057 h 6263354"/>
              <a:gd name="connsiteX77" fmla="*/ 4082433 w 6950807"/>
              <a:gd name="connsiteY77" fmla="*/ 4778716 h 6263354"/>
              <a:gd name="connsiteX78" fmla="*/ 3944222 w 6950807"/>
              <a:gd name="connsiteY78" fmla="*/ 4888264 h 6263354"/>
              <a:gd name="connsiteX79" fmla="*/ 3265354 w 6950807"/>
              <a:gd name="connsiteY79" fmla="*/ 5018367 h 6263354"/>
              <a:gd name="connsiteX80" fmla="*/ 2929449 w 6950807"/>
              <a:gd name="connsiteY80" fmla="*/ 5063084 h 6263354"/>
              <a:gd name="connsiteX81" fmla="*/ 2809178 w 6950807"/>
              <a:gd name="connsiteY81" fmla="*/ 5074031 h 6263354"/>
              <a:gd name="connsiteX82" fmla="*/ 2537607 w 6950807"/>
              <a:gd name="connsiteY82" fmla="*/ 5248799 h 6263354"/>
              <a:gd name="connsiteX83" fmla="*/ 2035212 w 6950807"/>
              <a:gd name="connsiteY83" fmla="*/ 5444792 h 6263354"/>
              <a:gd name="connsiteX84" fmla="*/ 1792070 w 6950807"/>
              <a:gd name="connsiteY84" fmla="*/ 5751012 h 6263354"/>
              <a:gd name="connsiteX85" fmla="*/ 1484566 w 6950807"/>
              <a:gd name="connsiteY85" fmla="*/ 5795703 h 6263354"/>
              <a:gd name="connsiteX86" fmla="*/ 1406155 w 6950807"/>
              <a:gd name="connsiteY86" fmla="*/ 5805381 h 6263354"/>
              <a:gd name="connsiteX87" fmla="*/ 1300798 w 6950807"/>
              <a:gd name="connsiteY87" fmla="*/ 5821755 h 6263354"/>
              <a:gd name="connsiteX88" fmla="*/ 1263745 w 6950807"/>
              <a:gd name="connsiteY88" fmla="*/ 5831133 h 6263354"/>
              <a:gd name="connsiteX89" fmla="*/ 1192887 w 6950807"/>
              <a:gd name="connsiteY89" fmla="*/ 5832643 h 6263354"/>
              <a:gd name="connsiteX90" fmla="*/ 1147244 w 6950807"/>
              <a:gd name="connsiteY90" fmla="*/ 5836022 h 6263354"/>
              <a:gd name="connsiteX91" fmla="*/ 1153132 w 6950807"/>
              <a:gd name="connsiteY91" fmla="*/ 5872012 h 6263354"/>
              <a:gd name="connsiteX92" fmla="*/ 1114941 w 6950807"/>
              <a:gd name="connsiteY92" fmla="*/ 5885161 h 6263354"/>
              <a:gd name="connsiteX93" fmla="*/ 1065349 w 6950807"/>
              <a:gd name="connsiteY93" fmla="*/ 5862431 h 6263354"/>
              <a:gd name="connsiteX94" fmla="*/ 1014267 w 6950807"/>
              <a:gd name="connsiteY94" fmla="*/ 5866091 h 6263354"/>
              <a:gd name="connsiteX95" fmla="*/ 983606 w 6950807"/>
              <a:gd name="connsiteY95" fmla="*/ 5867891 h 6263354"/>
              <a:gd name="connsiteX96" fmla="*/ 907443 w 6950807"/>
              <a:gd name="connsiteY96" fmla="*/ 5924222 h 6263354"/>
              <a:gd name="connsiteX97" fmla="*/ 808988 w 6950807"/>
              <a:gd name="connsiteY97" fmla="*/ 6030723 h 6263354"/>
              <a:gd name="connsiteX98" fmla="*/ 771869 w 6950807"/>
              <a:gd name="connsiteY98" fmla="*/ 6049136 h 6263354"/>
              <a:gd name="connsiteX99" fmla="*/ 762837 w 6950807"/>
              <a:gd name="connsiteY99" fmla="*/ 6041841 h 6263354"/>
              <a:gd name="connsiteX100" fmla="*/ 725766 w 6950807"/>
              <a:gd name="connsiteY100" fmla="*/ 6106158 h 6263354"/>
              <a:gd name="connsiteX101" fmla="*/ 642403 w 6950807"/>
              <a:gd name="connsiteY101" fmla="*/ 6121330 h 6263354"/>
              <a:gd name="connsiteX102" fmla="*/ 574806 w 6950807"/>
              <a:gd name="connsiteY102" fmla="*/ 6120127 h 6263354"/>
              <a:gd name="connsiteX103" fmla="*/ 538930 w 6950807"/>
              <a:gd name="connsiteY103" fmla="*/ 6124917 h 6263354"/>
              <a:gd name="connsiteX104" fmla="*/ 510574 w 6950807"/>
              <a:gd name="connsiteY104" fmla="*/ 6122341 h 6263354"/>
              <a:gd name="connsiteX105" fmla="*/ 450510 w 6950807"/>
              <a:gd name="connsiteY105" fmla="*/ 6148398 h 6263354"/>
              <a:gd name="connsiteX106" fmla="*/ 356013 w 6950807"/>
              <a:gd name="connsiteY106" fmla="*/ 6205222 h 6263354"/>
              <a:gd name="connsiteX107" fmla="*/ 236857 w 6950807"/>
              <a:gd name="connsiteY107" fmla="*/ 6239286 h 6263354"/>
              <a:gd name="connsiteX108" fmla="*/ 185407 w 6950807"/>
              <a:gd name="connsiteY108" fmla="*/ 6245463 h 6263354"/>
              <a:gd name="connsiteX109" fmla="*/ 0 w 6950807"/>
              <a:gd name="connsiteY109" fmla="*/ 6228236 h 6263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6950807" h="6263354">
                <a:moveTo>
                  <a:pt x="0" y="0"/>
                </a:moveTo>
                <a:lnTo>
                  <a:pt x="6940404" y="0"/>
                </a:lnTo>
                <a:lnTo>
                  <a:pt x="6950807" y="57269"/>
                </a:lnTo>
                <a:lnTo>
                  <a:pt x="6935789" y="111727"/>
                </a:lnTo>
                <a:lnTo>
                  <a:pt x="6926163" y="122319"/>
                </a:lnTo>
                <a:lnTo>
                  <a:pt x="6879726" y="153502"/>
                </a:lnTo>
                <a:cubicBezTo>
                  <a:pt x="6916212" y="185737"/>
                  <a:pt x="6838837" y="179343"/>
                  <a:pt x="6878416" y="197479"/>
                </a:cubicBezTo>
                <a:cubicBezTo>
                  <a:pt x="6869118" y="214628"/>
                  <a:pt x="6852557" y="226581"/>
                  <a:pt x="6844672" y="235660"/>
                </a:cubicBezTo>
                <a:lnTo>
                  <a:pt x="6843548" y="243659"/>
                </a:lnTo>
                <a:lnTo>
                  <a:pt x="6832960" y="274879"/>
                </a:lnTo>
                <a:lnTo>
                  <a:pt x="6817103" y="310247"/>
                </a:lnTo>
                <a:cubicBezTo>
                  <a:pt x="6805621" y="325743"/>
                  <a:pt x="6767159" y="347668"/>
                  <a:pt x="6754862" y="362877"/>
                </a:cubicBezTo>
                <a:cubicBezTo>
                  <a:pt x="6742330" y="398815"/>
                  <a:pt x="6749000" y="389979"/>
                  <a:pt x="6729472" y="442939"/>
                </a:cubicBezTo>
                <a:cubicBezTo>
                  <a:pt x="6698994" y="494707"/>
                  <a:pt x="6694052" y="559653"/>
                  <a:pt x="6667299" y="619761"/>
                </a:cubicBezTo>
                <a:lnTo>
                  <a:pt x="6655038" y="691556"/>
                </a:lnTo>
                <a:lnTo>
                  <a:pt x="6648865" y="787174"/>
                </a:lnTo>
                <a:cubicBezTo>
                  <a:pt x="6635949" y="858107"/>
                  <a:pt x="6589857" y="879276"/>
                  <a:pt x="6560353" y="925327"/>
                </a:cubicBezTo>
                <a:lnTo>
                  <a:pt x="6435425" y="1171290"/>
                </a:lnTo>
                <a:lnTo>
                  <a:pt x="6364558" y="1261205"/>
                </a:lnTo>
                <a:lnTo>
                  <a:pt x="6311247" y="1322003"/>
                </a:lnTo>
                <a:cubicBezTo>
                  <a:pt x="6312259" y="1331636"/>
                  <a:pt x="6287426" y="1362963"/>
                  <a:pt x="6283544" y="1371053"/>
                </a:cubicBezTo>
                <a:cubicBezTo>
                  <a:pt x="6278885" y="1392046"/>
                  <a:pt x="6265370" y="1430765"/>
                  <a:pt x="6254261" y="1443811"/>
                </a:cubicBezTo>
                <a:cubicBezTo>
                  <a:pt x="6243675" y="1471273"/>
                  <a:pt x="6226285" y="1520224"/>
                  <a:pt x="6220029" y="1535820"/>
                </a:cubicBezTo>
                <a:lnTo>
                  <a:pt x="6212575" y="1599591"/>
                </a:lnTo>
                <a:lnTo>
                  <a:pt x="6209141" y="1628086"/>
                </a:lnTo>
                <a:lnTo>
                  <a:pt x="6208823" y="1628513"/>
                </a:lnTo>
                <a:cubicBezTo>
                  <a:pt x="6201578" y="1638330"/>
                  <a:pt x="6195013" y="1647437"/>
                  <a:pt x="6190100" y="1654874"/>
                </a:cubicBezTo>
                <a:cubicBezTo>
                  <a:pt x="6194363" y="1701134"/>
                  <a:pt x="6162576" y="1686294"/>
                  <a:pt x="6148233" y="1725417"/>
                </a:cubicBezTo>
                <a:cubicBezTo>
                  <a:pt x="6146043" y="1748964"/>
                  <a:pt x="6140392" y="1761381"/>
                  <a:pt x="6123002" y="1767427"/>
                </a:cubicBezTo>
                <a:cubicBezTo>
                  <a:pt x="6114841" y="1878058"/>
                  <a:pt x="6097878" y="1811703"/>
                  <a:pt x="6070380" y="1892939"/>
                </a:cubicBezTo>
                <a:cubicBezTo>
                  <a:pt x="6049318" y="1965893"/>
                  <a:pt x="6018384" y="2040658"/>
                  <a:pt x="6018708" y="2134444"/>
                </a:cubicBezTo>
                <a:cubicBezTo>
                  <a:pt x="6022239" y="2155556"/>
                  <a:pt x="6010438" y="2184412"/>
                  <a:pt x="5992354" y="2198892"/>
                </a:cubicBezTo>
                <a:cubicBezTo>
                  <a:pt x="5989241" y="2201384"/>
                  <a:pt x="5986057" y="2203347"/>
                  <a:pt x="5982901" y="2204718"/>
                </a:cubicBezTo>
                <a:cubicBezTo>
                  <a:pt x="5981029" y="2209541"/>
                  <a:pt x="5978726" y="2215866"/>
                  <a:pt x="5976085" y="2223345"/>
                </a:cubicBezTo>
                <a:lnTo>
                  <a:pt x="5968612" y="2244929"/>
                </a:lnTo>
                <a:lnTo>
                  <a:pt x="5948134" y="2265228"/>
                </a:lnTo>
                <a:lnTo>
                  <a:pt x="5946387" y="2273755"/>
                </a:lnTo>
                <a:cubicBezTo>
                  <a:pt x="5944649" y="2279331"/>
                  <a:pt x="5942802" y="2282657"/>
                  <a:pt x="5940768" y="2284532"/>
                </a:cubicBezTo>
                <a:lnTo>
                  <a:pt x="5940171" y="2284543"/>
                </a:lnTo>
                <a:lnTo>
                  <a:pt x="5919217" y="2328308"/>
                </a:lnTo>
                <a:cubicBezTo>
                  <a:pt x="5912897" y="2346767"/>
                  <a:pt x="5899449" y="2356984"/>
                  <a:pt x="5895354" y="2375061"/>
                </a:cubicBezTo>
                <a:cubicBezTo>
                  <a:pt x="5862809" y="2374144"/>
                  <a:pt x="5862040" y="2388484"/>
                  <a:pt x="5846917" y="2403673"/>
                </a:cubicBezTo>
                <a:lnTo>
                  <a:pt x="5828950" y="2467946"/>
                </a:lnTo>
                <a:lnTo>
                  <a:pt x="5778751" y="2558153"/>
                </a:lnTo>
                <a:cubicBezTo>
                  <a:pt x="5760079" y="2589441"/>
                  <a:pt x="5779236" y="2571701"/>
                  <a:pt x="5766677" y="2618352"/>
                </a:cubicBezTo>
                <a:cubicBezTo>
                  <a:pt x="5767618" y="2626937"/>
                  <a:pt x="5707125" y="2804857"/>
                  <a:pt x="5711691" y="2813181"/>
                </a:cubicBezTo>
                <a:cubicBezTo>
                  <a:pt x="5661053" y="2925285"/>
                  <a:pt x="5665779" y="2930841"/>
                  <a:pt x="5632865" y="3016049"/>
                </a:cubicBezTo>
                <a:cubicBezTo>
                  <a:pt x="5585911" y="3106332"/>
                  <a:pt x="5622362" y="3008442"/>
                  <a:pt x="5593801" y="3111205"/>
                </a:cubicBezTo>
                <a:cubicBezTo>
                  <a:pt x="5557486" y="3266636"/>
                  <a:pt x="5540320" y="3199468"/>
                  <a:pt x="5502533" y="3259056"/>
                </a:cubicBezTo>
                <a:cubicBezTo>
                  <a:pt x="5471662" y="3294848"/>
                  <a:pt x="5398363" y="3402035"/>
                  <a:pt x="5393573" y="3436601"/>
                </a:cubicBezTo>
                <a:cubicBezTo>
                  <a:pt x="5411790" y="3460787"/>
                  <a:pt x="5363370" y="3505709"/>
                  <a:pt x="5370905" y="3536371"/>
                </a:cubicBezTo>
                <a:cubicBezTo>
                  <a:pt x="5363197" y="3543201"/>
                  <a:pt x="5325158" y="3577878"/>
                  <a:pt x="5315748" y="3583316"/>
                </a:cubicBezTo>
                <a:lnTo>
                  <a:pt x="5310843" y="3586184"/>
                </a:lnTo>
                <a:lnTo>
                  <a:pt x="5285951" y="3601045"/>
                </a:lnTo>
                <a:lnTo>
                  <a:pt x="5261707" y="3621267"/>
                </a:lnTo>
                <a:cubicBezTo>
                  <a:pt x="5254311" y="3629779"/>
                  <a:pt x="5248323" y="3640033"/>
                  <a:pt x="5244645" y="3653006"/>
                </a:cubicBezTo>
                <a:cubicBezTo>
                  <a:pt x="5251494" y="3706080"/>
                  <a:pt x="5185420" y="3693844"/>
                  <a:pt x="5196556" y="3760667"/>
                </a:cubicBezTo>
                <a:cubicBezTo>
                  <a:pt x="5196355" y="3783674"/>
                  <a:pt x="5161174" y="3845291"/>
                  <a:pt x="5140091" y="3851089"/>
                </a:cubicBezTo>
                <a:cubicBezTo>
                  <a:pt x="5131190" y="3862729"/>
                  <a:pt x="5118192" y="3929673"/>
                  <a:pt x="5098366" y="3929294"/>
                </a:cubicBezTo>
                <a:cubicBezTo>
                  <a:pt x="5073388" y="3931514"/>
                  <a:pt x="5086786" y="3988425"/>
                  <a:pt x="5064858" y="3972981"/>
                </a:cubicBezTo>
                <a:lnTo>
                  <a:pt x="5061745" y="3993492"/>
                </a:lnTo>
                <a:lnTo>
                  <a:pt x="5046631" y="3999129"/>
                </a:lnTo>
                <a:cubicBezTo>
                  <a:pt x="5030855" y="4004669"/>
                  <a:pt x="5019475" y="4009692"/>
                  <a:pt x="5018715" y="4022829"/>
                </a:cubicBezTo>
                <a:cubicBezTo>
                  <a:pt x="4996965" y="4035215"/>
                  <a:pt x="4937934" y="4063166"/>
                  <a:pt x="4916132" y="4073446"/>
                </a:cubicBezTo>
                <a:cubicBezTo>
                  <a:pt x="4902556" y="4067386"/>
                  <a:pt x="4897329" y="4079077"/>
                  <a:pt x="4887899" y="4084508"/>
                </a:cubicBezTo>
                <a:cubicBezTo>
                  <a:pt x="4871715" y="4082346"/>
                  <a:pt x="4835784" y="4117000"/>
                  <a:pt x="4829160" y="4132817"/>
                </a:cubicBezTo>
                <a:cubicBezTo>
                  <a:pt x="4818005" y="4182187"/>
                  <a:pt x="4747512" y="4182697"/>
                  <a:pt x="4737273" y="4221326"/>
                </a:cubicBezTo>
                <a:cubicBezTo>
                  <a:pt x="4731077" y="4229203"/>
                  <a:pt x="4724052" y="4234528"/>
                  <a:pt x="4716550" y="4238238"/>
                </a:cubicBezTo>
                <a:lnTo>
                  <a:pt x="4694116" y="4245104"/>
                </a:lnTo>
                <a:lnTo>
                  <a:pt x="4684883" y="4240009"/>
                </a:lnTo>
                <a:lnTo>
                  <a:pt x="4672744" y="4248081"/>
                </a:lnTo>
                <a:lnTo>
                  <a:pt x="4668551" y="4248624"/>
                </a:lnTo>
                <a:cubicBezTo>
                  <a:pt x="4660522" y="4249625"/>
                  <a:pt x="4652707" y="4250888"/>
                  <a:pt x="4645463" y="4253346"/>
                </a:cubicBezTo>
                <a:cubicBezTo>
                  <a:pt x="4670644" y="4288836"/>
                  <a:pt x="4587995" y="4280114"/>
                  <a:pt x="4620155" y="4303247"/>
                </a:cubicBezTo>
                <a:cubicBezTo>
                  <a:pt x="4584730" y="4322934"/>
                  <a:pt x="4624634" y="4339786"/>
                  <a:pt x="4569293" y="4331884"/>
                </a:cubicBezTo>
                <a:cubicBezTo>
                  <a:pt x="4526413" y="4361955"/>
                  <a:pt x="4421838" y="4426145"/>
                  <a:pt x="4362878" y="4483674"/>
                </a:cubicBezTo>
                <a:cubicBezTo>
                  <a:pt x="4330889" y="4514627"/>
                  <a:pt x="4262274" y="4627883"/>
                  <a:pt x="4215533" y="4677057"/>
                </a:cubicBezTo>
                <a:cubicBezTo>
                  <a:pt x="4166258" y="4711482"/>
                  <a:pt x="4144325" y="4767937"/>
                  <a:pt x="4082433" y="4778716"/>
                </a:cubicBezTo>
                <a:cubicBezTo>
                  <a:pt x="4037215" y="4813916"/>
                  <a:pt x="4080401" y="4848321"/>
                  <a:pt x="3944222" y="4888264"/>
                </a:cubicBezTo>
                <a:cubicBezTo>
                  <a:pt x="3684918" y="4942348"/>
                  <a:pt x="3434483" y="4989230"/>
                  <a:pt x="3265354" y="5018367"/>
                </a:cubicBezTo>
                <a:cubicBezTo>
                  <a:pt x="3096225" y="5047503"/>
                  <a:pt x="3019654" y="5060895"/>
                  <a:pt x="2929449" y="5063084"/>
                </a:cubicBezTo>
                <a:cubicBezTo>
                  <a:pt x="2839243" y="5065272"/>
                  <a:pt x="2844050" y="5079411"/>
                  <a:pt x="2809178" y="5074031"/>
                </a:cubicBezTo>
                <a:lnTo>
                  <a:pt x="2537607" y="5248799"/>
                </a:lnTo>
                <a:cubicBezTo>
                  <a:pt x="2410199" y="5268996"/>
                  <a:pt x="2159469" y="5361090"/>
                  <a:pt x="2035212" y="5444792"/>
                </a:cubicBezTo>
                <a:cubicBezTo>
                  <a:pt x="1910957" y="5528494"/>
                  <a:pt x="1889099" y="5643213"/>
                  <a:pt x="1792070" y="5751012"/>
                </a:cubicBezTo>
                <a:lnTo>
                  <a:pt x="1484566" y="5795703"/>
                </a:lnTo>
                <a:cubicBezTo>
                  <a:pt x="1454923" y="5790900"/>
                  <a:pt x="1427565" y="5778005"/>
                  <a:pt x="1406155" y="5805381"/>
                </a:cubicBezTo>
                <a:cubicBezTo>
                  <a:pt x="1367700" y="5812651"/>
                  <a:pt x="1329241" y="5802607"/>
                  <a:pt x="1300798" y="5821755"/>
                </a:cubicBezTo>
                <a:cubicBezTo>
                  <a:pt x="1283458" y="5811210"/>
                  <a:pt x="1269389" y="5808489"/>
                  <a:pt x="1263745" y="5831133"/>
                </a:cubicBezTo>
                <a:cubicBezTo>
                  <a:pt x="1226042" y="5832175"/>
                  <a:pt x="1208377" y="5805418"/>
                  <a:pt x="1192887" y="5832643"/>
                </a:cubicBezTo>
                <a:cubicBezTo>
                  <a:pt x="1146712" y="5776695"/>
                  <a:pt x="1169930" y="5827215"/>
                  <a:pt x="1147244" y="5836022"/>
                </a:cubicBezTo>
                <a:cubicBezTo>
                  <a:pt x="1130414" y="5847391"/>
                  <a:pt x="1171508" y="5868669"/>
                  <a:pt x="1153132" y="5872012"/>
                </a:cubicBezTo>
                <a:cubicBezTo>
                  <a:pt x="1128898" y="5857667"/>
                  <a:pt x="1140784" y="5902732"/>
                  <a:pt x="1114941" y="5885161"/>
                </a:cubicBezTo>
                <a:cubicBezTo>
                  <a:pt x="1111955" y="5851159"/>
                  <a:pt x="1074015" y="5892089"/>
                  <a:pt x="1065349" y="5862431"/>
                </a:cubicBezTo>
                <a:cubicBezTo>
                  <a:pt x="1057315" y="5905008"/>
                  <a:pt x="1035470" y="5852818"/>
                  <a:pt x="1014267" y="5866091"/>
                </a:cubicBezTo>
                <a:cubicBezTo>
                  <a:pt x="1006678" y="5882238"/>
                  <a:pt x="999065" y="5885057"/>
                  <a:pt x="983606" y="5867891"/>
                </a:cubicBezTo>
                <a:cubicBezTo>
                  <a:pt x="949657" y="5946457"/>
                  <a:pt x="949637" y="5893769"/>
                  <a:pt x="907443" y="5924222"/>
                </a:cubicBezTo>
                <a:cubicBezTo>
                  <a:pt x="872468" y="5956169"/>
                  <a:pt x="831950" y="5954949"/>
                  <a:pt x="808988" y="6030723"/>
                </a:cubicBezTo>
                <a:cubicBezTo>
                  <a:pt x="806594" y="6052160"/>
                  <a:pt x="789972" y="6060404"/>
                  <a:pt x="771869" y="6049136"/>
                </a:cubicBezTo>
                <a:cubicBezTo>
                  <a:pt x="768753" y="6047195"/>
                  <a:pt x="765711" y="6044739"/>
                  <a:pt x="762837" y="6041841"/>
                </a:cubicBezTo>
                <a:cubicBezTo>
                  <a:pt x="751252" y="6095388"/>
                  <a:pt x="727945" y="6069978"/>
                  <a:pt x="725766" y="6106158"/>
                </a:cubicBezTo>
                <a:cubicBezTo>
                  <a:pt x="688209" y="6122672"/>
                  <a:pt x="645012" y="6089580"/>
                  <a:pt x="642403" y="6121330"/>
                </a:cubicBezTo>
                <a:cubicBezTo>
                  <a:pt x="620588" y="6120482"/>
                  <a:pt x="581312" y="6085641"/>
                  <a:pt x="574806" y="6120127"/>
                </a:cubicBezTo>
                <a:cubicBezTo>
                  <a:pt x="564871" y="6092697"/>
                  <a:pt x="556339" y="6142408"/>
                  <a:pt x="538930" y="6124917"/>
                </a:cubicBezTo>
                <a:cubicBezTo>
                  <a:pt x="525774" y="6109542"/>
                  <a:pt x="520118" y="6121045"/>
                  <a:pt x="510574" y="6122341"/>
                </a:cubicBezTo>
                <a:cubicBezTo>
                  <a:pt x="494678" y="6110300"/>
                  <a:pt x="457722" y="6132578"/>
                  <a:pt x="450510" y="6148398"/>
                </a:cubicBezTo>
                <a:cubicBezTo>
                  <a:pt x="437411" y="6203264"/>
                  <a:pt x="367751" y="6163165"/>
                  <a:pt x="356013" y="6205222"/>
                </a:cubicBezTo>
                <a:cubicBezTo>
                  <a:pt x="320401" y="6220372"/>
                  <a:pt x="265291" y="6232581"/>
                  <a:pt x="236857" y="6239286"/>
                </a:cubicBezTo>
                <a:cubicBezTo>
                  <a:pt x="201034" y="6243266"/>
                  <a:pt x="239743" y="6287256"/>
                  <a:pt x="185407" y="6245463"/>
                </a:cubicBezTo>
                <a:lnTo>
                  <a:pt x="0" y="6228236"/>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ítulo 1">
            <a:extLst>
              <a:ext uri="{FF2B5EF4-FFF2-40B4-BE49-F238E27FC236}">
                <a16:creationId xmlns:a16="http://schemas.microsoft.com/office/drawing/2014/main" id="{F6DFF259-0621-4762-ACB4-717006834034}"/>
              </a:ext>
            </a:extLst>
          </p:cNvPr>
          <p:cNvSpPr>
            <a:spLocks noGrp="1"/>
          </p:cNvSpPr>
          <p:nvPr>
            <p:ph type="title"/>
          </p:nvPr>
        </p:nvSpPr>
        <p:spPr>
          <a:xfrm>
            <a:off x="552734" y="753035"/>
            <a:ext cx="5281684" cy="1576097"/>
          </a:xfrm>
        </p:spPr>
        <p:txBody>
          <a:bodyPr anchor="b">
            <a:normAutofit/>
          </a:bodyPr>
          <a:lstStyle/>
          <a:p>
            <a:pPr algn="ctr"/>
            <a:r>
              <a:rPr lang="es-EC" dirty="0"/>
              <a:t>CIRCULANTE</a:t>
            </a:r>
          </a:p>
        </p:txBody>
      </p:sp>
      <p:sp>
        <p:nvSpPr>
          <p:cNvPr id="14" name="Freeform: Shape 13">
            <a:extLst>
              <a:ext uri="{FF2B5EF4-FFF2-40B4-BE49-F238E27FC236}">
                <a16:creationId xmlns:a16="http://schemas.microsoft.com/office/drawing/2014/main" id="{CF93DC6C-1BFD-4414-BF23-471C8831C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490" y="3017047"/>
            <a:ext cx="3945709" cy="2995282"/>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Marcador de contenido 2">
            <a:extLst>
              <a:ext uri="{FF2B5EF4-FFF2-40B4-BE49-F238E27FC236}">
                <a16:creationId xmlns:a16="http://schemas.microsoft.com/office/drawing/2014/main" id="{ACE21DEF-9842-4B9F-AE97-E2039A2A10A3}"/>
              </a:ext>
            </a:extLst>
          </p:cNvPr>
          <p:cNvSpPr>
            <a:spLocks noGrp="1"/>
          </p:cNvSpPr>
          <p:nvPr>
            <p:ph idx="1"/>
          </p:nvPr>
        </p:nvSpPr>
        <p:spPr>
          <a:xfrm>
            <a:off x="6586415" y="840657"/>
            <a:ext cx="4601882" cy="5429623"/>
          </a:xfrm>
        </p:spPr>
        <p:txBody>
          <a:bodyPr anchor="ctr">
            <a:normAutofit/>
          </a:bodyPr>
          <a:lstStyle/>
          <a:p>
            <a:pPr marL="0" indent="0">
              <a:buNone/>
            </a:pPr>
            <a:r>
              <a:rPr lang="es-MX" dirty="0">
                <a:latin typeface="Calibri" panose="020F0502020204030204" pitchFamily="34" charset="0"/>
                <a:cs typeface="Calibri" panose="020F0502020204030204" pitchFamily="34" charset="0"/>
              </a:rPr>
              <a:t>En el circulante se integran bienes y derechos pertenecientes a la empresa a corto plazo (menos o igual a 1 año). Se trata de aquellos bienes o derechos cuyo ciclo de rotación dentro de la empresa es elevado.</a:t>
            </a:r>
          </a:p>
          <a:p>
            <a:endParaRPr lang="es-MX" dirty="0">
              <a:latin typeface="Calibri" panose="020F0502020204030204" pitchFamily="34" charset="0"/>
              <a:cs typeface="Calibri" panose="020F0502020204030204" pitchFamily="34" charset="0"/>
            </a:endParaRPr>
          </a:p>
          <a:p>
            <a:pPr marL="0" indent="0">
              <a:buNone/>
            </a:pPr>
            <a:r>
              <a:rPr lang="es-MX" dirty="0">
                <a:latin typeface="Calibri" panose="020F0502020204030204" pitchFamily="34" charset="0"/>
                <a:cs typeface="Calibri" panose="020F0502020204030204" pitchFamily="34" charset="0"/>
              </a:rPr>
              <a:t>Ejemplos:</a:t>
            </a:r>
          </a:p>
          <a:p>
            <a:pPr marL="0" indent="0">
              <a:buNone/>
            </a:pPr>
            <a:r>
              <a:rPr lang="es-MX" dirty="0">
                <a:latin typeface="Calibri" panose="020F0502020204030204" pitchFamily="34" charset="0"/>
                <a:cs typeface="Calibri" panose="020F0502020204030204" pitchFamily="34" charset="0"/>
              </a:rPr>
              <a:t>-Existencias</a:t>
            </a:r>
          </a:p>
          <a:p>
            <a:pPr marL="0" indent="0">
              <a:buNone/>
            </a:pPr>
            <a:r>
              <a:rPr lang="es-MX" dirty="0">
                <a:latin typeface="Calibri" panose="020F0502020204030204" pitchFamily="34" charset="0"/>
                <a:cs typeface="Calibri" panose="020F0502020204030204" pitchFamily="34" charset="0"/>
              </a:rPr>
              <a:t>-Dinero en bancos</a:t>
            </a:r>
          </a:p>
          <a:p>
            <a:pPr marL="0" indent="0">
              <a:buNone/>
            </a:pPr>
            <a:r>
              <a:rPr lang="es-MX" dirty="0">
                <a:latin typeface="Calibri" panose="020F0502020204030204" pitchFamily="34" charset="0"/>
                <a:cs typeface="Calibri" panose="020F0502020204030204" pitchFamily="34" charset="0"/>
              </a:rPr>
              <a:t>-Dinero prestado a menos de un año</a:t>
            </a:r>
          </a:p>
          <a:p>
            <a:pPr marL="0" indent="0">
              <a:buNone/>
            </a:pPr>
            <a:r>
              <a:rPr lang="es-MX" dirty="0">
                <a:latin typeface="Calibri" panose="020F0502020204030204" pitchFamily="34" charset="0"/>
                <a:cs typeface="Calibri" panose="020F0502020204030204" pitchFamily="34" charset="0"/>
              </a:rPr>
              <a:t>-Deudas de los clientes</a:t>
            </a:r>
          </a:p>
          <a:p>
            <a:endParaRPr lang="es-EC" dirty="0"/>
          </a:p>
        </p:txBody>
      </p:sp>
      <p:pic>
        <p:nvPicPr>
          <p:cNvPr id="5" name="Imagen 4" descr="Icono&#10;&#10;Descripción generada automáticamente">
            <a:extLst>
              <a:ext uri="{FF2B5EF4-FFF2-40B4-BE49-F238E27FC236}">
                <a16:creationId xmlns:a16="http://schemas.microsoft.com/office/drawing/2014/main" id="{1833B780-EAC8-4651-8C6F-FD6C052E60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8490" y="3017047"/>
            <a:ext cx="3984715" cy="2995282"/>
          </a:xfrm>
          <a:prstGeom prst="rect">
            <a:avLst/>
          </a:prstGeom>
          <a:ln>
            <a:noFill/>
          </a:ln>
          <a:effectLst>
            <a:softEdge rad="112500"/>
          </a:effectLst>
        </p:spPr>
      </p:pic>
      <p:sp>
        <p:nvSpPr>
          <p:cNvPr id="16" name="Rectangle 6">
            <a:extLst>
              <a:ext uri="{FF2B5EF4-FFF2-40B4-BE49-F238E27FC236}">
                <a16:creationId xmlns:a16="http://schemas.microsoft.com/office/drawing/2014/main" id="{8883AD5B-BA1D-4FA6-8AD8-955000251D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51126" y="5841296"/>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97788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A18B8F2-142B-4003-B90D-359297705B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1"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653340-0C91-436D-8939-E9746D4B6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0" y="-15106"/>
            <a:ext cx="6958758" cy="6263354"/>
          </a:xfrm>
          <a:custGeom>
            <a:avLst/>
            <a:gdLst>
              <a:gd name="connsiteX0" fmla="*/ 0 w 6950807"/>
              <a:gd name="connsiteY0" fmla="*/ 0 h 6263354"/>
              <a:gd name="connsiteX1" fmla="*/ 6940404 w 6950807"/>
              <a:gd name="connsiteY1" fmla="*/ 0 h 6263354"/>
              <a:gd name="connsiteX2" fmla="*/ 6950807 w 6950807"/>
              <a:gd name="connsiteY2" fmla="*/ 57269 h 6263354"/>
              <a:gd name="connsiteX3" fmla="*/ 6935789 w 6950807"/>
              <a:gd name="connsiteY3" fmla="*/ 111727 h 6263354"/>
              <a:gd name="connsiteX4" fmla="*/ 6926163 w 6950807"/>
              <a:gd name="connsiteY4" fmla="*/ 122319 h 6263354"/>
              <a:gd name="connsiteX5" fmla="*/ 6879726 w 6950807"/>
              <a:gd name="connsiteY5" fmla="*/ 153502 h 6263354"/>
              <a:gd name="connsiteX6" fmla="*/ 6878416 w 6950807"/>
              <a:gd name="connsiteY6" fmla="*/ 197479 h 6263354"/>
              <a:gd name="connsiteX7" fmla="*/ 6844672 w 6950807"/>
              <a:gd name="connsiteY7" fmla="*/ 235660 h 6263354"/>
              <a:gd name="connsiteX8" fmla="*/ 6843548 w 6950807"/>
              <a:gd name="connsiteY8" fmla="*/ 243659 h 6263354"/>
              <a:gd name="connsiteX9" fmla="*/ 6832960 w 6950807"/>
              <a:gd name="connsiteY9" fmla="*/ 274879 h 6263354"/>
              <a:gd name="connsiteX10" fmla="*/ 6817103 w 6950807"/>
              <a:gd name="connsiteY10" fmla="*/ 310247 h 6263354"/>
              <a:gd name="connsiteX11" fmla="*/ 6754862 w 6950807"/>
              <a:gd name="connsiteY11" fmla="*/ 362877 h 6263354"/>
              <a:gd name="connsiteX12" fmla="*/ 6729472 w 6950807"/>
              <a:gd name="connsiteY12" fmla="*/ 442939 h 6263354"/>
              <a:gd name="connsiteX13" fmla="*/ 6667299 w 6950807"/>
              <a:gd name="connsiteY13" fmla="*/ 619761 h 6263354"/>
              <a:gd name="connsiteX14" fmla="*/ 6655038 w 6950807"/>
              <a:gd name="connsiteY14" fmla="*/ 691556 h 6263354"/>
              <a:gd name="connsiteX15" fmla="*/ 6648865 w 6950807"/>
              <a:gd name="connsiteY15" fmla="*/ 787174 h 6263354"/>
              <a:gd name="connsiteX16" fmla="*/ 6560353 w 6950807"/>
              <a:gd name="connsiteY16" fmla="*/ 925327 h 6263354"/>
              <a:gd name="connsiteX17" fmla="*/ 6435425 w 6950807"/>
              <a:gd name="connsiteY17" fmla="*/ 1171290 h 6263354"/>
              <a:gd name="connsiteX18" fmla="*/ 6364558 w 6950807"/>
              <a:gd name="connsiteY18" fmla="*/ 1261205 h 6263354"/>
              <a:gd name="connsiteX19" fmla="*/ 6311247 w 6950807"/>
              <a:gd name="connsiteY19" fmla="*/ 1322003 h 6263354"/>
              <a:gd name="connsiteX20" fmla="*/ 6283544 w 6950807"/>
              <a:gd name="connsiteY20" fmla="*/ 1371053 h 6263354"/>
              <a:gd name="connsiteX21" fmla="*/ 6254261 w 6950807"/>
              <a:gd name="connsiteY21" fmla="*/ 1443811 h 6263354"/>
              <a:gd name="connsiteX22" fmla="*/ 6220029 w 6950807"/>
              <a:gd name="connsiteY22" fmla="*/ 1535820 h 6263354"/>
              <a:gd name="connsiteX23" fmla="*/ 6212575 w 6950807"/>
              <a:gd name="connsiteY23" fmla="*/ 1599591 h 6263354"/>
              <a:gd name="connsiteX24" fmla="*/ 6209141 w 6950807"/>
              <a:gd name="connsiteY24" fmla="*/ 1628086 h 6263354"/>
              <a:gd name="connsiteX25" fmla="*/ 6208823 w 6950807"/>
              <a:gd name="connsiteY25" fmla="*/ 1628513 h 6263354"/>
              <a:gd name="connsiteX26" fmla="*/ 6190100 w 6950807"/>
              <a:gd name="connsiteY26" fmla="*/ 1654874 h 6263354"/>
              <a:gd name="connsiteX27" fmla="*/ 6148233 w 6950807"/>
              <a:gd name="connsiteY27" fmla="*/ 1725417 h 6263354"/>
              <a:gd name="connsiteX28" fmla="*/ 6123002 w 6950807"/>
              <a:gd name="connsiteY28" fmla="*/ 1767427 h 6263354"/>
              <a:gd name="connsiteX29" fmla="*/ 6070380 w 6950807"/>
              <a:gd name="connsiteY29" fmla="*/ 1892939 h 6263354"/>
              <a:gd name="connsiteX30" fmla="*/ 6018708 w 6950807"/>
              <a:gd name="connsiteY30" fmla="*/ 2134444 h 6263354"/>
              <a:gd name="connsiteX31" fmla="*/ 5992354 w 6950807"/>
              <a:gd name="connsiteY31" fmla="*/ 2198892 h 6263354"/>
              <a:gd name="connsiteX32" fmla="*/ 5982901 w 6950807"/>
              <a:gd name="connsiteY32" fmla="*/ 2204718 h 6263354"/>
              <a:gd name="connsiteX33" fmla="*/ 5976085 w 6950807"/>
              <a:gd name="connsiteY33" fmla="*/ 2223345 h 6263354"/>
              <a:gd name="connsiteX34" fmla="*/ 5968612 w 6950807"/>
              <a:gd name="connsiteY34" fmla="*/ 2244929 h 6263354"/>
              <a:gd name="connsiteX35" fmla="*/ 5948134 w 6950807"/>
              <a:gd name="connsiteY35" fmla="*/ 2265228 h 6263354"/>
              <a:gd name="connsiteX36" fmla="*/ 5946387 w 6950807"/>
              <a:gd name="connsiteY36" fmla="*/ 2273755 h 6263354"/>
              <a:gd name="connsiteX37" fmla="*/ 5940768 w 6950807"/>
              <a:gd name="connsiteY37" fmla="*/ 2284532 h 6263354"/>
              <a:gd name="connsiteX38" fmla="*/ 5940171 w 6950807"/>
              <a:gd name="connsiteY38" fmla="*/ 2284543 h 6263354"/>
              <a:gd name="connsiteX39" fmla="*/ 5919217 w 6950807"/>
              <a:gd name="connsiteY39" fmla="*/ 2328308 h 6263354"/>
              <a:gd name="connsiteX40" fmla="*/ 5895354 w 6950807"/>
              <a:gd name="connsiteY40" fmla="*/ 2375061 h 6263354"/>
              <a:gd name="connsiteX41" fmla="*/ 5846917 w 6950807"/>
              <a:gd name="connsiteY41" fmla="*/ 2403673 h 6263354"/>
              <a:gd name="connsiteX42" fmla="*/ 5828950 w 6950807"/>
              <a:gd name="connsiteY42" fmla="*/ 2467946 h 6263354"/>
              <a:gd name="connsiteX43" fmla="*/ 5778751 w 6950807"/>
              <a:gd name="connsiteY43" fmla="*/ 2558153 h 6263354"/>
              <a:gd name="connsiteX44" fmla="*/ 5766677 w 6950807"/>
              <a:gd name="connsiteY44" fmla="*/ 2618352 h 6263354"/>
              <a:gd name="connsiteX45" fmla="*/ 5711691 w 6950807"/>
              <a:gd name="connsiteY45" fmla="*/ 2813181 h 6263354"/>
              <a:gd name="connsiteX46" fmla="*/ 5632865 w 6950807"/>
              <a:gd name="connsiteY46" fmla="*/ 3016049 h 6263354"/>
              <a:gd name="connsiteX47" fmla="*/ 5593801 w 6950807"/>
              <a:gd name="connsiteY47" fmla="*/ 3111205 h 6263354"/>
              <a:gd name="connsiteX48" fmla="*/ 5502533 w 6950807"/>
              <a:gd name="connsiteY48" fmla="*/ 3259056 h 6263354"/>
              <a:gd name="connsiteX49" fmla="*/ 5393573 w 6950807"/>
              <a:gd name="connsiteY49" fmla="*/ 3436601 h 6263354"/>
              <a:gd name="connsiteX50" fmla="*/ 5370905 w 6950807"/>
              <a:gd name="connsiteY50" fmla="*/ 3536371 h 6263354"/>
              <a:gd name="connsiteX51" fmla="*/ 5315748 w 6950807"/>
              <a:gd name="connsiteY51" fmla="*/ 3583316 h 6263354"/>
              <a:gd name="connsiteX52" fmla="*/ 5310843 w 6950807"/>
              <a:gd name="connsiteY52" fmla="*/ 3586184 h 6263354"/>
              <a:gd name="connsiteX53" fmla="*/ 5285951 w 6950807"/>
              <a:gd name="connsiteY53" fmla="*/ 3601045 h 6263354"/>
              <a:gd name="connsiteX54" fmla="*/ 5261707 w 6950807"/>
              <a:gd name="connsiteY54" fmla="*/ 3621267 h 6263354"/>
              <a:gd name="connsiteX55" fmla="*/ 5244645 w 6950807"/>
              <a:gd name="connsiteY55" fmla="*/ 3653006 h 6263354"/>
              <a:gd name="connsiteX56" fmla="*/ 5196556 w 6950807"/>
              <a:gd name="connsiteY56" fmla="*/ 3760667 h 6263354"/>
              <a:gd name="connsiteX57" fmla="*/ 5140091 w 6950807"/>
              <a:gd name="connsiteY57" fmla="*/ 3851089 h 6263354"/>
              <a:gd name="connsiteX58" fmla="*/ 5098366 w 6950807"/>
              <a:gd name="connsiteY58" fmla="*/ 3929294 h 6263354"/>
              <a:gd name="connsiteX59" fmla="*/ 5064858 w 6950807"/>
              <a:gd name="connsiteY59" fmla="*/ 3972981 h 6263354"/>
              <a:gd name="connsiteX60" fmla="*/ 5061745 w 6950807"/>
              <a:gd name="connsiteY60" fmla="*/ 3993492 h 6263354"/>
              <a:gd name="connsiteX61" fmla="*/ 5046631 w 6950807"/>
              <a:gd name="connsiteY61" fmla="*/ 3999129 h 6263354"/>
              <a:gd name="connsiteX62" fmla="*/ 5018715 w 6950807"/>
              <a:gd name="connsiteY62" fmla="*/ 4022829 h 6263354"/>
              <a:gd name="connsiteX63" fmla="*/ 4916132 w 6950807"/>
              <a:gd name="connsiteY63" fmla="*/ 4073446 h 6263354"/>
              <a:gd name="connsiteX64" fmla="*/ 4887899 w 6950807"/>
              <a:gd name="connsiteY64" fmla="*/ 4084508 h 6263354"/>
              <a:gd name="connsiteX65" fmla="*/ 4829160 w 6950807"/>
              <a:gd name="connsiteY65" fmla="*/ 4132817 h 6263354"/>
              <a:gd name="connsiteX66" fmla="*/ 4737273 w 6950807"/>
              <a:gd name="connsiteY66" fmla="*/ 4221326 h 6263354"/>
              <a:gd name="connsiteX67" fmla="*/ 4716550 w 6950807"/>
              <a:gd name="connsiteY67" fmla="*/ 4238238 h 6263354"/>
              <a:gd name="connsiteX68" fmla="*/ 4694116 w 6950807"/>
              <a:gd name="connsiteY68" fmla="*/ 4245104 h 6263354"/>
              <a:gd name="connsiteX69" fmla="*/ 4684883 w 6950807"/>
              <a:gd name="connsiteY69" fmla="*/ 4240009 h 6263354"/>
              <a:gd name="connsiteX70" fmla="*/ 4672744 w 6950807"/>
              <a:gd name="connsiteY70" fmla="*/ 4248081 h 6263354"/>
              <a:gd name="connsiteX71" fmla="*/ 4668551 w 6950807"/>
              <a:gd name="connsiteY71" fmla="*/ 4248624 h 6263354"/>
              <a:gd name="connsiteX72" fmla="*/ 4645463 w 6950807"/>
              <a:gd name="connsiteY72" fmla="*/ 4253346 h 6263354"/>
              <a:gd name="connsiteX73" fmla="*/ 4620155 w 6950807"/>
              <a:gd name="connsiteY73" fmla="*/ 4303247 h 6263354"/>
              <a:gd name="connsiteX74" fmla="*/ 4569293 w 6950807"/>
              <a:gd name="connsiteY74" fmla="*/ 4331884 h 6263354"/>
              <a:gd name="connsiteX75" fmla="*/ 4362878 w 6950807"/>
              <a:gd name="connsiteY75" fmla="*/ 4483674 h 6263354"/>
              <a:gd name="connsiteX76" fmla="*/ 4215533 w 6950807"/>
              <a:gd name="connsiteY76" fmla="*/ 4677057 h 6263354"/>
              <a:gd name="connsiteX77" fmla="*/ 4082433 w 6950807"/>
              <a:gd name="connsiteY77" fmla="*/ 4778716 h 6263354"/>
              <a:gd name="connsiteX78" fmla="*/ 3944222 w 6950807"/>
              <a:gd name="connsiteY78" fmla="*/ 4888264 h 6263354"/>
              <a:gd name="connsiteX79" fmla="*/ 3265354 w 6950807"/>
              <a:gd name="connsiteY79" fmla="*/ 5018367 h 6263354"/>
              <a:gd name="connsiteX80" fmla="*/ 2929449 w 6950807"/>
              <a:gd name="connsiteY80" fmla="*/ 5063084 h 6263354"/>
              <a:gd name="connsiteX81" fmla="*/ 2809178 w 6950807"/>
              <a:gd name="connsiteY81" fmla="*/ 5074031 h 6263354"/>
              <a:gd name="connsiteX82" fmla="*/ 2537607 w 6950807"/>
              <a:gd name="connsiteY82" fmla="*/ 5248799 h 6263354"/>
              <a:gd name="connsiteX83" fmla="*/ 2035212 w 6950807"/>
              <a:gd name="connsiteY83" fmla="*/ 5444792 h 6263354"/>
              <a:gd name="connsiteX84" fmla="*/ 1792070 w 6950807"/>
              <a:gd name="connsiteY84" fmla="*/ 5751012 h 6263354"/>
              <a:gd name="connsiteX85" fmla="*/ 1484566 w 6950807"/>
              <a:gd name="connsiteY85" fmla="*/ 5795703 h 6263354"/>
              <a:gd name="connsiteX86" fmla="*/ 1406155 w 6950807"/>
              <a:gd name="connsiteY86" fmla="*/ 5805381 h 6263354"/>
              <a:gd name="connsiteX87" fmla="*/ 1300798 w 6950807"/>
              <a:gd name="connsiteY87" fmla="*/ 5821755 h 6263354"/>
              <a:gd name="connsiteX88" fmla="*/ 1263745 w 6950807"/>
              <a:gd name="connsiteY88" fmla="*/ 5831133 h 6263354"/>
              <a:gd name="connsiteX89" fmla="*/ 1192887 w 6950807"/>
              <a:gd name="connsiteY89" fmla="*/ 5832643 h 6263354"/>
              <a:gd name="connsiteX90" fmla="*/ 1147244 w 6950807"/>
              <a:gd name="connsiteY90" fmla="*/ 5836022 h 6263354"/>
              <a:gd name="connsiteX91" fmla="*/ 1153132 w 6950807"/>
              <a:gd name="connsiteY91" fmla="*/ 5872012 h 6263354"/>
              <a:gd name="connsiteX92" fmla="*/ 1114941 w 6950807"/>
              <a:gd name="connsiteY92" fmla="*/ 5885161 h 6263354"/>
              <a:gd name="connsiteX93" fmla="*/ 1065349 w 6950807"/>
              <a:gd name="connsiteY93" fmla="*/ 5862431 h 6263354"/>
              <a:gd name="connsiteX94" fmla="*/ 1014267 w 6950807"/>
              <a:gd name="connsiteY94" fmla="*/ 5866091 h 6263354"/>
              <a:gd name="connsiteX95" fmla="*/ 983606 w 6950807"/>
              <a:gd name="connsiteY95" fmla="*/ 5867891 h 6263354"/>
              <a:gd name="connsiteX96" fmla="*/ 907443 w 6950807"/>
              <a:gd name="connsiteY96" fmla="*/ 5924222 h 6263354"/>
              <a:gd name="connsiteX97" fmla="*/ 808988 w 6950807"/>
              <a:gd name="connsiteY97" fmla="*/ 6030723 h 6263354"/>
              <a:gd name="connsiteX98" fmla="*/ 771869 w 6950807"/>
              <a:gd name="connsiteY98" fmla="*/ 6049136 h 6263354"/>
              <a:gd name="connsiteX99" fmla="*/ 762837 w 6950807"/>
              <a:gd name="connsiteY99" fmla="*/ 6041841 h 6263354"/>
              <a:gd name="connsiteX100" fmla="*/ 725766 w 6950807"/>
              <a:gd name="connsiteY100" fmla="*/ 6106158 h 6263354"/>
              <a:gd name="connsiteX101" fmla="*/ 642403 w 6950807"/>
              <a:gd name="connsiteY101" fmla="*/ 6121330 h 6263354"/>
              <a:gd name="connsiteX102" fmla="*/ 574806 w 6950807"/>
              <a:gd name="connsiteY102" fmla="*/ 6120127 h 6263354"/>
              <a:gd name="connsiteX103" fmla="*/ 538930 w 6950807"/>
              <a:gd name="connsiteY103" fmla="*/ 6124917 h 6263354"/>
              <a:gd name="connsiteX104" fmla="*/ 510574 w 6950807"/>
              <a:gd name="connsiteY104" fmla="*/ 6122341 h 6263354"/>
              <a:gd name="connsiteX105" fmla="*/ 450510 w 6950807"/>
              <a:gd name="connsiteY105" fmla="*/ 6148398 h 6263354"/>
              <a:gd name="connsiteX106" fmla="*/ 356013 w 6950807"/>
              <a:gd name="connsiteY106" fmla="*/ 6205222 h 6263354"/>
              <a:gd name="connsiteX107" fmla="*/ 236857 w 6950807"/>
              <a:gd name="connsiteY107" fmla="*/ 6239286 h 6263354"/>
              <a:gd name="connsiteX108" fmla="*/ 185407 w 6950807"/>
              <a:gd name="connsiteY108" fmla="*/ 6245463 h 6263354"/>
              <a:gd name="connsiteX109" fmla="*/ 0 w 6950807"/>
              <a:gd name="connsiteY109" fmla="*/ 6228236 h 6263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6950807" h="6263354">
                <a:moveTo>
                  <a:pt x="0" y="0"/>
                </a:moveTo>
                <a:lnTo>
                  <a:pt x="6940404" y="0"/>
                </a:lnTo>
                <a:lnTo>
                  <a:pt x="6950807" y="57269"/>
                </a:lnTo>
                <a:lnTo>
                  <a:pt x="6935789" y="111727"/>
                </a:lnTo>
                <a:lnTo>
                  <a:pt x="6926163" y="122319"/>
                </a:lnTo>
                <a:lnTo>
                  <a:pt x="6879726" y="153502"/>
                </a:lnTo>
                <a:cubicBezTo>
                  <a:pt x="6916212" y="185737"/>
                  <a:pt x="6838837" y="179343"/>
                  <a:pt x="6878416" y="197479"/>
                </a:cubicBezTo>
                <a:cubicBezTo>
                  <a:pt x="6869118" y="214628"/>
                  <a:pt x="6852557" y="226581"/>
                  <a:pt x="6844672" y="235660"/>
                </a:cubicBezTo>
                <a:lnTo>
                  <a:pt x="6843548" y="243659"/>
                </a:lnTo>
                <a:lnTo>
                  <a:pt x="6832960" y="274879"/>
                </a:lnTo>
                <a:lnTo>
                  <a:pt x="6817103" y="310247"/>
                </a:lnTo>
                <a:cubicBezTo>
                  <a:pt x="6805621" y="325743"/>
                  <a:pt x="6767159" y="347668"/>
                  <a:pt x="6754862" y="362877"/>
                </a:cubicBezTo>
                <a:cubicBezTo>
                  <a:pt x="6742330" y="398815"/>
                  <a:pt x="6749000" y="389979"/>
                  <a:pt x="6729472" y="442939"/>
                </a:cubicBezTo>
                <a:cubicBezTo>
                  <a:pt x="6698994" y="494707"/>
                  <a:pt x="6694052" y="559653"/>
                  <a:pt x="6667299" y="619761"/>
                </a:cubicBezTo>
                <a:lnTo>
                  <a:pt x="6655038" y="691556"/>
                </a:lnTo>
                <a:lnTo>
                  <a:pt x="6648865" y="787174"/>
                </a:lnTo>
                <a:cubicBezTo>
                  <a:pt x="6635949" y="858107"/>
                  <a:pt x="6589857" y="879276"/>
                  <a:pt x="6560353" y="925327"/>
                </a:cubicBezTo>
                <a:lnTo>
                  <a:pt x="6435425" y="1171290"/>
                </a:lnTo>
                <a:lnTo>
                  <a:pt x="6364558" y="1261205"/>
                </a:lnTo>
                <a:lnTo>
                  <a:pt x="6311247" y="1322003"/>
                </a:lnTo>
                <a:cubicBezTo>
                  <a:pt x="6312259" y="1331636"/>
                  <a:pt x="6287426" y="1362963"/>
                  <a:pt x="6283544" y="1371053"/>
                </a:cubicBezTo>
                <a:cubicBezTo>
                  <a:pt x="6278885" y="1392046"/>
                  <a:pt x="6265370" y="1430765"/>
                  <a:pt x="6254261" y="1443811"/>
                </a:cubicBezTo>
                <a:cubicBezTo>
                  <a:pt x="6243675" y="1471273"/>
                  <a:pt x="6226285" y="1520224"/>
                  <a:pt x="6220029" y="1535820"/>
                </a:cubicBezTo>
                <a:lnTo>
                  <a:pt x="6212575" y="1599591"/>
                </a:lnTo>
                <a:lnTo>
                  <a:pt x="6209141" y="1628086"/>
                </a:lnTo>
                <a:lnTo>
                  <a:pt x="6208823" y="1628513"/>
                </a:lnTo>
                <a:cubicBezTo>
                  <a:pt x="6201578" y="1638330"/>
                  <a:pt x="6195013" y="1647437"/>
                  <a:pt x="6190100" y="1654874"/>
                </a:cubicBezTo>
                <a:cubicBezTo>
                  <a:pt x="6194363" y="1701134"/>
                  <a:pt x="6162576" y="1686294"/>
                  <a:pt x="6148233" y="1725417"/>
                </a:cubicBezTo>
                <a:cubicBezTo>
                  <a:pt x="6146043" y="1748964"/>
                  <a:pt x="6140392" y="1761381"/>
                  <a:pt x="6123002" y="1767427"/>
                </a:cubicBezTo>
                <a:cubicBezTo>
                  <a:pt x="6114841" y="1878058"/>
                  <a:pt x="6097878" y="1811703"/>
                  <a:pt x="6070380" y="1892939"/>
                </a:cubicBezTo>
                <a:cubicBezTo>
                  <a:pt x="6049318" y="1965893"/>
                  <a:pt x="6018384" y="2040658"/>
                  <a:pt x="6018708" y="2134444"/>
                </a:cubicBezTo>
                <a:cubicBezTo>
                  <a:pt x="6022239" y="2155556"/>
                  <a:pt x="6010438" y="2184412"/>
                  <a:pt x="5992354" y="2198892"/>
                </a:cubicBezTo>
                <a:cubicBezTo>
                  <a:pt x="5989241" y="2201384"/>
                  <a:pt x="5986057" y="2203347"/>
                  <a:pt x="5982901" y="2204718"/>
                </a:cubicBezTo>
                <a:cubicBezTo>
                  <a:pt x="5981029" y="2209541"/>
                  <a:pt x="5978726" y="2215866"/>
                  <a:pt x="5976085" y="2223345"/>
                </a:cubicBezTo>
                <a:lnTo>
                  <a:pt x="5968612" y="2244929"/>
                </a:lnTo>
                <a:lnTo>
                  <a:pt x="5948134" y="2265228"/>
                </a:lnTo>
                <a:lnTo>
                  <a:pt x="5946387" y="2273755"/>
                </a:lnTo>
                <a:cubicBezTo>
                  <a:pt x="5944649" y="2279331"/>
                  <a:pt x="5942802" y="2282657"/>
                  <a:pt x="5940768" y="2284532"/>
                </a:cubicBezTo>
                <a:lnTo>
                  <a:pt x="5940171" y="2284543"/>
                </a:lnTo>
                <a:lnTo>
                  <a:pt x="5919217" y="2328308"/>
                </a:lnTo>
                <a:cubicBezTo>
                  <a:pt x="5912897" y="2346767"/>
                  <a:pt x="5899449" y="2356984"/>
                  <a:pt x="5895354" y="2375061"/>
                </a:cubicBezTo>
                <a:cubicBezTo>
                  <a:pt x="5862809" y="2374144"/>
                  <a:pt x="5862040" y="2388484"/>
                  <a:pt x="5846917" y="2403673"/>
                </a:cubicBezTo>
                <a:lnTo>
                  <a:pt x="5828950" y="2467946"/>
                </a:lnTo>
                <a:lnTo>
                  <a:pt x="5778751" y="2558153"/>
                </a:lnTo>
                <a:cubicBezTo>
                  <a:pt x="5760079" y="2589441"/>
                  <a:pt x="5779236" y="2571701"/>
                  <a:pt x="5766677" y="2618352"/>
                </a:cubicBezTo>
                <a:cubicBezTo>
                  <a:pt x="5767618" y="2626937"/>
                  <a:pt x="5707125" y="2804857"/>
                  <a:pt x="5711691" y="2813181"/>
                </a:cubicBezTo>
                <a:cubicBezTo>
                  <a:pt x="5661053" y="2925285"/>
                  <a:pt x="5665779" y="2930841"/>
                  <a:pt x="5632865" y="3016049"/>
                </a:cubicBezTo>
                <a:cubicBezTo>
                  <a:pt x="5585911" y="3106332"/>
                  <a:pt x="5622362" y="3008442"/>
                  <a:pt x="5593801" y="3111205"/>
                </a:cubicBezTo>
                <a:cubicBezTo>
                  <a:pt x="5557486" y="3266636"/>
                  <a:pt x="5540320" y="3199468"/>
                  <a:pt x="5502533" y="3259056"/>
                </a:cubicBezTo>
                <a:cubicBezTo>
                  <a:pt x="5471662" y="3294848"/>
                  <a:pt x="5398363" y="3402035"/>
                  <a:pt x="5393573" y="3436601"/>
                </a:cubicBezTo>
                <a:cubicBezTo>
                  <a:pt x="5411790" y="3460787"/>
                  <a:pt x="5363370" y="3505709"/>
                  <a:pt x="5370905" y="3536371"/>
                </a:cubicBezTo>
                <a:cubicBezTo>
                  <a:pt x="5363197" y="3543201"/>
                  <a:pt x="5325158" y="3577878"/>
                  <a:pt x="5315748" y="3583316"/>
                </a:cubicBezTo>
                <a:lnTo>
                  <a:pt x="5310843" y="3586184"/>
                </a:lnTo>
                <a:lnTo>
                  <a:pt x="5285951" y="3601045"/>
                </a:lnTo>
                <a:lnTo>
                  <a:pt x="5261707" y="3621267"/>
                </a:lnTo>
                <a:cubicBezTo>
                  <a:pt x="5254311" y="3629779"/>
                  <a:pt x="5248323" y="3640033"/>
                  <a:pt x="5244645" y="3653006"/>
                </a:cubicBezTo>
                <a:cubicBezTo>
                  <a:pt x="5251494" y="3706080"/>
                  <a:pt x="5185420" y="3693844"/>
                  <a:pt x="5196556" y="3760667"/>
                </a:cubicBezTo>
                <a:cubicBezTo>
                  <a:pt x="5196355" y="3783674"/>
                  <a:pt x="5161174" y="3845291"/>
                  <a:pt x="5140091" y="3851089"/>
                </a:cubicBezTo>
                <a:cubicBezTo>
                  <a:pt x="5131190" y="3862729"/>
                  <a:pt x="5118192" y="3929673"/>
                  <a:pt x="5098366" y="3929294"/>
                </a:cubicBezTo>
                <a:cubicBezTo>
                  <a:pt x="5073388" y="3931514"/>
                  <a:pt x="5086786" y="3988425"/>
                  <a:pt x="5064858" y="3972981"/>
                </a:cubicBezTo>
                <a:lnTo>
                  <a:pt x="5061745" y="3993492"/>
                </a:lnTo>
                <a:lnTo>
                  <a:pt x="5046631" y="3999129"/>
                </a:lnTo>
                <a:cubicBezTo>
                  <a:pt x="5030855" y="4004669"/>
                  <a:pt x="5019475" y="4009692"/>
                  <a:pt x="5018715" y="4022829"/>
                </a:cubicBezTo>
                <a:cubicBezTo>
                  <a:pt x="4996965" y="4035215"/>
                  <a:pt x="4937934" y="4063166"/>
                  <a:pt x="4916132" y="4073446"/>
                </a:cubicBezTo>
                <a:cubicBezTo>
                  <a:pt x="4902556" y="4067386"/>
                  <a:pt x="4897329" y="4079077"/>
                  <a:pt x="4887899" y="4084508"/>
                </a:cubicBezTo>
                <a:cubicBezTo>
                  <a:pt x="4871715" y="4082346"/>
                  <a:pt x="4835784" y="4117000"/>
                  <a:pt x="4829160" y="4132817"/>
                </a:cubicBezTo>
                <a:cubicBezTo>
                  <a:pt x="4818005" y="4182187"/>
                  <a:pt x="4747512" y="4182697"/>
                  <a:pt x="4737273" y="4221326"/>
                </a:cubicBezTo>
                <a:cubicBezTo>
                  <a:pt x="4731077" y="4229203"/>
                  <a:pt x="4724052" y="4234528"/>
                  <a:pt x="4716550" y="4238238"/>
                </a:cubicBezTo>
                <a:lnTo>
                  <a:pt x="4694116" y="4245104"/>
                </a:lnTo>
                <a:lnTo>
                  <a:pt x="4684883" y="4240009"/>
                </a:lnTo>
                <a:lnTo>
                  <a:pt x="4672744" y="4248081"/>
                </a:lnTo>
                <a:lnTo>
                  <a:pt x="4668551" y="4248624"/>
                </a:lnTo>
                <a:cubicBezTo>
                  <a:pt x="4660522" y="4249625"/>
                  <a:pt x="4652707" y="4250888"/>
                  <a:pt x="4645463" y="4253346"/>
                </a:cubicBezTo>
                <a:cubicBezTo>
                  <a:pt x="4670644" y="4288836"/>
                  <a:pt x="4587995" y="4280114"/>
                  <a:pt x="4620155" y="4303247"/>
                </a:cubicBezTo>
                <a:cubicBezTo>
                  <a:pt x="4584730" y="4322934"/>
                  <a:pt x="4624634" y="4339786"/>
                  <a:pt x="4569293" y="4331884"/>
                </a:cubicBezTo>
                <a:cubicBezTo>
                  <a:pt x="4526413" y="4361955"/>
                  <a:pt x="4421838" y="4426145"/>
                  <a:pt x="4362878" y="4483674"/>
                </a:cubicBezTo>
                <a:cubicBezTo>
                  <a:pt x="4330889" y="4514627"/>
                  <a:pt x="4262274" y="4627883"/>
                  <a:pt x="4215533" y="4677057"/>
                </a:cubicBezTo>
                <a:cubicBezTo>
                  <a:pt x="4166258" y="4711482"/>
                  <a:pt x="4144325" y="4767937"/>
                  <a:pt x="4082433" y="4778716"/>
                </a:cubicBezTo>
                <a:cubicBezTo>
                  <a:pt x="4037215" y="4813916"/>
                  <a:pt x="4080401" y="4848321"/>
                  <a:pt x="3944222" y="4888264"/>
                </a:cubicBezTo>
                <a:cubicBezTo>
                  <a:pt x="3684918" y="4942348"/>
                  <a:pt x="3434483" y="4989230"/>
                  <a:pt x="3265354" y="5018367"/>
                </a:cubicBezTo>
                <a:cubicBezTo>
                  <a:pt x="3096225" y="5047503"/>
                  <a:pt x="3019654" y="5060895"/>
                  <a:pt x="2929449" y="5063084"/>
                </a:cubicBezTo>
                <a:cubicBezTo>
                  <a:pt x="2839243" y="5065272"/>
                  <a:pt x="2844050" y="5079411"/>
                  <a:pt x="2809178" y="5074031"/>
                </a:cubicBezTo>
                <a:lnTo>
                  <a:pt x="2537607" y="5248799"/>
                </a:lnTo>
                <a:cubicBezTo>
                  <a:pt x="2410199" y="5268996"/>
                  <a:pt x="2159469" y="5361090"/>
                  <a:pt x="2035212" y="5444792"/>
                </a:cubicBezTo>
                <a:cubicBezTo>
                  <a:pt x="1910957" y="5528494"/>
                  <a:pt x="1889099" y="5643213"/>
                  <a:pt x="1792070" y="5751012"/>
                </a:cubicBezTo>
                <a:lnTo>
                  <a:pt x="1484566" y="5795703"/>
                </a:lnTo>
                <a:cubicBezTo>
                  <a:pt x="1454923" y="5790900"/>
                  <a:pt x="1427565" y="5778005"/>
                  <a:pt x="1406155" y="5805381"/>
                </a:cubicBezTo>
                <a:cubicBezTo>
                  <a:pt x="1367700" y="5812651"/>
                  <a:pt x="1329241" y="5802607"/>
                  <a:pt x="1300798" y="5821755"/>
                </a:cubicBezTo>
                <a:cubicBezTo>
                  <a:pt x="1283458" y="5811210"/>
                  <a:pt x="1269389" y="5808489"/>
                  <a:pt x="1263745" y="5831133"/>
                </a:cubicBezTo>
                <a:cubicBezTo>
                  <a:pt x="1226042" y="5832175"/>
                  <a:pt x="1208377" y="5805418"/>
                  <a:pt x="1192887" y="5832643"/>
                </a:cubicBezTo>
                <a:cubicBezTo>
                  <a:pt x="1146712" y="5776695"/>
                  <a:pt x="1169930" y="5827215"/>
                  <a:pt x="1147244" y="5836022"/>
                </a:cubicBezTo>
                <a:cubicBezTo>
                  <a:pt x="1130414" y="5847391"/>
                  <a:pt x="1171508" y="5868669"/>
                  <a:pt x="1153132" y="5872012"/>
                </a:cubicBezTo>
                <a:cubicBezTo>
                  <a:pt x="1128898" y="5857667"/>
                  <a:pt x="1140784" y="5902732"/>
                  <a:pt x="1114941" y="5885161"/>
                </a:cubicBezTo>
                <a:cubicBezTo>
                  <a:pt x="1111955" y="5851159"/>
                  <a:pt x="1074015" y="5892089"/>
                  <a:pt x="1065349" y="5862431"/>
                </a:cubicBezTo>
                <a:cubicBezTo>
                  <a:pt x="1057315" y="5905008"/>
                  <a:pt x="1035470" y="5852818"/>
                  <a:pt x="1014267" y="5866091"/>
                </a:cubicBezTo>
                <a:cubicBezTo>
                  <a:pt x="1006678" y="5882238"/>
                  <a:pt x="999065" y="5885057"/>
                  <a:pt x="983606" y="5867891"/>
                </a:cubicBezTo>
                <a:cubicBezTo>
                  <a:pt x="949657" y="5946457"/>
                  <a:pt x="949637" y="5893769"/>
                  <a:pt x="907443" y="5924222"/>
                </a:cubicBezTo>
                <a:cubicBezTo>
                  <a:pt x="872468" y="5956169"/>
                  <a:pt x="831950" y="5954949"/>
                  <a:pt x="808988" y="6030723"/>
                </a:cubicBezTo>
                <a:cubicBezTo>
                  <a:pt x="806594" y="6052160"/>
                  <a:pt x="789972" y="6060404"/>
                  <a:pt x="771869" y="6049136"/>
                </a:cubicBezTo>
                <a:cubicBezTo>
                  <a:pt x="768753" y="6047195"/>
                  <a:pt x="765711" y="6044739"/>
                  <a:pt x="762837" y="6041841"/>
                </a:cubicBezTo>
                <a:cubicBezTo>
                  <a:pt x="751252" y="6095388"/>
                  <a:pt x="727945" y="6069978"/>
                  <a:pt x="725766" y="6106158"/>
                </a:cubicBezTo>
                <a:cubicBezTo>
                  <a:pt x="688209" y="6122672"/>
                  <a:pt x="645012" y="6089580"/>
                  <a:pt x="642403" y="6121330"/>
                </a:cubicBezTo>
                <a:cubicBezTo>
                  <a:pt x="620588" y="6120482"/>
                  <a:pt x="581312" y="6085641"/>
                  <a:pt x="574806" y="6120127"/>
                </a:cubicBezTo>
                <a:cubicBezTo>
                  <a:pt x="564871" y="6092697"/>
                  <a:pt x="556339" y="6142408"/>
                  <a:pt x="538930" y="6124917"/>
                </a:cubicBezTo>
                <a:cubicBezTo>
                  <a:pt x="525774" y="6109542"/>
                  <a:pt x="520118" y="6121045"/>
                  <a:pt x="510574" y="6122341"/>
                </a:cubicBezTo>
                <a:cubicBezTo>
                  <a:pt x="494678" y="6110300"/>
                  <a:pt x="457722" y="6132578"/>
                  <a:pt x="450510" y="6148398"/>
                </a:cubicBezTo>
                <a:cubicBezTo>
                  <a:pt x="437411" y="6203264"/>
                  <a:pt x="367751" y="6163165"/>
                  <a:pt x="356013" y="6205222"/>
                </a:cubicBezTo>
                <a:cubicBezTo>
                  <a:pt x="320401" y="6220372"/>
                  <a:pt x="265291" y="6232581"/>
                  <a:pt x="236857" y="6239286"/>
                </a:cubicBezTo>
                <a:cubicBezTo>
                  <a:pt x="201034" y="6243266"/>
                  <a:pt x="239743" y="6287256"/>
                  <a:pt x="185407" y="6245463"/>
                </a:cubicBezTo>
                <a:lnTo>
                  <a:pt x="0" y="6228236"/>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ítulo 1">
            <a:extLst>
              <a:ext uri="{FF2B5EF4-FFF2-40B4-BE49-F238E27FC236}">
                <a16:creationId xmlns:a16="http://schemas.microsoft.com/office/drawing/2014/main" id="{F4702E2C-013B-475F-877B-45173B967509}"/>
              </a:ext>
            </a:extLst>
          </p:cNvPr>
          <p:cNvSpPr>
            <a:spLocks noGrp="1"/>
          </p:cNvSpPr>
          <p:nvPr>
            <p:ph type="title"/>
          </p:nvPr>
        </p:nvSpPr>
        <p:spPr>
          <a:xfrm>
            <a:off x="552734" y="753035"/>
            <a:ext cx="5281684" cy="1576097"/>
          </a:xfrm>
        </p:spPr>
        <p:txBody>
          <a:bodyPr anchor="b">
            <a:normAutofit/>
          </a:bodyPr>
          <a:lstStyle/>
          <a:p>
            <a:pPr algn="ctr"/>
            <a:r>
              <a:rPr lang="es-MX" dirty="0"/>
              <a:t>Recursos propios</a:t>
            </a:r>
            <a:endParaRPr lang="es-EC" dirty="0"/>
          </a:p>
        </p:txBody>
      </p:sp>
      <p:sp>
        <p:nvSpPr>
          <p:cNvPr id="14" name="Freeform: Shape 13">
            <a:extLst>
              <a:ext uri="{FF2B5EF4-FFF2-40B4-BE49-F238E27FC236}">
                <a16:creationId xmlns:a16="http://schemas.microsoft.com/office/drawing/2014/main" id="{CF93DC6C-1BFD-4414-BF23-471C8831C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490" y="3017047"/>
            <a:ext cx="3945709" cy="2995282"/>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Marcador de contenido 2">
            <a:extLst>
              <a:ext uri="{FF2B5EF4-FFF2-40B4-BE49-F238E27FC236}">
                <a16:creationId xmlns:a16="http://schemas.microsoft.com/office/drawing/2014/main" id="{398FADBC-34BF-4569-8413-5F14417C2125}"/>
              </a:ext>
            </a:extLst>
          </p:cNvPr>
          <p:cNvSpPr>
            <a:spLocks noGrp="1"/>
          </p:cNvSpPr>
          <p:nvPr>
            <p:ph idx="1"/>
          </p:nvPr>
        </p:nvSpPr>
        <p:spPr>
          <a:xfrm>
            <a:off x="6586415" y="840657"/>
            <a:ext cx="4601882" cy="5429623"/>
          </a:xfrm>
        </p:spPr>
        <p:txBody>
          <a:bodyPr anchor="ctr">
            <a:normAutofit/>
          </a:bodyPr>
          <a:lstStyle/>
          <a:p>
            <a:pPr marL="0" indent="0" algn="just">
              <a:buNone/>
            </a:pPr>
            <a:r>
              <a:rPr lang="es-MX" dirty="0">
                <a:latin typeface="Calibri" panose="020F0502020204030204" pitchFamily="34" charset="0"/>
                <a:cs typeface="Calibri" panose="020F0502020204030204" pitchFamily="34" charset="0"/>
              </a:rPr>
              <a:t>En los recursos propios se integra el patrimonio neto de la empresa o neto patrimonial. Se trata, por lo tanto, de la riqueza de la empresa.</a:t>
            </a:r>
          </a:p>
          <a:p>
            <a:pPr algn="just"/>
            <a:endParaRPr lang="es-MX" dirty="0">
              <a:latin typeface="Calibri" panose="020F0502020204030204" pitchFamily="34" charset="0"/>
              <a:cs typeface="Calibri" panose="020F0502020204030204" pitchFamily="34" charset="0"/>
            </a:endParaRPr>
          </a:p>
          <a:p>
            <a:pPr marL="0" indent="0" algn="just">
              <a:buNone/>
            </a:pPr>
            <a:r>
              <a:rPr lang="es-MX" dirty="0">
                <a:latin typeface="Calibri" panose="020F0502020204030204" pitchFamily="34" charset="0"/>
                <a:cs typeface="Calibri" panose="020F0502020204030204" pitchFamily="34" charset="0"/>
              </a:rPr>
              <a:t>Ejemplos:</a:t>
            </a:r>
          </a:p>
          <a:p>
            <a:pPr algn="just"/>
            <a:r>
              <a:rPr lang="es-MX" dirty="0">
                <a:latin typeface="Calibri" panose="020F0502020204030204" pitchFamily="34" charset="0"/>
                <a:cs typeface="Calibri" panose="020F0502020204030204" pitchFamily="34" charset="0"/>
              </a:rPr>
              <a:t>Capital (Suele ser el dinero aportado por los socios)</a:t>
            </a:r>
          </a:p>
          <a:p>
            <a:pPr algn="just"/>
            <a:r>
              <a:rPr lang="es-MX" dirty="0">
                <a:latin typeface="Calibri" panose="020F0502020204030204" pitchFamily="34" charset="0"/>
                <a:cs typeface="Calibri" panose="020F0502020204030204" pitchFamily="34" charset="0"/>
              </a:rPr>
              <a:t>Reservas de la empresa</a:t>
            </a:r>
          </a:p>
          <a:p>
            <a:pPr algn="just"/>
            <a:r>
              <a:rPr lang="es-MX" dirty="0">
                <a:latin typeface="Calibri" panose="020F0502020204030204" pitchFamily="34" charset="0"/>
                <a:cs typeface="Calibri" panose="020F0502020204030204" pitchFamily="34" charset="0"/>
              </a:rPr>
              <a:t>Beneficios que se queda la propia empresa</a:t>
            </a:r>
          </a:p>
          <a:p>
            <a:pPr algn="just"/>
            <a:endParaRPr lang="es-EC" dirty="0">
              <a:latin typeface="Calibri" panose="020F0502020204030204" pitchFamily="34" charset="0"/>
              <a:cs typeface="Calibri" panose="020F0502020204030204" pitchFamily="34" charset="0"/>
            </a:endParaRPr>
          </a:p>
        </p:txBody>
      </p:sp>
      <p:pic>
        <p:nvPicPr>
          <p:cNvPr id="5" name="Imagen 4" descr="Interfaz de usuario gráfica, Aplicación&#10;&#10;Descripción generada automáticamente">
            <a:extLst>
              <a:ext uri="{FF2B5EF4-FFF2-40B4-BE49-F238E27FC236}">
                <a16:creationId xmlns:a16="http://schemas.microsoft.com/office/drawing/2014/main" id="{32897D07-B24B-408C-8826-3CC4CB1A0C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4380" y="3260035"/>
            <a:ext cx="3490467" cy="2559229"/>
          </a:xfrm>
          <a:prstGeom prst="rect">
            <a:avLst/>
          </a:prstGeom>
          <a:ln>
            <a:noFill/>
          </a:ln>
          <a:effectLst>
            <a:softEdge rad="112500"/>
          </a:effectLst>
        </p:spPr>
      </p:pic>
      <p:sp>
        <p:nvSpPr>
          <p:cNvPr id="16" name="Rectangle 6">
            <a:extLst>
              <a:ext uri="{FF2B5EF4-FFF2-40B4-BE49-F238E27FC236}">
                <a16:creationId xmlns:a16="http://schemas.microsoft.com/office/drawing/2014/main" id="{8883AD5B-BA1D-4FA6-8AD8-955000251D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51126" y="5841296"/>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97695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AB0BC72-1C3A-421F-AB0A-D480DA93F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28763" cy="6858000"/>
          </a:xfrm>
          <a:custGeom>
            <a:avLst/>
            <a:gdLst>
              <a:gd name="connsiteX0" fmla="*/ 0 w 7228763"/>
              <a:gd name="connsiteY0" fmla="*/ 0 h 6858000"/>
              <a:gd name="connsiteX1" fmla="*/ 501961 w 7228763"/>
              <a:gd name="connsiteY1" fmla="*/ 0 h 6858000"/>
              <a:gd name="connsiteX2" fmla="*/ 723901 w 7228763"/>
              <a:gd name="connsiteY2" fmla="*/ 0 h 6858000"/>
              <a:gd name="connsiteX3" fmla="*/ 7228583 w 7228763"/>
              <a:gd name="connsiteY3" fmla="*/ 0 h 6858000"/>
              <a:gd name="connsiteX4" fmla="*/ 7228763 w 7228763"/>
              <a:gd name="connsiteY4" fmla="*/ 1 h 6858000"/>
              <a:gd name="connsiteX5" fmla="*/ 7221350 w 7228763"/>
              <a:gd name="connsiteY5" fmla="*/ 30700 h 6858000"/>
              <a:gd name="connsiteX6" fmla="*/ 7199900 w 7228763"/>
              <a:gd name="connsiteY6" fmla="*/ 310025 h 6858000"/>
              <a:gd name="connsiteX7" fmla="*/ 7214938 w 7228763"/>
              <a:gd name="connsiteY7" fmla="*/ 443960 h 6858000"/>
              <a:gd name="connsiteX8" fmla="*/ 7174238 w 7228763"/>
              <a:gd name="connsiteY8" fmla="*/ 642659 h 6858000"/>
              <a:gd name="connsiteX9" fmla="*/ 7166213 w 7228763"/>
              <a:gd name="connsiteY9" fmla="*/ 673307 h 6858000"/>
              <a:gd name="connsiteX10" fmla="*/ 7128963 w 7228763"/>
              <a:gd name="connsiteY10" fmla="*/ 839641 h 6858000"/>
              <a:gd name="connsiteX11" fmla="*/ 7066183 w 7228763"/>
              <a:gd name="connsiteY11" fmla="*/ 958357 h 6858000"/>
              <a:gd name="connsiteX12" fmla="*/ 7070620 w 7228763"/>
              <a:gd name="connsiteY12" fmla="*/ 963398 h 6858000"/>
              <a:gd name="connsiteX13" fmla="*/ 7022851 w 7228763"/>
              <a:gd name="connsiteY13" fmla="*/ 1117169 h 6858000"/>
              <a:gd name="connsiteX14" fmla="*/ 7019920 w 7228763"/>
              <a:gd name="connsiteY14" fmla="*/ 1144352 h 6858000"/>
              <a:gd name="connsiteX15" fmla="*/ 7021476 w 7228763"/>
              <a:gd name="connsiteY15" fmla="*/ 1164484 h 6858000"/>
              <a:gd name="connsiteX16" fmla="*/ 7005576 w 7228763"/>
              <a:gd name="connsiteY16" fmla="*/ 1213829 h 6858000"/>
              <a:gd name="connsiteX17" fmla="*/ 6970919 w 7228763"/>
              <a:gd name="connsiteY17" fmla="*/ 1294823 h 6858000"/>
              <a:gd name="connsiteX18" fmla="*/ 6965413 w 7228763"/>
              <a:gd name="connsiteY18" fmla="*/ 1312193 h 6858000"/>
              <a:gd name="connsiteX19" fmla="*/ 6968106 w 7228763"/>
              <a:gd name="connsiteY19" fmla="*/ 1327626 h 6858000"/>
              <a:gd name="connsiteX20" fmla="*/ 6975202 w 7228763"/>
              <a:gd name="connsiteY20" fmla="*/ 1331644 h 6858000"/>
              <a:gd name="connsiteX21" fmla="*/ 6973366 w 7228763"/>
              <a:gd name="connsiteY21" fmla="*/ 1341276 h 6858000"/>
              <a:gd name="connsiteX22" fmla="*/ 6974428 w 7228763"/>
              <a:gd name="connsiteY22" fmla="*/ 1343945 h 6858000"/>
              <a:gd name="connsiteX23" fmla="*/ 6978971 w 7228763"/>
              <a:gd name="connsiteY23" fmla="*/ 1359134 h 6858000"/>
              <a:gd name="connsiteX24" fmla="*/ 6946335 w 7228763"/>
              <a:gd name="connsiteY24" fmla="*/ 1427803 h 6858000"/>
              <a:gd name="connsiteX25" fmla="*/ 6907208 w 7228763"/>
              <a:gd name="connsiteY25" fmla="*/ 1540278 h 6858000"/>
              <a:gd name="connsiteX26" fmla="*/ 6901698 w 7228763"/>
              <a:gd name="connsiteY26" fmla="*/ 1547262 h 6858000"/>
              <a:gd name="connsiteX27" fmla="*/ 6902877 w 7228763"/>
              <a:gd name="connsiteY27" fmla="*/ 1577056 h 6858000"/>
              <a:gd name="connsiteX28" fmla="*/ 6904067 w 7228763"/>
              <a:gd name="connsiteY28" fmla="*/ 1595898 h 6858000"/>
              <a:gd name="connsiteX29" fmla="*/ 6891817 w 7228763"/>
              <a:gd name="connsiteY29" fmla="*/ 1703726 h 6858000"/>
              <a:gd name="connsiteX30" fmla="*/ 6898520 w 7228763"/>
              <a:gd name="connsiteY30" fmla="*/ 1809535 h 6858000"/>
              <a:gd name="connsiteX31" fmla="*/ 6897783 w 7228763"/>
              <a:gd name="connsiteY31" fmla="*/ 2018310 h 6858000"/>
              <a:gd name="connsiteX32" fmla="*/ 6887647 w 7228763"/>
              <a:gd name="connsiteY32" fmla="*/ 2071355 h 6858000"/>
              <a:gd name="connsiteX33" fmla="*/ 6888952 w 7228763"/>
              <a:gd name="connsiteY33" fmla="*/ 2141166 h 6858000"/>
              <a:gd name="connsiteX34" fmla="*/ 6887101 w 7228763"/>
              <a:gd name="connsiteY34" fmla="*/ 2154548 h 6858000"/>
              <a:gd name="connsiteX35" fmla="*/ 6880519 w 7228763"/>
              <a:gd name="connsiteY35" fmla="*/ 2158153 h 6858000"/>
              <a:gd name="connsiteX36" fmla="*/ 6873389 w 7228763"/>
              <a:gd name="connsiteY36" fmla="*/ 2178174 h 6858000"/>
              <a:gd name="connsiteX37" fmla="*/ 6871679 w 7228763"/>
              <a:gd name="connsiteY37" fmla="*/ 2202858 h 6858000"/>
              <a:gd name="connsiteX38" fmla="*/ 6870321 w 7228763"/>
              <a:gd name="connsiteY38" fmla="*/ 2320214 h 6858000"/>
              <a:gd name="connsiteX39" fmla="*/ 6857787 w 7228763"/>
              <a:gd name="connsiteY39" fmla="*/ 2417011 h 6858000"/>
              <a:gd name="connsiteX40" fmla="*/ 6850905 w 7228763"/>
              <a:gd name="connsiteY40" fmla="*/ 2454207 h 6858000"/>
              <a:gd name="connsiteX41" fmla="*/ 6848900 w 7228763"/>
              <a:gd name="connsiteY41" fmla="*/ 2487203 h 6858000"/>
              <a:gd name="connsiteX42" fmla="*/ 6837487 w 7228763"/>
              <a:gd name="connsiteY42" fmla="*/ 2512282 h 6858000"/>
              <a:gd name="connsiteX43" fmla="*/ 6838494 w 7228763"/>
              <a:gd name="connsiteY43" fmla="*/ 2514318 h 6858000"/>
              <a:gd name="connsiteX44" fmla="*/ 6863982 w 7228763"/>
              <a:gd name="connsiteY44" fmla="*/ 2574334 h 6858000"/>
              <a:gd name="connsiteX45" fmla="*/ 6862893 w 7228763"/>
              <a:gd name="connsiteY45" fmla="*/ 2579877 h 6858000"/>
              <a:gd name="connsiteX46" fmla="*/ 6863047 w 7228763"/>
              <a:gd name="connsiteY46" fmla="*/ 2608928 h 6858000"/>
              <a:gd name="connsiteX47" fmla="*/ 6862462 w 7228763"/>
              <a:gd name="connsiteY47" fmla="*/ 2613111 h 6858000"/>
              <a:gd name="connsiteX48" fmla="*/ 6854084 w 7228763"/>
              <a:gd name="connsiteY48" fmla="*/ 2621996 h 6858000"/>
              <a:gd name="connsiteX49" fmla="*/ 6856559 w 7228763"/>
              <a:gd name="connsiteY49" fmla="*/ 2634265 h 6858000"/>
              <a:gd name="connsiteX50" fmla="*/ 6847985 w 7228763"/>
              <a:gd name="connsiteY50" fmla="*/ 2647237 h 6858000"/>
              <a:gd name="connsiteX51" fmla="*/ 6854115 w 7228763"/>
              <a:gd name="connsiteY51" fmla="*/ 2650786 h 6858000"/>
              <a:gd name="connsiteX52" fmla="*/ 6859942 w 7228763"/>
              <a:gd name="connsiteY52" fmla="*/ 2661993 h 6858000"/>
              <a:gd name="connsiteX53" fmla="*/ 6851884 w 7228763"/>
              <a:gd name="connsiteY53" fmla="*/ 2670949 h 6858000"/>
              <a:gd name="connsiteX54" fmla="*/ 6846115 w 7228763"/>
              <a:gd name="connsiteY54" fmla="*/ 2690255 h 6858000"/>
              <a:gd name="connsiteX55" fmla="*/ 6846964 w 7228763"/>
              <a:gd name="connsiteY55" fmla="*/ 2695683 h 6858000"/>
              <a:gd name="connsiteX56" fmla="*/ 6836011 w 7228763"/>
              <a:gd name="connsiteY56" fmla="*/ 2713964 h 6858000"/>
              <a:gd name="connsiteX57" fmla="*/ 6830478 w 7228763"/>
              <a:gd name="connsiteY57" fmla="*/ 2730175 h 6858000"/>
              <a:gd name="connsiteX58" fmla="*/ 6841091 w 7228763"/>
              <a:gd name="connsiteY58" fmla="*/ 2763497 h 6858000"/>
              <a:gd name="connsiteX59" fmla="*/ 6803520 w 7228763"/>
              <a:gd name="connsiteY59" fmla="*/ 3051539 h 6858000"/>
              <a:gd name="connsiteX60" fmla="*/ 6733280 w 7228763"/>
              <a:gd name="connsiteY60" fmla="*/ 3335396 h 6858000"/>
              <a:gd name="connsiteX61" fmla="*/ 6735884 w 7228763"/>
              <a:gd name="connsiteY61" fmla="*/ 3456509 h 6858000"/>
              <a:gd name="connsiteX62" fmla="*/ 6715764 w 7228763"/>
              <a:gd name="connsiteY62" fmla="*/ 3531827 h 6858000"/>
              <a:gd name="connsiteX63" fmla="*/ 6730329 w 7228763"/>
              <a:gd name="connsiteY63" fmla="*/ 3570877 h 6858000"/>
              <a:gd name="connsiteX64" fmla="*/ 6727426 w 7228763"/>
              <a:gd name="connsiteY64" fmla="*/ 3583849 h 6858000"/>
              <a:gd name="connsiteX65" fmla="*/ 6718706 w 7228763"/>
              <a:gd name="connsiteY65" fmla="*/ 3592763 h 6858000"/>
              <a:gd name="connsiteX66" fmla="*/ 6693350 w 7228763"/>
              <a:gd name="connsiteY66" fmla="*/ 3653485 h 6858000"/>
              <a:gd name="connsiteX67" fmla="*/ 6685983 w 7228763"/>
              <a:gd name="connsiteY67" fmla="*/ 3670528 h 6858000"/>
              <a:gd name="connsiteX68" fmla="*/ 6687033 w 7228763"/>
              <a:gd name="connsiteY68" fmla="*/ 3685990 h 6858000"/>
              <a:gd name="connsiteX69" fmla="*/ 6693711 w 7228763"/>
              <a:gd name="connsiteY69" fmla="*/ 3690283 h 6858000"/>
              <a:gd name="connsiteX70" fmla="*/ 6690843 w 7228763"/>
              <a:gd name="connsiteY70" fmla="*/ 3699787 h 6858000"/>
              <a:gd name="connsiteX71" fmla="*/ 6691624 w 7228763"/>
              <a:gd name="connsiteY71" fmla="*/ 3702486 h 6858000"/>
              <a:gd name="connsiteX72" fmla="*/ 6694549 w 7228763"/>
              <a:gd name="connsiteY72" fmla="*/ 3717784 h 6858000"/>
              <a:gd name="connsiteX73" fmla="*/ 6662489 w 7228763"/>
              <a:gd name="connsiteY73" fmla="*/ 3746229 h 6858000"/>
              <a:gd name="connsiteX74" fmla="*/ 6575429 w 7228763"/>
              <a:gd name="connsiteY74" fmla="*/ 3924910 h 6858000"/>
              <a:gd name="connsiteX75" fmla="*/ 6538994 w 7228763"/>
              <a:gd name="connsiteY75" fmla="*/ 3989353 h 6858000"/>
              <a:gd name="connsiteX76" fmla="*/ 6535698 w 7228763"/>
              <a:gd name="connsiteY76" fmla="*/ 4033899 h 6858000"/>
              <a:gd name="connsiteX77" fmla="*/ 6527053 w 7228763"/>
              <a:gd name="connsiteY77" fmla="*/ 4142250 h 6858000"/>
              <a:gd name="connsiteX78" fmla="*/ 6501843 w 7228763"/>
              <a:gd name="connsiteY78" fmla="*/ 4329442 h 6858000"/>
              <a:gd name="connsiteX79" fmla="*/ 6489841 w 7228763"/>
              <a:gd name="connsiteY79" fmla="*/ 4456184 h 6858000"/>
              <a:gd name="connsiteX80" fmla="*/ 6482918 w 7228763"/>
              <a:gd name="connsiteY80" fmla="*/ 4468478 h 6858000"/>
              <a:gd name="connsiteX81" fmla="*/ 6484019 w 7228763"/>
              <a:gd name="connsiteY81" fmla="*/ 4469862 h 6858000"/>
              <a:gd name="connsiteX82" fmla="*/ 6481759 w 7228763"/>
              <a:gd name="connsiteY82" fmla="*/ 4483797 h 6858000"/>
              <a:gd name="connsiteX83" fmla="*/ 6477370 w 7228763"/>
              <a:gd name="connsiteY83" fmla="*/ 4487091 h 6858000"/>
              <a:gd name="connsiteX84" fmla="*/ 6474598 w 7228763"/>
              <a:gd name="connsiteY84" fmla="*/ 4496728 h 6858000"/>
              <a:gd name="connsiteX85" fmla="*/ 6465848 w 7228763"/>
              <a:gd name="connsiteY85" fmla="*/ 4515918 h 6858000"/>
              <a:gd name="connsiteX86" fmla="*/ 6467296 w 7228763"/>
              <a:gd name="connsiteY86" fmla="*/ 4519316 h 6858000"/>
              <a:gd name="connsiteX87" fmla="*/ 6458903 w 7228763"/>
              <a:gd name="connsiteY87" fmla="*/ 4547957 h 6858000"/>
              <a:gd name="connsiteX88" fmla="*/ 6460248 w 7228763"/>
              <a:gd name="connsiteY88" fmla="*/ 4548262 h 6858000"/>
              <a:gd name="connsiteX89" fmla="*/ 6464276 w 7228763"/>
              <a:gd name="connsiteY89" fmla="*/ 4555939 h 6858000"/>
              <a:gd name="connsiteX90" fmla="*/ 6468635 w 7228763"/>
              <a:gd name="connsiteY90" fmla="*/ 4570815 h 6858000"/>
              <a:gd name="connsiteX91" fmla="*/ 6488206 w 7228763"/>
              <a:gd name="connsiteY91" fmla="*/ 4633846 h 6858000"/>
              <a:gd name="connsiteX92" fmla="*/ 6487272 w 7228763"/>
              <a:gd name="connsiteY92" fmla="*/ 4639816 h 6858000"/>
              <a:gd name="connsiteX93" fmla="*/ 6487581 w 7228763"/>
              <a:gd name="connsiteY93" fmla="*/ 4639923 h 6858000"/>
              <a:gd name="connsiteX94" fmla="*/ 6487249 w 7228763"/>
              <a:gd name="connsiteY94" fmla="*/ 4646192 h 6858000"/>
              <a:gd name="connsiteX95" fmla="*/ 6485570 w 7228763"/>
              <a:gd name="connsiteY95" fmla="*/ 4650706 h 6858000"/>
              <a:gd name="connsiteX96" fmla="*/ 6483759 w 7228763"/>
              <a:gd name="connsiteY96" fmla="*/ 4662290 h 6858000"/>
              <a:gd name="connsiteX97" fmla="*/ 6485315 w 7228763"/>
              <a:gd name="connsiteY97" fmla="*/ 4666180 h 6858000"/>
              <a:gd name="connsiteX98" fmla="*/ 6489077 w 7228763"/>
              <a:gd name="connsiteY98" fmla="*/ 4667585 h 6858000"/>
              <a:gd name="connsiteX99" fmla="*/ 6488467 w 7228763"/>
              <a:gd name="connsiteY99" fmla="*/ 4668660 h 6858000"/>
              <a:gd name="connsiteX100" fmla="*/ 6496179 w 7228763"/>
              <a:gd name="connsiteY100" fmla="*/ 4689807 h 6858000"/>
              <a:gd name="connsiteX101" fmla="*/ 6500957 w 7228763"/>
              <a:gd name="connsiteY101" fmla="*/ 4737890 h 6858000"/>
              <a:gd name="connsiteX102" fmla="*/ 6498641 w 7228763"/>
              <a:gd name="connsiteY102" fmla="*/ 4765657 h 6858000"/>
              <a:gd name="connsiteX103" fmla="*/ 6497829 w 7228763"/>
              <a:gd name="connsiteY103" fmla="*/ 4841463 h 6858000"/>
              <a:gd name="connsiteX104" fmla="*/ 6521578 w 7228763"/>
              <a:gd name="connsiteY104" fmla="*/ 4969863 h 6858000"/>
              <a:gd name="connsiteX105" fmla="*/ 6518695 w 7228763"/>
              <a:gd name="connsiteY105" fmla="*/ 4974028 h 6858000"/>
              <a:gd name="connsiteX106" fmla="*/ 6516513 w 7228763"/>
              <a:gd name="connsiteY106" fmla="*/ 4980318 h 6858000"/>
              <a:gd name="connsiteX107" fmla="*/ 6516763 w 7228763"/>
              <a:gd name="connsiteY107" fmla="*/ 4980501 h 6858000"/>
              <a:gd name="connsiteX108" fmla="*/ 6514121 w 7228763"/>
              <a:gd name="connsiteY108" fmla="*/ 4986338 h 6858000"/>
              <a:gd name="connsiteX109" fmla="*/ 6511173 w 7228763"/>
              <a:gd name="connsiteY109" fmla="*/ 4991296 h 6858000"/>
              <a:gd name="connsiteX110" fmla="*/ 6546537 w 7228763"/>
              <a:gd name="connsiteY110" fmla="*/ 5076895 h 6858000"/>
              <a:gd name="connsiteX111" fmla="*/ 6544581 w 7228763"/>
              <a:gd name="connsiteY111" fmla="*/ 5081568 h 6858000"/>
              <a:gd name="connsiteX112" fmla="*/ 6543750 w 7228763"/>
              <a:gd name="connsiteY112" fmla="*/ 5088173 h 6858000"/>
              <a:gd name="connsiteX113" fmla="*/ 6544034 w 7228763"/>
              <a:gd name="connsiteY113" fmla="*/ 5088300 h 6858000"/>
              <a:gd name="connsiteX114" fmla="*/ 6542660 w 7228763"/>
              <a:gd name="connsiteY114" fmla="*/ 5094558 h 6858000"/>
              <a:gd name="connsiteX115" fmla="*/ 6532096 w 7228763"/>
              <a:gd name="connsiteY115" fmla="*/ 5125620 h 6858000"/>
              <a:gd name="connsiteX116" fmla="*/ 6533049 w 7228763"/>
              <a:gd name="connsiteY116" fmla="*/ 5268004 h 6858000"/>
              <a:gd name="connsiteX117" fmla="*/ 6533970 w 7228763"/>
              <a:gd name="connsiteY117" fmla="*/ 5269530 h 6858000"/>
              <a:gd name="connsiteX118" fmla="*/ 6502603 w 7228763"/>
              <a:gd name="connsiteY118" fmla="*/ 5390941 h 6858000"/>
              <a:gd name="connsiteX119" fmla="*/ 6477660 w 7228763"/>
              <a:gd name="connsiteY119" fmla="*/ 5539927 h 6858000"/>
              <a:gd name="connsiteX120" fmla="*/ 6456458 w 7228763"/>
              <a:gd name="connsiteY120" fmla="*/ 5791594 h 6858000"/>
              <a:gd name="connsiteX121" fmla="*/ 6434556 w 7228763"/>
              <a:gd name="connsiteY121" fmla="*/ 5855206 h 6858000"/>
              <a:gd name="connsiteX122" fmla="*/ 6418454 w 7228763"/>
              <a:gd name="connsiteY122" fmla="*/ 5873582 h 6858000"/>
              <a:gd name="connsiteX123" fmla="*/ 6419875 w 7228763"/>
              <a:gd name="connsiteY123" fmla="*/ 5876037 h 6858000"/>
              <a:gd name="connsiteX124" fmla="*/ 6419775 w 7228763"/>
              <a:gd name="connsiteY124" fmla="*/ 5886534 h 6858000"/>
              <a:gd name="connsiteX125" fmla="*/ 6426971 w 7228763"/>
              <a:gd name="connsiteY125" fmla="*/ 5888644 h 6858000"/>
              <a:gd name="connsiteX126" fmla="*/ 6431999 w 7228763"/>
              <a:gd name="connsiteY126" fmla="*/ 5903832 h 6858000"/>
              <a:gd name="connsiteX127" fmla="*/ 6429798 w 7228763"/>
              <a:gd name="connsiteY127" fmla="*/ 5923391 h 6858000"/>
              <a:gd name="connsiteX128" fmla="*/ 6434072 w 7228763"/>
              <a:gd name="connsiteY128" fmla="*/ 6013205 h 6858000"/>
              <a:gd name="connsiteX129" fmla="*/ 6439333 w 7228763"/>
              <a:gd name="connsiteY129" fmla="*/ 6074018 h 6858000"/>
              <a:gd name="connsiteX130" fmla="*/ 6463083 w 7228763"/>
              <a:gd name="connsiteY130" fmla="*/ 6130837 h 6858000"/>
              <a:gd name="connsiteX131" fmla="*/ 6457360 w 7228763"/>
              <a:gd name="connsiteY131" fmla="*/ 6152982 h 6858000"/>
              <a:gd name="connsiteX132" fmla="*/ 6495529 w 7228763"/>
              <a:gd name="connsiteY132" fmla="*/ 6221100 h 6858000"/>
              <a:gd name="connsiteX133" fmla="*/ 6514948 w 7228763"/>
              <a:gd name="connsiteY133" fmla="*/ 6287550 h 6858000"/>
              <a:gd name="connsiteX134" fmla="*/ 6545124 w 7228763"/>
              <a:gd name="connsiteY134" fmla="*/ 6401595 h 6858000"/>
              <a:gd name="connsiteX135" fmla="*/ 6525833 w 7228763"/>
              <a:gd name="connsiteY135" fmla="*/ 6487110 h 6858000"/>
              <a:gd name="connsiteX136" fmla="*/ 6554825 w 7228763"/>
              <a:gd name="connsiteY136" fmla="*/ 6588589 h 6858000"/>
              <a:gd name="connsiteX137" fmla="*/ 6601569 w 7228763"/>
              <a:gd name="connsiteY137" fmla="*/ 6769963 h 6858000"/>
              <a:gd name="connsiteX138" fmla="*/ 6620945 w 7228763"/>
              <a:gd name="connsiteY138" fmla="*/ 6835814 h 6858000"/>
              <a:gd name="connsiteX139" fmla="*/ 6625906 w 7228763"/>
              <a:gd name="connsiteY139" fmla="*/ 6858000 h 6858000"/>
              <a:gd name="connsiteX140" fmla="*/ 723901 w 7228763"/>
              <a:gd name="connsiteY140" fmla="*/ 6858000 h 6858000"/>
              <a:gd name="connsiteX141" fmla="*/ 501961 w 7228763"/>
              <a:gd name="connsiteY141" fmla="*/ 6858000 h 6858000"/>
              <a:gd name="connsiteX142" fmla="*/ 0 w 7228763"/>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228763" h="6858000">
                <a:moveTo>
                  <a:pt x="0" y="0"/>
                </a:moveTo>
                <a:lnTo>
                  <a:pt x="501961" y="0"/>
                </a:lnTo>
                <a:lnTo>
                  <a:pt x="723901" y="0"/>
                </a:lnTo>
                <a:lnTo>
                  <a:pt x="7228583" y="0"/>
                </a:lnTo>
                <a:lnTo>
                  <a:pt x="7228763" y="1"/>
                </a:lnTo>
                <a:lnTo>
                  <a:pt x="7221350" y="30700"/>
                </a:lnTo>
                <a:cubicBezTo>
                  <a:pt x="7216059" y="84364"/>
                  <a:pt x="7200969" y="241149"/>
                  <a:pt x="7199900" y="310025"/>
                </a:cubicBezTo>
                <a:cubicBezTo>
                  <a:pt x="7203643" y="367544"/>
                  <a:pt x="7214102" y="408251"/>
                  <a:pt x="7214938" y="443960"/>
                </a:cubicBezTo>
                <a:cubicBezTo>
                  <a:pt x="7210660" y="499397"/>
                  <a:pt x="7182360" y="604434"/>
                  <a:pt x="7174238" y="642659"/>
                </a:cubicBezTo>
                <a:cubicBezTo>
                  <a:pt x="7182965" y="657287"/>
                  <a:pt x="7155519" y="658191"/>
                  <a:pt x="7166213" y="673307"/>
                </a:cubicBezTo>
                <a:cubicBezTo>
                  <a:pt x="7166618" y="693769"/>
                  <a:pt x="7143764" y="797295"/>
                  <a:pt x="7128963" y="839641"/>
                </a:cubicBezTo>
                <a:cubicBezTo>
                  <a:pt x="7112293" y="887148"/>
                  <a:pt x="7075906" y="937731"/>
                  <a:pt x="7066183" y="958357"/>
                </a:cubicBezTo>
                <a:cubicBezTo>
                  <a:pt x="7056459" y="978983"/>
                  <a:pt x="7077843" y="936930"/>
                  <a:pt x="7070620" y="963398"/>
                </a:cubicBezTo>
                <a:cubicBezTo>
                  <a:pt x="7063399" y="989867"/>
                  <a:pt x="7031301" y="1087010"/>
                  <a:pt x="7022851" y="1117169"/>
                </a:cubicBezTo>
                <a:cubicBezTo>
                  <a:pt x="7039554" y="1118586"/>
                  <a:pt x="7009272" y="1135372"/>
                  <a:pt x="7019920" y="1144352"/>
                </a:cubicBezTo>
                <a:cubicBezTo>
                  <a:pt x="7029274" y="1150681"/>
                  <a:pt x="7022270" y="1157251"/>
                  <a:pt x="7021476" y="1164484"/>
                </a:cubicBezTo>
                <a:cubicBezTo>
                  <a:pt x="7028800" y="1173524"/>
                  <a:pt x="7015215" y="1205209"/>
                  <a:pt x="7005576" y="1213829"/>
                </a:cubicBezTo>
                <a:cubicBezTo>
                  <a:pt x="6972150" y="1235037"/>
                  <a:pt x="6996546" y="1277327"/>
                  <a:pt x="6970919" y="1294823"/>
                </a:cubicBezTo>
                <a:cubicBezTo>
                  <a:pt x="6967139" y="1300845"/>
                  <a:pt x="6965581" y="1306615"/>
                  <a:pt x="6965413" y="1312193"/>
                </a:cubicBezTo>
                <a:lnTo>
                  <a:pt x="6968106" y="1327626"/>
                </a:lnTo>
                <a:lnTo>
                  <a:pt x="6975202" y="1331644"/>
                </a:lnTo>
                <a:lnTo>
                  <a:pt x="6973366" y="1341276"/>
                </a:lnTo>
                <a:cubicBezTo>
                  <a:pt x="6973720" y="1342166"/>
                  <a:pt x="6974074" y="1343055"/>
                  <a:pt x="6974428" y="1343945"/>
                </a:cubicBezTo>
                <a:cubicBezTo>
                  <a:pt x="6976493" y="1349040"/>
                  <a:pt x="6978286" y="1354080"/>
                  <a:pt x="6978971" y="1359134"/>
                </a:cubicBezTo>
                <a:cubicBezTo>
                  <a:pt x="6974288" y="1373109"/>
                  <a:pt x="6958295" y="1397612"/>
                  <a:pt x="6946335" y="1427803"/>
                </a:cubicBezTo>
                <a:cubicBezTo>
                  <a:pt x="6924178" y="1460349"/>
                  <a:pt x="6924483" y="1505076"/>
                  <a:pt x="6907208" y="1540278"/>
                </a:cubicBezTo>
                <a:lnTo>
                  <a:pt x="6901698" y="1547262"/>
                </a:lnTo>
                <a:lnTo>
                  <a:pt x="6902877" y="1577056"/>
                </a:lnTo>
                <a:cubicBezTo>
                  <a:pt x="6907187" y="1582205"/>
                  <a:pt x="6908314" y="1589568"/>
                  <a:pt x="6904067" y="1595898"/>
                </a:cubicBezTo>
                <a:lnTo>
                  <a:pt x="6891817" y="1703726"/>
                </a:lnTo>
                <a:cubicBezTo>
                  <a:pt x="6890892" y="1739332"/>
                  <a:pt x="6882506" y="1754453"/>
                  <a:pt x="6898520" y="1809535"/>
                </a:cubicBezTo>
                <a:cubicBezTo>
                  <a:pt x="6919736" y="1868036"/>
                  <a:pt x="6890400" y="1952670"/>
                  <a:pt x="6897783" y="2018310"/>
                </a:cubicBezTo>
                <a:cubicBezTo>
                  <a:pt x="6868750" y="2053162"/>
                  <a:pt x="6894827" y="2034561"/>
                  <a:pt x="6887647" y="2071355"/>
                </a:cubicBezTo>
                <a:lnTo>
                  <a:pt x="6888952" y="2141166"/>
                </a:lnTo>
                <a:lnTo>
                  <a:pt x="6887101" y="2154548"/>
                </a:lnTo>
                <a:lnTo>
                  <a:pt x="6880519" y="2158153"/>
                </a:lnTo>
                <a:lnTo>
                  <a:pt x="6873389" y="2178174"/>
                </a:lnTo>
                <a:cubicBezTo>
                  <a:pt x="6871658" y="2185696"/>
                  <a:pt x="6870890" y="2193828"/>
                  <a:pt x="6871679" y="2202858"/>
                </a:cubicBezTo>
                <a:cubicBezTo>
                  <a:pt x="6884787" y="2232772"/>
                  <a:pt x="6852680" y="2283357"/>
                  <a:pt x="6870321" y="2320214"/>
                </a:cubicBezTo>
                <a:cubicBezTo>
                  <a:pt x="6868006" y="2355906"/>
                  <a:pt x="6861023" y="2394678"/>
                  <a:pt x="6857787" y="2417011"/>
                </a:cubicBezTo>
                <a:cubicBezTo>
                  <a:pt x="6846931" y="2426377"/>
                  <a:pt x="6863720" y="2456509"/>
                  <a:pt x="6850905" y="2454207"/>
                </a:cubicBezTo>
                <a:cubicBezTo>
                  <a:pt x="6856659" y="2464947"/>
                  <a:pt x="6853850" y="2476105"/>
                  <a:pt x="6848900" y="2487203"/>
                </a:cubicBezTo>
                <a:lnTo>
                  <a:pt x="6837487" y="2512282"/>
                </a:lnTo>
                <a:cubicBezTo>
                  <a:pt x="6837823" y="2512961"/>
                  <a:pt x="6838158" y="2513640"/>
                  <a:pt x="6838494" y="2514318"/>
                </a:cubicBezTo>
                <a:cubicBezTo>
                  <a:pt x="6846991" y="2534324"/>
                  <a:pt x="6855486" y="2554328"/>
                  <a:pt x="6863982" y="2574334"/>
                </a:cubicBezTo>
                <a:lnTo>
                  <a:pt x="6862893" y="2579877"/>
                </a:lnTo>
                <a:cubicBezTo>
                  <a:pt x="6862738" y="2585644"/>
                  <a:pt x="6863120" y="2603388"/>
                  <a:pt x="6863047" y="2608928"/>
                </a:cubicBezTo>
                <a:lnTo>
                  <a:pt x="6862462" y="2613111"/>
                </a:lnTo>
                <a:lnTo>
                  <a:pt x="6854084" y="2621996"/>
                </a:lnTo>
                <a:lnTo>
                  <a:pt x="6856559" y="2634265"/>
                </a:lnTo>
                <a:lnTo>
                  <a:pt x="6847985" y="2647237"/>
                </a:lnTo>
                <a:cubicBezTo>
                  <a:pt x="6850226" y="2648158"/>
                  <a:pt x="6852294" y="2649356"/>
                  <a:pt x="6854115" y="2650786"/>
                </a:cubicBezTo>
                <a:lnTo>
                  <a:pt x="6859942" y="2661993"/>
                </a:lnTo>
                <a:lnTo>
                  <a:pt x="6851884" y="2670949"/>
                </a:lnTo>
                <a:cubicBezTo>
                  <a:pt x="6864376" y="2672007"/>
                  <a:pt x="6849871" y="2681695"/>
                  <a:pt x="6846115" y="2690255"/>
                </a:cubicBezTo>
                <a:lnTo>
                  <a:pt x="6846964" y="2695683"/>
                </a:lnTo>
                <a:lnTo>
                  <a:pt x="6836011" y="2713964"/>
                </a:lnTo>
                <a:lnTo>
                  <a:pt x="6830478" y="2730175"/>
                </a:lnTo>
                <a:lnTo>
                  <a:pt x="6841091" y="2763497"/>
                </a:lnTo>
                <a:lnTo>
                  <a:pt x="6803520" y="3051539"/>
                </a:lnTo>
                <a:cubicBezTo>
                  <a:pt x="6790420" y="3165645"/>
                  <a:pt x="6749912" y="3216611"/>
                  <a:pt x="6733280" y="3335396"/>
                </a:cubicBezTo>
                <a:lnTo>
                  <a:pt x="6735884" y="3456509"/>
                </a:lnTo>
                <a:lnTo>
                  <a:pt x="6715764" y="3531827"/>
                </a:lnTo>
                <a:lnTo>
                  <a:pt x="6730329" y="3570877"/>
                </a:lnTo>
                <a:lnTo>
                  <a:pt x="6727426" y="3583849"/>
                </a:lnTo>
                <a:lnTo>
                  <a:pt x="6718706" y="3592763"/>
                </a:lnTo>
                <a:cubicBezTo>
                  <a:pt x="6707946" y="3613948"/>
                  <a:pt x="6713985" y="3641245"/>
                  <a:pt x="6693350" y="3653485"/>
                </a:cubicBezTo>
                <a:cubicBezTo>
                  <a:pt x="6688922" y="3659316"/>
                  <a:pt x="6686748" y="3664985"/>
                  <a:pt x="6685983" y="3670528"/>
                </a:cubicBezTo>
                <a:lnTo>
                  <a:pt x="6687033" y="3685990"/>
                </a:lnTo>
                <a:lnTo>
                  <a:pt x="6693711" y="3690283"/>
                </a:lnTo>
                <a:lnTo>
                  <a:pt x="6690843" y="3699787"/>
                </a:lnTo>
                <a:cubicBezTo>
                  <a:pt x="6691104" y="3700686"/>
                  <a:pt x="6691364" y="3701586"/>
                  <a:pt x="6691624" y="3702486"/>
                </a:cubicBezTo>
                <a:cubicBezTo>
                  <a:pt x="6693145" y="3707637"/>
                  <a:pt x="6694400" y="3712728"/>
                  <a:pt x="6694549" y="3717784"/>
                </a:cubicBezTo>
                <a:cubicBezTo>
                  <a:pt x="6659304" y="3711701"/>
                  <a:pt x="6689997" y="3759789"/>
                  <a:pt x="6662489" y="3746229"/>
                </a:cubicBezTo>
                <a:cubicBezTo>
                  <a:pt x="6642637" y="3780750"/>
                  <a:pt x="6605132" y="3867558"/>
                  <a:pt x="6575429" y="3924910"/>
                </a:cubicBezTo>
                <a:lnTo>
                  <a:pt x="6538994" y="3989353"/>
                </a:lnTo>
                <a:lnTo>
                  <a:pt x="6535698" y="4033899"/>
                </a:lnTo>
                <a:cubicBezTo>
                  <a:pt x="6533175" y="4070470"/>
                  <a:pt x="6530536" y="4110146"/>
                  <a:pt x="6527053" y="4142250"/>
                </a:cubicBezTo>
                <a:cubicBezTo>
                  <a:pt x="6519001" y="4200007"/>
                  <a:pt x="6506061" y="4278998"/>
                  <a:pt x="6501843" y="4329442"/>
                </a:cubicBezTo>
                <a:cubicBezTo>
                  <a:pt x="6495642" y="4381764"/>
                  <a:pt x="6492993" y="4433012"/>
                  <a:pt x="6489841" y="4456184"/>
                </a:cubicBezTo>
                <a:lnTo>
                  <a:pt x="6482918" y="4468478"/>
                </a:lnTo>
                <a:lnTo>
                  <a:pt x="6484019" y="4469862"/>
                </a:lnTo>
                <a:cubicBezTo>
                  <a:pt x="6485835" y="4476321"/>
                  <a:pt x="6484493" y="4480555"/>
                  <a:pt x="6481759" y="4483797"/>
                </a:cubicBezTo>
                <a:lnTo>
                  <a:pt x="6477370" y="4487091"/>
                </a:lnTo>
                <a:lnTo>
                  <a:pt x="6474598" y="4496728"/>
                </a:lnTo>
                <a:lnTo>
                  <a:pt x="6465848" y="4515918"/>
                </a:lnTo>
                <a:cubicBezTo>
                  <a:pt x="6466332" y="4517049"/>
                  <a:pt x="6466814" y="4518182"/>
                  <a:pt x="6467296" y="4519316"/>
                </a:cubicBezTo>
                <a:lnTo>
                  <a:pt x="6458903" y="4547957"/>
                </a:lnTo>
                <a:lnTo>
                  <a:pt x="6460248" y="4548262"/>
                </a:lnTo>
                <a:cubicBezTo>
                  <a:pt x="6463078" y="4549595"/>
                  <a:pt x="6464808" y="4551811"/>
                  <a:pt x="6464276" y="4555939"/>
                </a:cubicBezTo>
                <a:cubicBezTo>
                  <a:pt x="6486531" y="4548276"/>
                  <a:pt x="6472165" y="4557977"/>
                  <a:pt x="6468635" y="4570815"/>
                </a:cubicBezTo>
                <a:cubicBezTo>
                  <a:pt x="6472622" y="4583801"/>
                  <a:pt x="6485098" y="4622347"/>
                  <a:pt x="6488206" y="4633846"/>
                </a:cubicBezTo>
                <a:lnTo>
                  <a:pt x="6487272" y="4639816"/>
                </a:lnTo>
                <a:lnTo>
                  <a:pt x="6487581" y="4639923"/>
                </a:lnTo>
                <a:cubicBezTo>
                  <a:pt x="6488082" y="4641190"/>
                  <a:pt x="6488037" y="4643141"/>
                  <a:pt x="6487249" y="4646192"/>
                </a:cubicBezTo>
                <a:lnTo>
                  <a:pt x="6485570" y="4650706"/>
                </a:lnTo>
                <a:lnTo>
                  <a:pt x="6483759" y="4662290"/>
                </a:lnTo>
                <a:cubicBezTo>
                  <a:pt x="6484278" y="4663587"/>
                  <a:pt x="6484797" y="4664883"/>
                  <a:pt x="6485315" y="4666180"/>
                </a:cubicBezTo>
                <a:lnTo>
                  <a:pt x="6489077" y="4667585"/>
                </a:lnTo>
                <a:lnTo>
                  <a:pt x="6488467" y="4668660"/>
                </a:lnTo>
                <a:cubicBezTo>
                  <a:pt x="6480300" y="4676831"/>
                  <a:pt x="6469898" y="4679345"/>
                  <a:pt x="6496179" y="4689807"/>
                </a:cubicBezTo>
                <a:cubicBezTo>
                  <a:pt x="6482141" y="4708535"/>
                  <a:pt x="6498545" y="4712235"/>
                  <a:pt x="6500957" y="4737890"/>
                </a:cubicBezTo>
                <a:cubicBezTo>
                  <a:pt x="6488706" y="4748600"/>
                  <a:pt x="6491350" y="4757223"/>
                  <a:pt x="6498641" y="4765657"/>
                </a:cubicBezTo>
                <a:cubicBezTo>
                  <a:pt x="6490164" y="4790618"/>
                  <a:pt x="6498852" y="4813399"/>
                  <a:pt x="6497829" y="4841463"/>
                </a:cubicBezTo>
                <a:lnTo>
                  <a:pt x="6521578" y="4969863"/>
                </a:lnTo>
                <a:lnTo>
                  <a:pt x="6518695" y="4974028"/>
                </a:lnTo>
                <a:cubicBezTo>
                  <a:pt x="6517064" y="4976933"/>
                  <a:pt x="6516439" y="4978909"/>
                  <a:pt x="6516513" y="4980318"/>
                </a:cubicBezTo>
                <a:lnTo>
                  <a:pt x="6516763" y="4980501"/>
                </a:lnTo>
                <a:lnTo>
                  <a:pt x="6514121" y="4986338"/>
                </a:lnTo>
                <a:lnTo>
                  <a:pt x="6511173" y="4991296"/>
                </a:lnTo>
                <a:cubicBezTo>
                  <a:pt x="6522961" y="5019829"/>
                  <a:pt x="6534748" y="5048361"/>
                  <a:pt x="6546537" y="5076895"/>
                </a:cubicBezTo>
                <a:lnTo>
                  <a:pt x="6544581" y="5081568"/>
                </a:lnTo>
                <a:cubicBezTo>
                  <a:pt x="6543589" y="5084748"/>
                  <a:pt x="6543387" y="5086810"/>
                  <a:pt x="6543750" y="5088173"/>
                </a:cubicBezTo>
                <a:lnTo>
                  <a:pt x="6544034" y="5088300"/>
                </a:lnTo>
                <a:lnTo>
                  <a:pt x="6542660" y="5094558"/>
                </a:lnTo>
                <a:cubicBezTo>
                  <a:pt x="6539647" y="5105196"/>
                  <a:pt x="6536055" y="5115626"/>
                  <a:pt x="6532096" y="5125620"/>
                </a:cubicBezTo>
                <a:cubicBezTo>
                  <a:pt x="6530494" y="5154527"/>
                  <a:pt x="6532737" y="5244020"/>
                  <a:pt x="6533049" y="5268004"/>
                </a:cubicBezTo>
                <a:cubicBezTo>
                  <a:pt x="6533356" y="5268513"/>
                  <a:pt x="6533664" y="5269021"/>
                  <a:pt x="6533970" y="5269530"/>
                </a:cubicBezTo>
                <a:lnTo>
                  <a:pt x="6502603" y="5390941"/>
                </a:lnTo>
                <a:cubicBezTo>
                  <a:pt x="6487576" y="5438194"/>
                  <a:pt x="6471524" y="5465286"/>
                  <a:pt x="6477660" y="5539927"/>
                </a:cubicBezTo>
                <a:cubicBezTo>
                  <a:pt x="6469926" y="5610775"/>
                  <a:pt x="6461800" y="5740573"/>
                  <a:pt x="6456458" y="5791594"/>
                </a:cubicBezTo>
                <a:cubicBezTo>
                  <a:pt x="6427890" y="5787060"/>
                  <a:pt x="6468179" y="5849672"/>
                  <a:pt x="6434556" y="5855206"/>
                </a:cubicBezTo>
                <a:cubicBezTo>
                  <a:pt x="6436026" y="5860240"/>
                  <a:pt x="6415712" y="5868910"/>
                  <a:pt x="6418454" y="5873582"/>
                </a:cubicBezTo>
                <a:cubicBezTo>
                  <a:pt x="6418927" y="5874401"/>
                  <a:pt x="6419401" y="5875218"/>
                  <a:pt x="6419875" y="5876037"/>
                </a:cubicBezTo>
                <a:lnTo>
                  <a:pt x="6419775" y="5886534"/>
                </a:lnTo>
                <a:lnTo>
                  <a:pt x="6426971" y="5888644"/>
                </a:lnTo>
                <a:cubicBezTo>
                  <a:pt x="6428647" y="5893707"/>
                  <a:pt x="6430322" y="5898769"/>
                  <a:pt x="6431999" y="5903832"/>
                </a:cubicBezTo>
                <a:cubicBezTo>
                  <a:pt x="6432764" y="5909651"/>
                  <a:pt x="6432285" y="5916068"/>
                  <a:pt x="6429798" y="5923391"/>
                </a:cubicBezTo>
                <a:cubicBezTo>
                  <a:pt x="6409104" y="5948880"/>
                  <a:pt x="6461339" y="5981626"/>
                  <a:pt x="6434072" y="6013205"/>
                </a:cubicBezTo>
                <a:cubicBezTo>
                  <a:pt x="6426624" y="6024901"/>
                  <a:pt x="6431095" y="6066777"/>
                  <a:pt x="6439333" y="6074018"/>
                </a:cubicBezTo>
                <a:cubicBezTo>
                  <a:pt x="6439795" y="6081731"/>
                  <a:pt x="6453428" y="6126985"/>
                  <a:pt x="6463083" y="6130837"/>
                </a:cubicBezTo>
                <a:cubicBezTo>
                  <a:pt x="6474368" y="6137057"/>
                  <a:pt x="6441750" y="6156330"/>
                  <a:pt x="6457360" y="6152982"/>
                </a:cubicBezTo>
                <a:cubicBezTo>
                  <a:pt x="6454563" y="6186619"/>
                  <a:pt x="6497804" y="6191636"/>
                  <a:pt x="6495529" y="6221100"/>
                </a:cubicBezTo>
                <a:cubicBezTo>
                  <a:pt x="6497396" y="6222126"/>
                  <a:pt x="6506682" y="6257468"/>
                  <a:pt x="6514948" y="6287550"/>
                </a:cubicBezTo>
                <a:cubicBezTo>
                  <a:pt x="6523215" y="6317632"/>
                  <a:pt x="6556102" y="6391312"/>
                  <a:pt x="6545124" y="6401595"/>
                </a:cubicBezTo>
                <a:cubicBezTo>
                  <a:pt x="6546214" y="6423902"/>
                  <a:pt x="6525024" y="6432919"/>
                  <a:pt x="6525833" y="6487110"/>
                </a:cubicBezTo>
                <a:cubicBezTo>
                  <a:pt x="6547115" y="6574474"/>
                  <a:pt x="6547900" y="6553611"/>
                  <a:pt x="6554825" y="6588589"/>
                </a:cubicBezTo>
                <a:cubicBezTo>
                  <a:pt x="6583783" y="6637976"/>
                  <a:pt x="6536155" y="6687723"/>
                  <a:pt x="6601569" y="6769963"/>
                </a:cubicBezTo>
                <a:cubicBezTo>
                  <a:pt x="6623036" y="6819284"/>
                  <a:pt x="6607516" y="6817955"/>
                  <a:pt x="6620945" y="6835814"/>
                </a:cubicBezTo>
                <a:lnTo>
                  <a:pt x="6625906" y="6858000"/>
                </a:lnTo>
                <a:lnTo>
                  <a:pt x="723901" y="6858000"/>
                </a:lnTo>
                <a:lnTo>
                  <a:pt x="50196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Marcador de contenido 2">
            <a:extLst>
              <a:ext uri="{FF2B5EF4-FFF2-40B4-BE49-F238E27FC236}">
                <a16:creationId xmlns:a16="http://schemas.microsoft.com/office/drawing/2014/main" id="{FBAB996F-4D66-4D05-AF69-945D7BCF61BA}"/>
              </a:ext>
            </a:extLst>
          </p:cNvPr>
          <p:cNvSpPr>
            <a:spLocks noGrp="1"/>
          </p:cNvSpPr>
          <p:nvPr>
            <p:ph idx="1"/>
          </p:nvPr>
        </p:nvSpPr>
        <p:spPr>
          <a:xfrm>
            <a:off x="289742" y="1151251"/>
            <a:ext cx="6649278" cy="4464358"/>
          </a:xfrm>
        </p:spPr>
        <p:txBody>
          <a:bodyPr>
            <a:noAutofit/>
          </a:bodyPr>
          <a:lstStyle/>
          <a:p>
            <a:pPr marL="0" indent="0" algn="just">
              <a:lnSpc>
                <a:spcPct val="90000"/>
              </a:lnSpc>
              <a:buNone/>
            </a:pPr>
            <a:r>
              <a:rPr lang="es-MX" sz="1600" b="1" dirty="0">
                <a:latin typeface="Calibri" panose="020F0502020204030204" pitchFamily="34" charset="0"/>
                <a:cs typeface="Calibri" panose="020F0502020204030204" pitchFamily="34" charset="0"/>
              </a:rPr>
              <a:t>Pasivo exigible a L/P: </a:t>
            </a:r>
            <a:r>
              <a:rPr lang="es-MX" sz="1600" dirty="0">
                <a:latin typeface="Calibri" panose="020F0502020204030204" pitchFamily="34" charset="0"/>
                <a:cs typeface="Calibri" panose="020F0502020204030204" pitchFamily="34" charset="0"/>
              </a:rPr>
              <a:t>En el pasivo exigible a L/P se integran todas las deudas que posee la empresa con terceros cuyo vencimiento es superior a un año.</a:t>
            </a:r>
          </a:p>
          <a:p>
            <a:pPr marL="0" indent="0" algn="just">
              <a:lnSpc>
                <a:spcPct val="90000"/>
              </a:lnSpc>
              <a:buNone/>
            </a:pPr>
            <a:r>
              <a:rPr lang="es-MX" sz="1600" dirty="0">
                <a:latin typeface="Calibri" panose="020F0502020204030204" pitchFamily="34" charset="0"/>
                <a:cs typeface="Calibri" panose="020F0502020204030204" pitchFamily="34" charset="0"/>
              </a:rPr>
              <a:t>Ejemplo:</a:t>
            </a:r>
          </a:p>
          <a:p>
            <a:pPr marL="0" indent="0" algn="just">
              <a:lnSpc>
                <a:spcPct val="90000"/>
              </a:lnSpc>
              <a:buNone/>
            </a:pPr>
            <a:r>
              <a:rPr lang="es-MX" sz="1600" dirty="0">
                <a:latin typeface="Calibri" panose="020F0502020204030204" pitchFamily="34" charset="0"/>
                <a:cs typeface="Calibri" panose="020F0502020204030204" pitchFamily="34" charset="0"/>
              </a:rPr>
              <a:t>Inmovilizado intangible: Propiedad industrial </a:t>
            </a:r>
            <a:endParaRPr lang="es-EC" sz="1600" dirty="0">
              <a:latin typeface="Calibri" panose="020F0502020204030204" pitchFamily="34" charset="0"/>
              <a:cs typeface="Calibri" panose="020F0502020204030204" pitchFamily="34" charset="0"/>
            </a:endParaRPr>
          </a:p>
          <a:p>
            <a:pPr marL="0" indent="0" algn="just">
              <a:lnSpc>
                <a:spcPct val="90000"/>
              </a:lnSpc>
              <a:buNone/>
            </a:pPr>
            <a:r>
              <a:rPr lang="es-EC" sz="1600" dirty="0">
                <a:latin typeface="Calibri" panose="020F0502020204030204" pitchFamily="34" charset="0"/>
                <a:cs typeface="Calibri" panose="020F0502020204030204" pitchFamily="34" charset="0"/>
              </a:rPr>
              <a:t>I</a:t>
            </a:r>
            <a:r>
              <a:rPr lang="es-MX" sz="1600" dirty="0" err="1">
                <a:latin typeface="Calibri" panose="020F0502020204030204" pitchFamily="34" charset="0"/>
                <a:cs typeface="Calibri" panose="020F0502020204030204" pitchFamily="34" charset="0"/>
              </a:rPr>
              <a:t>nmovilizado</a:t>
            </a:r>
            <a:r>
              <a:rPr lang="es-MX" sz="1600" dirty="0">
                <a:latin typeface="Calibri" panose="020F0502020204030204" pitchFamily="34" charset="0"/>
                <a:cs typeface="Calibri" panose="020F0502020204030204" pitchFamily="34" charset="0"/>
              </a:rPr>
              <a:t> material</a:t>
            </a:r>
            <a:r>
              <a:rPr lang="es-EC" sz="1600" dirty="0">
                <a:latin typeface="Calibri" panose="020F0502020204030204" pitchFamily="34" charset="0"/>
                <a:cs typeface="Calibri" panose="020F0502020204030204" pitchFamily="34" charset="0"/>
              </a:rPr>
              <a:t>: C</a:t>
            </a:r>
            <a:r>
              <a:rPr lang="es-MX" sz="1600" dirty="0" err="1">
                <a:latin typeface="Calibri" panose="020F0502020204030204" pitchFamily="34" charset="0"/>
                <a:cs typeface="Calibri" panose="020F0502020204030204" pitchFamily="34" charset="0"/>
              </a:rPr>
              <a:t>onstrucciones</a:t>
            </a:r>
            <a:r>
              <a:rPr lang="es-MX" sz="1600" dirty="0">
                <a:latin typeface="Calibri" panose="020F0502020204030204" pitchFamily="34" charset="0"/>
                <a:cs typeface="Calibri" panose="020F0502020204030204" pitchFamily="34" charset="0"/>
              </a:rPr>
              <a:t> </a:t>
            </a:r>
            <a:endParaRPr lang="es-EC" sz="1600" dirty="0">
              <a:latin typeface="Calibri" panose="020F0502020204030204" pitchFamily="34" charset="0"/>
              <a:cs typeface="Calibri" panose="020F0502020204030204" pitchFamily="34" charset="0"/>
            </a:endParaRPr>
          </a:p>
          <a:p>
            <a:pPr marL="0" indent="0" algn="just">
              <a:lnSpc>
                <a:spcPct val="90000"/>
              </a:lnSpc>
              <a:buNone/>
            </a:pPr>
            <a:r>
              <a:rPr lang="es-MX" sz="1600" dirty="0">
                <a:latin typeface="Calibri" panose="020F0502020204030204" pitchFamily="34" charset="0"/>
                <a:cs typeface="Calibri" panose="020F0502020204030204" pitchFamily="34" charset="0"/>
              </a:rPr>
              <a:t>Inmovilizado financiero </a:t>
            </a:r>
            <a:r>
              <a:rPr lang="es-EC" sz="1600" dirty="0">
                <a:latin typeface="Calibri" panose="020F0502020204030204" pitchFamily="34" charset="0"/>
                <a:cs typeface="Calibri" panose="020F0502020204030204" pitchFamily="34" charset="0"/>
              </a:rPr>
              <a:t>: </a:t>
            </a:r>
            <a:r>
              <a:rPr lang="es-MX" sz="1600" dirty="0">
                <a:latin typeface="Calibri" panose="020F0502020204030204" pitchFamily="34" charset="0"/>
                <a:cs typeface="Calibri" panose="020F0502020204030204" pitchFamily="34" charset="0"/>
              </a:rPr>
              <a:t>Acciones y obligaciones</a:t>
            </a:r>
            <a:r>
              <a:rPr lang="es-EC" sz="1600" dirty="0">
                <a:latin typeface="Calibri" panose="020F0502020204030204" pitchFamily="34" charset="0"/>
                <a:cs typeface="Calibri" panose="020F0502020204030204" pitchFamily="34" charset="0"/>
              </a:rPr>
              <a:t>.</a:t>
            </a:r>
            <a:endParaRPr lang="es-MX" sz="1600" dirty="0">
              <a:latin typeface="Calibri" panose="020F0502020204030204" pitchFamily="34" charset="0"/>
              <a:cs typeface="Calibri" panose="020F0502020204030204" pitchFamily="34" charset="0"/>
            </a:endParaRPr>
          </a:p>
          <a:p>
            <a:pPr algn="just">
              <a:lnSpc>
                <a:spcPct val="90000"/>
              </a:lnSpc>
            </a:pPr>
            <a:endParaRPr lang="es-MX" sz="1600" dirty="0">
              <a:latin typeface="Calibri" panose="020F0502020204030204" pitchFamily="34" charset="0"/>
              <a:cs typeface="Calibri" panose="020F0502020204030204" pitchFamily="34" charset="0"/>
            </a:endParaRPr>
          </a:p>
          <a:p>
            <a:pPr marL="0" indent="0" algn="just">
              <a:lnSpc>
                <a:spcPct val="90000"/>
              </a:lnSpc>
              <a:buNone/>
            </a:pPr>
            <a:r>
              <a:rPr lang="es-MX" sz="1600" b="1" dirty="0">
                <a:latin typeface="Calibri" panose="020F0502020204030204" pitchFamily="34" charset="0"/>
                <a:cs typeface="Calibri" panose="020F0502020204030204" pitchFamily="34" charset="0"/>
              </a:rPr>
              <a:t>Pasivo exigible a C/P: </a:t>
            </a:r>
            <a:r>
              <a:rPr lang="es-MX" sz="1600" dirty="0">
                <a:latin typeface="Calibri" panose="020F0502020204030204" pitchFamily="34" charset="0"/>
                <a:cs typeface="Calibri" panose="020F0502020204030204" pitchFamily="34" charset="0"/>
              </a:rPr>
              <a:t>En el pasivo exigible a C/P se integran todas las deudas que posee la empresa con terceros cuyo vencimiento sea menor o igual aun año.</a:t>
            </a:r>
            <a:endParaRPr lang="es-EC" sz="1600" dirty="0">
              <a:latin typeface="Calibri" panose="020F0502020204030204" pitchFamily="34" charset="0"/>
              <a:cs typeface="Calibri" panose="020F0502020204030204" pitchFamily="34" charset="0"/>
            </a:endParaRPr>
          </a:p>
          <a:p>
            <a:pPr marL="0" indent="0" algn="just">
              <a:lnSpc>
                <a:spcPct val="90000"/>
              </a:lnSpc>
              <a:buNone/>
            </a:pPr>
            <a:r>
              <a:rPr lang="es-EC" sz="1600" dirty="0">
                <a:latin typeface="Calibri" panose="020F0502020204030204" pitchFamily="34" charset="0"/>
                <a:cs typeface="Calibri" panose="020F0502020204030204" pitchFamily="34" charset="0"/>
              </a:rPr>
              <a:t>Ejemplo:</a:t>
            </a:r>
          </a:p>
          <a:p>
            <a:pPr marL="0" indent="0" algn="just">
              <a:lnSpc>
                <a:spcPct val="90000"/>
              </a:lnSpc>
              <a:buNone/>
            </a:pPr>
            <a:r>
              <a:rPr lang="es-MX" sz="1600" dirty="0">
                <a:latin typeface="Calibri" panose="020F0502020204030204" pitchFamily="34" charset="0"/>
                <a:cs typeface="Calibri" panose="020F0502020204030204" pitchFamily="34" charset="0"/>
              </a:rPr>
              <a:t>Existencias</a:t>
            </a:r>
            <a:r>
              <a:rPr lang="es-EC" sz="1600" dirty="0">
                <a:latin typeface="Calibri" panose="020F0502020204030204" pitchFamily="34" charset="0"/>
                <a:cs typeface="Calibri" panose="020F0502020204030204" pitchFamily="34" charset="0"/>
              </a:rPr>
              <a:t>:</a:t>
            </a:r>
            <a:r>
              <a:rPr lang="es-MX" sz="1600" dirty="0">
                <a:latin typeface="Calibri" panose="020F0502020204030204" pitchFamily="34" charset="0"/>
                <a:cs typeface="Calibri" panose="020F0502020204030204" pitchFamily="34" charset="0"/>
              </a:rPr>
              <a:t> </a:t>
            </a:r>
            <a:r>
              <a:rPr lang="es-EC" sz="1600" dirty="0">
                <a:latin typeface="Calibri" panose="020F0502020204030204" pitchFamily="34" charset="0"/>
                <a:cs typeface="Calibri" panose="020F0502020204030204" pitchFamily="34" charset="0"/>
              </a:rPr>
              <a:t>M</a:t>
            </a:r>
            <a:r>
              <a:rPr lang="es-MX" sz="1600" dirty="0" err="1">
                <a:latin typeface="Calibri" panose="020F0502020204030204" pitchFamily="34" charset="0"/>
                <a:cs typeface="Calibri" panose="020F0502020204030204" pitchFamily="34" charset="0"/>
              </a:rPr>
              <a:t>ercadería</a:t>
            </a:r>
            <a:r>
              <a:rPr lang="es-MX" sz="1600" dirty="0">
                <a:latin typeface="Calibri" panose="020F0502020204030204" pitchFamily="34" charset="0"/>
                <a:cs typeface="Calibri" panose="020F0502020204030204" pitchFamily="34" charset="0"/>
              </a:rPr>
              <a:t> </a:t>
            </a:r>
            <a:endParaRPr lang="es-EC" sz="1600" dirty="0">
              <a:latin typeface="Calibri" panose="020F0502020204030204" pitchFamily="34" charset="0"/>
              <a:cs typeface="Calibri" panose="020F0502020204030204" pitchFamily="34" charset="0"/>
            </a:endParaRPr>
          </a:p>
          <a:p>
            <a:pPr marL="0" indent="0" algn="just">
              <a:lnSpc>
                <a:spcPct val="90000"/>
              </a:lnSpc>
              <a:buNone/>
            </a:pPr>
            <a:r>
              <a:rPr lang="es-MX" sz="1600" dirty="0">
                <a:latin typeface="Calibri" panose="020F0502020204030204" pitchFamily="34" charset="0"/>
                <a:cs typeface="Calibri" panose="020F0502020204030204" pitchFamily="34" charset="0"/>
              </a:rPr>
              <a:t>Deudores comerciales</a:t>
            </a:r>
            <a:r>
              <a:rPr lang="es-EC" sz="1600" dirty="0">
                <a:latin typeface="Calibri" panose="020F0502020204030204" pitchFamily="34" charset="0"/>
                <a:cs typeface="Calibri" panose="020F0502020204030204" pitchFamily="34" charset="0"/>
              </a:rPr>
              <a:t>: C</a:t>
            </a:r>
            <a:r>
              <a:rPr lang="es-MX" sz="1600" dirty="0" err="1">
                <a:latin typeface="Calibri" panose="020F0502020204030204" pitchFamily="34" charset="0"/>
                <a:cs typeface="Calibri" panose="020F0502020204030204" pitchFamily="34" charset="0"/>
              </a:rPr>
              <a:t>lientes</a:t>
            </a:r>
            <a:r>
              <a:rPr lang="es-MX" sz="1600" dirty="0">
                <a:latin typeface="Calibri" panose="020F0502020204030204" pitchFamily="34" charset="0"/>
                <a:cs typeface="Calibri" panose="020F0502020204030204" pitchFamily="34" charset="0"/>
              </a:rPr>
              <a:t> </a:t>
            </a:r>
            <a:endParaRPr lang="es-EC" sz="1600" dirty="0">
              <a:latin typeface="Calibri" panose="020F0502020204030204" pitchFamily="34" charset="0"/>
              <a:cs typeface="Calibri" panose="020F0502020204030204" pitchFamily="34" charset="0"/>
            </a:endParaRPr>
          </a:p>
          <a:p>
            <a:pPr marL="0" indent="0" algn="just">
              <a:lnSpc>
                <a:spcPct val="90000"/>
              </a:lnSpc>
              <a:buNone/>
            </a:pPr>
            <a:r>
              <a:rPr lang="es-MX" sz="1600" dirty="0">
                <a:latin typeface="Calibri" panose="020F0502020204030204" pitchFamily="34" charset="0"/>
                <a:cs typeface="Calibri" panose="020F0502020204030204" pitchFamily="34" charset="0"/>
              </a:rPr>
              <a:t>Inversiones financieras a corto plazo</a:t>
            </a:r>
            <a:r>
              <a:rPr lang="es-EC" sz="1600" dirty="0">
                <a:latin typeface="Calibri" panose="020F0502020204030204" pitchFamily="34" charset="0"/>
                <a:cs typeface="Calibri" panose="020F0502020204030204" pitchFamily="34" charset="0"/>
              </a:rPr>
              <a:t>: </a:t>
            </a:r>
            <a:r>
              <a:rPr lang="es-MX" sz="1600" dirty="0">
                <a:latin typeface="Calibri" panose="020F0502020204030204" pitchFamily="34" charset="0"/>
                <a:cs typeface="Calibri" panose="020F0502020204030204" pitchFamily="34" charset="0"/>
              </a:rPr>
              <a:t>Acciones </a:t>
            </a:r>
            <a:endParaRPr lang="es-EC" sz="1600" dirty="0">
              <a:latin typeface="Calibri" panose="020F0502020204030204" pitchFamily="34" charset="0"/>
              <a:cs typeface="Calibri" panose="020F0502020204030204" pitchFamily="34" charset="0"/>
            </a:endParaRPr>
          </a:p>
          <a:p>
            <a:pPr marL="0" indent="0" algn="just">
              <a:lnSpc>
                <a:spcPct val="90000"/>
              </a:lnSpc>
              <a:buNone/>
            </a:pPr>
            <a:r>
              <a:rPr lang="es-EC" sz="1600" dirty="0">
                <a:latin typeface="Calibri" panose="020F0502020204030204" pitchFamily="34" charset="0"/>
                <a:cs typeface="Calibri" panose="020F0502020204030204" pitchFamily="34" charset="0"/>
              </a:rPr>
              <a:t>T</a:t>
            </a:r>
            <a:r>
              <a:rPr lang="es-MX" sz="1600" dirty="0" err="1">
                <a:latin typeface="Calibri" panose="020F0502020204030204" pitchFamily="34" charset="0"/>
                <a:cs typeface="Calibri" panose="020F0502020204030204" pitchFamily="34" charset="0"/>
              </a:rPr>
              <a:t>esorería</a:t>
            </a:r>
            <a:r>
              <a:rPr lang="es-EC" sz="1600" dirty="0">
                <a:latin typeface="Calibri" panose="020F0502020204030204" pitchFamily="34" charset="0"/>
                <a:cs typeface="Calibri" panose="020F0502020204030204" pitchFamily="34" charset="0"/>
              </a:rPr>
              <a:t>:</a:t>
            </a:r>
            <a:r>
              <a:rPr lang="es-MX" sz="1600" dirty="0">
                <a:latin typeface="Calibri" panose="020F0502020204030204" pitchFamily="34" charset="0"/>
                <a:cs typeface="Calibri" panose="020F0502020204030204" pitchFamily="34" charset="0"/>
              </a:rPr>
              <a:t> </a:t>
            </a:r>
            <a:r>
              <a:rPr lang="es-EC" sz="1600" dirty="0">
                <a:latin typeface="Calibri" panose="020F0502020204030204" pitchFamily="34" charset="0"/>
                <a:cs typeface="Calibri" panose="020F0502020204030204" pitchFamily="34" charset="0"/>
              </a:rPr>
              <a:t>C</a:t>
            </a:r>
            <a:r>
              <a:rPr lang="es-MX" sz="1600" dirty="0">
                <a:latin typeface="Calibri" panose="020F0502020204030204" pitchFamily="34" charset="0"/>
                <a:cs typeface="Calibri" panose="020F0502020204030204" pitchFamily="34" charset="0"/>
              </a:rPr>
              <a:t>aja </a:t>
            </a:r>
          </a:p>
        </p:txBody>
      </p:sp>
      <p:pic>
        <p:nvPicPr>
          <p:cNvPr id="5" name="Imagen 4" descr="Interfaz de usuario gráfica&#10;&#10;Descripción generada automáticamente">
            <a:extLst>
              <a:ext uri="{FF2B5EF4-FFF2-40B4-BE49-F238E27FC236}">
                <a16:creationId xmlns:a16="http://schemas.microsoft.com/office/drawing/2014/main" id="{693F1A9D-6656-4421-A912-89F98F971AB8}"/>
              </a:ext>
            </a:extLst>
          </p:cNvPr>
          <p:cNvPicPr>
            <a:picLocks noChangeAspect="1"/>
          </p:cNvPicPr>
          <p:nvPr/>
        </p:nvPicPr>
        <p:blipFill rotWithShape="1">
          <a:blip r:embed="rId3">
            <a:extLst>
              <a:ext uri="{28A0092B-C50C-407E-A947-70E740481C1C}">
                <a14:useLocalDpi xmlns:a14="http://schemas.microsoft.com/office/drawing/2010/main" val="0"/>
              </a:ext>
            </a:extLst>
          </a:blip>
          <a:srcRect l="303"/>
          <a:stretch/>
        </p:blipFill>
        <p:spPr>
          <a:xfrm>
            <a:off x="7253784" y="1481147"/>
            <a:ext cx="3951737" cy="3911130"/>
          </a:xfrm>
          <a:prstGeom prst="rect">
            <a:avLst/>
          </a:prstGeom>
        </p:spPr>
      </p:pic>
    </p:spTree>
    <p:extLst>
      <p:ext uri="{BB962C8B-B14F-4D97-AF65-F5344CB8AC3E}">
        <p14:creationId xmlns:p14="http://schemas.microsoft.com/office/powerpoint/2010/main" val="1891387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AB0BC72-1C3A-421F-AB0A-D480DA93F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28763" cy="6858000"/>
          </a:xfrm>
          <a:custGeom>
            <a:avLst/>
            <a:gdLst>
              <a:gd name="connsiteX0" fmla="*/ 0 w 7228763"/>
              <a:gd name="connsiteY0" fmla="*/ 0 h 6858000"/>
              <a:gd name="connsiteX1" fmla="*/ 501961 w 7228763"/>
              <a:gd name="connsiteY1" fmla="*/ 0 h 6858000"/>
              <a:gd name="connsiteX2" fmla="*/ 723901 w 7228763"/>
              <a:gd name="connsiteY2" fmla="*/ 0 h 6858000"/>
              <a:gd name="connsiteX3" fmla="*/ 7228583 w 7228763"/>
              <a:gd name="connsiteY3" fmla="*/ 0 h 6858000"/>
              <a:gd name="connsiteX4" fmla="*/ 7228763 w 7228763"/>
              <a:gd name="connsiteY4" fmla="*/ 1 h 6858000"/>
              <a:gd name="connsiteX5" fmla="*/ 7221350 w 7228763"/>
              <a:gd name="connsiteY5" fmla="*/ 30700 h 6858000"/>
              <a:gd name="connsiteX6" fmla="*/ 7199900 w 7228763"/>
              <a:gd name="connsiteY6" fmla="*/ 310025 h 6858000"/>
              <a:gd name="connsiteX7" fmla="*/ 7214938 w 7228763"/>
              <a:gd name="connsiteY7" fmla="*/ 443960 h 6858000"/>
              <a:gd name="connsiteX8" fmla="*/ 7174238 w 7228763"/>
              <a:gd name="connsiteY8" fmla="*/ 642659 h 6858000"/>
              <a:gd name="connsiteX9" fmla="*/ 7166213 w 7228763"/>
              <a:gd name="connsiteY9" fmla="*/ 673307 h 6858000"/>
              <a:gd name="connsiteX10" fmla="*/ 7128963 w 7228763"/>
              <a:gd name="connsiteY10" fmla="*/ 839641 h 6858000"/>
              <a:gd name="connsiteX11" fmla="*/ 7066183 w 7228763"/>
              <a:gd name="connsiteY11" fmla="*/ 958357 h 6858000"/>
              <a:gd name="connsiteX12" fmla="*/ 7070620 w 7228763"/>
              <a:gd name="connsiteY12" fmla="*/ 963398 h 6858000"/>
              <a:gd name="connsiteX13" fmla="*/ 7022851 w 7228763"/>
              <a:gd name="connsiteY13" fmla="*/ 1117169 h 6858000"/>
              <a:gd name="connsiteX14" fmla="*/ 7019920 w 7228763"/>
              <a:gd name="connsiteY14" fmla="*/ 1144352 h 6858000"/>
              <a:gd name="connsiteX15" fmla="*/ 7021476 w 7228763"/>
              <a:gd name="connsiteY15" fmla="*/ 1164484 h 6858000"/>
              <a:gd name="connsiteX16" fmla="*/ 7005576 w 7228763"/>
              <a:gd name="connsiteY16" fmla="*/ 1213829 h 6858000"/>
              <a:gd name="connsiteX17" fmla="*/ 6970919 w 7228763"/>
              <a:gd name="connsiteY17" fmla="*/ 1294823 h 6858000"/>
              <a:gd name="connsiteX18" fmla="*/ 6965413 w 7228763"/>
              <a:gd name="connsiteY18" fmla="*/ 1312193 h 6858000"/>
              <a:gd name="connsiteX19" fmla="*/ 6968106 w 7228763"/>
              <a:gd name="connsiteY19" fmla="*/ 1327626 h 6858000"/>
              <a:gd name="connsiteX20" fmla="*/ 6975202 w 7228763"/>
              <a:gd name="connsiteY20" fmla="*/ 1331644 h 6858000"/>
              <a:gd name="connsiteX21" fmla="*/ 6973366 w 7228763"/>
              <a:gd name="connsiteY21" fmla="*/ 1341276 h 6858000"/>
              <a:gd name="connsiteX22" fmla="*/ 6974428 w 7228763"/>
              <a:gd name="connsiteY22" fmla="*/ 1343945 h 6858000"/>
              <a:gd name="connsiteX23" fmla="*/ 6978971 w 7228763"/>
              <a:gd name="connsiteY23" fmla="*/ 1359134 h 6858000"/>
              <a:gd name="connsiteX24" fmla="*/ 6946335 w 7228763"/>
              <a:gd name="connsiteY24" fmla="*/ 1427803 h 6858000"/>
              <a:gd name="connsiteX25" fmla="*/ 6907208 w 7228763"/>
              <a:gd name="connsiteY25" fmla="*/ 1540278 h 6858000"/>
              <a:gd name="connsiteX26" fmla="*/ 6901698 w 7228763"/>
              <a:gd name="connsiteY26" fmla="*/ 1547262 h 6858000"/>
              <a:gd name="connsiteX27" fmla="*/ 6902877 w 7228763"/>
              <a:gd name="connsiteY27" fmla="*/ 1577056 h 6858000"/>
              <a:gd name="connsiteX28" fmla="*/ 6904067 w 7228763"/>
              <a:gd name="connsiteY28" fmla="*/ 1595898 h 6858000"/>
              <a:gd name="connsiteX29" fmla="*/ 6891817 w 7228763"/>
              <a:gd name="connsiteY29" fmla="*/ 1703726 h 6858000"/>
              <a:gd name="connsiteX30" fmla="*/ 6898520 w 7228763"/>
              <a:gd name="connsiteY30" fmla="*/ 1809535 h 6858000"/>
              <a:gd name="connsiteX31" fmla="*/ 6897783 w 7228763"/>
              <a:gd name="connsiteY31" fmla="*/ 2018310 h 6858000"/>
              <a:gd name="connsiteX32" fmla="*/ 6887647 w 7228763"/>
              <a:gd name="connsiteY32" fmla="*/ 2071355 h 6858000"/>
              <a:gd name="connsiteX33" fmla="*/ 6888952 w 7228763"/>
              <a:gd name="connsiteY33" fmla="*/ 2141166 h 6858000"/>
              <a:gd name="connsiteX34" fmla="*/ 6887101 w 7228763"/>
              <a:gd name="connsiteY34" fmla="*/ 2154548 h 6858000"/>
              <a:gd name="connsiteX35" fmla="*/ 6880519 w 7228763"/>
              <a:gd name="connsiteY35" fmla="*/ 2158153 h 6858000"/>
              <a:gd name="connsiteX36" fmla="*/ 6873389 w 7228763"/>
              <a:gd name="connsiteY36" fmla="*/ 2178174 h 6858000"/>
              <a:gd name="connsiteX37" fmla="*/ 6871679 w 7228763"/>
              <a:gd name="connsiteY37" fmla="*/ 2202858 h 6858000"/>
              <a:gd name="connsiteX38" fmla="*/ 6870321 w 7228763"/>
              <a:gd name="connsiteY38" fmla="*/ 2320214 h 6858000"/>
              <a:gd name="connsiteX39" fmla="*/ 6857787 w 7228763"/>
              <a:gd name="connsiteY39" fmla="*/ 2417011 h 6858000"/>
              <a:gd name="connsiteX40" fmla="*/ 6850905 w 7228763"/>
              <a:gd name="connsiteY40" fmla="*/ 2454207 h 6858000"/>
              <a:gd name="connsiteX41" fmla="*/ 6848900 w 7228763"/>
              <a:gd name="connsiteY41" fmla="*/ 2487203 h 6858000"/>
              <a:gd name="connsiteX42" fmla="*/ 6837487 w 7228763"/>
              <a:gd name="connsiteY42" fmla="*/ 2512282 h 6858000"/>
              <a:gd name="connsiteX43" fmla="*/ 6838494 w 7228763"/>
              <a:gd name="connsiteY43" fmla="*/ 2514318 h 6858000"/>
              <a:gd name="connsiteX44" fmla="*/ 6863982 w 7228763"/>
              <a:gd name="connsiteY44" fmla="*/ 2574334 h 6858000"/>
              <a:gd name="connsiteX45" fmla="*/ 6862893 w 7228763"/>
              <a:gd name="connsiteY45" fmla="*/ 2579877 h 6858000"/>
              <a:gd name="connsiteX46" fmla="*/ 6863047 w 7228763"/>
              <a:gd name="connsiteY46" fmla="*/ 2608928 h 6858000"/>
              <a:gd name="connsiteX47" fmla="*/ 6862462 w 7228763"/>
              <a:gd name="connsiteY47" fmla="*/ 2613111 h 6858000"/>
              <a:gd name="connsiteX48" fmla="*/ 6854084 w 7228763"/>
              <a:gd name="connsiteY48" fmla="*/ 2621996 h 6858000"/>
              <a:gd name="connsiteX49" fmla="*/ 6856559 w 7228763"/>
              <a:gd name="connsiteY49" fmla="*/ 2634265 h 6858000"/>
              <a:gd name="connsiteX50" fmla="*/ 6847985 w 7228763"/>
              <a:gd name="connsiteY50" fmla="*/ 2647237 h 6858000"/>
              <a:gd name="connsiteX51" fmla="*/ 6854115 w 7228763"/>
              <a:gd name="connsiteY51" fmla="*/ 2650786 h 6858000"/>
              <a:gd name="connsiteX52" fmla="*/ 6859942 w 7228763"/>
              <a:gd name="connsiteY52" fmla="*/ 2661993 h 6858000"/>
              <a:gd name="connsiteX53" fmla="*/ 6851884 w 7228763"/>
              <a:gd name="connsiteY53" fmla="*/ 2670949 h 6858000"/>
              <a:gd name="connsiteX54" fmla="*/ 6846115 w 7228763"/>
              <a:gd name="connsiteY54" fmla="*/ 2690255 h 6858000"/>
              <a:gd name="connsiteX55" fmla="*/ 6846964 w 7228763"/>
              <a:gd name="connsiteY55" fmla="*/ 2695683 h 6858000"/>
              <a:gd name="connsiteX56" fmla="*/ 6836011 w 7228763"/>
              <a:gd name="connsiteY56" fmla="*/ 2713964 h 6858000"/>
              <a:gd name="connsiteX57" fmla="*/ 6830478 w 7228763"/>
              <a:gd name="connsiteY57" fmla="*/ 2730175 h 6858000"/>
              <a:gd name="connsiteX58" fmla="*/ 6841091 w 7228763"/>
              <a:gd name="connsiteY58" fmla="*/ 2763497 h 6858000"/>
              <a:gd name="connsiteX59" fmla="*/ 6803520 w 7228763"/>
              <a:gd name="connsiteY59" fmla="*/ 3051539 h 6858000"/>
              <a:gd name="connsiteX60" fmla="*/ 6733280 w 7228763"/>
              <a:gd name="connsiteY60" fmla="*/ 3335396 h 6858000"/>
              <a:gd name="connsiteX61" fmla="*/ 6735884 w 7228763"/>
              <a:gd name="connsiteY61" fmla="*/ 3456509 h 6858000"/>
              <a:gd name="connsiteX62" fmla="*/ 6715764 w 7228763"/>
              <a:gd name="connsiteY62" fmla="*/ 3531827 h 6858000"/>
              <a:gd name="connsiteX63" fmla="*/ 6730329 w 7228763"/>
              <a:gd name="connsiteY63" fmla="*/ 3570877 h 6858000"/>
              <a:gd name="connsiteX64" fmla="*/ 6727426 w 7228763"/>
              <a:gd name="connsiteY64" fmla="*/ 3583849 h 6858000"/>
              <a:gd name="connsiteX65" fmla="*/ 6718706 w 7228763"/>
              <a:gd name="connsiteY65" fmla="*/ 3592763 h 6858000"/>
              <a:gd name="connsiteX66" fmla="*/ 6693350 w 7228763"/>
              <a:gd name="connsiteY66" fmla="*/ 3653485 h 6858000"/>
              <a:gd name="connsiteX67" fmla="*/ 6685983 w 7228763"/>
              <a:gd name="connsiteY67" fmla="*/ 3670528 h 6858000"/>
              <a:gd name="connsiteX68" fmla="*/ 6687033 w 7228763"/>
              <a:gd name="connsiteY68" fmla="*/ 3685990 h 6858000"/>
              <a:gd name="connsiteX69" fmla="*/ 6693711 w 7228763"/>
              <a:gd name="connsiteY69" fmla="*/ 3690283 h 6858000"/>
              <a:gd name="connsiteX70" fmla="*/ 6690843 w 7228763"/>
              <a:gd name="connsiteY70" fmla="*/ 3699787 h 6858000"/>
              <a:gd name="connsiteX71" fmla="*/ 6691624 w 7228763"/>
              <a:gd name="connsiteY71" fmla="*/ 3702486 h 6858000"/>
              <a:gd name="connsiteX72" fmla="*/ 6694549 w 7228763"/>
              <a:gd name="connsiteY72" fmla="*/ 3717784 h 6858000"/>
              <a:gd name="connsiteX73" fmla="*/ 6662489 w 7228763"/>
              <a:gd name="connsiteY73" fmla="*/ 3746229 h 6858000"/>
              <a:gd name="connsiteX74" fmla="*/ 6575429 w 7228763"/>
              <a:gd name="connsiteY74" fmla="*/ 3924910 h 6858000"/>
              <a:gd name="connsiteX75" fmla="*/ 6538994 w 7228763"/>
              <a:gd name="connsiteY75" fmla="*/ 3989353 h 6858000"/>
              <a:gd name="connsiteX76" fmla="*/ 6535698 w 7228763"/>
              <a:gd name="connsiteY76" fmla="*/ 4033899 h 6858000"/>
              <a:gd name="connsiteX77" fmla="*/ 6527053 w 7228763"/>
              <a:gd name="connsiteY77" fmla="*/ 4142250 h 6858000"/>
              <a:gd name="connsiteX78" fmla="*/ 6501843 w 7228763"/>
              <a:gd name="connsiteY78" fmla="*/ 4329442 h 6858000"/>
              <a:gd name="connsiteX79" fmla="*/ 6489841 w 7228763"/>
              <a:gd name="connsiteY79" fmla="*/ 4456184 h 6858000"/>
              <a:gd name="connsiteX80" fmla="*/ 6482918 w 7228763"/>
              <a:gd name="connsiteY80" fmla="*/ 4468478 h 6858000"/>
              <a:gd name="connsiteX81" fmla="*/ 6484019 w 7228763"/>
              <a:gd name="connsiteY81" fmla="*/ 4469862 h 6858000"/>
              <a:gd name="connsiteX82" fmla="*/ 6481759 w 7228763"/>
              <a:gd name="connsiteY82" fmla="*/ 4483797 h 6858000"/>
              <a:gd name="connsiteX83" fmla="*/ 6477370 w 7228763"/>
              <a:gd name="connsiteY83" fmla="*/ 4487091 h 6858000"/>
              <a:gd name="connsiteX84" fmla="*/ 6474598 w 7228763"/>
              <a:gd name="connsiteY84" fmla="*/ 4496728 h 6858000"/>
              <a:gd name="connsiteX85" fmla="*/ 6465848 w 7228763"/>
              <a:gd name="connsiteY85" fmla="*/ 4515918 h 6858000"/>
              <a:gd name="connsiteX86" fmla="*/ 6467296 w 7228763"/>
              <a:gd name="connsiteY86" fmla="*/ 4519316 h 6858000"/>
              <a:gd name="connsiteX87" fmla="*/ 6458903 w 7228763"/>
              <a:gd name="connsiteY87" fmla="*/ 4547957 h 6858000"/>
              <a:gd name="connsiteX88" fmla="*/ 6460248 w 7228763"/>
              <a:gd name="connsiteY88" fmla="*/ 4548262 h 6858000"/>
              <a:gd name="connsiteX89" fmla="*/ 6464276 w 7228763"/>
              <a:gd name="connsiteY89" fmla="*/ 4555939 h 6858000"/>
              <a:gd name="connsiteX90" fmla="*/ 6468635 w 7228763"/>
              <a:gd name="connsiteY90" fmla="*/ 4570815 h 6858000"/>
              <a:gd name="connsiteX91" fmla="*/ 6488206 w 7228763"/>
              <a:gd name="connsiteY91" fmla="*/ 4633846 h 6858000"/>
              <a:gd name="connsiteX92" fmla="*/ 6487272 w 7228763"/>
              <a:gd name="connsiteY92" fmla="*/ 4639816 h 6858000"/>
              <a:gd name="connsiteX93" fmla="*/ 6487581 w 7228763"/>
              <a:gd name="connsiteY93" fmla="*/ 4639923 h 6858000"/>
              <a:gd name="connsiteX94" fmla="*/ 6487249 w 7228763"/>
              <a:gd name="connsiteY94" fmla="*/ 4646192 h 6858000"/>
              <a:gd name="connsiteX95" fmla="*/ 6485570 w 7228763"/>
              <a:gd name="connsiteY95" fmla="*/ 4650706 h 6858000"/>
              <a:gd name="connsiteX96" fmla="*/ 6483759 w 7228763"/>
              <a:gd name="connsiteY96" fmla="*/ 4662290 h 6858000"/>
              <a:gd name="connsiteX97" fmla="*/ 6485315 w 7228763"/>
              <a:gd name="connsiteY97" fmla="*/ 4666180 h 6858000"/>
              <a:gd name="connsiteX98" fmla="*/ 6489077 w 7228763"/>
              <a:gd name="connsiteY98" fmla="*/ 4667585 h 6858000"/>
              <a:gd name="connsiteX99" fmla="*/ 6488467 w 7228763"/>
              <a:gd name="connsiteY99" fmla="*/ 4668660 h 6858000"/>
              <a:gd name="connsiteX100" fmla="*/ 6496179 w 7228763"/>
              <a:gd name="connsiteY100" fmla="*/ 4689807 h 6858000"/>
              <a:gd name="connsiteX101" fmla="*/ 6500957 w 7228763"/>
              <a:gd name="connsiteY101" fmla="*/ 4737890 h 6858000"/>
              <a:gd name="connsiteX102" fmla="*/ 6498641 w 7228763"/>
              <a:gd name="connsiteY102" fmla="*/ 4765657 h 6858000"/>
              <a:gd name="connsiteX103" fmla="*/ 6497829 w 7228763"/>
              <a:gd name="connsiteY103" fmla="*/ 4841463 h 6858000"/>
              <a:gd name="connsiteX104" fmla="*/ 6521578 w 7228763"/>
              <a:gd name="connsiteY104" fmla="*/ 4969863 h 6858000"/>
              <a:gd name="connsiteX105" fmla="*/ 6518695 w 7228763"/>
              <a:gd name="connsiteY105" fmla="*/ 4974028 h 6858000"/>
              <a:gd name="connsiteX106" fmla="*/ 6516513 w 7228763"/>
              <a:gd name="connsiteY106" fmla="*/ 4980318 h 6858000"/>
              <a:gd name="connsiteX107" fmla="*/ 6516763 w 7228763"/>
              <a:gd name="connsiteY107" fmla="*/ 4980501 h 6858000"/>
              <a:gd name="connsiteX108" fmla="*/ 6514121 w 7228763"/>
              <a:gd name="connsiteY108" fmla="*/ 4986338 h 6858000"/>
              <a:gd name="connsiteX109" fmla="*/ 6511173 w 7228763"/>
              <a:gd name="connsiteY109" fmla="*/ 4991296 h 6858000"/>
              <a:gd name="connsiteX110" fmla="*/ 6546537 w 7228763"/>
              <a:gd name="connsiteY110" fmla="*/ 5076895 h 6858000"/>
              <a:gd name="connsiteX111" fmla="*/ 6544581 w 7228763"/>
              <a:gd name="connsiteY111" fmla="*/ 5081568 h 6858000"/>
              <a:gd name="connsiteX112" fmla="*/ 6543750 w 7228763"/>
              <a:gd name="connsiteY112" fmla="*/ 5088173 h 6858000"/>
              <a:gd name="connsiteX113" fmla="*/ 6544034 w 7228763"/>
              <a:gd name="connsiteY113" fmla="*/ 5088300 h 6858000"/>
              <a:gd name="connsiteX114" fmla="*/ 6542660 w 7228763"/>
              <a:gd name="connsiteY114" fmla="*/ 5094558 h 6858000"/>
              <a:gd name="connsiteX115" fmla="*/ 6532096 w 7228763"/>
              <a:gd name="connsiteY115" fmla="*/ 5125620 h 6858000"/>
              <a:gd name="connsiteX116" fmla="*/ 6533049 w 7228763"/>
              <a:gd name="connsiteY116" fmla="*/ 5268004 h 6858000"/>
              <a:gd name="connsiteX117" fmla="*/ 6533970 w 7228763"/>
              <a:gd name="connsiteY117" fmla="*/ 5269530 h 6858000"/>
              <a:gd name="connsiteX118" fmla="*/ 6502603 w 7228763"/>
              <a:gd name="connsiteY118" fmla="*/ 5390941 h 6858000"/>
              <a:gd name="connsiteX119" fmla="*/ 6477660 w 7228763"/>
              <a:gd name="connsiteY119" fmla="*/ 5539927 h 6858000"/>
              <a:gd name="connsiteX120" fmla="*/ 6456458 w 7228763"/>
              <a:gd name="connsiteY120" fmla="*/ 5791594 h 6858000"/>
              <a:gd name="connsiteX121" fmla="*/ 6434556 w 7228763"/>
              <a:gd name="connsiteY121" fmla="*/ 5855206 h 6858000"/>
              <a:gd name="connsiteX122" fmla="*/ 6418454 w 7228763"/>
              <a:gd name="connsiteY122" fmla="*/ 5873582 h 6858000"/>
              <a:gd name="connsiteX123" fmla="*/ 6419875 w 7228763"/>
              <a:gd name="connsiteY123" fmla="*/ 5876037 h 6858000"/>
              <a:gd name="connsiteX124" fmla="*/ 6419775 w 7228763"/>
              <a:gd name="connsiteY124" fmla="*/ 5886534 h 6858000"/>
              <a:gd name="connsiteX125" fmla="*/ 6426971 w 7228763"/>
              <a:gd name="connsiteY125" fmla="*/ 5888644 h 6858000"/>
              <a:gd name="connsiteX126" fmla="*/ 6431999 w 7228763"/>
              <a:gd name="connsiteY126" fmla="*/ 5903832 h 6858000"/>
              <a:gd name="connsiteX127" fmla="*/ 6429798 w 7228763"/>
              <a:gd name="connsiteY127" fmla="*/ 5923391 h 6858000"/>
              <a:gd name="connsiteX128" fmla="*/ 6434072 w 7228763"/>
              <a:gd name="connsiteY128" fmla="*/ 6013205 h 6858000"/>
              <a:gd name="connsiteX129" fmla="*/ 6439333 w 7228763"/>
              <a:gd name="connsiteY129" fmla="*/ 6074018 h 6858000"/>
              <a:gd name="connsiteX130" fmla="*/ 6463083 w 7228763"/>
              <a:gd name="connsiteY130" fmla="*/ 6130837 h 6858000"/>
              <a:gd name="connsiteX131" fmla="*/ 6457360 w 7228763"/>
              <a:gd name="connsiteY131" fmla="*/ 6152982 h 6858000"/>
              <a:gd name="connsiteX132" fmla="*/ 6495529 w 7228763"/>
              <a:gd name="connsiteY132" fmla="*/ 6221100 h 6858000"/>
              <a:gd name="connsiteX133" fmla="*/ 6514948 w 7228763"/>
              <a:gd name="connsiteY133" fmla="*/ 6287550 h 6858000"/>
              <a:gd name="connsiteX134" fmla="*/ 6545124 w 7228763"/>
              <a:gd name="connsiteY134" fmla="*/ 6401595 h 6858000"/>
              <a:gd name="connsiteX135" fmla="*/ 6525833 w 7228763"/>
              <a:gd name="connsiteY135" fmla="*/ 6487110 h 6858000"/>
              <a:gd name="connsiteX136" fmla="*/ 6554825 w 7228763"/>
              <a:gd name="connsiteY136" fmla="*/ 6588589 h 6858000"/>
              <a:gd name="connsiteX137" fmla="*/ 6601569 w 7228763"/>
              <a:gd name="connsiteY137" fmla="*/ 6769963 h 6858000"/>
              <a:gd name="connsiteX138" fmla="*/ 6620945 w 7228763"/>
              <a:gd name="connsiteY138" fmla="*/ 6835814 h 6858000"/>
              <a:gd name="connsiteX139" fmla="*/ 6625906 w 7228763"/>
              <a:gd name="connsiteY139" fmla="*/ 6858000 h 6858000"/>
              <a:gd name="connsiteX140" fmla="*/ 723901 w 7228763"/>
              <a:gd name="connsiteY140" fmla="*/ 6858000 h 6858000"/>
              <a:gd name="connsiteX141" fmla="*/ 501961 w 7228763"/>
              <a:gd name="connsiteY141" fmla="*/ 6858000 h 6858000"/>
              <a:gd name="connsiteX142" fmla="*/ 0 w 7228763"/>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228763" h="6858000">
                <a:moveTo>
                  <a:pt x="0" y="0"/>
                </a:moveTo>
                <a:lnTo>
                  <a:pt x="501961" y="0"/>
                </a:lnTo>
                <a:lnTo>
                  <a:pt x="723901" y="0"/>
                </a:lnTo>
                <a:lnTo>
                  <a:pt x="7228583" y="0"/>
                </a:lnTo>
                <a:lnTo>
                  <a:pt x="7228763" y="1"/>
                </a:lnTo>
                <a:lnTo>
                  <a:pt x="7221350" y="30700"/>
                </a:lnTo>
                <a:cubicBezTo>
                  <a:pt x="7216059" y="84364"/>
                  <a:pt x="7200969" y="241149"/>
                  <a:pt x="7199900" y="310025"/>
                </a:cubicBezTo>
                <a:cubicBezTo>
                  <a:pt x="7203643" y="367544"/>
                  <a:pt x="7214102" y="408251"/>
                  <a:pt x="7214938" y="443960"/>
                </a:cubicBezTo>
                <a:cubicBezTo>
                  <a:pt x="7210660" y="499397"/>
                  <a:pt x="7182360" y="604434"/>
                  <a:pt x="7174238" y="642659"/>
                </a:cubicBezTo>
                <a:cubicBezTo>
                  <a:pt x="7182965" y="657287"/>
                  <a:pt x="7155519" y="658191"/>
                  <a:pt x="7166213" y="673307"/>
                </a:cubicBezTo>
                <a:cubicBezTo>
                  <a:pt x="7166618" y="693769"/>
                  <a:pt x="7143764" y="797295"/>
                  <a:pt x="7128963" y="839641"/>
                </a:cubicBezTo>
                <a:cubicBezTo>
                  <a:pt x="7112293" y="887148"/>
                  <a:pt x="7075906" y="937731"/>
                  <a:pt x="7066183" y="958357"/>
                </a:cubicBezTo>
                <a:cubicBezTo>
                  <a:pt x="7056459" y="978983"/>
                  <a:pt x="7077843" y="936930"/>
                  <a:pt x="7070620" y="963398"/>
                </a:cubicBezTo>
                <a:cubicBezTo>
                  <a:pt x="7063399" y="989867"/>
                  <a:pt x="7031301" y="1087010"/>
                  <a:pt x="7022851" y="1117169"/>
                </a:cubicBezTo>
                <a:cubicBezTo>
                  <a:pt x="7039554" y="1118586"/>
                  <a:pt x="7009272" y="1135372"/>
                  <a:pt x="7019920" y="1144352"/>
                </a:cubicBezTo>
                <a:cubicBezTo>
                  <a:pt x="7029274" y="1150681"/>
                  <a:pt x="7022270" y="1157251"/>
                  <a:pt x="7021476" y="1164484"/>
                </a:cubicBezTo>
                <a:cubicBezTo>
                  <a:pt x="7028800" y="1173524"/>
                  <a:pt x="7015215" y="1205209"/>
                  <a:pt x="7005576" y="1213829"/>
                </a:cubicBezTo>
                <a:cubicBezTo>
                  <a:pt x="6972150" y="1235037"/>
                  <a:pt x="6996546" y="1277327"/>
                  <a:pt x="6970919" y="1294823"/>
                </a:cubicBezTo>
                <a:cubicBezTo>
                  <a:pt x="6967139" y="1300845"/>
                  <a:pt x="6965581" y="1306615"/>
                  <a:pt x="6965413" y="1312193"/>
                </a:cubicBezTo>
                <a:lnTo>
                  <a:pt x="6968106" y="1327626"/>
                </a:lnTo>
                <a:lnTo>
                  <a:pt x="6975202" y="1331644"/>
                </a:lnTo>
                <a:lnTo>
                  <a:pt x="6973366" y="1341276"/>
                </a:lnTo>
                <a:cubicBezTo>
                  <a:pt x="6973720" y="1342166"/>
                  <a:pt x="6974074" y="1343055"/>
                  <a:pt x="6974428" y="1343945"/>
                </a:cubicBezTo>
                <a:cubicBezTo>
                  <a:pt x="6976493" y="1349040"/>
                  <a:pt x="6978286" y="1354080"/>
                  <a:pt x="6978971" y="1359134"/>
                </a:cubicBezTo>
                <a:cubicBezTo>
                  <a:pt x="6974288" y="1373109"/>
                  <a:pt x="6958295" y="1397612"/>
                  <a:pt x="6946335" y="1427803"/>
                </a:cubicBezTo>
                <a:cubicBezTo>
                  <a:pt x="6924178" y="1460349"/>
                  <a:pt x="6924483" y="1505076"/>
                  <a:pt x="6907208" y="1540278"/>
                </a:cubicBezTo>
                <a:lnTo>
                  <a:pt x="6901698" y="1547262"/>
                </a:lnTo>
                <a:lnTo>
                  <a:pt x="6902877" y="1577056"/>
                </a:lnTo>
                <a:cubicBezTo>
                  <a:pt x="6907187" y="1582205"/>
                  <a:pt x="6908314" y="1589568"/>
                  <a:pt x="6904067" y="1595898"/>
                </a:cubicBezTo>
                <a:lnTo>
                  <a:pt x="6891817" y="1703726"/>
                </a:lnTo>
                <a:cubicBezTo>
                  <a:pt x="6890892" y="1739332"/>
                  <a:pt x="6882506" y="1754453"/>
                  <a:pt x="6898520" y="1809535"/>
                </a:cubicBezTo>
                <a:cubicBezTo>
                  <a:pt x="6919736" y="1868036"/>
                  <a:pt x="6890400" y="1952670"/>
                  <a:pt x="6897783" y="2018310"/>
                </a:cubicBezTo>
                <a:cubicBezTo>
                  <a:pt x="6868750" y="2053162"/>
                  <a:pt x="6894827" y="2034561"/>
                  <a:pt x="6887647" y="2071355"/>
                </a:cubicBezTo>
                <a:lnTo>
                  <a:pt x="6888952" y="2141166"/>
                </a:lnTo>
                <a:lnTo>
                  <a:pt x="6887101" y="2154548"/>
                </a:lnTo>
                <a:lnTo>
                  <a:pt x="6880519" y="2158153"/>
                </a:lnTo>
                <a:lnTo>
                  <a:pt x="6873389" y="2178174"/>
                </a:lnTo>
                <a:cubicBezTo>
                  <a:pt x="6871658" y="2185696"/>
                  <a:pt x="6870890" y="2193828"/>
                  <a:pt x="6871679" y="2202858"/>
                </a:cubicBezTo>
                <a:cubicBezTo>
                  <a:pt x="6884787" y="2232772"/>
                  <a:pt x="6852680" y="2283357"/>
                  <a:pt x="6870321" y="2320214"/>
                </a:cubicBezTo>
                <a:cubicBezTo>
                  <a:pt x="6868006" y="2355906"/>
                  <a:pt x="6861023" y="2394678"/>
                  <a:pt x="6857787" y="2417011"/>
                </a:cubicBezTo>
                <a:cubicBezTo>
                  <a:pt x="6846931" y="2426377"/>
                  <a:pt x="6863720" y="2456509"/>
                  <a:pt x="6850905" y="2454207"/>
                </a:cubicBezTo>
                <a:cubicBezTo>
                  <a:pt x="6856659" y="2464947"/>
                  <a:pt x="6853850" y="2476105"/>
                  <a:pt x="6848900" y="2487203"/>
                </a:cubicBezTo>
                <a:lnTo>
                  <a:pt x="6837487" y="2512282"/>
                </a:lnTo>
                <a:cubicBezTo>
                  <a:pt x="6837823" y="2512961"/>
                  <a:pt x="6838158" y="2513640"/>
                  <a:pt x="6838494" y="2514318"/>
                </a:cubicBezTo>
                <a:cubicBezTo>
                  <a:pt x="6846991" y="2534324"/>
                  <a:pt x="6855486" y="2554328"/>
                  <a:pt x="6863982" y="2574334"/>
                </a:cubicBezTo>
                <a:lnTo>
                  <a:pt x="6862893" y="2579877"/>
                </a:lnTo>
                <a:cubicBezTo>
                  <a:pt x="6862738" y="2585644"/>
                  <a:pt x="6863120" y="2603388"/>
                  <a:pt x="6863047" y="2608928"/>
                </a:cubicBezTo>
                <a:lnTo>
                  <a:pt x="6862462" y="2613111"/>
                </a:lnTo>
                <a:lnTo>
                  <a:pt x="6854084" y="2621996"/>
                </a:lnTo>
                <a:lnTo>
                  <a:pt x="6856559" y="2634265"/>
                </a:lnTo>
                <a:lnTo>
                  <a:pt x="6847985" y="2647237"/>
                </a:lnTo>
                <a:cubicBezTo>
                  <a:pt x="6850226" y="2648158"/>
                  <a:pt x="6852294" y="2649356"/>
                  <a:pt x="6854115" y="2650786"/>
                </a:cubicBezTo>
                <a:lnTo>
                  <a:pt x="6859942" y="2661993"/>
                </a:lnTo>
                <a:lnTo>
                  <a:pt x="6851884" y="2670949"/>
                </a:lnTo>
                <a:cubicBezTo>
                  <a:pt x="6864376" y="2672007"/>
                  <a:pt x="6849871" y="2681695"/>
                  <a:pt x="6846115" y="2690255"/>
                </a:cubicBezTo>
                <a:lnTo>
                  <a:pt x="6846964" y="2695683"/>
                </a:lnTo>
                <a:lnTo>
                  <a:pt x="6836011" y="2713964"/>
                </a:lnTo>
                <a:lnTo>
                  <a:pt x="6830478" y="2730175"/>
                </a:lnTo>
                <a:lnTo>
                  <a:pt x="6841091" y="2763497"/>
                </a:lnTo>
                <a:lnTo>
                  <a:pt x="6803520" y="3051539"/>
                </a:lnTo>
                <a:cubicBezTo>
                  <a:pt x="6790420" y="3165645"/>
                  <a:pt x="6749912" y="3216611"/>
                  <a:pt x="6733280" y="3335396"/>
                </a:cubicBezTo>
                <a:lnTo>
                  <a:pt x="6735884" y="3456509"/>
                </a:lnTo>
                <a:lnTo>
                  <a:pt x="6715764" y="3531827"/>
                </a:lnTo>
                <a:lnTo>
                  <a:pt x="6730329" y="3570877"/>
                </a:lnTo>
                <a:lnTo>
                  <a:pt x="6727426" y="3583849"/>
                </a:lnTo>
                <a:lnTo>
                  <a:pt x="6718706" y="3592763"/>
                </a:lnTo>
                <a:cubicBezTo>
                  <a:pt x="6707946" y="3613948"/>
                  <a:pt x="6713985" y="3641245"/>
                  <a:pt x="6693350" y="3653485"/>
                </a:cubicBezTo>
                <a:cubicBezTo>
                  <a:pt x="6688922" y="3659316"/>
                  <a:pt x="6686748" y="3664985"/>
                  <a:pt x="6685983" y="3670528"/>
                </a:cubicBezTo>
                <a:lnTo>
                  <a:pt x="6687033" y="3685990"/>
                </a:lnTo>
                <a:lnTo>
                  <a:pt x="6693711" y="3690283"/>
                </a:lnTo>
                <a:lnTo>
                  <a:pt x="6690843" y="3699787"/>
                </a:lnTo>
                <a:cubicBezTo>
                  <a:pt x="6691104" y="3700686"/>
                  <a:pt x="6691364" y="3701586"/>
                  <a:pt x="6691624" y="3702486"/>
                </a:cubicBezTo>
                <a:cubicBezTo>
                  <a:pt x="6693145" y="3707637"/>
                  <a:pt x="6694400" y="3712728"/>
                  <a:pt x="6694549" y="3717784"/>
                </a:cubicBezTo>
                <a:cubicBezTo>
                  <a:pt x="6659304" y="3711701"/>
                  <a:pt x="6689997" y="3759789"/>
                  <a:pt x="6662489" y="3746229"/>
                </a:cubicBezTo>
                <a:cubicBezTo>
                  <a:pt x="6642637" y="3780750"/>
                  <a:pt x="6605132" y="3867558"/>
                  <a:pt x="6575429" y="3924910"/>
                </a:cubicBezTo>
                <a:lnTo>
                  <a:pt x="6538994" y="3989353"/>
                </a:lnTo>
                <a:lnTo>
                  <a:pt x="6535698" y="4033899"/>
                </a:lnTo>
                <a:cubicBezTo>
                  <a:pt x="6533175" y="4070470"/>
                  <a:pt x="6530536" y="4110146"/>
                  <a:pt x="6527053" y="4142250"/>
                </a:cubicBezTo>
                <a:cubicBezTo>
                  <a:pt x="6519001" y="4200007"/>
                  <a:pt x="6506061" y="4278998"/>
                  <a:pt x="6501843" y="4329442"/>
                </a:cubicBezTo>
                <a:cubicBezTo>
                  <a:pt x="6495642" y="4381764"/>
                  <a:pt x="6492993" y="4433012"/>
                  <a:pt x="6489841" y="4456184"/>
                </a:cubicBezTo>
                <a:lnTo>
                  <a:pt x="6482918" y="4468478"/>
                </a:lnTo>
                <a:lnTo>
                  <a:pt x="6484019" y="4469862"/>
                </a:lnTo>
                <a:cubicBezTo>
                  <a:pt x="6485835" y="4476321"/>
                  <a:pt x="6484493" y="4480555"/>
                  <a:pt x="6481759" y="4483797"/>
                </a:cubicBezTo>
                <a:lnTo>
                  <a:pt x="6477370" y="4487091"/>
                </a:lnTo>
                <a:lnTo>
                  <a:pt x="6474598" y="4496728"/>
                </a:lnTo>
                <a:lnTo>
                  <a:pt x="6465848" y="4515918"/>
                </a:lnTo>
                <a:cubicBezTo>
                  <a:pt x="6466332" y="4517049"/>
                  <a:pt x="6466814" y="4518182"/>
                  <a:pt x="6467296" y="4519316"/>
                </a:cubicBezTo>
                <a:lnTo>
                  <a:pt x="6458903" y="4547957"/>
                </a:lnTo>
                <a:lnTo>
                  <a:pt x="6460248" y="4548262"/>
                </a:lnTo>
                <a:cubicBezTo>
                  <a:pt x="6463078" y="4549595"/>
                  <a:pt x="6464808" y="4551811"/>
                  <a:pt x="6464276" y="4555939"/>
                </a:cubicBezTo>
                <a:cubicBezTo>
                  <a:pt x="6486531" y="4548276"/>
                  <a:pt x="6472165" y="4557977"/>
                  <a:pt x="6468635" y="4570815"/>
                </a:cubicBezTo>
                <a:cubicBezTo>
                  <a:pt x="6472622" y="4583801"/>
                  <a:pt x="6485098" y="4622347"/>
                  <a:pt x="6488206" y="4633846"/>
                </a:cubicBezTo>
                <a:lnTo>
                  <a:pt x="6487272" y="4639816"/>
                </a:lnTo>
                <a:lnTo>
                  <a:pt x="6487581" y="4639923"/>
                </a:lnTo>
                <a:cubicBezTo>
                  <a:pt x="6488082" y="4641190"/>
                  <a:pt x="6488037" y="4643141"/>
                  <a:pt x="6487249" y="4646192"/>
                </a:cubicBezTo>
                <a:lnTo>
                  <a:pt x="6485570" y="4650706"/>
                </a:lnTo>
                <a:lnTo>
                  <a:pt x="6483759" y="4662290"/>
                </a:lnTo>
                <a:cubicBezTo>
                  <a:pt x="6484278" y="4663587"/>
                  <a:pt x="6484797" y="4664883"/>
                  <a:pt x="6485315" y="4666180"/>
                </a:cubicBezTo>
                <a:lnTo>
                  <a:pt x="6489077" y="4667585"/>
                </a:lnTo>
                <a:lnTo>
                  <a:pt x="6488467" y="4668660"/>
                </a:lnTo>
                <a:cubicBezTo>
                  <a:pt x="6480300" y="4676831"/>
                  <a:pt x="6469898" y="4679345"/>
                  <a:pt x="6496179" y="4689807"/>
                </a:cubicBezTo>
                <a:cubicBezTo>
                  <a:pt x="6482141" y="4708535"/>
                  <a:pt x="6498545" y="4712235"/>
                  <a:pt x="6500957" y="4737890"/>
                </a:cubicBezTo>
                <a:cubicBezTo>
                  <a:pt x="6488706" y="4748600"/>
                  <a:pt x="6491350" y="4757223"/>
                  <a:pt x="6498641" y="4765657"/>
                </a:cubicBezTo>
                <a:cubicBezTo>
                  <a:pt x="6490164" y="4790618"/>
                  <a:pt x="6498852" y="4813399"/>
                  <a:pt x="6497829" y="4841463"/>
                </a:cubicBezTo>
                <a:lnTo>
                  <a:pt x="6521578" y="4969863"/>
                </a:lnTo>
                <a:lnTo>
                  <a:pt x="6518695" y="4974028"/>
                </a:lnTo>
                <a:cubicBezTo>
                  <a:pt x="6517064" y="4976933"/>
                  <a:pt x="6516439" y="4978909"/>
                  <a:pt x="6516513" y="4980318"/>
                </a:cubicBezTo>
                <a:lnTo>
                  <a:pt x="6516763" y="4980501"/>
                </a:lnTo>
                <a:lnTo>
                  <a:pt x="6514121" y="4986338"/>
                </a:lnTo>
                <a:lnTo>
                  <a:pt x="6511173" y="4991296"/>
                </a:lnTo>
                <a:cubicBezTo>
                  <a:pt x="6522961" y="5019829"/>
                  <a:pt x="6534748" y="5048361"/>
                  <a:pt x="6546537" y="5076895"/>
                </a:cubicBezTo>
                <a:lnTo>
                  <a:pt x="6544581" y="5081568"/>
                </a:lnTo>
                <a:cubicBezTo>
                  <a:pt x="6543589" y="5084748"/>
                  <a:pt x="6543387" y="5086810"/>
                  <a:pt x="6543750" y="5088173"/>
                </a:cubicBezTo>
                <a:lnTo>
                  <a:pt x="6544034" y="5088300"/>
                </a:lnTo>
                <a:lnTo>
                  <a:pt x="6542660" y="5094558"/>
                </a:lnTo>
                <a:cubicBezTo>
                  <a:pt x="6539647" y="5105196"/>
                  <a:pt x="6536055" y="5115626"/>
                  <a:pt x="6532096" y="5125620"/>
                </a:cubicBezTo>
                <a:cubicBezTo>
                  <a:pt x="6530494" y="5154527"/>
                  <a:pt x="6532737" y="5244020"/>
                  <a:pt x="6533049" y="5268004"/>
                </a:cubicBezTo>
                <a:cubicBezTo>
                  <a:pt x="6533356" y="5268513"/>
                  <a:pt x="6533664" y="5269021"/>
                  <a:pt x="6533970" y="5269530"/>
                </a:cubicBezTo>
                <a:lnTo>
                  <a:pt x="6502603" y="5390941"/>
                </a:lnTo>
                <a:cubicBezTo>
                  <a:pt x="6487576" y="5438194"/>
                  <a:pt x="6471524" y="5465286"/>
                  <a:pt x="6477660" y="5539927"/>
                </a:cubicBezTo>
                <a:cubicBezTo>
                  <a:pt x="6469926" y="5610775"/>
                  <a:pt x="6461800" y="5740573"/>
                  <a:pt x="6456458" y="5791594"/>
                </a:cubicBezTo>
                <a:cubicBezTo>
                  <a:pt x="6427890" y="5787060"/>
                  <a:pt x="6468179" y="5849672"/>
                  <a:pt x="6434556" y="5855206"/>
                </a:cubicBezTo>
                <a:cubicBezTo>
                  <a:pt x="6436026" y="5860240"/>
                  <a:pt x="6415712" y="5868910"/>
                  <a:pt x="6418454" y="5873582"/>
                </a:cubicBezTo>
                <a:cubicBezTo>
                  <a:pt x="6418927" y="5874401"/>
                  <a:pt x="6419401" y="5875218"/>
                  <a:pt x="6419875" y="5876037"/>
                </a:cubicBezTo>
                <a:lnTo>
                  <a:pt x="6419775" y="5886534"/>
                </a:lnTo>
                <a:lnTo>
                  <a:pt x="6426971" y="5888644"/>
                </a:lnTo>
                <a:cubicBezTo>
                  <a:pt x="6428647" y="5893707"/>
                  <a:pt x="6430322" y="5898769"/>
                  <a:pt x="6431999" y="5903832"/>
                </a:cubicBezTo>
                <a:cubicBezTo>
                  <a:pt x="6432764" y="5909651"/>
                  <a:pt x="6432285" y="5916068"/>
                  <a:pt x="6429798" y="5923391"/>
                </a:cubicBezTo>
                <a:cubicBezTo>
                  <a:pt x="6409104" y="5948880"/>
                  <a:pt x="6461339" y="5981626"/>
                  <a:pt x="6434072" y="6013205"/>
                </a:cubicBezTo>
                <a:cubicBezTo>
                  <a:pt x="6426624" y="6024901"/>
                  <a:pt x="6431095" y="6066777"/>
                  <a:pt x="6439333" y="6074018"/>
                </a:cubicBezTo>
                <a:cubicBezTo>
                  <a:pt x="6439795" y="6081731"/>
                  <a:pt x="6453428" y="6126985"/>
                  <a:pt x="6463083" y="6130837"/>
                </a:cubicBezTo>
                <a:cubicBezTo>
                  <a:pt x="6474368" y="6137057"/>
                  <a:pt x="6441750" y="6156330"/>
                  <a:pt x="6457360" y="6152982"/>
                </a:cubicBezTo>
                <a:cubicBezTo>
                  <a:pt x="6454563" y="6186619"/>
                  <a:pt x="6497804" y="6191636"/>
                  <a:pt x="6495529" y="6221100"/>
                </a:cubicBezTo>
                <a:cubicBezTo>
                  <a:pt x="6497396" y="6222126"/>
                  <a:pt x="6506682" y="6257468"/>
                  <a:pt x="6514948" y="6287550"/>
                </a:cubicBezTo>
                <a:cubicBezTo>
                  <a:pt x="6523215" y="6317632"/>
                  <a:pt x="6556102" y="6391312"/>
                  <a:pt x="6545124" y="6401595"/>
                </a:cubicBezTo>
                <a:cubicBezTo>
                  <a:pt x="6546214" y="6423902"/>
                  <a:pt x="6525024" y="6432919"/>
                  <a:pt x="6525833" y="6487110"/>
                </a:cubicBezTo>
                <a:cubicBezTo>
                  <a:pt x="6547115" y="6574474"/>
                  <a:pt x="6547900" y="6553611"/>
                  <a:pt x="6554825" y="6588589"/>
                </a:cubicBezTo>
                <a:cubicBezTo>
                  <a:pt x="6583783" y="6637976"/>
                  <a:pt x="6536155" y="6687723"/>
                  <a:pt x="6601569" y="6769963"/>
                </a:cubicBezTo>
                <a:cubicBezTo>
                  <a:pt x="6623036" y="6819284"/>
                  <a:pt x="6607516" y="6817955"/>
                  <a:pt x="6620945" y="6835814"/>
                </a:cubicBezTo>
                <a:lnTo>
                  <a:pt x="6625906" y="6858000"/>
                </a:lnTo>
                <a:lnTo>
                  <a:pt x="723901" y="6858000"/>
                </a:lnTo>
                <a:lnTo>
                  <a:pt x="50196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7BD120AB-80FD-4286-ACA1-97E36741B45D}"/>
              </a:ext>
            </a:extLst>
          </p:cNvPr>
          <p:cNvSpPr>
            <a:spLocks noGrp="1"/>
          </p:cNvSpPr>
          <p:nvPr>
            <p:ph type="title"/>
          </p:nvPr>
        </p:nvSpPr>
        <p:spPr>
          <a:xfrm>
            <a:off x="1050879" y="609600"/>
            <a:ext cx="5562706" cy="1426234"/>
          </a:xfrm>
        </p:spPr>
        <p:txBody>
          <a:bodyPr>
            <a:normAutofit/>
          </a:bodyPr>
          <a:lstStyle/>
          <a:p>
            <a:r>
              <a:rPr lang="es-MX" dirty="0"/>
              <a:t>RELACIÓN ENTRE ACTIVO y PASIVO</a:t>
            </a:r>
            <a:endParaRPr lang="es-EC" dirty="0"/>
          </a:p>
        </p:txBody>
      </p:sp>
      <p:sp>
        <p:nvSpPr>
          <p:cNvPr id="3" name="Marcador de contenido 2">
            <a:extLst>
              <a:ext uri="{FF2B5EF4-FFF2-40B4-BE49-F238E27FC236}">
                <a16:creationId xmlns:a16="http://schemas.microsoft.com/office/drawing/2014/main" id="{1E39595D-C015-4B31-822A-9DE5BD0359EB}"/>
              </a:ext>
            </a:extLst>
          </p:cNvPr>
          <p:cNvSpPr>
            <a:spLocks noGrp="1"/>
          </p:cNvSpPr>
          <p:nvPr>
            <p:ph idx="1"/>
          </p:nvPr>
        </p:nvSpPr>
        <p:spPr>
          <a:xfrm>
            <a:off x="1050879" y="2357567"/>
            <a:ext cx="5216426" cy="3896810"/>
          </a:xfrm>
        </p:spPr>
        <p:txBody>
          <a:bodyPr>
            <a:normAutofit/>
          </a:bodyPr>
          <a:lstStyle/>
          <a:p>
            <a:pPr marL="0" indent="0" algn="just">
              <a:buNone/>
            </a:pPr>
            <a:r>
              <a:rPr lang="es-MX" dirty="0">
                <a:latin typeface="Calibri" panose="020F0502020204030204" pitchFamily="34" charset="0"/>
                <a:cs typeface="Calibri" panose="020F0502020204030204" pitchFamily="34" charset="0"/>
              </a:rPr>
              <a:t>La relación entre el activo y el pasivo del balance de una empresa. El activo representa la estructura económica de la empresa mientras que el pasivo representa la estructura financiera. </a:t>
            </a:r>
          </a:p>
          <a:p>
            <a:pPr marL="0" indent="0" algn="just">
              <a:buNone/>
            </a:pPr>
            <a:r>
              <a:rPr lang="es-MX" dirty="0">
                <a:latin typeface="Calibri" panose="020F0502020204030204" pitchFamily="34" charset="0"/>
                <a:cs typeface="Calibri" panose="020F0502020204030204" pitchFamily="34" charset="0"/>
              </a:rPr>
              <a:t>Por lo tanto el pasivo es el origen de los fondos de donde se obtiene el dinero, y el activo es la aplicación de los fondos, donde se invierte ese dinero.</a:t>
            </a:r>
          </a:p>
          <a:p>
            <a:pPr algn="just"/>
            <a:endParaRPr lang="es-MX" dirty="0">
              <a:latin typeface="Calibri" panose="020F0502020204030204" pitchFamily="34" charset="0"/>
              <a:cs typeface="Calibri" panose="020F0502020204030204" pitchFamily="34" charset="0"/>
            </a:endParaRPr>
          </a:p>
          <a:p>
            <a:pPr marL="0" indent="0" algn="just">
              <a:buNone/>
            </a:pPr>
            <a:r>
              <a:rPr lang="es-MX" b="1" dirty="0">
                <a:latin typeface="Calibri" panose="020F0502020204030204" pitchFamily="34" charset="0"/>
                <a:cs typeface="Calibri" panose="020F0502020204030204" pitchFamily="34" charset="0"/>
              </a:rPr>
              <a:t>Activo = Inversión Pasivo = Financiación</a:t>
            </a:r>
          </a:p>
          <a:p>
            <a:pPr algn="just"/>
            <a:endParaRPr lang="es-EC" dirty="0">
              <a:latin typeface="Calibri" panose="020F0502020204030204" pitchFamily="34" charset="0"/>
              <a:cs typeface="Calibri" panose="020F0502020204030204" pitchFamily="34" charset="0"/>
            </a:endParaRPr>
          </a:p>
        </p:txBody>
      </p:sp>
      <p:pic>
        <p:nvPicPr>
          <p:cNvPr id="5" name="Imagen 4" descr="Diagrama&#10;&#10;Descripción generada automáticamente">
            <a:extLst>
              <a:ext uri="{FF2B5EF4-FFF2-40B4-BE49-F238E27FC236}">
                <a16:creationId xmlns:a16="http://schemas.microsoft.com/office/drawing/2014/main" id="{45EF9413-4164-4288-94B3-2BF4B9DD81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3784" y="2160459"/>
            <a:ext cx="3951737" cy="2552505"/>
          </a:xfrm>
          <a:prstGeom prst="rect">
            <a:avLst/>
          </a:prstGeom>
          <a:ln>
            <a:noFill/>
          </a:ln>
          <a:effectLst>
            <a:softEdge rad="112500"/>
          </a:effectLst>
        </p:spPr>
      </p:pic>
    </p:spTree>
    <p:extLst>
      <p:ext uri="{BB962C8B-B14F-4D97-AF65-F5344CB8AC3E}">
        <p14:creationId xmlns:p14="http://schemas.microsoft.com/office/powerpoint/2010/main" val="2959971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422DC8-EF37-44CF-80E5-09420393E8D0}"/>
              </a:ext>
            </a:extLst>
          </p:cNvPr>
          <p:cNvSpPr>
            <a:spLocks noGrp="1"/>
          </p:cNvSpPr>
          <p:nvPr>
            <p:ph type="title"/>
          </p:nvPr>
        </p:nvSpPr>
        <p:spPr/>
        <p:txBody>
          <a:bodyPr/>
          <a:lstStyle/>
          <a:p>
            <a:r>
              <a:rPr lang="es-EC" b="1" dirty="0"/>
              <a:t>FONDO DE MANIOBRA </a:t>
            </a:r>
          </a:p>
        </p:txBody>
      </p:sp>
      <p:sp>
        <p:nvSpPr>
          <p:cNvPr id="3" name="Marcador de contenido 2">
            <a:extLst>
              <a:ext uri="{FF2B5EF4-FFF2-40B4-BE49-F238E27FC236}">
                <a16:creationId xmlns:a16="http://schemas.microsoft.com/office/drawing/2014/main" id="{5ED56A9C-AB59-4CEE-81C9-A64F30C33C6A}"/>
              </a:ext>
            </a:extLst>
          </p:cNvPr>
          <p:cNvSpPr>
            <a:spLocks noGrp="1"/>
          </p:cNvSpPr>
          <p:nvPr>
            <p:ph idx="1"/>
          </p:nvPr>
        </p:nvSpPr>
        <p:spPr/>
        <p:txBody>
          <a:bodyPr>
            <a:normAutofit/>
          </a:bodyPr>
          <a:lstStyle/>
          <a:p>
            <a:pPr marL="0" indent="0" algn="just">
              <a:buNone/>
            </a:pPr>
            <a:r>
              <a:rPr lang="es-MX" dirty="0">
                <a:latin typeface="Calibri" panose="020F0502020204030204" pitchFamily="34" charset="0"/>
                <a:cs typeface="Calibri" panose="020F0502020204030204" pitchFamily="34" charset="0"/>
              </a:rPr>
              <a:t>Se define como la parte del activo circulante financiada a largo plazo. Se crea así un colchón de seguridad que impide que las deudas a corto plazo ahoguen el proceso productivo de la empresa (circulante). Si no existe este colchón, es posible que la empresa no pueda a corto plazo afrontar todas sus deudas.</a:t>
            </a:r>
          </a:p>
          <a:p>
            <a:pPr marL="0" indent="0" algn="just">
              <a:buNone/>
            </a:pPr>
            <a:r>
              <a:rPr lang="es-MX" b="1" dirty="0">
                <a:latin typeface="Calibri" panose="020F0502020204030204" pitchFamily="34" charset="0"/>
                <a:cs typeface="Calibri" panose="020F0502020204030204" pitchFamily="34" charset="0"/>
              </a:rPr>
              <a:t>Activo inmovilizado.-</a:t>
            </a:r>
            <a:r>
              <a:rPr lang="es-MX" dirty="0">
                <a:latin typeface="Calibri" panose="020F0502020204030204" pitchFamily="34" charset="0"/>
                <a:cs typeface="Calibri" panose="020F0502020204030204" pitchFamily="34" charset="0"/>
              </a:rPr>
              <a:t>El activo inmovilizado se financia con los recursos propios de la empresa y con el pasivo exigible a largo plazo.</a:t>
            </a:r>
          </a:p>
          <a:p>
            <a:pPr marL="0" indent="0" algn="just">
              <a:buNone/>
            </a:pPr>
            <a:r>
              <a:rPr lang="es-MX" b="1" dirty="0">
                <a:latin typeface="Calibri" panose="020F0502020204030204" pitchFamily="34" charset="0"/>
                <a:cs typeface="Calibri" panose="020F0502020204030204" pitchFamily="34" charset="0"/>
              </a:rPr>
              <a:t>AI = RP + PE l/p</a:t>
            </a:r>
          </a:p>
          <a:p>
            <a:pPr marL="0" indent="0" algn="just">
              <a:buNone/>
            </a:pPr>
            <a:r>
              <a:rPr lang="es-MX" b="1" dirty="0">
                <a:latin typeface="Calibri" panose="020F0502020204030204" pitchFamily="34" charset="0"/>
                <a:cs typeface="Calibri" panose="020F0502020204030204" pitchFamily="34" charset="0"/>
              </a:rPr>
              <a:t>Activo circulante.-</a:t>
            </a:r>
            <a:r>
              <a:rPr lang="es-MX" dirty="0">
                <a:latin typeface="Calibri" panose="020F0502020204030204" pitchFamily="34" charset="0"/>
                <a:cs typeface="Calibri" panose="020F0502020204030204" pitchFamily="34" charset="0"/>
              </a:rPr>
              <a:t>Activo circulante se financia con pasivo exigible a largo y corto plazo.</a:t>
            </a:r>
          </a:p>
          <a:p>
            <a:pPr marL="0" indent="0" algn="just">
              <a:buNone/>
            </a:pPr>
            <a:r>
              <a:rPr lang="es-MX" b="1" dirty="0">
                <a:latin typeface="Calibri" panose="020F0502020204030204" pitchFamily="34" charset="0"/>
                <a:cs typeface="Calibri" panose="020F0502020204030204" pitchFamily="34" charset="0"/>
              </a:rPr>
              <a:t> AC = PE l/p + PE c/p</a:t>
            </a:r>
          </a:p>
          <a:p>
            <a:pPr marL="0" indent="0" algn="just">
              <a:buNone/>
            </a:pPr>
            <a:endParaRPr lang="es-MX" dirty="0">
              <a:latin typeface="Calibri" panose="020F0502020204030204" pitchFamily="34" charset="0"/>
              <a:cs typeface="Calibri" panose="020F0502020204030204" pitchFamily="34" charset="0"/>
            </a:endParaRPr>
          </a:p>
          <a:p>
            <a:endParaRPr lang="es-EC" dirty="0"/>
          </a:p>
        </p:txBody>
      </p:sp>
    </p:spTree>
    <p:extLst>
      <p:ext uri="{BB962C8B-B14F-4D97-AF65-F5344CB8AC3E}">
        <p14:creationId xmlns:p14="http://schemas.microsoft.com/office/powerpoint/2010/main" val="833413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331648" cy="1978172"/>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36649" y="488969"/>
                  <a:pt x="9316893" y="491390"/>
                </a:cubicBezTo>
                <a:cubicBezTo>
                  <a:pt x="9298834" y="504511"/>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79948" y="576062"/>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407128" y="961344"/>
                </a:lnTo>
                <a:lnTo>
                  <a:pt x="8380548" y="987916"/>
                </a:lnTo>
                <a:lnTo>
                  <a:pt x="8379462" y="987106"/>
                </a:lnTo>
                <a:cubicBezTo>
                  <a:pt x="8376507" y="985864"/>
                  <a:pt x="8373362" y="986042"/>
                  <a:pt x="8369725" y="989186"/>
                </a:cubicBezTo>
                <a:cubicBezTo>
                  <a:pt x="8357221" y="990792"/>
                  <a:pt x="8319237" y="991089"/>
                  <a:pt x="8304438" y="996739"/>
                </a:cubicBezTo>
                <a:cubicBezTo>
                  <a:pt x="8297193" y="1005683"/>
                  <a:pt x="8289328" y="1014568"/>
                  <a:pt x="8280929" y="1023089"/>
                </a:cubicBezTo>
                <a:lnTo>
                  <a:pt x="8275760" y="1027772"/>
                </a:lnTo>
                <a:lnTo>
                  <a:pt x="8275478" y="1027605"/>
                </a:lnTo>
                <a:cubicBezTo>
                  <a:pt x="8273970" y="1028076"/>
                  <a:pt x="8272124" y="1029408"/>
                  <a:pt x="8269666"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43525" y="1179064"/>
                </a:lnTo>
                <a:lnTo>
                  <a:pt x="7685942" y="1233723"/>
                </a:lnTo>
                <a:lnTo>
                  <a:pt x="7586920" y="1261888"/>
                </a:lnTo>
                <a:cubicBezTo>
                  <a:pt x="7556723" y="1298911"/>
                  <a:pt x="7489186" y="1249860"/>
                  <a:pt x="7486100" y="1292563"/>
                </a:cubicBezTo>
                <a:cubicBezTo>
                  <a:pt x="7454875" y="1308356"/>
                  <a:pt x="7449202" y="1300366"/>
                  <a:pt x="7407190" y="1314737"/>
                </a:cubicBezTo>
                <a:cubicBezTo>
                  <a:pt x="7368386" y="1364011"/>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23400" y="1671703"/>
                  <a:pt x="5529437" y="1636968"/>
                </a:cubicBezTo>
                <a:cubicBezTo>
                  <a:pt x="5500069" y="1636638"/>
                  <a:pt x="5481558" y="1636672"/>
                  <a:pt x="5440853" y="1657958"/>
                </a:cubicBezTo>
                <a:cubicBezTo>
                  <a:pt x="5340428" y="1673293"/>
                  <a:pt x="5074771" y="1739921"/>
                  <a:pt x="4945936" y="1713743"/>
                </a:cubicBezTo>
                <a:cubicBezTo>
                  <a:pt x="4914142" y="1717597"/>
                  <a:pt x="4837317" y="1726609"/>
                  <a:pt x="4818446" y="1726895"/>
                </a:cubicBezTo>
                <a:lnTo>
                  <a:pt x="4813657" y="1730706"/>
                </a:lnTo>
                <a:lnTo>
                  <a:pt x="4759058" y="1766533"/>
                </a:lnTo>
                <a:cubicBezTo>
                  <a:pt x="4747481" y="1770744"/>
                  <a:pt x="4734604" y="1772921"/>
                  <a:pt x="4719749" y="1771811"/>
                </a:cubicBezTo>
                <a:cubicBezTo>
                  <a:pt x="4667035" y="1745585"/>
                  <a:pt x="4634134" y="1775931"/>
                  <a:pt x="4568686" y="1786141"/>
                </a:cubicBezTo>
                <a:cubicBezTo>
                  <a:pt x="4544667" y="1777910"/>
                  <a:pt x="4432547" y="1778168"/>
                  <a:pt x="4418751" y="1796932"/>
                </a:cubicBezTo>
                <a:cubicBezTo>
                  <a:pt x="4403360" y="1801488"/>
                  <a:pt x="4385278" y="1795746"/>
                  <a:pt x="4378377" y="1815528"/>
                </a:cubicBezTo>
                <a:cubicBezTo>
                  <a:pt x="4366870" y="1839461"/>
                  <a:pt x="4312575" y="1805339"/>
                  <a:pt x="4320575" y="1832722"/>
                </a:cubicBezTo>
                <a:cubicBezTo>
                  <a:pt x="4282030" y="1809397"/>
                  <a:pt x="4252210" y="1859755"/>
                  <a:pt x="4220200" y="1873173"/>
                </a:cubicBezTo>
                <a:cubicBezTo>
                  <a:pt x="4189784" y="1872580"/>
                  <a:pt x="4175475" y="1885756"/>
                  <a:pt x="4105361" y="1894711"/>
                </a:cubicBezTo>
                <a:cubicBezTo>
                  <a:pt x="4071894" y="1867524"/>
                  <a:pt x="4035294" y="1916372"/>
                  <a:pt x="3973223" y="1881015"/>
                </a:cubicBezTo>
                <a:cubicBezTo>
                  <a:pt x="3971330" y="1884974"/>
                  <a:pt x="3952843" y="1881390"/>
                  <a:pt x="3900992" y="1880603"/>
                </a:cubicBezTo>
                <a:cubicBezTo>
                  <a:pt x="3849141" y="1879815"/>
                  <a:pt x="3740259" y="1879432"/>
                  <a:pt x="3662119" y="1876289"/>
                </a:cubicBezTo>
                <a:cubicBezTo>
                  <a:pt x="3573420" y="1876991"/>
                  <a:pt x="3613412" y="1915150"/>
                  <a:pt x="3496919" y="1873180"/>
                </a:cubicBezTo>
                <a:cubicBezTo>
                  <a:pt x="3488062" y="1895719"/>
                  <a:pt x="3474293" y="1897950"/>
                  <a:pt x="3449433" y="1889681"/>
                </a:cubicBezTo>
                <a:cubicBezTo>
                  <a:pt x="3406553" y="1891629"/>
                  <a:pt x="3417350" y="1945453"/>
                  <a:pt x="3369766" y="1916653"/>
                </a:cubicBezTo>
                <a:cubicBezTo>
                  <a:pt x="3338805" y="1929531"/>
                  <a:pt x="3310151" y="1915620"/>
                  <a:pt x="3290336" y="1925039"/>
                </a:cubicBezTo>
                <a:lnTo>
                  <a:pt x="3224897" y="1943733"/>
                </a:lnTo>
                <a:cubicBezTo>
                  <a:pt x="3188693" y="1949271"/>
                  <a:pt x="3178540" y="1909145"/>
                  <a:pt x="3161463" y="1946591"/>
                </a:cubicBezTo>
                <a:lnTo>
                  <a:pt x="3157504" y="1957276"/>
                </a:lnTo>
                <a:lnTo>
                  <a:pt x="3115176" y="1943459"/>
                </a:lnTo>
                <a:cubicBezTo>
                  <a:pt x="3095397" y="1937281"/>
                  <a:pt x="3080878" y="1929976"/>
                  <a:pt x="3038835" y="1920210"/>
                </a:cubicBezTo>
                <a:cubicBezTo>
                  <a:pt x="3011900" y="1947086"/>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1037" y="1967486"/>
                  <a:pt x="2001803" y="1954594"/>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391573" y="1790862"/>
                  <a:pt x="1332568" y="1793149"/>
                </a:cubicBezTo>
                <a:cubicBezTo>
                  <a:pt x="1236287" y="1833446"/>
                  <a:pt x="1335185" y="1756546"/>
                  <a:pt x="1186881" y="1768613"/>
                </a:cubicBezTo>
                <a:cubicBezTo>
                  <a:pt x="1178443" y="1775469"/>
                  <a:pt x="1160576" y="1767918"/>
                  <a:pt x="1162595" y="1758337"/>
                </a:cubicBezTo>
                <a:cubicBezTo>
                  <a:pt x="1153167" y="1761117"/>
                  <a:pt x="1130472" y="1779083"/>
                  <a:pt x="1128523" y="1763621"/>
                </a:cubicBezTo>
                <a:cubicBezTo>
                  <a:pt x="1081415" y="1760756"/>
                  <a:pt x="1034361" y="1768718"/>
                  <a:pt x="991903" y="1786741"/>
                </a:cubicBezTo>
                <a:cubicBezTo>
                  <a:pt x="966383" y="1781126"/>
                  <a:pt x="949501" y="1831241"/>
                  <a:pt x="883960" y="1822386"/>
                </a:cubicBezTo>
                <a:cubicBezTo>
                  <a:pt x="831931" y="1790865"/>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DBFCDBEA-CA2B-490C-B858-C117960D78E5}"/>
              </a:ext>
            </a:extLst>
          </p:cNvPr>
          <p:cNvSpPr>
            <a:spLocks noGrp="1"/>
          </p:cNvSpPr>
          <p:nvPr>
            <p:ph type="title"/>
          </p:nvPr>
        </p:nvSpPr>
        <p:spPr>
          <a:xfrm>
            <a:off x="1050879" y="609601"/>
            <a:ext cx="9810604" cy="1216024"/>
          </a:xfrm>
        </p:spPr>
        <p:txBody>
          <a:bodyPr>
            <a:normAutofit/>
          </a:bodyPr>
          <a:lstStyle/>
          <a:p>
            <a:r>
              <a:rPr lang="es-MX" dirty="0"/>
              <a:t>LA CUENTA DE RESULTADOS.-COMPOSICIÓN</a:t>
            </a:r>
            <a:endParaRPr lang="es-EC" dirty="0"/>
          </a:p>
        </p:txBody>
      </p:sp>
      <p:sp>
        <p:nvSpPr>
          <p:cNvPr id="3" name="Marcador de contenido 2">
            <a:extLst>
              <a:ext uri="{FF2B5EF4-FFF2-40B4-BE49-F238E27FC236}">
                <a16:creationId xmlns:a16="http://schemas.microsoft.com/office/drawing/2014/main" id="{7382937D-2056-4550-A9A1-ABA52DC251B2}"/>
              </a:ext>
            </a:extLst>
          </p:cNvPr>
          <p:cNvSpPr>
            <a:spLocks noGrp="1"/>
          </p:cNvSpPr>
          <p:nvPr>
            <p:ph idx="1"/>
          </p:nvPr>
        </p:nvSpPr>
        <p:spPr>
          <a:xfrm>
            <a:off x="1050879" y="2296161"/>
            <a:ext cx="4788505" cy="3846012"/>
          </a:xfrm>
        </p:spPr>
        <p:txBody>
          <a:bodyPr>
            <a:normAutofit/>
          </a:bodyPr>
          <a:lstStyle/>
          <a:p>
            <a:pPr marL="0" indent="0">
              <a:lnSpc>
                <a:spcPct val="90000"/>
              </a:lnSpc>
              <a:buNone/>
            </a:pPr>
            <a:r>
              <a:rPr lang="es-MX" sz="1900" b="1" dirty="0">
                <a:latin typeface="Calibri" panose="020F0502020204030204" pitchFamily="34" charset="0"/>
                <a:cs typeface="Calibri" panose="020F0502020204030204" pitchFamily="34" charset="0"/>
              </a:rPr>
              <a:t>INGRESOS y GASTOS. </a:t>
            </a:r>
          </a:p>
          <a:p>
            <a:pPr marL="0" indent="0">
              <a:lnSpc>
                <a:spcPct val="90000"/>
              </a:lnSpc>
              <a:buNone/>
            </a:pPr>
            <a:r>
              <a:rPr lang="es-MX" sz="1900" dirty="0">
                <a:latin typeface="Calibri" panose="020F0502020204030204" pitchFamily="34" charset="0"/>
                <a:cs typeface="Calibri" panose="020F0502020204030204" pitchFamily="34" charset="0"/>
              </a:rPr>
              <a:t>Para saber cuáles son los gastos o ingresos y el beneficio o la pérdida, que obtienen las empresas por sus actividades diarias, hay que entender qué es la cuenta de Pérdidas y Ganancias.</a:t>
            </a:r>
          </a:p>
          <a:p>
            <a:pPr marL="0" indent="0">
              <a:lnSpc>
                <a:spcPct val="90000"/>
              </a:lnSpc>
              <a:buNone/>
            </a:pPr>
            <a:r>
              <a:rPr lang="es-MX" sz="1900" b="1" dirty="0">
                <a:latin typeface="Calibri" panose="020F0502020204030204" pitchFamily="34" charset="0"/>
                <a:cs typeface="Calibri" panose="020F0502020204030204" pitchFamily="34" charset="0"/>
              </a:rPr>
              <a:t>BENEFICIOS y PÉRDIDAS.</a:t>
            </a:r>
          </a:p>
          <a:p>
            <a:pPr marL="0" indent="0">
              <a:lnSpc>
                <a:spcPct val="90000"/>
              </a:lnSpc>
              <a:buNone/>
            </a:pPr>
            <a:r>
              <a:rPr lang="es-MX" sz="1900" dirty="0">
                <a:latin typeface="Calibri" panose="020F0502020204030204" pitchFamily="34" charset="0"/>
                <a:cs typeface="Calibri" panose="020F0502020204030204" pitchFamily="34" charset="0"/>
              </a:rPr>
              <a:t>La cuenta de pérdidas y ganancias o de resultados es la encargada de decirnos cómo hemos llegado donde estamos y cómo se ha generado el beneficio o la pérdida durante un periodo de tiempo concreto.</a:t>
            </a:r>
          </a:p>
          <a:p>
            <a:pPr>
              <a:lnSpc>
                <a:spcPct val="90000"/>
              </a:lnSpc>
            </a:pPr>
            <a:endParaRPr lang="es-EC" sz="1900" dirty="0">
              <a:latin typeface="Calibri" panose="020F0502020204030204" pitchFamily="34" charset="0"/>
              <a:cs typeface="Calibri" panose="020F0502020204030204" pitchFamily="34" charset="0"/>
            </a:endParaRPr>
          </a:p>
        </p:txBody>
      </p:sp>
      <p:pic>
        <p:nvPicPr>
          <p:cNvPr id="5" name="Imagen 4" descr="Forma&#10;&#10;Descripción generada automáticamente">
            <a:extLst>
              <a:ext uri="{FF2B5EF4-FFF2-40B4-BE49-F238E27FC236}">
                <a16:creationId xmlns:a16="http://schemas.microsoft.com/office/drawing/2014/main" id="{6AB4AB2F-9204-4229-BE81-6D7CC6FA9E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0426" y="2427791"/>
            <a:ext cx="4788505" cy="2946772"/>
          </a:xfrm>
          <a:prstGeom prst="rect">
            <a:avLst/>
          </a:prstGeom>
          <a:ln>
            <a:noFill/>
          </a:ln>
          <a:effectLst>
            <a:softEdge rad="112500"/>
          </a:effectLst>
        </p:spPr>
      </p:pic>
      <p:sp>
        <p:nvSpPr>
          <p:cNvPr id="14" name="Freeform: Shape 13">
            <a:extLst>
              <a:ext uri="{FF2B5EF4-FFF2-40B4-BE49-F238E27FC236}">
                <a16:creationId xmlns:a16="http://schemas.microsoft.com/office/drawing/2014/main" id="{C64E267B-3F5A-4357-9E7F-C5FBE5D3B1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0426" y="5902730"/>
            <a:ext cx="5741575" cy="955271"/>
          </a:xfrm>
          <a:custGeom>
            <a:avLst/>
            <a:gdLst>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379005 w 5741575"/>
              <a:gd name="connsiteY21" fmla="*/ 878900 h 955271"/>
              <a:gd name="connsiteX22" fmla="*/ 585428 w 5741575"/>
              <a:gd name="connsiteY22" fmla="*/ 826440 h 955271"/>
              <a:gd name="connsiteX23" fmla="*/ 787156 w 5741575"/>
              <a:gd name="connsiteY23" fmla="*/ 838447 h 955271"/>
              <a:gd name="connsiteX24" fmla="*/ 898586 w 5741575"/>
              <a:gd name="connsiteY24" fmla="*/ 808502 h 955271"/>
              <a:gd name="connsiteX25" fmla="*/ 924063 w 5741575"/>
              <a:gd name="connsiteY25" fmla="*/ 770210 h 955271"/>
              <a:gd name="connsiteX26" fmla="*/ 1212574 w 5741575"/>
              <a:gd name="connsiteY26" fmla="*/ 724238 h 955271"/>
              <a:gd name="connsiteX27" fmla="*/ 1280768 w 5741575"/>
              <a:gd name="connsiteY27" fmla="*/ 699122 h 955271"/>
              <a:gd name="connsiteX28" fmla="*/ 1352027 w 5741575"/>
              <a:gd name="connsiteY28" fmla="*/ 704323 h 955271"/>
              <a:gd name="connsiteX29" fmla="*/ 1374314 w 5741575"/>
              <a:gd name="connsiteY29" fmla="*/ 688815 h 955271"/>
              <a:gd name="connsiteX30" fmla="*/ 1378034 w 5741575"/>
              <a:gd name="connsiteY30" fmla="*/ 685842 h 955271"/>
              <a:gd name="connsiteX31" fmla="*/ 1395604 w 5741575"/>
              <a:gd name="connsiteY31" fmla="*/ 680460 h 955271"/>
              <a:gd name="connsiteX32" fmla="*/ 1397206 w 5741575"/>
              <a:gd name="connsiteY32" fmla="*/ 670793 h 955271"/>
              <a:gd name="connsiteX33" fmla="*/ 1421250 w 5741575"/>
              <a:gd name="connsiteY33" fmla="*/ 656855 h 955271"/>
              <a:gd name="connsiteX34" fmla="*/ 1454524 w 5741575"/>
              <a:gd name="connsiteY34" fmla="*/ 649224 h 955271"/>
              <a:gd name="connsiteX35" fmla="*/ 1616217 w 5741575"/>
              <a:gd name="connsiteY35" fmla="*/ 622107 h 955271"/>
              <a:gd name="connsiteX36" fmla="*/ 1710928 w 5741575"/>
              <a:gd name="connsiteY36" fmla="*/ 600666 h 955271"/>
              <a:gd name="connsiteX37" fmla="*/ 1743718 w 5741575"/>
              <a:gd name="connsiteY37" fmla="*/ 584327 h 955271"/>
              <a:gd name="connsiteX38" fmla="*/ 1791651 w 5741575"/>
              <a:gd name="connsiteY38" fmla="*/ 567019 h 955271"/>
              <a:gd name="connsiteX39" fmla="*/ 1873778 w 5741575"/>
              <a:gd name="connsiteY39" fmla="*/ 530130 h 955271"/>
              <a:gd name="connsiteX40" fmla="*/ 1988411 w 5741575"/>
              <a:gd name="connsiteY40" fmla="*/ 491599 h 955271"/>
              <a:gd name="connsiteX41" fmla="*/ 2085507 w 5741575"/>
              <a:gd name="connsiteY41" fmla="*/ 498527 h 955271"/>
              <a:gd name="connsiteX42" fmla="*/ 2090767 w 5741575"/>
              <a:gd name="connsiteY42" fmla="*/ 490616 h 955271"/>
              <a:gd name="connsiteX43" fmla="*/ 2151143 w 5741575"/>
              <a:gd name="connsiteY43" fmla="*/ 478332 h 955271"/>
              <a:gd name="connsiteX44" fmla="*/ 2378710 w 5741575"/>
              <a:gd name="connsiteY44" fmla="*/ 477570 h 955271"/>
              <a:gd name="connsiteX45" fmla="*/ 2496256 w 5741575"/>
              <a:gd name="connsiteY45" fmla="*/ 452396 h 955271"/>
              <a:gd name="connsiteX46" fmla="*/ 2535387 w 5741575"/>
              <a:gd name="connsiteY46" fmla="*/ 436645 h 955271"/>
              <a:gd name="connsiteX47" fmla="*/ 2601109 w 5741575"/>
              <a:gd name="connsiteY47" fmla="*/ 410678 h 955271"/>
              <a:gd name="connsiteX48" fmla="*/ 2643855 w 5741575"/>
              <a:gd name="connsiteY48" fmla="*/ 374482 h 955271"/>
              <a:gd name="connsiteX49" fmla="*/ 2657726 w 5741575"/>
              <a:gd name="connsiteY49" fmla="*/ 365841 h 955271"/>
              <a:gd name="connsiteX50" fmla="*/ 2687125 w 5741575"/>
              <a:gd name="connsiteY50" fmla="*/ 366820 h 955271"/>
              <a:gd name="connsiteX51" fmla="*/ 2697479 w 5741575"/>
              <a:gd name="connsiteY51" fmla="*/ 361430 h 955271"/>
              <a:gd name="connsiteX52" fmla="*/ 2701547 w 5741575"/>
              <a:gd name="connsiteY52" fmla="*/ 361545 h 955271"/>
              <a:gd name="connsiteX53" fmla="*/ 2711054 w 5741575"/>
              <a:gd name="connsiteY53" fmla="*/ 360597 h 955271"/>
              <a:gd name="connsiteX54" fmla="*/ 2710438 w 5741575"/>
              <a:gd name="connsiteY54" fmla="*/ 366958 h 955271"/>
              <a:gd name="connsiteX55" fmla="*/ 2722936 w 5741575"/>
              <a:gd name="connsiteY55" fmla="*/ 377633 h 955271"/>
              <a:gd name="connsiteX56" fmla="*/ 2777227 w 5741575"/>
              <a:gd name="connsiteY56" fmla="*/ 368972 h 955271"/>
              <a:gd name="connsiteX57" fmla="*/ 2779510 w 5741575"/>
              <a:gd name="connsiteY57" fmla="*/ 361652 h 955271"/>
              <a:gd name="connsiteX58" fmla="*/ 2786278 w 5741575"/>
              <a:gd name="connsiteY58" fmla="*/ 359869 h 955271"/>
              <a:gd name="connsiteX59" fmla="*/ 2792101 w 5741575"/>
              <a:gd name="connsiteY59" fmla="*/ 365927 h 955271"/>
              <a:gd name="connsiteX60" fmla="*/ 2885545 w 5741575"/>
              <a:gd name="connsiteY60" fmla="*/ 372818 h 955271"/>
              <a:gd name="connsiteX61" fmla="*/ 3009558 w 5741575"/>
              <a:gd name="connsiteY61" fmla="*/ 370573 h 955271"/>
              <a:gd name="connsiteX62" fmla="*/ 3095010 w 5741575"/>
              <a:gd name="connsiteY62" fmla="*/ 332454 h 955271"/>
              <a:gd name="connsiteX63" fmla="*/ 3103742 w 5741575"/>
              <a:gd name="connsiteY63" fmla="*/ 337974 h 955271"/>
              <a:gd name="connsiteX64" fmla="*/ 3165093 w 5741575"/>
              <a:gd name="connsiteY64" fmla="*/ 329459 h 955271"/>
              <a:gd name="connsiteX65" fmla="*/ 3373785 w 5741575"/>
              <a:gd name="connsiteY65" fmla="*/ 255680 h 955271"/>
              <a:gd name="connsiteX66" fmla="*/ 3493851 w 5741575"/>
              <a:gd name="connsiteY66" fmla="*/ 240255 h 955271"/>
              <a:gd name="connsiteX67" fmla="*/ 3537470 w 5741575"/>
              <a:gd name="connsiteY67" fmla="*/ 241867 h 955271"/>
              <a:gd name="connsiteX68" fmla="*/ 3610489 w 5741575"/>
              <a:gd name="connsiteY68" fmla="*/ 244128 h 955271"/>
              <a:gd name="connsiteX69" fmla="*/ 3667539 w 5741575"/>
              <a:gd name="connsiteY69" fmla="*/ 263271 h 955271"/>
              <a:gd name="connsiteX70" fmla="*/ 3727614 w 5741575"/>
              <a:gd name="connsiteY70" fmla="*/ 258245 h 955271"/>
              <a:gd name="connsiteX71" fmla="*/ 3738369 w 5741575"/>
              <a:gd name="connsiteY71" fmla="*/ 234506 h 955271"/>
              <a:gd name="connsiteX72" fmla="*/ 3803670 w 5741575"/>
              <a:gd name="connsiteY72" fmla="*/ 236457 h 955271"/>
              <a:gd name="connsiteX73" fmla="*/ 3903080 w 5741575"/>
              <a:gd name="connsiteY73" fmla="*/ 241890 h 955271"/>
              <a:gd name="connsiteX74" fmla="*/ 3959588 w 5741575"/>
              <a:gd name="connsiteY74" fmla="*/ 239195 h 955271"/>
              <a:gd name="connsiteX75" fmla="*/ 4114838 w 5741575"/>
              <a:gd name="connsiteY75" fmla="*/ 238165 h 955271"/>
              <a:gd name="connsiteX76" fmla="*/ 4271023 w 5741575"/>
              <a:gd name="connsiteY76" fmla="*/ 241959 h 955271"/>
              <a:gd name="connsiteX77" fmla="*/ 4367397 w 5741575"/>
              <a:gd name="connsiteY77" fmla="*/ 271442 h 955271"/>
              <a:gd name="connsiteX78" fmla="*/ 4495366 w 5741575"/>
              <a:gd name="connsiteY78" fmla="*/ 271618 h 955271"/>
              <a:gd name="connsiteX79" fmla="*/ 4517347 w 5741575"/>
              <a:gd name="connsiteY79" fmla="*/ 275639 h 955271"/>
              <a:gd name="connsiteX80" fmla="*/ 4546116 w 5741575"/>
              <a:gd name="connsiteY80" fmla="*/ 268568 h 955271"/>
              <a:gd name="connsiteX81" fmla="*/ 4661259 w 5741575"/>
              <a:gd name="connsiteY81" fmla="*/ 238966 h 955271"/>
              <a:gd name="connsiteX82" fmla="*/ 4750403 w 5741575"/>
              <a:gd name="connsiteY82" fmla="*/ 204364 h 955271"/>
              <a:gd name="connsiteX83" fmla="*/ 4867614 w 5741575"/>
              <a:gd name="connsiteY83" fmla="*/ 208668 h 955271"/>
              <a:gd name="connsiteX84" fmla="*/ 4937036 w 5741575"/>
              <a:gd name="connsiteY84" fmla="*/ 195446 h 955271"/>
              <a:gd name="connsiteX85" fmla="*/ 5047626 w 5741575"/>
              <a:gd name="connsiteY85" fmla="*/ 149604 h 955271"/>
              <a:gd name="connsiteX86" fmla="*/ 5200247 w 5741575"/>
              <a:gd name="connsiteY86" fmla="*/ 142695 h 955271"/>
              <a:gd name="connsiteX87" fmla="*/ 5235691 w 5741575"/>
              <a:gd name="connsiteY87" fmla="*/ 173330 h 955271"/>
              <a:gd name="connsiteX88" fmla="*/ 5280133 w 5741575"/>
              <a:gd name="connsiteY88" fmla="*/ 189342 h 955271"/>
              <a:gd name="connsiteX89" fmla="*/ 5291963 w 5741575"/>
              <a:gd name="connsiteY89" fmla="*/ 139446 h 955271"/>
              <a:gd name="connsiteX90" fmla="*/ 5418472 w 5741575"/>
              <a:gd name="connsiteY90" fmla="*/ 89163 h 955271"/>
              <a:gd name="connsiteX91" fmla="*/ 5482354 w 5741575"/>
              <a:gd name="connsiteY91" fmla="*/ 69470 h 955271"/>
              <a:gd name="connsiteX92" fmla="*/ 5583280 w 5741575"/>
              <a:gd name="connsiteY92" fmla="*/ 49787 h 955271"/>
              <a:gd name="connsiteX93" fmla="*/ 5613766 w 5741575"/>
              <a:gd name="connsiteY93" fmla="*/ 41855 h 955271"/>
              <a:gd name="connsiteX94" fmla="*/ 5684952 w 5741575"/>
              <a:gd name="connsiteY94" fmla="*/ 26088 h 95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741575" h="955271">
                <a:moveTo>
                  <a:pt x="5741575" y="0"/>
                </a:moveTo>
                <a:lnTo>
                  <a:pt x="5741575" y="955271"/>
                </a:lnTo>
                <a:lnTo>
                  <a:pt x="0" y="955271"/>
                </a:lnTo>
                <a:lnTo>
                  <a:pt x="8558" y="953971"/>
                </a:lnTo>
                <a:lnTo>
                  <a:pt x="16894" y="953847"/>
                </a:lnTo>
                <a:cubicBezTo>
                  <a:pt x="22474" y="953361"/>
                  <a:pt x="25973" y="952524"/>
                  <a:pt x="28156" y="951374"/>
                </a:cubicBezTo>
                <a:cubicBezTo>
                  <a:pt x="28201" y="951240"/>
                  <a:pt x="28247" y="951105"/>
                  <a:pt x="28293" y="950971"/>
                </a:cubicBezTo>
                <a:lnTo>
                  <a:pt x="39115" y="949326"/>
                </a:lnTo>
                <a:cubicBezTo>
                  <a:pt x="57701" y="947335"/>
                  <a:pt x="76089" y="946141"/>
                  <a:pt x="93851" y="945611"/>
                </a:cubicBezTo>
                <a:cubicBezTo>
                  <a:pt x="99905" y="923404"/>
                  <a:pt x="170209" y="932855"/>
                  <a:pt x="148657" y="898134"/>
                </a:cubicBezTo>
                <a:cubicBezTo>
                  <a:pt x="172173" y="896348"/>
                  <a:pt x="191809" y="908449"/>
                  <a:pt x="174554" y="886351"/>
                </a:cubicBezTo>
                <a:cubicBezTo>
                  <a:pt x="182014" y="885083"/>
                  <a:pt x="185699" y="882087"/>
                  <a:pt x="187633" y="878226"/>
                </a:cubicBezTo>
                <a:cubicBezTo>
                  <a:pt x="187742" y="877663"/>
                  <a:pt x="187852" y="877101"/>
                  <a:pt x="187961" y="876538"/>
                </a:cubicBezTo>
                <a:lnTo>
                  <a:pt x="240501" y="873150"/>
                </a:lnTo>
                <a:lnTo>
                  <a:pt x="246345" y="869942"/>
                </a:lnTo>
                <a:lnTo>
                  <a:pt x="282041" y="871263"/>
                </a:lnTo>
                <a:lnTo>
                  <a:pt x="299711" y="870064"/>
                </a:lnTo>
                <a:lnTo>
                  <a:pt x="306299" y="873609"/>
                </a:lnTo>
                <a:cubicBezTo>
                  <a:pt x="312531" y="875279"/>
                  <a:pt x="320316" y="874896"/>
                  <a:pt x="331571" y="869866"/>
                </a:cubicBezTo>
                <a:lnTo>
                  <a:pt x="333872" y="867971"/>
                </a:lnTo>
                <a:lnTo>
                  <a:pt x="356953" y="870334"/>
                </a:lnTo>
                <a:cubicBezTo>
                  <a:pt x="364772" y="872042"/>
                  <a:pt x="372199" y="874762"/>
                  <a:pt x="379005" y="878900"/>
                </a:cubicBezTo>
                <a:cubicBezTo>
                  <a:pt x="436788" y="836391"/>
                  <a:pt x="512367" y="847456"/>
                  <a:pt x="585428" y="826440"/>
                </a:cubicBezTo>
                <a:cubicBezTo>
                  <a:pt x="600236" y="776571"/>
                  <a:pt x="751447" y="800939"/>
                  <a:pt x="787156" y="838447"/>
                </a:cubicBezTo>
                <a:cubicBezTo>
                  <a:pt x="767750" y="789794"/>
                  <a:pt x="977582" y="857915"/>
                  <a:pt x="898586" y="808502"/>
                </a:cubicBezTo>
                <a:cubicBezTo>
                  <a:pt x="926099" y="807167"/>
                  <a:pt x="944922" y="782490"/>
                  <a:pt x="924063" y="770210"/>
                </a:cubicBezTo>
                <a:cubicBezTo>
                  <a:pt x="1015917" y="786259"/>
                  <a:pt x="1117953" y="728408"/>
                  <a:pt x="1212574" y="724238"/>
                </a:cubicBezTo>
                <a:cubicBezTo>
                  <a:pt x="1245879" y="677520"/>
                  <a:pt x="1233543" y="716744"/>
                  <a:pt x="1280768" y="699122"/>
                </a:cubicBezTo>
                <a:cubicBezTo>
                  <a:pt x="1280824" y="735474"/>
                  <a:pt x="1333787" y="667235"/>
                  <a:pt x="1352027" y="704323"/>
                </a:cubicBezTo>
                <a:cubicBezTo>
                  <a:pt x="1360044" y="699941"/>
                  <a:pt x="1367234" y="694526"/>
                  <a:pt x="1374314" y="688815"/>
                </a:cubicBezTo>
                <a:lnTo>
                  <a:pt x="1378034" y="685842"/>
                </a:lnTo>
                <a:lnTo>
                  <a:pt x="1395604" y="680460"/>
                </a:lnTo>
                <a:lnTo>
                  <a:pt x="1397206" y="670793"/>
                </a:lnTo>
                <a:lnTo>
                  <a:pt x="1421250" y="656855"/>
                </a:lnTo>
                <a:cubicBezTo>
                  <a:pt x="1430770" y="652893"/>
                  <a:pt x="1441623" y="650105"/>
                  <a:pt x="1454524" y="649224"/>
                </a:cubicBezTo>
                <a:cubicBezTo>
                  <a:pt x="1502655" y="660482"/>
                  <a:pt x="1556151" y="606226"/>
                  <a:pt x="1616217" y="622107"/>
                </a:cubicBezTo>
                <a:cubicBezTo>
                  <a:pt x="1637755" y="624837"/>
                  <a:pt x="1701030" y="614257"/>
                  <a:pt x="1710928" y="600666"/>
                </a:cubicBezTo>
                <a:cubicBezTo>
                  <a:pt x="1723693" y="596072"/>
                  <a:pt x="1739861" y="597834"/>
                  <a:pt x="1743718" y="584327"/>
                </a:cubicBezTo>
                <a:cubicBezTo>
                  <a:pt x="1751098" y="567647"/>
                  <a:pt x="1801421" y="583831"/>
                  <a:pt x="1791651" y="567019"/>
                </a:cubicBezTo>
                <a:cubicBezTo>
                  <a:pt x="1827282" y="577929"/>
                  <a:pt x="1847642" y="542228"/>
                  <a:pt x="1873778" y="530130"/>
                </a:cubicBezTo>
                <a:cubicBezTo>
                  <a:pt x="1902425" y="541995"/>
                  <a:pt x="1929013" y="504913"/>
                  <a:pt x="1988411" y="491599"/>
                </a:cubicBezTo>
                <a:cubicBezTo>
                  <a:pt x="2020077" y="505546"/>
                  <a:pt x="2028363" y="482381"/>
                  <a:pt x="2085507" y="498527"/>
                </a:cubicBezTo>
                <a:cubicBezTo>
                  <a:pt x="2086719" y="495769"/>
                  <a:pt x="2088490" y="493104"/>
                  <a:pt x="2090767" y="490616"/>
                </a:cubicBezTo>
                <a:cubicBezTo>
                  <a:pt x="2103992" y="476161"/>
                  <a:pt x="2131025" y="470659"/>
                  <a:pt x="2151143" y="478332"/>
                </a:cubicBezTo>
                <a:cubicBezTo>
                  <a:pt x="2240088" y="497642"/>
                  <a:pt x="2310118" y="483043"/>
                  <a:pt x="2378710" y="477570"/>
                </a:cubicBezTo>
                <a:cubicBezTo>
                  <a:pt x="2454975" y="467585"/>
                  <a:pt x="2391576" y="437831"/>
                  <a:pt x="2496256" y="452396"/>
                </a:cubicBezTo>
                <a:cubicBezTo>
                  <a:pt x="2501503" y="436899"/>
                  <a:pt x="2513119" y="433980"/>
                  <a:pt x="2535387" y="436645"/>
                </a:cubicBezTo>
                <a:cubicBezTo>
                  <a:pt x="2572084" y="430778"/>
                  <a:pt x="2557124" y="397207"/>
                  <a:pt x="2601109" y="410678"/>
                </a:cubicBezTo>
                <a:cubicBezTo>
                  <a:pt x="2588000" y="393616"/>
                  <a:pt x="2667428" y="390302"/>
                  <a:pt x="2643855" y="374482"/>
                </a:cubicBezTo>
                <a:cubicBezTo>
                  <a:pt x="2648277" y="369169"/>
                  <a:pt x="2652937" y="366761"/>
                  <a:pt x="2657726" y="365841"/>
                </a:cubicBezTo>
                <a:cubicBezTo>
                  <a:pt x="2667303" y="363999"/>
                  <a:pt x="2677395" y="368107"/>
                  <a:pt x="2687125" y="366820"/>
                </a:cubicBezTo>
                <a:lnTo>
                  <a:pt x="2697479" y="361430"/>
                </a:lnTo>
                <a:lnTo>
                  <a:pt x="2701547" y="361545"/>
                </a:lnTo>
                <a:lnTo>
                  <a:pt x="2711054" y="360597"/>
                </a:lnTo>
                <a:lnTo>
                  <a:pt x="2710438" y="366958"/>
                </a:lnTo>
                <a:cubicBezTo>
                  <a:pt x="2708955" y="373111"/>
                  <a:pt x="2708038" y="379788"/>
                  <a:pt x="2722936" y="377633"/>
                </a:cubicBezTo>
                <a:cubicBezTo>
                  <a:pt x="2753511" y="370170"/>
                  <a:pt x="2766475" y="394972"/>
                  <a:pt x="2777227" y="368972"/>
                </a:cubicBezTo>
                <a:lnTo>
                  <a:pt x="2779510" y="361652"/>
                </a:lnTo>
                <a:lnTo>
                  <a:pt x="2786278" y="359869"/>
                </a:lnTo>
                <a:cubicBezTo>
                  <a:pt x="2789994" y="359750"/>
                  <a:pt x="2792255" y="361281"/>
                  <a:pt x="2792101" y="365927"/>
                </a:cubicBezTo>
                <a:cubicBezTo>
                  <a:pt x="2819315" y="344279"/>
                  <a:pt x="2855630" y="370297"/>
                  <a:pt x="2885545" y="372818"/>
                </a:cubicBezTo>
                <a:cubicBezTo>
                  <a:pt x="2905895" y="352581"/>
                  <a:pt x="2948591" y="377825"/>
                  <a:pt x="3009558" y="370573"/>
                </a:cubicBezTo>
                <a:cubicBezTo>
                  <a:pt x="3031640" y="347442"/>
                  <a:pt x="3050695" y="365935"/>
                  <a:pt x="3095010" y="332454"/>
                </a:cubicBezTo>
                <a:cubicBezTo>
                  <a:pt x="3097485" y="334582"/>
                  <a:pt x="3100426" y="336441"/>
                  <a:pt x="3103742" y="337974"/>
                </a:cubicBezTo>
                <a:cubicBezTo>
                  <a:pt x="3123005" y="346878"/>
                  <a:pt x="3150475" y="343067"/>
                  <a:pt x="3165093" y="329459"/>
                </a:cubicBezTo>
                <a:cubicBezTo>
                  <a:pt x="3236951" y="282673"/>
                  <a:pt x="3308286" y="273118"/>
                  <a:pt x="3373785" y="255680"/>
                </a:cubicBezTo>
                <a:cubicBezTo>
                  <a:pt x="3448540" y="239861"/>
                  <a:pt x="3405238" y="287846"/>
                  <a:pt x="3493851" y="240255"/>
                </a:cubicBezTo>
                <a:cubicBezTo>
                  <a:pt x="3506326" y="252723"/>
                  <a:pt x="3518405" y="251593"/>
                  <a:pt x="3537470" y="241867"/>
                </a:cubicBezTo>
                <a:cubicBezTo>
                  <a:pt x="3573967" y="235226"/>
                  <a:pt x="3576893" y="270855"/>
                  <a:pt x="3610489" y="244128"/>
                </a:cubicBezTo>
                <a:cubicBezTo>
                  <a:pt x="3606935" y="264036"/>
                  <a:pt x="3681284" y="241075"/>
                  <a:pt x="3667539" y="263271"/>
                </a:cubicBezTo>
                <a:cubicBezTo>
                  <a:pt x="3694251" y="276940"/>
                  <a:pt x="3701441" y="246803"/>
                  <a:pt x="3727614" y="258245"/>
                </a:cubicBezTo>
                <a:cubicBezTo>
                  <a:pt x="3754952" y="257751"/>
                  <a:pt x="3708960" y="240314"/>
                  <a:pt x="3738369" y="234506"/>
                </a:cubicBezTo>
                <a:cubicBezTo>
                  <a:pt x="3774580" y="230879"/>
                  <a:pt x="3768868" y="196201"/>
                  <a:pt x="3803670" y="236457"/>
                </a:cubicBezTo>
                <a:cubicBezTo>
                  <a:pt x="3839567" y="220301"/>
                  <a:pt x="3850064" y="239151"/>
                  <a:pt x="3903080" y="241890"/>
                </a:cubicBezTo>
                <a:cubicBezTo>
                  <a:pt x="3922859" y="227800"/>
                  <a:pt x="3941005" y="230826"/>
                  <a:pt x="3959588" y="239195"/>
                </a:cubicBezTo>
                <a:cubicBezTo>
                  <a:pt x="4009252" y="229421"/>
                  <a:pt x="4057491" y="239376"/>
                  <a:pt x="4114838" y="238165"/>
                </a:cubicBezTo>
                <a:cubicBezTo>
                  <a:pt x="4173784" y="217210"/>
                  <a:pt x="4209756" y="243378"/>
                  <a:pt x="4271023" y="241959"/>
                </a:cubicBezTo>
                <a:cubicBezTo>
                  <a:pt x="4326191" y="205535"/>
                  <a:pt x="4316856" y="279258"/>
                  <a:pt x="4367397" y="271442"/>
                </a:cubicBezTo>
                <a:cubicBezTo>
                  <a:pt x="4446016" y="235091"/>
                  <a:pt x="4369000" y="295343"/>
                  <a:pt x="4495366" y="271618"/>
                </a:cubicBezTo>
                <a:cubicBezTo>
                  <a:pt x="4501905" y="266287"/>
                  <a:pt x="4518077" y="269240"/>
                  <a:pt x="4517347" y="275639"/>
                </a:cubicBezTo>
                <a:cubicBezTo>
                  <a:pt x="4525170" y="272832"/>
                  <a:pt x="4542809" y="258800"/>
                  <a:pt x="4546116" y="268568"/>
                </a:cubicBezTo>
                <a:cubicBezTo>
                  <a:pt x="4586961" y="265354"/>
                  <a:pt x="4626617" y="255160"/>
                  <a:pt x="4661259" y="238966"/>
                </a:cubicBezTo>
                <a:cubicBezTo>
                  <a:pt x="4741966" y="247639"/>
                  <a:pt x="4693066" y="205693"/>
                  <a:pt x="4750403" y="204364"/>
                </a:cubicBezTo>
                <a:cubicBezTo>
                  <a:pt x="4798501" y="219113"/>
                  <a:pt x="4813319" y="201253"/>
                  <a:pt x="4867614" y="208668"/>
                </a:cubicBezTo>
                <a:cubicBezTo>
                  <a:pt x="4881621" y="174373"/>
                  <a:pt x="4917566" y="206761"/>
                  <a:pt x="4937036" y="195446"/>
                </a:cubicBezTo>
                <a:cubicBezTo>
                  <a:pt x="4974214" y="229763"/>
                  <a:pt x="5013321" y="152474"/>
                  <a:pt x="5047626" y="149604"/>
                </a:cubicBezTo>
                <a:cubicBezTo>
                  <a:pt x="5106046" y="150576"/>
                  <a:pt x="5172786" y="183138"/>
                  <a:pt x="5200247" y="142695"/>
                </a:cubicBezTo>
                <a:cubicBezTo>
                  <a:pt x="5206135" y="157748"/>
                  <a:pt x="5203071" y="179288"/>
                  <a:pt x="5235691" y="173330"/>
                </a:cubicBezTo>
                <a:cubicBezTo>
                  <a:pt x="5249654" y="179935"/>
                  <a:pt x="5254450" y="203448"/>
                  <a:pt x="5280133" y="189342"/>
                </a:cubicBezTo>
                <a:cubicBezTo>
                  <a:pt x="5244836" y="171370"/>
                  <a:pt x="5299493" y="163568"/>
                  <a:pt x="5291963" y="139446"/>
                </a:cubicBezTo>
                <a:cubicBezTo>
                  <a:pt x="5331555" y="120349"/>
                  <a:pt x="5427790" y="132865"/>
                  <a:pt x="5418472" y="89163"/>
                </a:cubicBezTo>
                <a:cubicBezTo>
                  <a:pt x="5428057" y="62053"/>
                  <a:pt x="5484665" y="97616"/>
                  <a:pt x="5482354" y="69470"/>
                </a:cubicBezTo>
                <a:cubicBezTo>
                  <a:pt x="5507119" y="85574"/>
                  <a:pt x="5545363" y="52240"/>
                  <a:pt x="5583280" y="49787"/>
                </a:cubicBezTo>
                <a:cubicBezTo>
                  <a:pt x="5589344" y="36484"/>
                  <a:pt x="5598103" y="36349"/>
                  <a:pt x="5613766" y="41855"/>
                </a:cubicBezTo>
                <a:cubicBezTo>
                  <a:pt x="5636621" y="41086"/>
                  <a:pt x="5660728" y="35034"/>
                  <a:pt x="5684952" y="260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2045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331648" cy="1978172"/>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36649" y="488969"/>
                  <a:pt x="9316893" y="491390"/>
                </a:cubicBezTo>
                <a:cubicBezTo>
                  <a:pt x="9298834" y="504511"/>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79948" y="576062"/>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407128" y="961344"/>
                </a:lnTo>
                <a:lnTo>
                  <a:pt x="8380548" y="987916"/>
                </a:lnTo>
                <a:lnTo>
                  <a:pt x="8379462" y="987106"/>
                </a:lnTo>
                <a:cubicBezTo>
                  <a:pt x="8376507" y="985864"/>
                  <a:pt x="8373362" y="986042"/>
                  <a:pt x="8369725" y="989186"/>
                </a:cubicBezTo>
                <a:cubicBezTo>
                  <a:pt x="8357221" y="990792"/>
                  <a:pt x="8319237" y="991089"/>
                  <a:pt x="8304438" y="996739"/>
                </a:cubicBezTo>
                <a:cubicBezTo>
                  <a:pt x="8297193" y="1005683"/>
                  <a:pt x="8289328" y="1014568"/>
                  <a:pt x="8280929" y="1023089"/>
                </a:cubicBezTo>
                <a:lnTo>
                  <a:pt x="8275760" y="1027772"/>
                </a:lnTo>
                <a:lnTo>
                  <a:pt x="8275478" y="1027605"/>
                </a:lnTo>
                <a:cubicBezTo>
                  <a:pt x="8273970" y="1028076"/>
                  <a:pt x="8272124" y="1029408"/>
                  <a:pt x="8269666"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43525" y="1179064"/>
                </a:lnTo>
                <a:lnTo>
                  <a:pt x="7685942" y="1233723"/>
                </a:lnTo>
                <a:lnTo>
                  <a:pt x="7586920" y="1261888"/>
                </a:lnTo>
                <a:cubicBezTo>
                  <a:pt x="7556723" y="1298911"/>
                  <a:pt x="7489186" y="1249860"/>
                  <a:pt x="7486100" y="1292563"/>
                </a:cubicBezTo>
                <a:cubicBezTo>
                  <a:pt x="7454875" y="1308356"/>
                  <a:pt x="7449202" y="1300366"/>
                  <a:pt x="7407190" y="1314737"/>
                </a:cubicBezTo>
                <a:cubicBezTo>
                  <a:pt x="7368386" y="1364011"/>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23400" y="1671703"/>
                  <a:pt x="5529437" y="1636968"/>
                </a:cubicBezTo>
                <a:cubicBezTo>
                  <a:pt x="5500069" y="1636638"/>
                  <a:pt x="5481558" y="1636672"/>
                  <a:pt x="5440853" y="1657958"/>
                </a:cubicBezTo>
                <a:cubicBezTo>
                  <a:pt x="5340428" y="1673293"/>
                  <a:pt x="5074771" y="1739921"/>
                  <a:pt x="4945936" y="1713743"/>
                </a:cubicBezTo>
                <a:cubicBezTo>
                  <a:pt x="4914142" y="1717597"/>
                  <a:pt x="4837317" y="1726609"/>
                  <a:pt x="4818446" y="1726895"/>
                </a:cubicBezTo>
                <a:lnTo>
                  <a:pt x="4813657" y="1730706"/>
                </a:lnTo>
                <a:lnTo>
                  <a:pt x="4759058" y="1766533"/>
                </a:lnTo>
                <a:cubicBezTo>
                  <a:pt x="4747481" y="1770744"/>
                  <a:pt x="4734604" y="1772921"/>
                  <a:pt x="4719749" y="1771811"/>
                </a:cubicBezTo>
                <a:cubicBezTo>
                  <a:pt x="4667035" y="1745585"/>
                  <a:pt x="4634134" y="1775931"/>
                  <a:pt x="4568686" y="1786141"/>
                </a:cubicBezTo>
                <a:cubicBezTo>
                  <a:pt x="4544667" y="1777910"/>
                  <a:pt x="4432547" y="1778168"/>
                  <a:pt x="4418751" y="1796932"/>
                </a:cubicBezTo>
                <a:cubicBezTo>
                  <a:pt x="4403360" y="1801488"/>
                  <a:pt x="4385278" y="1795746"/>
                  <a:pt x="4378377" y="1815528"/>
                </a:cubicBezTo>
                <a:cubicBezTo>
                  <a:pt x="4366870" y="1839461"/>
                  <a:pt x="4312575" y="1805339"/>
                  <a:pt x="4320575" y="1832722"/>
                </a:cubicBezTo>
                <a:cubicBezTo>
                  <a:pt x="4282030" y="1809397"/>
                  <a:pt x="4252210" y="1859755"/>
                  <a:pt x="4220200" y="1873173"/>
                </a:cubicBezTo>
                <a:cubicBezTo>
                  <a:pt x="4189784" y="1872580"/>
                  <a:pt x="4175475" y="1885756"/>
                  <a:pt x="4105361" y="1894711"/>
                </a:cubicBezTo>
                <a:cubicBezTo>
                  <a:pt x="4071894" y="1867524"/>
                  <a:pt x="4035294" y="1916372"/>
                  <a:pt x="3973223" y="1881015"/>
                </a:cubicBezTo>
                <a:cubicBezTo>
                  <a:pt x="3971330" y="1884974"/>
                  <a:pt x="3952843" y="1881390"/>
                  <a:pt x="3900992" y="1880603"/>
                </a:cubicBezTo>
                <a:cubicBezTo>
                  <a:pt x="3849141" y="1879815"/>
                  <a:pt x="3740259" y="1879432"/>
                  <a:pt x="3662119" y="1876289"/>
                </a:cubicBezTo>
                <a:cubicBezTo>
                  <a:pt x="3573420" y="1876991"/>
                  <a:pt x="3613412" y="1915150"/>
                  <a:pt x="3496919" y="1873180"/>
                </a:cubicBezTo>
                <a:cubicBezTo>
                  <a:pt x="3488062" y="1895719"/>
                  <a:pt x="3474293" y="1897950"/>
                  <a:pt x="3449433" y="1889681"/>
                </a:cubicBezTo>
                <a:cubicBezTo>
                  <a:pt x="3406553" y="1891629"/>
                  <a:pt x="3417350" y="1945453"/>
                  <a:pt x="3369766" y="1916653"/>
                </a:cubicBezTo>
                <a:cubicBezTo>
                  <a:pt x="3338805" y="1929531"/>
                  <a:pt x="3310151" y="1915620"/>
                  <a:pt x="3290336" y="1925039"/>
                </a:cubicBezTo>
                <a:lnTo>
                  <a:pt x="3224897" y="1943733"/>
                </a:lnTo>
                <a:cubicBezTo>
                  <a:pt x="3188693" y="1949271"/>
                  <a:pt x="3178540" y="1909145"/>
                  <a:pt x="3161463" y="1946591"/>
                </a:cubicBezTo>
                <a:lnTo>
                  <a:pt x="3157504" y="1957276"/>
                </a:lnTo>
                <a:lnTo>
                  <a:pt x="3115176" y="1943459"/>
                </a:lnTo>
                <a:cubicBezTo>
                  <a:pt x="3095397" y="1937281"/>
                  <a:pt x="3080878" y="1929976"/>
                  <a:pt x="3038835" y="1920210"/>
                </a:cubicBezTo>
                <a:cubicBezTo>
                  <a:pt x="3011900" y="1947086"/>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1037" y="1967486"/>
                  <a:pt x="2001803" y="1954594"/>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391573" y="1790862"/>
                  <a:pt x="1332568" y="1793149"/>
                </a:cubicBezTo>
                <a:cubicBezTo>
                  <a:pt x="1236287" y="1833446"/>
                  <a:pt x="1335185" y="1756546"/>
                  <a:pt x="1186881" y="1768613"/>
                </a:cubicBezTo>
                <a:cubicBezTo>
                  <a:pt x="1178443" y="1775469"/>
                  <a:pt x="1160576" y="1767918"/>
                  <a:pt x="1162595" y="1758337"/>
                </a:cubicBezTo>
                <a:cubicBezTo>
                  <a:pt x="1153167" y="1761117"/>
                  <a:pt x="1130472" y="1779083"/>
                  <a:pt x="1128523" y="1763621"/>
                </a:cubicBezTo>
                <a:cubicBezTo>
                  <a:pt x="1081415" y="1760756"/>
                  <a:pt x="1034361" y="1768718"/>
                  <a:pt x="991903" y="1786741"/>
                </a:cubicBezTo>
                <a:cubicBezTo>
                  <a:pt x="966383" y="1781126"/>
                  <a:pt x="949501" y="1831241"/>
                  <a:pt x="883960" y="1822386"/>
                </a:cubicBezTo>
                <a:cubicBezTo>
                  <a:pt x="831931" y="1790865"/>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B1FEB27D-0557-4582-9F0C-D5FC01D644C6}"/>
              </a:ext>
            </a:extLst>
          </p:cNvPr>
          <p:cNvSpPr>
            <a:spLocks noGrp="1"/>
          </p:cNvSpPr>
          <p:nvPr>
            <p:ph type="title"/>
          </p:nvPr>
        </p:nvSpPr>
        <p:spPr>
          <a:xfrm>
            <a:off x="1050879" y="609601"/>
            <a:ext cx="9810604" cy="1216024"/>
          </a:xfrm>
        </p:spPr>
        <p:txBody>
          <a:bodyPr>
            <a:normAutofit/>
          </a:bodyPr>
          <a:lstStyle/>
          <a:p>
            <a:r>
              <a:rPr lang="es-MX" dirty="0"/>
              <a:t>LA CUENTA DE RESULTADOS.-COMPOSICIÓN</a:t>
            </a:r>
            <a:endParaRPr lang="es-EC" dirty="0"/>
          </a:p>
        </p:txBody>
      </p:sp>
      <p:sp>
        <p:nvSpPr>
          <p:cNvPr id="3" name="Marcador de contenido 2">
            <a:extLst>
              <a:ext uri="{FF2B5EF4-FFF2-40B4-BE49-F238E27FC236}">
                <a16:creationId xmlns:a16="http://schemas.microsoft.com/office/drawing/2014/main" id="{9FD4CD1D-1416-4A7B-9A37-87E1B08F294F}"/>
              </a:ext>
            </a:extLst>
          </p:cNvPr>
          <p:cNvSpPr>
            <a:spLocks noGrp="1"/>
          </p:cNvSpPr>
          <p:nvPr>
            <p:ph idx="1"/>
          </p:nvPr>
        </p:nvSpPr>
        <p:spPr>
          <a:xfrm>
            <a:off x="696453" y="1802130"/>
            <a:ext cx="5938823" cy="3846012"/>
          </a:xfrm>
        </p:spPr>
        <p:txBody>
          <a:bodyPr>
            <a:noAutofit/>
          </a:bodyPr>
          <a:lstStyle/>
          <a:p>
            <a:pPr marL="0" indent="0" algn="just">
              <a:buNone/>
            </a:pPr>
            <a:r>
              <a:rPr lang="es-MX" sz="1400" b="1" dirty="0">
                <a:latin typeface="Calibri" panose="020F0502020204030204" pitchFamily="34" charset="0"/>
                <a:cs typeface="Calibri" panose="020F0502020204030204" pitchFamily="34" charset="0"/>
              </a:rPr>
              <a:t>INFORMACIÓN QUE NOS DA LA CUENTA DE PÉRDIDAS y GANANCIAS</a:t>
            </a:r>
          </a:p>
          <a:p>
            <a:pPr algn="just"/>
            <a:r>
              <a:rPr lang="es-MX" sz="1400" dirty="0">
                <a:latin typeface="Calibri" panose="020F0502020204030204" pitchFamily="34" charset="0"/>
                <a:cs typeface="Calibri" panose="020F0502020204030204" pitchFamily="34" charset="0"/>
              </a:rPr>
              <a:t>El balance de una empresa en un momento determinado, nos va a decir los beneficios o las pérdidas de esa empresa, pero nada nos dice de cómo se ha obtenido ese beneficio o esa pérdida. La cuenta de pérdidas y ganancias nos dará una información transparente de cuándo y cómo hemos obtenido ese resultado.</a:t>
            </a:r>
          </a:p>
          <a:p>
            <a:pPr algn="just"/>
            <a:r>
              <a:rPr lang="es-MX" sz="1400" dirty="0">
                <a:latin typeface="Calibri" panose="020F0502020204030204" pitchFamily="34" charset="0"/>
                <a:cs typeface="Calibri" panose="020F0502020204030204" pitchFamily="34" charset="0"/>
              </a:rPr>
              <a:t>La cuenta de pérdidas y ganancias o de resultados refleja los ingresos y los gastos de la empresa durante un periodo determinado. La forma gráfica de representar esta cuenta es una “ T “, en cuyo lado izquierdo se anotan todos los gastos y en el derecho, los ingresos de la empresa.</a:t>
            </a:r>
          </a:p>
          <a:p>
            <a:pPr algn="just"/>
            <a:r>
              <a:rPr lang="es-MX" sz="1400" dirty="0">
                <a:latin typeface="Calibri" panose="020F0502020204030204" pitchFamily="34" charset="0"/>
                <a:cs typeface="Calibri" panose="020F0502020204030204" pitchFamily="34" charset="0"/>
              </a:rPr>
              <a:t>La diferencia entre los ingresos y los gastos mostrará el resultado de la actividad empresarial (Ingresos - Gastos = Resultado).</a:t>
            </a:r>
          </a:p>
          <a:p>
            <a:pPr algn="just"/>
            <a:r>
              <a:rPr lang="es-MX" sz="1400" dirty="0">
                <a:latin typeface="Calibri" panose="020F0502020204030204" pitchFamily="34" charset="0"/>
                <a:cs typeface="Calibri" panose="020F0502020204030204" pitchFamily="34" charset="0"/>
              </a:rPr>
              <a:t> Cuando los ingresos sean superiores a los gastos, la empresa habrá obtenido beneficios (ingresos &gt; gastos = beneficios).</a:t>
            </a:r>
          </a:p>
          <a:p>
            <a:pPr algn="just"/>
            <a:r>
              <a:rPr lang="es-MX" sz="1400" dirty="0">
                <a:latin typeface="Calibri" panose="020F0502020204030204" pitchFamily="34" charset="0"/>
                <a:cs typeface="Calibri" panose="020F0502020204030204" pitchFamily="34" charset="0"/>
              </a:rPr>
              <a:t> Por el contrario, cuando los ingresos sean inferiores a los gastos, la empresa habrá obtenido pérdidas (ingresos &lt; gastos = pérdidas).</a:t>
            </a:r>
          </a:p>
          <a:p>
            <a:pPr algn="just"/>
            <a:endParaRPr lang="es-EC" sz="1400" dirty="0">
              <a:latin typeface="Calibri" panose="020F0502020204030204" pitchFamily="34" charset="0"/>
              <a:cs typeface="Calibri" panose="020F0502020204030204" pitchFamily="34" charset="0"/>
            </a:endParaRPr>
          </a:p>
        </p:txBody>
      </p:sp>
      <p:sp>
        <p:nvSpPr>
          <p:cNvPr id="13" name="Freeform: Shape 12">
            <a:extLst>
              <a:ext uri="{FF2B5EF4-FFF2-40B4-BE49-F238E27FC236}">
                <a16:creationId xmlns:a16="http://schemas.microsoft.com/office/drawing/2014/main" id="{C64E267B-3F5A-4357-9E7F-C5FBE5D3B1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0426" y="5902730"/>
            <a:ext cx="5741575" cy="955271"/>
          </a:xfrm>
          <a:custGeom>
            <a:avLst/>
            <a:gdLst>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379005 w 5741575"/>
              <a:gd name="connsiteY21" fmla="*/ 878900 h 955271"/>
              <a:gd name="connsiteX22" fmla="*/ 585428 w 5741575"/>
              <a:gd name="connsiteY22" fmla="*/ 826440 h 955271"/>
              <a:gd name="connsiteX23" fmla="*/ 787156 w 5741575"/>
              <a:gd name="connsiteY23" fmla="*/ 838447 h 955271"/>
              <a:gd name="connsiteX24" fmla="*/ 898586 w 5741575"/>
              <a:gd name="connsiteY24" fmla="*/ 808502 h 955271"/>
              <a:gd name="connsiteX25" fmla="*/ 924063 w 5741575"/>
              <a:gd name="connsiteY25" fmla="*/ 770210 h 955271"/>
              <a:gd name="connsiteX26" fmla="*/ 1212574 w 5741575"/>
              <a:gd name="connsiteY26" fmla="*/ 724238 h 955271"/>
              <a:gd name="connsiteX27" fmla="*/ 1280768 w 5741575"/>
              <a:gd name="connsiteY27" fmla="*/ 699122 h 955271"/>
              <a:gd name="connsiteX28" fmla="*/ 1352027 w 5741575"/>
              <a:gd name="connsiteY28" fmla="*/ 704323 h 955271"/>
              <a:gd name="connsiteX29" fmla="*/ 1374314 w 5741575"/>
              <a:gd name="connsiteY29" fmla="*/ 688815 h 955271"/>
              <a:gd name="connsiteX30" fmla="*/ 1378034 w 5741575"/>
              <a:gd name="connsiteY30" fmla="*/ 685842 h 955271"/>
              <a:gd name="connsiteX31" fmla="*/ 1395604 w 5741575"/>
              <a:gd name="connsiteY31" fmla="*/ 680460 h 955271"/>
              <a:gd name="connsiteX32" fmla="*/ 1397206 w 5741575"/>
              <a:gd name="connsiteY32" fmla="*/ 670793 h 955271"/>
              <a:gd name="connsiteX33" fmla="*/ 1421250 w 5741575"/>
              <a:gd name="connsiteY33" fmla="*/ 656855 h 955271"/>
              <a:gd name="connsiteX34" fmla="*/ 1454524 w 5741575"/>
              <a:gd name="connsiteY34" fmla="*/ 649224 h 955271"/>
              <a:gd name="connsiteX35" fmla="*/ 1616217 w 5741575"/>
              <a:gd name="connsiteY35" fmla="*/ 622107 h 955271"/>
              <a:gd name="connsiteX36" fmla="*/ 1710928 w 5741575"/>
              <a:gd name="connsiteY36" fmla="*/ 600666 h 955271"/>
              <a:gd name="connsiteX37" fmla="*/ 1743718 w 5741575"/>
              <a:gd name="connsiteY37" fmla="*/ 584327 h 955271"/>
              <a:gd name="connsiteX38" fmla="*/ 1791651 w 5741575"/>
              <a:gd name="connsiteY38" fmla="*/ 567019 h 955271"/>
              <a:gd name="connsiteX39" fmla="*/ 1873778 w 5741575"/>
              <a:gd name="connsiteY39" fmla="*/ 530130 h 955271"/>
              <a:gd name="connsiteX40" fmla="*/ 1988411 w 5741575"/>
              <a:gd name="connsiteY40" fmla="*/ 491599 h 955271"/>
              <a:gd name="connsiteX41" fmla="*/ 2085507 w 5741575"/>
              <a:gd name="connsiteY41" fmla="*/ 498527 h 955271"/>
              <a:gd name="connsiteX42" fmla="*/ 2090767 w 5741575"/>
              <a:gd name="connsiteY42" fmla="*/ 490616 h 955271"/>
              <a:gd name="connsiteX43" fmla="*/ 2151143 w 5741575"/>
              <a:gd name="connsiteY43" fmla="*/ 478332 h 955271"/>
              <a:gd name="connsiteX44" fmla="*/ 2378710 w 5741575"/>
              <a:gd name="connsiteY44" fmla="*/ 477570 h 955271"/>
              <a:gd name="connsiteX45" fmla="*/ 2496256 w 5741575"/>
              <a:gd name="connsiteY45" fmla="*/ 452396 h 955271"/>
              <a:gd name="connsiteX46" fmla="*/ 2535387 w 5741575"/>
              <a:gd name="connsiteY46" fmla="*/ 436645 h 955271"/>
              <a:gd name="connsiteX47" fmla="*/ 2601109 w 5741575"/>
              <a:gd name="connsiteY47" fmla="*/ 410678 h 955271"/>
              <a:gd name="connsiteX48" fmla="*/ 2643855 w 5741575"/>
              <a:gd name="connsiteY48" fmla="*/ 374482 h 955271"/>
              <a:gd name="connsiteX49" fmla="*/ 2657726 w 5741575"/>
              <a:gd name="connsiteY49" fmla="*/ 365841 h 955271"/>
              <a:gd name="connsiteX50" fmla="*/ 2687125 w 5741575"/>
              <a:gd name="connsiteY50" fmla="*/ 366820 h 955271"/>
              <a:gd name="connsiteX51" fmla="*/ 2697479 w 5741575"/>
              <a:gd name="connsiteY51" fmla="*/ 361430 h 955271"/>
              <a:gd name="connsiteX52" fmla="*/ 2701547 w 5741575"/>
              <a:gd name="connsiteY52" fmla="*/ 361545 h 955271"/>
              <a:gd name="connsiteX53" fmla="*/ 2711054 w 5741575"/>
              <a:gd name="connsiteY53" fmla="*/ 360597 h 955271"/>
              <a:gd name="connsiteX54" fmla="*/ 2710438 w 5741575"/>
              <a:gd name="connsiteY54" fmla="*/ 366958 h 955271"/>
              <a:gd name="connsiteX55" fmla="*/ 2722936 w 5741575"/>
              <a:gd name="connsiteY55" fmla="*/ 377633 h 955271"/>
              <a:gd name="connsiteX56" fmla="*/ 2777227 w 5741575"/>
              <a:gd name="connsiteY56" fmla="*/ 368972 h 955271"/>
              <a:gd name="connsiteX57" fmla="*/ 2779510 w 5741575"/>
              <a:gd name="connsiteY57" fmla="*/ 361652 h 955271"/>
              <a:gd name="connsiteX58" fmla="*/ 2786278 w 5741575"/>
              <a:gd name="connsiteY58" fmla="*/ 359869 h 955271"/>
              <a:gd name="connsiteX59" fmla="*/ 2792101 w 5741575"/>
              <a:gd name="connsiteY59" fmla="*/ 365927 h 955271"/>
              <a:gd name="connsiteX60" fmla="*/ 2885545 w 5741575"/>
              <a:gd name="connsiteY60" fmla="*/ 372818 h 955271"/>
              <a:gd name="connsiteX61" fmla="*/ 3009558 w 5741575"/>
              <a:gd name="connsiteY61" fmla="*/ 370573 h 955271"/>
              <a:gd name="connsiteX62" fmla="*/ 3095010 w 5741575"/>
              <a:gd name="connsiteY62" fmla="*/ 332454 h 955271"/>
              <a:gd name="connsiteX63" fmla="*/ 3103742 w 5741575"/>
              <a:gd name="connsiteY63" fmla="*/ 337974 h 955271"/>
              <a:gd name="connsiteX64" fmla="*/ 3165093 w 5741575"/>
              <a:gd name="connsiteY64" fmla="*/ 329459 h 955271"/>
              <a:gd name="connsiteX65" fmla="*/ 3373785 w 5741575"/>
              <a:gd name="connsiteY65" fmla="*/ 255680 h 955271"/>
              <a:gd name="connsiteX66" fmla="*/ 3493851 w 5741575"/>
              <a:gd name="connsiteY66" fmla="*/ 240255 h 955271"/>
              <a:gd name="connsiteX67" fmla="*/ 3537470 w 5741575"/>
              <a:gd name="connsiteY67" fmla="*/ 241867 h 955271"/>
              <a:gd name="connsiteX68" fmla="*/ 3610489 w 5741575"/>
              <a:gd name="connsiteY68" fmla="*/ 244128 h 955271"/>
              <a:gd name="connsiteX69" fmla="*/ 3667539 w 5741575"/>
              <a:gd name="connsiteY69" fmla="*/ 263271 h 955271"/>
              <a:gd name="connsiteX70" fmla="*/ 3727614 w 5741575"/>
              <a:gd name="connsiteY70" fmla="*/ 258245 h 955271"/>
              <a:gd name="connsiteX71" fmla="*/ 3738369 w 5741575"/>
              <a:gd name="connsiteY71" fmla="*/ 234506 h 955271"/>
              <a:gd name="connsiteX72" fmla="*/ 3803670 w 5741575"/>
              <a:gd name="connsiteY72" fmla="*/ 236457 h 955271"/>
              <a:gd name="connsiteX73" fmla="*/ 3903080 w 5741575"/>
              <a:gd name="connsiteY73" fmla="*/ 241890 h 955271"/>
              <a:gd name="connsiteX74" fmla="*/ 3959588 w 5741575"/>
              <a:gd name="connsiteY74" fmla="*/ 239195 h 955271"/>
              <a:gd name="connsiteX75" fmla="*/ 4114838 w 5741575"/>
              <a:gd name="connsiteY75" fmla="*/ 238165 h 955271"/>
              <a:gd name="connsiteX76" fmla="*/ 4271023 w 5741575"/>
              <a:gd name="connsiteY76" fmla="*/ 241959 h 955271"/>
              <a:gd name="connsiteX77" fmla="*/ 4367397 w 5741575"/>
              <a:gd name="connsiteY77" fmla="*/ 271442 h 955271"/>
              <a:gd name="connsiteX78" fmla="*/ 4495366 w 5741575"/>
              <a:gd name="connsiteY78" fmla="*/ 271618 h 955271"/>
              <a:gd name="connsiteX79" fmla="*/ 4517347 w 5741575"/>
              <a:gd name="connsiteY79" fmla="*/ 275639 h 955271"/>
              <a:gd name="connsiteX80" fmla="*/ 4546116 w 5741575"/>
              <a:gd name="connsiteY80" fmla="*/ 268568 h 955271"/>
              <a:gd name="connsiteX81" fmla="*/ 4661259 w 5741575"/>
              <a:gd name="connsiteY81" fmla="*/ 238966 h 955271"/>
              <a:gd name="connsiteX82" fmla="*/ 4750403 w 5741575"/>
              <a:gd name="connsiteY82" fmla="*/ 204364 h 955271"/>
              <a:gd name="connsiteX83" fmla="*/ 4867614 w 5741575"/>
              <a:gd name="connsiteY83" fmla="*/ 208668 h 955271"/>
              <a:gd name="connsiteX84" fmla="*/ 4937036 w 5741575"/>
              <a:gd name="connsiteY84" fmla="*/ 195446 h 955271"/>
              <a:gd name="connsiteX85" fmla="*/ 5047626 w 5741575"/>
              <a:gd name="connsiteY85" fmla="*/ 149604 h 955271"/>
              <a:gd name="connsiteX86" fmla="*/ 5200247 w 5741575"/>
              <a:gd name="connsiteY86" fmla="*/ 142695 h 955271"/>
              <a:gd name="connsiteX87" fmla="*/ 5235691 w 5741575"/>
              <a:gd name="connsiteY87" fmla="*/ 173330 h 955271"/>
              <a:gd name="connsiteX88" fmla="*/ 5280133 w 5741575"/>
              <a:gd name="connsiteY88" fmla="*/ 189342 h 955271"/>
              <a:gd name="connsiteX89" fmla="*/ 5291963 w 5741575"/>
              <a:gd name="connsiteY89" fmla="*/ 139446 h 955271"/>
              <a:gd name="connsiteX90" fmla="*/ 5418472 w 5741575"/>
              <a:gd name="connsiteY90" fmla="*/ 89163 h 955271"/>
              <a:gd name="connsiteX91" fmla="*/ 5482354 w 5741575"/>
              <a:gd name="connsiteY91" fmla="*/ 69470 h 955271"/>
              <a:gd name="connsiteX92" fmla="*/ 5583280 w 5741575"/>
              <a:gd name="connsiteY92" fmla="*/ 49787 h 955271"/>
              <a:gd name="connsiteX93" fmla="*/ 5613766 w 5741575"/>
              <a:gd name="connsiteY93" fmla="*/ 41855 h 955271"/>
              <a:gd name="connsiteX94" fmla="*/ 5684952 w 5741575"/>
              <a:gd name="connsiteY94" fmla="*/ 26088 h 95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741575" h="955271">
                <a:moveTo>
                  <a:pt x="5741575" y="0"/>
                </a:moveTo>
                <a:lnTo>
                  <a:pt x="5741575" y="955271"/>
                </a:lnTo>
                <a:lnTo>
                  <a:pt x="0" y="955271"/>
                </a:lnTo>
                <a:lnTo>
                  <a:pt x="8558" y="953971"/>
                </a:lnTo>
                <a:lnTo>
                  <a:pt x="16894" y="953847"/>
                </a:lnTo>
                <a:cubicBezTo>
                  <a:pt x="22474" y="953361"/>
                  <a:pt x="25973" y="952524"/>
                  <a:pt x="28156" y="951374"/>
                </a:cubicBezTo>
                <a:cubicBezTo>
                  <a:pt x="28201" y="951240"/>
                  <a:pt x="28247" y="951105"/>
                  <a:pt x="28293" y="950971"/>
                </a:cubicBezTo>
                <a:lnTo>
                  <a:pt x="39115" y="949326"/>
                </a:lnTo>
                <a:cubicBezTo>
                  <a:pt x="57701" y="947335"/>
                  <a:pt x="76089" y="946141"/>
                  <a:pt x="93851" y="945611"/>
                </a:cubicBezTo>
                <a:cubicBezTo>
                  <a:pt x="99905" y="923404"/>
                  <a:pt x="170209" y="932855"/>
                  <a:pt x="148657" y="898134"/>
                </a:cubicBezTo>
                <a:cubicBezTo>
                  <a:pt x="172173" y="896348"/>
                  <a:pt x="191809" y="908449"/>
                  <a:pt x="174554" y="886351"/>
                </a:cubicBezTo>
                <a:cubicBezTo>
                  <a:pt x="182014" y="885083"/>
                  <a:pt x="185699" y="882087"/>
                  <a:pt x="187633" y="878226"/>
                </a:cubicBezTo>
                <a:cubicBezTo>
                  <a:pt x="187742" y="877663"/>
                  <a:pt x="187852" y="877101"/>
                  <a:pt x="187961" y="876538"/>
                </a:cubicBezTo>
                <a:lnTo>
                  <a:pt x="240501" y="873150"/>
                </a:lnTo>
                <a:lnTo>
                  <a:pt x="246345" y="869942"/>
                </a:lnTo>
                <a:lnTo>
                  <a:pt x="282041" y="871263"/>
                </a:lnTo>
                <a:lnTo>
                  <a:pt x="299711" y="870064"/>
                </a:lnTo>
                <a:lnTo>
                  <a:pt x="306299" y="873609"/>
                </a:lnTo>
                <a:cubicBezTo>
                  <a:pt x="312531" y="875279"/>
                  <a:pt x="320316" y="874896"/>
                  <a:pt x="331571" y="869866"/>
                </a:cubicBezTo>
                <a:lnTo>
                  <a:pt x="333872" y="867971"/>
                </a:lnTo>
                <a:lnTo>
                  <a:pt x="356953" y="870334"/>
                </a:lnTo>
                <a:cubicBezTo>
                  <a:pt x="364772" y="872042"/>
                  <a:pt x="372199" y="874762"/>
                  <a:pt x="379005" y="878900"/>
                </a:cubicBezTo>
                <a:cubicBezTo>
                  <a:pt x="436788" y="836391"/>
                  <a:pt x="512367" y="847456"/>
                  <a:pt x="585428" y="826440"/>
                </a:cubicBezTo>
                <a:cubicBezTo>
                  <a:pt x="600236" y="776571"/>
                  <a:pt x="751447" y="800939"/>
                  <a:pt x="787156" y="838447"/>
                </a:cubicBezTo>
                <a:cubicBezTo>
                  <a:pt x="767750" y="789794"/>
                  <a:pt x="977582" y="857915"/>
                  <a:pt x="898586" y="808502"/>
                </a:cubicBezTo>
                <a:cubicBezTo>
                  <a:pt x="926099" y="807167"/>
                  <a:pt x="944922" y="782490"/>
                  <a:pt x="924063" y="770210"/>
                </a:cubicBezTo>
                <a:cubicBezTo>
                  <a:pt x="1015917" y="786259"/>
                  <a:pt x="1117953" y="728408"/>
                  <a:pt x="1212574" y="724238"/>
                </a:cubicBezTo>
                <a:cubicBezTo>
                  <a:pt x="1245879" y="677520"/>
                  <a:pt x="1233543" y="716744"/>
                  <a:pt x="1280768" y="699122"/>
                </a:cubicBezTo>
                <a:cubicBezTo>
                  <a:pt x="1280824" y="735474"/>
                  <a:pt x="1333787" y="667235"/>
                  <a:pt x="1352027" y="704323"/>
                </a:cubicBezTo>
                <a:cubicBezTo>
                  <a:pt x="1360044" y="699941"/>
                  <a:pt x="1367234" y="694526"/>
                  <a:pt x="1374314" y="688815"/>
                </a:cubicBezTo>
                <a:lnTo>
                  <a:pt x="1378034" y="685842"/>
                </a:lnTo>
                <a:lnTo>
                  <a:pt x="1395604" y="680460"/>
                </a:lnTo>
                <a:lnTo>
                  <a:pt x="1397206" y="670793"/>
                </a:lnTo>
                <a:lnTo>
                  <a:pt x="1421250" y="656855"/>
                </a:lnTo>
                <a:cubicBezTo>
                  <a:pt x="1430770" y="652893"/>
                  <a:pt x="1441623" y="650105"/>
                  <a:pt x="1454524" y="649224"/>
                </a:cubicBezTo>
                <a:cubicBezTo>
                  <a:pt x="1502655" y="660482"/>
                  <a:pt x="1556151" y="606226"/>
                  <a:pt x="1616217" y="622107"/>
                </a:cubicBezTo>
                <a:cubicBezTo>
                  <a:pt x="1637755" y="624837"/>
                  <a:pt x="1701030" y="614257"/>
                  <a:pt x="1710928" y="600666"/>
                </a:cubicBezTo>
                <a:cubicBezTo>
                  <a:pt x="1723693" y="596072"/>
                  <a:pt x="1739861" y="597834"/>
                  <a:pt x="1743718" y="584327"/>
                </a:cubicBezTo>
                <a:cubicBezTo>
                  <a:pt x="1751098" y="567647"/>
                  <a:pt x="1801421" y="583831"/>
                  <a:pt x="1791651" y="567019"/>
                </a:cubicBezTo>
                <a:cubicBezTo>
                  <a:pt x="1827282" y="577929"/>
                  <a:pt x="1847642" y="542228"/>
                  <a:pt x="1873778" y="530130"/>
                </a:cubicBezTo>
                <a:cubicBezTo>
                  <a:pt x="1902425" y="541995"/>
                  <a:pt x="1929013" y="504913"/>
                  <a:pt x="1988411" y="491599"/>
                </a:cubicBezTo>
                <a:cubicBezTo>
                  <a:pt x="2020077" y="505546"/>
                  <a:pt x="2028363" y="482381"/>
                  <a:pt x="2085507" y="498527"/>
                </a:cubicBezTo>
                <a:cubicBezTo>
                  <a:pt x="2086719" y="495769"/>
                  <a:pt x="2088490" y="493104"/>
                  <a:pt x="2090767" y="490616"/>
                </a:cubicBezTo>
                <a:cubicBezTo>
                  <a:pt x="2103992" y="476161"/>
                  <a:pt x="2131025" y="470659"/>
                  <a:pt x="2151143" y="478332"/>
                </a:cubicBezTo>
                <a:cubicBezTo>
                  <a:pt x="2240088" y="497642"/>
                  <a:pt x="2310118" y="483043"/>
                  <a:pt x="2378710" y="477570"/>
                </a:cubicBezTo>
                <a:cubicBezTo>
                  <a:pt x="2454975" y="467585"/>
                  <a:pt x="2391576" y="437831"/>
                  <a:pt x="2496256" y="452396"/>
                </a:cubicBezTo>
                <a:cubicBezTo>
                  <a:pt x="2501503" y="436899"/>
                  <a:pt x="2513119" y="433980"/>
                  <a:pt x="2535387" y="436645"/>
                </a:cubicBezTo>
                <a:cubicBezTo>
                  <a:pt x="2572084" y="430778"/>
                  <a:pt x="2557124" y="397207"/>
                  <a:pt x="2601109" y="410678"/>
                </a:cubicBezTo>
                <a:cubicBezTo>
                  <a:pt x="2588000" y="393616"/>
                  <a:pt x="2667428" y="390302"/>
                  <a:pt x="2643855" y="374482"/>
                </a:cubicBezTo>
                <a:cubicBezTo>
                  <a:pt x="2648277" y="369169"/>
                  <a:pt x="2652937" y="366761"/>
                  <a:pt x="2657726" y="365841"/>
                </a:cubicBezTo>
                <a:cubicBezTo>
                  <a:pt x="2667303" y="363999"/>
                  <a:pt x="2677395" y="368107"/>
                  <a:pt x="2687125" y="366820"/>
                </a:cubicBezTo>
                <a:lnTo>
                  <a:pt x="2697479" y="361430"/>
                </a:lnTo>
                <a:lnTo>
                  <a:pt x="2701547" y="361545"/>
                </a:lnTo>
                <a:lnTo>
                  <a:pt x="2711054" y="360597"/>
                </a:lnTo>
                <a:lnTo>
                  <a:pt x="2710438" y="366958"/>
                </a:lnTo>
                <a:cubicBezTo>
                  <a:pt x="2708955" y="373111"/>
                  <a:pt x="2708038" y="379788"/>
                  <a:pt x="2722936" y="377633"/>
                </a:cubicBezTo>
                <a:cubicBezTo>
                  <a:pt x="2753511" y="370170"/>
                  <a:pt x="2766475" y="394972"/>
                  <a:pt x="2777227" y="368972"/>
                </a:cubicBezTo>
                <a:lnTo>
                  <a:pt x="2779510" y="361652"/>
                </a:lnTo>
                <a:lnTo>
                  <a:pt x="2786278" y="359869"/>
                </a:lnTo>
                <a:cubicBezTo>
                  <a:pt x="2789994" y="359750"/>
                  <a:pt x="2792255" y="361281"/>
                  <a:pt x="2792101" y="365927"/>
                </a:cubicBezTo>
                <a:cubicBezTo>
                  <a:pt x="2819315" y="344279"/>
                  <a:pt x="2855630" y="370297"/>
                  <a:pt x="2885545" y="372818"/>
                </a:cubicBezTo>
                <a:cubicBezTo>
                  <a:pt x="2905895" y="352581"/>
                  <a:pt x="2948591" y="377825"/>
                  <a:pt x="3009558" y="370573"/>
                </a:cubicBezTo>
                <a:cubicBezTo>
                  <a:pt x="3031640" y="347442"/>
                  <a:pt x="3050695" y="365935"/>
                  <a:pt x="3095010" y="332454"/>
                </a:cubicBezTo>
                <a:cubicBezTo>
                  <a:pt x="3097485" y="334582"/>
                  <a:pt x="3100426" y="336441"/>
                  <a:pt x="3103742" y="337974"/>
                </a:cubicBezTo>
                <a:cubicBezTo>
                  <a:pt x="3123005" y="346878"/>
                  <a:pt x="3150475" y="343067"/>
                  <a:pt x="3165093" y="329459"/>
                </a:cubicBezTo>
                <a:cubicBezTo>
                  <a:pt x="3236951" y="282673"/>
                  <a:pt x="3308286" y="273118"/>
                  <a:pt x="3373785" y="255680"/>
                </a:cubicBezTo>
                <a:cubicBezTo>
                  <a:pt x="3448540" y="239861"/>
                  <a:pt x="3405238" y="287846"/>
                  <a:pt x="3493851" y="240255"/>
                </a:cubicBezTo>
                <a:cubicBezTo>
                  <a:pt x="3506326" y="252723"/>
                  <a:pt x="3518405" y="251593"/>
                  <a:pt x="3537470" y="241867"/>
                </a:cubicBezTo>
                <a:cubicBezTo>
                  <a:pt x="3573967" y="235226"/>
                  <a:pt x="3576893" y="270855"/>
                  <a:pt x="3610489" y="244128"/>
                </a:cubicBezTo>
                <a:cubicBezTo>
                  <a:pt x="3606935" y="264036"/>
                  <a:pt x="3681284" y="241075"/>
                  <a:pt x="3667539" y="263271"/>
                </a:cubicBezTo>
                <a:cubicBezTo>
                  <a:pt x="3694251" y="276940"/>
                  <a:pt x="3701441" y="246803"/>
                  <a:pt x="3727614" y="258245"/>
                </a:cubicBezTo>
                <a:cubicBezTo>
                  <a:pt x="3754952" y="257751"/>
                  <a:pt x="3708960" y="240314"/>
                  <a:pt x="3738369" y="234506"/>
                </a:cubicBezTo>
                <a:cubicBezTo>
                  <a:pt x="3774580" y="230879"/>
                  <a:pt x="3768868" y="196201"/>
                  <a:pt x="3803670" y="236457"/>
                </a:cubicBezTo>
                <a:cubicBezTo>
                  <a:pt x="3839567" y="220301"/>
                  <a:pt x="3850064" y="239151"/>
                  <a:pt x="3903080" y="241890"/>
                </a:cubicBezTo>
                <a:cubicBezTo>
                  <a:pt x="3922859" y="227800"/>
                  <a:pt x="3941005" y="230826"/>
                  <a:pt x="3959588" y="239195"/>
                </a:cubicBezTo>
                <a:cubicBezTo>
                  <a:pt x="4009252" y="229421"/>
                  <a:pt x="4057491" y="239376"/>
                  <a:pt x="4114838" y="238165"/>
                </a:cubicBezTo>
                <a:cubicBezTo>
                  <a:pt x="4173784" y="217210"/>
                  <a:pt x="4209756" y="243378"/>
                  <a:pt x="4271023" y="241959"/>
                </a:cubicBezTo>
                <a:cubicBezTo>
                  <a:pt x="4326191" y="205535"/>
                  <a:pt x="4316856" y="279258"/>
                  <a:pt x="4367397" y="271442"/>
                </a:cubicBezTo>
                <a:cubicBezTo>
                  <a:pt x="4446016" y="235091"/>
                  <a:pt x="4369000" y="295343"/>
                  <a:pt x="4495366" y="271618"/>
                </a:cubicBezTo>
                <a:cubicBezTo>
                  <a:pt x="4501905" y="266287"/>
                  <a:pt x="4518077" y="269240"/>
                  <a:pt x="4517347" y="275639"/>
                </a:cubicBezTo>
                <a:cubicBezTo>
                  <a:pt x="4525170" y="272832"/>
                  <a:pt x="4542809" y="258800"/>
                  <a:pt x="4546116" y="268568"/>
                </a:cubicBezTo>
                <a:cubicBezTo>
                  <a:pt x="4586961" y="265354"/>
                  <a:pt x="4626617" y="255160"/>
                  <a:pt x="4661259" y="238966"/>
                </a:cubicBezTo>
                <a:cubicBezTo>
                  <a:pt x="4741966" y="247639"/>
                  <a:pt x="4693066" y="205693"/>
                  <a:pt x="4750403" y="204364"/>
                </a:cubicBezTo>
                <a:cubicBezTo>
                  <a:pt x="4798501" y="219113"/>
                  <a:pt x="4813319" y="201253"/>
                  <a:pt x="4867614" y="208668"/>
                </a:cubicBezTo>
                <a:cubicBezTo>
                  <a:pt x="4881621" y="174373"/>
                  <a:pt x="4917566" y="206761"/>
                  <a:pt x="4937036" y="195446"/>
                </a:cubicBezTo>
                <a:cubicBezTo>
                  <a:pt x="4974214" y="229763"/>
                  <a:pt x="5013321" y="152474"/>
                  <a:pt x="5047626" y="149604"/>
                </a:cubicBezTo>
                <a:cubicBezTo>
                  <a:pt x="5106046" y="150576"/>
                  <a:pt x="5172786" y="183138"/>
                  <a:pt x="5200247" y="142695"/>
                </a:cubicBezTo>
                <a:cubicBezTo>
                  <a:pt x="5206135" y="157748"/>
                  <a:pt x="5203071" y="179288"/>
                  <a:pt x="5235691" y="173330"/>
                </a:cubicBezTo>
                <a:cubicBezTo>
                  <a:pt x="5249654" y="179935"/>
                  <a:pt x="5254450" y="203448"/>
                  <a:pt x="5280133" y="189342"/>
                </a:cubicBezTo>
                <a:cubicBezTo>
                  <a:pt x="5244836" y="171370"/>
                  <a:pt x="5299493" y="163568"/>
                  <a:pt x="5291963" y="139446"/>
                </a:cubicBezTo>
                <a:cubicBezTo>
                  <a:pt x="5331555" y="120349"/>
                  <a:pt x="5427790" y="132865"/>
                  <a:pt x="5418472" y="89163"/>
                </a:cubicBezTo>
                <a:cubicBezTo>
                  <a:pt x="5428057" y="62053"/>
                  <a:pt x="5484665" y="97616"/>
                  <a:pt x="5482354" y="69470"/>
                </a:cubicBezTo>
                <a:cubicBezTo>
                  <a:pt x="5507119" y="85574"/>
                  <a:pt x="5545363" y="52240"/>
                  <a:pt x="5583280" y="49787"/>
                </a:cubicBezTo>
                <a:cubicBezTo>
                  <a:pt x="5589344" y="36484"/>
                  <a:pt x="5598103" y="36349"/>
                  <a:pt x="5613766" y="41855"/>
                </a:cubicBezTo>
                <a:cubicBezTo>
                  <a:pt x="5636621" y="41086"/>
                  <a:pt x="5660728" y="35034"/>
                  <a:pt x="5684952" y="260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7350" y="2034618"/>
            <a:ext cx="5052575" cy="2290501"/>
          </a:xfrm>
          <a:prstGeom prst="rect">
            <a:avLst/>
          </a:prstGeom>
        </p:spPr>
      </p:pic>
    </p:spTree>
    <p:extLst>
      <p:ext uri="{BB962C8B-B14F-4D97-AF65-F5344CB8AC3E}">
        <p14:creationId xmlns:p14="http://schemas.microsoft.com/office/powerpoint/2010/main" val="2442917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331648" cy="1978172"/>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36649" y="488969"/>
                  <a:pt x="9316893" y="491390"/>
                </a:cubicBezTo>
                <a:cubicBezTo>
                  <a:pt x="9298834" y="504511"/>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79948" y="576062"/>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407128" y="961344"/>
                </a:lnTo>
                <a:lnTo>
                  <a:pt x="8380548" y="987916"/>
                </a:lnTo>
                <a:lnTo>
                  <a:pt x="8379462" y="987106"/>
                </a:lnTo>
                <a:cubicBezTo>
                  <a:pt x="8376507" y="985864"/>
                  <a:pt x="8373362" y="986042"/>
                  <a:pt x="8369725" y="989186"/>
                </a:cubicBezTo>
                <a:cubicBezTo>
                  <a:pt x="8357221" y="990792"/>
                  <a:pt x="8319237" y="991089"/>
                  <a:pt x="8304438" y="996739"/>
                </a:cubicBezTo>
                <a:cubicBezTo>
                  <a:pt x="8297193" y="1005683"/>
                  <a:pt x="8289328" y="1014568"/>
                  <a:pt x="8280929" y="1023089"/>
                </a:cubicBezTo>
                <a:lnTo>
                  <a:pt x="8275760" y="1027772"/>
                </a:lnTo>
                <a:lnTo>
                  <a:pt x="8275478" y="1027605"/>
                </a:lnTo>
                <a:cubicBezTo>
                  <a:pt x="8273970" y="1028076"/>
                  <a:pt x="8272124" y="1029408"/>
                  <a:pt x="8269666"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43525" y="1179064"/>
                </a:lnTo>
                <a:lnTo>
                  <a:pt x="7685942" y="1233723"/>
                </a:lnTo>
                <a:lnTo>
                  <a:pt x="7586920" y="1261888"/>
                </a:lnTo>
                <a:cubicBezTo>
                  <a:pt x="7556723" y="1298911"/>
                  <a:pt x="7489186" y="1249860"/>
                  <a:pt x="7486100" y="1292563"/>
                </a:cubicBezTo>
                <a:cubicBezTo>
                  <a:pt x="7454875" y="1308356"/>
                  <a:pt x="7449202" y="1300366"/>
                  <a:pt x="7407190" y="1314737"/>
                </a:cubicBezTo>
                <a:cubicBezTo>
                  <a:pt x="7368386" y="1364011"/>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23400" y="1671703"/>
                  <a:pt x="5529437" y="1636968"/>
                </a:cubicBezTo>
                <a:cubicBezTo>
                  <a:pt x="5500069" y="1636638"/>
                  <a:pt x="5481558" y="1636672"/>
                  <a:pt x="5440853" y="1657958"/>
                </a:cubicBezTo>
                <a:cubicBezTo>
                  <a:pt x="5340428" y="1673293"/>
                  <a:pt x="5074771" y="1739921"/>
                  <a:pt x="4945936" y="1713743"/>
                </a:cubicBezTo>
                <a:cubicBezTo>
                  <a:pt x="4914142" y="1717597"/>
                  <a:pt x="4837317" y="1726609"/>
                  <a:pt x="4818446" y="1726895"/>
                </a:cubicBezTo>
                <a:lnTo>
                  <a:pt x="4813657" y="1730706"/>
                </a:lnTo>
                <a:lnTo>
                  <a:pt x="4759058" y="1766533"/>
                </a:lnTo>
                <a:cubicBezTo>
                  <a:pt x="4747481" y="1770744"/>
                  <a:pt x="4734604" y="1772921"/>
                  <a:pt x="4719749" y="1771811"/>
                </a:cubicBezTo>
                <a:cubicBezTo>
                  <a:pt x="4667035" y="1745585"/>
                  <a:pt x="4634134" y="1775931"/>
                  <a:pt x="4568686" y="1786141"/>
                </a:cubicBezTo>
                <a:cubicBezTo>
                  <a:pt x="4544667" y="1777910"/>
                  <a:pt x="4432547" y="1778168"/>
                  <a:pt x="4418751" y="1796932"/>
                </a:cubicBezTo>
                <a:cubicBezTo>
                  <a:pt x="4403360" y="1801488"/>
                  <a:pt x="4385278" y="1795746"/>
                  <a:pt x="4378377" y="1815528"/>
                </a:cubicBezTo>
                <a:cubicBezTo>
                  <a:pt x="4366870" y="1839461"/>
                  <a:pt x="4312575" y="1805339"/>
                  <a:pt x="4320575" y="1832722"/>
                </a:cubicBezTo>
                <a:cubicBezTo>
                  <a:pt x="4282030" y="1809397"/>
                  <a:pt x="4252210" y="1859755"/>
                  <a:pt x="4220200" y="1873173"/>
                </a:cubicBezTo>
                <a:cubicBezTo>
                  <a:pt x="4189784" y="1872580"/>
                  <a:pt x="4175475" y="1885756"/>
                  <a:pt x="4105361" y="1894711"/>
                </a:cubicBezTo>
                <a:cubicBezTo>
                  <a:pt x="4071894" y="1867524"/>
                  <a:pt x="4035294" y="1916372"/>
                  <a:pt x="3973223" y="1881015"/>
                </a:cubicBezTo>
                <a:cubicBezTo>
                  <a:pt x="3971330" y="1884974"/>
                  <a:pt x="3952843" y="1881390"/>
                  <a:pt x="3900992" y="1880603"/>
                </a:cubicBezTo>
                <a:cubicBezTo>
                  <a:pt x="3849141" y="1879815"/>
                  <a:pt x="3740259" y="1879432"/>
                  <a:pt x="3662119" y="1876289"/>
                </a:cubicBezTo>
                <a:cubicBezTo>
                  <a:pt x="3573420" y="1876991"/>
                  <a:pt x="3613412" y="1915150"/>
                  <a:pt x="3496919" y="1873180"/>
                </a:cubicBezTo>
                <a:cubicBezTo>
                  <a:pt x="3488062" y="1895719"/>
                  <a:pt x="3474293" y="1897950"/>
                  <a:pt x="3449433" y="1889681"/>
                </a:cubicBezTo>
                <a:cubicBezTo>
                  <a:pt x="3406553" y="1891629"/>
                  <a:pt x="3417350" y="1945453"/>
                  <a:pt x="3369766" y="1916653"/>
                </a:cubicBezTo>
                <a:cubicBezTo>
                  <a:pt x="3338805" y="1929531"/>
                  <a:pt x="3310151" y="1915620"/>
                  <a:pt x="3290336" y="1925039"/>
                </a:cubicBezTo>
                <a:lnTo>
                  <a:pt x="3224897" y="1943733"/>
                </a:lnTo>
                <a:cubicBezTo>
                  <a:pt x="3188693" y="1949271"/>
                  <a:pt x="3178540" y="1909145"/>
                  <a:pt x="3161463" y="1946591"/>
                </a:cubicBezTo>
                <a:lnTo>
                  <a:pt x="3157504" y="1957276"/>
                </a:lnTo>
                <a:lnTo>
                  <a:pt x="3115176" y="1943459"/>
                </a:lnTo>
                <a:cubicBezTo>
                  <a:pt x="3095397" y="1937281"/>
                  <a:pt x="3080878" y="1929976"/>
                  <a:pt x="3038835" y="1920210"/>
                </a:cubicBezTo>
                <a:cubicBezTo>
                  <a:pt x="3011900" y="1947086"/>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1037" y="1967486"/>
                  <a:pt x="2001803" y="1954594"/>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391573" y="1790862"/>
                  <a:pt x="1332568" y="1793149"/>
                </a:cubicBezTo>
                <a:cubicBezTo>
                  <a:pt x="1236287" y="1833446"/>
                  <a:pt x="1335185" y="1756546"/>
                  <a:pt x="1186881" y="1768613"/>
                </a:cubicBezTo>
                <a:cubicBezTo>
                  <a:pt x="1178443" y="1775469"/>
                  <a:pt x="1160576" y="1767918"/>
                  <a:pt x="1162595" y="1758337"/>
                </a:cubicBezTo>
                <a:cubicBezTo>
                  <a:pt x="1153167" y="1761117"/>
                  <a:pt x="1130472" y="1779083"/>
                  <a:pt x="1128523" y="1763621"/>
                </a:cubicBezTo>
                <a:cubicBezTo>
                  <a:pt x="1081415" y="1760756"/>
                  <a:pt x="1034361" y="1768718"/>
                  <a:pt x="991903" y="1786741"/>
                </a:cubicBezTo>
                <a:cubicBezTo>
                  <a:pt x="966383" y="1781126"/>
                  <a:pt x="949501" y="1831241"/>
                  <a:pt x="883960" y="1822386"/>
                </a:cubicBezTo>
                <a:cubicBezTo>
                  <a:pt x="831931" y="1790865"/>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EBCAAB23-A27D-4E89-9A24-25A63FC214CA}"/>
              </a:ext>
            </a:extLst>
          </p:cNvPr>
          <p:cNvSpPr>
            <a:spLocks noGrp="1"/>
          </p:cNvSpPr>
          <p:nvPr>
            <p:ph type="title"/>
          </p:nvPr>
        </p:nvSpPr>
        <p:spPr>
          <a:xfrm>
            <a:off x="1050879" y="609601"/>
            <a:ext cx="9810604" cy="1216024"/>
          </a:xfrm>
        </p:spPr>
        <p:txBody>
          <a:bodyPr>
            <a:normAutofit/>
          </a:bodyPr>
          <a:lstStyle/>
          <a:p>
            <a:r>
              <a:rPr lang="es-ES" spc="-40">
                <a:effectLst/>
                <a:latin typeface="Times New Roman" panose="02020603050405020304" pitchFamily="18" charset="0"/>
                <a:ea typeface="Times New Roman" panose="02020603050405020304" pitchFamily="18" charset="0"/>
              </a:rPr>
              <a:t>DIFERENCIA ENTRE INGRESOS/COBROS y</a:t>
            </a:r>
            <a:r>
              <a:rPr lang="es-ES" spc="-55">
                <a:effectLst/>
                <a:latin typeface="Times New Roman" panose="02020603050405020304" pitchFamily="18" charset="0"/>
                <a:ea typeface="Times New Roman" panose="02020603050405020304" pitchFamily="18" charset="0"/>
              </a:rPr>
              <a:t> </a:t>
            </a:r>
            <a:r>
              <a:rPr lang="es-ES" spc="-40">
                <a:effectLst/>
                <a:latin typeface="Times New Roman" panose="02020603050405020304" pitchFamily="18" charset="0"/>
                <a:ea typeface="Times New Roman" panose="02020603050405020304" pitchFamily="18" charset="0"/>
              </a:rPr>
              <a:t>GASTOS/PAGOS</a:t>
            </a:r>
            <a:br>
              <a:rPr lang="es-EC" spc="-40">
                <a:effectLst/>
                <a:latin typeface="Times New Roman" panose="02020603050405020304" pitchFamily="18" charset="0"/>
                <a:ea typeface="Times New Roman" panose="02020603050405020304" pitchFamily="18" charset="0"/>
              </a:rPr>
            </a:br>
            <a:endParaRPr lang="es-EC" dirty="0"/>
          </a:p>
        </p:txBody>
      </p:sp>
      <p:sp>
        <p:nvSpPr>
          <p:cNvPr id="3" name="Marcador de contenido 2">
            <a:extLst>
              <a:ext uri="{FF2B5EF4-FFF2-40B4-BE49-F238E27FC236}">
                <a16:creationId xmlns:a16="http://schemas.microsoft.com/office/drawing/2014/main" id="{2B04E97F-C50D-43E8-8FF9-A18620F12B51}"/>
              </a:ext>
            </a:extLst>
          </p:cNvPr>
          <p:cNvSpPr>
            <a:spLocks noGrp="1"/>
          </p:cNvSpPr>
          <p:nvPr>
            <p:ph idx="1"/>
          </p:nvPr>
        </p:nvSpPr>
        <p:spPr>
          <a:xfrm>
            <a:off x="574761" y="2253976"/>
            <a:ext cx="5300904" cy="4164001"/>
          </a:xfrm>
        </p:spPr>
        <p:txBody>
          <a:bodyPr>
            <a:normAutofit/>
          </a:bodyPr>
          <a:lstStyle/>
          <a:p>
            <a:pPr marL="203835" marR="326390" indent="0" algn="just">
              <a:lnSpc>
                <a:spcPct val="90000"/>
              </a:lnSpc>
              <a:spcBef>
                <a:spcPts val="50"/>
              </a:spcBef>
              <a:spcAft>
                <a:spcPts val="0"/>
              </a:spcAft>
              <a:buNone/>
            </a:pPr>
            <a:r>
              <a:rPr lang="es-ES" sz="1600" dirty="0">
                <a:effectLst/>
                <a:latin typeface="Calibri" panose="020F0502020204030204" pitchFamily="34" charset="0"/>
                <a:ea typeface="Times New Roman" panose="02020603050405020304" pitchFamily="18" charset="0"/>
                <a:cs typeface="Calibri" panose="020F0502020204030204" pitchFamily="34" charset="0"/>
              </a:rPr>
              <a:t>Es conveniente saber apreciar la diferencia que hay en contabilidad entre los conceptos ingresos y gastos con pagos y cobros.</a:t>
            </a:r>
            <a:endParaRPr lang="es-EC" sz="1600" dirty="0">
              <a:effectLst/>
              <a:latin typeface="Calibri" panose="020F0502020204030204" pitchFamily="34" charset="0"/>
              <a:ea typeface="Times New Roman" panose="02020603050405020304" pitchFamily="18" charset="0"/>
              <a:cs typeface="Calibri" panose="020F0502020204030204" pitchFamily="34" charset="0"/>
            </a:endParaRPr>
          </a:p>
          <a:p>
            <a:pPr marL="203835" marR="319405" indent="0" algn="just">
              <a:lnSpc>
                <a:spcPct val="90000"/>
              </a:lnSpc>
              <a:spcBef>
                <a:spcPts val="5"/>
              </a:spcBef>
              <a:spcAft>
                <a:spcPts val="0"/>
              </a:spcAft>
              <a:buNone/>
            </a:pPr>
            <a:r>
              <a:rPr lang="es-ES" sz="1600" dirty="0">
                <a:effectLst/>
                <a:latin typeface="Calibri" panose="020F0502020204030204" pitchFamily="34" charset="0"/>
                <a:ea typeface="Times New Roman" panose="02020603050405020304" pitchFamily="18" charset="0"/>
                <a:cs typeface="Calibri" panose="020F0502020204030204" pitchFamily="34" charset="0"/>
              </a:rPr>
              <a:t>El ingreso se genera desde el mismo momento en el que se produce el hecho o la transacción acordada con un tercero, con independencia de que se haya emitido o no la factura y de que se haya cobrado o no. Por comodidad, muchas empresas no registran en su contabilidad el ingreso hasta que emiten la factura correspondiente. En esos casos es necesario realizar un ajuste antes de cerrar las cuentas anuales para contabilizar debidamente las facturas pendientes de emitir. Lo mismo pasa con los gastos que se generan cuando se produce el hecho convenido con el tercero.</a:t>
            </a:r>
            <a:endParaRPr lang="es-EC" sz="160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90000"/>
              </a:lnSpc>
            </a:pPr>
            <a:endParaRPr lang="es-EC" sz="1600" dirty="0">
              <a:latin typeface="Calibri" panose="020F0502020204030204" pitchFamily="34" charset="0"/>
              <a:cs typeface="Calibri" panose="020F0502020204030204" pitchFamily="34" charset="0"/>
            </a:endParaRPr>
          </a:p>
        </p:txBody>
      </p:sp>
      <p:pic>
        <p:nvPicPr>
          <p:cNvPr id="5" name="Imagen 4" descr="Un dibujo de una persona&#10;&#10;Descripción generada automáticamente">
            <a:extLst>
              <a:ext uri="{FF2B5EF4-FFF2-40B4-BE49-F238E27FC236}">
                <a16:creationId xmlns:a16="http://schemas.microsoft.com/office/drawing/2014/main" id="{129E7DD6-3477-42BC-9493-9D376DB5BA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0426" y="2206370"/>
            <a:ext cx="4788505" cy="3389615"/>
          </a:xfrm>
          <a:prstGeom prst="rect">
            <a:avLst/>
          </a:prstGeom>
          <a:ln>
            <a:noFill/>
          </a:ln>
          <a:effectLst>
            <a:softEdge rad="112500"/>
          </a:effectLst>
        </p:spPr>
      </p:pic>
      <p:sp>
        <p:nvSpPr>
          <p:cNvPr id="14" name="Freeform: Shape 13">
            <a:extLst>
              <a:ext uri="{FF2B5EF4-FFF2-40B4-BE49-F238E27FC236}">
                <a16:creationId xmlns:a16="http://schemas.microsoft.com/office/drawing/2014/main" id="{C64E267B-3F5A-4357-9E7F-C5FBE5D3B1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0426" y="5902730"/>
            <a:ext cx="5741575" cy="955271"/>
          </a:xfrm>
          <a:custGeom>
            <a:avLst/>
            <a:gdLst>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379005 w 5741575"/>
              <a:gd name="connsiteY21" fmla="*/ 878900 h 955271"/>
              <a:gd name="connsiteX22" fmla="*/ 585428 w 5741575"/>
              <a:gd name="connsiteY22" fmla="*/ 826440 h 955271"/>
              <a:gd name="connsiteX23" fmla="*/ 787156 w 5741575"/>
              <a:gd name="connsiteY23" fmla="*/ 838447 h 955271"/>
              <a:gd name="connsiteX24" fmla="*/ 898586 w 5741575"/>
              <a:gd name="connsiteY24" fmla="*/ 808502 h 955271"/>
              <a:gd name="connsiteX25" fmla="*/ 924063 w 5741575"/>
              <a:gd name="connsiteY25" fmla="*/ 770210 h 955271"/>
              <a:gd name="connsiteX26" fmla="*/ 1212574 w 5741575"/>
              <a:gd name="connsiteY26" fmla="*/ 724238 h 955271"/>
              <a:gd name="connsiteX27" fmla="*/ 1280768 w 5741575"/>
              <a:gd name="connsiteY27" fmla="*/ 699122 h 955271"/>
              <a:gd name="connsiteX28" fmla="*/ 1352027 w 5741575"/>
              <a:gd name="connsiteY28" fmla="*/ 704323 h 955271"/>
              <a:gd name="connsiteX29" fmla="*/ 1374314 w 5741575"/>
              <a:gd name="connsiteY29" fmla="*/ 688815 h 955271"/>
              <a:gd name="connsiteX30" fmla="*/ 1378034 w 5741575"/>
              <a:gd name="connsiteY30" fmla="*/ 685842 h 955271"/>
              <a:gd name="connsiteX31" fmla="*/ 1395604 w 5741575"/>
              <a:gd name="connsiteY31" fmla="*/ 680460 h 955271"/>
              <a:gd name="connsiteX32" fmla="*/ 1397206 w 5741575"/>
              <a:gd name="connsiteY32" fmla="*/ 670793 h 955271"/>
              <a:gd name="connsiteX33" fmla="*/ 1421250 w 5741575"/>
              <a:gd name="connsiteY33" fmla="*/ 656855 h 955271"/>
              <a:gd name="connsiteX34" fmla="*/ 1454524 w 5741575"/>
              <a:gd name="connsiteY34" fmla="*/ 649224 h 955271"/>
              <a:gd name="connsiteX35" fmla="*/ 1616217 w 5741575"/>
              <a:gd name="connsiteY35" fmla="*/ 622107 h 955271"/>
              <a:gd name="connsiteX36" fmla="*/ 1710928 w 5741575"/>
              <a:gd name="connsiteY36" fmla="*/ 600666 h 955271"/>
              <a:gd name="connsiteX37" fmla="*/ 1743718 w 5741575"/>
              <a:gd name="connsiteY37" fmla="*/ 584327 h 955271"/>
              <a:gd name="connsiteX38" fmla="*/ 1791651 w 5741575"/>
              <a:gd name="connsiteY38" fmla="*/ 567019 h 955271"/>
              <a:gd name="connsiteX39" fmla="*/ 1873778 w 5741575"/>
              <a:gd name="connsiteY39" fmla="*/ 530130 h 955271"/>
              <a:gd name="connsiteX40" fmla="*/ 1988411 w 5741575"/>
              <a:gd name="connsiteY40" fmla="*/ 491599 h 955271"/>
              <a:gd name="connsiteX41" fmla="*/ 2085507 w 5741575"/>
              <a:gd name="connsiteY41" fmla="*/ 498527 h 955271"/>
              <a:gd name="connsiteX42" fmla="*/ 2090767 w 5741575"/>
              <a:gd name="connsiteY42" fmla="*/ 490616 h 955271"/>
              <a:gd name="connsiteX43" fmla="*/ 2151143 w 5741575"/>
              <a:gd name="connsiteY43" fmla="*/ 478332 h 955271"/>
              <a:gd name="connsiteX44" fmla="*/ 2378710 w 5741575"/>
              <a:gd name="connsiteY44" fmla="*/ 477570 h 955271"/>
              <a:gd name="connsiteX45" fmla="*/ 2496256 w 5741575"/>
              <a:gd name="connsiteY45" fmla="*/ 452396 h 955271"/>
              <a:gd name="connsiteX46" fmla="*/ 2535387 w 5741575"/>
              <a:gd name="connsiteY46" fmla="*/ 436645 h 955271"/>
              <a:gd name="connsiteX47" fmla="*/ 2601109 w 5741575"/>
              <a:gd name="connsiteY47" fmla="*/ 410678 h 955271"/>
              <a:gd name="connsiteX48" fmla="*/ 2643855 w 5741575"/>
              <a:gd name="connsiteY48" fmla="*/ 374482 h 955271"/>
              <a:gd name="connsiteX49" fmla="*/ 2657726 w 5741575"/>
              <a:gd name="connsiteY49" fmla="*/ 365841 h 955271"/>
              <a:gd name="connsiteX50" fmla="*/ 2687125 w 5741575"/>
              <a:gd name="connsiteY50" fmla="*/ 366820 h 955271"/>
              <a:gd name="connsiteX51" fmla="*/ 2697479 w 5741575"/>
              <a:gd name="connsiteY51" fmla="*/ 361430 h 955271"/>
              <a:gd name="connsiteX52" fmla="*/ 2701547 w 5741575"/>
              <a:gd name="connsiteY52" fmla="*/ 361545 h 955271"/>
              <a:gd name="connsiteX53" fmla="*/ 2711054 w 5741575"/>
              <a:gd name="connsiteY53" fmla="*/ 360597 h 955271"/>
              <a:gd name="connsiteX54" fmla="*/ 2710438 w 5741575"/>
              <a:gd name="connsiteY54" fmla="*/ 366958 h 955271"/>
              <a:gd name="connsiteX55" fmla="*/ 2722936 w 5741575"/>
              <a:gd name="connsiteY55" fmla="*/ 377633 h 955271"/>
              <a:gd name="connsiteX56" fmla="*/ 2777227 w 5741575"/>
              <a:gd name="connsiteY56" fmla="*/ 368972 h 955271"/>
              <a:gd name="connsiteX57" fmla="*/ 2779510 w 5741575"/>
              <a:gd name="connsiteY57" fmla="*/ 361652 h 955271"/>
              <a:gd name="connsiteX58" fmla="*/ 2786278 w 5741575"/>
              <a:gd name="connsiteY58" fmla="*/ 359869 h 955271"/>
              <a:gd name="connsiteX59" fmla="*/ 2792101 w 5741575"/>
              <a:gd name="connsiteY59" fmla="*/ 365927 h 955271"/>
              <a:gd name="connsiteX60" fmla="*/ 2885545 w 5741575"/>
              <a:gd name="connsiteY60" fmla="*/ 372818 h 955271"/>
              <a:gd name="connsiteX61" fmla="*/ 3009558 w 5741575"/>
              <a:gd name="connsiteY61" fmla="*/ 370573 h 955271"/>
              <a:gd name="connsiteX62" fmla="*/ 3095010 w 5741575"/>
              <a:gd name="connsiteY62" fmla="*/ 332454 h 955271"/>
              <a:gd name="connsiteX63" fmla="*/ 3103742 w 5741575"/>
              <a:gd name="connsiteY63" fmla="*/ 337974 h 955271"/>
              <a:gd name="connsiteX64" fmla="*/ 3165093 w 5741575"/>
              <a:gd name="connsiteY64" fmla="*/ 329459 h 955271"/>
              <a:gd name="connsiteX65" fmla="*/ 3373785 w 5741575"/>
              <a:gd name="connsiteY65" fmla="*/ 255680 h 955271"/>
              <a:gd name="connsiteX66" fmla="*/ 3493851 w 5741575"/>
              <a:gd name="connsiteY66" fmla="*/ 240255 h 955271"/>
              <a:gd name="connsiteX67" fmla="*/ 3537470 w 5741575"/>
              <a:gd name="connsiteY67" fmla="*/ 241867 h 955271"/>
              <a:gd name="connsiteX68" fmla="*/ 3610489 w 5741575"/>
              <a:gd name="connsiteY68" fmla="*/ 244128 h 955271"/>
              <a:gd name="connsiteX69" fmla="*/ 3667539 w 5741575"/>
              <a:gd name="connsiteY69" fmla="*/ 263271 h 955271"/>
              <a:gd name="connsiteX70" fmla="*/ 3727614 w 5741575"/>
              <a:gd name="connsiteY70" fmla="*/ 258245 h 955271"/>
              <a:gd name="connsiteX71" fmla="*/ 3738369 w 5741575"/>
              <a:gd name="connsiteY71" fmla="*/ 234506 h 955271"/>
              <a:gd name="connsiteX72" fmla="*/ 3803670 w 5741575"/>
              <a:gd name="connsiteY72" fmla="*/ 236457 h 955271"/>
              <a:gd name="connsiteX73" fmla="*/ 3903080 w 5741575"/>
              <a:gd name="connsiteY73" fmla="*/ 241890 h 955271"/>
              <a:gd name="connsiteX74" fmla="*/ 3959588 w 5741575"/>
              <a:gd name="connsiteY74" fmla="*/ 239195 h 955271"/>
              <a:gd name="connsiteX75" fmla="*/ 4114838 w 5741575"/>
              <a:gd name="connsiteY75" fmla="*/ 238165 h 955271"/>
              <a:gd name="connsiteX76" fmla="*/ 4271023 w 5741575"/>
              <a:gd name="connsiteY76" fmla="*/ 241959 h 955271"/>
              <a:gd name="connsiteX77" fmla="*/ 4367397 w 5741575"/>
              <a:gd name="connsiteY77" fmla="*/ 271442 h 955271"/>
              <a:gd name="connsiteX78" fmla="*/ 4495366 w 5741575"/>
              <a:gd name="connsiteY78" fmla="*/ 271618 h 955271"/>
              <a:gd name="connsiteX79" fmla="*/ 4517347 w 5741575"/>
              <a:gd name="connsiteY79" fmla="*/ 275639 h 955271"/>
              <a:gd name="connsiteX80" fmla="*/ 4546116 w 5741575"/>
              <a:gd name="connsiteY80" fmla="*/ 268568 h 955271"/>
              <a:gd name="connsiteX81" fmla="*/ 4661259 w 5741575"/>
              <a:gd name="connsiteY81" fmla="*/ 238966 h 955271"/>
              <a:gd name="connsiteX82" fmla="*/ 4750403 w 5741575"/>
              <a:gd name="connsiteY82" fmla="*/ 204364 h 955271"/>
              <a:gd name="connsiteX83" fmla="*/ 4867614 w 5741575"/>
              <a:gd name="connsiteY83" fmla="*/ 208668 h 955271"/>
              <a:gd name="connsiteX84" fmla="*/ 4937036 w 5741575"/>
              <a:gd name="connsiteY84" fmla="*/ 195446 h 955271"/>
              <a:gd name="connsiteX85" fmla="*/ 5047626 w 5741575"/>
              <a:gd name="connsiteY85" fmla="*/ 149604 h 955271"/>
              <a:gd name="connsiteX86" fmla="*/ 5200247 w 5741575"/>
              <a:gd name="connsiteY86" fmla="*/ 142695 h 955271"/>
              <a:gd name="connsiteX87" fmla="*/ 5235691 w 5741575"/>
              <a:gd name="connsiteY87" fmla="*/ 173330 h 955271"/>
              <a:gd name="connsiteX88" fmla="*/ 5280133 w 5741575"/>
              <a:gd name="connsiteY88" fmla="*/ 189342 h 955271"/>
              <a:gd name="connsiteX89" fmla="*/ 5291963 w 5741575"/>
              <a:gd name="connsiteY89" fmla="*/ 139446 h 955271"/>
              <a:gd name="connsiteX90" fmla="*/ 5418472 w 5741575"/>
              <a:gd name="connsiteY90" fmla="*/ 89163 h 955271"/>
              <a:gd name="connsiteX91" fmla="*/ 5482354 w 5741575"/>
              <a:gd name="connsiteY91" fmla="*/ 69470 h 955271"/>
              <a:gd name="connsiteX92" fmla="*/ 5583280 w 5741575"/>
              <a:gd name="connsiteY92" fmla="*/ 49787 h 955271"/>
              <a:gd name="connsiteX93" fmla="*/ 5613766 w 5741575"/>
              <a:gd name="connsiteY93" fmla="*/ 41855 h 955271"/>
              <a:gd name="connsiteX94" fmla="*/ 5684952 w 5741575"/>
              <a:gd name="connsiteY94" fmla="*/ 26088 h 95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741575" h="955271">
                <a:moveTo>
                  <a:pt x="5741575" y="0"/>
                </a:moveTo>
                <a:lnTo>
                  <a:pt x="5741575" y="955271"/>
                </a:lnTo>
                <a:lnTo>
                  <a:pt x="0" y="955271"/>
                </a:lnTo>
                <a:lnTo>
                  <a:pt x="8558" y="953971"/>
                </a:lnTo>
                <a:lnTo>
                  <a:pt x="16894" y="953847"/>
                </a:lnTo>
                <a:cubicBezTo>
                  <a:pt x="22474" y="953361"/>
                  <a:pt x="25973" y="952524"/>
                  <a:pt x="28156" y="951374"/>
                </a:cubicBezTo>
                <a:cubicBezTo>
                  <a:pt x="28201" y="951240"/>
                  <a:pt x="28247" y="951105"/>
                  <a:pt x="28293" y="950971"/>
                </a:cubicBezTo>
                <a:lnTo>
                  <a:pt x="39115" y="949326"/>
                </a:lnTo>
                <a:cubicBezTo>
                  <a:pt x="57701" y="947335"/>
                  <a:pt x="76089" y="946141"/>
                  <a:pt x="93851" y="945611"/>
                </a:cubicBezTo>
                <a:cubicBezTo>
                  <a:pt x="99905" y="923404"/>
                  <a:pt x="170209" y="932855"/>
                  <a:pt x="148657" y="898134"/>
                </a:cubicBezTo>
                <a:cubicBezTo>
                  <a:pt x="172173" y="896348"/>
                  <a:pt x="191809" y="908449"/>
                  <a:pt x="174554" y="886351"/>
                </a:cubicBezTo>
                <a:cubicBezTo>
                  <a:pt x="182014" y="885083"/>
                  <a:pt x="185699" y="882087"/>
                  <a:pt x="187633" y="878226"/>
                </a:cubicBezTo>
                <a:cubicBezTo>
                  <a:pt x="187742" y="877663"/>
                  <a:pt x="187852" y="877101"/>
                  <a:pt x="187961" y="876538"/>
                </a:cubicBezTo>
                <a:lnTo>
                  <a:pt x="240501" y="873150"/>
                </a:lnTo>
                <a:lnTo>
                  <a:pt x="246345" y="869942"/>
                </a:lnTo>
                <a:lnTo>
                  <a:pt x="282041" y="871263"/>
                </a:lnTo>
                <a:lnTo>
                  <a:pt x="299711" y="870064"/>
                </a:lnTo>
                <a:lnTo>
                  <a:pt x="306299" y="873609"/>
                </a:lnTo>
                <a:cubicBezTo>
                  <a:pt x="312531" y="875279"/>
                  <a:pt x="320316" y="874896"/>
                  <a:pt x="331571" y="869866"/>
                </a:cubicBezTo>
                <a:lnTo>
                  <a:pt x="333872" y="867971"/>
                </a:lnTo>
                <a:lnTo>
                  <a:pt x="356953" y="870334"/>
                </a:lnTo>
                <a:cubicBezTo>
                  <a:pt x="364772" y="872042"/>
                  <a:pt x="372199" y="874762"/>
                  <a:pt x="379005" y="878900"/>
                </a:cubicBezTo>
                <a:cubicBezTo>
                  <a:pt x="436788" y="836391"/>
                  <a:pt x="512367" y="847456"/>
                  <a:pt x="585428" y="826440"/>
                </a:cubicBezTo>
                <a:cubicBezTo>
                  <a:pt x="600236" y="776571"/>
                  <a:pt x="751447" y="800939"/>
                  <a:pt x="787156" y="838447"/>
                </a:cubicBezTo>
                <a:cubicBezTo>
                  <a:pt x="767750" y="789794"/>
                  <a:pt x="977582" y="857915"/>
                  <a:pt x="898586" y="808502"/>
                </a:cubicBezTo>
                <a:cubicBezTo>
                  <a:pt x="926099" y="807167"/>
                  <a:pt x="944922" y="782490"/>
                  <a:pt x="924063" y="770210"/>
                </a:cubicBezTo>
                <a:cubicBezTo>
                  <a:pt x="1015917" y="786259"/>
                  <a:pt x="1117953" y="728408"/>
                  <a:pt x="1212574" y="724238"/>
                </a:cubicBezTo>
                <a:cubicBezTo>
                  <a:pt x="1245879" y="677520"/>
                  <a:pt x="1233543" y="716744"/>
                  <a:pt x="1280768" y="699122"/>
                </a:cubicBezTo>
                <a:cubicBezTo>
                  <a:pt x="1280824" y="735474"/>
                  <a:pt x="1333787" y="667235"/>
                  <a:pt x="1352027" y="704323"/>
                </a:cubicBezTo>
                <a:cubicBezTo>
                  <a:pt x="1360044" y="699941"/>
                  <a:pt x="1367234" y="694526"/>
                  <a:pt x="1374314" y="688815"/>
                </a:cubicBezTo>
                <a:lnTo>
                  <a:pt x="1378034" y="685842"/>
                </a:lnTo>
                <a:lnTo>
                  <a:pt x="1395604" y="680460"/>
                </a:lnTo>
                <a:lnTo>
                  <a:pt x="1397206" y="670793"/>
                </a:lnTo>
                <a:lnTo>
                  <a:pt x="1421250" y="656855"/>
                </a:lnTo>
                <a:cubicBezTo>
                  <a:pt x="1430770" y="652893"/>
                  <a:pt x="1441623" y="650105"/>
                  <a:pt x="1454524" y="649224"/>
                </a:cubicBezTo>
                <a:cubicBezTo>
                  <a:pt x="1502655" y="660482"/>
                  <a:pt x="1556151" y="606226"/>
                  <a:pt x="1616217" y="622107"/>
                </a:cubicBezTo>
                <a:cubicBezTo>
                  <a:pt x="1637755" y="624837"/>
                  <a:pt x="1701030" y="614257"/>
                  <a:pt x="1710928" y="600666"/>
                </a:cubicBezTo>
                <a:cubicBezTo>
                  <a:pt x="1723693" y="596072"/>
                  <a:pt x="1739861" y="597834"/>
                  <a:pt x="1743718" y="584327"/>
                </a:cubicBezTo>
                <a:cubicBezTo>
                  <a:pt x="1751098" y="567647"/>
                  <a:pt x="1801421" y="583831"/>
                  <a:pt x="1791651" y="567019"/>
                </a:cubicBezTo>
                <a:cubicBezTo>
                  <a:pt x="1827282" y="577929"/>
                  <a:pt x="1847642" y="542228"/>
                  <a:pt x="1873778" y="530130"/>
                </a:cubicBezTo>
                <a:cubicBezTo>
                  <a:pt x="1902425" y="541995"/>
                  <a:pt x="1929013" y="504913"/>
                  <a:pt x="1988411" y="491599"/>
                </a:cubicBezTo>
                <a:cubicBezTo>
                  <a:pt x="2020077" y="505546"/>
                  <a:pt x="2028363" y="482381"/>
                  <a:pt x="2085507" y="498527"/>
                </a:cubicBezTo>
                <a:cubicBezTo>
                  <a:pt x="2086719" y="495769"/>
                  <a:pt x="2088490" y="493104"/>
                  <a:pt x="2090767" y="490616"/>
                </a:cubicBezTo>
                <a:cubicBezTo>
                  <a:pt x="2103992" y="476161"/>
                  <a:pt x="2131025" y="470659"/>
                  <a:pt x="2151143" y="478332"/>
                </a:cubicBezTo>
                <a:cubicBezTo>
                  <a:pt x="2240088" y="497642"/>
                  <a:pt x="2310118" y="483043"/>
                  <a:pt x="2378710" y="477570"/>
                </a:cubicBezTo>
                <a:cubicBezTo>
                  <a:pt x="2454975" y="467585"/>
                  <a:pt x="2391576" y="437831"/>
                  <a:pt x="2496256" y="452396"/>
                </a:cubicBezTo>
                <a:cubicBezTo>
                  <a:pt x="2501503" y="436899"/>
                  <a:pt x="2513119" y="433980"/>
                  <a:pt x="2535387" y="436645"/>
                </a:cubicBezTo>
                <a:cubicBezTo>
                  <a:pt x="2572084" y="430778"/>
                  <a:pt x="2557124" y="397207"/>
                  <a:pt x="2601109" y="410678"/>
                </a:cubicBezTo>
                <a:cubicBezTo>
                  <a:pt x="2588000" y="393616"/>
                  <a:pt x="2667428" y="390302"/>
                  <a:pt x="2643855" y="374482"/>
                </a:cubicBezTo>
                <a:cubicBezTo>
                  <a:pt x="2648277" y="369169"/>
                  <a:pt x="2652937" y="366761"/>
                  <a:pt x="2657726" y="365841"/>
                </a:cubicBezTo>
                <a:cubicBezTo>
                  <a:pt x="2667303" y="363999"/>
                  <a:pt x="2677395" y="368107"/>
                  <a:pt x="2687125" y="366820"/>
                </a:cubicBezTo>
                <a:lnTo>
                  <a:pt x="2697479" y="361430"/>
                </a:lnTo>
                <a:lnTo>
                  <a:pt x="2701547" y="361545"/>
                </a:lnTo>
                <a:lnTo>
                  <a:pt x="2711054" y="360597"/>
                </a:lnTo>
                <a:lnTo>
                  <a:pt x="2710438" y="366958"/>
                </a:lnTo>
                <a:cubicBezTo>
                  <a:pt x="2708955" y="373111"/>
                  <a:pt x="2708038" y="379788"/>
                  <a:pt x="2722936" y="377633"/>
                </a:cubicBezTo>
                <a:cubicBezTo>
                  <a:pt x="2753511" y="370170"/>
                  <a:pt x="2766475" y="394972"/>
                  <a:pt x="2777227" y="368972"/>
                </a:cubicBezTo>
                <a:lnTo>
                  <a:pt x="2779510" y="361652"/>
                </a:lnTo>
                <a:lnTo>
                  <a:pt x="2786278" y="359869"/>
                </a:lnTo>
                <a:cubicBezTo>
                  <a:pt x="2789994" y="359750"/>
                  <a:pt x="2792255" y="361281"/>
                  <a:pt x="2792101" y="365927"/>
                </a:cubicBezTo>
                <a:cubicBezTo>
                  <a:pt x="2819315" y="344279"/>
                  <a:pt x="2855630" y="370297"/>
                  <a:pt x="2885545" y="372818"/>
                </a:cubicBezTo>
                <a:cubicBezTo>
                  <a:pt x="2905895" y="352581"/>
                  <a:pt x="2948591" y="377825"/>
                  <a:pt x="3009558" y="370573"/>
                </a:cubicBezTo>
                <a:cubicBezTo>
                  <a:pt x="3031640" y="347442"/>
                  <a:pt x="3050695" y="365935"/>
                  <a:pt x="3095010" y="332454"/>
                </a:cubicBezTo>
                <a:cubicBezTo>
                  <a:pt x="3097485" y="334582"/>
                  <a:pt x="3100426" y="336441"/>
                  <a:pt x="3103742" y="337974"/>
                </a:cubicBezTo>
                <a:cubicBezTo>
                  <a:pt x="3123005" y="346878"/>
                  <a:pt x="3150475" y="343067"/>
                  <a:pt x="3165093" y="329459"/>
                </a:cubicBezTo>
                <a:cubicBezTo>
                  <a:pt x="3236951" y="282673"/>
                  <a:pt x="3308286" y="273118"/>
                  <a:pt x="3373785" y="255680"/>
                </a:cubicBezTo>
                <a:cubicBezTo>
                  <a:pt x="3448540" y="239861"/>
                  <a:pt x="3405238" y="287846"/>
                  <a:pt x="3493851" y="240255"/>
                </a:cubicBezTo>
                <a:cubicBezTo>
                  <a:pt x="3506326" y="252723"/>
                  <a:pt x="3518405" y="251593"/>
                  <a:pt x="3537470" y="241867"/>
                </a:cubicBezTo>
                <a:cubicBezTo>
                  <a:pt x="3573967" y="235226"/>
                  <a:pt x="3576893" y="270855"/>
                  <a:pt x="3610489" y="244128"/>
                </a:cubicBezTo>
                <a:cubicBezTo>
                  <a:pt x="3606935" y="264036"/>
                  <a:pt x="3681284" y="241075"/>
                  <a:pt x="3667539" y="263271"/>
                </a:cubicBezTo>
                <a:cubicBezTo>
                  <a:pt x="3694251" y="276940"/>
                  <a:pt x="3701441" y="246803"/>
                  <a:pt x="3727614" y="258245"/>
                </a:cubicBezTo>
                <a:cubicBezTo>
                  <a:pt x="3754952" y="257751"/>
                  <a:pt x="3708960" y="240314"/>
                  <a:pt x="3738369" y="234506"/>
                </a:cubicBezTo>
                <a:cubicBezTo>
                  <a:pt x="3774580" y="230879"/>
                  <a:pt x="3768868" y="196201"/>
                  <a:pt x="3803670" y="236457"/>
                </a:cubicBezTo>
                <a:cubicBezTo>
                  <a:pt x="3839567" y="220301"/>
                  <a:pt x="3850064" y="239151"/>
                  <a:pt x="3903080" y="241890"/>
                </a:cubicBezTo>
                <a:cubicBezTo>
                  <a:pt x="3922859" y="227800"/>
                  <a:pt x="3941005" y="230826"/>
                  <a:pt x="3959588" y="239195"/>
                </a:cubicBezTo>
                <a:cubicBezTo>
                  <a:pt x="4009252" y="229421"/>
                  <a:pt x="4057491" y="239376"/>
                  <a:pt x="4114838" y="238165"/>
                </a:cubicBezTo>
                <a:cubicBezTo>
                  <a:pt x="4173784" y="217210"/>
                  <a:pt x="4209756" y="243378"/>
                  <a:pt x="4271023" y="241959"/>
                </a:cubicBezTo>
                <a:cubicBezTo>
                  <a:pt x="4326191" y="205535"/>
                  <a:pt x="4316856" y="279258"/>
                  <a:pt x="4367397" y="271442"/>
                </a:cubicBezTo>
                <a:cubicBezTo>
                  <a:pt x="4446016" y="235091"/>
                  <a:pt x="4369000" y="295343"/>
                  <a:pt x="4495366" y="271618"/>
                </a:cubicBezTo>
                <a:cubicBezTo>
                  <a:pt x="4501905" y="266287"/>
                  <a:pt x="4518077" y="269240"/>
                  <a:pt x="4517347" y="275639"/>
                </a:cubicBezTo>
                <a:cubicBezTo>
                  <a:pt x="4525170" y="272832"/>
                  <a:pt x="4542809" y="258800"/>
                  <a:pt x="4546116" y="268568"/>
                </a:cubicBezTo>
                <a:cubicBezTo>
                  <a:pt x="4586961" y="265354"/>
                  <a:pt x="4626617" y="255160"/>
                  <a:pt x="4661259" y="238966"/>
                </a:cubicBezTo>
                <a:cubicBezTo>
                  <a:pt x="4741966" y="247639"/>
                  <a:pt x="4693066" y="205693"/>
                  <a:pt x="4750403" y="204364"/>
                </a:cubicBezTo>
                <a:cubicBezTo>
                  <a:pt x="4798501" y="219113"/>
                  <a:pt x="4813319" y="201253"/>
                  <a:pt x="4867614" y="208668"/>
                </a:cubicBezTo>
                <a:cubicBezTo>
                  <a:pt x="4881621" y="174373"/>
                  <a:pt x="4917566" y="206761"/>
                  <a:pt x="4937036" y="195446"/>
                </a:cubicBezTo>
                <a:cubicBezTo>
                  <a:pt x="4974214" y="229763"/>
                  <a:pt x="5013321" y="152474"/>
                  <a:pt x="5047626" y="149604"/>
                </a:cubicBezTo>
                <a:cubicBezTo>
                  <a:pt x="5106046" y="150576"/>
                  <a:pt x="5172786" y="183138"/>
                  <a:pt x="5200247" y="142695"/>
                </a:cubicBezTo>
                <a:cubicBezTo>
                  <a:pt x="5206135" y="157748"/>
                  <a:pt x="5203071" y="179288"/>
                  <a:pt x="5235691" y="173330"/>
                </a:cubicBezTo>
                <a:cubicBezTo>
                  <a:pt x="5249654" y="179935"/>
                  <a:pt x="5254450" y="203448"/>
                  <a:pt x="5280133" y="189342"/>
                </a:cubicBezTo>
                <a:cubicBezTo>
                  <a:pt x="5244836" y="171370"/>
                  <a:pt x="5299493" y="163568"/>
                  <a:pt x="5291963" y="139446"/>
                </a:cubicBezTo>
                <a:cubicBezTo>
                  <a:pt x="5331555" y="120349"/>
                  <a:pt x="5427790" y="132865"/>
                  <a:pt x="5418472" y="89163"/>
                </a:cubicBezTo>
                <a:cubicBezTo>
                  <a:pt x="5428057" y="62053"/>
                  <a:pt x="5484665" y="97616"/>
                  <a:pt x="5482354" y="69470"/>
                </a:cubicBezTo>
                <a:cubicBezTo>
                  <a:pt x="5507119" y="85574"/>
                  <a:pt x="5545363" y="52240"/>
                  <a:pt x="5583280" y="49787"/>
                </a:cubicBezTo>
                <a:cubicBezTo>
                  <a:pt x="5589344" y="36484"/>
                  <a:pt x="5598103" y="36349"/>
                  <a:pt x="5613766" y="41855"/>
                </a:cubicBezTo>
                <a:cubicBezTo>
                  <a:pt x="5636621" y="41086"/>
                  <a:pt x="5660728" y="35034"/>
                  <a:pt x="5684952" y="260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8740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DEB2E8C4-C3E7-4048-A43D-9859510CFA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35" name="Ink 34">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12490710" y="6342652"/>
              <a:ext cx="360" cy="360"/>
            </p14:xfrm>
          </p:contentPart>
        </mc:Choice>
        <mc:Fallback xmlns="">
          <p:pic>
            <p:nvPicPr>
              <p:cNvPr id="35" name="Ink 34">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12481710" y="6333652"/>
                <a:ext cx="18000" cy="18000"/>
              </a:xfrm>
              <a:prstGeom prst="rect">
                <a:avLst/>
              </a:prstGeom>
            </p:spPr>
          </p:pic>
        </mc:Fallback>
      </mc:AlternateContent>
      <p:sp useBgFill="1">
        <p:nvSpPr>
          <p:cNvPr id="37" name="Rectangle 36">
            <a:extLst>
              <a:ext uri="{FF2B5EF4-FFF2-40B4-BE49-F238E27FC236}">
                <a16:creationId xmlns:a16="http://schemas.microsoft.com/office/drawing/2014/main" id="{DD68B093-D5D0-413E-B63F-4E732B9D0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FD85EDB-A655-47F6-9797-526FDAD0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86017" y="0"/>
            <a:ext cx="8105983" cy="6858000"/>
          </a:xfrm>
          <a:custGeom>
            <a:avLst/>
            <a:gdLst>
              <a:gd name="connsiteX0" fmla="*/ 7689736 w 8105983"/>
              <a:gd name="connsiteY0" fmla="*/ 0 h 6859495"/>
              <a:gd name="connsiteX1" fmla="*/ 7689736 w 8105983"/>
              <a:gd name="connsiteY1" fmla="*/ 1493 h 6859495"/>
              <a:gd name="connsiteX2" fmla="*/ 8105983 w 8105983"/>
              <a:gd name="connsiteY2" fmla="*/ 1493 h 6859495"/>
              <a:gd name="connsiteX3" fmla="*/ 8105983 w 8105983"/>
              <a:gd name="connsiteY3" fmla="*/ 6859493 h 6859495"/>
              <a:gd name="connsiteX4" fmla="*/ 5373465 w 8105983"/>
              <a:gd name="connsiteY4" fmla="*/ 6859493 h 6859495"/>
              <a:gd name="connsiteX5" fmla="*/ 5373465 w 8105983"/>
              <a:gd name="connsiteY5" fmla="*/ 6858001 h 6859495"/>
              <a:gd name="connsiteX6" fmla="*/ 5166344 w 8105983"/>
              <a:gd name="connsiteY6" fmla="*/ 6858001 h 6859495"/>
              <a:gd name="connsiteX7" fmla="*/ 2449331 w 8105983"/>
              <a:gd name="connsiteY7" fmla="*/ 6858000 h 6859495"/>
              <a:gd name="connsiteX8" fmla="*/ 2449331 w 8105983"/>
              <a:gd name="connsiteY8" fmla="*/ 6859495 h 6859495"/>
              <a:gd name="connsiteX9" fmla="*/ 2354405 w 8105983"/>
              <a:gd name="connsiteY9" fmla="*/ 6859494 h 6859495"/>
              <a:gd name="connsiteX10" fmla="*/ 2353703 w 8105983"/>
              <a:gd name="connsiteY10" fmla="*/ 6858000 h 6859495"/>
              <a:gd name="connsiteX11" fmla="*/ 21533 w 8105983"/>
              <a:gd name="connsiteY11" fmla="*/ 6858001 h 6859495"/>
              <a:gd name="connsiteX12" fmla="*/ 21938 w 8105983"/>
              <a:gd name="connsiteY12" fmla="*/ 6857273 h 6859495"/>
              <a:gd name="connsiteX13" fmla="*/ 10425 w 8105983"/>
              <a:gd name="connsiteY13" fmla="*/ 6786472 h 6859495"/>
              <a:gd name="connsiteX14" fmla="*/ 24082 w 8105983"/>
              <a:gd name="connsiteY14" fmla="*/ 6676417 h 6859495"/>
              <a:gd name="connsiteX15" fmla="*/ 41186 w 8105983"/>
              <a:gd name="connsiteY15" fmla="*/ 6567532 h 6859495"/>
              <a:gd name="connsiteX16" fmla="*/ 49113 w 8105983"/>
              <a:gd name="connsiteY16" fmla="*/ 6528146 h 6859495"/>
              <a:gd name="connsiteX17" fmla="*/ 79601 w 8105983"/>
              <a:gd name="connsiteY17" fmla="*/ 6406704 h 6859495"/>
              <a:gd name="connsiteX18" fmla="*/ 89619 w 8105983"/>
              <a:gd name="connsiteY18" fmla="*/ 6365063 h 6859495"/>
              <a:gd name="connsiteX19" fmla="*/ 81565 w 8105983"/>
              <a:gd name="connsiteY19" fmla="*/ 6322970 h 6859495"/>
              <a:gd name="connsiteX20" fmla="*/ 87590 w 8105983"/>
              <a:gd name="connsiteY20" fmla="*/ 6271466 h 6859495"/>
              <a:gd name="connsiteX21" fmla="*/ 90998 w 8105983"/>
              <a:gd name="connsiteY21" fmla="*/ 6240670 h 6859495"/>
              <a:gd name="connsiteX22" fmla="*/ 142003 w 8105983"/>
              <a:gd name="connsiteY22" fmla="*/ 6150690 h 6859495"/>
              <a:gd name="connsiteX23" fmla="*/ 191142 w 8105983"/>
              <a:gd name="connsiteY23" fmla="*/ 6019370 h 6859495"/>
              <a:gd name="connsiteX24" fmla="*/ 203857 w 8105983"/>
              <a:gd name="connsiteY24" fmla="*/ 5977204 h 6859495"/>
              <a:gd name="connsiteX25" fmla="*/ 200721 w 8105983"/>
              <a:gd name="connsiteY25" fmla="*/ 5970485 h 6859495"/>
              <a:gd name="connsiteX26" fmla="*/ 237721 w 8105983"/>
              <a:gd name="connsiteY26" fmla="*/ 5914555 h 6859495"/>
              <a:gd name="connsiteX27" fmla="*/ 291958 w 8105983"/>
              <a:gd name="connsiteY27" fmla="*/ 5757728 h 6859495"/>
              <a:gd name="connsiteX28" fmla="*/ 323648 w 8105983"/>
              <a:gd name="connsiteY28" fmla="*/ 5687000 h 6859495"/>
              <a:gd name="connsiteX29" fmla="*/ 400216 w 8105983"/>
              <a:gd name="connsiteY29" fmla="*/ 5592098 h 6859495"/>
              <a:gd name="connsiteX30" fmla="*/ 413110 w 8105983"/>
              <a:gd name="connsiteY30" fmla="*/ 5495375 h 6859495"/>
              <a:gd name="connsiteX31" fmla="*/ 445738 w 8105983"/>
              <a:gd name="connsiteY31" fmla="*/ 5468573 h 6859495"/>
              <a:gd name="connsiteX32" fmla="*/ 469689 w 8105983"/>
              <a:gd name="connsiteY32" fmla="*/ 5398568 h 6859495"/>
              <a:gd name="connsiteX33" fmla="*/ 602916 w 8105983"/>
              <a:gd name="connsiteY33" fmla="*/ 5204314 h 6859495"/>
              <a:gd name="connsiteX34" fmla="*/ 667649 w 8105983"/>
              <a:gd name="connsiteY34" fmla="*/ 5130598 h 6859495"/>
              <a:gd name="connsiteX35" fmla="*/ 685224 w 8105983"/>
              <a:gd name="connsiteY35" fmla="*/ 5118302 h 6859495"/>
              <a:gd name="connsiteX36" fmla="*/ 685398 w 8105983"/>
              <a:gd name="connsiteY36" fmla="*/ 5117506 h 6859495"/>
              <a:gd name="connsiteX37" fmla="*/ 696934 w 8105983"/>
              <a:gd name="connsiteY37" fmla="*/ 5056482 h 6859495"/>
              <a:gd name="connsiteX38" fmla="*/ 697786 w 8105983"/>
              <a:gd name="connsiteY38" fmla="*/ 5055609 h 6859495"/>
              <a:gd name="connsiteX39" fmla="*/ 695439 w 8105983"/>
              <a:gd name="connsiteY39" fmla="*/ 5052455 h 6859495"/>
              <a:gd name="connsiteX40" fmla="*/ 695662 w 8105983"/>
              <a:gd name="connsiteY40" fmla="*/ 5047634 h 6859495"/>
              <a:gd name="connsiteX41" fmla="*/ 701212 w 8105983"/>
              <a:gd name="connsiteY41" fmla="*/ 5036129 h 6859495"/>
              <a:gd name="connsiteX42" fmla="*/ 704115 w 8105983"/>
              <a:gd name="connsiteY42" fmla="*/ 5032077 h 6859495"/>
              <a:gd name="connsiteX43" fmla="*/ 706626 w 8105983"/>
              <a:gd name="connsiteY43" fmla="*/ 5025566 h 6859495"/>
              <a:gd name="connsiteX44" fmla="*/ 709289 w 8105983"/>
              <a:gd name="connsiteY44" fmla="*/ 5019386 h 6859495"/>
              <a:gd name="connsiteX45" fmla="*/ 717177 w 8105983"/>
              <a:gd name="connsiteY45" fmla="*/ 4943778 h 6859495"/>
              <a:gd name="connsiteX46" fmla="*/ 718039 w 8105983"/>
              <a:gd name="connsiteY46" fmla="*/ 4915194 h 6859495"/>
              <a:gd name="connsiteX47" fmla="*/ 734731 w 8105983"/>
              <a:gd name="connsiteY47" fmla="*/ 4888480 h 6859495"/>
              <a:gd name="connsiteX48" fmla="*/ 734858 w 8105983"/>
              <a:gd name="connsiteY48" fmla="*/ 4884230 h 6859495"/>
              <a:gd name="connsiteX49" fmla="*/ 765242 w 8105983"/>
              <a:gd name="connsiteY49" fmla="*/ 4843337 h 6859495"/>
              <a:gd name="connsiteX50" fmla="*/ 764907 w 8105983"/>
              <a:gd name="connsiteY50" fmla="*/ 4841380 h 6859495"/>
              <a:gd name="connsiteX51" fmla="*/ 774588 w 8105983"/>
              <a:gd name="connsiteY51" fmla="*/ 4831383 h 6859495"/>
              <a:gd name="connsiteX52" fmla="*/ 787687 w 8105983"/>
              <a:gd name="connsiteY52" fmla="*/ 4824678 h 6859495"/>
              <a:gd name="connsiteX53" fmla="*/ 839538 w 8105983"/>
              <a:gd name="connsiteY53" fmla="*/ 4722202 h 6859495"/>
              <a:gd name="connsiteX54" fmla="*/ 908734 w 8105983"/>
              <a:gd name="connsiteY54" fmla="*/ 4610766 h 6859495"/>
              <a:gd name="connsiteX55" fmla="*/ 933874 w 8105983"/>
              <a:gd name="connsiteY55" fmla="*/ 4571644 h 6859495"/>
              <a:gd name="connsiteX56" fmla="*/ 940384 w 8105983"/>
              <a:gd name="connsiteY56" fmla="*/ 4550327 h 6859495"/>
              <a:gd name="connsiteX57" fmla="*/ 945490 w 8105983"/>
              <a:gd name="connsiteY57" fmla="*/ 4508132 h 6859495"/>
              <a:gd name="connsiteX58" fmla="*/ 995564 w 8105983"/>
              <a:gd name="connsiteY58" fmla="*/ 4111814 h 6859495"/>
              <a:gd name="connsiteX59" fmla="*/ 1059978 w 8105983"/>
              <a:gd name="connsiteY59" fmla="*/ 3858695 h 6859495"/>
              <a:gd name="connsiteX60" fmla="*/ 1113287 w 8105983"/>
              <a:gd name="connsiteY60" fmla="*/ 3698731 h 6859495"/>
              <a:gd name="connsiteX61" fmla="*/ 1162154 w 8105983"/>
              <a:gd name="connsiteY61" fmla="*/ 3622191 h 6859495"/>
              <a:gd name="connsiteX62" fmla="*/ 1157502 w 8105983"/>
              <a:gd name="connsiteY62" fmla="*/ 3605043 h 6859495"/>
              <a:gd name="connsiteX63" fmla="*/ 1163757 w 8105983"/>
              <a:gd name="connsiteY63" fmla="*/ 3555558 h 6859495"/>
              <a:gd name="connsiteX64" fmla="*/ 1186836 w 8105983"/>
              <a:gd name="connsiteY64" fmla="*/ 3479179 h 6859495"/>
              <a:gd name="connsiteX65" fmla="*/ 1203307 w 8105983"/>
              <a:gd name="connsiteY65" fmla="*/ 3416790 h 6859495"/>
              <a:gd name="connsiteX66" fmla="*/ 1199752 w 8105983"/>
              <a:gd name="connsiteY66" fmla="*/ 3393327 h 6859495"/>
              <a:gd name="connsiteX67" fmla="*/ 1198722 w 8105983"/>
              <a:gd name="connsiteY67" fmla="*/ 3377737 h 6859495"/>
              <a:gd name="connsiteX68" fmla="*/ 1198780 w 8105983"/>
              <a:gd name="connsiteY68" fmla="*/ 3377461 h 6859495"/>
              <a:gd name="connsiteX69" fmla="*/ 1194354 w 8105983"/>
              <a:gd name="connsiteY69" fmla="*/ 3377280 h 6859495"/>
              <a:gd name="connsiteX70" fmla="*/ 1189360 w 8105983"/>
              <a:gd name="connsiteY70" fmla="*/ 3315693 h 6859495"/>
              <a:gd name="connsiteX71" fmla="*/ 1166211 w 8105983"/>
              <a:gd name="connsiteY71" fmla="*/ 3240146 h 6859495"/>
              <a:gd name="connsiteX72" fmla="*/ 1149312 w 8105983"/>
              <a:gd name="connsiteY72" fmla="*/ 3043376 h 6859495"/>
              <a:gd name="connsiteX73" fmla="*/ 1125208 w 8105983"/>
              <a:gd name="connsiteY73" fmla="*/ 2882483 h 6859495"/>
              <a:gd name="connsiteX74" fmla="*/ 1127944 w 8105983"/>
              <a:gd name="connsiteY74" fmla="*/ 2670237 h 6859495"/>
              <a:gd name="connsiteX75" fmla="*/ 1119924 w 8105983"/>
              <a:gd name="connsiteY75" fmla="*/ 2602631 h 6859495"/>
              <a:gd name="connsiteX76" fmla="*/ 1112874 w 8105983"/>
              <a:gd name="connsiteY76" fmla="*/ 2531434 h 6859495"/>
              <a:gd name="connsiteX77" fmla="*/ 1115570 w 8105983"/>
              <a:gd name="connsiteY77" fmla="*/ 2412853 h 6859495"/>
              <a:gd name="connsiteX78" fmla="*/ 1095739 w 8105983"/>
              <a:gd name="connsiteY78" fmla="*/ 2322219 h 6859495"/>
              <a:gd name="connsiteX79" fmla="*/ 1058974 w 8105983"/>
              <a:gd name="connsiteY79" fmla="*/ 2272597 h 6859495"/>
              <a:gd name="connsiteX80" fmla="*/ 1058829 w 8105983"/>
              <a:gd name="connsiteY80" fmla="*/ 2252454 h 6859495"/>
              <a:gd name="connsiteX81" fmla="*/ 1058571 w 8105983"/>
              <a:gd name="connsiteY81" fmla="*/ 2194785 h 6859495"/>
              <a:gd name="connsiteX82" fmla="*/ 1031750 w 8105983"/>
              <a:gd name="connsiteY82" fmla="*/ 2141533 h 6859495"/>
              <a:gd name="connsiteX83" fmla="*/ 1035836 w 8105983"/>
              <a:gd name="connsiteY83" fmla="*/ 2120254 h 6859495"/>
              <a:gd name="connsiteX84" fmla="*/ 1056819 w 8105983"/>
              <a:gd name="connsiteY84" fmla="*/ 2046133 h 6859495"/>
              <a:gd name="connsiteX85" fmla="*/ 1063017 w 8105983"/>
              <a:gd name="connsiteY85" fmla="*/ 1958672 h 6859495"/>
              <a:gd name="connsiteX86" fmla="*/ 1066964 w 8105983"/>
              <a:gd name="connsiteY86" fmla="*/ 1906337 h 6859495"/>
              <a:gd name="connsiteX87" fmla="*/ 1059378 w 8105983"/>
              <a:gd name="connsiteY87" fmla="*/ 1768900 h 6859495"/>
              <a:gd name="connsiteX88" fmla="*/ 1012687 w 8105983"/>
              <a:gd name="connsiteY88" fmla="*/ 1610747 h 6859495"/>
              <a:gd name="connsiteX89" fmla="*/ 998115 w 8105983"/>
              <a:gd name="connsiteY89" fmla="*/ 1475632 h 6859495"/>
              <a:gd name="connsiteX90" fmla="*/ 1003731 w 8105983"/>
              <a:gd name="connsiteY90" fmla="*/ 1463426 h 6859495"/>
              <a:gd name="connsiteX91" fmla="*/ 993625 w 8105983"/>
              <a:gd name="connsiteY91" fmla="*/ 1428326 h 6859495"/>
              <a:gd name="connsiteX92" fmla="*/ 1011601 w 8105983"/>
              <a:gd name="connsiteY92" fmla="*/ 1343084 h 6859495"/>
              <a:gd name="connsiteX93" fmla="*/ 1006910 w 8105983"/>
              <a:gd name="connsiteY93" fmla="*/ 1273735 h 6859495"/>
              <a:gd name="connsiteX94" fmla="*/ 1008435 w 8105983"/>
              <a:gd name="connsiteY94" fmla="*/ 1220887 h 6859495"/>
              <a:gd name="connsiteX95" fmla="*/ 991805 w 8105983"/>
              <a:gd name="connsiteY95" fmla="*/ 1139523 h 6859495"/>
              <a:gd name="connsiteX96" fmla="*/ 954228 w 8105983"/>
              <a:gd name="connsiteY96" fmla="*/ 1040583 h 6859495"/>
              <a:gd name="connsiteX97" fmla="*/ 957451 w 8105983"/>
              <a:gd name="connsiteY97" fmla="*/ 932288 h 6859495"/>
              <a:gd name="connsiteX98" fmla="*/ 954870 w 8105983"/>
              <a:gd name="connsiteY98" fmla="*/ 872943 h 6859495"/>
              <a:gd name="connsiteX99" fmla="*/ 957858 w 8105983"/>
              <a:gd name="connsiteY99" fmla="*/ 828234 h 6859495"/>
              <a:gd name="connsiteX100" fmla="*/ 1012496 w 8105983"/>
              <a:gd name="connsiteY100" fmla="*/ 728135 h 6859495"/>
              <a:gd name="connsiteX101" fmla="*/ 992717 w 8105983"/>
              <a:gd name="connsiteY101" fmla="*/ 677601 h 6859495"/>
              <a:gd name="connsiteX102" fmla="*/ 1024271 w 8105983"/>
              <a:gd name="connsiteY102" fmla="*/ 630581 h 6859495"/>
              <a:gd name="connsiteX103" fmla="*/ 1021623 w 8105983"/>
              <a:gd name="connsiteY103" fmla="*/ 571216 h 6859495"/>
              <a:gd name="connsiteX104" fmla="*/ 994039 w 8105983"/>
              <a:gd name="connsiteY104" fmla="*/ 528687 h 6859495"/>
              <a:gd name="connsiteX105" fmla="*/ 961351 w 8105983"/>
              <a:gd name="connsiteY105" fmla="*/ 475543 h 6859495"/>
              <a:gd name="connsiteX106" fmla="*/ 948041 w 8105983"/>
              <a:gd name="connsiteY106" fmla="*/ 410141 h 6859495"/>
              <a:gd name="connsiteX107" fmla="*/ 938548 w 8105983"/>
              <a:gd name="connsiteY107" fmla="*/ 375010 h 6859495"/>
              <a:gd name="connsiteX108" fmla="*/ 933892 w 8105983"/>
              <a:gd name="connsiteY108" fmla="*/ 347739 h 6859495"/>
              <a:gd name="connsiteX109" fmla="*/ 947764 w 8105983"/>
              <a:gd name="connsiteY109" fmla="*/ 278858 h 6859495"/>
              <a:gd name="connsiteX110" fmla="*/ 942988 w 8105983"/>
              <a:gd name="connsiteY110" fmla="*/ 188963 h 6859495"/>
              <a:gd name="connsiteX111" fmla="*/ 960301 w 8105983"/>
              <a:gd name="connsiteY111" fmla="*/ 73372 h 6859495"/>
              <a:gd name="connsiteX112" fmla="*/ 936515 w 8105983"/>
              <a:gd name="connsiteY112" fmla="*/ 2989 h 6859495"/>
              <a:gd name="connsiteX113" fmla="*/ 1824002 w 8105983"/>
              <a:gd name="connsiteY113" fmla="*/ 2989 h 6859495"/>
              <a:gd name="connsiteX114" fmla="*/ 6813469 w 8105983"/>
              <a:gd name="connsiteY114" fmla="*/ 1 h 6859495"/>
              <a:gd name="connsiteX0" fmla="*/ 7689736 w 8105983"/>
              <a:gd name="connsiteY0" fmla="*/ 0 h 6859495"/>
              <a:gd name="connsiteX1" fmla="*/ 7689736 w 8105983"/>
              <a:gd name="connsiteY1" fmla="*/ 1493 h 6859495"/>
              <a:gd name="connsiteX2" fmla="*/ 8105983 w 8105983"/>
              <a:gd name="connsiteY2" fmla="*/ 1493 h 6859495"/>
              <a:gd name="connsiteX3" fmla="*/ 8105983 w 8105983"/>
              <a:gd name="connsiteY3" fmla="*/ 6859493 h 6859495"/>
              <a:gd name="connsiteX4" fmla="*/ 5373465 w 8105983"/>
              <a:gd name="connsiteY4" fmla="*/ 6859493 h 6859495"/>
              <a:gd name="connsiteX5" fmla="*/ 5373465 w 8105983"/>
              <a:gd name="connsiteY5" fmla="*/ 6858001 h 6859495"/>
              <a:gd name="connsiteX6" fmla="*/ 5166344 w 8105983"/>
              <a:gd name="connsiteY6" fmla="*/ 6858001 h 6859495"/>
              <a:gd name="connsiteX7" fmla="*/ 2449331 w 8105983"/>
              <a:gd name="connsiteY7" fmla="*/ 6858000 h 6859495"/>
              <a:gd name="connsiteX8" fmla="*/ 2449331 w 8105983"/>
              <a:gd name="connsiteY8" fmla="*/ 6859495 h 6859495"/>
              <a:gd name="connsiteX9" fmla="*/ 2354405 w 8105983"/>
              <a:gd name="connsiteY9" fmla="*/ 6859494 h 6859495"/>
              <a:gd name="connsiteX10" fmla="*/ 2353703 w 8105983"/>
              <a:gd name="connsiteY10" fmla="*/ 6858000 h 6859495"/>
              <a:gd name="connsiteX11" fmla="*/ 21533 w 8105983"/>
              <a:gd name="connsiteY11" fmla="*/ 6858001 h 6859495"/>
              <a:gd name="connsiteX12" fmla="*/ 21938 w 8105983"/>
              <a:gd name="connsiteY12" fmla="*/ 6857273 h 6859495"/>
              <a:gd name="connsiteX13" fmla="*/ 10425 w 8105983"/>
              <a:gd name="connsiteY13" fmla="*/ 6786472 h 6859495"/>
              <a:gd name="connsiteX14" fmla="*/ 24082 w 8105983"/>
              <a:gd name="connsiteY14" fmla="*/ 6676417 h 6859495"/>
              <a:gd name="connsiteX15" fmla="*/ 41186 w 8105983"/>
              <a:gd name="connsiteY15" fmla="*/ 6567532 h 6859495"/>
              <a:gd name="connsiteX16" fmla="*/ 49113 w 8105983"/>
              <a:gd name="connsiteY16" fmla="*/ 6528146 h 6859495"/>
              <a:gd name="connsiteX17" fmla="*/ 79601 w 8105983"/>
              <a:gd name="connsiteY17" fmla="*/ 6406704 h 6859495"/>
              <a:gd name="connsiteX18" fmla="*/ 89619 w 8105983"/>
              <a:gd name="connsiteY18" fmla="*/ 6365063 h 6859495"/>
              <a:gd name="connsiteX19" fmla="*/ 81565 w 8105983"/>
              <a:gd name="connsiteY19" fmla="*/ 6322970 h 6859495"/>
              <a:gd name="connsiteX20" fmla="*/ 87590 w 8105983"/>
              <a:gd name="connsiteY20" fmla="*/ 6271466 h 6859495"/>
              <a:gd name="connsiteX21" fmla="*/ 90998 w 8105983"/>
              <a:gd name="connsiteY21" fmla="*/ 6240670 h 6859495"/>
              <a:gd name="connsiteX22" fmla="*/ 142003 w 8105983"/>
              <a:gd name="connsiteY22" fmla="*/ 6150690 h 6859495"/>
              <a:gd name="connsiteX23" fmla="*/ 191142 w 8105983"/>
              <a:gd name="connsiteY23" fmla="*/ 6019370 h 6859495"/>
              <a:gd name="connsiteX24" fmla="*/ 203857 w 8105983"/>
              <a:gd name="connsiteY24" fmla="*/ 5977204 h 6859495"/>
              <a:gd name="connsiteX25" fmla="*/ 200721 w 8105983"/>
              <a:gd name="connsiteY25" fmla="*/ 5970485 h 6859495"/>
              <a:gd name="connsiteX26" fmla="*/ 237721 w 8105983"/>
              <a:gd name="connsiteY26" fmla="*/ 5914555 h 6859495"/>
              <a:gd name="connsiteX27" fmla="*/ 291958 w 8105983"/>
              <a:gd name="connsiteY27" fmla="*/ 5757728 h 6859495"/>
              <a:gd name="connsiteX28" fmla="*/ 323648 w 8105983"/>
              <a:gd name="connsiteY28" fmla="*/ 5687000 h 6859495"/>
              <a:gd name="connsiteX29" fmla="*/ 400216 w 8105983"/>
              <a:gd name="connsiteY29" fmla="*/ 5592098 h 6859495"/>
              <a:gd name="connsiteX30" fmla="*/ 413110 w 8105983"/>
              <a:gd name="connsiteY30" fmla="*/ 5495375 h 6859495"/>
              <a:gd name="connsiteX31" fmla="*/ 445738 w 8105983"/>
              <a:gd name="connsiteY31" fmla="*/ 5468573 h 6859495"/>
              <a:gd name="connsiteX32" fmla="*/ 469689 w 8105983"/>
              <a:gd name="connsiteY32" fmla="*/ 5398568 h 6859495"/>
              <a:gd name="connsiteX33" fmla="*/ 602916 w 8105983"/>
              <a:gd name="connsiteY33" fmla="*/ 5204314 h 6859495"/>
              <a:gd name="connsiteX34" fmla="*/ 667649 w 8105983"/>
              <a:gd name="connsiteY34" fmla="*/ 5130598 h 6859495"/>
              <a:gd name="connsiteX35" fmla="*/ 685224 w 8105983"/>
              <a:gd name="connsiteY35" fmla="*/ 5118302 h 6859495"/>
              <a:gd name="connsiteX36" fmla="*/ 685398 w 8105983"/>
              <a:gd name="connsiteY36" fmla="*/ 5117506 h 6859495"/>
              <a:gd name="connsiteX37" fmla="*/ 696934 w 8105983"/>
              <a:gd name="connsiteY37" fmla="*/ 5056482 h 6859495"/>
              <a:gd name="connsiteX38" fmla="*/ 697786 w 8105983"/>
              <a:gd name="connsiteY38" fmla="*/ 5055609 h 6859495"/>
              <a:gd name="connsiteX39" fmla="*/ 695439 w 8105983"/>
              <a:gd name="connsiteY39" fmla="*/ 5052455 h 6859495"/>
              <a:gd name="connsiteX40" fmla="*/ 695662 w 8105983"/>
              <a:gd name="connsiteY40" fmla="*/ 5047634 h 6859495"/>
              <a:gd name="connsiteX41" fmla="*/ 701212 w 8105983"/>
              <a:gd name="connsiteY41" fmla="*/ 5036129 h 6859495"/>
              <a:gd name="connsiteX42" fmla="*/ 704115 w 8105983"/>
              <a:gd name="connsiteY42" fmla="*/ 5032077 h 6859495"/>
              <a:gd name="connsiteX43" fmla="*/ 706626 w 8105983"/>
              <a:gd name="connsiteY43" fmla="*/ 5025566 h 6859495"/>
              <a:gd name="connsiteX44" fmla="*/ 709289 w 8105983"/>
              <a:gd name="connsiteY44" fmla="*/ 5019386 h 6859495"/>
              <a:gd name="connsiteX45" fmla="*/ 717177 w 8105983"/>
              <a:gd name="connsiteY45" fmla="*/ 4943778 h 6859495"/>
              <a:gd name="connsiteX46" fmla="*/ 718039 w 8105983"/>
              <a:gd name="connsiteY46" fmla="*/ 4915194 h 6859495"/>
              <a:gd name="connsiteX47" fmla="*/ 734731 w 8105983"/>
              <a:gd name="connsiteY47" fmla="*/ 4888480 h 6859495"/>
              <a:gd name="connsiteX48" fmla="*/ 734858 w 8105983"/>
              <a:gd name="connsiteY48" fmla="*/ 4884230 h 6859495"/>
              <a:gd name="connsiteX49" fmla="*/ 765242 w 8105983"/>
              <a:gd name="connsiteY49" fmla="*/ 4843337 h 6859495"/>
              <a:gd name="connsiteX50" fmla="*/ 764907 w 8105983"/>
              <a:gd name="connsiteY50" fmla="*/ 4841380 h 6859495"/>
              <a:gd name="connsiteX51" fmla="*/ 774588 w 8105983"/>
              <a:gd name="connsiteY51" fmla="*/ 4831383 h 6859495"/>
              <a:gd name="connsiteX52" fmla="*/ 787687 w 8105983"/>
              <a:gd name="connsiteY52" fmla="*/ 4824678 h 6859495"/>
              <a:gd name="connsiteX53" fmla="*/ 839538 w 8105983"/>
              <a:gd name="connsiteY53" fmla="*/ 4722202 h 6859495"/>
              <a:gd name="connsiteX54" fmla="*/ 908734 w 8105983"/>
              <a:gd name="connsiteY54" fmla="*/ 4610766 h 6859495"/>
              <a:gd name="connsiteX55" fmla="*/ 933874 w 8105983"/>
              <a:gd name="connsiteY55" fmla="*/ 4571644 h 6859495"/>
              <a:gd name="connsiteX56" fmla="*/ 940384 w 8105983"/>
              <a:gd name="connsiteY56" fmla="*/ 4550327 h 6859495"/>
              <a:gd name="connsiteX57" fmla="*/ 945490 w 8105983"/>
              <a:gd name="connsiteY57" fmla="*/ 4508132 h 6859495"/>
              <a:gd name="connsiteX58" fmla="*/ 995564 w 8105983"/>
              <a:gd name="connsiteY58" fmla="*/ 4111814 h 6859495"/>
              <a:gd name="connsiteX59" fmla="*/ 1059978 w 8105983"/>
              <a:gd name="connsiteY59" fmla="*/ 3858695 h 6859495"/>
              <a:gd name="connsiteX60" fmla="*/ 1113287 w 8105983"/>
              <a:gd name="connsiteY60" fmla="*/ 3698731 h 6859495"/>
              <a:gd name="connsiteX61" fmla="*/ 1162154 w 8105983"/>
              <a:gd name="connsiteY61" fmla="*/ 3622191 h 6859495"/>
              <a:gd name="connsiteX62" fmla="*/ 1157502 w 8105983"/>
              <a:gd name="connsiteY62" fmla="*/ 3605043 h 6859495"/>
              <a:gd name="connsiteX63" fmla="*/ 1163757 w 8105983"/>
              <a:gd name="connsiteY63" fmla="*/ 3555558 h 6859495"/>
              <a:gd name="connsiteX64" fmla="*/ 1186836 w 8105983"/>
              <a:gd name="connsiteY64" fmla="*/ 3479179 h 6859495"/>
              <a:gd name="connsiteX65" fmla="*/ 1203307 w 8105983"/>
              <a:gd name="connsiteY65" fmla="*/ 3416790 h 6859495"/>
              <a:gd name="connsiteX66" fmla="*/ 1199752 w 8105983"/>
              <a:gd name="connsiteY66" fmla="*/ 3393327 h 6859495"/>
              <a:gd name="connsiteX67" fmla="*/ 1198722 w 8105983"/>
              <a:gd name="connsiteY67" fmla="*/ 3377737 h 6859495"/>
              <a:gd name="connsiteX68" fmla="*/ 1198780 w 8105983"/>
              <a:gd name="connsiteY68" fmla="*/ 3377461 h 6859495"/>
              <a:gd name="connsiteX69" fmla="*/ 1194354 w 8105983"/>
              <a:gd name="connsiteY69" fmla="*/ 3377280 h 6859495"/>
              <a:gd name="connsiteX70" fmla="*/ 1189360 w 8105983"/>
              <a:gd name="connsiteY70" fmla="*/ 3315693 h 6859495"/>
              <a:gd name="connsiteX71" fmla="*/ 1166211 w 8105983"/>
              <a:gd name="connsiteY71" fmla="*/ 3240146 h 6859495"/>
              <a:gd name="connsiteX72" fmla="*/ 1149312 w 8105983"/>
              <a:gd name="connsiteY72" fmla="*/ 3043376 h 6859495"/>
              <a:gd name="connsiteX73" fmla="*/ 1125208 w 8105983"/>
              <a:gd name="connsiteY73" fmla="*/ 2882483 h 6859495"/>
              <a:gd name="connsiteX74" fmla="*/ 1127944 w 8105983"/>
              <a:gd name="connsiteY74" fmla="*/ 2670237 h 6859495"/>
              <a:gd name="connsiteX75" fmla="*/ 1119924 w 8105983"/>
              <a:gd name="connsiteY75" fmla="*/ 2602631 h 6859495"/>
              <a:gd name="connsiteX76" fmla="*/ 1112874 w 8105983"/>
              <a:gd name="connsiteY76" fmla="*/ 2531434 h 6859495"/>
              <a:gd name="connsiteX77" fmla="*/ 1115570 w 8105983"/>
              <a:gd name="connsiteY77" fmla="*/ 2412853 h 6859495"/>
              <a:gd name="connsiteX78" fmla="*/ 1095739 w 8105983"/>
              <a:gd name="connsiteY78" fmla="*/ 2322219 h 6859495"/>
              <a:gd name="connsiteX79" fmla="*/ 1058974 w 8105983"/>
              <a:gd name="connsiteY79" fmla="*/ 2272597 h 6859495"/>
              <a:gd name="connsiteX80" fmla="*/ 1058829 w 8105983"/>
              <a:gd name="connsiteY80" fmla="*/ 2252454 h 6859495"/>
              <a:gd name="connsiteX81" fmla="*/ 1058571 w 8105983"/>
              <a:gd name="connsiteY81" fmla="*/ 2194785 h 6859495"/>
              <a:gd name="connsiteX82" fmla="*/ 1031750 w 8105983"/>
              <a:gd name="connsiteY82" fmla="*/ 2141533 h 6859495"/>
              <a:gd name="connsiteX83" fmla="*/ 1035836 w 8105983"/>
              <a:gd name="connsiteY83" fmla="*/ 2120254 h 6859495"/>
              <a:gd name="connsiteX84" fmla="*/ 1056819 w 8105983"/>
              <a:gd name="connsiteY84" fmla="*/ 2046133 h 6859495"/>
              <a:gd name="connsiteX85" fmla="*/ 1063017 w 8105983"/>
              <a:gd name="connsiteY85" fmla="*/ 1958672 h 6859495"/>
              <a:gd name="connsiteX86" fmla="*/ 1066964 w 8105983"/>
              <a:gd name="connsiteY86" fmla="*/ 1906337 h 6859495"/>
              <a:gd name="connsiteX87" fmla="*/ 1059378 w 8105983"/>
              <a:gd name="connsiteY87" fmla="*/ 1768900 h 6859495"/>
              <a:gd name="connsiteX88" fmla="*/ 1012687 w 8105983"/>
              <a:gd name="connsiteY88" fmla="*/ 1610747 h 6859495"/>
              <a:gd name="connsiteX89" fmla="*/ 998115 w 8105983"/>
              <a:gd name="connsiteY89" fmla="*/ 1475632 h 6859495"/>
              <a:gd name="connsiteX90" fmla="*/ 1003731 w 8105983"/>
              <a:gd name="connsiteY90" fmla="*/ 1463426 h 6859495"/>
              <a:gd name="connsiteX91" fmla="*/ 993625 w 8105983"/>
              <a:gd name="connsiteY91" fmla="*/ 1428326 h 6859495"/>
              <a:gd name="connsiteX92" fmla="*/ 1011601 w 8105983"/>
              <a:gd name="connsiteY92" fmla="*/ 1343084 h 6859495"/>
              <a:gd name="connsiteX93" fmla="*/ 1006910 w 8105983"/>
              <a:gd name="connsiteY93" fmla="*/ 1273735 h 6859495"/>
              <a:gd name="connsiteX94" fmla="*/ 1008435 w 8105983"/>
              <a:gd name="connsiteY94" fmla="*/ 1220887 h 6859495"/>
              <a:gd name="connsiteX95" fmla="*/ 991805 w 8105983"/>
              <a:gd name="connsiteY95" fmla="*/ 1139523 h 6859495"/>
              <a:gd name="connsiteX96" fmla="*/ 954228 w 8105983"/>
              <a:gd name="connsiteY96" fmla="*/ 1040583 h 6859495"/>
              <a:gd name="connsiteX97" fmla="*/ 957451 w 8105983"/>
              <a:gd name="connsiteY97" fmla="*/ 932288 h 6859495"/>
              <a:gd name="connsiteX98" fmla="*/ 954870 w 8105983"/>
              <a:gd name="connsiteY98" fmla="*/ 872943 h 6859495"/>
              <a:gd name="connsiteX99" fmla="*/ 957858 w 8105983"/>
              <a:gd name="connsiteY99" fmla="*/ 828234 h 6859495"/>
              <a:gd name="connsiteX100" fmla="*/ 1012496 w 8105983"/>
              <a:gd name="connsiteY100" fmla="*/ 728135 h 6859495"/>
              <a:gd name="connsiteX101" fmla="*/ 992717 w 8105983"/>
              <a:gd name="connsiteY101" fmla="*/ 677601 h 6859495"/>
              <a:gd name="connsiteX102" fmla="*/ 1024271 w 8105983"/>
              <a:gd name="connsiteY102" fmla="*/ 630581 h 6859495"/>
              <a:gd name="connsiteX103" fmla="*/ 1021623 w 8105983"/>
              <a:gd name="connsiteY103" fmla="*/ 571216 h 6859495"/>
              <a:gd name="connsiteX104" fmla="*/ 994039 w 8105983"/>
              <a:gd name="connsiteY104" fmla="*/ 528687 h 6859495"/>
              <a:gd name="connsiteX105" fmla="*/ 961351 w 8105983"/>
              <a:gd name="connsiteY105" fmla="*/ 475543 h 6859495"/>
              <a:gd name="connsiteX106" fmla="*/ 948041 w 8105983"/>
              <a:gd name="connsiteY106" fmla="*/ 410141 h 6859495"/>
              <a:gd name="connsiteX107" fmla="*/ 938548 w 8105983"/>
              <a:gd name="connsiteY107" fmla="*/ 375010 h 6859495"/>
              <a:gd name="connsiteX108" fmla="*/ 933892 w 8105983"/>
              <a:gd name="connsiteY108" fmla="*/ 347739 h 6859495"/>
              <a:gd name="connsiteX109" fmla="*/ 947764 w 8105983"/>
              <a:gd name="connsiteY109" fmla="*/ 278858 h 6859495"/>
              <a:gd name="connsiteX110" fmla="*/ 942988 w 8105983"/>
              <a:gd name="connsiteY110" fmla="*/ 188963 h 6859495"/>
              <a:gd name="connsiteX111" fmla="*/ 960301 w 8105983"/>
              <a:gd name="connsiteY111" fmla="*/ 73372 h 6859495"/>
              <a:gd name="connsiteX112" fmla="*/ 936515 w 8105983"/>
              <a:gd name="connsiteY112" fmla="*/ 2989 h 6859495"/>
              <a:gd name="connsiteX113" fmla="*/ 1824002 w 8105983"/>
              <a:gd name="connsiteY113" fmla="*/ 2989 h 6859495"/>
              <a:gd name="connsiteX114" fmla="*/ 7689736 w 8105983"/>
              <a:gd name="connsiteY114" fmla="*/ 0 h 6859495"/>
              <a:gd name="connsiteX0" fmla="*/ 1824002 w 8105983"/>
              <a:gd name="connsiteY0" fmla="*/ 1496 h 6858002"/>
              <a:gd name="connsiteX1" fmla="*/ 7689736 w 8105983"/>
              <a:gd name="connsiteY1" fmla="*/ 0 h 6858002"/>
              <a:gd name="connsiteX2" fmla="*/ 8105983 w 8105983"/>
              <a:gd name="connsiteY2" fmla="*/ 0 h 6858002"/>
              <a:gd name="connsiteX3" fmla="*/ 8105983 w 8105983"/>
              <a:gd name="connsiteY3" fmla="*/ 6858000 h 6858002"/>
              <a:gd name="connsiteX4" fmla="*/ 5373465 w 8105983"/>
              <a:gd name="connsiteY4" fmla="*/ 6858000 h 6858002"/>
              <a:gd name="connsiteX5" fmla="*/ 5373465 w 8105983"/>
              <a:gd name="connsiteY5" fmla="*/ 6856508 h 6858002"/>
              <a:gd name="connsiteX6" fmla="*/ 5166344 w 8105983"/>
              <a:gd name="connsiteY6" fmla="*/ 6856508 h 6858002"/>
              <a:gd name="connsiteX7" fmla="*/ 2449331 w 8105983"/>
              <a:gd name="connsiteY7" fmla="*/ 6856507 h 6858002"/>
              <a:gd name="connsiteX8" fmla="*/ 2449331 w 8105983"/>
              <a:gd name="connsiteY8" fmla="*/ 6858002 h 6858002"/>
              <a:gd name="connsiteX9" fmla="*/ 2354405 w 8105983"/>
              <a:gd name="connsiteY9" fmla="*/ 6858001 h 6858002"/>
              <a:gd name="connsiteX10" fmla="*/ 2353703 w 8105983"/>
              <a:gd name="connsiteY10" fmla="*/ 6856507 h 6858002"/>
              <a:gd name="connsiteX11" fmla="*/ 21533 w 8105983"/>
              <a:gd name="connsiteY11" fmla="*/ 6856508 h 6858002"/>
              <a:gd name="connsiteX12" fmla="*/ 21938 w 8105983"/>
              <a:gd name="connsiteY12" fmla="*/ 6855780 h 6858002"/>
              <a:gd name="connsiteX13" fmla="*/ 10425 w 8105983"/>
              <a:gd name="connsiteY13" fmla="*/ 6784979 h 6858002"/>
              <a:gd name="connsiteX14" fmla="*/ 24082 w 8105983"/>
              <a:gd name="connsiteY14" fmla="*/ 6674924 h 6858002"/>
              <a:gd name="connsiteX15" fmla="*/ 41186 w 8105983"/>
              <a:gd name="connsiteY15" fmla="*/ 6566039 h 6858002"/>
              <a:gd name="connsiteX16" fmla="*/ 49113 w 8105983"/>
              <a:gd name="connsiteY16" fmla="*/ 6526653 h 6858002"/>
              <a:gd name="connsiteX17" fmla="*/ 79601 w 8105983"/>
              <a:gd name="connsiteY17" fmla="*/ 6405211 h 6858002"/>
              <a:gd name="connsiteX18" fmla="*/ 89619 w 8105983"/>
              <a:gd name="connsiteY18" fmla="*/ 6363570 h 6858002"/>
              <a:gd name="connsiteX19" fmla="*/ 81565 w 8105983"/>
              <a:gd name="connsiteY19" fmla="*/ 6321477 h 6858002"/>
              <a:gd name="connsiteX20" fmla="*/ 87590 w 8105983"/>
              <a:gd name="connsiteY20" fmla="*/ 6269973 h 6858002"/>
              <a:gd name="connsiteX21" fmla="*/ 90998 w 8105983"/>
              <a:gd name="connsiteY21" fmla="*/ 6239177 h 6858002"/>
              <a:gd name="connsiteX22" fmla="*/ 142003 w 8105983"/>
              <a:gd name="connsiteY22" fmla="*/ 6149197 h 6858002"/>
              <a:gd name="connsiteX23" fmla="*/ 191142 w 8105983"/>
              <a:gd name="connsiteY23" fmla="*/ 6017877 h 6858002"/>
              <a:gd name="connsiteX24" fmla="*/ 203857 w 8105983"/>
              <a:gd name="connsiteY24" fmla="*/ 5975711 h 6858002"/>
              <a:gd name="connsiteX25" fmla="*/ 200721 w 8105983"/>
              <a:gd name="connsiteY25" fmla="*/ 5968992 h 6858002"/>
              <a:gd name="connsiteX26" fmla="*/ 237721 w 8105983"/>
              <a:gd name="connsiteY26" fmla="*/ 5913062 h 6858002"/>
              <a:gd name="connsiteX27" fmla="*/ 291958 w 8105983"/>
              <a:gd name="connsiteY27" fmla="*/ 5756235 h 6858002"/>
              <a:gd name="connsiteX28" fmla="*/ 323648 w 8105983"/>
              <a:gd name="connsiteY28" fmla="*/ 5685507 h 6858002"/>
              <a:gd name="connsiteX29" fmla="*/ 400216 w 8105983"/>
              <a:gd name="connsiteY29" fmla="*/ 5590605 h 6858002"/>
              <a:gd name="connsiteX30" fmla="*/ 413110 w 8105983"/>
              <a:gd name="connsiteY30" fmla="*/ 5493882 h 6858002"/>
              <a:gd name="connsiteX31" fmla="*/ 445738 w 8105983"/>
              <a:gd name="connsiteY31" fmla="*/ 5467080 h 6858002"/>
              <a:gd name="connsiteX32" fmla="*/ 469689 w 8105983"/>
              <a:gd name="connsiteY32" fmla="*/ 5397075 h 6858002"/>
              <a:gd name="connsiteX33" fmla="*/ 602916 w 8105983"/>
              <a:gd name="connsiteY33" fmla="*/ 5202821 h 6858002"/>
              <a:gd name="connsiteX34" fmla="*/ 667649 w 8105983"/>
              <a:gd name="connsiteY34" fmla="*/ 5129105 h 6858002"/>
              <a:gd name="connsiteX35" fmla="*/ 685224 w 8105983"/>
              <a:gd name="connsiteY35" fmla="*/ 5116809 h 6858002"/>
              <a:gd name="connsiteX36" fmla="*/ 685398 w 8105983"/>
              <a:gd name="connsiteY36" fmla="*/ 5116013 h 6858002"/>
              <a:gd name="connsiteX37" fmla="*/ 696934 w 8105983"/>
              <a:gd name="connsiteY37" fmla="*/ 5054989 h 6858002"/>
              <a:gd name="connsiteX38" fmla="*/ 697786 w 8105983"/>
              <a:gd name="connsiteY38" fmla="*/ 5054116 h 6858002"/>
              <a:gd name="connsiteX39" fmla="*/ 695439 w 8105983"/>
              <a:gd name="connsiteY39" fmla="*/ 5050962 h 6858002"/>
              <a:gd name="connsiteX40" fmla="*/ 695662 w 8105983"/>
              <a:gd name="connsiteY40" fmla="*/ 5046141 h 6858002"/>
              <a:gd name="connsiteX41" fmla="*/ 701212 w 8105983"/>
              <a:gd name="connsiteY41" fmla="*/ 5034636 h 6858002"/>
              <a:gd name="connsiteX42" fmla="*/ 704115 w 8105983"/>
              <a:gd name="connsiteY42" fmla="*/ 5030584 h 6858002"/>
              <a:gd name="connsiteX43" fmla="*/ 706626 w 8105983"/>
              <a:gd name="connsiteY43" fmla="*/ 5024073 h 6858002"/>
              <a:gd name="connsiteX44" fmla="*/ 709289 w 8105983"/>
              <a:gd name="connsiteY44" fmla="*/ 5017893 h 6858002"/>
              <a:gd name="connsiteX45" fmla="*/ 717177 w 8105983"/>
              <a:gd name="connsiteY45" fmla="*/ 4942285 h 6858002"/>
              <a:gd name="connsiteX46" fmla="*/ 718039 w 8105983"/>
              <a:gd name="connsiteY46" fmla="*/ 4913701 h 6858002"/>
              <a:gd name="connsiteX47" fmla="*/ 734731 w 8105983"/>
              <a:gd name="connsiteY47" fmla="*/ 4886987 h 6858002"/>
              <a:gd name="connsiteX48" fmla="*/ 734858 w 8105983"/>
              <a:gd name="connsiteY48" fmla="*/ 4882737 h 6858002"/>
              <a:gd name="connsiteX49" fmla="*/ 765242 w 8105983"/>
              <a:gd name="connsiteY49" fmla="*/ 4841844 h 6858002"/>
              <a:gd name="connsiteX50" fmla="*/ 764907 w 8105983"/>
              <a:gd name="connsiteY50" fmla="*/ 4839887 h 6858002"/>
              <a:gd name="connsiteX51" fmla="*/ 774588 w 8105983"/>
              <a:gd name="connsiteY51" fmla="*/ 4829890 h 6858002"/>
              <a:gd name="connsiteX52" fmla="*/ 787687 w 8105983"/>
              <a:gd name="connsiteY52" fmla="*/ 4823185 h 6858002"/>
              <a:gd name="connsiteX53" fmla="*/ 839538 w 8105983"/>
              <a:gd name="connsiteY53" fmla="*/ 4720709 h 6858002"/>
              <a:gd name="connsiteX54" fmla="*/ 908734 w 8105983"/>
              <a:gd name="connsiteY54" fmla="*/ 4609273 h 6858002"/>
              <a:gd name="connsiteX55" fmla="*/ 933874 w 8105983"/>
              <a:gd name="connsiteY55" fmla="*/ 4570151 h 6858002"/>
              <a:gd name="connsiteX56" fmla="*/ 940384 w 8105983"/>
              <a:gd name="connsiteY56" fmla="*/ 4548834 h 6858002"/>
              <a:gd name="connsiteX57" fmla="*/ 945490 w 8105983"/>
              <a:gd name="connsiteY57" fmla="*/ 4506639 h 6858002"/>
              <a:gd name="connsiteX58" fmla="*/ 995564 w 8105983"/>
              <a:gd name="connsiteY58" fmla="*/ 4110321 h 6858002"/>
              <a:gd name="connsiteX59" fmla="*/ 1059978 w 8105983"/>
              <a:gd name="connsiteY59" fmla="*/ 3857202 h 6858002"/>
              <a:gd name="connsiteX60" fmla="*/ 1113287 w 8105983"/>
              <a:gd name="connsiteY60" fmla="*/ 3697238 h 6858002"/>
              <a:gd name="connsiteX61" fmla="*/ 1162154 w 8105983"/>
              <a:gd name="connsiteY61" fmla="*/ 3620698 h 6858002"/>
              <a:gd name="connsiteX62" fmla="*/ 1157502 w 8105983"/>
              <a:gd name="connsiteY62" fmla="*/ 3603550 h 6858002"/>
              <a:gd name="connsiteX63" fmla="*/ 1163757 w 8105983"/>
              <a:gd name="connsiteY63" fmla="*/ 3554065 h 6858002"/>
              <a:gd name="connsiteX64" fmla="*/ 1186836 w 8105983"/>
              <a:gd name="connsiteY64" fmla="*/ 3477686 h 6858002"/>
              <a:gd name="connsiteX65" fmla="*/ 1203307 w 8105983"/>
              <a:gd name="connsiteY65" fmla="*/ 3415297 h 6858002"/>
              <a:gd name="connsiteX66" fmla="*/ 1199752 w 8105983"/>
              <a:gd name="connsiteY66" fmla="*/ 3391834 h 6858002"/>
              <a:gd name="connsiteX67" fmla="*/ 1198722 w 8105983"/>
              <a:gd name="connsiteY67" fmla="*/ 3376244 h 6858002"/>
              <a:gd name="connsiteX68" fmla="*/ 1198780 w 8105983"/>
              <a:gd name="connsiteY68" fmla="*/ 3375968 h 6858002"/>
              <a:gd name="connsiteX69" fmla="*/ 1194354 w 8105983"/>
              <a:gd name="connsiteY69" fmla="*/ 3375787 h 6858002"/>
              <a:gd name="connsiteX70" fmla="*/ 1189360 w 8105983"/>
              <a:gd name="connsiteY70" fmla="*/ 3314200 h 6858002"/>
              <a:gd name="connsiteX71" fmla="*/ 1166211 w 8105983"/>
              <a:gd name="connsiteY71" fmla="*/ 3238653 h 6858002"/>
              <a:gd name="connsiteX72" fmla="*/ 1149312 w 8105983"/>
              <a:gd name="connsiteY72" fmla="*/ 3041883 h 6858002"/>
              <a:gd name="connsiteX73" fmla="*/ 1125208 w 8105983"/>
              <a:gd name="connsiteY73" fmla="*/ 2880990 h 6858002"/>
              <a:gd name="connsiteX74" fmla="*/ 1127944 w 8105983"/>
              <a:gd name="connsiteY74" fmla="*/ 2668744 h 6858002"/>
              <a:gd name="connsiteX75" fmla="*/ 1119924 w 8105983"/>
              <a:gd name="connsiteY75" fmla="*/ 2601138 h 6858002"/>
              <a:gd name="connsiteX76" fmla="*/ 1112874 w 8105983"/>
              <a:gd name="connsiteY76" fmla="*/ 2529941 h 6858002"/>
              <a:gd name="connsiteX77" fmla="*/ 1115570 w 8105983"/>
              <a:gd name="connsiteY77" fmla="*/ 2411360 h 6858002"/>
              <a:gd name="connsiteX78" fmla="*/ 1095739 w 8105983"/>
              <a:gd name="connsiteY78" fmla="*/ 2320726 h 6858002"/>
              <a:gd name="connsiteX79" fmla="*/ 1058974 w 8105983"/>
              <a:gd name="connsiteY79" fmla="*/ 2271104 h 6858002"/>
              <a:gd name="connsiteX80" fmla="*/ 1058829 w 8105983"/>
              <a:gd name="connsiteY80" fmla="*/ 2250961 h 6858002"/>
              <a:gd name="connsiteX81" fmla="*/ 1058571 w 8105983"/>
              <a:gd name="connsiteY81" fmla="*/ 2193292 h 6858002"/>
              <a:gd name="connsiteX82" fmla="*/ 1031750 w 8105983"/>
              <a:gd name="connsiteY82" fmla="*/ 2140040 h 6858002"/>
              <a:gd name="connsiteX83" fmla="*/ 1035836 w 8105983"/>
              <a:gd name="connsiteY83" fmla="*/ 2118761 h 6858002"/>
              <a:gd name="connsiteX84" fmla="*/ 1056819 w 8105983"/>
              <a:gd name="connsiteY84" fmla="*/ 2044640 h 6858002"/>
              <a:gd name="connsiteX85" fmla="*/ 1063017 w 8105983"/>
              <a:gd name="connsiteY85" fmla="*/ 1957179 h 6858002"/>
              <a:gd name="connsiteX86" fmla="*/ 1066964 w 8105983"/>
              <a:gd name="connsiteY86" fmla="*/ 1904844 h 6858002"/>
              <a:gd name="connsiteX87" fmla="*/ 1059378 w 8105983"/>
              <a:gd name="connsiteY87" fmla="*/ 1767407 h 6858002"/>
              <a:gd name="connsiteX88" fmla="*/ 1012687 w 8105983"/>
              <a:gd name="connsiteY88" fmla="*/ 1609254 h 6858002"/>
              <a:gd name="connsiteX89" fmla="*/ 998115 w 8105983"/>
              <a:gd name="connsiteY89" fmla="*/ 1474139 h 6858002"/>
              <a:gd name="connsiteX90" fmla="*/ 1003731 w 8105983"/>
              <a:gd name="connsiteY90" fmla="*/ 1461933 h 6858002"/>
              <a:gd name="connsiteX91" fmla="*/ 993625 w 8105983"/>
              <a:gd name="connsiteY91" fmla="*/ 1426833 h 6858002"/>
              <a:gd name="connsiteX92" fmla="*/ 1011601 w 8105983"/>
              <a:gd name="connsiteY92" fmla="*/ 1341591 h 6858002"/>
              <a:gd name="connsiteX93" fmla="*/ 1006910 w 8105983"/>
              <a:gd name="connsiteY93" fmla="*/ 1272242 h 6858002"/>
              <a:gd name="connsiteX94" fmla="*/ 1008435 w 8105983"/>
              <a:gd name="connsiteY94" fmla="*/ 1219394 h 6858002"/>
              <a:gd name="connsiteX95" fmla="*/ 991805 w 8105983"/>
              <a:gd name="connsiteY95" fmla="*/ 1138030 h 6858002"/>
              <a:gd name="connsiteX96" fmla="*/ 954228 w 8105983"/>
              <a:gd name="connsiteY96" fmla="*/ 1039090 h 6858002"/>
              <a:gd name="connsiteX97" fmla="*/ 957451 w 8105983"/>
              <a:gd name="connsiteY97" fmla="*/ 930795 h 6858002"/>
              <a:gd name="connsiteX98" fmla="*/ 954870 w 8105983"/>
              <a:gd name="connsiteY98" fmla="*/ 871450 h 6858002"/>
              <a:gd name="connsiteX99" fmla="*/ 957858 w 8105983"/>
              <a:gd name="connsiteY99" fmla="*/ 826741 h 6858002"/>
              <a:gd name="connsiteX100" fmla="*/ 1012496 w 8105983"/>
              <a:gd name="connsiteY100" fmla="*/ 726642 h 6858002"/>
              <a:gd name="connsiteX101" fmla="*/ 992717 w 8105983"/>
              <a:gd name="connsiteY101" fmla="*/ 676108 h 6858002"/>
              <a:gd name="connsiteX102" fmla="*/ 1024271 w 8105983"/>
              <a:gd name="connsiteY102" fmla="*/ 629088 h 6858002"/>
              <a:gd name="connsiteX103" fmla="*/ 1021623 w 8105983"/>
              <a:gd name="connsiteY103" fmla="*/ 569723 h 6858002"/>
              <a:gd name="connsiteX104" fmla="*/ 994039 w 8105983"/>
              <a:gd name="connsiteY104" fmla="*/ 527194 h 6858002"/>
              <a:gd name="connsiteX105" fmla="*/ 961351 w 8105983"/>
              <a:gd name="connsiteY105" fmla="*/ 474050 h 6858002"/>
              <a:gd name="connsiteX106" fmla="*/ 948041 w 8105983"/>
              <a:gd name="connsiteY106" fmla="*/ 408648 h 6858002"/>
              <a:gd name="connsiteX107" fmla="*/ 938548 w 8105983"/>
              <a:gd name="connsiteY107" fmla="*/ 373517 h 6858002"/>
              <a:gd name="connsiteX108" fmla="*/ 933892 w 8105983"/>
              <a:gd name="connsiteY108" fmla="*/ 346246 h 6858002"/>
              <a:gd name="connsiteX109" fmla="*/ 947764 w 8105983"/>
              <a:gd name="connsiteY109" fmla="*/ 277365 h 6858002"/>
              <a:gd name="connsiteX110" fmla="*/ 942988 w 8105983"/>
              <a:gd name="connsiteY110" fmla="*/ 187470 h 6858002"/>
              <a:gd name="connsiteX111" fmla="*/ 960301 w 8105983"/>
              <a:gd name="connsiteY111" fmla="*/ 71879 h 6858002"/>
              <a:gd name="connsiteX112" fmla="*/ 936515 w 8105983"/>
              <a:gd name="connsiteY112" fmla="*/ 1496 h 6858002"/>
              <a:gd name="connsiteX113" fmla="*/ 1824002 w 8105983"/>
              <a:gd name="connsiteY113" fmla="*/ 1496 h 6858002"/>
              <a:gd name="connsiteX0" fmla="*/ 1824002 w 8105983"/>
              <a:gd name="connsiteY0" fmla="*/ 1496 h 6858002"/>
              <a:gd name="connsiteX1" fmla="*/ 7689736 w 8105983"/>
              <a:gd name="connsiteY1" fmla="*/ 0 h 6858002"/>
              <a:gd name="connsiteX2" fmla="*/ 8105983 w 8105983"/>
              <a:gd name="connsiteY2" fmla="*/ 0 h 6858002"/>
              <a:gd name="connsiteX3" fmla="*/ 8105983 w 8105983"/>
              <a:gd name="connsiteY3" fmla="*/ 6858000 h 6858002"/>
              <a:gd name="connsiteX4" fmla="*/ 5373465 w 8105983"/>
              <a:gd name="connsiteY4" fmla="*/ 6858000 h 6858002"/>
              <a:gd name="connsiteX5" fmla="*/ 5373465 w 8105983"/>
              <a:gd name="connsiteY5" fmla="*/ 6856508 h 6858002"/>
              <a:gd name="connsiteX6" fmla="*/ 2449331 w 8105983"/>
              <a:gd name="connsiteY6" fmla="*/ 6856507 h 6858002"/>
              <a:gd name="connsiteX7" fmla="*/ 2449331 w 8105983"/>
              <a:gd name="connsiteY7" fmla="*/ 6858002 h 6858002"/>
              <a:gd name="connsiteX8" fmla="*/ 2354405 w 8105983"/>
              <a:gd name="connsiteY8" fmla="*/ 6858001 h 6858002"/>
              <a:gd name="connsiteX9" fmla="*/ 2353703 w 8105983"/>
              <a:gd name="connsiteY9" fmla="*/ 6856507 h 6858002"/>
              <a:gd name="connsiteX10" fmla="*/ 21533 w 8105983"/>
              <a:gd name="connsiteY10" fmla="*/ 6856508 h 6858002"/>
              <a:gd name="connsiteX11" fmla="*/ 21938 w 8105983"/>
              <a:gd name="connsiteY11" fmla="*/ 6855780 h 6858002"/>
              <a:gd name="connsiteX12" fmla="*/ 10425 w 8105983"/>
              <a:gd name="connsiteY12" fmla="*/ 6784979 h 6858002"/>
              <a:gd name="connsiteX13" fmla="*/ 24082 w 8105983"/>
              <a:gd name="connsiteY13" fmla="*/ 6674924 h 6858002"/>
              <a:gd name="connsiteX14" fmla="*/ 41186 w 8105983"/>
              <a:gd name="connsiteY14" fmla="*/ 6566039 h 6858002"/>
              <a:gd name="connsiteX15" fmla="*/ 49113 w 8105983"/>
              <a:gd name="connsiteY15" fmla="*/ 6526653 h 6858002"/>
              <a:gd name="connsiteX16" fmla="*/ 79601 w 8105983"/>
              <a:gd name="connsiteY16" fmla="*/ 6405211 h 6858002"/>
              <a:gd name="connsiteX17" fmla="*/ 89619 w 8105983"/>
              <a:gd name="connsiteY17" fmla="*/ 6363570 h 6858002"/>
              <a:gd name="connsiteX18" fmla="*/ 81565 w 8105983"/>
              <a:gd name="connsiteY18" fmla="*/ 6321477 h 6858002"/>
              <a:gd name="connsiteX19" fmla="*/ 87590 w 8105983"/>
              <a:gd name="connsiteY19" fmla="*/ 6269973 h 6858002"/>
              <a:gd name="connsiteX20" fmla="*/ 90998 w 8105983"/>
              <a:gd name="connsiteY20" fmla="*/ 6239177 h 6858002"/>
              <a:gd name="connsiteX21" fmla="*/ 142003 w 8105983"/>
              <a:gd name="connsiteY21" fmla="*/ 6149197 h 6858002"/>
              <a:gd name="connsiteX22" fmla="*/ 191142 w 8105983"/>
              <a:gd name="connsiteY22" fmla="*/ 6017877 h 6858002"/>
              <a:gd name="connsiteX23" fmla="*/ 203857 w 8105983"/>
              <a:gd name="connsiteY23" fmla="*/ 5975711 h 6858002"/>
              <a:gd name="connsiteX24" fmla="*/ 200721 w 8105983"/>
              <a:gd name="connsiteY24" fmla="*/ 5968992 h 6858002"/>
              <a:gd name="connsiteX25" fmla="*/ 237721 w 8105983"/>
              <a:gd name="connsiteY25" fmla="*/ 5913062 h 6858002"/>
              <a:gd name="connsiteX26" fmla="*/ 291958 w 8105983"/>
              <a:gd name="connsiteY26" fmla="*/ 5756235 h 6858002"/>
              <a:gd name="connsiteX27" fmla="*/ 323648 w 8105983"/>
              <a:gd name="connsiteY27" fmla="*/ 5685507 h 6858002"/>
              <a:gd name="connsiteX28" fmla="*/ 400216 w 8105983"/>
              <a:gd name="connsiteY28" fmla="*/ 5590605 h 6858002"/>
              <a:gd name="connsiteX29" fmla="*/ 413110 w 8105983"/>
              <a:gd name="connsiteY29" fmla="*/ 5493882 h 6858002"/>
              <a:gd name="connsiteX30" fmla="*/ 445738 w 8105983"/>
              <a:gd name="connsiteY30" fmla="*/ 5467080 h 6858002"/>
              <a:gd name="connsiteX31" fmla="*/ 469689 w 8105983"/>
              <a:gd name="connsiteY31" fmla="*/ 5397075 h 6858002"/>
              <a:gd name="connsiteX32" fmla="*/ 602916 w 8105983"/>
              <a:gd name="connsiteY32" fmla="*/ 5202821 h 6858002"/>
              <a:gd name="connsiteX33" fmla="*/ 667649 w 8105983"/>
              <a:gd name="connsiteY33" fmla="*/ 5129105 h 6858002"/>
              <a:gd name="connsiteX34" fmla="*/ 685224 w 8105983"/>
              <a:gd name="connsiteY34" fmla="*/ 5116809 h 6858002"/>
              <a:gd name="connsiteX35" fmla="*/ 685398 w 8105983"/>
              <a:gd name="connsiteY35" fmla="*/ 5116013 h 6858002"/>
              <a:gd name="connsiteX36" fmla="*/ 696934 w 8105983"/>
              <a:gd name="connsiteY36" fmla="*/ 5054989 h 6858002"/>
              <a:gd name="connsiteX37" fmla="*/ 697786 w 8105983"/>
              <a:gd name="connsiteY37" fmla="*/ 5054116 h 6858002"/>
              <a:gd name="connsiteX38" fmla="*/ 695439 w 8105983"/>
              <a:gd name="connsiteY38" fmla="*/ 5050962 h 6858002"/>
              <a:gd name="connsiteX39" fmla="*/ 695662 w 8105983"/>
              <a:gd name="connsiteY39" fmla="*/ 5046141 h 6858002"/>
              <a:gd name="connsiteX40" fmla="*/ 701212 w 8105983"/>
              <a:gd name="connsiteY40" fmla="*/ 5034636 h 6858002"/>
              <a:gd name="connsiteX41" fmla="*/ 704115 w 8105983"/>
              <a:gd name="connsiteY41" fmla="*/ 5030584 h 6858002"/>
              <a:gd name="connsiteX42" fmla="*/ 706626 w 8105983"/>
              <a:gd name="connsiteY42" fmla="*/ 5024073 h 6858002"/>
              <a:gd name="connsiteX43" fmla="*/ 709289 w 8105983"/>
              <a:gd name="connsiteY43" fmla="*/ 5017893 h 6858002"/>
              <a:gd name="connsiteX44" fmla="*/ 717177 w 8105983"/>
              <a:gd name="connsiteY44" fmla="*/ 4942285 h 6858002"/>
              <a:gd name="connsiteX45" fmla="*/ 718039 w 8105983"/>
              <a:gd name="connsiteY45" fmla="*/ 4913701 h 6858002"/>
              <a:gd name="connsiteX46" fmla="*/ 734731 w 8105983"/>
              <a:gd name="connsiteY46" fmla="*/ 4886987 h 6858002"/>
              <a:gd name="connsiteX47" fmla="*/ 734858 w 8105983"/>
              <a:gd name="connsiteY47" fmla="*/ 4882737 h 6858002"/>
              <a:gd name="connsiteX48" fmla="*/ 765242 w 8105983"/>
              <a:gd name="connsiteY48" fmla="*/ 4841844 h 6858002"/>
              <a:gd name="connsiteX49" fmla="*/ 764907 w 8105983"/>
              <a:gd name="connsiteY49" fmla="*/ 4839887 h 6858002"/>
              <a:gd name="connsiteX50" fmla="*/ 774588 w 8105983"/>
              <a:gd name="connsiteY50" fmla="*/ 4829890 h 6858002"/>
              <a:gd name="connsiteX51" fmla="*/ 787687 w 8105983"/>
              <a:gd name="connsiteY51" fmla="*/ 4823185 h 6858002"/>
              <a:gd name="connsiteX52" fmla="*/ 839538 w 8105983"/>
              <a:gd name="connsiteY52" fmla="*/ 4720709 h 6858002"/>
              <a:gd name="connsiteX53" fmla="*/ 908734 w 8105983"/>
              <a:gd name="connsiteY53" fmla="*/ 4609273 h 6858002"/>
              <a:gd name="connsiteX54" fmla="*/ 933874 w 8105983"/>
              <a:gd name="connsiteY54" fmla="*/ 4570151 h 6858002"/>
              <a:gd name="connsiteX55" fmla="*/ 940384 w 8105983"/>
              <a:gd name="connsiteY55" fmla="*/ 4548834 h 6858002"/>
              <a:gd name="connsiteX56" fmla="*/ 945490 w 8105983"/>
              <a:gd name="connsiteY56" fmla="*/ 4506639 h 6858002"/>
              <a:gd name="connsiteX57" fmla="*/ 995564 w 8105983"/>
              <a:gd name="connsiteY57" fmla="*/ 4110321 h 6858002"/>
              <a:gd name="connsiteX58" fmla="*/ 1059978 w 8105983"/>
              <a:gd name="connsiteY58" fmla="*/ 3857202 h 6858002"/>
              <a:gd name="connsiteX59" fmla="*/ 1113287 w 8105983"/>
              <a:gd name="connsiteY59" fmla="*/ 3697238 h 6858002"/>
              <a:gd name="connsiteX60" fmla="*/ 1162154 w 8105983"/>
              <a:gd name="connsiteY60" fmla="*/ 3620698 h 6858002"/>
              <a:gd name="connsiteX61" fmla="*/ 1157502 w 8105983"/>
              <a:gd name="connsiteY61" fmla="*/ 3603550 h 6858002"/>
              <a:gd name="connsiteX62" fmla="*/ 1163757 w 8105983"/>
              <a:gd name="connsiteY62" fmla="*/ 3554065 h 6858002"/>
              <a:gd name="connsiteX63" fmla="*/ 1186836 w 8105983"/>
              <a:gd name="connsiteY63" fmla="*/ 3477686 h 6858002"/>
              <a:gd name="connsiteX64" fmla="*/ 1203307 w 8105983"/>
              <a:gd name="connsiteY64" fmla="*/ 3415297 h 6858002"/>
              <a:gd name="connsiteX65" fmla="*/ 1199752 w 8105983"/>
              <a:gd name="connsiteY65" fmla="*/ 3391834 h 6858002"/>
              <a:gd name="connsiteX66" fmla="*/ 1198722 w 8105983"/>
              <a:gd name="connsiteY66" fmla="*/ 3376244 h 6858002"/>
              <a:gd name="connsiteX67" fmla="*/ 1198780 w 8105983"/>
              <a:gd name="connsiteY67" fmla="*/ 3375968 h 6858002"/>
              <a:gd name="connsiteX68" fmla="*/ 1194354 w 8105983"/>
              <a:gd name="connsiteY68" fmla="*/ 3375787 h 6858002"/>
              <a:gd name="connsiteX69" fmla="*/ 1189360 w 8105983"/>
              <a:gd name="connsiteY69" fmla="*/ 3314200 h 6858002"/>
              <a:gd name="connsiteX70" fmla="*/ 1166211 w 8105983"/>
              <a:gd name="connsiteY70" fmla="*/ 3238653 h 6858002"/>
              <a:gd name="connsiteX71" fmla="*/ 1149312 w 8105983"/>
              <a:gd name="connsiteY71" fmla="*/ 3041883 h 6858002"/>
              <a:gd name="connsiteX72" fmla="*/ 1125208 w 8105983"/>
              <a:gd name="connsiteY72" fmla="*/ 2880990 h 6858002"/>
              <a:gd name="connsiteX73" fmla="*/ 1127944 w 8105983"/>
              <a:gd name="connsiteY73" fmla="*/ 2668744 h 6858002"/>
              <a:gd name="connsiteX74" fmla="*/ 1119924 w 8105983"/>
              <a:gd name="connsiteY74" fmla="*/ 2601138 h 6858002"/>
              <a:gd name="connsiteX75" fmla="*/ 1112874 w 8105983"/>
              <a:gd name="connsiteY75" fmla="*/ 2529941 h 6858002"/>
              <a:gd name="connsiteX76" fmla="*/ 1115570 w 8105983"/>
              <a:gd name="connsiteY76" fmla="*/ 2411360 h 6858002"/>
              <a:gd name="connsiteX77" fmla="*/ 1095739 w 8105983"/>
              <a:gd name="connsiteY77" fmla="*/ 2320726 h 6858002"/>
              <a:gd name="connsiteX78" fmla="*/ 1058974 w 8105983"/>
              <a:gd name="connsiteY78" fmla="*/ 2271104 h 6858002"/>
              <a:gd name="connsiteX79" fmla="*/ 1058829 w 8105983"/>
              <a:gd name="connsiteY79" fmla="*/ 2250961 h 6858002"/>
              <a:gd name="connsiteX80" fmla="*/ 1058571 w 8105983"/>
              <a:gd name="connsiteY80" fmla="*/ 2193292 h 6858002"/>
              <a:gd name="connsiteX81" fmla="*/ 1031750 w 8105983"/>
              <a:gd name="connsiteY81" fmla="*/ 2140040 h 6858002"/>
              <a:gd name="connsiteX82" fmla="*/ 1035836 w 8105983"/>
              <a:gd name="connsiteY82" fmla="*/ 2118761 h 6858002"/>
              <a:gd name="connsiteX83" fmla="*/ 1056819 w 8105983"/>
              <a:gd name="connsiteY83" fmla="*/ 2044640 h 6858002"/>
              <a:gd name="connsiteX84" fmla="*/ 1063017 w 8105983"/>
              <a:gd name="connsiteY84" fmla="*/ 1957179 h 6858002"/>
              <a:gd name="connsiteX85" fmla="*/ 1066964 w 8105983"/>
              <a:gd name="connsiteY85" fmla="*/ 1904844 h 6858002"/>
              <a:gd name="connsiteX86" fmla="*/ 1059378 w 8105983"/>
              <a:gd name="connsiteY86" fmla="*/ 1767407 h 6858002"/>
              <a:gd name="connsiteX87" fmla="*/ 1012687 w 8105983"/>
              <a:gd name="connsiteY87" fmla="*/ 1609254 h 6858002"/>
              <a:gd name="connsiteX88" fmla="*/ 998115 w 8105983"/>
              <a:gd name="connsiteY88" fmla="*/ 1474139 h 6858002"/>
              <a:gd name="connsiteX89" fmla="*/ 1003731 w 8105983"/>
              <a:gd name="connsiteY89" fmla="*/ 1461933 h 6858002"/>
              <a:gd name="connsiteX90" fmla="*/ 993625 w 8105983"/>
              <a:gd name="connsiteY90" fmla="*/ 1426833 h 6858002"/>
              <a:gd name="connsiteX91" fmla="*/ 1011601 w 8105983"/>
              <a:gd name="connsiteY91" fmla="*/ 1341591 h 6858002"/>
              <a:gd name="connsiteX92" fmla="*/ 1006910 w 8105983"/>
              <a:gd name="connsiteY92" fmla="*/ 1272242 h 6858002"/>
              <a:gd name="connsiteX93" fmla="*/ 1008435 w 8105983"/>
              <a:gd name="connsiteY93" fmla="*/ 1219394 h 6858002"/>
              <a:gd name="connsiteX94" fmla="*/ 991805 w 8105983"/>
              <a:gd name="connsiteY94" fmla="*/ 1138030 h 6858002"/>
              <a:gd name="connsiteX95" fmla="*/ 954228 w 8105983"/>
              <a:gd name="connsiteY95" fmla="*/ 1039090 h 6858002"/>
              <a:gd name="connsiteX96" fmla="*/ 957451 w 8105983"/>
              <a:gd name="connsiteY96" fmla="*/ 930795 h 6858002"/>
              <a:gd name="connsiteX97" fmla="*/ 954870 w 8105983"/>
              <a:gd name="connsiteY97" fmla="*/ 871450 h 6858002"/>
              <a:gd name="connsiteX98" fmla="*/ 957858 w 8105983"/>
              <a:gd name="connsiteY98" fmla="*/ 826741 h 6858002"/>
              <a:gd name="connsiteX99" fmla="*/ 1012496 w 8105983"/>
              <a:gd name="connsiteY99" fmla="*/ 726642 h 6858002"/>
              <a:gd name="connsiteX100" fmla="*/ 992717 w 8105983"/>
              <a:gd name="connsiteY100" fmla="*/ 676108 h 6858002"/>
              <a:gd name="connsiteX101" fmla="*/ 1024271 w 8105983"/>
              <a:gd name="connsiteY101" fmla="*/ 629088 h 6858002"/>
              <a:gd name="connsiteX102" fmla="*/ 1021623 w 8105983"/>
              <a:gd name="connsiteY102" fmla="*/ 569723 h 6858002"/>
              <a:gd name="connsiteX103" fmla="*/ 994039 w 8105983"/>
              <a:gd name="connsiteY103" fmla="*/ 527194 h 6858002"/>
              <a:gd name="connsiteX104" fmla="*/ 961351 w 8105983"/>
              <a:gd name="connsiteY104" fmla="*/ 474050 h 6858002"/>
              <a:gd name="connsiteX105" fmla="*/ 948041 w 8105983"/>
              <a:gd name="connsiteY105" fmla="*/ 408648 h 6858002"/>
              <a:gd name="connsiteX106" fmla="*/ 938548 w 8105983"/>
              <a:gd name="connsiteY106" fmla="*/ 373517 h 6858002"/>
              <a:gd name="connsiteX107" fmla="*/ 933892 w 8105983"/>
              <a:gd name="connsiteY107" fmla="*/ 346246 h 6858002"/>
              <a:gd name="connsiteX108" fmla="*/ 947764 w 8105983"/>
              <a:gd name="connsiteY108" fmla="*/ 277365 h 6858002"/>
              <a:gd name="connsiteX109" fmla="*/ 942988 w 8105983"/>
              <a:gd name="connsiteY109" fmla="*/ 187470 h 6858002"/>
              <a:gd name="connsiteX110" fmla="*/ 960301 w 8105983"/>
              <a:gd name="connsiteY110" fmla="*/ 71879 h 6858002"/>
              <a:gd name="connsiteX111" fmla="*/ 936515 w 8105983"/>
              <a:gd name="connsiteY111" fmla="*/ 1496 h 6858002"/>
              <a:gd name="connsiteX112" fmla="*/ 1824002 w 8105983"/>
              <a:gd name="connsiteY112" fmla="*/ 1496 h 6858002"/>
              <a:gd name="connsiteX0" fmla="*/ 1824002 w 8105983"/>
              <a:gd name="connsiteY0" fmla="*/ 1496 h 6858002"/>
              <a:gd name="connsiteX1" fmla="*/ 7689736 w 8105983"/>
              <a:gd name="connsiteY1" fmla="*/ 0 h 6858002"/>
              <a:gd name="connsiteX2" fmla="*/ 8105983 w 8105983"/>
              <a:gd name="connsiteY2" fmla="*/ 0 h 6858002"/>
              <a:gd name="connsiteX3" fmla="*/ 8105983 w 8105983"/>
              <a:gd name="connsiteY3" fmla="*/ 6858000 h 6858002"/>
              <a:gd name="connsiteX4" fmla="*/ 5373465 w 8105983"/>
              <a:gd name="connsiteY4" fmla="*/ 6858000 h 6858002"/>
              <a:gd name="connsiteX5" fmla="*/ 2449331 w 8105983"/>
              <a:gd name="connsiteY5" fmla="*/ 6856507 h 6858002"/>
              <a:gd name="connsiteX6" fmla="*/ 2449331 w 8105983"/>
              <a:gd name="connsiteY6" fmla="*/ 6858002 h 6858002"/>
              <a:gd name="connsiteX7" fmla="*/ 2354405 w 8105983"/>
              <a:gd name="connsiteY7" fmla="*/ 6858001 h 6858002"/>
              <a:gd name="connsiteX8" fmla="*/ 2353703 w 8105983"/>
              <a:gd name="connsiteY8" fmla="*/ 6856507 h 6858002"/>
              <a:gd name="connsiteX9" fmla="*/ 21533 w 8105983"/>
              <a:gd name="connsiteY9" fmla="*/ 6856508 h 6858002"/>
              <a:gd name="connsiteX10" fmla="*/ 21938 w 8105983"/>
              <a:gd name="connsiteY10" fmla="*/ 6855780 h 6858002"/>
              <a:gd name="connsiteX11" fmla="*/ 10425 w 8105983"/>
              <a:gd name="connsiteY11" fmla="*/ 6784979 h 6858002"/>
              <a:gd name="connsiteX12" fmla="*/ 24082 w 8105983"/>
              <a:gd name="connsiteY12" fmla="*/ 6674924 h 6858002"/>
              <a:gd name="connsiteX13" fmla="*/ 41186 w 8105983"/>
              <a:gd name="connsiteY13" fmla="*/ 6566039 h 6858002"/>
              <a:gd name="connsiteX14" fmla="*/ 49113 w 8105983"/>
              <a:gd name="connsiteY14" fmla="*/ 6526653 h 6858002"/>
              <a:gd name="connsiteX15" fmla="*/ 79601 w 8105983"/>
              <a:gd name="connsiteY15" fmla="*/ 6405211 h 6858002"/>
              <a:gd name="connsiteX16" fmla="*/ 89619 w 8105983"/>
              <a:gd name="connsiteY16" fmla="*/ 6363570 h 6858002"/>
              <a:gd name="connsiteX17" fmla="*/ 81565 w 8105983"/>
              <a:gd name="connsiteY17" fmla="*/ 6321477 h 6858002"/>
              <a:gd name="connsiteX18" fmla="*/ 87590 w 8105983"/>
              <a:gd name="connsiteY18" fmla="*/ 6269973 h 6858002"/>
              <a:gd name="connsiteX19" fmla="*/ 90998 w 8105983"/>
              <a:gd name="connsiteY19" fmla="*/ 6239177 h 6858002"/>
              <a:gd name="connsiteX20" fmla="*/ 142003 w 8105983"/>
              <a:gd name="connsiteY20" fmla="*/ 6149197 h 6858002"/>
              <a:gd name="connsiteX21" fmla="*/ 191142 w 8105983"/>
              <a:gd name="connsiteY21" fmla="*/ 6017877 h 6858002"/>
              <a:gd name="connsiteX22" fmla="*/ 203857 w 8105983"/>
              <a:gd name="connsiteY22" fmla="*/ 5975711 h 6858002"/>
              <a:gd name="connsiteX23" fmla="*/ 200721 w 8105983"/>
              <a:gd name="connsiteY23" fmla="*/ 5968992 h 6858002"/>
              <a:gd name="connsiteX24" fmla="*/ 237721 w 8105983"/>
              <a:gd name="connsiteY24" fmla="*/ 5913062 h 6858002"/>
              <a:gd name="connsiteX25" fmla="*/ 291958 w 8105983"/>
              <a:gd name="connsiteY25" fmla="*/ 5756235 h 6858002"/>
              <a:gd name="connsiteX26" fmla="*/ 323648 w 8105983"/>
              <a:gd name="connsiteY26" fmla="*/ 5685507 h 6858002"/>
              <a:gd name="connsiteX27" fmla="*/ 400216 w 8105983"/>
              <a:gd name="connsiteY27" fmla="*/ 5590605 h 6858002"/>
              <a:gd name="connsiteX28" fmla="*/ 413110 w 8105983"/>
              <a:gd name="connsiteY28" fmla="*/ 5493882 h 6858002"/>
              <a:gd name="connsiteX29" fmla="*/ 445738 w 8105983"/>
              <a:gd name="connsiteY29" fmla="*/ 5467080 h 6858002"/>
              <a:gd name="connsiteX30" fmla="*/ 469689 w 8105983"/>
              <a:gd name="connsiteY30" fmla="*/ 5397075 h 6858002"/>
              <a:gd name="connsiteX31" fmla="*/ 602916 w 8105983"/>
              <a:gd name="connsiteY31" fmla="*/ 5202821 h 6858002"/>
              <a:gd name="connsiteX32" fmla="*/ 667649 w 8105983"/>
              <a:gd name="connsiteY32" fmla="*/ 5129105 h 6858002"/>
              <a:gd name="connsiteX33" fmla="*/ 685224 w 8105983"/>
              <a:gd name="connsiteY33" fmla="*/ 5116809 h 6858002"/>
              <a:gd name="connsiteX34" fmla="*/ 685398 w 8105983"/>
              <a:gd name="connsiteY34" fmla="*/ 5116013 h 6858002"/>
              <a:gd name="connsiteX35" fmla="*/ 696934 w 8105983"/>
              <a:gd name="connsiteY35" fmla="*/ 5054989 h 6858002"/>
              <a:gd name="connsiteX36" fmla="*/ 697786 w 8105983"/>
              <a:gd name="connsiteY36" fmla="*/ 5054116 h 6858002"/>
              <a:gd name="connsiteX37" fmla="*/ 695439 w 8105983"/>
              <a:gd name="connsiteY37" fmla="*/ 5050962 h 6858002"/>
              <a:gd name="connsiteX38" fmla="*/ 695662 w 8105983"/>
              <a:gd name="connsiteY38" fmla="*/ 5046141 h 6858002"/>
              <a:gd name="connsiteX39" fmla="*/ 701212 w 8105983"/>
              <a:gd name="connsiteY39" fmla="*/ 5034636 h 6858002"/>
              <a:gd name="connsiteX40" fmla="*/ 704115 w 8105983"/>
              <a:gd name="connsiteY40" fmla="*/ 5030584 h 6858002"/>
              <a:gd name="connsiteX41" fmla="*/ 706626 w 8105983"/>
              <a:gd name="connsiteY41" fmla="*/ 5024073 h 6858002"/>
              <a:gd name="connsiteX42" fmla="*/ 709289 w 8105983"/>
              <a:gd name="connsiteY42" fmla="*/ 5017893 h 6858002"/>
              <a:gd name="connsiteX43" fmla="*/ 717177 w 8105983"/>
              <a:gd name="connsiteY43" fmla="*/ 4942285 h 6858002"/>
              <a:gd name="connsiteX44" fmla="*/ 718039 w 8105983"/>
              <a:gd name="connsiteY44" fmla="*/ 4913701 h 6858002"/>
              <a:gd name="connsiteX45" fmla="*/ 734731 w 8105983"/>
              <a:gd name="connsiteY45" fmla="*/ 4886987 h 6858002"/>
              <a:gd name="connsiteX46" fmla="*/ 734858 w 8105983"/>
              <a:gd name="connsiteY46" fmla="*/ 4882737 h 6858002"/>
              <a:gd name="connsiteX47" fmla="*/ 765242 w 8105983"/>
              <a:gd name="connsiteY47" fmla="*/ 4841844 h 6858002"/>
              <a:gd name="connsiteX48" fmla="*/ 764907 w 8105983"/>
              <a:gd name="connsiteY48" fmla="*/ 4839887 h 6858002"/>
              <a:gd name="connsiteX49" fmla="*/ 774588 w 8105983"/>
              <a:gd name="connsiteY49" fmla="*/ 4829890 h 6858002"/>
              <a:gd name="connsiteX50" fmla="*/ 787687 w 8105983"/>
              <a:gd name="connsiteY50" fmla="*/ 4823185 h 6858002"/>
              <a:gd name="connsiteX51" fmla="*/ 839538 w 8105983"/>
              <a:gd name="connsiteY51" fmla="*/ 4720709 h 6858002"/>
              <a:gd name="connsiteX52" fmla="*/ 908734 w 8105983"/>
              <a:gd name="connsiteY52" fmla="*/ 4609273 h 6858002"/>
              <a:gd name="connsiteX53" fmla="*/ 933874 w 8105983"/>
              <a:gd name="connsiteY53" fmla="*/ 4570151 h 6858002"/>
              <a:gd name="connsiteX54" fmla="*/ 940384 w 8105983"/>
              <a:gd name="connsiteY54" fmla="*/ 4548834 h 6858002"/>
              <a:gd name="connsiteX55" fmla="*/ 945490 w 8105983"/>
              <a:gd name="connsiteY55" fmla="*/ 4506639 h 6858002"/>
              <a:gd name="connsiteX56" fmla="*/ 995564 w 8105983"/>
              <a:gd name="connsiteY56" fmla="*/ 4110321 h 6858002"/>
              <a:gd name="connsiteX57" fmla="*/ 1059978 w 8105983"/>
              <a:gd name="connsiteY57" fmla="*/ 3857202 h 6858002"/>
              <a:gd name="connsiteX58" fmla="*/ 1113287 w 8105983"/>
              <a:gd name="connsiteY58" fmla="*/ 3697238 h 6858002"/>
              <a:gd name="connsiteX59" fmla="*/ 1162154 w 8105983"/>
              <a:gd name="connsiteY59" fmla="*/ 3620698 h 6858002"/>
              <a:gd name="connsiteX60" fmla="*/ 1157502 w 8105983"/>
              <a:gd name="connsiteY60" fmla="*/ 3603550 h 6858002"/>
              <a:gd name="connsiteX61" fmla="*/ 1163757 w 8105983"/>
              <a:gd name="connsiteY61" fmla="*/ 3554065 h 6858002"/>
              <a:gd name="connsiteX62" fmla="*/ 1186836 w 8105983"/>
              <a:gd name="connsiteY62" fmla="*/ 3477686 h 6858002"/>
              <a:gd name="connsiteX63" fmla="*/ 1203307 w 8105983"/>
              <a:gd name="connsiteY63" fmla="*/ 3415297 h 6858002"/>
              <a:gd name="connsiteX64" fmla="*/ 1199752 w 8105983"/>
              <a:gd name="connsiteY64" fmla="*/ 3391834 h 6858002"/>
              <a:gd name="connsiteX65" fmla="*/ 1198722 w 8105983"/>
              <a:gd name="connsiteY65" fmla="*/ 3376244 h 6858002"/>
              <a:gd name="connsiteX66" fmla="*/ 1198780 w 8105983"/>
              <a:gd name="connsiteY66" fmla="*/ 3375968 h 6858002"/>
              <a:gd name="connsiteX67" fmla="*/ 1194354 w 8105983"/>
              <a:gd name="connsiteY67" fmla="*/ 3375787 h 6858002"/>
              <a:gd name="connsiteX68" fmla="*/ 1189360 w 8105983"/>
              <a:gd name="connsiteY68" fmla="*/ 3314200 h 6858002"/>
              <a:gd name="connsiteX69" fmla="*/ 1166211 w 8105983"/>
              <a:gd name="connsiteY69" fmla="*/ 3238653 h 6858002"/>
              <a:gd name="connsiteX70" fmla="*/ 1149312 w 8105983"/>
              <a:gd name="connsiteY70" fmla="*/ 3041883 h 6858002"/>
              <a:gd name="connsiteX71" fmla="*/ 1125208 w 8105983"/>
              <a:gd name="connsiteY71" fmla="*/ 2880990 h 6858002"/>
              <a:gd name="connsiteX72" fmla="*/ 1127944 w 8105983"/>
              <a:gd name="connsiteY72" fmla="*/ 2668744 h 6858002"/>
              <a:gd name="connsiteX73" fmla="*/ 1119924 w 8105983"/>
              <a:gd name="connsiteY73" fmla="*/ 2601138 h 6858002"/>
              <a:gd name="connsiteX74" fmla="*/ 1112874 w 8105983"/>
              <a:gd name="connsiteY74" fmla="*/ 2529941 h 6858002"/>
              <a:gd name="connsiteX75" fmla="*/ 1115570 w 8105983"/>
              <a:gd name="connsiteY75" fmla="*/ 2411360 h 6858002"/>
              <a:gd name="connsiteX76" fmla="*/ 1095739 w 8105983"/>
              <a:gd name="connsiteY76" fmla="*/ 2320726 h 6858002"/>
              <a:gd name="connsiteX77" fmla="*/ 1058974 w 8105983"/>
              <a:gd name="connsiteY77" fmla="*/ 2271104 h 6858002"/>
              <a:gd name="connsiteX78" fmla="*/ 1058829 w 8105983"/>
              <a:gd name="connsiteY78" fmla="*/ 2250961 h 6858002"/>
              <a:gd name="connsiteX79" fmla="*/ 1058571 w 8105983"/>
              <a:gd name="connsiteY79" fmla="*/ 2193292 h 6858002"/>
              <a:gd name="connsiteX80" fmla="*/ 1031750 w 8105983"/>
              <a:gd name="connsiteY80" fmla="*/ 2140040 h 6858002"/>
              <a:gd name="connsiteX81" fmla="*/ 1035836 w 8105983"/>
              <a:gd name="connsiteY81" fmla="*/ 2118761 h 6858002"/>
              <a:gd name="connsiteX82" fmla="*/ 1056819 w 8105983"/>
              <a:gd name="connsiteY82" fmla="*/ 2044640 h 6858002"/>
              <a:gd name="connsiteX83" fmla="*/ 1063017 w 8105983"/>
              <a:gd name="connsiteY83" fmla="*/ 1957179 h 6858002"/>
              <a:gd name="connsiteX84" fmla="*/ 1066964 w 8105983"/>
              <a:gd name="connsiteY84" fmla="*/ 1904844 h 6858002"/>
              <a:gd name="connsiteX85" fmla="*/ 1059378 w 8105983"/>
              <a:gd name="connsiteY85" fmla="*/ 1767407 h 6858002"/>
              <a:gd name="connsiteX86" fmla="*/ 1012687 w 8105983"/>
              <a:gd name="connsiteY86" fmla="*/ 1609254 h 6858002"/>
              <a:gd name="connsiteX87" fmla="*/ 998115 w 8105983"/>
              <a:gd name="connsiteY87" fmla="*/ 1474139 h 6858002"/>
              <a:gd name="connsiteX88" fmla="*/ 1003731 w 8105983"/>
              <a:gd name="connsiteY88" fmla="*/ 1461933 h 6858002"/>
              <a:gd name="connsiteX89" fmla="*/ 993625 w 8105983"/>
              <a:gd name="connsiteY89" fmla="*/ 1426833 h 6858002"/>
              <a:gd name="connsiteX90" fmla="*/ 1011601 w 8105983"/>
              <a:gd name="connsiteY90" fmla="*/ 1341591 h 6858002"/>
              <a:gd name="connsiteX91" fmla="*/ 1006910 w 8105983"/>
              <a:gd name="connsiteY91" fmla="*/ 1272242 h 6858002"/>
              <a:gd name="connsiteX92" fmla="*/ 1008435 w 8105983"/>
              <a:gd name="connsiteY92" fmla="*/ 1219394 h 6858002"/>
              <a:gd name="connsiteX93" fmla="*/ 991805 w 8105983"/>
              <a:gd name="connsiteY93" fmla="*/ 1138030 h 6858002"/>
              <a:gd name="connsiteX94" fmla="*/ 954228 w 8105983"/>
              <a:gd name="connsiteY94" fmla="*/ 1039090 h 6858002"/>
              <a:gd name="connsiteX95" fmla="*/ 957451 w 8105983"/>
              <a:gd name="connsiteY95" fmla="*/ 930795 h 6858002"/>
              <a:gd name="connsiteX96" fmla="*/ 954870 w 8105983"/>
              <a:gd name="connsiteY96" fmla="*/ 871450 h 6858002"/>
              <a:gd name="connsiteX97" fmla="*/ 957858 w 8105983"/>
              <a:gd name="connsiteY97" fmla="*/ 826741 h 6858002"/>
              <a:gd name="connsiteX98" fmla="*/ 1012496 w 8105983"/>
              <a:gd name="connsiteY98" fmla="*/ 726642 h 6858002"/>
              <a:gd name="connsiteX99" fmla="*/ 992717 w 8105983"/>
              <a:gd name="connsiteY99" fmla="*/ 676108 h 6858002"/>
              <a:gd name="connsiteX100" fmla="*/ 1024271 w 8105983"/>
              <a:gd name="connsiteY100" fmla="*/ 629088 h 6858002"/>
              <a:gd name="connsiteX101" fmla="*/ 1021623 w 8105983"/>
              <a:gd name="connsiteY101" fmla="*/ 569723 h 6858002"/>
              <a:gd name="connsiteX102" fmla="*/ 994039 w 8105983"/>
              <a:gd name="connsiteY102" fmla="*/ 527194 h 6858002"/>
              <a:gd name="connsiteX103" fmla="*/ 961351 w 8105983"/>
              <a:gd name="connsiteY103" fmla="*/ 474050 h 6858002"/>
              <a:gd name="connsiteX104" fmla="*/ 948041 w 8105983"/>
              <a:gd name="connsiteY104" fmla="*/ 408648 h 6858002"/>
              <a:gd name="connsiteX105" fmla="*/ 938548 w 8105983"/>
              <a:gd name="connsiteY105" fmla="*/ 373517 h 6858002"/>
              <a:gd name="connsiteX106" fmla="*/ 933892 w 8105983"/>
              <a:gd name="connsiteY106" fmla="*/ 346246 h 6858002"/>
              <a:gd name="connsiteX107" fmla="*/ 947764 w 8105983"/>
              <a:gd name="connsiteY107" fmla="*/ 277365 h 6858002"/>
              <a:gd name="connsiteX108" fmla="*/ 942988 w 8105983"/>
              <a:gd name="connsiteY108" fmla="*/ 187470 h 6858002"/>
              <a:gd name="connsiteX109" fmla="*/ 960301 w 8105983"/>
              <a:gd name="connsiteY109" fmla="*/ 71879 h 6858002"/>
              <a:gd name="connsiteX110" fmla="*/ 936515 w 8105983"/>
              <a:gd name="connsiteY110" fmla="*/ 1496 h 6858002"/>
              <a:gd name="connsiteX111" fmla="*/ 1824002 w 8105983"/>
              <a:gd name="connsiteY111" fmla="*/ 1496 h 6858002"/>
              <a:gd name="connsiteX0" fmla="*/ 1824002 w 8105983"/>
              <a:gd name="connsiteY0" fmla="*/ 1496 h 6858001"/>
              <a:gd name="connsiteX1" fmla="*/ 7689736 w 8105983"/>
              <a:gd name="connsiteY1" fmla="*/ 0 h 6858001"/>
              <a:gd name="connsiteX2" fmla="*/ 8105983 w 8105983"/>
              <a:gd name="connsiteY2" fmla="*/ 0 h 6858001"/>
              <a:gd name="connsiteX3" fmla="*/ 8105983 w 8105983"/>
              <a:gd name="connsiteY3" fmla="*/ 6858000 h 6858001"/>
              <a:gd name="connsiteX4" fmla="*/ 5373465 w 8105983"/>
              <a:gd name="connsiteY4" fmla="*/ 6858000 h 6858001"/>
              <a:gd name="connsiteX5" fmla="*/ 2449331 w 8105983"/>
              <a:gd name="connsiteY5" fmla="*/ 6856507 h 6858001"/>
              <a:gd name="connsiteX6" fmla="*/ 2354405 w 8105983"/>
              <a:gd name="connsiteY6" fmla="*/ 6858001 h 6858001"/>
              <a:gd name="connsiteX7" fmla="*/ 2353703 w 8105983"/>
              <a:gd name="connsiteY7" fmla="*/ 6856507 h 6858001"/>
              <a:gd name="connsiteX8" fmla="*/ 21533 w 8105983"/>
              <a:gd name="connsiteY8" fmla="*/ 6856508 h 6858001"/>
              <a:gd name="connsiteX9" fmla="*/ 21938 w 8105983"/>
              <a:gd name="connsiteY9" fmla="*/ 6855780 h 6858001"/>
              <a:gd name="connsiteX10" fmla="*/ 10425 w 8105983"/>
              <a:gd name="connsiteY10" fmla="*/ 6784979 h 6858001"/>
              <a:gd name="connsiteX11" fmla="*/ 24082 w 8105983"/>
              <a:gd name="connsiteY11" fmla="*/ 6674924 h 6858001"/>
              <a:gd name="connsiteX12" fmla="*/ 41186 w 8105983"/>
              <a:gd name="connsiteY12" fmla="*/ 6566039 h 6858001"/>
              <a:gd name="connsiteX13" fmla="*/ 49113 w 8105983"/>
              <a:gd name="connsiteY13" fmla="*/ 6526653 h 6858001"/>
              <a:gd name="connsiteX14" fmla="*/ 79601 w 8105983"/>
              <a:gd name="connsiteY14" fmla="*/ 6405211 h 6858001"/>
              <a:gd name="connsiteX15" fmla="*/ 89619 w 8105983"/>
              <a:gd name="connsiteY15" fmla="*/ 6363570 h 6858001"/>
              <a:gd name="connsiteX16" fmla="*/ 81565 w 8105983"/>
              <a:gd name="connsiteY16" fmla="*/ 6321477 h 6858001"/>
              <a:gd name="connsiteX17" fmla="*/ 87590 w 8105983"/>
              <a:gd name="connsiteY17" fmla="*/ 6269973 h 6858001"/>
              <a:gd name="connsiteX18" fmla="*/ 90998 w 8105983"/>
              <a:gd name="connsiteY18" fmla="*/ 6239177 h 6858001"/>
              <a:gd name="connsiteX19" fmla="*/ 142003 w 8105983"/>
              <a:gd name="connsiteY19" fmla="*/ 6149197 h 6858001"/>
              <a:gd name="connsiteX20" fmla="*/ 191142 w 8105983"/>
              <a:gd name="connsiteY20" fmla="*/ 6017877 h 6858001"/>
              <a:gd name="connsiteX21" fmla="*/ 203857 w 8105983"/>
              <a:gd name="connsiteY21" fmla="*/ 5975711 h 6858001"/>
              <a:gd name="connsiteX22" fmla="*/ 200721 w 8105983"/>
              <a:gd name="connsiteY22" fmla="*/ 5968992 h 6858001"/>
              <a:gd name="connsiteX23" fmla="*/ 237721 w 8105983"/>
              <a:gd name="connsiteY23" fmla="*/ 5913062 h 6858001"/>
              <a:gd name="connsiteX24" fmla="*/ 291958 w 8105983"/>
              <a:gd name="connsiteY24" fmla="*/ 5756235 h 6858001"/>
              <a:gd name="connsiteX25" fmla="*/ 323648 w 8105983"/>
              <a:gd name="connsiteY25" fmla="*/ 5685507 h 6858001"/>
              <a:gd name="connsiteX26" fmla="*/ 400216 w 8105983"/>
              <a:gd name="connsiteY26" fmla="*/ 5590605 h 6858001"/>
              <a:gd name="connsiteX27" fmla="*/ 413110 w 8105983"/>
              <a:gd name="connsiteY27" fmla="*/ 5493882 h 6858001"/>
              <a:gd name="connsiteX28" fmla="*/ 445738 w 8105983"/>
              <a:gd name="connsiteY28" fmla="*/ 5467080 h 6858001"/>
              <a:gd name="connsiteX29" fmla="*/ 469689 w 8105983"/>
              <a:gd name="connsiteY29" fmla="*/ 5397075 h 6858001"/>
              <a:gd name="connsiteX30" fmla="*/ 602916 w 8105983"/>
              <a:gd name="connsiteY30" fmla="*/ 5202821 h 6858001"/>
              <a:gd name="connsiteX31" fmla="*/ 667649 w 8105983"/>
              <a:gd name="connsiteY31" fmla="*/ 5129105 h 6858001"/>
              <a:gd name="connsiteX32" fmla="*/ 685224 w 8105983"/>
              <a:gd name="connsiteY32" fmla="*/ 5116809 h 6858001"/>
              <a:gd name="connsiteX33" fmla="*/ 685398 w 8105983"/>
              <a:gd name="connsiteY33" fmla="*/ 5116013 h 6858001"/>
              <a:gd name="connsiteX34" fmla="*/ 696934 w 8105983"/>
              <a:gd name="connsiteY34" fmla="*/ 5054989 h 6858001"/>
              <a:gd name="connsiteX35" fmla="*/ 697786 w 8105983"/>
              <a:gd name="connsiteY35" fmla="*/ 5054116 h 6858001"/>
              <a:gd name="connsiteX36" fmla="*/ 695439 w 8105983"/>
              <a:gd name="connsiteY36" fmla="*/ 5050962 h 6858001"/>
              <a:gd name="connsiteX37" fmla="*/ 695662 w 8105983"/>
              <a:gd name="connsiteY37" fmla="*/ 5046141 h 6858001"/>
              <a:gd name="connsiteX38" fmla="*/ 701212 w 8105983"/>
              <a:gd name="connsiteY38" fmla="*/ 5034636 h 6858001"/>
              <a:gd name="connsiteX39" fmla="*/ 704115 w 8105983"/>
              <a:gd name="connsiteY39" fmla="*/ 5030584 h 6858001"/>
              <a:gd name="connsiteX40" fmla="*/ 706626 w 8105983"/>
              <a:gd name="connsiteY40" fmla="*/ 5024073 h 6858001"/>
              <a:gd name="connsiteX41" fmla="*/ 709289 w 8105983"/>
              <a:gd name="connsiteY41" fmla="*/ 5017893 h 6858001"/>
              <a:gd name="connsiteX42" fmla="*/ 717177 w 8105983"/>
              <a:gd name="connsiteY42" fmla="*/ 4942285 h 6858001"/>
              <a:gd name="connsiteX43" fmla="*/ 718039 w 8105983"/>
              <a:gd name="connsiteY43" fmla="*/ 4913701 h 6858001"/>
              <a:gd name="connsiteX44" fmla="*/ 734731 w 8105983"/>
              <a:gd name="connsiteY44" fmla="*/ 4886987 h 6858001"/>
              <a:gd name="connsiteX45" fmla="*/ 734858 w 8105983"/>
              <a:gd name="connsiteY45" fmla="*/ 4882737 h 6858001"/>
              <a:gd name="connsiteX46" fmla="*/ 765242 w 8105983"/>
              <a:gd name="connsiteY46" fmla="*/ 4841844 h 6858001"/>
              <a:gd name="connsiteX47" fmla="*/ 764907 w 8105983"/>
              <a:gd name="connsiteY47" fmla="*/ 4839887 h 6858001"/>
              <a:gd name="connsiteX48" fmla="*/ 774588 w 8105983"/>
              <a:gd name="connsiteY48" fmla="*/ 4829890 h 6858001"/>
              <a:gd name="connsiteX49" fmla="*/ 787687 w 8105983"/>
              <a:gd name="connsiteY49" fmla="*/ 4823185 h 6858001"/>
              <a:gd name="connsiteX50" fmla="*/ 839538 w 8105983"/>
              <a:gd name="connsiteY50" fmla="*/ 4720709 h 6858001"/>
              <a:gd name="connsiteX51" fmla="*/ 908734 w 8105983"/>
              <a:gd name="connsiteY51" fmla="*/ 4609273 h 6858001"/>
              <a:gd name="connsiteX52" fmla="*/ 933874 w 8105983"/>
              <a:gd name="connsiteY52" fmla="*/ 4570151 h 6858001"/>
              <a:gd name="connsiteX53" fmla="*/ 940384 w 8105983"/>
              <a:gd name="connsiteY53" fmla="*/ 4548834 h 6858001"/>
              <a:gd name="connsiteX54" fmla="*/ 945490 w 8105983"/>
              <a:gd name="connsiteY54" fmla="*/ 4506639 h 6858001"/>
              <a:gd name="connsiteX55" fmla="*/ 995564 w 8105983"/>
              <a:gd name="connsiteY55" fmla="*/ 4110321 h 6858001"/>
              <a:gd name="connsiteX56" fmla="*/ 1059978 w 8105983"/>
              <a:gd name="connsiteY56" fmla="*/ 3857202 h 6858001"/>
              <a:gd name="connsiteX57" fmla="*/ 1113287 w 8105983"/>
              <a:gd name="connsiteY57" fmla="*/ 3697238 h 6858001"/>
              <a:gd name="connsiteX58" fmla="*/ 1162154 w 8105983"/>
              <a:gd name="connsiteY58" fmla="*/ 3620698 h 6858001"/>
              <a:gd name="connsiteX59" fmla="*/ 1157502 w 8105983"/>
              <a:gd name="connsiteY59" fmla="*/ 3603550 h 6858001"/>
              <a:gd name="connsiteX60" fmla="*/ 1163757 w 8105983"/>
              <a:gd name="connsiteY60" fmla="*/ 3554065 h 6858001"/>
              <a:gd name="connsiteX61" fmla="*/ 1186836 w 8105983"/>
              <a:gd name="connsiteY61" fmla="*/ 3477686 h 6858001"/>
              <a:gd name="connsiteX62" fmla="*/ 1203307 w 8105983"/>
              <a:gd name="connsiteY62" fmla="*/ 3415297 h 6858001"/>
              <a:gd name="connsiteX63" fmla="*/ 1199752 w 8105983"/>
              <a:gd name="connsiteY63" fmla="*/ 3391834 h 6858001"/>
              <a:gd name="connsiteX64" fmla="*/ 1198722 w 8105983"/>
              <a:gd name="connsiteY64" fmla="*/ 3376244 h 6858001"/>
              <a:gd name="connsiteX65" fmla="*/ 1198780 w 8105983"/>
              <a:gd name="connsiteY65" fmla="*/ 3375968 h 6858001"/>
              <a:gd name="connsiteX66" fmla="*/ 1194354 w 8105983"/>
              <a:gd name="connsiteY66" fmla="*/ 3375787 h 6858001"/>
              <a:gd name="connsiteX67" fmla="*/ 1189360 w 8105983"/>
              <a:gd name="connsiteY67" fmla="*/ 3314200 h 6858001"/>
              <a:gd name="connsiteX68" fmla="*/ 1166211 w 8105983"/>
              <a:gd name="connsiteY68" fmla="*/ 3238653 h 6858001"/>
              <a:gd name="connsiteX69" fmla="*/ 1149312 w 8105983"/>
              <a:gd name="connsiteY69" fmla="*/ 3041883 h 6858001"/>
              <a:gd name="connsiteX70" fmla="*/ 1125208 w 8105983"/>
              <a:gd name="connsiteY70" fmla="*/ 2880990 h 6858001"/>
              <a:gd name="connsiteX71" fmla="*/ 1127944 w 8105983"/>
              <a:gd name="connsiteY71" fmla="*/ 2668744 h 6858001"/>
              <a:gd name="connsiteX72" fmla="*/ 1119924 w 8105983"/>
              <a:gd name="connsiteY72" fmla="*/ 2601138 h 6858001"/>
              <a:gd name="connsiteX73" fmla="*/ 1112874 w 8105983"/>
              <a:gd name="connsiteY73" fmla="*/ 2529941 h 6858001"/>
              <a:gd name="connsiteX74" fmla="*/ 1115570 w 8105983"/>
              <a:gd name="connsiteY74" fmla="*/ 2411360 h 6858001"/>
              <a:gd name="connsiteX75" fmla="*/ 1095739 w 8105983"/>
              <a:gd name="connsiteY75" fmla="*/ 2320726 h 6858001"/>
              <a:gd name="connsiteX76" fmla="*/ 1058974 w 8105983"/>
              <a:gd name="connsiteY76" fmla="*/ 2271104 h 6858001"/>
              <a:gd name="connsiteX77" fmla="*/ 1058829 w 8105983"/>
              <a:gd name="connsiteY77" fmla="*/ 2250961 h 6858001"/>
              <a:gd name="connsiteX78" fmla="*/ 1058571 w 8105983"/>
              <a:gd name="connsiteY78" fmla="*/ 2193292 h 6858001"/>
              <a:gd name="connsiteX79" fmla="*/ 1031750 w 8105983"/>
              <a:gd name="connsiteY79" fmla="*/ 2140040 h 6858001"/>
              <a:gd name="connsiteX80" fmla="*/ 1035836 w 8105983"/>
              <a:gd name="connsiteY80" fmla="*/ 2118761 h 6858001"/>
              <a:gd name="connsiteX81" fmla="*/ 1056819 w 8105983"/>
              <a:gd name="connsiteY81" fmla="*/ 2044640 h 6858001"/>
              <a:gd name="connsiteX82" fmla="*/ 1063017 w 8105983"/>
              <a:gd name="connsiteY82" fmla="*/ 1957179 h 6858001"/>
              <a:gd name="connsiteX83" fmla="*/ 1066964 w 8105983"/>
              <a:gd name="connsiteY83" fmla="*/ 1904844 h 6858001"/>
              <a:gd name="connsiteX84" fmla="*/ 1059378 w 8105983"/>
              <a:gd name="connsiteY84" fmla="*/ 1767407 h 6858001"/>
              <a:gd name="connsiteX85" fmla="*/ 1012687 w 8105983"/>
              <a:gd name="connsiteY85" fmla="*/ 1609254 h 6858001"/>
              <a:gd name="connsiteX86" fmla="*/ 998115 w 8105983"/>
              <a:gd name="connsiteY86" fmla="*/ 1474139 h 6858001"/>
              <a:gd name="connsiteX87" fmla="*/ 1003731 w 8105983"/>
              <a:gd name="connsiteY87" fmla="*/ 1461933 h 6858001"/>
              <a:gd name="connsiteX88" fmla="*/ 993625 w 8105983"/>
              <a:gd name="connsiteY88" fmla="*/ 1426833 h 6858001"/>
              <a:gd name="connsiteX89" fmla="*/ 1011601 w 8105983"/>
              <a:gd name="connsiteY89" fmla="*/ 1341591 h 6858001"/>
              <a:gd name="connsiteX90" fmla="*/ 1006910 w 8105983"/>
              <a:gd name="connsiteY90" fmla="*/ 1272242 h 6858001"/>
              <a:gd name="connsiteX91" fmla="*/ 1008435 w 8105983"/>
              <a:gd name="connsiteY91" fmla="*/ 1219394 h 6858001"/>
              <a:gd name="connsiteX92" fmla="*/ 991805 w 8105983"/>
              <a:gd name="connsiteY92" fmla="*/ 1138030 h 6858001"/>
              <a:gd name="connsiteX93" fmla="*/ 954228 w 8105983"/>
              <a:gd name="connsiteY93" fmla="*/ 1039090 h 6858001"/>
              <a:gd name="connsiteX94" fmla="*/ 957451 w 8105983"/>
              <a:gd name="connsiteY94" fmla="*/ 930795 h 6858001"/>
              <a:gd name="connsiteX95" fmla="*/ 954870 w 8105983"/>
              <a:gd name="connsiteY95" fmla="*/ 871450 h 6858001"/>
              <a:gd name="connsiteX96" fmla="*/ 957858 w 8105983"/>
              <a:gd name="connsiteY96" fmla="*/ 826741 h 6858001"/>
              <a:gd name="connsiteX97" fmla="*/ 1012496 w 8105983"/>
              <a:gd name="connsiteY97" fmla="*/ 726642 h 6858001"/>
              <a:gd name="connsiteX98" fmla="*/ 992717 w 8105983"/>
              <a:gd name="connsiteY98" fmla="*/ 676108 h 6858001"/>
              <a:gd name="connsiteX99" fmla="*/ 1024271 w 8105983"/>
              <a:gd name="connsiteY99" fmla="*/ 629088 h 6858001"/>
              <a:gd name="connsiteX100" fmla="*/ 1021623 w 8105983"/>
              <a:gd name="connsiteY100" fmla="*/ 569723 h 6858001"/>
              <a:gd name="connsiteX101" fmla="*/ 994039 w 8105983"/>
              <a:gd name="connsiteY101" fmla="*/ 527194 h 6858001"/>
              <a:gd name="connsiteX102" fmla="*/ 961351 w 8105983"/>
              <a:gd name="connsiteY102" fmla="*/ 474050 h 6858001"/>
              <a:gd name="connsiteX103" fmla="*/ 948041 w 8105983"/>
              <a:gd name="connsiteY103" fmla="*/ 408648 h 6858001"/>
              <a:gd name="connsiteX104" fmla="*/ 938548 w 8105983"/>
              <a:gd name="connsiteY104" fmla="*/ 373517 h 6858001"/>
              <a:gd name="connsiteX105" fmla="*/ 933892 w 8105983"/>
              <a:gd name="connsiteY105" fmla="*/ 346246 h 6858001"/>
              <a:gd name="connsiteX106" fmla="*/ 947764 w 8105983"/>
              <a:gd name="connsiteY106" fmla="*/ 277365 h 6858001"/>
              <a:gd name="connsiteX107" fmla="*/ 942988 w 8105983"/>
              <a:gd name="connsiteY107" fmla="*/ 187470 h 6858001"/>
              <a:gd name="connsiteX108" fmla="*/ 960301 w 8105983"/>
              <a:gd name="connsiteY108" fmla="*/ 71879 h 6858001"/>
              <a:gd name="connsiteX109" fmla="*/ 936515 w 8105983"/>
              <a:gd name="connsiteY109" fmla="*/ 1496 h 6858001"/>
              <a:gd name="connsiteX110" fmla="*/ 1824002 w 8105983"/>
              <a:gd name="connsiteY110" fmla="*/ 1496 h 6858001"/>
              <a:gd name="connsiteX0" fmla="*/ 1824002 w 8105983"/>
              <a:gd name="connsiteY0" fmla="*/ 1496 h 6858001"/>
              <a:gd name="connsiteX1" fmla="*/ 7689736 w 8105983"/>
              <a:gd name="connsiteY1" fmla="*/ 0 h 6858001"/>
              <a:gd name="connsiteX2" fmla="*/ 8105983 w 8105983"/>
              <a:gd name="connsiteY2" fmla="*/ 0 h 6858001"/>
              <a:gd name="connsiteX3" fmla="*/ 8105983 w 8105983"/>
              <a:gd name="connsiteY3" fmla="*/ 6858000 h 6858001"/>
              <a:gd name="connsiteX4" fmla="*/ 5373465 w 8105983"/>
              <a:gd name="connsiteY4" fmla="*/ 6858000 h 6858001"/>
              <a:gd name="connsiteX5" fmla="*/ 2354405 w 8105983"/>
              <a:gd name="connsiteY5" fmla="*/ 6858001 h 6858001"/>
              <a:gd name="connsiteX6" fmla="*/ 2353703 w 8105983"/>
              <a:gd name="connsiteY6" fmla="*/ 6856507 h 6858001"/>
              <a:gd name="connsiteX7" fmla="*/ 21533 w 8105983"/>
              <a:gd name="connsiteY7" fmla="*/ 6856508 h 6858001"/>
              <a:gd name="connsiteX8" fmla="*/ 21938 w 8105983"/>
              <a:gd name="connsiteY8" fmla="*/ 6855780 h 6858001"/>
              <a:gd name="connsiteX9" fmla="*/ 10425 w 8105983"/>
              <a:gd name="connsiteY9" fmla="*/ 6784979 h 6858001"/>
              <a:gd name="connsiteX10" fmla="*/ 24082 w 8105983"/>
              <a:gd name="connsiteY10" fmla="*/ 6674924 h 6858001"/>
              <a:gd name="connsiteX11" fmla="*/ 41186 w 8105983"/>
              <a:gd name="connsiteY11" fmla="*/ 6566039 h 6858001"/>
              <a:gd name="connsiteX12" fmla="*/ 49113 w 8105983"/>
              <a:gd name="connsiteY12" fmla="*/ 6526653 h 6858001"/>
              <a:gd name="connsiteX13" fmla="*/ 79601 w 8105983"/>
              <a:gd name="connsiteY13" fmla="*/ 6405211 h 6858001"/>
              <a:gd name="connsiteX14" fmla="*/ 89619 w 8105983"/>
              <a:gd name="connsiteY14" fmla="*/ 6363570 h 6858001"/>
              <a:gd name="connsiteX15" fmla="*/ 81565 w 8105983"/>
              <a:gd name="connsiteY15" fmla="*/ 6321477 h 6858001"/>
              <a:gd name="connsiteX16" fmla="*/ 87590 w 8105983"/>
              <a:gd name="connsiteY16" fmla="*/ 6269973 h 6858001"/>
              <a:gd name="connsiteX17" fmla="*/ 90998 w 8105983"/>
              <a:gd name="connsiteY17" fmla="*/ 6239177 h 6858001"/>
              <a:gd name="connsiteX18" fmla="*/ 142003 w 8105983"/>
              <a:gd name="connsiteY18" fmla="*/ 6149197 h 6858001"/>
              <a:gd name="connsiteX19" fmla="*/ 191142 w 8105983"/>
              <a:gd name="connsiteY19" fmla="*/ 6017877 h 6858001"/>
              <a:gd name="connsiteX20" fmla="*/ 203857 w 8105983"/>
              <a:gd name="connsiteY20" fmla="*/ 5975711 h 6858001"/>
              <a:gd name="connsiteX21" fmla="*/ 200721 w 8105983"/>
              <a:gd name="connsiteY21" fmla="*/ 5968992 h 6858001"/>
              <a:gd name="connsiteX22" fmla="*/ 237721 w 8105983"/>
              <a:gd name="connsiteY22" fmla="*/ 5913062 h 6858001"/>
              <a:gd name="connsiteX23" fmla="*/ 291958 w 8105983"/>
              <a:gd name="connsiteY23" fmla="*/ 5756235 h 6858001"/>
              <a:gd name="connsiteX24" fmla="*/ 323648 w 8105983"/>
              <a:gd name="connsiteY24" fmla="*/ 5685507 h 6858001"/>
              <a:gd name="connsiteX25" fmla="*/ 400216 w 8105983"/>
              <a:gd name="connsiteY25" fmla="*/ 5590605 h 6858001"/>
              <a:gd name="connsiteX26" fmla="*/ 413110 w 8105983"/>
              <a:gd name="connsiteY26" fmla="*/ 5493882 h 6858001"/>
              <a:gd name="connsiteX27" fmla="*/ 445738 w 8105983"/>
              <a:gd name="connsiteY27" fmla="*/ 5467080 h 6858001"/>
              <a:gd name="connsiteX28" fmla="*/ 469689 w 8105983"/>
              <a:gd name="connsiteY28" fmla="*/ 5397075 h 6858001"/>
              <a:gd name="connsiteX29" fmla="*/ 602916 w 8105983"/>
              <a:gd name="connsiteY29" fmla="*/ 5202821 h 6858001"/>
              <a:gd name="connsiteX30" fmla="*/ 667649 w 8105983"/>
              <a:gd name="connsiteY30" fmla="*/ 5129105 h 6858001"/>
              <a:gd name="connsiteX31" fmla="*/ 685224 w 8105983"/>
              <a:gd name="connsiteY31" fmla="*/ 5116809 h 6858001"/>
              <a:gd name="connsiteX32" fmla="*/ 685398 w 8105983"/>
              <a:gd name="connsiteY32" fmla="*/ 5116013 h 6858001"/>
              <a:gd name="connsiteX33" fmla="*/ 696934 w 8105983"/>
              <a:gd name="connsiteY33" fmla="*/ 5054989 h 6858001"/>
              <a:gd name="connsiteX34" fmla="*/ 697786 w 8105983"/>
              <a:gd name="connsiteY34" fmla="*/ 5054116 h 6858001"/>
              <a:gd name="connsiteX35" fmla="*/ 695439 w 8105983"/>
              <a:gd name="connsiteY35" fmla="*/ 5050962 h 6858001"/>
              <a:gd name="connsiteX36" fmla="*/ 695662 w 8105983"/>
              <a:gd name="connsiteY36" fmla="*/ 5046141 h 6858001"/>
              <a:gd name="connsiteX37" fmla="*/ 701212 w 8105983"/>
              <a:gd name="connsiteY37" fmla="*/ 5034636 h 6858001"/>
              <a:gd name="connsiteX38" fmla="*/ 704115 w 8105983"/>
              <a:gd name="connsiteY38" fmla="*/ 5030584 h 6858001"/>
              <a:gd name="connsiteX39" fmla="*/ 706626 w 8105983"/>
              <a:gd name="connsiteY39" fmla="*/ 5024073 h 6858001"/>
              <a:gd name="connsiteX40" fmla="*/ 709289 w 8105983"/>
              <a:gd name="connsiteY40" fmla="*/ 5017893 h 6858001"/>
              <a:gd name="connsiteX41" fmla="*/ 717177 w 8105983"/>
              <a:gd name="connsiteY41" fmla="*/ 4942285 h 6858001"/>
              <a:gd name="connsiteX42" fmla="*/ 718039 w 8105983"/>
              <a:gd name="connsiteY42" fmla="*/ 4913701 h 6858001"/>
              <a:gd name="connsiteX43" fmla="*/ 734731 w 8105983"/>
              <a:gd name="connsiteY43" fmla="*/ 4886987 h 6858001"/>
              <a:gd name="connsiteX44" fmla="*/ 734858 w 8105983"/>
              <a:gd name="connsiteY44" fmla="*/ 4882737 h 6858001"/>
              <a:gd name="connsiteX45" fmla="*/ 765242 w 8105983"/>
              <a:gd name="connsiteY45" fmla="*/ 4841844 h 6858001"/>
              <a:gd name="connsiteX46" fmla="*/ 764907 w 8105983"/>
              <a:gd name="connsiteY46" fmla="*/ 4839887 h 6858001"/>
              <a:gd name="connsiteX47" fmla="*/ 774588 w 8105983"/>
              <a:gd name="connsiteY47" fmla="*/ 4829890 h 6858001"/>
              <a:gd name="connsiteX48" fmla="*/ 787687 w 8105983"/>
              <a:gd name="connsiteY48" fmla="*/ 4823185 h 6858001"/>
              <a:gd name="connsiteX49" fmla="*/ 839538 w 8105983"/>
              <a:gd name="connsiteY49" fmla="*/ 4720709 h 6858001"/>
              <a:gd name="connsiteX50" fmla="*/ 908734 w 8105983"/>
              <a:gd name="connsiteY50" fmla="*/ 4609273 h 6858001"/>
              <a:gd name="connsiteX51" fmla="*/ 933874 w 8105983"/>
              <a:gd name="connsiteY51" fmla="*/ 4570151 h 6858001"/>
              <a:gd name="connsiteX52" fmla="*/ 940384 w 8105983"/>
              <a:gd name="connsiteY52" fmla="*/ 4548834 h 6858001"/>
              <a:gd name="connsiteX53" fmla="*/ 945490 w 8105983"/>
              <a:gd name="connsiteY53" fmla="*/ 4506639 h 6858001"/>
              <a:gd name="connsiteX54" fmla="*/ 995564 w 8105983"/>
              <a:gd name="connsiteY54" fmla="*/ 4110321 h 6858001"/>
              <a:gd name="connsiteX55" fmla="*/ 1059978 w 8105983"/>
              <a:gd name="connsiteY55" fmla="*/ 3857202 h 6858001"/>
              <a:gd name="connsiteX56" fmla="*/ 1113287 w 8105983"/>
              <a:gd name="connsiteY56" fmla="*/ 3697238 h 6858001"/>
              <a:gd name="connsiteX57" fmla="*/ 1162154 w 8105983"/>
              <a:gd name="connsiteY57" fmla="*/ 3620698 h 6858001"/>
              <a:gd name="connsiteX58" fmla="*/ 1157502 w 8105983"/>
              <a:gd name="connsiteY58" fmla="*/ 3603550 h 6858001"/>
              <a:gd name="connsiteX59" fmla="*/ 1163757 w 8105983"/>
              <a:gd name="connsiteY59" fmla="*/ 3554065 h 6858001"/>
              <a:gd name="connsiteX60" fmla="*/ 1186836 w 8105983"/>
              <a:gd name="connsiteY60" fmla="*/ 3477686 h 6858001"/>
              <a:gd name="connsiteX61" fmla="*/ 1203307 w 8105983"/>
              <a:gd name="connsiteY61" fmla="*/ 3415297 h 6858001"/>
              <a:gd name="connsiteX62" fmla="*/ 1199752 w 8105983"/>
              <a:gd name="connsiteY62" fmla="*/ 3391834 h 6858001"/>
              <a:gd name="connsiteX63" fmla="*/ 1198722 w 8105983"/>
              <a:gd name="connsiteY63" fmla="*/ 3376244 h 6858001"/>
              <a:gd name="connsiteX64" fmla="*/ 1198780 w 8105983"/>
              <a:gd name="connsiteY64" fmla="*/ 3375968 h 6858001"/>
              <a:gd name="connsiteX65" fmla="*/ 1194354 w 8105983"/>
              <a:gd name="connsiteY65" fmla="*/ 3375787 h 6858001"/>
              <a:gd name="connsiteX66" fmla="*/ 1189360 w 8105983"/>
              <a:gd name="connsiteY66" fmla="*/ 3314200 h 6858001"/>
              <a:gd name="connsiteX67" fmla="*/ 1166211 w 8105983"/>
              <a:gd name="connsiteY67" fmla="*/ 3238653 h 6858001"/>
              <a:gd name="connsiteX68" fmla="*/ 1149312 w 8105983"/>
              <a:gd name="connsiteY68" fmla="*/ 3041883 h 6858001"/>
              <a:gd name="connsiteX69" fmla="*/ 1125208 w 8105983"/>
              <a:gd name="connsiteY69" fmla="*/ 2880990 h 6858001"/>
              <a:gd name="connsiteX70" fmla="*/ 1127944 w 8105983"/>
              <a:gd name="connsiteY70" fmla="*/ 2668744 h 6858001"/>
              <a:gd name="connsiteX71" fmla="*/ 1119924 w 8105983"/>
              <a:gd name="connsiteY71" fmla="*/ 2601138 h 6858001"/>
              <a:gd name="connsiteX72" fmla="*/ 1112874 w 8105983"/>
              <a:gd name="connsiteY72" fmla="*/ 2529941 h 6858001"/>
              <a:gd name="connsiteX73" fmla="*/ 1115570 w 8105983"/>
              <a:gd name="connsiteY73" fmla="*/ 2411360 h 6858001"/>
              <a:gd name="connsiteX74" fmla="*/ 1095739 w 8105983"/>
              <a:gd name="connsiteY74" fmla="*/ 2320726 h 6858001"/>
              <a:gd name="connsiteX75" fmla="*/ 1058974 w 8105983"/>
              <a:gd name="connsiteY75" fmla="*/ 2271104 h 6858001"/>
              <a:gd name="connsiteX76" fmla="*/ 1058829 w 8105983"/>
              <a:gd name="connsiteY76" fmla="*/ 2250961 h 6858001"/>
              <a:gd name="connsiteX77" fmla="*/ 1058571 w 8105983"/>
              <a:gd name="connsiteY77" fmla="*/ 2193292 h 6858001"/>
              <a:gd name="connsiteX78" fmla="*/ 1031750 w 8105983"/>
              <a:gd name="connsiteY78" fmla="*/ 2140040 h 6858001"/>
              <a:gd name="connsiteX79" fmla="*/ 1035836 w 8105983"/>
              <a:gd name="connsiteY79" fmla="*/ 2118761 h 6858001"/>
              <a:gd name="connsiteX80" fmla="*/ 1056819 w 8105983"/>
              <a:gd name="connsiteY80" fmla="*/ 2044640 h 6858001"/>
              <a:gd name="connsiteX81" fmla="*/ 1063017 w 8105983"/>
              <a:gd name="connsiteY81" fmla="*/ 1957179 h 6858001"/>
              <a:gd name="connsiteX82" fmla="*/ 1066964 w 8105983"/>
              <a:gd name="connsiteY82" fmla="*/ 1904844 h 6858001"/>
              <a:gd name="connsiteX83" fmla="*/ 1059378 w 8105983"/>
              <a:gd name="connsiteY83" fmla="*/ 1767407 h 6858001"/>
              <a:gd name="connsiteX84" fmla="*/ 1012687 w 8105983"/>
              <a:gd name="connsiteY84" fmla="*/ 1609254 h 6858001"/>
              <a:gd name="connsiteX85" fmla="*/ 998115 w 8105983"/>
              <a:gd name="connsiteY85" fmla="*/ 1474139 h 6858001"/>
              <a:gd name="connsiteX86" fmla="*/ 1003731 w 8105983"/>
              <a:gd name="connsiteY86" fmla="*/ 1461933 h 6858001"/>
              <a:gd name="connsiteX87" fmla="*/ 993625 w 8105983"/>
              <a:gd name="connsiteY87" fmla="*/ 1426833 h 6858001"/>
              <a:gd name="connsiteX88" fmla="*/ 1011601 w 8105983"/>
              <a:gd name="connsiteY88" fmla="*/ 1341591 h 6858001"/>
              <a:gd name="connsiteX89" fmla="*/ 1006910 w 8105983"/>
              <a:gd name="connsiteY89" fmla="*/ 1272242 h 6858001"/>
              <a:gd name="connsiteX90" fmla="*/ 1008435 w 8105983"/>
              <a:gd name="connsiteY90" fmla="*/ 1219394 h 6858001"/>
              <a:gd name="connsiteX91" fmla="*/ 991805 w 8105983"/>
              <a:gd name="connsiteY91" fmla="*/ 1138030 h 6858001"/>
              <a:gd name="connsiteX92" fmla="*/ 954228 w 8105983"/>
              <a:gd name="connsiteY92" fmla="*/ 1039090 h 6858001"/>
              <a:gd name="connsiteX93" fmla="*/ 957451 w 8105983"/>
              <a:gd name="connsiteY93" fmla="*/ 930795 h 6858001"/>
              <a:gd name="connsiteX94" fmla="*/ 954870 w 8105983"/>
              <a:gd name="connsiteY94" fmla="*/ 871450 h 6858001"/>
              <a:gd name="connsiteX95" fmla="*/ 957858 w 8105983"/>
              <a:gd name="connsiteY95" fmla="*/ 826741 h 6858001"/>
              <a:gd name="connsiteX96" fmla="*/ 1012496 w 8105983"/>
              <a:gd name="connsiteY96" fmla="*/ 726642 h 6858001"/>
              <a:gd name="connsiteX97" fmla="*/ 992717 w 8105983"/>
              <a:gd name="connsiteY97" fmla="*/ 676108 h 6858001"/>
              <a:gd name="connsiteX98" fmla="*/ 1024271 w 8105983"/>
              <a:gd name="connsiteY98" fmla="*/ 629088 h 6858001"/>
              <a:gd name="connsiteX99" fmla="*/ 1021623 w 8105983"/>
              <a:gd name="connsiteY99" fmla="*/ 569723 h 6858001"/>
              <a:gd name="connsiteX100" fmla="*/ 994039 w 8105983"/>
              <a:gd name="connsiteY100" fmla="*/ 527194 h 6858001"/>
              <a:gd name="connsiteX101" fmla="*/ 961351 w 8105983"/>
              <a:gd name="connsiteY101" fmla="*/ 474050 h 6858001"/>
              <a:gd name="connsiteX102" fmla="*/ 948041 w 8105983"/>
              <a:gd name="connsiteY102" fmla="*/ 408648 h 6858001"/>
              <a:gd name="connsiteX103" fmla="*/ 938548 w 8105983"/>
              <a:gd name="connsiteY103" fmla="*/ 373517 h 6858001"/>
              <a:gd name="connsiteX104" fmla="*/ 933892 w 8105983"/>
              <a:gd name="connsiteY104" fmla="*/ 346246 h 6858001"/>
              <a:gd name="connsiteX105" fmla="*/ 947764 w 8105983"/>
              <a:gd name="connsiteY105" fmla="*/ 277365 h 6858001"/>
              <a:gd name="connsiteX106" fmla="*/ 942988 w 8105983"/>
              <a:gd name="connsiteY106" fmla="*/ 187470 h 6858001"/>
              <a:gd name="connsiteX107" fmla="*/ 960301 w 8105983"/>
              <a:gd name="connsiteY107" fmla="*/ 71879 h 6858001"/>
              <a:gd name="connsiteX108" fmla="*/ 936515 w 8105983"/>
              <a:gd name="connsiteY108" fmla="*/ 1496 h 6858001"/>
              <a:gd name="connsiteX109" fmla="*/ 1824002 w 8105983"/>
              <a:gd name="connsiteY109" fmla="*/ 1496 h 6858001"/>
              <a:gd name="connsiteX0" fmla="*/ 1824002 w 8105983"/>
              <a:gd name="connsiteY0" fmla="*/ 1496 h 6858001"/>
              <a:gd name="connsiteX1" fmla="*/ 7689736 w 8105983"/>
              <a:gd name="connsiteY1" fmla="*/ 0 h 6858001"/>
              <a:gd name="connsiteX2" fmla="*/ 8105983 w 8105983"/>
              <a:gd name="connsiteY2" fmla="*/ 0 h 6858001"/>
              <a:gd name="connsiteX3" fmla="*/ 8105983 w 8105983"/>
              <a:gd name="connsiteY3" fmla="*/ 6858000 h 6858001"/>
              <a:gd name="connsiteX4" fmla="*/ 5373465 w 8105983"/>
              <a:gd name="connsiteY4" fmla="*/ 6858000 h 6858001"/>
              <a:gd name="connsiteX5" fmla="*/ 2354405 w 8105983"/>
              <a:gd name="connsiteY5" fmla="*/ 6858001 h 6858001"/>
              <a:gd name="connsiteX6" fmla="*/ 21533 w 8105983"/>
              <a:gd name="connsiteY6" fmla="*/ 6856508 h 6858001"/>
              <a:gd name="connsiteX7" fmla="*/ 21938 w 8105983"/>
              <a:gd name="connsiteY7" fmla="*/ 6855780 h 6858001"/>
              <a:gd name="connsiteX8" fmla="*/ 10425 w 8105983"/>
              <a:gd name="connsiteY8" fmla="*/ 6784979 h 6858001"/>
              <a:gd name="connsiteX9" fmla="*/ 24082 w 8105983"/>
              <a:gd name="connsiteY9" fmla="*/ 6674924 h 6858001"/>
              <a:gd name="connsiteX10" fmla="*/ 41186 w 8105983"/>
              <a:gd name="connsiteY10" fmla="*/ 6566039 h 6858001"/>
              <a:gd name="connsiteX11" fmla="*/ 49113 w 8105983"/>
              <a:gd name="connsiteY11" fmla="*/ 6526653 h 6858001"/>
              <a:gd name="connsiteX12" fmla="*/ 79601 w 8105983"/>
              <a:gd name="connsiteY12" fmla="*/ 6405211 h 6858001"/>
              <a:gd name="connsiteX13" fmla="*/ 89619 w 8105983"/>
              <a:gd name="connsiteY13" fmla="*/ 6363570 h 6858001"/>
              <a:gd name="connsiteX14" fmla="*/ 81565 w 8105983"/>
              <a:gd name="connsiteY14" fmla="*/ 6321477 h 6858001"/>
              <a:gd name="connsiteX15" fmla="*/ 87590 w 8105983"/>
              <a:gd name="connsiteY15" fmla="*/ 6269973 h 6858001"/>
              <a:gd name="connsiteX16" fmla="*/ 90998 w 8105983"/>
              <a:gd name="connsiteY16" fmla="*/ 6239177 h 6858001"/>
              <a:gd name="connsiteX17" fmla="*/ 142003 w 8105983"/>
              <a:gd name="connsiteY17" fmla="*/ 6149197 h 6858001"/>
              <a:gd name="connsiteX18" fmla="*/ 191142 w 8105983"/>
              <a:gd name="connsiteY18" fmla="*/ 6017877 h 6858001"/>
              <a:gd name="connsiteX19" fmla="*/ 203857 w 8105983"/>
              <a:gd name="connsiteY19" fmla="*/ 5975711 h 6858001"/>
              <a:gd name="connsiteX20" fmla="*/ 200721 w 8105983"/>
              <a:gd name="connsiteY20" fmla="*/ 5968992 h 6858001"/>
              <a:gd name="connsiteX21" fmla="*/ 237721 w 8105983"/>
              <a:gd name="connsiteY21" fmla="*/ 5913062 h 6858001"/>
              <a:gd name="connsiteX22" fmla="*/ 291958 w 8105983"/>
              <a:gd name="connsiteY22" fmla="*/ 5756235 h 6858001"/>
              <a:gd name="connsiteX23" fmla="*/ 323648 w 8105983"/>
              <a:gd name="connsiteY23" fmla="*/ 5685507 h 6858001"/>
              <a:gd name="connsiteX24" fmla="*/ 400216 w 8105983"/>
              <a:gd name="connsiteY24" fmla="*/ 5590605 h 6858001"/>
              <a:gd name="connsiteX25" fmla="*/ 413110 w 8105983"/>
              <a:gd name="connsiteY25" fmla="*/ 5493882 h 6858001"/>
              <a:gd name="connsiteX26" fmla="*/ 445738 w 8105983"/>
              <a:gd name="connsiteY26" fmla="*/ 5467080 h 6858001"/>
              <a:gd name="connsiteX27" fmla="*/ 469689 w 8105983"/>
              <a:gd name="connsiteY27" fmla="*/ 5397075 h 6858001"/>
              <a:gd name="connsiteX28" fmla="*/ 602916 w 8105983"/>
              <a:gd name="connsiteY28" fmla="*/ 5202821 h 6858001"/>
              <a:gd name="connsiteX29" fmla="*/ 667649 w 8105983"/>
              <a:gd name="connsiteY29" fmla="*/ 5129105 h 6858001"/>
              <a:gd name="connsiteX30" fmla="*/ 685224 w 8105983"/>
              <a:gd name="connsiteY30" fmla="*/ 5116809 h 6858001"/>
              <a:gd name="connsiteX31" fmla="*/ 685398 w 8105983"/>
              <a:gd name="connsiteY31" fmla="*/ 5116013 h 6858001"/>
              <a:gd name="connsiteX32" fmla="*/ 696934 w 8105983"/>
              <a:gd name="connsiteY32" fmla="*/ 5054989 h 6858001"/>
              <a:gd name="connsiteX33" fmla="*/ 697786 w 8105983"/>
              <a:gd name="connsiteY33" fmla="*/ 5054116 h 6858001"/>
              <a:gd name="connsiteX34" fmla="*/ 695439 w 8105983"/>
              <a:gd name="connsiteY34" fmla="*/ 5050962 h 6858001"/>
              <a:gd name="connsiteX35" fmla="*/ 695662 w 8105983"/>
              <a:gd name="connsiteY35" fmla="*/ 5046141 h 6858001"/>
              <a:gd name="connsiteX36" fmla="*/ 701212 w 8105983"/>
              <a:gd name="connsiteY36" fmla="*/ 5034636 h 6858001"/>
              <a:gd name="connsiteX37" fmla="*/ 704115 w 8105983"/>
              <a:gd name="connsiteY37" fmla="*/ 5030584 h 6858001"/>
              <a:gd name="connsiteX38" fmla="*/ 706626 w 8105983"/>
              <a:gd name="connsiteY38" fmla="*/ 5024073 h 6858001"/>
              <a:gd name="connsiteX39" fmla="*/ 709289 w 8105983"/>
              <a:gd name="connsiteY39" fmla="*/ 5017893 h 6858001"/>
              <a:gd name="connsiteX40" fmla="*/ 717177 w 8105983"/>
              <a:gd name="connsiteY40" fmla="*/ 4942285 h 6858001"/>
              <a:gd name="connsiteX41" fmla="*/ 718039 w 8105983"/>
              <a:gd name="connsiteY41" fmla="*/ 4913701 h 6858001"/>
              <a:gd name="connsiteX42" fmla="*/ 734731 w 8105983"/>
              <a:gd name="connsiteY42" fmla="*/ 4886987 h 6858001"/>
              <a:gd name="connsiteX43" fmla="*/ 734858 w 8105983"/>
              <a:gd name="connsiteY43" fmla="*/ 4882737 h 6858001"/>
              <a:gd name="connsiteX44" fmla="*/ 765242 w 8105983"/>
              <a:gd name="connsiteY44" fmla="*/ 4841844 h 6858001"/>
              <a:gd name="connsiteX45" fmla="*/ 764907 w 8105983"/>
              <a:gd name="connsiteY45" fmla="*/ 4839887 h 6858001"/>
              <a:gd name="connsiteX46" fmla="*/ 774588 w 8105983"/>
              <a:gd name="connsiteY46" fmla="*/ 4829890 h 6858001"/>
              <a:gd name="connsiteX47" fmla="*/ 787687 w 8105983"/>
              <a:gd name="connsiteY47" fmla="*/ 4823185 h 6858001"/>
              <a:gd name="connsiteX48" fmla="*/ 839538 w 8105983"/>
              <a:gd name="connsiteY48" fmla="*/ 4720709 h 6858001"/>
              <a:gd name="connsiteX49" fmla="*/ 908734 w 8105983"/>
              <a:gd name="connsiteY49" fmla="*/ 4609273 h 6858001"/>
              <a:gd name="connsiteX50" fmla="*/ 933874 w 8105983"/>
              <a:gd name="connsiteY50" fmla="*/ 4570151 h 6858001"/>
              <a:gd name="connsiteX51" fmla="*/ 940384 w 8105983"/>
              <a:gd name="connsiteY51" fmla="*/ 4548834 h 6858001"/>
              <a:gd name="connsiteX52" fmla="*/ 945490 w 8105983"/>
              <a:gd name="connsiteY52" fmla="*/ 4506639 h 6858001"/>
              <a:gd name="connsiteX53" fmla="*/ 995564 w 8105983"/>
              <a:gd name="connsiteY53" fmla="*/ 4110321 h 6858001"/>
              <a:gd name="connsiteX54" fmla="*/ 1059978 w 8105983"/>
              <a:gd name="connsiteY54" fmla="*/ 3857202 h 6858001"/>
              <a:gd name="connsiteX55" fmla="*/ 1113287 w 8105983"/>
              <a:gd name="connsiteY55" fmla="*/ 3697238 h 6858001"/>
              <a:gd name="connsiteX56" fmla="*/ 1162154 w 8105983"/>
              <a:gd name="connsiteY56" fmla="*/ 3620698 h 6858001"/>
              <a:gd name="connsiteX57" fmla="*/ 1157502 w 8105983"/>
              <a:gd name="connsiteY57" fmla="*/ 3603550 h 6858001"/>
              <a:gd name="connsiteX58" fmla="*/ 1163757 w 8105983"/>
              <a:gd name="connsiteY58" fmla="*/ 3554065 h 6858001"/>
              <a:gd name="connsiteX59" fmla="*/ 1186836 w 8105983"/>
              <a:gd name="connsiteY59" fmla="*/ 3477686 h 6858001"/>
              <a:gd name="connsiteX60" fmla="*/ 1203307 w 8105983"/>
              <a:gd name="connsiteY60" fmla="*/ 3415297 h 6858001"/>
              <a:gd name="connsiteX61" fmla="*/ 1199752 w 8105983"/>
              <a:gd name="connsiteY61" fmla="*/ 3391834 h 6858001"/>
              <a:gd name="connsiteX62" fmla="*/ 1198722 w 8105983"/>
              <a:gd name="connsiteY62" fmla="*/ 3376244 h 6858001"/>
              <a:gd name="connsiteX63" fmla="*/ 1198780 w 8105983"/>
              <a:gd name="connsiteY63" fmla="*/ 3375968 h 6858001"/>
              <a:gd name="connsiteX64" fmla="*/ 1194354 w 8105983"/>
              <a:gd name="connsiteY64" fmla="*/ 3375787 h 6858001"/>
              <a:gd name="connsiteX65" fmla="*/ 1189360 w 8105983"/>
              <a:gd name="connsiteY65" fmla="*/ 3314200 h 6858001"/>
              <a:gd name="connsiteX66" fmla="*/ 1166211 w 8105983"/>
              <a:gd name="connsiteY66" fmla="*/ 3238653 h 6858001"/>
              <a:gd name="connsiteX67" fmla="*/ 1149312 w 8105983"/>
              <a:gd name="connsiteY67" fmla="*/ 3041883 h 6858001"/>
              <a:gd name="connsiteX68" fmla="*/ 1125208 w 8105983"/>
              <a:gd name="connsiteY68" fmla="*/ 2880990 h 6858001"/>
              <a:gd name="connsiteX69" fmla="*/ 1127944 w 8105983"/>
              <a:gd name="connsiteY69" fmla="*/ 2668744 h 6858001"/>
              <a:gd name="connsiteX70" fmla="*/ 1119924 w 8105983"/>
              <a:gd name="connsiteY70" fmla="*/ 2601138 h 6858001"/>
              <a:gd name="connsiteX71" fmla="*/ 1112874 w 8105983"/>
              <a:gd name="connsiteY71" fmla="*/ 2529941 h 6858001"/>
              <a:gd name="connsiteX72" fmla="*/ 1115570 w 8105983"/>
              <a:gd name="connsiteY72" fmla="*/ 2411360 h 6858001"/>
              <a:gd name="connsiteX73" fmla="*/ 1095739 w 8105983"/>
              <a:gd name="connsiteY73" fmla="*/ 2320726 h 6858001"/>
              <a:gd name="connsiteX74" fmla="*/ 1058974 w 8105983"/>
              <a:gd name="connsiteY74" fmla="*/ 2271104 h 6858001"/>
              <a:gd name="connsiteX75" fmla="*/ 1058829 w 8105983"/>
              <a:gd name="connsiteY75" fmla="*/ 2250961 h 6858001"/>
              <a:gd name="connsiteX76" fmla="*/ 1058571 w 8105983"/>
              <a:gd name="connsiteY76" fmla="*/ 2193292 h 6858001"/>
              <a:gd name="connsiteX77" fmla="*/ 1031750 w 8105983"/>
              <a:gd name="connsiteY77" fmla="*/ 2140040 h 6858001"/>
              <a:gd name="connsiteX78" fmla="*/ 1035836 w 8105983"/>
              <a:gd name="connsiteY78" fmla="*/ 2118761 h 6858001"/>
              <a:gd name="connsiteX79" fmla="*/ 1056819 w 8105983"/>
              <a:gd name="connsiteY79" fmla="*/ 2044640 h 6858001"/>
              <a:gd name="connsiteX80" fmla="*/ 1063017 w 8105983"/>
              <a:gd name="connsiteY80" fmla="*/ 1957179 h 6858001"/>
              <a:gd name="connsiteX81" fmla="*/ 1066964 w 8105983"/>
              <a:gd name="connsiteY81" fmla="*/ 1904844 h 6858001"/>
              <a:gd name="connsiteX82" fmla="*/ 1059378 w 8105983"/>
              <a:gd name="connsiteY82" fmla="*/ 1767407 h 6858001"/>
              <a:gd name="connsiteX83" fmla="*/ 1012687 w 8105983"/>
              <a:gd name="connsiteY83" fmla="*/ 1609254 h 6858001"/>
              <a:gd name="connsiteX84" fmla="*/ 998115 w 8105983"/>
              <a:gd name="connsiteY84" fmla="*/ 1474139 h 6858001"/>
              <a:gd name="connsiteX85" fmla="*/ 1003731 w 8105983"/>
              <a:gd name="connsiteY85" fmla="*/ 1461933 h 6858001"/>
              <a:gd name="connsiteX86" fmla="*/ 993625 w 8105983"/>
              <a:gd name="connsiteY86" fmla="*/ 1426833 h 6858001"/>
              <a:gd name="connsiteX87" fmla="*/ 1011601 w 8105983"/>
              <a:gd name="connsiteY87" fmla="*/ 1341591 h 6858001"/>
              <a:gd name="connsiteX88" fmla="*/ 1006910 w 8105983"/>
              <a:gd name="connsiteY88" fmla="*/ 1272242 h 6858001"/>
              <a:gd name="connsiteX89" fmla="*/ 1008435 w 8105983"/>
              <a:gd name="connsiteY89" fmla="*/ 1219394 h 6858001"/>
              <a:gd name="connsiteX90" fmla="*/ 991805 w 8105983"/>
              <a:gd name="connsiteY90" fmla="*/ 1138030 h 6858001"/>
              <a:gd name="connsiteX91" fmla="*/ 954228 w 8105983"/>
              <a:gd name="connsiteY91" fmla="*/ 1039090 h 6858001"/>
              <a:gd name="connsiteX92" fmla="*/ 957451 w 8105983"/>
              <a:gd name="connsiteY92" fmla="*/ 930795 h 6858001"/>
              <a:gd name="connsiteX93" fmla="*/ 954870 w 8105983"/>
              <a:gd name="connsiteY93" fmla="*/ 871450 h 6858001"/>
              <a:gd name="connsiteX94" fmla="*/ 957858 w 8105983"/>
              <a:gd name="connsiteY94" fmla="*/ 826741 h 6858001"/>
              <a:gd name="connsiteX95" fmla="*/ 1012496 w 8105983"/>
              <a:gd name="connsiteY95" fmla="*/ 726642 h 6858001"/>
              <a:gd name="connsiteX96" fmla="*/ 992717 w 8105983"/>
              <a:gd name="connsiteY96" fmla="*/ 676108 h 6858001"/>
              <a:gd name="connsiteX97" fmla="*/ 1024271 w 8105983"/>
              <a:gd name="connsiteY97" fmla="*/ 629088 h 6858001"/>
              <a:gd name="connsiteX98" fmla="*/ 1021623 w 8105983"/>
              <a:gd name="connsiteY98" fmla="*/ 569723 h 6858001"/>
              <a:gd name="connsiteX99" fmla="*/ 994039 w 8105983"/>
              <a:gd name="connsiteY99" fmla="*/ 527194 h 6858001"/>
              <a:gd name="connsiteX100" fmla="*/ 961351 w 8105983"/>
              <a:gd name="connsiteY100" fmla="*/ 474050 h 6858001"/>
              <a:gd name="connsiteX101" fmla="*/ 948041 w 8105983"/>
              <a:gd name="connsiteY101" fmla="*/ 408648 h 6858001"/>
              <a:gd name="connsiteX102" fmla="*/ 938548 w 8105983"/>
              <a:gd name="connsiteY102" fmla="*/ 373517 h 6858001"/>
              <a:gd name="connsiteX103" fmla="*/ 933892 w 8105983"/>
              <a:gd name="connsiteY103" fmla="*/ 346246 h 6858001"/>
              <a:gd name="connsiteX104" fmla="*/ 947764 w 8105983"/>
              <a:gd name="connsiteY104" fmla="*/ 277365 h 6858001"/>
              <a:gd name="connsiteX105" fmla="*/ 942988 w 8105983"/>
              <a:gd name="connsiteY105" fmla="*/ 187470 h 6858001"/>
              <a:gd name="connsiteX106" fmla="*/ 960301 w 8105983"/>
              <a:gd name="connsiteY106" fmla="*/ 71879 h 6858001"/>
              <a:gd name="connsiteX107" fmla="*/ 936515 w 8105983"/>
              <a:gd name="connsiteY107" fmla="*/ 1496 h 6858001"/>
              <a:gd name="connsiteX108" fmla="*/ 1824002 w 8105983"/>
              <a:gd name="connsiteY108" fmla="*/ 1496 h 6858001"/>
              <a:gd name="connsiteX0" fmla="*/ 1824002 w 8105983"/>
              <a:gd name="connsiteY0" fmla="*/ 1496 h 6858000"/>
              <a:gd name="connsiteX1" fmla="*/ 7689736 w 8105983"/>
              <a:gd name="connsiteY1" fmla="*/ 0 h 6858000"/>
              <a:gd name="connsiteX2" fmla="*/ 8105983 w 8105983"/>
              <a:gd name="connsiteY2" fmla="*/ 0 h 6858000"/>
              <a:gd name="connsiteX3" fmla="*/ 8105983 w 8105983"/>
              <a:gd name="connsiteY3" fmla="*/ 6858000 h 6858000"/>
              <a:gd name="connsiteX4" fmla="*/ 5373465 w 8105983"/>
              <a:gd name="connsiteY4" fmla="*/ 6858000 h 6858000"/>
              <a:gd name="connsiteX5" fmla="*/ 21533 w 8105983"/>
              <a:gd name="connsiteY5" fmla="*/ 6856508 h 6858000"/>
              <a:gd name="connsiteX6" fmla="*/ 21938 w 8105983"/>
              <a:gd name="connsiteY6" fmla="*/ 6855780 h 6858000"/>
              <a:gd name="connsiteX7" fmla="*/ 10425 w 8105983"/>
              <a:gd name="connsiteY7" fmla="*/ 6784979 h 6858000"/>
              <a:gd name="connsiteX8" fmla="*/ 24082 w 8105983"/>
              <a:gd name="connsiteY8" fmla="*/ 6674924 h 6858000"/>
              <a:gd name="connsiteX9" fmla="*/ 41186 w 8105983"/>
              <a:gd name="connsiteY9" fmla="*/ 6566039 h 6858000"/>
              <a:gd name="connsiteX10" fmla="*/ 49113 w 8105983"/>
              <a:gd name="connsiteY10" fmla="*/ 6526653 h 6858000"/>
              <a:gd name="connsiteX11" fmla="*/ 79601 w 8105983"/>
              <a:gd name="connsiteY11" fmla="*/ 6405211 h 6858000"/>
              <a:gd name="connsiteX12" fmla="*/ 89619 w 8105983"/>
              <a:gd name="connsiteY12" fmla="*/ 6363570 h 6858000"/>
              <a:gd name="connsiteX13" fmla="*/ 81565 w 8105983"/>
              <a:gd name="connsiteY13" fmla="*/ 6321477 h 6858000"/>
              <a:gd name="connsiteX14" fmla="*/ 87590 w 8105983"/>
              <a:gd name="connsiteY14" fmla="*/ 6269973 h 6858000"/>
              <a:gd name="connsiteX15" fmla="*/ 90998 w 8105983"/>
              <a:gd name="connsiteY15" fmla="*/ 6239177 h 6858000"/>
              <a:gd name="connsiteX16" fmla="*/ 142003 w 8105983"/>
              <a:gd name="connsiteY16" fmla="*/ 6149197 h 6858000"/>
              <a:gd name="connsiteX17" fmla="*/ 191142 w 8105983"/>
              <a:gd name="connsiteY17" fmla="*/ 6017877 h 6858000"/>
              <a:gd name="connsiteX18" fmla="*/ 203857 w 8105983"/>
              <a:gd name="connsiteY18" fmla="*/ 5975711 h 6858000"/>
              <a:gd name="connsiteX19" fmla="*/ 200721 w 8105983"/>
              <a:gd name="connsiteY19" fmla="*/ 5968992 h 6858000"/>
              <a:gd name="connsiteX20" fmla="*/ 237721 w 8105983"/>
              <a:gd name="connsiteY20" fmla="*/ 5913062 h 6858000"/>
              <a:gd name="connsiteX21" fmla="*/ 291958 w 8105983"/>
              <a:gd name="connsiteY21" fmla="*/ 5756235 h 6858000"/>
              <a:gd name="connsiteX22" fmla="*/ 323648 w 8105983"/>
              <a:gd name="connsiteY22" fmla="*/ 5685507 h 6858000"/>
              <a:gd name="connsiteX23" fmla="*/ 400216 w 8105983"/>
              <a:gd name="connsiteY23" fmla="*/ 5590605 h 6858000"/>
              <a:gd name="connsiteX24" fmla="*/ 413110 w 8105983"/>
              <a:gd name="connsiteY24" fmla="*/ 5493882 h 6858000"/>
              <a:gd name="connsiteX25" fmla="*/ 445738 w 8105983"/>
              <a:gd name="connsiteY25" fmla="*/ 5467080 h 6858000"/>
              <a:gd name="connsiteX26" fmla="*/ 469689 w 8105983"/>
              <a:gd name="connsiteY26" fmla="*/ 5397075 h 6858000"/>
              <a:gd name="connsiteX27" fmla="*/ 602916 w 8105983"/>
              <a:gd name="connsiteY27" fmla="*/ 5202821 h 6858000"/>
              <a:gd name="connsiteX28" fmla="*/ 667649 w 8105983"/>
              <a:gd name="connsiteY28" fmla="*/ 5129105 h 6858000"/>
              <a:gd name="connsiteX29" fmla="*/ 685224 w 8105983"/>
              <a:gd name="connsiteY29" fmla="*/ 5116809 h 6858000"/>
              <a:gd name="connsiteX30" fmla="*/ 685398 w 8105983"/>
              <a:gd name="connsiteY30" fmla="*/ 5116013 h 6858000"/>
              <a:gd name="connsiteX31" fmla="*/ 696934 w 8105983"/>
              <a:gd name="connsiteY31" fmla="*/ 5054989 h 6858000"/>
              <a:gd name="connsiteX32" fmla="*/ 697786 w 8105983"/>
              <a:gd name="connsiteY32" fmla="*/ 5054116 h 6858000"/>
              <a:gd name="connsiteX33" fmla="*/ 695439 w 8105983"/>
              <a:gd name="connsiteY33" fmla="*/ 5050962 h 6858000"/>
              <a:gd name="connsiteX34" fmla="*/ 695662 w 8105983"/>
              <a:gd name="connsiteY34" fmla="*/ 5046141 h 6858000"/>
              <a:gd name="connsiteX35" fmla="*/ 701212 w 8105983"/>
              <a:gd name="connsiteY35" fmla="*/ 5034636 h 6858000"/>
              <a:gd name="connsiteX36" fmla="*/ 704115 w 8105983"/>
              <a:gd name="connsiteY36" fmla="*/ 5030584 h 6858000"/>
              <a:gd name="connsiteX37" fmla="*/ 706626 w 8105983"/>
              <a:gd name="connsiteY37" fmla="*/ 5024073 h 6858000"/>
              <a:gd name="connsiteX38" fmla="*/ 709289 w 8105983"/>
              <a:gd name="connsiteY38" fmla="*/ 5017893 h 6858000"/>
              <a:gd name="connsiteX39" fmla="*/ 717177 w 8105983"/>
              <a:gd name="connsiteY39" fmla="*/ 4942285 h 6858000"/>
              <a:gd name="connsiteX40" fmla="*/ 718039 w 8105983"/>
              <a:gd name="connsiteY40" fmla="*/ 4913701 h 6858000"/>
              <a:gd name="connsiteX41" fmla="*/ 734731 w 8105983"/>
              <a:gd name="connsiteY41" fmla="*/ 4886987 h 6858000"/>
              <a:gd name="connsiteX42" fmla="*/ 734858 w 8105983"/>
              <a:gd name="connsiteY42" fmla="*/ 4882737 h 6858000"/>
              <a:gd name="connsiteX43" fmla="*/ 765242 w 8105983"/>
              <a:gd name="connsiteY43" fmla="*/ 4841844 h 6858000"/>
              <a:gd name="connsiteX44" fmla="*/ 764907 w 8105983"/>
              <a:gd name="connsiteY44" fmla="*/ 4839887 h 6858000"/>
              <a:gd name="connsiteX45" fmla="*/ 774588 w 8105983"/>
              <a:gd name="connsiteY45" fmla="*/ 4829890 h 6858000"/>
              <a:gd name="connsiteX46" fmla="*/ 787687 w 8105983"/>
              <a:gd name="connsiteY46" fmla="*/ 4823185 h 6858000"/>
              <a:gd name="connsiteX47" fmla="*/ 839538 w 8105983"/>
              <a:gd name="connsiteY47" fmla="*/ 4720709 h 6858000"/>
              <a:gd name="connsiteX48" fmla="*/ 908734 w 8105983"/>
              <a:gd name="connsiteY48" fmla="*/ 4609273 h 6858000"/>
              <a:gd name="connsiteX49" fmla="*/ 933874 w 8105983"/>
              <a:gd name="connsiteY49" fmla="*/ 4570151 h 6858000"/>
              <a:gd name="connsiteX50" fmla="*/ 940384 w 8105983"/>
              <a:gd name="connsiteY50" fmla="*/ 4548834 h 6858000"/>
              <a:gd name="connsiteX51" fmla="*/ 945490 w 8105983"/>
              <a:gd name="connsiteY51" fmla="*/ 4506639 h 6858000"/>
              <a:gd name="connsiteX52" fmla="*/ 995564 w 8105983"/>
              <a:gd name="connsiteY52" fmla="*/ 4110321 h 6858000"/>
              <a:gd name="connsiteX53" fmla="*/ 1059978 w 8105983"/>
              <a:gd name="connsiteY53" fmla="*/ 3857202 h 6858000"/>
              <a:gd name="connsiteX54" fmla="*/ 1113287 w 8105983"/>
              <a:gd name="connsiteY54" fmla="*/ 3697238 h 6858000"/>
              <a:gd name="connsiteX55" fmla="*/ 1162154 w 8105983"/>
              <a:gd name="connsiteY55" fmla="*/ 3620698 h 6858000"/>
              <a:gd name="connsiteX56" fmla="*/ 1157502 w 8105983"/>
              <a:gd name="connsiteY56" fmla="*/ 3603550 h 6858000"/>
              <a:gd name="connsiteX57" fmla="*/ 1163757 w 8105983"/>
              <a:gd name="connsiteY57" fmla="*/ 3554065 h 6858000"/>
              <a:gd name="connsiteX58" fmla="*/ 1186836 w 8105983"/>
              <a:gd name="connsiteY58" fmla="*/ 3477686 h 6858000"/>
              <a:gd name="connsiteX59" fmla="*/ 1203307 w 8105983"/>
              <a:gd name="connsiteY59" fmla="*/ 3415297 h 6858000"/>
              <a:gd name="connsiteX60" fmla="*/ 1199752 w 8105983"/>
              <a:gd name="connsiteY60" fmla="*/ 3391834 h 6858000"/>
              <a:gd name="connsiteX61" fmla="*/ 1198722 w 8105983"/>
              <a:gd name="connsiteY61" fmla="*/ 3376244 h 6858000"/>
              <a:gd name="connsiteX62" fmla="*/ 1198780 w 8105983"/>
              <a:gd name="connsiteY62" fmla="*/ 3375968 h 6858000"/>
              <a:gd name="connsiteX63" fmla="*/ 1194354 w 8105983"/>
              <a:gd name="connsiteY63" fmla="*/ 3375787 h 6858000"/>
              <a:gd name="connsiteX64" fmla="*/ 1189360 w 8105983"/>
              <a:gd name="connsiteY64" fmla="*/ 3314200 h 6858000"/>
              <a:gd name="connsiteX65" fmla="*/ 1166211 w 8105983"/>
              <a:gd name="connsiteY65" fmla="*/ 3238653 h 6858000"/>
              <a:gd name="connsiteX66" fmla="*/ 1149312 w 8105983"/>
              <a:gd name="connsiteY66" fmla="*/ 3041883 h 6858000"/>
              <a:gd name="connsiteX67" fmla="*/ 1125208 w 8105983"/>
              <a:gd name="connsiteY67" fmla="*/ 2880990 h 6858000"/>
              <a:gd name="connsiteX68" fmla="*/ 1127944 w 8105983"/>
              <a:gd name="connsiteY68" fmla="*/ 2668744 h 6858000"/>
              <a:gd name="connsiteX69" fmla="*/ 1119924 w 8105983"/>
              <a:gd name="connsiteY69" fmla="*/ 2601138 h 6858000"/>
              <a:gd name="connsiteX70" fmla="*/ 1112874 w 8105983"/>
              <a:gd name="connsiteY70" fmla="*/ 2529941 h 6858000"/>
              <a:gd name="connsiteX71" fmla="*/ 1115570 w 8105983"/>
              <a:gd name="connsiteY71" fmla="*/ 2411360 h 6858000"/>
              <a:gd name="connsiteX72" fmla="*/ 1095739 w 8105983"/>
              <a:gd name="connsiteY72" fmla="*/ 2320726 h 6858000"/>
              <a:gd name="connsiteX73" fmla="*/ 1058974 w 8105983"/>
              <a:gd name="connsiteY73" fmla="*/ 2271104 h 6858000"/>
              <a:gd name="connsiteX74" fmla="*/ 1058829 w 8105983"/>
              <a:gd name="connsiteY74" fmla="*/ 2250961 h 6858000"/>
              <a:gd name="connsiteX75" fmla="*/ 1058571 w 8105983"/>
              <a:gd name="connsiteY75" fmla="*/ 2193292 h 6858000"/>
              <a:gd name="connsiteX76" fmla="*/ 1031750 w 8105983"/>
              <a:gd name="connsiteY76" fmla="*/ 2140040 h 6858000"/>
              <a:gd name="connsiteX77" fmla="*/ 1035836 w 8105983"/>
              <a:gd name="connsiteY77" fmla="*/ 2118761 h 6858000"/>
              <a:gd name="connsiteX78" fmla="*/ 1056819 w 8105983"/>
              <a:gd name="connsiteY78" fmla="*/ 2044640 h 6858000"/>
              <a:gd name="connsiteX79" fmla="*/ 1063017 w 8105983"/>
              <a:gd name="connsiteY79" fmla="*/ 1957179 h 6858000"/>
              <a:gd name="connsiteX80" fmla="*/ 1066964 w 8105983"/>
              <a:gd name="connsiteY80" fmla="*/ 1904844 h 6858000"/>
              <a:gd name="connsiteX81" fmla="*/ 1059378 w 8105983"/>
              <a:gd name="connsiteY81" fmla="*/ 1767407 h 6858000"/>
              <a:gd name="connsiteX82" fmla="*/ 1012687 w 8105983"/>
              <a:gd name="connsiteY82" fmla="*/ 1609254 h 6858000"/>
              <a:gd name="connsiteX83" fmla="*/ 998115 w 8105983"/>
              <a:gd name="connsiteY83" fmla="*/ 1474139 h 6858000"/>
              <a:gd name="connsiteX84" fmla="*/ 1003731 w 8105983"/>
              <a:gd name="connsiteY84" fmla="*/ 1461933 h 6858000"/>
              <a:gd name="connsiteX85" fmla="*/ 993625 w 8105983"/>
              <a:gd name="connsiteY85" fmla="*/ 1426833 h 6858000"/>
              <a:gd name="connsiteX86" fmla="*/ 1011601 w 8105983"/>
              <a:gd name="connsiteY86" fmla="*/ 1341591 h 6858000"/>
              <a:gd name="connsiteX87" fmla="*/ 1006910 w 8105983"/>
              <a:gd name="connsiteY87" fmla="*/ 1272242 h 6858000"/>
              <a:gd name="connsiteX88" fmla="*/ 1008435 w 8105983"/>
              <a:gd name="connsiteY88" fmla="*/ 1219394 h 6858000"/>
              <a:gd name="connsiteX89" fmla="*/ 991805 w 8105983"/>
              <a:gd name="connsiteY89" fmla="*/ 1138030 h 6858000"/>
              <a:gd name="connsiteX90" fmla="*/ 954228 w 8105983"/>
              <a:gd name="connsiteY90" fmla="*/ 1039090 h 6858000"/>
              <a:gd name="connsiteX91" fmla="*/ 957451 w 8105983"/>
              <a:gd name="connsiteY91" fmla="*/ 930795 h 6858000"/>
              <a:gd name="connsiteX92" fmla="*/ 954870 w 8105983"/>
              <a:gd name="connsiteY92" fmla="*/ 871450 h 6858000"/>
              <a:gd name="connsiteX93" fmla="*/ 957858 w 8105983"/>
              <a:gd name="connsiteY93" fmla="*/ 826741 h 6858000"/>
              <a:gd name="connsiteX94" fmla="*/ 1012496 w 8105983"/>
              <a:gd name="connsiteY94" fmla="*/ 726642 h 6858000"/>
              <a:gd name="connsiteX95" fmla="*/ 992717 w 8105983"/>
              <a:gd name="connsiteY95" fmla="*/ 676108 h 6858000"/>
              <a:gd name="connsiteX96" fmla="*/ 1024271 w 8105983"/>
              <a:gd name="connsiteY96" fmla="*/ 629088 h 6858000"/>
              <a:gd name="connsiteX97" fmla="*/ 1021623 w 8105983"/>
              <a:gd name="connsiteY97" fmla="*/ 569723 h 6858000"/>
              <a:gd name="connsiteX98" fmla="*/ 994039 w 8105983"/>
              <a:gd name="connsiteY98" fmla="*/ 527194 h 6858000"/>
              <a:gd name="connsiteX99" fmla="*/ 961351 w 8105983"/>
              <a:gd name="connsiteY99" fmla="*/ 474050 h 6858000"/>
              <a:gd name="connsiteX100" fmla="*/ 948041 w 8105983"/>
              <a:gd name="connsiteY100" fmla="*/ 408648 h 6858000"/>
              <a:gd name="connsiteX101" fmla="*/ 938548 w 8105983"/>
              <a:gd name="connsiteY101" fmla="*/ 373517 h 6858000"/>
              <a:gd name="connsiteX102" fmla="*/ 933892 w 8105983"/>
              <a:gd name="connsiteY102" fmla="*/ 346246 h 6858000"/>
              <a:gd name="connsiteX103" fmla="*/ 947764 w 8105983"/>
              <a:gd name="connsiteY103" fmla="*/ 277365 h 6858000"/>
              <a:gd name="connsiteX104" fmla="*/ 942988 w 8105983"/>
              <a:gd name="connsiteY104" fmla="*/ 187470 h 6858000"/>
              <a:gd name="connsiteX105" fmla="*/ 960301 w 8105983"/>
              <a:gd name="connsiteY105" fmla="*/ 71879 h 6858000"/>
              <a:gd name="connsiteX106" fmla="*/ 936515 w 8105983"/>
              <a:gd name="connsiteY106" fmla="*/ 1496 h 6858000"/>
              <a:gd name="connsiteX107" fmla="*/ 1824002 w 8105983"/>
              <a:gd name="connsiteY107" fmla="*/ 1496 h 6858000"/>
              <a:gd name="connsiteX0" fmla="*/ 1824002 w 8105983"/>
              <a:gd name="connsiteY0" fmla="*/ 1496 h 6858000"/>
              <a:gd name="connsiteX1" fmla="*/ 7689736 w 8105983"/>
              <a:gd name="connsiteY1" fmla="*/ 0 h 6858000"/>
              <a:gd name="connsiteX2" fmla="*/ 8105983 w 8105983"/>
              <a:gd name="connsiteY2" fmla="*/ 0 h 6858000"/>
              <a:gd name="connsiteX3" fmla="*/ 8105983 w 8105983"/>
              <a:gd name="connsiteY3" fmla="*/ 6858000 h 6858000"/>
              <a:gd name="connsiteX4" fmla="*/ 21533 w 8105983"/>
              <a:gd name="connsiteY4" fmla="*/ 6856508 h 6858000"/>
              <a:gd name="connsiteX5" fmla="*/ 21938 w 8105983"/>
              <a:gd name="connsiteY5" fmla="*/ 6855780 h 6858000"/>
              <a:gd name="connsiteX6" fmla="*/ 10425 w 8105983"/>
              <a:gd name="connsiteY6" fmla="*/ 6784979 h 6858000"/>
              <a:gd name="connsiteX7" fmla="*/ 24082 w 8105983"/>
              <a:gd name="connsiteY7" fmla="*/ 6674924 h 6858000"/>
              <a:gd name="connsiteX8" fmla="*/ 41186 w 8105983"/>
              <a:gd name="connsiteY8" fmla="*/ 6566039 h 6858000"/>
              <a:gd name="connsiteX9" fmla="*/ 49113 w 8105983"/>
              <a:gd name="connsiteY9" fmla="*/ 6526653 h 6858000"/>
              <a:gd name="connsiteX10" fmla="*/ 79601 w 8105983"/>
              <a:gd name="connsiteY10" fmla="*/ 6405211 h 6858000"/>
              <a:gd name="connsiteX11" fmla="*/ 89619 w 8105983"/>
              <a:gd name="connsiteY11" fmla="*/ 6363570 h 6858000"/>
              <a:gd name="connsiteX12" fmla="*/ 81565 w 8105983"/>
              <a:gd name="connsiteY12" fmla="*/ 6321477 h 6858000"/>
              <a:gd name="connsiteX13" fmla="*/ 87590 w 8105983"/>
              <a:gd name="connsiteY13" fmla="*/ 6269973 h 6858000"/>
              <a:gd name="connsiteX14" fmla="*/ 90998 w 8105983"/>
              <a:gd name="connsiteY14" fmla="*/ 6239177 h 6858000"/>
              <a:gd name="connsiteX15" fmla="*/ 142003 w 8105983"/>
              <a:gd name="connsiteY15" fmla="*/ 6149197 h 6858000"/>
              <a:gd name="connsiteX16" fmla="*/ 191142 w 8105983"/>
              <a:gd name="connsiteY16" fmla="*/ 6017877 h 6858000"/>
              <a:gd name="connsiteX17" fmla="*/ 203857 w 8105983"/>
              <a:gd name="connsiteY17" fmla="*/ 5975711 h 6858000"/>
              <a:gd name="connsiteX18" fmla="*/ 200721 w 8105983"/>
              <a:gd name="connsiteY18" fmla="*/ 5968992 h 6858000"/>
              <a:gd name="connsiteX19" fmla="*/ 237721 w 8105983"/>
              <a:gd name="connsiteY19" fmla="*/ 5913062 h 6858000"/>
              <a:gd name="connsiteX20" fmla="*/ 291958 w 8105983"/>
              <a:gd name="connsiteY20" fmla="*/ 5756235 h 6858000"/>
              <a:gd name="connsiteX21" fmla="*/ 323648 w 8105983"/>
              <a:gd name="connsiteY21" fmla="*/ 5685507 h 6858000"/>
              <a:gd name="connsiteX22" fmla="*/ 400216 w 8105983"/>
              <a:gd name="connsiteY22" fmla="*/ 5590605 h 6858000"/>
              <a:gd name="connsiteX23" fmla="*/ 413110 w 8105983"/>
              <a:gd name="connsiteY23" fmla="*/ 5493882 h 6858000"/>
              <a:gd name="connsiteX24" fmla="*/ 445738 w 8105983"/>
              <a:gd name="connsiteY24" fmla="*/ 5467080 h 6858000"/>
              <a:gd name="connsiteX25" fmla="*/ 469689 w 8105983"/>
              <a:gd name="connsiteY25" fmla="*/ 5397075 h 6858000"/>
              <a:gd name="connsiteX26" fmla="*/ 602916 w 8105983"/>
              <a:gd name="connsiteY26" fmla="*/ 5202821 h 6858000"/>
              <a:gd name="connsiteX27" fmla="*/ 667649 w 8105983"/>
              <a:gd name="connsiteY27" fmla="*/ 5129105 h 6858000"/>
              <a:gd name="connsiteX28" fmla="*/ 685224 w 8105983"/>
              <a:gd name="connsiteY28" fmla="*/ 5116809 h 6858000"/>
              <a:gd name="connsiteX29" fmla="*/ 685398 w 8105983"/>
              <a:gd name="connsiteY29" fmla="*/ 5116013 h 6858000"/>
              <a:gd name="connsiteX30" fmla="*/ 696934 w 8105983"/>
              <a:gd name="connsiteY30" fmla="*/ 5054989 h 6858000"/>
              <a:gd name="connsiteX31" fmla="*/ 697786 w 8105983"/>
              <a:gd name="connsiteY31" fmla="*/ 5054116 h 6858000"/>
              <a:gd name="connsiteX32" fmla="*/ 695439 w 8105983"/>
              <a:gd name="connsiteY32" fmla="*/ 5050962 h 6858000"/>
              <a:gd name="connsiteX33" fmla="*/ 695662 w 8105983"/>
              <a:gd name="connsiteY33" fmla="*/ 5046141 h 6858000"/>
              <a:gd name="connsiteX34" fmla="*/ 701212 w 8105983"/>
              <a:gd name="connsiteY34" fmla="*/ 5034636 h 6858000"/>
              <a:gd name="connsiteX35" fmla="*/ 704115 w 8105983"/>
              <a:gd name="connsiteY35" fmla="*/ 5030584 h 6858000"/>
              <a:gd name="connsiteX36" fmla="*/ 706626 w 8105983"/>
              <a:gd name="connsiteY36" fmla="*/ 5024073 h 6858000"/>
              <a:gd name="connsiteX37" fmla="*/ 709289 w 8105983"/>
              <a:gd name="connsiteY37" fmla="*/ 5017893 h 6858000"/>
              <a:gd name="connsiteX38" fmla="*/ 717177 w 8105983"/>
              <a:gd name="connsiteY38" fmla="*/ 4942285 h 6858000"/>
              <a:gd name="connsiteX39" fmla="*/ 718039 w 8105983"/>
              <a:gd name="connsiteY39" fmla="*/ 4913701 h 6858000"/>
              <a:gd name="connsiteX40" fmla="*/ 734731 w 8105983"/>
              <a:gd name="connsiteY40" fmla="*/ 4886987 h 6858000"/>
              <a:gd name="connsiteX41" fmla="*/ 734858 w 8105983"/>
              <a:gd name="connsiteY41" fmla="*/ 4882737 h 6858000"/>
              <a:gd name="connsiteX42" fmla="*/ 765242 w 8105983"/>
              <a:gd name="connsiteY42" fmla="*/ 4841844 h 6858000"/>
              <a:gd name="connsiteX43" fmla="*/ 764907 w 8105983"/>
              <a:gd name="connsiteY43" fmla="*/ 4839887 h 6858000"/>
              <a:gd name="connsiteX44" fmla="*/ 774588 w 8105983"/>
              <a:gd name="connsiteY44" fmla="*/ 4829890 h 6858000"/>
              <a:gd name="connsiteX45" fmla="*/ 787687 w 8105983"/>
              <a:gd name="connsiteY45" fmla="*/ 4823185 h 6858000"/>
              <a:gd name="connsiteX46" fmla="*/ 839538 w 8105983"/>
              <a:gd name="connsiteY46" fmla="*/ 4720709 h 6858000"/>
              <a:gd name="connsiteX47" fmla="*/ 908734 w 8105983"/>
              <a:gd name="connsiteY47" fmla="*/ 4609273 h 6858000"/>
              <a:gd name="connsiteX48" fmla="*/ 933874 w 8105983"/>
              <a:gd name="connsiteY48" fmla="*/ 4570151 h 6858000"/>
              <a:gd name="connsiteX49" fmla="*/ 940384 w 8105983"/>
              <a:gd name="connsiteY49" fmla="*/ 4548834 h 6858000"/>
              <a:gd name="connsiteX50" fmla="*/ 945490 w 8105983"/>
              <a:gd name="connsiteY50" fmla="*/ 4506639 h 6858000"/>
              <a:gd name="connsiteX51" fmla="*/ 995564 w 8105983"/>
              <a:gd name="connsiteY51" fmla="*/ 4110321 h 6858000"/>
              <a:gd name="connsiteX52" fmla="*/ 1059978 w 8105983"/>
              <a:gd name="connsiteY52" fmla="*/ 3857202 h 6858000"/>
              <a:gd name="connsiteX53" fmla="*/ 1113287 w 8105983"/>
              <a:gd name="connsiteY53" fmla="*/ 3697238 h 6858000"/>
              <a:gd name="connsiteX54" fmla="*/ 1162154 w 8105983"/>
              <a:gd name="connsiteY54" fmla="*/ 3620698 h 6858000"/>
              <a:gd name="connsiteX55" fmla="*/ 1157502 w 8105983"/>
              <a:gd name="connsiteY55" fmla="*/ 3603550 h 6858000"/>
              <a:gd name="connsiteX56" fmla="*/ 1163757 w 8105983"/>
              <a:gd name="connsiteY56" fmla="*/ 3554065 h 6858000"/>
              <a:gd name="connsiteX57" fmla="*/ 1186836 w 8105983"/>
              <a:gd name="connsiteY57" fmla="*/ 3477686 h 6858000"/>
              <a:gd name="connsiteX58" fmla="*/ 1203307 w 8105983"/>
              <a:gd name="connsiteY58" fmla="*/ 3415297 h 6858000"/>
              <a:gd name="connsiteX59" fmla="*/ 1199752 w 8105983"/>
              <a:gd name="connsiteY59" fmla="*/ 3391834 h 6858000"/>
              <a:gd name="connsiteX60" fmla="*/ 1198722 w 8105983"/>
              <a:gd name="connsiteY60" fmla="*/ 3376244 h 6858000"/>
              <a:gd name="connsiteX61" fmla="*/ 1198780 w 8105983"/>
              <a:gd name="connsiteY61" fmla="*/ 3375968 h 6858000"/>
              <a:gd name="connsiteX62" fmla="*/ 1194354 w 8105983"/>
              <a:gd name="connsiteY62" fmla="*/ 3375787 h 6858000"/>
              <a:gd name="connsiteX63" fmla="*/ 1189360 w 8105983"/>
              <a:gd name="connsiteY63" fmla="*/ 3314200 h 6858000"/>
              <a:gd name="connsiteX64" fmla="*/ 1166211 w 8105983"/>
              <a:gd name="connsiteY64" fmla="*/ 3238653 h 6858000"/>
              <a:gd name="connsiteX65" fmla="*/ 1149312 w 8105983"/>
              <a:gd name="connsiteY65" fmla="*/ 3041883 h 6858000"/>
              <a:gd name="connsiteX66" fmla="*/ 1125208 w 8105983"/>
              <a:gd name="connsiteY66" fmla="*/ 2880990 h 6858000"/>
              <a:gd name="connsiteX67" fmla="*/ 1127944 w 8105983"/>
              <a:gd name="connsiteY67" fmla="*/ 2668744 h 6858000"/>
              <a:gd name="connsiteX68" fmla="*/ 1119924 w 8105983"/>
              <a:gd name="connsiteY68" fmla="*/ 2601138 h 6858000"/>
              <a:gd name="connsiteX69" fmla="*/ 1112874 w 8105983"/>
              <a:gd name="connsiteY69" fmla="*/ 2529941 h 6858000"/>
              <a:gd name="connsiteX70" fmla="*/ 1115570 w 8105983"/>
              <a:gd name="connsiteY70" fmla="*/ 2411360 h 6858000"/>
              <a:gd name="connsiteX71" fmla="*/ 1095739 w 8105983"/>
              <a:gd name="connsiteY71" fmla="*/ 2320726 h 6858000"/>
              <a:gd name="connsiteX72" fmla="*/ 1058974 w 8105983"/>
              <a:gd name="connsiteY72" fmla="*/ 2271104 h 6858000"/>
              <a:gd name="connsiteX73" fmla="*/ 1058829 w 8105983"/>
              <a:gd name="connsiteY73" fmla="*/ 2250961 h 6858000"/>
              <a:gd name="connsiteX74" fmla="*/ 1058571 w 8105983"/>
              <a:gd name="connsiteY74" fmla="*/ 2193292 h 6858000"/>
              <a:gd name="connsiteX75" fmla="*/ 1031750 w 8105983"/>
              <a:gd name="connsiteY75" fmla="*/ 2140040 h 6858000"/>
              <a:gd name="connsiteX76" fmla="*/ 1035836 w 8105983"/>
              <a:gd name="connsiteY76" fmla="*/ 2118761 h 6858000"/>
              <a:gd name="connsiteX77" fmla="*/ 1056819 w 8105983"/>
              <a:gd name="connsiteY77" fmla="*/ 2044640 h 6858000"/>
              <a:gd name="connsiteX78" fmla="*/ 1063017 w 8105983"/>
              <a:gd name="connsiteY78" fmla="*/ 1957179 h 6858000"/>
              <a:gd name="connsiteX79" fmla="*/ 1066964 w 8105983"/>
              <a:gd name="connsiteY79" fmla="*/ 1904844 h 6858000"/>
              <a:gd name="connsiteX80" fmla="*/ 1059378 w 8105983"/>
              <a:gd name="connsiteY80" fmla="*/ 1767407 h 6858000"/>
              <a:gd name="connsiteX81" fmla="*/ 1012687 w 8105983"/>
              <a:gd name="connsiteY81" fmla="*/ 1609254 h 6858000"/>
              <a:gd name="connsiteX82" fmla="*/ 998115 w 8105983"/>
              <a:gd name="connsiteY82" fmla="*/ 1474139 h 6858000"/>
              <a:gd name="connsiteX83" fmla="*/ 1003731 w 8105983"/>
              <a:gd name="connsiteY83" fmla="*/ 1461933 h 6858000"/>
              <a:gd name="connsiteX84" fmla="*/ 993625 w 8105983"/>
              <a:gd name="connsiteY84" fmla="*/ 1426833 h 6858000"/>
              <a:gd name="connsiteX85" fmla="*/ 1011601 w 8105983"/>
              <a:gd name="connsiteY85" fmla="*/ 1341591 h 6858000"/>
              <a:gd name="connsiteX86" fmla="*/ 1006910 w 8105983"/>
              <a:gd name="connsiteY86" fmla="*/ 1272242 h 6858000"/>
              <a:gd name="connsiteX87" fmla="*/ 1008435 w 8105983"/>
              <a:gd name="connsiteY87" fmla="*/ 1219394 h 6858000"/>
              <a:gd name="connsiteX88" fmla="*/ 991805 w 8105983"/>
              <a:gd name="connsiteY88" fmla="*/ 1138030 h 6858000"/>
              <a:gd name="connsiteX89" fmla="*/ 954228 w 8105983"/>
              <a:gd name="connsiteY89" fmla="*/ 1039090 h 6858000"/>
              <a:gd name="connsiteX90" fmla="*/ 957451 w 8105983"/>
              <a:gd name="connsiteY90" fmla="*/ 930795 h 6858000"/>
              <a:gd name="connsiteX91" fmla="*/ 954870 w 8105983"/>
              <a:gd name="connsiteY91" fmla="*/ 871450 h 6858000"/>
              <a:gd name="connsiteX92" fmla="*/ 957858 w 8105983"/>
              <a:gd name="connsiteY92" fmla="*/ 826741 h 6858000"/>
              <a:gd name="connsiteX93" fmla="*/ 1012496 w 8105983"/>
              <a:gd name="connsiteY93" fmla="*/ 726642 h 6858000"/>
              <a:gd name="connsiteX94" fmla="*/ 992717 w 8105983"/>
              <a:gd name="connsiteY94" fmla="*/ 676108 h 6858000"/>
              <a:gd name="connsiteX95" fmla="*/ 1024271 w 8105983"/>
              <a:gd name="connsiteY95" fmla="*/ 629088 h 6858000"/>
              <a:gd name="connsiteX96" fmla="*/ 1021623 w 8105983"/>
              <a:gd name="connsiteY96" fmla="*/ 569723 h 6858000"/>
              <a:gd name="connsiteX97" fmla="*/ 994039 w 8105983"/>
              <a:gd name="connsiteY97" fmla="*/ 527194 h 6858000"/>
              <a:gd name="connsiteX98" fmla="*/ 961351 w 8105983"/>
              <a:gd name="connsiteY98" fmla="*/ 474050 h 6858000"/>
              <a:gd name="connsiteX99" fmla="*/ 948041 w 8105983"/>
              <a:gd name="connsiteY99" fmla="*/ 408648 h 6858000"/>
              <a:gd name="connsiteX100" fmla="*/ 938548 w 8105983"/>
              <a:gd name="connsiteY100" fmla="*/ 373517 h 6858000"/>
              <a:gd name="connsiteX101" fmla="*/ 933892 w 8105983"/>
              <a:gd name="connsiteY101" fmla="*/ 346246 h 6858000"/>
              <a:gd name="connsiteX102" fmla="*/ 947764 w 8105983"/>
              <a:gd name="connsiteY102" fmla="*/ 277365 h 6858000"/>
              <a:gd name="connsiteX103" fmla="*/ 942988 w 8105983"/>
              <a:gd name="connsiteY103" fmla="*/ 187470 h 6858000"/>
              <a:gd name="connsiteX104" fmla="*/ 960301 w 8105983"/>
              <a:gd name="connsiteY104" fmla="*/ 71879 h 6858000"/>
              <a:gd name="connsiteX105" fmla="*/ 936515 w 8105983"/>
              <a:gd name="connsiteY105" fmla="*/ 1496 h 6858000"/>
              <a:gd name="connsiteX106" fmla="*/ 1824002 w 8105983"/>
              <a:gd name="connsiteY106" fmla="*/ 1496 h 6858000"/>
              <a:gd name="connsiteX0" fmla="*/ 1824002 w 8105983"/>
              <a:gd name="connsiteY0" fmla="*/ 1496 h 6858000"/>
              <a:gd name="connsiteX1" fmla="*/ 8105983 w 8105983"/>
              <a:gd name="connsiteY1" fmla="*/ 0 h 6858000"/>
              <a:gd name="connsiteX2" fmla="*/ 8105983 w 8105983"/>
              <a:gd name="connsiteY2" fmla="*/ 6858000 h 6858000"/>
              <a:gd name="connsiteX3" fmla="*/ 21533 w 8105983"/>
              <a:gd name="connsiteY3" fmla="*/ 6856508 h 6858000"/>
              <a:gd name="connsiteX4" fmla="*/ 21938 w 8105983"/>
              <a:gd name="connsiteY4" fmla="*/ 6855780 h 6858000"/>
              <a:gd name="connsiteX5" fmla="*/ 10425 w 8105983"/>
              <a:gd name="connsiteY5" fmla="*/ 6784979 h 6858000"/>
              <a:gd name="connsiteX6" fmla="*/ 24082 w 8105983"/>
              <a:gd name="connsiteY6" fmla="*/ 6674924 h 6858000"/>
              <a:gd name="connsiteX7" fmla="*/ 41186 w 8105983"/>
              <a:gd name="connsiteY7" fmla="*/ 6566039 h 6858000"/>
              <a:gd name="connsiteX8" fmla="*/ 49113 w 8105983"/>
              <a:gd name="connsiteY8" fmla="*/ 6526653 h 6858000"/>
              <a:gd name="connsiteX9" fmla="*/ 79601 w 8105983"/>
              <a:gd name="connsiteY9" fmla="*/ 6405211 h 6858000"/>
              <a:gd name="connsiteX10" fmla="*/ 89619 w 8105983"/>
              <a:gd name="connsiteY10" fmla="*/ 6363570 h 6858000"/>
              <a:gd name="connsiteX11" fmla="*/ 81565 w 8105983"/>
              <a:gd name="connsiteY11" fmla="*/ 6321477 h 6858000"/>
              <a:gd name="connsiteX12" fmla="*/ 87590 w 8105983"/>
              <a:gd name="connsiteY12" fmla="*/ 6269973 h 6858000"/>
              <a:gd name="connsiteX13" fmla="*/ 90998 w 8105983"/>
              <a:gd name="connsiteY13" fmla="*/ 6239177 h 6858000"/>
              <a:gd name="connsiteX14" fmla="*/ 142003 w 8105983"/>
              <a:gd name="connsiteY14" fmla="*/ 6149197 h 6858000"/>
              <a:gd name="connsiteX15" fmla="*/ 191142 w 8105983"/>
              <a:gd name="connsiteY15" fmla="*/ 6017877 h 6858000"/>
              <a:gd name="connsiteX16" fmla="*/ 203857 w 8105983"/>
              <a:gd name="connsiteY16" fmla="*/ 5975711 h 6858000"/>
              <a:gd name="connsiteX17" fmla="*/ 200721 w 8105983"/>
              <a:gd name="connsiteY17" fmla="*/ 5968992 h 6858000"/>
              <a:gd name="connsiteX18" fmla="*/ 237721 w 8105983"/>
              <a:gd name="connsiteY18" fmla="*/ 5913062 h 6858000"/>
              <a:gd name="connsiteX19" fmla="*/ 291958 w 8105983"/>
              <a:gd name="connsiteY19" fmla="*/ 5756235 h 6858000"/>
              <a:gd name="connsiteX20" fmla="*/ 323648 w 8105983"/>
              <a:gd name="connsiteY20" fmla="*/ 5685507 h 6858000"/>
              <a:gd name="connsiteX21" fmla="*/ 400216 w 8105983"/>
              <a:gd name="connsiteY21" fmla="*/ 5590605 h 6858000"/>
              <a:gd name="connsiteX22" fmla="*/ 413110 w 8105983"/>
              <a:gd name="connsiteY22" fmla="*/ 5493882 h 6858000"/>
              <a:gd name="connsiteX23" fmla="*/ 445738 w 8105983"/>
              <a:gd name="connsiteY23" fmla="*/ 5467080 h 6858000"/>
              <a:gd name="connsiteX24" fmla="*/ 469689 w 8105983"/>
              <a:gd name="connsiteY24" fmla="*/ 5397075 h 6858000"/>
              <a:gd name="connsiteX25" fmla="*/ 602916 w 8105983"/>
              <a:gd name="connsiteY25" fmla="*/ 5202821 h 6858000"/>
              <a:gd name="connsiteX26" fmla="*/ 667649 w 8105983"/>
              <a:gd name="connsiteY26" fmla="*/ 5129105 h 6858000"/>
              <a:gd name="connsiteX27" fmla="*/ 685224 w 8105983"/>
              <a:gd name="connsiteY27" fmla="*/ 5116809 h 6858000"/>
              <a:gd name="connsiteX28" fmla="*/ 685398 w 8105983"/>
              <a:gd name="connsiteY28" fmla="*/ 5116013 h 6858000"/>
              <a:gd name="connsiteX29" fmla="*/ 696934 w 8105983"/>
              <a:gd name="connsiteY29" fmla="*/ 5054989 h 6858000"/>
              <a:gd name="connsiteX30" fmla="*/ 697786 w 8105983"/>
              <a:gd name="connsiteY30" fmla="*/ 5054116 h 6858000"/>
              <a:gd name="connsiteX31" fmla="*/ 695439 w 8105983"/>
              <a:gd name="connsiteY31" fmla="*/ 5050962 h 6858000"/>
              <a:gd name="connsiteX32" fmla="*/ 695662 w 8105983"/>
              <a:gd name="connsiteY32" fmla="*/ 5046141 h 6858000"/>
              <a:gd name="connsiteX33" fmla="*/ 701212 w 8105983"/>
              <a:gd name="connsiteY33" fmla="*/ 5034636 h 6858000"/>
              <a:gd name="connsiteX34" fmla="*/ 704115 w 8105983"/>
              <a:gd name="connsiteY34" fmla="*/ 5030584 h 6858000"/>
              <a:gd name="connsiteX35" fmla="*/ 706626 w 8105983"/>
              <a:gd name="connsiteY35" fmla="*/ 5024073 h 6858000"/>
              <a:gd name="connsiteX36" fmla="*/ 709289 w 8105983"/>
              <a:gd name="connsiteY36" fmla="*/ 5017893 h 6858000"/>
              <a:gd name="connsiteX37" fmla="*/ 717177 w 8105983"/>
              <a:gd name="connsiteY37" fmla="*/ 4942285 h 6858000"/>
              <a:gd name="connsiteX38" fmla="*/ 718039 w 8105983"/>
              <a:gd name="connsiteY38" fmla="*/ 4913701 h 6858000"/>
              <a:gd name="connsiteX39" fmla="*/ 734731 w 8105983"/>
              <a:gd name="connsiteY39" fmla="*/ 4886987 h 6858000"/>
              <a:gd name="connsiteX40" fmla="*/ 734858 w 8105983"/>
              <a:gd name="connsiteY40" fmla="*/ 4882737 h 6858000"/>
              <a:gd name="connsiteX41" fmla="*/ 765242 w 8105983"/>
              <a:gd name="connsiteY41" fmla="*/ 4841844 h 6858000"/>
              <a:gd name="connsiteX42" fmla="*/ 764907 w 8105983"/>
              <a:gd name="connsiteY42" fmla="*/ 4839887 h 6858000"/>
              <a:gd name="connsiteX43" fmla="*/ 774588 w 8105983"/>
              <a:gd name="connsiteY43" fmla="*/ 4829890 h 6858000"/>
              <a:gd name="connsiteX44" fmla="*/ 787687 w 8105983"/>
              <a:gd name="connsiteY44" fmla="*/ 4823185 h 6858000"/>
              <a:gd name="connsiteX45" fmla="*/ 839538 w 8105983"/>
              <a:gd name="connsiteY45" fmla="*/ 4720709 h 6858000"/>
              <a:gd name="connsiteX46" fmla="*/ 908734 w 8105983"/>
              <a:gd name="connsiteY46" fmla="*/ 4609273 h 6858000"/>
              <a:gd name="connsiteX47" fmla="*/ 933874 w 8105983"/>
              <a:gd name="connsiteY47" fmla="*/ 4570151 h 6858000"/>
              <a:gd name="connsiteX48" fmla="*/ 940384 w 8105983"/>
              <a:gd name="connsiteY48" fmla="*/ 4548834 h 6858000"/>
              <a:gd name="connsiteX49" fmla="*/ 945490 w 8105983"/>
              <a:gd name="connsiteY49" fmla="*/ 4506639 h 6858000"/>
              <a:gd name="connsiteX50" fmla="*/ 995564 w 8105983"/>
              <a:gd name="connsiteY50" fmla="*/ 4110321 h 6858000"/>
              <a:gd name="connsiteX51" fmla="*/ 1059978 w 8105983"/>
              <a:gd name="connsiteY51" fmla="*/ 3857202 h 6858000"/>
              <a:gd name="connsiteX52" fmla="*/ 1113287 w 8105983"/>
              <a:gd name="connsiteY52" fmla="*/ 3697238 h 6858000"/>
              <a:gd name="connsiteX53" fmla="*/ 1162154 w 8105983"/>
              <a:gd name="connsiteY53" fmla="*/ 3620698 h 6858000"/>
              <a:gd name="connsiteX54" fmla="*/ 1157502 w 8105983"/>
              <a:gd name="connsiteY54" fmla="*/ 3603550 h 6858000"/>
              <a:gd name="connsiteX55" fmla="*/ 1163757 w 8105983"/>
              <a:gd name="connsiteY55" fmla="*/ 3554065 h 6858000"/>
              <a:gd name="connsiteX56" fmla="*/ 1186836 w 8105983"/>
              <a:gd name="connsiteY56" fmla="*/ 3477686 h 6858000"/>
              <a:gd name="connsiteX57" fmla="*/ 1203307 w 8105983"/>
              <a:gd name="connsiteY57" fmla="*/ 3415297 h 6858000"/>
              <a:gd name="connsiteX58" fmla="*/ 1199752 w 8105983"/>
              <a:gd name="connsiteY58" fmla="*/ 3391834 h 6858000"/>
              <a:gd name="connsiteX59" fmla="*/ 1198722 w 8105983"/>
              <a:gd name="connsiteY59" fmla="*/ 3376244 h 6858000"/>
              <a:gd name="connsiteX60" fmla="*/ 1198780 w 8105983"/>
              <a:gd name="connsiteY60" fmla="*/ 3375968 h 6858000"/>
              <a:gd name="connsiteX61" fmla="*/ 1194354 w 8105983"/>
              <a:gd name="connsiteY61" fmla="*/ 3375787 h 6858000"/>
              <a:gd name="connsiteX62" fmla="*/ 1189360 w 8105983"/>
              <a:gd name="connsiteY62" fmla="*/ 3314200 h 6858000"/>
              <a:gd name="connsiteX63" fmla="*/ 1166211 w 8105983"/>
              <a:gd name="connsiteY63" fmla="*/ 3238653 h 6858000"/>
              <a:gd name="connsiteX64" fmla="*/ 1149312 w 8105983"/>
              <a:gd name="connsiteY64" fmla="*/ 3041883 h 6858000"/>
              <a:gd name="connsiteX65" fmla="*/ 1125208 w 8105983"/>
              <a:gd name="connsiteY65" fmla="*/ 2880990 h 6858000"/>
              <a:gd name="connsiteX66" fmla="*/ 1127944 w 8105983"/>
              <a:gd name="connsiteY66" fmla="*/ 2668744 h 6858000"/>
              <a:gd name="connsiteX67" fmla="*/ 1119924 w 8105983"/>
              <a:gd name="connsiteY67" fmla="*/ 2601138 h 6858000"/>
              <a:gd name="connsiteX68" fmla="*/ 1112874 w 8105983"/>
              <a:gd name="connsiteY68" fmla="*/ 2529941 h 6858000"/>
              <a:gd name="connsiteX69" fmla="*/ 1115570 w 8105983"/>
              <a:gd name="connsiteY69" fmla="*/ 2411360 h 6858000"/>
              <a:gd name="connsiteX70" fmla="*/ 1095739 w 8105983"/>
              <a:gd name="connsiteY70" fmla="*/ 2320726 h 6858000"/>
              <a:gd name="connsiteX71" fmla="*/ 1058974 w 8105983"/>
              <a:gd name="connsiteY71" fmla="*/ 2271104 h 6858000"/>
              <a:gd name="connsiteX72" fmla="*/ 1058829 w 8105983"/>
              <a:gd name="connsiteY72" fmla="*/ 2250961 h 6858000"/>
              <a:gd name="connsiteX73" fmla="*/ 1058571 w 8105983"/>
              <a:gd name="connsiteY73" fmla="*/ 2193292 h 6858000"/>
              <a:gd name="connsiteX74" fmla="*/ 1031750 w 8105983"/>
              <a:gd name="connsiteY74" fmla="*/ 2140040 h 6858000"/>
              <a:gd name="connsiteX75" fmla="*/ 1035836 w 8105983"/>
              <a:gd name="connsiteY75" fmla="*/ 2118761 h 6858000"/>
              <a:gd name="connsiteX76" fmla="*/ 1056819 w 8105983"/>
              <a:gd name="connsiteY76" fmla="*/ 2044640 h 6858000"/>
              <a:gd name="connsiteX77" fmla="*/ 1063017 w 8105983"/>
              <a:gd name="connsiteY77" fmla="*/ 1957179 h 6858000"/>
              <a:gd name="connsiteX78" fmla="*/ 1066964 w 8105983"/>
              <a:gd name="connsiteY78" fmla="*/ 1904844 h 6858000"/>
              <a:gd name="connsiteX79" fmla="*/ 1059378 w 8105983"/>
              <a:gd name="connsiteY79" fmla="*/ 1767407 h 6858000"/>
              <a:gd name="connsiteX80" fmla="*/ 1012687 w 8105983"/>
              <a:gd name="connsiteY80" fmla="*/ 1609254 h 6858000"/>
              <a:gd name="connsiteX81" fmla="*/ 998115 w 8105983"/>
              <a:gd name="connsiteY81" fmla="*/ 1474139 h 6858000"/>
              <a:gd name="connsiteX82" fmla="*/ 1003731 w 8105983"/>
              <a:gd name="connsiteY82" fmla="*/ 1461933 h 6858000"/>
              <a:gd name="connsiteX83" fmla="*/ 993625 w 8105983"/>
              <a:gd name="connsiteY83" fmla="*/ 1426833 h 6858000"/>
              <a:gd name="connsiteX84" fmla="*/ 1011601 w 8105983"/>
              <a:gd name="connsiteY84" fmla="*/ 1341591 h 6858000"/>
              <a:gd name="connsiteX85" fmla="*/ 1006910 w 8105983"/>
              <a:gd name="connsiteY85" fmla="*/ 1272242 h 6858000"/>
              <a:gd name="connsiteX86" fmla="*/ 1008435 w 8105983"/>
              <a:gd name="connsiteY86" fmla="*/ 1219394 h 6858000"/>
              <a:gd name="connsiteX87" fmla="*/ 991805 w 8105983"/>
              <a:gd name="connsiteY87" fmla="*/ 1138030 h 6858000"/>
              <a:gd name="connsiteX88" fmla="*/ 954228 w 8105983"/>
              <a:gd name="connsiteY88" fmla="*/ 1039090 h 6858000"/>
              <a:gd name="connsiteX89" fmla="*/ 957451 w 8105983"/>
              <a:gd name="connsiteY89" fmla="*/ 930795 h 6858000"/>
              <a:gd name="connsiteX90" fmla="*/ 954870 w 8105983"/>
              <a:gd name="connsiteY90" fmla="*/ 871450 h 6858000"/>
              <a:gd name="connsiteX91" fmla="*/ 957858 w 8105983"/>
              <a:gd name="connsiteY91" fmla="*/ 826741 h 6858000"/>
              <a:gd name="connsiteX92" fmla="*/ 1012496 w 8105983"/>
              <a:gd name="connsiteY92" fmla="*/ 726642 h 6858000"/>
              <a:gd name="connsiteX93" fmla="*/ 992717 w 8105983"/>
              <a:gd name="connsiteY93" fmla="*/ 676108 h 6858000"/>
              <a:gd name="connsiteX94" fmla="*/ 1024271 w 8105983"/>
              <a:gd name="connsiteY94" fmla="*/ 629088 h 6858000"/>
              <a:gd name="connsiteX95" fmla="*/ 1021623 w 8105983"/>
              <a:gd name="connsiteY95" fmla="*/ 569723 h 6858000"/>
              <a:gd name="connsiteX96" fmla="*/ 994039 w 8105983"/>
              <a:gd name="connsiteY96" fmla="*/ 527194 h 6858000"/>
              <a:gd name="connsiteX97" fmla="*/ 961351 w 8105983"/>
              <a:gd name="connsiteY97" fmla="*/ 474050 h 6858000"/>
              <a:gd name="connsiteX98" fmla="*/ 948041 w 8105983"/>
              <a:gd name="connsiteY98" fmla="*/ 408648 h 6858000"/>
              <a:gd name="connsiteX99" fmla="*/ 938548 w 8105983"/>
              <a:gd name="connsiteY99" fmla="*/ 373517 h 6858000"/>
              <a:gd name="connsiteX100" fmla="*/ 933892 w 8105983"/>
              <a:gd name="connsiteY100" fmla="*/ 346246 h 6858000"/>
              <a:gd name="connsiteX101" fmla="*/ 947764 w 8105983"/>
              <a:gd name="connsiteY101" fmla="*/ 277365 h 6858000"/>
              <a:gd name="connsiteX102" fmla="*/ 942988 w 8105983"/>
              <a:gd name="connsiteY102" fmla="*/ 187470 h 6858000"/>
              <a:gd name="connsiteX103" fmla="*/ 960301 w 8105983"/>
              <a:gd name="connsiteY103" fmla="*/ 71879 h 6858000"/>
              <a:gd name="connsiteX104" fmla="*/ 936515 w 8105983"/>
              <a:gd name="connsiteY104" fmla="*/ 1496 h 6858000"/>
              <a:gd name="connsiteX105" fmla="*/ 1824002 w 8105983"/>
              <a:gd name="connsiteY105" fmla="*/ 1496 h 6858000"/>
              <a:gd name="connsiteX0" fmla="*/ 936515 w 8105983"/>
              <a:gd name="connsiteY0" fmla="*/ 1496 h 6858000"/>
              <a:gd name="connsiteX1" fmla="*/ 8105983 w 8105983"/>
              <a:gd name="connsiteY1" fmla="*/ 0 h 6858000"/>
              <a:gd name="connsiteX2" fmla="*/ 8105983 w 8105983"/>
              <a:gd name="connsiteY2" fmla="*/ 6858000 h 6858000"/>
              <a:gd name="connsiteX3" fmla="*/ 21533 w 8105983"/>
              <a:gd name="connsiteY3" fmla="*/ 6856508 h 6858000"/>
              <a:gd name="connsiteX4" fmla="*/ 21938 w 8105983"/>
              <a:gd name="connsiteY4" fmla="*/ 6855780 h 6858000"/>
              <a:gd name="connsiteX5" fmla="*/ 10425 w 8105983"/>
              <a:gd name="connsiteY5" fmla="*/ 6784979 h 6858000"/>
              <a:gd name="connsiteX6" fmla="*/ 24082 w 8105983"/>
              <a:gd name="connsiteY6" fmla="*/ 6674924 h 6858000"/>
              <a:gd name="connsiteX7" fmla="*/ 41186 w 8105983"/>
              <a:gd name="connsiteY7" fmla="*/ 6566039 h 6858000"/>
              <a:gd name="connsiteX8" fmla="*/ 49113 w 8105983"/>
              <a:gd name="connsiteY8" fmla="*/ 6526653 h 6858000"/>
              <a:gd name="connsiteX9" fmla="*/ 79601 w 8105983"/>
              <a:gd name="connsiteY9" fmla="*/ 6405211 h 6858000"/>
              <a:gd name="connsiteX10" fmla="*/ 89619 w 8105983"/>
              <a:gd name="connsiteY10" fmla="*/ 6363570 h 6858000"/>
              <a:gd name="connsiteX11" fmla="*/ 81565 w 8105983"/>
              <a:gd name="connsiteY11" fmla="*/ 6321477 h 6858000"/>
              <a:gd name="connsiteX12" fmla="*/ 87590 w 8105983"/>
              <a:gd name="connsiteY12" fmla="*/ 6269973 h 6858000"/>
              <a:gd name="connsiteX13" fmla="*/ 90998 w 8105983"/>
              <a:gd name="connsiteY13" fmla="*/ 6239177 h 6858000"/>
              <a:gd name="connsiteX14" fmla="*/ 142003 w 8105983"/>
              <a:gd name="connsiteY14" fmla="*/ 6149197 h 6858000"/>
              <a:gd name="connsiteX15" fmla="*/ 191142 w 8105983"/>
              <a:gd name="connsiteY15" fmla="*/ 6017877 h 6858000"/>
              <a:gd name="connsiteX16" fmla="*/ 203857 w 8105983"/>
              <a:gd name="connsiteY16" fmla="*/ 5975711 h 6858000"/>
              <a:gd name="connsiteX17" fmla="*/ 200721 w 8105983"/>
              <a:gd name="connsiteY17" fmla="*/ 5968992 h 6858000"/>
              <a:gd name="connsiteX18" fmla="*/ 237721 w 8105983"/>
              <a:gd name="connsiteY18" fmla="*/ 5913062 h 6858000"/>
              <a:gd name="connsiteX19" fmla="*/ 291958 w 8105983"/>
              <a:gd name="connsiteY19" fmla="*/ 5756235 h 6858000"/>
              <a:gd name="connsiteX20" fmla="*/ 323648 w 8105983"/>
              <a:gd name="connsiteY20" fmla="*/ 5685507 h 6858000"/>
              <a:gd name="connsiteX21" fmla="*/ 400216 w 8105983"/>
              <a:gd name="connsiteY21" fmla="*/ 5590605 h 6858000"/>
              <a:gd name="connsiteX22" fmla="*/ 413110 w 8105983"/>
              <a:gd name="connsiteY22" fmla="*/ 5493882 h 6858000"/>
              <a:gd name="connsiteX23" fmla="*/ 445738 w 8105983"/>
              <a:gd name="connsiteY23" fmla="*/ 5467080 h 6858000"/>
              <a:gd name="connsiteX24" fmla="*/ 469689 w 8105983"/>
              <a:gd name="connsiteY24" fmla="*/ 5397075 h 6858000"/>
              <a:gd name="connsiteX25" fmla="*/ 602916 w 8105983"/>
              <a:gd name="connsiteY25" fmla="*/ 5202821 h 6858000"/>
              <a:gd name="connsiteX26" fmla="*/ 667649 w 8105983"/>
              <a:gd name="connsiteY26" fmla="*/ 5129105 h 6858000"/>
              <a:gd name="connsiteX27" fmla="*/ 685224 w 8105983"/>
              <a:gd name="connsiteY27" fmla="*/ 5116809 h 6858000"/>
              <a:gd name="connsiteX28" fmla="*/ 685398 w 8105983"/>
              <a:gd name="connsiteY28" fmla="*/ 5116013 h 6858000"/>
              <a:gd name="connsiteX29" fmla="*/ 696934 w 8105983"/>
              <a:gd name="connsiteY29" fmla="*/ 5054989 h 6858000"/>
              <a:gd name="connsiteX30" fmla="*/ 697786 w 8105983"/>
              <a:gd name="connsiteY30" fmla="*/ 5054116 h 6858000"/>
              <a:gd name="connsiteX31" fmla="*/ 695439 w 8105983"/>
              <a:gd name="connsiteY31" fmla="*/ 5050962 h 6858000"/>
              <a:gd name="connsiteX32" fmla="*/ 695662 w 8105983"/>
              <a:gd name="connsiteY32" fmla="*/ 5046141 h 6858000"/>
              <a:gd name="connsiteX33" fmla="*/ 701212 w 8105983"/>
              <a:gd name="connsiteY33" fmla="*/ 5034636 h 6858000"/>
              <a:gd name="connsiteX34" fmla="*/ 704115 w 8105983"/>
              <a:gd name="connsiteY34" fmla="*/ 5030584 h 6858000"/>
              <a:gd name="connsiteX35" fmla="*/ 706626 w 8105983"/>
              <a:gd name="connsiteY35" fmla="*/ 5024073 h 6858000"/>
              <a:gd name="connsiteX36" fmla="*/ 709289 w 8105983"/>
              <a:gd name="connsiteY36" fmla="*/ 5017893 h 6858000"/>
              <a:gd name="connsiteX37" fmla="*/ 717177 w 8105983"/>
              <a:gd name="connsiteY37" fmla="*/ 4942285 h 6858000"/>
              <a:gd name="connsiteX38" fmla="*/ 718039 w 8105983"/>
              <a:gd name="connsiteY38" fmla="*/ 4913701 h 6858000"/>
              <a:gd name="connsiteX39" fmla="*/ 734731 w 8105983"/>
              <a:gd name="connsiteY39" fmla="*/ 4886987 h 6858000"/>
              <a:gd name="connsiteX40" fmla="*/ 734858 w 8105983"/>
              <a:gd name="connsiteY40" fmla="*/ 4882737 h 6858000"/>
              <a:gd name="connsiteX41" fmla="*/ 765242 w 8105983"/>
              <a:gd name="connsiteY41" fmla="*/ 4841844 h 6858000"/>
              <a:gd name="connsiteX42" fmla="*/ 764907 w 8105983"/>
              <a:gd name="connsiteY42" fmla="*/ 4839887 h 6858000"/>
              <a:gd name="connsiteX43" fmla="*/ 774588 w 8105983"/>
              <a:gd name="connsiteY43" fmla="*/ 4829890 h 6858000"/>
              <a:gd name="connsiteX44" fmla="*/ 787687 w 8105983"/>
              <a:gd name="connsiteY44" fmla="*/ 4823185 h 6858000"/>
              <a:gd name="connsiteX45" fmla="*/ 839538 w 8105983"/>
              <a:gd name="connsiteY45" fmla="*/ 4720709 h 6858000"/>
              <a:gd name="connsiteX46" fmla="*/ 908734 w 8105983"/>
              <a:gd name="connsiteY46" fmla="*/ 4609273 h 6858000"/>
              <a:gd name="connsiteX47" fmla="*/ 933874 w 8105983"/>
              <a:gd name="connsiteY47" fmla="*/ 4570151 h 6858000"/>
              <a:gd name="connsiteX48" fmla="*/ 940384 w 8105983"/>
              <a:gd name="connsiteY48" fmla="*/ 4548834 h 6858000"/>
              <a:gd name="connsiteX49" fmla="*/ 945490 w 8105983"/>
              <a:gd name="connsiteY49" fmla="*/ 4506639 h 6858000"/>
              <a:gd name="connsiteX50" fmla="*/ 995564 w 8105983"/>
              <a:gd name="connsiteY50" fmla="*/ 4110321 h 6858000"/>
              <a:gd name="connsiteX51" fmla="*/ 1059978 w 8105983"/>
              <a:gd name="connsiteY51" fmla="*/ 3857202 h 6858000"/>
              <a:gd name="connsiteX52" fmla="*/ 1113287 w 8105983"/>
              <a:gd name="connsiteY52" fmla="*/ 3697238 h 6858000"/>
              <a:gd name="connsiteX53" fmla="*/ 1162154 w 8105983"/>
              <a:gd name="connsiteY53" fmla="*/ 3620698 h 6858000"/>
              <a:gd name="connsiteX54" fmla="*/ 1157502 w 8105983"/>
              <a:gd name="connsiteY54" fmla="*/ 3603550 h 6858000"/>
              <a:gd name="connsiteX55" fmla="*/ 1163757 w 8105983"/>
              <a:gd name="connsiteY55" fmla="*/ 3554065 h 6858000"/>
              <a:gd name="connsiteX56" fmla="*/ 1186836 w 8105983"/>
              <a:gd name="connsiteY56" fmla="*/ 3477686 h 6858000"/>
              <a:gd name="connsiteX57" fmla="*/ 1203307 w 8105983"/>
              <a:gd name="connsiteY57" fmla="*/ 3415297 h 6858000"/>
              <a:gd name="connsiteX58" fmla="*/ 1199752 w 8105983"/>
              <a:gd name="connsiteY58" fmla="*/ 3391834 h 6858000"/>
              <a:gd name="connsiteX59" fmla="*/ 1198722 w 8105983"/>
              <a:gd name="connsiteY59" fmla="*/ 3376244 h 6858000"/>
              <a:gd name="connsiteX60" fmla="*/ 1198780 w 8105983"/>
              <a:gd name="connsiteY60" fmla="*/ 3375968 h 6858000"/>
              <a:gd name="connsiteX61" fmla="*/ 1194354 w 8105983"/>
              <a:gd name="connsiteY61" fmla="*/ 3375787 h 6858000"/>
              <a:gd name="connsiteX62" fmla="*/ 1189360 w 8105983"/>
              <a:gd name="connsiteY62" fmla="*/ 3314200 h 6858000"/>
              <a:gd name="connsiteX63" fmla="*/ 1166211 w 8105983"/>
              <a:gd name="connsiteY63" fmla="*/ 3238653 h 6858000"/>
              <a:gd name="connsiteX64" fmla="*/ 1149312 w 8105983"/>
              <a:gd name="connsiteY64" fmla="*/ 3041883 h 6858000"/>
              <a:gd name="connsiteX65" fmla="*/ 1125208 w 8105983"/>
              <a:gd name="connsiteY65" fmla="*/ 2880990 h 6858000"/>
              <a:gd name="connsiteX66" fmla="*/ 1127944 w 8105983"/>
              <a:gd name="connsiteY66" fmla="*/ 2668744 h 6858000"/>
              <a:gd name="connsiteX67" fmla="*/ 1119924 w 8105983"/>
              <a:gd name="connsiteY67" fmla="*/ 2601138 h 6858000"/>
              <a:gd name="connsiteX68" fmla="*/ 1112874 w 8105983"/>
              <a:gd name="connsiteY68" fmla="*/ 2529941 h 6858000"/>
              <a:gd name="connsiteX69" fmla="*/ 1115570 w 8105983"/>
              <a:gd name="connsiteY69" fmla="*/ 2411360 h 6858000"/>
              <a:gd name="connsiteX70" fmla="*/ 1095739 w 8105983"/>
              <a:gd name="connsiteY70" fmla="*/ 2320726 h 6858000"/>
              <a:gd name="connsiteX71" fmla="*/ 1058974 w 8105983"/>
              <a:gd name="connsiteY71" fmla="*/ 2271104 h 6858000"/>
              <a:gd name="connsiteX72" fmla="*/ 1058829 w 8105983"/>
              <a:gd name="connsiteY72" fmla="*/ 2250961 h 6858000"/>
              <a:gd name="connsiteX73" fmla="*/ 1058571 w 8105983"/>
              <a:gd name="connsiteY73" fmla="*/ 2193292 h 6858000"/>
              <a:gd name="connsiteX74" fmla="*/ 1031750 w 8105983"/>
              <a:gd name="connsiteY74" fmla="*/ 2140040 h 6858000"/>
              <a:gd name="connsiteX75" fmla="*/ 1035836 w 8105983"/>
              <a:gd name="connsiteY75" fmla="*/ 2118761 h 6858000"/>
              <a:gd name="connsiteX76" fmla="*/ 1056819 w 8105983"/>
              <a:gd name="connsiteY76" fmla="*/ 2044640 h 6858000"/>
              <a:gd name="connsiteX77" fmla="*/ 1063017 w 8105983"/>
              <a:gd name="connsiteY77" fmla="*/ 1957179 h 6858000"/>
              <a:gd name="connsiteX78" fmla="*/ 1066964 w 8105983"/>
              <a:gd name="connsiteY78" fmla="*/ 1904844 h 6858000"/>
              <a:gd name="connsiteX79" fmla="*/ 1059378 w 8105983"/>
              <a:gd name="connsiteY79" fmla="*/ 1767407 h 6858000"/>
              <a:gd name="connsiteX80" fmla="*/ 1012687 w 8105983"/>
              <a:gd name="connsiteY80" fmla="*/ 1609254 h 6858000"/>
              <a:gd name="connsiteX81" fmla="*/ 998115 w 8105983"/>
              <a:gd name="connsiteY81" fmla="*/ 1474139 h 6858000"/>
              <a:gd name="connsiteX82" fmla="*/ 1003731 w 8105983"/>
              <a:gd name="connsiteY82" fmla="*/ 1461933 h 6858000"/>
              <a:gd name="connsiteX83" fmla="*/ 993625 w 8105983"/>
              <a:gd name="connsiteY83" fmla="*/ 1426833 h 6858000"/>
              <a:gd name="connsiteX84" fmla="*/ 1011601 w 8105983"/>
              <a:gd name="connsiteY84" fmla="*/ 1341591 h 6858000"/>
              <a:gd name="connsiteX85" fmla="*/ 1006910 w 8105983"/>
              <a:gd name="connsiteY85" fmla="*/ 1272242 h 6858000"/>
              <a:gd name="connsiteX86" fmla="*/ 1008435 w 8105983"/>
              <a:gd name="connsiteY86" fmla="*/ 1219394 h 6858000"/>
              <a:gd name="connsiteX87" fmla="*/ 991805 w 8105983"/>
              <a:gd name="connsiteY87" fmla="*/ 1138030 h 6858000"/>
              <a:gd name="connsiteX88" fmla="*/ 954228 w 8105983"/>
              <a:gd name="connsiteY88" fmla="*/ 1039090 h 6858000"/>
              <a:gd name="connsiteX89" fmla="*/ 957451 w 8105983"/>
              <a:gd name="connsiteY89" fmla="*/ 930795 h 6858000"/>
              <a:gd name="connsiteX90" fmla="*/ 954870 w 8105983"/>
              <a:gd name="connsiteY90" fmla="*/ 871450 h 6858000"/>
              <a:gd name="connsiteX91" fmla="*/ 957858 w 8105983"/>
              <a:gd name="connsiteY91" fmla="*/ 826741 h 6858000"/>
              <a:gd name="connsiteX92" fmla="*/ 1012496 w 8105983"/>
              <a:gd name="connsiteY92" fmla="*/ 726642 h 6858000"/>
              <a:gd name="connsiteX93" fmla="*/ 992717 w 8105983"/>
              <a:gd name="connsiteY93" fmla="*/ 676108 h 6858000"/>
              <a:gd name="connsiteX94" fmla="*/ 1024271 w 8105983"/>
              <a:gd name="connsiteY94" fmla="*/ 629088 h 6858000"/>
              <a:gd name="connsiteX95" fmla="*/ 1021623 w 8105983"/>
              <a:gd name="connsiteY95" fmla="*/ 569723 h 6858000"/>
              <a:gd name="connsiteX96" fmla="*/ 994039 w 8105983"/>
              <a:gd name="connsiteY96" fmla="*/ 527194 h 6858000"/>
              <a:gd name="connsiteX97" fmla="*/ 961351 w 8105983"/>
              <a:gd name="connsiteY97" fmla="*/ 474050 h 6858000"/>
              <a:gd name="connsiteX98" fmla="*/ 948041 w 8105983"/>
              <a:gd name="connsiteY98" fmla="*/ 408648 h 6858000"/>
              <a:gd name="connsiteX99" fmla="*/ 938548 w 8105983"/>
              <a:gd name="connsiteY99" fmla="*/ 373517 h 6858000"/>
              <a:gd name="connsiteX100" fmla="*/ 933892 w 8105983"/>
              <a:gd name="connsiteY100" fmla="*/ 346246 h 6858000"/>
              <a:gd name="connsiteX101" fmla="*/ 947764 w 8105983"/>
              <a:gd name="connsiteY101" fmla="*/ 277365 h 6858000"/>
              <a:gd name="connsiteX102" fmla="*/ 942988 w 8105983"/>
              <a:gd name="connsiteY102" fmla="*/ 187470 h 6858000"/>
              <a:gd name="connsiteX103" fmla="*/ 960301 w 8105983"/>
              <a:gd name="connsiteY103" fmla="*/ 71879 h 6858000"/>
              <a:gd name="connsiteX104" fmla="*/ 936515 w 8105983"/>
              <a:gd name="connsiteY104" fmla="*/ 149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8105983" h="6858000">
                <a:moveTo>
                  <a:pt x="936515" y="1496"/>
                </a:moveTo>
                <a:lnTo>
                  <a:pt x="8105983" y="0"/>
                </a:lnTo>
                <a:lnTo>
                  <a:pt x="8105983" y="6858000"/>
                </a:lnTo>
                <a:lnTo>
                  <a:pt x="21533" y="6856508"/>
                </a:lnTo>
                <a:lnTo>
                  <a:pt x="21938" y="6855780"/>
                </a:lnTo>
                <a:cubicBezTo>
                  <a:pt x="33001" y="6821130"/>
                  <a:pt x="-22139" y="6819829"/>
                  <a:pt x="10425" y="6784979"/>
                </a:cubicBezTo>
                <a:cubicBezTo>
                  <a:pt x="17918" y="6742117"/>
                  <a:pt x="2482" y="6714075"/>
                  <a:pt x="24082" y="6674924"/>
                </a:cubicBezTo>
                <a:cubicBezTo>
                  <a:pt x="31010" y="6634791"/>
                  <a:pt x="28775" y="6599864"/>
                  <a:pt x="41186" y="6566039"/>
                </a:cubicBezTo>
                <a:cubicBezTo>
                  <a:pt x="36995" y="6552099"/>
                  <a:pt x="36681" y="6539039"/>
                  <a:pt x="49113" y="6526653"/>
                </a:cubicBezTo>
                <a:cubicBezTo>
                  <a:pt x="55515" y="6499849"/>
                  <a:pt x="72850" y="6432391"/>
                  <a:pt x="79601" y="6405211"/>
                </a:cubicBezTo>
                <a:cubicBezTo>
                  <a:pt x="73953" y="6385615"/>
                  <a:pt x="96849" y="6383780"/>
                  <a:pt x="89619" y="6363570"/>
                </a:cubicBezTo>
                <a:cubicBezTo>
                  <a:pt x="71868" y="6370854"/>
                  <a:pt x="96562" y="6321103"/>
                  <a:pt x="81565" y="6321477"/>
                </a:cubicBezTo>
                <a:cubicBezTo>
                  <a:pt x="104733" y="6300739"/>
                  <a:pt x="78868" y="6294889"/>
                  <a:pt x="87590" y="6269973"/>
                </a:cubicBezTo>
                <a:cubicBezTo>
                  <a:pt x="96743" y="6257624"/>
                  <a:pt x="98844" y="6249266"/>
                  <a:pt x="90998" y="6239177"/>
                </a:cubicBezTo>
                <a:cubicBezTo>
                  <a:pt x="135290" y="6182037"/>
                  <a:pt x="122511" y="6199997"/>
                  <a:pt x="142003" y="6149197"/>
                </a:cubicBezTo>
                <a:cubicBezTo>
                  <a:pt x="161709" y="6105074"/>
                  <a:pt x="149209" y="6063338"/>
                  <a:pt x="191142" y="6017877"/>
                </a:cubicBezTo>
                <a:cubicBezTo>
                  <a:pt x="202677" y="6009062"/>
                  <a:pt x="208370" y="5990186"/>
                  <a:pt x="203857" y="5975711"/>
                </a:cubicBezTo>
                <a:cubicBezTo>
                  <a:pt x="203081" y="5973221"/>
                  <a:pt x="202024" y="5970958"/>
                  <a:pt x="200721" y="5968992"/>
                </a:cubicBezTo>
                <a:cubicBezTo>
                  <a:pt x="229984" y="5941450"/>
                  <a:pt x="218402" y="5926101"/>
                  <a:pt x="237721" y="5913062"/>
                </a:cubicBezTo>
                <a:cubicBezTo>
                  <a:pt x="252927" y="5877603"/>
                  <a:pt x="277637" y="5794160"/>
                  <a:pt x="291958" y="5756235"/>
                </a:cubicBezTo>
                <a:lnTo>
                  <a:pt x="323648" y="5685507"/>
                </a:lnTo>
                <a:cubicBezTo>
                  <a:pt x="362078" y="5631761"/>
                  <a:pt x="373602" y="5637839"/>
                  <a:pt x="400216" y="5590605"/>
                </a:cubicBezTo>
                <a:lnTo>
                  <a:pt x="413110" y="5493882"/>
                </a:lnTo>
                <a:lnTo>
                  <a:pt x="445738" y="5467080"/>
                </a:lnTo>
                <a:lnTo>
                  <a:pt x="469689" y="5397075"/>
                </a:lnTo>
                <a:cubicBezTo>
                  <a:pt x="495885" y="5353032"/>
                  <a:pt x="569086" y="5252507"/>
                  <a:pt x="602916" y="5202821"/>
                </a:cubicBezTo>
                <a:cubicBezTo>
                  <a:pt x="602916" y="5202170"/>
                  <a:pt x="667651" y="5129757"/>
                  <a:pt x="667649" y="5129105"/>
                </a:cubicBezTo>
                <a:lnTo>
                  <a:pt x="685224" y="5116809"/>
                </a:lnTo>
                <a:cubicBezTo>
                  <a:pt x="685282" y="5116544"/>
                  <a:pt x="685341" y="5116278"/>
                  <a:pt x="685398" y="5116013"/>
                </a:cubicBezTo>
                <a:cubicBezTo>
                  <a:pt x="689755" y="5094378"/>
                  <a:pt x="694892" y="5064981"/>
                  <a:pt x="696934" y="5054989"/>
                </a:cubicBezTo>
                <a:lnTo>
                  <a:pt x="697786" y="5054116"/>
                </a:lnTo>
                <a:lnTo>
                  <a:pt x="695439" y="5050962"/>
                </a:lnTo>
                <a:cubicBezTo>
                  <a:pt x="695515" y="5049356"/>
                  <a:pt x="695589" y="5047750"/>
                  <a:pt x="695662" y="5046141"/>
                </a:cubicBezTo>
                <a:lnTo>
                  <a:pt x="701212" y="5034636"/>
                </a:lnTo>
                <a:lnTo>
                  <a:pt x="704115" y="5030584"/>
                </a:lnTo>
                <a:cubicBezTo>
                  <a:pt x="705811" y="5027691"/>
                  <a:pt x="706547" y="5025637"/>
                  <a:pt x="706626" y="5024073"/>
                </a:cubicBezTo>
                <a:lnTo>
                  <a:pt x="709289" y="5017893"/>
                </a:lnTo>
                <a:cubicBezTo>
                  <a:pt x="711081" y="5004304"/>
                  <a:pt x="715519" y="4957841"/>
                  <a:pt x="717177" y="4942285"/>
                </a:cubicBezTo>
                <a:cubicBezTo>
                  <a:pt x="718635" y="4924920"/>
                  <a:pt x="715113" y="4922917"/>
                  <a:pt x="718039" y="4913701"/>
                </a:cubicBezTo>
                <a:lnTo>
                  <a:pt x="734731" y="4886987"/>
                </a:lnTo>
                <a:cubicBezTo>
                  <a:pt x="734773" y="4885570"/>
                  <a:pt x="734816" y="4884154"/>
                  <a:pt x="734858" y="4882737"/>
                </a:cubicBezTo>
                <a:lnTo>
                  <a:pt x="765242" y="4841844"/>
                </a:lnTo>
                <a:cubicBezTo>
                  <a:pt x="765130" y="4841192"/>
                  <a:pt x="765019" y="4840539"/>
                  <a:pt x="764907" y="4839887"/>
                </a:cubicBezTo>
                <a:lnTo>
                  <a:pt x="774588" y="4829890"/>
                </a:lnTo>
                <a:cubicBezTo>
                  <a:pt x="778423" y="4826909"/>
                  <a:pt x="782733" y="4824577"/>
                  <a:pt x="787687" y="4823185"/>
                </a:cubicBezTo>
                <a:cubicBezTo>
                  <a:pt x="782390" y="4776306"/>
                  <a:pt x="826273" y="4765212"/>
                  <a:pt x="839538" y="4720709"/>
                </a:cubicBezTo>
                <a:cubicBezTo>
                  <a:pt x="870025" y="4695621"/>
                  <a:pt x="880020" y="4633217"/>
                  <a:pt x="908734" y="4609273"/>
                </a:cubicBezTo>
                <a:cubicBezTo>
                  <a:pt x="920276" y="4596194"/>
                  <a:pt x="928210" y="4583061"/>
                  <a:pt x="933874" y="4570151"/>
                </a:cubicBezTo>
                <a:lnTo>
                  <a:pt x="940384" y="4548834"/>
                </a:lnTo>
                <a:lnTo>
                  <a:pt x="945490" y="4506639"/>
                </a:lnTo>
                <a:cubicBezTo>
                  <a:pt x="957600" y="4369106"/>
                  <a:pt x="952226" y="4189421"/>
                  <a:pt x="995564" y="4110321"/>
                </a:cubicBezTo>
                <a:cubicBezTo>
                  <a:pt x="1016320" y="3991196"/>
                  <a:pt x="1040357" y="3926049"/>
                  <a:pt x="1059978" y="3857202"/>
                </a:cubicBezTo>
                <a:cubicBezTo>
                  <a:pt x="1064113" y="3829654"/>
                  <a:pt x="1106827" y="3722704"/>
                  <a:pt x="1113287" y="3697238"/>
                </a:cubicBezTo>
                <a:cubicBezTo>
                  <a:pt x="1116765" y="3683942"/>
                  <a:pt x="1158676" y="3633994"/>
                  <a:pt x="1162154" y="3620698"/>
                </a:cubicBezTo>
                <a:lnTo>
                  <a:pt x="1157502" y="3603550"/>
                </a:lnTo>
                <a:cubicBezTo>
                  <a:pt x="1168062" y="3583827"/>
                  <a:pt x="1151835" y="3573925"/>
                  <a:pt x="1163757" y="3554065"/>
                </a:cubicBezTo>
                <a:cubicBezTo>
                  <a:pt x="1168645" y="3533087"/>
                  <a:pt x="1180245" y="3500814"/>
                  <a:pt x="1186836" y="3477686"/>
                </a:cubicBezTo>
                <a:lnTo>
                  <a:pt x="1203307" y="3415297"/>
                </a:lnTo>
                <a:lnTo>
                  <a:pt x="1199752" y="3391834"/>
                </a:lnTo>
                <a:cubicBezTo>
                  <a:pt x="1199004" y="3385348"/>
                  <a:pt x="1198694" y="3380297"/>
                  <a:pt x="1198722" y="3376244"/>
                </a:cubicBezTo>
                <a:cubicBezTo>
                  <a:pt x="1198742" y="3376152"/>
                  <a:pt x="1198761" y="3376060"/>
                  <a:pt x="1198780" y="3375968"/>
                </a:cubicBezTo>
                <a:lnTo>
                  <a:pt x="1194354" y="3375787"/>
                </a:lnTo>
                <a:cubicBezTo>
                  <a:pt x="1170812" y="3371676"/>
                  <a:pt x="1194574" y="3348023"/>
                  <a:pt x="1189360" y="3314200"/>
                </a:cubicBezTo>
                <a:cubicBezTo>
                  <a:pt x="1187031" y="3280248"/>
                  <a:pt x="1172684" y="3265836"/>
                  <a:pt x="1166211" y="3238653"/>
                </a:cubicBezTo>
                <a:cubicBezTo>
                  <a:pt x="1159536" y="3193267"/>
                  <a:pt x="1156146" y="3101494"/>
                  <a:pt x="1149312" y="3041883"/>
                </a:cubicBezTo>
                <a:cubicBezTo>
                  <a:pt x="1137135" y="2990697"/>
                  <a:pt x="1139305" y="2882059"/>
                  <a:pt x="1125208" y="2880990"/>
                </a:cubicBezTo>
                <a:cubicBezTo>
                  <a:pt x="1122353" y="2807257"/>
                  <a:pt x="1130066" y="2746876"/>
                  <a:pt x="1127944" y="2668744"/>
                </a:cubicBezTo>
                <a:cubicBezTo>
                  <a:pt x="1136197" y="2642302"/>
                  <a:pt x="1122436" y="2624272"/>
                  <a:pt x="1119924" y="2601138"/>
                </a:cubicBezTo>
                <a:cubicBezTo>
                  <a:pt x="1117412" y="2578004"/>
                  <a:pt x="1115366" y="2530459"/>
                  <a:pt x="1112874" y="2529941"/>
                </a:cubicBezTo>
                <a:cubicBezTo>
                  <a:pt x="1110055" y="2495902"/>
                  <a:pt x="1123422" y="2465717"/>
                  <a:pt x="1115570" y="2411360"/>
                </a:cubicBezTo>
                <a:cubicBezTo>
                  <a:pt x="1105801" y="2384352"/>
                  <a:pt x="1119909" y="2357594"/>
                  <a:pt x="1095739" y="2320726"/>
                </a:cubicBezTo>
                <a:cubicBezTo>
                  <a:pt x="1091697" y="2325027"/>
                  <a:pt x="1059808" y="2274843"/>
                  <a:pt x="1058974" y="2271104"/>
                </a:cubicBezTo>
                <a:cubicBezTo>
                  <a:pt x="1058926" y="2264390"/>
                  <a:pt x="1058877" y="2257675"/>
                  <a:pt x="1058829" y="2250961"/>
                </a:cubicBezTo>
                <a:lnTo>
                  <a:pt x="1058571" y="2193292"/>
                </a:lnTo>
                <a:cubicBezTo>
                  <a:pt x="1054058" y="2174806"/>
                  <a:pt x="1035540" y="2152462"/>
                  <a:pt x="1031750" y="2140040"/>
                </a:cubicBezTo>
                <a:cubicBezTo>
                  <a:pt x="1027961" y="2127617"/>
                  <a:pt x="1032288" y="2127828"/>
                  <a:pt x="1035836" y="2118761"/>
                </a:cubicBezTo>
                <a:cubicBezTo>
                  <a:pt x="1055676" y="2127691"/>
                  <a:pt x="1038528" y="2047050"/>
                  <a:pt x="1056819" y="2044640"/>
                </a:cubicBezTo>
                <a:cubicBezTo>
                  <a:pt x="1033883" y="2013648"/>
                  <a:pt x="1067134" y="1998306"/>
                  <a:pt x="1063017" y="1957179"/>
                </a:cubicBezTo>
                <a:cubicBezTo>
                  <a:pt x="1055054" y="1937779"/>
                  <a:pt x="1054683" y="1923814"/>
                  <a:pt x="1066964" y="1904844"/>
                </a:cubicBezTo>
                <a:cubicBezTo>
                  <a:pt x="1027740" y="1815467"/>
                  <a:pt x="1069873" y="1850911"/>
                  <a:pt x="1059378" y="1767407"/>
                </a:cubicBezTo>
                <a:cubicBezTo>
                  <a:pt x="1046860" y="1695437"/>
                  <a:pt x="1052101" y="1679005"/>
                  <a:pt x="1012687" y="1609254"/>
                </a:cubicBezTo>
                <a:cubicBezTo>
                  <a:pt x="1000869" y="1596424"/>
                  <a:pt x="999606" y="1498693"/>
                  <a:pt x="998115" y="1474139"/>
                </a:cubicBezTo>
                <a:cubicBezTo>
                  <a:pt x="996622" y="1449588"/>
                  <a:pt x="1001614" y="1465582"/>
                  <a:pt x="1003731" y="1461933"/>
                </a:cubicBezTo>
                <a:cubicBezTo>
                  <a:pt x="996579" y="1451564"/>
                  <a:pt x="993915" y="1439455"/>
                  <a:pt x="993625" y="1426833"/>
                </a:cubicBezTo>
                <a:lnTo>
                  <a:pt x="1011601" y="1341591"/>
                </a:lnTo>
                <a:cubicBezTo>
                  <a:pt x="997942" y="1316014"/>
                  <a:pt x="1007438" y="1292609"/>
                  <a:pt x="1006910" y="1272242"/>
                </a:cubicBezTo>
                <a:cubicBezTo>
                  <a:pt x="1006382" y="1251876"/>
                  <a:pt x="1006049" y="1223017"/>
                  <a:pt x="1008435" y="1219394"/>
                </a:cubicBezTo>
                <a:cubicBezTo>
                  <a:pt x="966530" y="1182266"/>
                  <a:pt x="1020304" y="1154037"/>
                  <a:pt x="991805" y="1138030"/>
                </a:cubicBezTo>
                <a:cubicBezTo>
                  <a:pt x="980021" y="1071925"/>
                  <a:pt x="979220" y="1054257"/>
                  <a:pt x="954228" y="1039090"/>
                </a:cubicBezTo>
                <a:cubicBezTo>
                  <a:pt x="942020" y="999760"/>
                  <a:pt x="984469" y="953175"/>
                  <a:pt x="957451" y="930795"/>
                </a:cubicBezTo>
                <a:cubicBezTo>
                  <a:pt x="979448" y="924300"/>
                  <a:pt x="940471" y="893399"/>
                  <a:pt x="954870" y="871450"/>
                </a:cubicBezTo>
                <a:cubicBezTo>
                  <a:pt x="967454" y="855601"/>
                  <a:pt x="958558" y="842533"/>
                  <a:pt x="957858" y="826741"/>
                </a:cubicBezTo>
                <a:cubicBezTo>
                  <a:pt x="953131" y="798773"/>
                  <a:pt x="1018527" y="749568"/>
                  <a:pt x="1012496" y="726642"/>
                </a:cubicBezTo>
                <a:lnTo>
                  <a:pt x="992717" y="676108"/>
                </a:lnTo>
                <a:cubicBezTo>
                  <a:pt x="986597" y="628668"/>
                  <a:pt x="1007702" y="658375"/>
                  <a:pt x="1024271" y="629088"/>
                </a:cubicBezTo>
                <a:lnTo>
                  <a:pt x="1021623" y="569723"/>
                </a:lnTo>
                <a:cubicBezTo>
                  <a:pt x="995271" y="554318"/>
                  <a:pt x="1010685" y="532133"/>
                  <a:pt x="994039" y="527194"/>
                </a:cubicBezTo>
                <a:cubicBezTo>
                  <a:pt x="978948" y="489514"/>
                  <a:pt x="976105" y="479060"/>
                  <a:pt x="961351" y="474050"/>
                </a:cubicBezTo>
                <a:cubicBezTo>
                  <a:pt x="957263" y="452979"/>
                  <a:pt x="964818" y="417648"/>
                  <a:pt x="948041" y="408648"/>
                </a:cubicBezTo>
                <a:cubicBezTo>
                  <a:pt x="958291" y="401168"/>
                  <a:pt x="934281" y="389016"/>
                  <a:pt x="938548" y="373517"/>
                </a:cubicBezTo>
                <a:cubicBezTo>
                  <a:pt x="942736" y="361969"/>
                  <a:pt x="936427" y="355592"/>
                  <a:pt x="933892" y="346246"/>
                </a:cubicBezTo>
                <a:cubicBezTo>
                  <a:pt x="927640" y="330262"/>
                  <a:pt x="953983" y="290114"/>
                  <a:pt x="947764" y="277365"/>
                </a:cubicBezTo>
                <a:lnTo>
                  <a:pt x="942988" y="187470"/>
                </a:lnTo>
                <a:lnTo>
                  <a:pt x="960301" y="71879"/>
                </a:lnTo>
                <a:lnTo>
                  <a:pt x="936515" y="1496"/>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8" name="Imagen 7">
            <a:extLst>
              <a:ext uri="{FF2B5EF4-FFF2-40B4-BE49-F238E27FC236}">
                <a16:creationId xmlns:a16="http://schemas.microsoft.com/office/drawing/2014/main" id="{8CD4296A-DAAB-4F0F-9BE7-0B38510D714B}"/>
              </a:ext>
            </a:extLst>
          </p:cNvPr>
          <p:cNvPicPr>
            <a:picLocks noChangeAspect="1"/>
          </p:cNvPicPr>
          <p:nvPr/>
        </p:nvPicPr>
        <p:blipFill rotWithShape="1">
          <a:blip r:embed="rId5"/>
          <a:srcRect l="30625" t="46359" r="31875" b="13273"/>
          <a:stretch/>
        </p:blipFill>
        <p:spPr>
          <a:xfrm>
            <a:off x="130743" y="1054315"/>
            <a:ext cx="4987160" cy="2680597"/>
          </a:xfrm>
          <a:prstGeom prst="rect">
            <a:avLst/>
          </a:prstGeom>
          <a:ln>
            <a:noFill/>
          </a:ln>
          <a:effectLst>
            <a:softEdge rad="112500"/>
          </a:effectLst>
        </p:spPr>
      </p:pic>
      <p:sp>
        <p:nvSpPr>
          <p:cNvPr id="10" name="Título 9">
            <a:extLst>
              <a:ext uri="{FF2B5EF4-FFF2-40B4-BE49-F238E27FC236}">
                <a16:creationId xmlns:a16="http://schemas.microsoft.com/office/drawing/2014/main" id="{355601B8-1CAF-4DF7-96FF-706A9F1D4405}"/>
              </a:ext>
            </a:extLst>
          </p:cNvPr>
          <p:cNvSpPr>
            <a:spLocks noGrp="1"/>
          </p:cNvSpPr>
          <p:nvPr>
            <p:ph type="title"/>
          </p:nvPr>
        </p:nvSpPr>
        <p:spPr>
          <a:xfrm>
            <a:off x="5450889" y="529008"/>
            <a:ext cx="6335820" cy="3554720"/>
          </a:xfrm>
        </p:spPr>
        <p:txBody>
          <a:bodyPr>
            <a:noAutofit/>
          </a:bodyPr>
          <a:lstStyle/>
          <a:p>
            <a:pPr algn="just"/>
            <a:r>
              <a:rPr lang="es-MX" sz="2000" cap="none" dirty="0">
                <a:latin typeface="Times New Roman" panose="02020603050405020304" pitchFamily="18" charset="0"/>
                <a:cs typeface="Times New Roman" panose="02020603050405020304" pitchFamily="18" charset="0"/>
              </a:rPr>
              <a:t>Hace unos 5000 años que los primeros habitantes de los distintos pueblos o tribus del mundo empezaron a realizar trueques y a </a:t>
            </a:r>
            <a:r>
              <a:rPr lang="es-EC" sz="2000" cap="none" dirty="0">
                <a:latin typeface="Times New Roman" panose="02020603050405020304" pitchFamily="18" charset="0"/>
                <a:cs typeface="Times New Roman" panose="02020603050405020304" pitchFamily="18" charset="0"/>
              </a:rPr>
              <a:t>comercial, de</a:t>
            </a:r>
            <a:r>
              <a:rPr lang="es-MX" sz="2000" cap="none" dirty="0">
                <a:latin typeface="Times New Roman" panose="02020603050405020304" pitchFamily="18" charset="0"/>
                <a:cs typeface="Times New Roman" panose="02020603050405020304" pitchFamily="18" charset="0"/>
              </a:rPr>
              <a:t> modo que se las ingeniaba de la mejor manera posible porque no sabía contar ni sé habían inventado los número.</a:t>
            </a:r>
            <a:endParaRPr lang="es-EC" sz="20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9067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940161"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DD09DAA-F201-442D-82D4-5A51DD8C6884}"/>
              </a:ext>
            </a:extLst>
          </p:cNvPr>
          <p:cNvSpPr>
            <a:spLocks noGrp="1"/>
          </p:cNvSpPr>
          <p:nvPr>
            <p:ph type="title"/>
          </p:nvPr>
        </p:nvSpPr>
        <p:spPr>
          <a:xfrm>
            <a:off x="1050879" y="609601"/>
            <a:ext cx="4476464" cy="1216024"/>
          </a:xfrm>
        </p:spPr>
        <p:txBody>
          <a:bodyPr>
            <a:normAutofit fontScale="90000"/>
          </a:bodyPr>
          <a:lstStyle/>
          <a:p>
            <a:pPr algn="ctr">
              <a:lnSpc>
                <a:spcPct val="100000"/>
              </a:lnSpc>
            </a:pPr>
            <a:r>
              <a:rPr lang="es-MX" sz="2200" dirty="0"/>
              <a:t>ANOTACIÓN CONTABLE DE LOS INGRESOS y COBROS</a:t>
            </a:r>
            <a:endParaRPr lang="es-EC" sz="2200" dirty="0"/>
          </a:p>
        </p:txBody>
      </p:sp>
      <p:sp>
        <p:nvSpPr>
          <p:cNvPr id="9" name="Content Placeholder 8">
            <a:extLst>
              <a:ext uri="{FF2B5EF4-FFF2-40B4-BE49-F238E27FC236}">
                <a16:creationId xmlns:a16="http://schemas.microsoft.com/office/drawing/2014/main" id="{AA654F40-E260-49B3-AADC-E4032E9AF436}"/>
              </a:ext>
            </a:extLst>
          </p:cNvPr>
          <p:cNvSpPr>
            <a:spLocks noGrp="1"/>
          </p:cNvSpPr>
          <p:nvPr>
            <p:ph idx="1"/>
          </p:nvPr>
        </p:nvSpPr>
        <p:spPr>
          <a:xfrm>
            <a:off x="782321" y="2163685"/>
            <a:ext cx="4144522" cy="4107020"/>
          </a:xfrm>
        </p:spPr>
        <p:txBody>
          <a:bodyPr>
            <a:normAutofit/>
          </a:bodyPr>
          <a:lstStyle/>
          <a:p>
            <a:pPr marL="432435" marR="329565" algn="just">
              <a:lnSpc>
                <a:spcPct val="90000"/>
              </a:lnSpc>
              <a:spcBef>
                <a:spcPts val="30"/>
              </a:spcBef>
              <a:spcAft>
                <a:spcPts val="0"/>
              </a:spcAft>
            </a:pPr>
            <a:r>
              <a:rPr lang="es-ES" sz="1800" dirty="0">
                <a:effectLst/>
                <a:latin typeface="Times New Roman" panose="02020603050405020304" pitchFamily="18" charset="0"/>
                <a:ea typeface="Times New Roman" panose="02020603050405020304" pitchFamily="18" charset="0"/>
              </a:rPr>
              <a:t>La venta se produce cuando se entrega el producto y se emite la factura. Esto corresponde al ingreso contable y se anota en la cuenta de pérdidas y ganancias.</a:t>
            </a:r>
            <a:endParaRPr lang="es-EC" sz="1800" dirty="0">
              <a:effectLst/>
              <a:latin typeface="Times New Roman" panose="02020603050405020304" pitchFamily="18" charset="0"/>
              <a:ea typeface="Times New Roman" panose="02020603050405020304" pitchFamily="18" charset="0"/>
            </a:endParaRPr>
          </a:p>
          <a:p>
            <a:pPr marL="432435" marR="320675" algn="just">
              <a:lnSpc>
                <a:spcPct val="90000"/>
              </a:lnSpc>
              <a:spcAft>
                <a:spcPts val="0"/>
              </a:spcAft>
            </a:pPr>
            <a:r>
              <a:rPr lang="es-ES" sz="1800" dirty="0">
                <a:effectLst/>
                <a:latin typeface="Times New Roman" panose="02020603050405020304" pitchFamily="18" charset="0"/>
                <a:ea typeface="Times New Roman" panose="02020603050405020304" pitchFamily="18" charset="0"/>
              </a:rPr>
              <a:t>Este ingreso se puede cobrar en efectivo en el mismo momento que se realiza la venta o retrasar el cobro un tiempo determinado. Este movimiento en la contabilidad afecta a las cuentas de tesorería, es decir, al balance.</a:t>
            </a:r>
            <a:endParaRPr lang="es-EC" sz="1800" dirty="0">
              <a:effectLst/>
              <a:latin typeface="Times New Roman" panose="02020603050405020304" pitchFamily="18" charset="0"/>
              <a:ea typeface="Times New Roman" panose="02020603050405020304" pitchFamily="18" charset="0"/>
            </a:endParaRPr>
          </a:p>
          <a:p>
            <a:endParaRPr lang="en-US" dirty="0"/>
          </a:p>
        </p:txBody>
      </p:sp>
      <p:pic>
        <p:nvPicPr>
          <p:cNvPr id="5" name="Marcador de contenido 4" descr="Interfaz de usuario gráfica&#10;&#10;Descripción generada automáticamente">
            <a:extLst>
              <a:ext uri="{FF2B5EF4-FFF2-40B4-BE49-F238E27FC236}">
                <a16:creationId xmlns:a16="http://schemas.microsoft.com/office/drawing/2014/main" id="{EB2FCA53-AE88-48FF-92BF-355A01ACD29A}"/>
              </a:ext>
            </a:extLst>
          </p:cNvPr>
          <p:cNvPicPr>
            <a:picLocks noChangeAspect="1"/>
          </p:cNvPicPr>
          <p:nvPr/>
        </p:nvPicPr>
        <p:blipFill rotWithShape="1">
          <a:blip r:embed="rId2">
            <a:extLst>
              <a:ext uri="{28A0092B-C50C-407E-A947-70E740481C1C}">
                <a14:useLocalDpi xmlns:a14="http://schemas.microsoft.com/office/drawing/2010/main" val="0"/>
              </a:ext>
            </a:extLst>
          </a:blip>
          <a:srcRect l="3895" r="28746" b="-1"/>
          <a:stretch/>
        </p:blipFill>
        <p:spPr>
          <a:xfrm>
            <a:off x="5251840" y="10"/>
            <a:ext cx="6940161" cy="6868876"/>
          </a:xfrm>
          <a:custGeom>
            <a:avLst/>
            <a:gdLst/>
            <a:ahLst/>
            <a:cxnLst/>
            <a:rect l="l" t="t" r="r" b="b"/>
            <a:pathLst>
              <a:path w="6940161" h="6857999">
                <a:moveTo>
                  <a:pt x="857190" y="0"/>
                </a:moveTo>
                <a:lnTo>
                  <a:pt x="6940161" y="0"/>
                </a:lnTo>
                <a:lnTo>
                  <a:pt x="6940161" y="6857999"/>
                </a:lnTo>
                <a:lnTo>
                  <a:pt x="496459" y="6857999"/>
                </a:lnTo>
                <a:lnTo>
                  <a:pt x="486507" y="6839466"/>
                </a:lnTo>
                <a:cubicBezTo>
                  <a:pt x="477389" y="6820641"/>
                  <a:pt x="471173" y="6801859"/>
                  <a:pt x="480078" y="6795812"/>
                </a:cubicBezTo>
                <a:cubicBezTo>
                  <a:pt x="475408" y="6761382"/>
                  <a:pt x="493736" y="6723009"/>
                  <a:pt x="482330" y="6676796"/>
                </a:cubicBezTo>
                <a:cubicBezTo>
                  <a:pt x="479519" y="6617030"/>
                  <a:pt x="476161" y="6634511"/>
                  <a:pt x="469648" y="6539722"/>
                </a:cubicBezTo>
                <a:cubicBezTo>
                  <a:pt x="459969" y="6498384"/>
                  <a:pt x="496382" y="6456575"/>
                  <a:pt x="477855" y="6433501"/>
                </a:cubicBezTo>
                <a:cubicBezTo>
                  <a:pt x="464018" y="6378655"/>
                  <a:pt x="442310" y="6325849"/>
                  <a:pt x="414008" y="6271586"/>
                </a:cubicBezTo>
                <a:cubicBezTo>
                  <a:pt x="378091" y="6226697"/>
                  <a:pt x="377466" y="6140798"/>
                  <a:pt x="299660" y="6080454"/>
                </a:cubicBezTo>
                <a:cubicBezTo>
                  <a:pt x="268606" y="6014324"/>
                  <a:pt x="244498" y="5964143"/>
                  <a:pt x="221239" y="5913249"/>
                </a:cubicBezTo>
                <a:cubicBezTo>
                  <a:pt x="210139" y="5897439"/>
                  <a:pt x="175369" y="5809427"/>
                  <a:pt x="160103" y="5775094"/>
                </a:cubicBezTo>
                <a:cubicBezTo>
                  <a:pt x="87298" y="5686529"/>
                  <a:pt x="103897" y="5672717"/>
                  <a:pt x="87873" y="5573809"/>
                </a:cubicBezTo>
                <a:cubicBezTo>
                  <a:pt x="76224" y="5541231"/>
                  <a:pt x="76748" y="5525076"/>
                  <a:pt x="57933" y="5490695"/>
                </a:cubicBezTo>
                <a:lnTo>
                  <a:pt x="30889" y="5398377"/>
                </a:lnTo>
                <a:lnTo>
                  <a:pt x="34140" y="5390971"/>
                </a:lnTo>
                <a:lnTo>
                  <a:pt x="35928" y="5390229"/>
                </a:lnTo>
                <a:lnTo>
                  <a:pt x="16968" y="5309266"/>
                </a:lnTo>
                <a:cubicBezTo>
                  <a:pt x="13970" y="5303642"/>
                  <a:pt x="-917" y="5289094"/>
                  <a:pt x="2490" y="5276920"/>
                </a:cubicBezTo>
                <a:lnTo>
                  <a:pt x="24907" y="5208159"/>
                </a:lnTo>
                <a:lnTo>
                  <a:pt x="31839" y="5162682"/>
                </a:lnTo>
                <a:cubicBezTo>
                  <a:pt x="28501" y="5155528"/>
                  <a:pt x="24609" y="5048935"/>
                  <a:pt x="18796" y="5043371"/>
                </a:cubicBezTo>
                <a:cubicBezTo>
                  <a:pt x="54584" y="4976689"/>
                  <a:pt x="5001" y="4985095"/>
                  <a:pt x="14358" y="4908985"/>
                </a:cubicBezTo>
                <a:cubicBezTo>
                  <a:pt x="17201" y="4816358"/>
                  <a:pt x="5675" y="4749418"/>
                  <a:pt x="4769" y="4643799"/>
                </a:cubicBezTo>
                <a:cubicBezTo>
                  <a:pt x="4111" y="4581455"/>
                  <a:pt x="-7137" y="4509050"/>
                  <a:pt x="7402" y="4395547"/>
                </a:cubicBezTo>
                <a:cubicBezTo>
                  <a:pt x="11591" y="4330720"/>
                  <a:pt x="28535" y="4313913"/>
                  <a:pt x="23462" y="4274064"/>
                </a:cubicBezTo>
                <a:cubicBezTo>
                  <a:pt x="22995" y="4245538"/>
                  <a:pt x="22530" y="4217012"/>
                  <a:pt x="22063" y="4188486"/>
                </a:cubicBezTo>
                <a:lnTo>
                  <a:pt x="24672" y="4170100"/>
                </a:lnTo>
                <a:lnTo>
                  <a:pt x="34973" y="4166123"/>
                </a:lnTo>
                <a:lnTo>
                  <a:pt x="26424" y="4120096"/>
                </a:lnTo>
                <a:cubicBezTo>
                  <a:pt x="28986" y="4109871"/>
                  <a:pt x="49338" y="4079429"/>
                  <a:pt x="47886" y="4066698"/>
                </a:cubicBezTo>
                <a:cubicBezTo>
                  <a:pt x="26522" y="4022850"/>
                  <a:pt x="34453" y="4030338"/>
                  <a:pt x="47327" y="3969172"/>
                </a:cubicBezTo>
                <a:cubicBezTo>
                  <a:pt x="40297" y="3948973"/>
                  <a:pt x="40044" y="3857354"/>
                  <a:pt x="53093" y="3844350"/>
                </a:cubicBezTo>
                <a:cubicBezTo>
                  <a:pt x="55739" y="3830819"/>
                  <a:pt x="50778" y="3815585"/>
                  <a:pt x="64866" y="3808459"/>
                </a:cubicBezTo>
                <a:cubicBezTo>
                  <a:pt x="81775" y="3797121"/>
                  <a:pt x="54599" y="3752382"/>
                  <a:pt x="74864" y="3757643"/>
                </a:cubicBezTo>
                <a:cubicBezTo>
                  <a:pt x="56224" y="3725828"/>
                  <a:pt x="74270" y="3660981"/>
                  <a:pt x="82640" y="3632606"/>
                </a:cubicBezTo>
                <a:cubicBezTo>
                  <a:pt x="85981" y="3582255"/>
                  <a:pt x="88778" y="3571708"/>
                  <a:pt x="89222" y="3534990"/>
                </a:cubicBezTo>
                <a:cubicBezTo>
                  <a:pt x="92019" y="3533125"/>
                  <a:pt x="80706" y="3481126"/>
                  <a:pt x="79835" y="3454133"/>
                </a:cubicBezTo>
                <a:cubicBezTo>
                  <a:pt x="78963" y="3427139"/>
                  <a:pt x="96173" y="3390611"/>
                  <a:pt x="83991" y="3373027"/>
                </a:cubicBezTo>
                <a:cubicBezTo>
                  <a:pt x="80767" y="3298527"/>
                  <a:pt x="69808" y="3290617"/>
                  <a:pt x="62958" y="3222737"/>
                </a:cubicBezTo>
                <a:cubicBezTo>
                  <a:pt x="59618" y="3146284"/>
                  <a:pt x="39695" y="3184007"/>
                  <a:pt x="49209" y="3118188"/>
                </a:cubicBezTo>
                <a:cubicBezTo>
                  <a:pt x="65221" y="3109217"/>
                  <a:pt x="85573" y="3024732"/>
                  <a:pt x="78480" y="3003808"/>
                </a:cubicBezTo>
                <a:cubicBezTo>
                  <a:pt x="78037" y="2966753"/>
                  <a:pt x="77812" y="2989870"/>
                  <a:pt x="77566" y="2944921"/>
                </a:cubicBezTo>
                <a:lnTo>
                  <a:pt x="94406" y="2877744"/>
                </a:lnTo>
                <a:cubicBezTo>
                  <a:pt x="87936" y="2880724"/>
                  <a:pt x="108480" y="2822146"/>
                  <a:pt x="108051" y="2807161"/>
                </a:cubicBezTo>
                <a:cubicBezTo>
                  <a:pt x="110507" y="2775643"/>
                  <a:pt x="80880" y="2769288"/>
                  <a:pt x="107377" y="2752347"/>
                </a:cubicBezTo>
                <a:lnTo>
                  <a:pt x="114975" y="2748299"/>
                </a:lnTo>
                <a:cubicBezTo>
                  <a:pt x="115205" y="2745962"/>
                  <a:pt x="115434" y="2743625"/>
                  <a:pt x="115663" y="2741288"/>
                </a:cubicBezTo>
                <a:cubicBezTo>
                  <a:pt x="115098" y="2737657"/>
                  <a:pt x="112995" y="2735847"/>
                  <a:pt x="107929" y="2737160"/>
                </a:cubicBezTo>
                <a:cubicBezTo>
                  <a:pt x="126569" y="2705347"/>
                  <a:pt x="119693" y="2699356"/>
                  <a:pt x="122707" y="2659631"/>
                </a:cubicBezTo>
                <a:cubicBezTo>
                  <a:pt x="135394" y="2612127"/>
                  <a:pt x="120483" y="2628594"/>
                  <a:pt x="145471" y="2573336"/>
                </a:cubicBezTo>
                <a:cubicBezTo>
                  <a:pt x="156086" y="2559732"/>
                  <a:pt x="170382" y="2541339"/>
                  <a:pt x="170626" y="2528057"/>
                </a:cubicBezTo>
                <a:lnTo>
                  <a:pt x="202713" y="2489594"/>
                </a:lnTo>
                <a:cubicBezTo>
                  <a:pt x="203853" y="2487774"/>
                  <a:pt x="204248" y="2473350"/>
                  <a:pt x="203650" y="2468303"/>
                </a:cubicBezTo>
                <a:lnTo>
                  <a:pt x="223316" y="2460480"/>
                </a:lnTo>
                <a:lnTo>
                  <a:pt x="215120" y="2423535"/>
                </a:lnTo>
                <a:lnTo>
                  <a:pt x="223455" y="2404394"/>
                </a:lnTo>
                <a:cubicBezTo>
                  <a:pt x="243490" y="2392610"/>
                  <a:pt x="229596" y="2347474"/>
                  <a:pt x="238853" y="2324643"/>
                </a:cubicBezTo>
                <a:cubicBezTo>
                  <a:pt x="239504" y="2297698"/>
                  <a:pt x="266477" y="2284202"/>
                  <a:pt x="272463" y="2255535"/>
                </a:cubicBezTo>
                <a:cubicBezTo>
                  <a:pt x="290597" y="2249648"/>
                  <a:pt x="306594" y="2207828"/>
                  <a:pt x="294092" y="2184679"/>
                </a:cubicBezTo>
                <a:lnTo>
                  <a:pt x="323221" y="2093132"/>
                </a:lnTo>
                <a:cubicBezTo>
                  <a:pt x="348282" y="2084587"/>
                  <a:pt x="366071" y="1985868"/>
                  <a:pt x="377324" y="1950235"/>
                </a:cubicBezTo>
                <a:cubicBezTo>
                  <a:pt x="397581" y="1920183"/>
                  <a:pt x="445208" y="1898905"/>
                  <a:pt x="457649" y="1861568"/>
                </a:cubicBezTo>
                <a:cubicBezTo>
                  <a:pt x="464664" y="1810687"/>
                  <a:pt x="447457" y="1869507"/>
                  <a:pt x="451972" y="1809499"/>
                </a:cubicBezTo>
                <a:cubicBezTo>
                  <a:pt x="450982" y="1754297"/>
                  <a:pt x="465413" y="1767680"/>
                  <a:pt x="474550" y="1693716"/>
                </a:cubicBezTo>
                <a:cubicBezTo>
                  <a:pt x="473258" y="1654244"/>
                  <a:pt x="481626" y="1627007"/>
                  <a:pt x="481301" y="1605195"/>
                </a:cubicBezTo>
                <a:cubicBezTo>
                  <a:pt x="490491" y="1568952"/>
                  <a:pt x="493569" y="1564518"/>
                  <a:pt x="497837" y="1516217"/>
                </a:cubicBezTo>
                <a:cubicBezTo>
                  <a:pt x="503639" y="1488452"/>
                  <a:pt x="534082" y="1457870"/>
                  <a:pt x="513281" y="1429841"/>
                </a:cubicBezTo>
                <a:cubicBezTo>
                  <a:pt x="527326" y="1412325"/>
                  <a:pt x="570430" y="1413592"/>
                  <a:pt x="550104" y="1380081"/>
                </a:cubicBezTo>
                <a:cubicBezTo>
                  <a:pt x="575583" y="1394128"/>
                  <a:pt x="551452" y="1335176"/>
                  <a:pt x="574526" y="1334891"/>
                </a:cubicBezTo>
                <a:cubicBezTo>
                  <a:pt x="593486" y="1336427"/>
                  <a:pt x="633157" y="1194568"/>
                  <a:pt x="638123" y="1185551"/>
                </a:cubicBezTo>
                <a:cubicBezTo>
                  <a:pt x="647468" y="1149210"/>
                  <a:pt x="657504" y="1148087"/>
                  <a:pt x="664747" y="1111168"/>
                </a:cubicBezTo>
                <a:cubicBezTo>
                  <a:pt x="679107" y="1057226"/>
                  <a:pt x="652121" y="1022543"/>
                  <a:pt x="664913" y="993353"/>
                </a:cubicBezTo>
                <a:cubicBezTo>
                  <a:pt x="684189" y="960214"/>
                  <a:pt x="707497" y="867450"/>
                  <a:pt x="721256" y="813953"/>
                </a:cubicBezTo>
                <a:cubicBezTo>
                  <a:pt x="734607" y="746430"/>
                  <a:pt x="738988" y="666470"/>
                  <a:pt x="745023" y="588218"/>
                </a:cubicBezTo>
                <a:cubicBezTo>
                  <a:pt x="735393" y="475380"/>
                  <a:pt x="719076" y="536119"/>
                  <a:pt x="725253" y="376479"/>
                </a:cubicBezTo>
                <a:lnTo>
                  <a:pt x="735457" y="280992"/>
                </a:lnTo>
                <a:cubicBezTo>
                  <a:pt x="735270" y="276227"/>
                  <a:pt x="742007" y="223140"/>
                  <a:pt x="741820" y="218374"/>
                </a:cubicBezTo>
                <a:lnTo>
                  <a:pt x="735299" y="188178"/>
                </a:lnTo>
                <a:lnTo>
                  <a:pt x="764938" y="152404"/>
                </a:lnTo>
                <a:cubicBezTo>
                  <a:pt x="776066" y="136342"/>
                  <a:pt x="783668" y="122048"/>
                  <a:pt x="802071" y="91810"/>
                </a:cubicBezTo>
                <a:lnTo>
                  <a:pt x="849585" y="3016"/>
                </a:lnTo>
                <a:close/>
              </a:path>
            </a:pathLst>
          </a:custGeom>
        </p:spPr>
      </p:pic>
    </p:spTree>
    <p:extLst>
      <p:ext uri="{BB962C8B-B14F-4D97-AF65-F5344CB8AC3E}">
        <p14:creationId xmlns:p14="http://schemas.microsoft.com/office/powerpoint/2010/main" val="3318864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Marcador de contenido 4" descr="Interfaz de usuario gráfica&#10;&#10;Descripción generada automáticamente">
            <a:extLst>
              <a:ext uri="{FF2B5EF4-FFF2-40B4-BE49-F238E27FC236}">
                <a16:creationId xmlns:a16="http://schemas.microsoft.com/office/drawing/2014/main" id="{A76F4EA1-8041-4F5A-AA38-1D99411C0411}"/>
              </a:ext>
            </a:extLst>
          </p:cNvPr>
          <p:cNvPicPr>
            <a:picLocks noChangeAspect="1"/>
          </p:cNvPicPr>
          <p:nvPr/>
        </p:nvPicPr>
        <p:blipFill rotWithShape="1">
          <a:blip r:embed="rId2">
            <a:extLst>
              <a:ext uri="{28A0092B-C50C-407E-A947-70E740481C1C}">
                <a14:useLocalDpi xmlns:a14="http://schemas.microsoft.com/office/drawing/2010/main" val="0"/>
              </a:ext>
            </a:extLst>
          </a:blip>
          <a:srcRect t="13578" b="2047"/>
          <a:stretch/>
        </p:blipFill>
        <p:spPr>
          <a:xfrm>
            <a:off x="1" y="1"/>
            <a:ext cx="12192000" cy="6857999"/>
          </a:xfrm>
          <a:prstGeom prst="rect">
            <a:avLst/>
          </a:prstGeom>
        </p:spPr>
      </p:pic>
      <p:sp useBgFill="1">
        <p:nvSpPr>
          <p:cNvPr id="11" name="Freeform: Shape 10">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89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ítulo 1">
            <a:extLst>
              <a:ext uri="{FF2B5EF4-FFF2-40B4-BE49-F238E27FC236}">
                <a16:creationId xmlns:a16="http://schemas.microsoft.com/office/drawing/2014/main" id="{A655957A-7899-48D1-91DD-E205D0F43672}"/>
              </a:ext>
            </a:extLst>
          </p:cNvPr>
          <p:cNvSpPr>
            <a:spLocks noGrp="1"/>
          </p:cNvSpPr>
          <p:nvPr>
            <p:ph type="title"/>
          </p:nvPr>
        </p:nvSpPr>
        <p:spPr>
          <a:xfrm>
            <a:off x="1037809" y="1071350"/>
            <a:ext cx="4775162" cy="1475906"/>
          </a:xfrm>
        </p:spPr>
        <p:txBody>
          <a:bodyPr>
            <a:normAutofit fontScale="90000"/>
          </a:bodyPr>
          <a:lstStyle/>
          <a:p>
            <a:pPr algn="ctr">
              <a:lnSpc>
                <a:spcPct val="100000"/>
              </a:lnSpc>
            </a:pPr>
            <a:r>
              <a:rPr lang="es-MX" sz="2400"/>
              <a:t>ANOTACIÓN CONTABLE DE LOS GASTOS y LOS PAGOS</a:t>
            </a:r>
            <a:endParaRPr lang="es-EC" sz="2400"/>
          </a:p>
        </p:txBody>
      </p:sp>
      <p:sp>
        <p:nvSpPr>
          <p:cNvPr id="13"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64666"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22A7EB86-B20A-46F4-B550-394F132C3EB9}"/>
              </a:ext>
            </a:extLst>
          </p:cNvPr>
          <p:cNvSpPr>
            <a:spLocks noGrp="1"/>
          </p:cNvSpPr>
          <p:nvPr>
            <p:ph idx="1"/>
          </p:nvPr>
        </p:nvSpPr>
        <p:spPr>
          <a:xfrm>
            <a:off x="1189319" y="2547257"/>
            <a:ext cx="4458446" cy="3239392"/>
          </a:xfrm>
        </p:spPr>
        <p:txBody>
          <a:bodyPr anchor="ctr">
            <a:normAutofit/>
          </a:bodyPr>
          <a:lstStyle/>
          <a:p>
            <a:pPr algn="just">
              <a:lnSpc>
                <a:spcPct val="90000"/>
              </a:lnSpc>
            </a:pPr>
            <a:r>
              <a:rPr lang="es-MX" sz="1700">
                <a:latin typeface="Calibri" panose="020F0502020204030204" pitchFamily="34" charset="0"/>
                <a:cs typeface="Calibri" panose="020F0502020204030204" pitchFamily="34" charset="0"/>
              </a:rPr>
              <a:t>Lo mismo ocurre cuando la operación que realiza la empresa es de compra, ésta se produce cuando nos entregan el producto y nos emiten la factura. Esto corresponde a un gasto contable y se anota en la cuenta de pérdidas y ganancias.</a:t>
            </a:r>
          </a:p>
          <a:p>
            <a:pPr algn="just">
              <a:lnSpc>
                <a:spcPct val="90000"/>
              </a:lnSpc>
            </a:pPr>
            <a:r>
              <a:rPr lang="es-MX" sz="1700">
                <a:latin typeface="Calibri" panose="020F0502020204030204" pitchFamily="34" charset="0"/>
                <a:cs typeface="Calibri" panose="020F0502020204030204" pitchFamily="34" charset="0"/>
              </a:rPr>
              <a:t>Este pago se puede hacer en efectivo en el mismo momento en el que se realiza la compra o retrasar el pago un tiempo determinado. En la contabilidad este movimiento afecta a las cuentas de tesorería, es decir, al balance.</a:t>
            </a:r>
          </a:p>
          <a:p>
            <a:pPr algn="just">
              <a:lnSpc>
                <a:spcPct val="90000"/>
              </a:lnSpc>
            </a:pPr>
            <a:endParaRPr lang="es-EC" sz="17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92861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Marcador de contenido 4" descr="Interfaz de usuario gráfica&#10;&#10;Descripción generada automáticamente">
            <a:extLst>
              <a:ext uri="{FF2B5EF4-FFF2-40B4-BE49-F238E27FC236}">
                <a16:creationId xmlns:a16="http://schemas.microsoft.com/office/drawing/2014/main" id="{69019C63-5FAA-4427-A13F-C325B4F7A47F}"/>
              </a:ext>
            </a:extLst>
          </p:cNvPr>
          <p:cNvPicPr>
            <a:picLocks noChangeAspect="1"/>
          </p:cNvPicPr>
          <p:nvPr/>
        </p:nvPicPr>
        <p:blipFill rotWithShape="1">
          <a:blip r:embed="rId2">
            <a:extLst>
              <a:ext uri="{28A0092B-C50C-407E-A947-70E740481C1C}">
                <a14:useLocalDpi xmlns:a14="http://schemas.microsoft.com/office/drawing/2010/main" val="0"/>
              </a:ext>
            </a:extLst>
          </a:blip>
          <a:srcRect t="13578" b="2047"/>
          <a:stretch/>
        </p:blipFill>
        <p:spPr>
          <a:xfrm>
            <a:off x="0" y="1"/>
            <a:ext cx="12192000" cy="6857999"/>
          </a:xfrm>
          <a:prstGeom prst="rect">
            <a:avLst/>
          </a:prstGeom>
        </p:spPr>
      </p:pic>
      <p:sp useBgFill="1">
        <p:nvSpPr>
          <p:cNvPr id="11" name="Freeform: Shape 10">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89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ítulo 1">
            <a:extLst>
              <a:ext uri="{FF2B5EF4-FFF2-40B4-BE49-F238E27FC236}">
                <a16:creationId xmlns:a16="http://schemas.microsoft.com/office/drawing/2014/main" id="{6D9F2261-3100-4D69-992E-501C46249E22}"/>
              </a:ext>
            </a:extLst>
          </p:cNvPr>
          <p:cNvSpPr>
            <a:spLocks noGrp="1"/>
          </p:cNvSpPr>
          <p:nvPr>
            <p:ph type="title"/>
          </p:nvPr>
        </p:nvSpPr>
        <p:spPr>
          <a:xfrm>
            <a:off x="1037809" y="1071350"/>
            <a:ext cx="4775162" cy="1475906"/>
          </a:xfrm>
        </p:spPr>
        <p:txBody>
          <a:bodyPr>
            <a:normAutofit fontScale="90000"/>
          </a:bodyPr>
          <a:lstStyle/>
          <a:p>
            <a:pPr algn="ctr">
              <a:lnSpc>
                <a:spcPct val="100000"/>
              </a:lnSpc>
            </a:pPr>
            <a:r>
              <a:rPr lang="es-MX" sz="2000" dirty="0"/>
              <a:t>EL PLAN GENERAL CONTABLEO PLAN DE CUENTAS.- PRINCIPIOS Y CUENTAS</a:t>
            </a:r>
            <a:br>
              <a:rPr lang="es-MX" sz="2000" dirty="0"/>
            </a:br>
            <a:r>
              <a:rPr lang="es-MX" sz="2000" dirty="0"/>
              <a:t>INTRODUCCION</a:t>
            </a:r>
            <a:endParaRPr lang="es-EC" sz="2000" dirty="0"/>
          </a:p>
        </p:txBody>
      </p:sp>
      <p:sp>
        <p:nvSpPr>
          <p:cNvPr id="13"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64666"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A12E2CAD-3E6A-4AE3-837F-8AAA3563A993}"/>
              </a:ext>
            </a:extLst>
          </p:cNvPr>
          <p:cNvSpPr>
            <a:spLocks noGrp="1"/>
          </p:cNvSpPr>
          <p:nvPr>
            <p:ph idx="1"/>
          </p:nvPr>
        </p:nvSpPr>
        <p:spPr>
          <a:xfrm>
            <a:off x="884583" y="2547257"/>
            <a:ext cx="5079898" cy="3239392"/>
          </a:xfrm>
        </p:spPr>
        <p:txBody>
          <a:bodyPr anchor="ctr">
            <a:normAutofit/>
          </a:bodyPr>
          <a:lstStyle/>
          <a:p>
            <a:pPr>
              <a:lnSpc>
                <a:spcPct val="90000"/>
              </a:lnSpc>
            </a:pPr>
            <a:r>
              <a:rPr lang="es-MX" sz="1100" dirty="0">
                <a:latin typeface="Calibri" panose="020F0502020204030204" pitchFamily="34" charset="0"/>
                <a:cs typeface="Calibri" panose="020F0502020204030204" pitchFamily="34" charset="0"/>
              </a:rPr>
              <a:t>El Plan General Contable es un punto de referencia, una guía a seguir por todas las empresas. Se trata de un texto enteramente contable que persigue objetivos económicos y financieros sin consideraciones fiscales.</a:t>
            </a:r>
          </a:p>
          <a:p>
            <a:pPr>
              <a:lnSpc>
                <a:spcPct val="90000"/>
              </a:lnSpc>
            </a:pPr>
            <a:r>
              <a:rPr lang="es-MX" sz="1100" dirty="0">
                <a:latin typeface="Calibri" panose="020F0502020204030204" pitchFamily="34" charset="0"/>
                <a:cs typeface="Calibri" panose="020F0502020204030204" pitchFamily="34" charset="0"/>
              </a:rPr>
              <a:t>El P.G.C. lo deben aplicar todas las empresas, pero lo que hacen éstas es adaptarlo a sus necesidades particulares.</a:t>
            </a:r>
          </a:p>
          <a:p>
            <a:pPr>
              <a:lnSpc>
                <a:spcPct val="90000"/>
              </a:lnSpc>
            </a:pPr>
            <a:r>
              <a:rPr lang="es-MX" sz="1100" dirty="0">
                <a:latin typeface="Calibri" panose="020F0502020204030204" pitchFamily="34" charset="0"/>
                <a:cs typeface="Calibri" panose="020F0502020204030204" pitchFamily="34" charset="0"/>
              </a:rPr>
              <a:t>El que está en vigor actualmente fue aprobado en diciembre de 1990 y vino a sustituir al Plan Contable de 1973. Aunque ya teníamos un P.G.C. se creó otro nuevo, principalmente por dos razones. Por un lado, la profunda transformación sufrida en los últimos años por la vida empresarial, había dejado muy por detrás a las leyes y normativas por las que se regía. Por otro, el ingreso de España en 1986 en la Comunidad Económica Europea, hoy Unión Europea, nos obligó a acomodar nuestra legislación a la normativa comunitaria. Por esta razón se realizó una auténtica reforma que abarcó, no sólo al P.G.C., sino también al Código de Comercio, Ley de Sociedades Anónimas y Ley de Auditorías.</a:t>
            </a:r>
          </a:p>
          <a:p>
            <a:pPr>
              <a:lnSpc>
                <a:spcPct val="90000"/>
              </a:lnSpc>
            </a:pPr>
            <a:endParaRPr lang="es-EC" sz="1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168321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419" dirty="0"/>
              <a:t>¿Para qué sirve un plan de cuentas?</a:t>
            </a:r>
          </a:p>
        </p:txBody>
      </p:sp>
      <p:sp>
        <p:nvSpPr>
          <p:cNvPr id="4" name="Rectángulo 3"/>
          <p:cNvSpPr/>
          <p:nvPr/>
        </p:nvSpPr>
        <p:spPr>
          <a:xfrm>
            <a:off x="976009" y="1945532"/>
            <a:ext cx="9422858" cy="4524315"/>
          </a:xfrm>
          <a:prstGeom prst="rect">
            <a:avLst/>
          </a:prstGeom>
        </p:spPr>
        <p:txBody>
          <a:bodyPr wrap="square">
            <a:spAutoFit/>
          </a:bodyPr>
          <a:lstStyle/>
          <a:p>
            <a:pPr algn="just"/>
            <a:r>
              <a:rPr lang="es-419" dirty="0">
                <a:solidFill>
                  <a:srgbClr val="000000"/>
                </a:solidFill>
                <a:latin typeface="Verdana" panose="020B0604030504040204" pitchFamily="34" charset="0"/>
              </a:rPr>
              <a:t>El plan de cuentas sirve como base para el sistema de mantenimiento de los registros financieros de una compañía. Proporciona una estructura lógica que facilita la adición de nuevas cuentas y la eliminación de cuentas antiguas.</a:t>
            </a:r>
          </a:p>
          <a:p>
            <a:pPr algn="just"/>
            <a:r>
              <a:rPr lang="es-419" dirty="0">
                <a:solidFill>
                  <a:srgbClr val="000000"/>
                </a:solidFill>
                <a:latin typeface="Verdana" panose="020B0604030504040204" pitchFamily="34" charset="0"/>
              </a:rPr>
              <a:t>Un objetivo importante del plan de cuentas es organizar de forma bastante sencilla las finanzas propias de la empresa para que los informes tengan más sentido, segregando los  ingresos, los gastos, los pasivos y los activos, a fin de brindar a los interesados una comprensión mucho mejor sobre la situación de una empresa en el ámbito financiero.</a:t>
            </a:r>
          </a:p>
          <a:p>
            <a:pPr algn="just"/>
            <a:r>
              <a:rPr lang="es-419" dirty="0">
                <a:solidFill>
                  <a:srgbClr val="000000"/>
                </a:solidFill>
                <a:latin typeface="Verdana" panose="020B0604030504040204" pitchFamily="34" charset="0"/>
              </a:rPr>
              <a:t>Se crea un sistema organizado para leer las finanzas. Sin el plan de cuentas se tendría igualmente la misma información, pero sería muy difícil de descifrar.</a:t>
            </a:r>
          </a:p>
          <a:p>
            <a:pPr algn="just"/>
            <a:r>
              <a:rPr lang="es-419" dirty="0">
                <a:solidFill>
                  <a:srgbClr val="000000"/>
                </a:solidFill>
                <a:latin typeface="Verdana" panose="020B0604030504040204" pitchFamily="34" charset="0"/>
              </a:rPr>
              <a:t>Un plan de cuentas bien diseñado no solo satisface las necesidades de información de la gerencia, sino que también ayuda a una compañía a cumplir con los estándares de información financiera.</a:t>
            </a:r>
          </a:p>
          <a:p>
            <a:pPr algn="just"/>
            <a:r>
              <a:rPr lang="es-419" dirty="0">
                <a:solidFill>
                  <a:srgbClr val="000000"/>
                </a:solidFill>
                <a:latin typeface="Verdana" panose="020B0604030504040204" pitchFamily="34" charset="0"/>
              </a:rPr>
              <a:t>Cuando se realiza un seguimiento de la contabilidad, ya sea que se esté usando el anticuado lápiz y papel o se utilice un </a:t>
            </a:r>
            <a:r>
              <a:rPr lang="es-419" i="1" dirty="0">
                <a:solidFill>
                  <a:srgbClr val="000000"/>
                </a:solidFill>
                <a:latin typeface="Verdana" panose="020B0604030504040204" pitchFamily="34" charset="0"/>
              </a:rPr>
              <a:t>software</a:t>
            </a:r>
            <a:r>
              <a:rPr lang="es-419" dirty="0">
                <a:solidFill>
                  <a:srgbClr val="000000"/>
                </a:solidFill>
                <a:latin typeface="Verdana" panose="020B0604030504040204" pitchFamily="34" charset="0"/>
              </a:rPr>
              <a:t> de contabilidad, se necesita saber de dónde proviene el dinero y hacia dónde va.</a:t>
            </a:r>
          </a:p>
        </p:txBody>
      </p:sp>
    </p:spTree>
    <p:extLst>
      <p:ext uri="{BB962C8B-B14F-4D97-AF65-F5344CB8AC3E}">
        <p14:creationId xmlns:p14="http://schemas.microsoft.com/office/powerpoint/2010/main" val="7825167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A2B4A10-ABAC-4F2C-AAD3-3D932E359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500235" cy="5464636"/>
          </a:xfrm>
          <a:custGeom>
            <a:avLst/>
            <a:gdLst>
              <a:gd name="connsiteX0" fmla="*/ 0 w 6500235"/>
              <a:gd name="connsiteY0" fmla="*/ 0 h 5464636"/>
              <a:gd name="connsiteX1" fmla="*/ 6468182 w 6500235"/>
              <a:gd name="connsiteY1" fmla="*/ 0 h 5464636"/>
              <a:gd name="connsiteX2" fmla="*/ 6468122 w 6500235"/>
              <a:gd name="connsiteY2" fmla="*/ 2458 h 5464636"/>
              <a:gd name="connsiteX3" fmla="*/ 6473409 w 6500235"/>
              <a:gd name="connsiteY3" fmla="*/ 34346 h 5464636"/>
              <a:gd name="connsiteX4" fmla="*/ 6492498 w 6500235"/>
              <a:gd name="connsiteY4" fmla="*/ 123264 h 5464636"/>
              <a:gd name="connsiteX5" fmla="*/ 6453347 w 6500235"/>
              <a:gd name="connsiteY5" fmla="*/ 355483 h 5464636"/>
              <a:gd name="connsiteX6" fmla="*/ 6446278 w 6500235"/>
              <a:gd name="connsiteY6" fmla="*/ 407805 h 5464636"/>
              <a:gd name="connsiteX7" fmla="*/ 6479973 w 6500235"/>
              <a:gd name="connsiteY7" fmla="*/ 438480 h 5464636"/>
              <a:gd name="connsiteX8" fmla="*/ 6446200 w 6500235"/>
              <a:gd name="connsiteY8" fmla="*/ 483448 h 5464636"/>
              <a:gd name="connsiteX9" fmla="*/ 6455191 w 6500235"/>
              <a:gd name="connsiteY9" fmla="*/ 585156 h 5464636"/>
              <a:gd name="connsiteX10" fmla="*/ 6455578 w 6500235"/>
              <a:gd name="connsiteY10" fmla="*/ 723310 h 5464636"/>
              <a:gd name="connsiteX11" fmla="*/ 6330650 w 6500235"/>
              <a:gd name="connsiteY11" fmla="*/ 969274 h 5464636"/>
              <a:gd name="connsiteX12" fmla="*/ 6259783 w 6500235"/>
              <a:gd name="connsiteY12" fmla="*/ 1059188 h 5464636"/>
              <a:gd name="connsiteX13" fmla="*/ 6232390 w 6500235"/>
              <a:gd name="connsiteY13" fmla="*/ 1134371 h 5464636"/>
              <a:gd name="connsiteX14" fmla="*/ 6197819 w 6500235"/>
              <a:gd name="connsiteY14" fmla="*/ 1226187 h 5464636"/>
              <a:gd name="connsiteX15" fmla="*/ 6153633 w 6500235"/>
              <a:gd name="connsiteY15" fmla="*/ 1266676 h 5464636"/>
              <a:gd name="connsiteX16" fmla="*/ 6115253 w 6500235"/>
              <a:gd name="connsiteY16" fmla="*/ 1333803 h 5464636"/>
              <a:gd name="connsiteX17" fmla="*/ 6116094 w 6500235"/>
              <a:gd name="connsiteY17" fmla="*/ 1360252 h 5464636"/>
              <a:gd name="connsiteX18" fmla="*/ 6093817 w 6500235"/>
              <a:gd name="connsiteY18" fmla="*/ 1557246 h 5464636"/>
              <a:gd name="connsiteX19" fmla="*/ 6036619 w 6500235"/>
              <a:gd name="connsiteY19" fmla="*/ 1695300 h 5464636"/>
              <a:gd name="connsiteX20" fmla="*/ 6006327 w 6500235"/>
              <a:gd name="connsiteY20" fmla="*/ 1765313 h 5464636"/>
              <a:gd name="connsiteX21" fmla="*/ 5990294 w 6500235"/>
              <a:gd name="connsiteY21" fmla="*/ 1829516 h 5464636"/>
              <a:gd name="connsiteX22" fmla="*/ 5951522 w 6500235"/>
              <a:gd name="connsiteY22" fmla="*/ 1913734 h 5464636"/>
              <a:gd name="connsiteX23" fmla="*/ 5851829 w 6500235"/>
              <a:gd name="connsiteY23" fmla="*/ 2042661 h 5464636"/>
              <a:gd name="connsiteX24" fmla="*/ 5843359 w 6500235"/>
              <a:gd name="connsiteY24" fmla="*/ 2063211 h 5464636"/>
              <a:gd name="connsiteX25" fmla="*/ 5841612 w 6500235"/>
              <a:gd name="connsiteY25" fmla="*/ 2071738 h 5464636"/>
              <a:gd name="connsiteX26" fmla="*/ 5835993 w 6500235"/>
              <a:gd name="connsiteY26" fmla="*/ 2082516 h 5464636"/>
              <a:gd name="connsiteX27" fmla="*/ 5835396 w 6500235"/>
              <a:gd name="connsiteY27" fmla="*/ 2082526 h 5464636"/>
              <a:gd name="connsiteX28" fmla="*/ 5831029 w 6500235"/>
              <a:gd name="connsiteY28" fmla="*/ 2093117 h 5464636"/>
              <a:gd name="connsiteX29" fmla="*/ 5737995 w 6500235"/>
              <a:gd name="connsiteY29" fmla="*/ 2189215 h 5464636"/>
              <a:gd name="connsiteX30" fmla="*/ 5724175 w 6500235"/>
              <a:gd name="connsiteY30" fmla="*/ 2265929 h 5464636"/>
              <a:gd name="connsiteX31" fmla="*/ 5669829 w 6500235"/>
              <a:gd name="connsiteY31" fmla="*/ 2335401 h 5464636"/>
              <a:gd name="connsiteX32" fmla="*/ 5612139 w 6500235"/>
              <a:gd name="connsiteY32" fmla="*/ 2453657 h 5464636"/>
              <a:gd name="connsiteX33" fmla="*/ 5594475 w 6500235"/>
              <a:gd name="connsiteY33" fmla="*/ 2615311 h 5464636"/>
              <a:gd name="connsiteX34" fmla="*/ 5536384 w 6500235"/>
              <a:gd name="connsiteY34" fmla="*/ 2755975 h 5464636"/>
              <a:gd name="connsiteX35" fmla="*/ 5485137 w 6500235"/>
              <a:gd name="connsiteY35" fmla="*/ 2848281 h 5464636"/>
              <a:gd name="connsiteX36" fmla="*/ 5325962 w 6500235"/>
              <a:gd name="connsiteY36" fmla="*/ 3162656 h 5464636"/>
              <a:gd name="connsiteX37" fmla="*/ 5243182 w 6500235"/>
              <a:gd name="connsiteY37" fmla="*/ 3288494 h 5464636"/>
              <a:gd name="connsiteX38" fmla="*/ 5237100 w 6500235"/>
              <a:gd name="connsiteY38" fmla="*/ 3363382 h 5464636"/>
              <a:gd name="connsiteX39" fmla="*/ 5210973 w 6500235"/>
              <a:gd name="connsiteY39" fmla="*/ 3381298 h 5464636"/>
              <a:gd name="connsiteX40" fmla="*/ 5206067 w 6500235"/>
              <a:gd name="connsiteY40" fmla="*/ 3384167 h 5464636"/>
              <a:gd name="connsiteX41" fmla="*/ 5181176 w 6500235"/>
              <a:gd name="connsiteY41" fmla="*/ 3399028 h 5464636"/>
              <a:gd name="connsiteX42" fmla="*/ 5156932 w 6500235"/>
              <a:gd name="connsiteY42" fmla="*/ 3419249 h 5464636"/>
              <a:gd name="connsiteX43" fmla="*/ 5139869 w 6500235"/>
              <a:gd name="connsiteY43" fmla="*/ 3450988 h 5464636"/>
              <a:gd name="connsiteX44" fmla="*/ 5071047 w 6500235"/>
              <a:gd name="connsiteY44" fmla="*/ 3608412 h 5464636"/>
              <a:gd name="connsiteX45" fmla="*/ 5022875 w 6500235"/>
              <a:gd name="connsiteY45" fmla="*/ 3698834 h 5464636"/>
              <a:gd name="connsiteX46" fmla="*/ 4993591 w 6500235"/>
              <a:gd name="connsiteY46" fmla="*/ 3727277 h 5464636"/>
              <a:gd name="connsiteX47" fmla="*/ 4960082 w 6500235"/>
              <a:gd name="connsiteY47" fmla="*/ 3770964 h 5464636"/>
              <a:gd name="connsiteX48" fmla="*/ 4956970 w 6500235"/>
              <a:gd name="connsiteY48" fmla="*/ 3791475 h 5464636"/>
              <a:gd name="connsiteX49" fmla="*/ 4941856 w 6500235"/>
              <a:gd name="connsiteY49" fmla="*/ 3797112 h 5464636"/>
              <a:gd name="connsiteX50" fmla="*/ 4913940 w 6500235"/>
              <a:gd name="connsiteY50" fmla="*/ 3820812 h 5464636"/>
              <a:gd name="connsiteX51" fmla="*/ 4811357 w 6500235"/>
              <a:gd name="connsiteY51" fmla="*/ 3871429 h 5464636"/>
              <a:gd name="connsiteX52" fmla="*/ 4783124 w 6500235"/>
              <a:gd name="connsiteY52" fmla="*/ 3882491 h 5464636"/>
              <a:gd name="connsiteX53" fmla="*/ 4724385 w 6500235"/>
              <a:gd name="connsiteY53" fmla="*/ 3930800 h 5464636"/>
              <a:gd name="connsiteX54" fmla="*/ 4632498 w 6500235"/>
              <a:gd name="connsiteY54" fmla="*/ 4019308 h 5464636"/>
              <a:gd name="connsiteX55" fmla="*/ 4611775 w 6500235"/>
              <a:gd name="connsiteY55" fmla="*/ 4036221 h 5464636"/>
              <a:gd name="connsiteX56" fmla="*/ 4589341 w 6500235"/>
              <a:gd name="connsiteY56" fmla="*/ 4043087 h 5464636"/>
              <a:gd name="connsiteX57" fmla="*/ 4580109 w 6500235"/>
              <a:gd name="connsiteY57" fmla="*/ 4037991 h 5464636"/>
              <a:gd name="connsiteX58" fmla="*/ 4567969 w 6500235"/>
              <a:gd name="connsiteY58" fmla="*/ 4046064 h 5464636"/>
              <a:gd name="connsiteX59" fmla="*/ 4563776 w 6500235"/>
              <a:gd name="connsiteY59" fmla="*/ 4046606 h 5464636"/>
              <a:gd name="connsiteX60" fmla="*/ 4540688 w 6500235"/>
              <a:gd name="connsiteY60" fmla="*/ 4051329 h 5464636"/>
              <a:gd name="connsiteX61" fmla="*/ 4515381 w 6500235"/>
              <a:gd name="connsiteY61" fmla="*/ 4101230 h 5464636"/>
              <a:gd name="connsiteX62" fmla="*/ 4464519 w 6500235"/>
              <a:gd name="connsiteY62" fmla="*/ 4129866 h 5464636"/>
              <a:gd name="connsiteX63" fmla="*/ 4258103 w 6500235"/>
              <a:gd name="connsiteY63" fmla="*/ 4281657 h 5464636"/>
              <a:gd name="connsiteX64" fmla="*/ 4110759 w 6500235"/>
              <a:gd name="connsiteY64" fmla="*/ 4475040 h 5464636"/>
              <a:gd name="connsiteX65" fmla="*/ 3977659 w 6500235"/>
              <a:gd name="connsiteY65" fmla="*/ 4576699 h 5464636"/>
              <a:gd name="connsiteX66" fmla="*/ 3839447 w 6500235"/>
              <a:gd name="connsiteY66" fmla="*/ 4686247 h 5464636"/>
              <a:gd name="connsiteX67" fmla="*/ 3160580 w 6500235"/>
              <a:gd name="connsiteY67" fmla="*/ 4816349 h 5464636"/>
              <a:gd name="connsiteX68" fmla="*/ 2824675 w 6500235"/>
              <a:gd name="connsiteY68" fmla="*/ 4861066 h 5464636"/>
              <a:gd name="connsiteX69" fmla="*/ 2704403 w 6500235"/>
              <a:gd name="connsiteY69" fmla="*/ 4872014 h 5464636"/>
              <a:gd name="connsiteX70" fmla="*/ 2432833 w 6500235"/>
              <a:gd name="connsiteY70" fmla="*/ 5046782 h 5464636"/>
              <a:gd name="connsiteX71" fmla="*/ 1930437 w 6500235"/>
              <a:gd name="connsiteY71" fmla="*/ 5242775 h 5464636"/>
              <a:gd name="connsiteX72" fmla="*/ 1853671 w 6500235"/>
              <a:gd name="connsiteY72" fmla="*/ 5310774 h 5464636"/>
              <a:gd name="connsiteX73" fmla="*/ 1813576 w 6500235"/>
              <a:gd name="connsiteY73" fmla="*/ 5366218 h 5464636"/>
              <a:gd name="connsiteX74" fmla="*/ 1777372 w 6500235"/>
              <a:gd name="connsiteY74" fmla="*/ 5364302 h 5464636"/>
              <a:gd name="connsiteX75" fmla="*/ 1733954 w 6500235"/>
              <a:gd name="connsiteY75" fmla="*/ 5365192 h 5464636"/>
              <a:gd name="connsiteX76" fmla="*/ 1672327 w 6500235"/>
              <a:gd name="connsiteY76" fmla="*/ 5408173 h 5464636"/>
              <a:gd name="connsiteX77" fmla="*/ 1641878 w 6500235"/>
              <a:gd name="connsiteY77" fmla="*/ 5399428 h 5464636"/>
              <a:gd name="connsiteX78" fmla="*/ 1636543 w 6500235"/>
              <a:gd name="connsiteY78" fmla="*/ 5397470 h 5464636"/>
              <a:gd name="connsiteX79" fmla="*/ 1609237 w 6500235"/>
              <a:gd name="connsiteY79" fmla="*/ 5387733 h 5464636"/>
              <a:gd name="connsiteX80" fmla="*/ 1578208 w 6500235"/>
              <a:gd name="connsiteY80" fmla="*/ 5381908 h 5464636"/>
              <a:gd name="connsiteX81" fmla="*/ 1542869 w 6500235"/>
              <a:gd name="connsiteY81" fmla="*/ 5388952 h 5464636"/>
              <a:gd name="connsiteX82" fmla="*/ 1377650 w 6500235"/>
              <a:gd name="connsiteY82" fmla="*/ 5436085 h 5464636"/>
              <a:gd name="connsiteX83" fmla="*/ 1277250 w 6500235"/>
              <a:gd name="connsiteY83" fmla="*/ 5456493 h 5464636"/>
              <a:gd name="connsiteX84" fmla="*/ 1236673 w 6500235"/>
              <a:gd name="connsiteY84" fmla="*/ 5452014 h 5464636"/>
              <a:gd name="connsiteX85" fmla="*/ 1181651 w 6500235"/>
              <a:gd name="connsiteY85" fmla="*/ 5453980 h 5464636"/>
              <a:gd name="connsiteX86" fmla="*/ 1163851 w 6500235"/>
              <a:gd name="connsiteY86" fmla="*/ 5464636 h 5464636"/>
              <a:gd name="connsiteX87" fmla="*/ 1149882 w 6500235"/>
              <a:gd name="connsiteY87" fmla="*/ 5456568 h 5464636"/>
              <a:gd name="connsiteX88" fmla="*/ 1113834 w 6500235"/>
              <a:gd name="connsiteY88" fmla="*/ 5450125 h 5464636"/>
              <a:gd name="connsiteX89" fmla="*/ 1009497 w 6500235"/>
              <a:gd name="connsiteY89" fmla="*/ 5403231 h 5464636"/>
              <a:gd name="connsiteX90" fmla="*/ 982993 w 6500235"/>
              <a:gd name="connsiteY90" fmla="*/ 5388499 h 5464636"/>
              <a:gd name="connsiteX91" fmla="*/ 908345 w 6500235"/>
              <a:gd name="connsiteY91" fmla="*/ 5373950 h 5464636"/>
              <a:gd name="connsiteX92" fmla="*/ 781592 w 6500235"/>
              <a:gd name="connsiteY92" fmla="*/ 5359426 h 5464636"/>
              <a:gd name="connsiteX93" fmla="*/ 755358 w 6500235"/>
              <a:gd name="connsiteY93" fmla="*/ 5354209 h 5464636"/>
              <a:gd name="connsiteX94" fmla="*/ 735782 w 6500235"/>
              <a:gd name="connsiteY94" fmla="*/ 5341278 h 5464636"/>
              <a:gd name="connsiteX95" fmla="*/ 733835 w 6500235"/>
              <a:gd name="connsiteY95" fmla="*/ 5330914 h 5464636"/>
              <a:gd name="connsiteX96" fmla="*/ 719882 w 6500235"/>
              <a:gd name="connsiteY96" fmla="*/ 5326690 h 5464636"/>
              <a:gd name="connsiteX97" fmla="*/ 716794 w 6500235"/>
              <a:gd name="connsiteY97" fmla="*/ 5323803 h 5464636"/>
              <a:gd name="connsiteX98" fmla="*/ 698456 w 6500235"/>
              <a:gd name="connsiteY98" fmla="*/ 5309002 h 5464636"/>
              <a:gd name="connsiteX99" fmla="*/ 643860 w 6500235"/>
              <a:gd name="connsiteY99" fmla="*/ 5321249 h 5464636"/>
              <a:gd name="connsiteX100" fmla="*/ 589399 w 6500235"/>
              <a:gd name="connsiteY100" fmla="*/ 5300252 h 5464636"/>
              <a:gd name="connsiteX101" fmla="*/ 340938 w 6500235"/>
              <a:gd name="connsiteY101" fmla="*/ 5237683 h 5464636"/>
              <a:gd name="connsiteX102" fmla="*/ 98001 w 6500235"/>
              <a:gd name="connsiteY102" fmla="*/ 5247147 h 5464636"/>
              <a:gd name="connsiteX103" fmla="*/ 12611 w 6500235"/>
              <a:gd name="connsiteY103" fmla="*/ 5237471 h 5464636"/>
              <a:gd name="connsiteX104" fmla="*/ 0 w 6500235"/>
              <a:gd name="connsiteY104" fmla="*/ 5235168 h 546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6500235" h="5464636">
                <a:moveTo>
                  <a:pt x="0" y="0"/>
                </a:moveTo>
                <a:lnTo>
                  <a:pt x="6468182" y="0"/>
                </a:lnTo>
                <a:lnTo>
                  <a:pt x="6468122" y="2458"/>
                </a:lnTo>
                <a:cubicBezTo>
                  <a:pt x="6468560" y="7251"/>
                  <a:pt x="6469907" y="16220"/>
                  <a:pt x="6473409" y="34346"/>
                </a:cubicBezTo>
                <a:lnTo>
                  <a:pt x="6492498" y="123264"/>
                </a:lnTo>
                <a:cubicBezTo>
                  <a:pt x="6530248" y="162570"/>
                  <a:pt x="6415597" y="316177"/>
                  <a:pt x="6453347" y="355483"/>
                </a:cubicBezTo>
                <a:lnTo>
                  <a:pt x="6446278" y="407805"/>
                </a:lnTo>
                <a:cubicBezTo>
                  <a:pt x="6438855" y="419268"/>
                  <a:pt x="6492882" y="429673"/>
                  <a:pt x="6479973" y="438480"/>
                </a:cubicBezTo>
                <a:lnTo>
                  <a:pt x="6446200" y="483448"/>
                </a:lnTo>
                <a:lnTo>
                  <a:pt x="6455191" y="585156"/>
                </a:lnTo>
                <a:lnTo>
                  <a:pt x="6455578" y="723310"/>
                </a:lnTo>
                <a:lnTo>
                  <a:pt x="6330650" y="969274"/>
                </a:lnTo>
                <a:lnTo>
                  <a:pt x="6259783" y="1059188"/>
                </a:lnTo>
                <a:lnTo>
                  <a:pt x="6232390" y="1134371"/>
                </a:lnTo>
                <a:cubicBezTo>
                  <a:pt x="6233402" y="1144004"/>
                  <a:pt x="6201701" y="1218096"/>
                  <a:pt x="6197819" y="1226187"/>
                </a:cubicBezTo>
                <a:cubicBezTo>
                  <a:pt x="6193159" y="1247180"/>
                  <a:pt x="6164742" y="1253630"/>
                  <a:pt x="6153633" y="1266676"/>
                </a:cubicBezTo>
                <a:cubicBezTo>
                  <a:pt x="6143047" y="1294138"/>
                  <a:pt x="6121511" y="1318207"/>
                  <a:pt x="6115253" y="1333803"/>
                </a:cubicBezTo>
                <a:lnTo>
                  <a:pt x="6116094" y="1360252"/>
                </a:lnTo>
                <a:cubicBezTo>
                  <a:pt x="6112521" y="1397492"/>
                  <a:pt x="6092279" y="1498732"/>
                  <a:pt x="6093817" y="1557246"/>
                </a:cubicBezTo>
                <a:cubicBezTo>
                  <a:pt x="6112537" y="1631581"/>
                  <a:pt x="6029709" y="1634839"/>
                  <a:pt x="6036619" y="1695300"/>
                </a:cubicBezTo>
                <a:cubicBezTo>
                  <a:pt x="6031562" y="1739504"/>
                  <a:pt x="6015527" y="1737756"/>
                  <a:pt x="6006327" y="1765313"/>
                </a:cubicBezTo>
                <a:lnTo>
                  <a:pt x="5990294" y="1829516"/>
                </a:lnTo>
                <a:lnTo>
                  <a:pt x="5951522" y="1913734"/>
                </a:lnTo>
                <a:lnTo>
                  <a:pt x="5851829" y="2042661"/>
                </a:lnTo>
                <a:lnTo>
                  <a:pt x="5843359" y="2063211"/>
                </a:lnTo>
                <a:lnTo>
                  <a:pt x="5841612" y="2071738"/>
                </a:lnTo>
                <a:cubicBezTo>
                  <a:pt x="5839874" y="2077314"/>
                  <a:pt x="5838027" y="2080639"/>
                  <a:pt x="5835993" y="2082516"/>
                </a:cubicBezTo>
                <a:lnTo>
                  <a:pt x="5835396" y="2082526"/>
                </a:lnTo>
                <a:lnTo>
                  <a:pt x="5831029" y="2093117"/>
                </a:lnTo>
                <a:cubicBezTo>
                  <a:pt x="5814796" y="2110898"/>
                  <a:pt x="5755804" y="2160414"/>
                  <a:pt x="5737995" y="2189215"/>
                </a:cubicBezTo>
                <a:lnTo>
                  <a:pt x="5724175" y="2265929"/>
                </a:lnTo>
                <a:lnTo>
                  <a:pt x="5669829" y="2335401"/>
                </a:lnTo>
                <a:cubicBezTo>
                  <a:pt x="5651157" y="2366689"/>
                  <a:pt x="5624698" y="2407006"/>
                  <a:pt x="5612139" y="2453657"/>
                </a:cubicBezTo>
                <a:cubicBezTo>
                  <a:pt x="5613080" y="2462242"/>
                  <a:pt x="5589909" y="2606987"/>
                  <a:pt x="5594475" y="2615311"/>
                </a:cubicBezTo>
                <a:cubicBezTo>
                  <a:pt x="5543837" y="2727416"/>
                  <a:pt x="5569297" y="2670766"/>
                  <a:pt x="5536384" y="2755975"/>
                </a:cubicBezTo>
                <a:cubicBezTo>
                  <a:pt x="5489430" y="2846258"/>
                  <a:pt x="5525492" y="2766772"/>
                  <a:pt x="5485137" y="2848281"/>
                </a:cubicBezTo>
                <a:cubicBezTo>
                  <a:pt x="5448822" y="3003712"/>
                  <a:pt x="5363748" y="3103068"/>
                  <a:pt x="5325962" y="3162656"/>
                </a:cubicBezTo>
                <a:cubicBezTo>
                  <a:pt x="5253622" y="3181861"/>
                  <a:pt x="5277001" y="3245633"/>
                  <a:pt x="5243182" y="3288494"/>
                </a:cubicBezTo>
                <a:cubicBezTo>
                  <a:pt x="5294574" y="3300239"/>
                  <a:pt x="5188097" y="3332721"/>
                  <a:pt x="5237100" y="3363382"/>
                </a:cubicBezTo>
                <a:cubicBezTo>
                  <a:pt x="5229393" y="3370212"/>
                  <a:pt x="5220383" y="3375861"/>
                  <a:pt x="5210973" y="3381298"/>
                </a:cubicBezTo>
                <a:lnTo>
                  <a:pt x="5206067" y="3384167"/>
                </a:lnTo>
                <a:lnTo>
                  <a:pt x="5181176" y="3399028"/>
                </a:lnTo>
                <a:lnTo>
                  <a:pt x="5156932" y="3419249"/>
                </a:lnTo>
                <a:cubicBezTo>
                  <a:pt x="5149536" y="3427761"/>
                  <a:pt x="5143548" y="3438016"/>
                  <a:pt x="5139869" y="3450988"/>
                </a:cubicBezTo>
                <a:cubicBezTo>
                  <a:pt x="5146719" y="3504063"/>
                  <a:pt x="5059912" y="3541590"/>
                  <a:pt x="5071047" y="3608412"/>
                </a:cubicBezTo>
                <a:cubicBezTo>
                  <a:pt x="5070846" y="3631419"/>
                  <a:pt x="5043958" y="3693036"/>
                  <a:pt x="5022875" y="3698834"/>
                </a:cubicBezTo>
                <a:cubicBezTo>
                  <a:pt x="5013974" y="3710474"/>
                  <a:pt x="5013417" y="3727656"/>
                  <a:pt x="4993591" y="3727277"/>
                </a:cubicBezTo>
                <a:cubicBezTo>
                  <a:pt x="4968613" y="3729497"/>
                  <a:pt x="4982010" y="3786407"/>
                  <a:pt x="4960082" y="3770964"/>
                </a:cubicBezTo>
                <a:lnTo>
                  <a:pt x="4956970" y="3791475"/>
                </a:lnTo>
                <a:lnTo>
                  <a:pt x="4941856" y="3797112"/>
                </a:lnTo>
                <a:cubicBezTo>
                  <a:pt x="4926079" y="3802652"/>
                  <a:pt x="4914700" y="3807674"/>
                  <a:pt x="4913940" y="3820812"/>
                </a:cubicBezTo>
                <a:cubicBezTo>
                  <a:pt x="4892190" y="3833198"/>
                  <a:pt x="4833159" y="3861149"/>
                  <a:pt x="4811357" y="3871429"/>
                </a:cubicBezTo>
                <a:cubicBezTo>
                  <a:pt x="4797781" y="3865368"/>
                  <a:pt x="4792555" y="3877060"/>
                  <a:pt x="4783124" y="3882491"/>
                </a:cubicBezTo>
                <a:cubicBezTo>
                  <a:pt x="4766941" y="3880328"/>
                  <a:pt x="4731009" y="3914983"/>
                  <a:pt x="4724385" y="3930800"/>
                </a:cubicBezTo>
                <a:cubicBezTo>
                  <a:pt x="4713231" y="3980170"/>
                  <a:pt x="4642737" y="3980680"/>
                  <a:pt x="4632498" y="4019308"/>
                </a:cubicBezTo>
                <a:cubicBezTo>
                  <a:pt x="4626302" y="4027186"/>
                  <a:pt x="4619277" y="4032511"/>
                  <a:pt x="4611775" y="4036221"/>
                </a:cubicBezTo>
                <a:lnTo>
                  <a:pt x="4589341" y="4043087"/>
                </a:lnTo>
                <a:lnTo>
                  <a:pt x="4580109" y="4037991"/>
                </a:lnTo>
                <a:lnTo>
                  <a:pt x="4567969" y="4046064"/>
                </a:lnTo>
                <a:lnTo>
                  <a:pt x="4563776" y="4046606"/>
                </a:lnTo>
                <a:cubicBezTo>
                  <a:pt x="4555747" y="4047607"/>
                  <a:pt x="4547933" y="4048870"/>
                  <a:pt x="4540688" y="4051329"/>
                </a:cubicBezTo>
                <a:cubicBezTo>
                  <a:pt x="4565869" y="4086818"/>
                  <a:pt x="4483221" y="4078096"/>
                  <a:pt x="4515381" y="4101230"/>
                </a:cubicBezTo>
                <a:cubicBezTo>
                  <a:pt x="4479955" y="4120917"/>
                  <a:pt x="4519860" y="4137768"/>
                  <a:pt x="4464519" y="4129866"/>
                </a:cubicBezTo>
                <a:cubicBezTo>
                  <a:pt x="4421638" y="4159938"/>
                  <a:pt x="4317063" y="4224128"/>
                  <a:pt x="4258103" y="4281657"/>
                </a:cubicBezTo>
                <a:cubicBezTo>
                  <a:pt x="4226114" y="4312610"/>
                  <a:pt x="4157498" y="4425865"/>
                  <a:pt x="4110759" y="4475040"/>
                </a:cubicBezTo>
                <a:cubicBezTo>
                  <a:pt x="4061483" y="4509465"/>
                  <a:pt x="4039551" y="4565920"/>
                  <a:pt x="3977659" y="4576699"/>
                </a:cubicBezTo>
                <a:cubicBezTo>
                  <a:pt x="3932441" y="4611898"/>
                  <a:pt x="3975626" y="4646304"/>
                  <a:pt x="3839447" y="4686247"/>
                </a:cubicBezTo>
                <a:cubicBezTo>
                  <a:pt x="3580144" y="4740330"/>
                  <a:pt x="3329709" y="4787213"/>
                  <a:pt x="3160580" y="4816349"/>
                </a:cubicBezTo>
                <a:cubicBezTo>
                  <a:pt x="2991451" y="4845486"/>
                  <a:pt x="2914879" y="4858878"/>
                  <a:pt x="2824675" y="4861066"/>
                </a:cubicBezTo>
                <a:cubicBezTo>
                  <a:pt x="2734469" y="4863255"/>
                  <a:pt x="2739276" y="4877394"/>
                  <a:pt x="2704403" y="4872014"/>
                </a:cubicBezTo>
                <a:lnTo>
                  <a:pt x="2432833" y="5046782"/>
                </a:lnTo>
                <a:cubicBezTo>
                  <a:pt x="2305425" y="5066979"/>
                  <a:pt x="2054694" y="5159073"/>
                  <a:pt x="1930437" y="5242775"/>
                </a:cubicBezTo>
                <a:cubicBezTo>
                  <a:pt x="1899374" y="5263700"/>
                  <a:pt x="1874710" y="5286565"/>
                  <a:pt x="1853671" y="5310774"/>
                </a:cubicBezTo>
                <a:lnTo>
                  <a:pt x="1813576" y="5366218"/>
                </a:lnTo>
                <a:lnTo>
                  <a:pt x="1777372" y="5364302"/>
                </a:lnTo>
                <a:cubicBezTo>
                  <a:pt x="1762199" y="5364316"/>
                  <a:pt x="1747600" y="5364892"/>
                  <a:pt x="1733954" y="5365192"/>
                </a:cubicBezTo>
                <a:cubicBezTo>
                  <a:pt x="1757610" y="5412303"/>
                  <a:pt x="1664780" y="5350861"/>
                  <a:pt x="1672327" y="5408173"/>
                </a:cubicBezTo>
                <a:cubicBezTo>
                  <a:pt x="1662152" y="5406577"/>
                  <a:pt x="1652061" y="5403224"/>
                  <a:pt x="1641878" y="5399428"/>
                </a:cubicBezTo>
                <a:lnTo>
                  <a:pt x="1636543" y="5397470"/>
                </a:lnTo>
                <a:lnTo>
                  <a:pt x="1609237" y="5387733"/>
                </a:lnTo>
                <a:lnTo>
                  <a:pt x="1578208" y="5381908"/>
                </a:lnTo>
                <a:cubicBezTo>
                  <a:pt x="1566936" y="5381622"/>
                  <a:pt x="1555216" y="5383532"/>
                  <a:pt x="1542869" y="5388952"/>
                </a:cubicBezTo>
                <a:cubicBezTo>
                  <a:pt x="1506297" y="5428020"/>
                  <a:pt x="1422097" y="5384960"/>
                  <a:pt x="1377650" y="5436085"/>
                </a:cubicBezTo>
                <a:cubicBezTo>
                  <a:pt x="1359779" y="5450575"/>
                  <a:pt x="1295142" y="5469062"/>
                  <a:pt x="1277250" y="5456493"/>
                </a:cubicBezTo>
                <a:cubicBezTo>
                  <a:pt x="1262607" y="5457038"/>
                  <a:pt x="1249002" y="5467545"/>
                  <a:pt x="1236673" y="5452014"/>
                </a:cubicBezTo>
                <a:cubicBezTo>
                  <a:pt x="1219061" y="5434163"/>
                  <a:pt x="1183698" y="5480722"/>
                  <a:pt x="1181651" y="5453980"/>
                </a:cubicBezTo>
                <a:lnTo>
                  <a:pt x="1163851" y="5464636"/>
                </a:lnTo>
                <a:lnTo>
                  <a:pt x="1149882" y="5456568"/>
                </a:lnTo>
                <a:cubicBezTo>
                  <a:pt x="1135567" y="5447927"/>
                  <a:pt x="1124449" y="5442349"/>
                  <a:pt x="1113834" y="5450125"/>
                </a:cubicBezTo>
                <a:cubicBezTo>
                  <a:pt x="1090436" y="5441236"/>
                  <a:pt x="1031303" y="5413502"/>
                  <a:pt x="1009497" y="5403231"/>
                </a:cubicBezTo>
                <a:cubicBezTo>
                  <a:pt x="1005528" y="5388904"/>
                  <a:pt x="993185" y="5392315"/>
                  <a:pt x="982993" y="5388499"/>
                </a:cubicBezTo>
                <a:cubicBezTo>
                  <a:pt x="974358" y="5374641"/>
                  <a:pt x="924760" y="5368990"/>
                  <a:pt x="908345" y="5373950"/>
                </a:cubicBezTo>
                <a:cubicBezTo>
                  <a:pt x="863169" y="5396774"/>
                  <a:pt x="817902" y="5342732"/>
                  <a:pt x="781592" y="5359426"/>
                </a:cubicBezTo>
                <a:cubicBezTo>
                  <a:pt x="771573" y="5359661"/>
                  <a:pt x="762995" y="5357633"/>
                  <a:pt x="755358" y="5354209"/>
                </a:cubicBezTo>
                <a:lnTo>
                  <a:pt x="735782" y="5341278"/>
                </a:lnTo>
                <a:lnTo>
                  <a:pt x="733835" y="5330914"/>
                </a:lnTo>
                <a:lnTo>
                  <a:pt x="719882" y="5326690"/>
                </a:lnTo>
                <a:lnTo>
                  <a:pt x="716794" y="5323803"/>
                </a:lnTo>
                <a:cubicBezTo>
                  <a:pt x="710911" y="5318247"/>
                  <a:pt x="704963" y="5313024"/>
                  <a:pt x="698456" y="5309002"/>
                </a:cubicBezTo>
                <a:cubicBezTo>
                  <a:pt x="687114" y="5351013"/>
                  <a:pt x="641230" y="5281721"/>
                  <a:pt x="643860" y="5321249"/>
                </a:cubicBezTo>
                <a:cubicBezTo>
                  <a:pt x="606127" y="5306461"/>
                  <a:pt x="618532" y="5347963"/>
                  <a:pt x="589399" y="5300252"/>
                </a:cubicBezTo>
                <a:cubicBezTo>
                  <a:pt x="538911" y="5286324"/>
                  <a:pt x="422837" y="5246534"/>
                  <a:pt x="340938" y="5237683"/>
                </a:cubicBezTo>
                <a:cubicBezTo>
                  <a:pt x="296702" y="5232715"/>
                  <a:pt x="165679" y="5251892"/>
                  <a:pt x="98001" y="5247147"/>
                </a:cubicBezTo>
                <a:cubicBezTo>
                  <a:pt x="69043" y="5239103"/>
                  <a:pt x="40189" y="5239836"/>
                  <a:pt x="12611" y="5237471"/>
                </a:cubicBezTo>
                <a:lnTo>
                  <a:pt x="0" y="5235168"/>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B10806A-B80C-4087-AE7C-D3BCED94DB41}"/>
              </a:ext>
            </a:extLst>
          </p:cNvPr>
          <p:cNvSpPr>
            <a:spLocks noGrp="1"/>
          </p:cNvSpPr>
          <p:nvPr>
            <p:ph type="title"/>
          </p:nvPr>
        </p:nvSpPr>
        <p:spPr>
          <a:xfrm>
            <a:off x="724256" y="615951"/>
            <a:ext cx="4774177" cy="2071590"/>
          </a:xfrm>
        </p:spPr>
        <p:txBody>
          <a:bodyPr anchor="b">
            <a:normAutofit/>
          </a:bodyPr>
          <a:lstStyle/>
          <a:p>
            <a:pPr algn="ctr"/>
            <a:r>
              <a:rPr lang="es-MX" dirty="0"/>
              <a:t>PARTES DEL PLAN GENERAL CONTABLE</a:t>
            </a:r>
            <a:endParaRPr lang="es-EC"/>
          </a:p>
        </p:txBody>
      </p:sp>
      <p:sp>
        <p:nvSpPr>
          <p:cNvPr id="23" name="Freeform: Shape 22">
            <a:extLst>
              <a:ext uri="{FF2B5EF4-FFF2-40B4-BE49-F238E27FC236}">
                <a16:creationId xmlns:a16="http://schemas.microsoft.com/office/drawing/2014/main" id="{CF93DC6C-1BFD-4414-BF23-471C8831C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81305" y="3440576"/>
            <a:ext cx="3660078" cy="2505485"/>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Marcador de contenido 2">
            <a:extLst>
              <a:ext uri="{FF2B5EF4-FFF2-40B4-BE49-F238E27FC236}">
                <a16:creationId xmlns:a16="http://schemas.microsoft.com/office/drawing/2014/main" id="{9B537AE1-F5FC-4EC9-8ED0-F0F8CB24FD04}"/>
              </a:ext>
            </a:extLst>
          </p:cNvPr>
          <p:cNvSpPr>
            <a:spLocks noGrp="1"/>
          </p:cNvSpPr>
          <p:nvPr>
            <p:ph idx="1"/>
          </p:nvPr>
        </p:nvSpPr>
        <p:spPr>
          <a:xfrm>
            <a:off x="6586415" y="615951"/>
            <a:ext cx="4601882" cy="5654330"/>
          </a:xfrm>
        </p:spPr>
        <p:txBody>
          <a:bodyPr anchor="ctr">
            <a:normAutofit/>
          </a:bodyPr>
          <a:lstStyle/>
          <a:p>
            <a:pPr marL="0" indent="0" algn="just">
              <a:buNone/>
            </a:pPr>
            <a:r>
              <a:rPr lang="es-MX" dirty="0"/>
              <a:t>Nuestro PGC está dividido en cinco partes, 3 obligatorias y 2 voluntarias:</a:t>
            </a:r>
            <a:endParaRPr lang="es-MX"/>
          </a:p>
          <a:p>
            <a:pPr marL="0" indent="0" algn="just">
              <a:buNone/>
            </a:pPr>
            <a:r>
              <a:rPr lang="es-MX" dirty="0"/>
              <a:t>Son obligatorias:</a:t>
            </a:r>
            <a:endParaRPr lang="es-MX"/>
          </a:p>
          <a:p>
            <a:pPr marL="0" indent="0" algn="just">
              <a:buNone/>
            </a:pPr>
            <a:r>
              <a:rPr lang="es-MX" dirty="0"/>
              <a:t>1ª parte: PRINCIPIOS CONTABLES</a:t>
            </a:r>
            <a:endParaRPr lang="es-MX"/>
          </a:p>
          <a:p>
            <a:pPr marL="0" indent="0" algn="just">
              <a:buNone/>
            </a:pPr>
            <a:r>
              <a:rPr lang="es-MX" dirty="0"/>
              <a:t>4ª parte: CUENTAS ANUALES</a:t>
            </a:r>
            <a:endParaRPr lang="es-MX"/>
          </a:p>
          <a:p>
            <a:pPr marL="0" indent="0" algn="just">
              <a:buNone/>
            </a:pPr>
            <a:r>
              <a:rPr lang="es-MX" dirty="0"/>
              <a:t>5ª parte: NORMAS DE VALORACIÓN</a:t>
            </a:r>
            <a:endParaRPr lang="es-MX"/>
          </a:p>
          <a:p>
            <a:pPr marL="0" indent="0" algn="just">
              <a:buNone/>
            </a:pPr>
            <a:r>
              <a:rPr lang="es-MX" dirty="0"/>
              <a:t>Son voluntarias, aunque recomendables:</a:t>
            </a:r>
            <a:endParaRPr lang="es-MX"/>
          </a:p>
          <a:p>
            <a:pPr marL="0" indent="0" algn="just">
              <a:buNone/>
            </a:pPr>
            <a:r>
              <a:rPr lang="es-MX" dirty="0"/>
              <a:t>2ª parte: CUADRO DE CUENTAS</a:t>
            </a:r>
            <a:endParaRPr lang="es-MX"/>
          </a:p>
          <a:p>
            <a:pPr marL="0" indent="0" algn="just">
              <a:buNone/>
            </a:pPr>
            <a:r>
              <a:rPr lang="es-MX" dirty="0"/>
              <a:t>3ª parte: DEFINICIONES Y RELACIONES CONTABLES</a:t>
            </a:r>
            <a:endParaRPr lang="es-MX"/>
          </a:p>
          <a:p>
            <a:pPr algn="just"/>
            <a:endParaRPr lang="es-EC"/>
          </a:p>
        </p:txBody>
      </p:sp>
      <p:pic>
        <p:nvPicPr>
          <p:cNvPr id="5" name="Imagen 4" descr="Sitio web&#10;&#10;Descripción generada automáticamente con confianza media">
            <a:extLst>
              <a:ext uri="{FF2B5EF4-FFF2-40B4-BE49-F238E27FC236}">
                <a16:creationId xmlns:a16="http://schemas.microsoft.com/office/drawing/2014/main" id="{E7C3E833-35B6-4915-B70E-F84BCD138DE2}"/>
              </a:ext>
            </a:extLst>
          </p:cNvPr>
          <p:cNvPicPr>
            <a:picLocks noChangeAspect="1"/>
          </p:cNvPicPr>
          <p:nvPr/>
        </p:nvPicPr>
        <p:blipFill rotWithShape="1">
          <a:blip r:embed="rId2">
            <a:extLst>
              <a:ext uri="{28A0092B-C50C-407E-A947-70E740481C1C}">
                <a14:useLocalDpi xmlns:a14="http://schemas.microsoft.com/office/drawing/2010/main" val="0"/>
              </a:ext>
            </a:extLst>
          </a:blip>
          <a:srcRect l="2237"/>
          <a:stretch/>
        </p:blipFill>
        <p:spPr>
          <a:xfrm>
            <a:off x="1398929" y="3555468"/>
            <a:ext cx="3434234" cy="2287123"/>
          </a:xfrm>
          <a:prstGeom prst="rect">
            <a:avLst/>
          </a:prstGeom>
        </p:spPr>
      </p:pic>
      <p:sp>
        <p:nvSpPr>
          <p:cNvPr id="25" name="Rectangle 6">
            <a:extLst>
              <a:ext uri="{FF2B5EF4-FFF2-40B4-BE49-F238E27FC236}">
                <a16:creationId xmlns:a16="http://schemas.microsoft.com/office/drawing/2014/main" id="{001928A5-13A8-4372-8A77-BCAAE5553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57469" y="5753325"/>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6986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331648" cy="1978172"/>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36649" y="488969"/>
                  <a:pt x="9316893" y="491390"/>
                </a:cubicBezTo>
                <a:cubicBezTo>
                  <a:pt x="9298834" y="504511"/>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79948" y="576062"/>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407128" y="961344"/>
                </a:lnTo>
                <a:lnTo>
                  <a:pt x="8380548" y="987916"/>
                </a:lnTo>
                <a:lnTo>
                  <a:pt x="8379462" y="987106"/>
                </a:lnTo>
                <a:cubicBezTo>
                  <a:pt x="8376507" y="985864"/>
                  <a:pt x="8373362" y="986042"/>
                  <a:pt x="8369725" y="989186"/>
                </a:cubicBezTo>
                <a:cubicBezTo>
                  <a:pt x="8357221" y="990792"/>
                  <a:pt x="8319237" y="991089"/>
                  <a:pt x="8304438" y="996739"/>
                </a:cubicBezTo>
                <a:cubicBezTo>
                  <a:pt x="8297193" y="1005683"/>
                  <a:pt x="8289328" y="1014568"/>
                  <a:pt x="8280929" y="1023089"/>
                </a:cubicBezTo>
                <a:lnTo>
                  <a:pt x="8275760" y="1027772"/>
                </a:lnTo>
                <a:lnTo>
                  <a:pt x="8275478" y="1027605"/>
                </a:lnTo>
                <a:cubicBezTo>
                  <a:pt x="8273970" y="1028076"/>
                  <a:pt x="8272124" y="1029408"/>
                  <a:pt x="8269666"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43525" y="1179064"/>
                </a:lnTo>
                <a:lnTo>
                  <a:pt x="7685942" y="1233723"/>
                </a:lnTo>
                <a:lnTo>
                  <a:pt x="7586920" y="1261888"/>
                </a:lnTo>
                <a:cubicBezTo>
                  <a:pt x="7556723" y="1298911"/>
                  <a:pt x="7489186" y="1249860"/>
                  <a:pt x="7486100" y="1292563"/>
                </a:cubicBezTo>
                <a:cubicBezTo>
                  <a:pt x="7454875" y="1308356"/>
                  <a:pt x="7449202" y="1300366"/>
                  <a:pt x="7407190" y="1314737"/>
                </a:cubicBezTo>
                <a:cubicBezTo>
                  <a:pt x="7368386" y="1364011"/>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23400" y="1671703"/>
                  <a:pt x="5529437" y="1636968"/>
                </a:cubicBezTo>
                <a:cubicBezTo>
                  <a:pt x="5500069" y="1636638"/>
                  <a:pt x="5481558" y="1636672"/>
                  <a:pt x="5440853" y="1657958"/>
                </a:cubicBezTo>
                <a:cubicBezTo>
                  <a:pt x="5340428" y="1673293"/>
                  <a:pt x="5074771" y="1739921"/>
                  <a:pt x="4945936" y="1713743"/>
                </a:cubicBezTo>
                <a:cubicBezTo>
                  <a:pt x="4914142" y="1717597"/>
                  <a:pt x="4837317" y="1726609"/>
                  <a:pt x="4818446" y="1726895"/>
                </a:cubicBezTo>
                <a:lnTo>
                  <a:pt x="4813657" y="1730706"/>
                </a:lnTo>
                <a:lnTo>
                  <a:pt x="4759058" y="1766533"/>
                </a:lnTo>
                <a:cubicBezTo>
                  <a:pt x="4747481" y="1770744"/>
                  <a:pt x="4734604" y="1772921"/>
                  <a:pt x="4719749" y="1771811"/>
                </a:cubicBezTo>
                <a:cubicBezTo>
                  <a:pt x="4667035" y="1745585"/>
                  <a:pt x="4634134" y="1775931"/>
                  <a:pt x="4568686" y="1786141"/>
                </a:cubicBezTo>
                <a:cubicBezTo>
                  <a:pt x="4544667" y="1777910"/>
                  <a:pt x="4432547" y="1778168"/>
                  <a:pt x="4418751" y="1796932"/>
                </a:cubicBezTo>
                <a:cubicBezTo>
                  <a:pt x="4403360" y="1801488"/>
                  <a:pt x="4385278" y="1795746"/>
                  <a:pt x="4378377" y="1815528"/>
                </a:cubicBezTo>
                <a:cubicBezTo>
                  <a:pt x="4366870" y="1839461"/>
                  <a:pt x="4312575" y="1805339"/>
                  <a:pt x="4320575" y="1832722"/>
                </a:cubicBezTo>
                <a:cubicBezTo>
                  <a:pt x="4282030" y="1809397"/>
                  <a:pt x="4252210" y="1859755"/>
                  <a:pt x="4220200" y="1873173"/>
                </a:cubicBezTo>
                <a:cubicBezTo>
                  <a:pt x="4189784" y="1872580"/>
                  <a:pt x="4175475" y="1885756"/>
                  <a:pt x="4105361" y="1894711"/>
                </a:cubicBezTo>
                <a:cubicBezTo>
                  <a:pt x="4071894" y="1867524"/>
                  <a:pt x="4035294" y="1916372"/>
                  <a:pt x="3973223" y="1881015"/>
                </a:cubicBezTo>
                <a:cubicBezTo>
                  <a:pt x="3971330" y="1884974"/>
                  <a:pt x="3952843" y="1881390"/>
                  <a:pt x="3900992" y="1880603"/>
                </a:cubicBezTo>
                <a:cubicBezTo>
                  <a:pt x="3849141" y="1879815"/>
                  <a:pt x="3740259" y="1879432"/>
                  <a:pt x="3662119" y="1876289"/>
                </a:cubicBezTo>
                <a:cubicBezTo>
                  <a:pt x="3573420" y="1876991"/>
                  <a:pt x="3613412" y="1915150"/>
                  <a:pt x="3496919" y="1873180"/>
                </a:cubicBezTo>
                <a:cubicBezTo>
                  <a:pt x="3488062" y="1895719"/>
                  <a:pt x="3474293" y="1897950"/>
                  <a:pt x="3449433" y="1889681"/>
                </a:cubicBezTo>
                <a:cubicBezTo>
                  <a:pt x="3406553" y="1891629"/>
                  <a:pt x="3417350" y="1945453"/>
                  <a:pt x="3369766" y="1916653"/>
                </a:cubicBezTo>
                <a:cubicBezTo>
                  <a:pt x="3338805" y="1929531"/>
                  <a:pt x="3310151" y="1915620"/>
                  <a:pt x="3290336" y="1925039"/>
                </a:cubicBezTo>
                <a:lnTo>
                  <a:pt x="3224897" y="1943733"/>
                </a:lnTo>
                <a:cubicBezTo>
                  <a:pt x="3188693" y="1949271"/>
                  <a:pt x="3178540" y="1909145"/>
                  <a:pt x="3161463" y="1946591"/>
                </a:cubicBezTo>
                <a:lnTo>
                  <a:pt x="3157504" y="1957276"/>
                </a:lnTo>
                <a:lnTo>
                  <a:pt x="3115176" y="1943459"/>
                </a:lnTo>
                <a:cubicBezTo>
                  <a:pt x="3095397" y="1937281"/>
                  <a:pt x="3080878" y="1929976"/>
                  <a:pt x="3038835" y="1920210"/>
                </a:cubicBezTo>
                <a:cubicBezTo>
                  <a:pt x="3011900" y="1947086"/>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1037" y="1967486"/>
                  <a:pt x="2001803" y="1954594"/>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391573" y="1790862"/>
                  <a:pt x="1332568" y="1793149"/>
                </a:cubicBezTo>
                <a:cubicBezTo>
                  <a:pt x="1236287" y="1833446"/>
                  <a:pt x="1335185" y="1756546"/>
                  <a:pt x="1186881" y="1768613"/>
                </a:cubicBezTo>
                <a:cubicBezTo>
                  <a:pt x="1178443" y="1775469"/>
                  <a:pt x="1160576" y="1767918"/>
                  <a:pt x="1162595" y="1758337"/>
                </a:cubicBezTo>
                <a:cubicBezTo>
                  <a:pt x="1153167" y="1761117"/>
                  <a:pt x="1130472" y="1779083"/>
                  <a:pt x="1128523" y="1763621"/>
                </a:cubicBezTo>
                <a:cubicBezTo>
                  <a:pt x="1081415" y="1760756"/>
                  <a:pt x="1034361" y="1768718"/>
                  <a:pt x="991903" y="1786741"/>
                </a:cubicBezTo>
                <a:cubicBezTo>
                  <a:pt x="966383" y="1781126"/>
                  <a:pt x="949501" y="1831241"/>
                  <a:pt x="883960" y="1822386"/>
                </a:cubicBezTo>
                <a:cubicBezTo>
                  <a:pt x="831931" y="1790865"/>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3E655B17-9EB2-40D3-A6CF-21118B8DFD3E}"/>
              </a:ext>
            </a:extLst>
          </p:cNvPr>
          <p:cNvSpPr>
            <a:spLocks noGrp="1"/>
          </p:cNvSpPr>
          <p:nvPr>
            <p:ph type="title"/>
          </p:nvPr>
        </p:nvSpPr>
        <p:spPr>
          <a:xfrm>
            <a:off x="1050879" y="609601"/>
            <a:ext cx="9810604" cy="1216024"/>
          </a:xfrm>
        </p:spPr>
        <p:txBody>
          <a:bodyPr>
            <a:normAutofit/>
          </a:bodyPr>
          <a:lstStyle/>
          <a:p>
            <a:r>
              <a:rPr lang="es-EC" dirty="0"/>
              <a:t>PRINCIPIOS CONTABLES</a:t>
            </a:r>
          </a:p>
        </p:txBody>
      </p:sp>
      <p:sp>
        <p:nvSpPr>
          <p:cNvPr id="3" name="Marcador de contenido 2">
            <a:extLst>
              <a:ext uri="{FF2B5EF4-FFF2-40B4-BE49-F238E27FC236}">
                <a16:creationId xmlns:a16="http://schemas.microsoft.com/office/drawing/2014/main" id="{8027F058-5950-4189-AAD5-20191827F940}"/>
              </a:ext>
            </a:extLst>
          </p:cNvPr>
          <p:cNvSpPr>
            <a:spLocks noGrp="1"/>
          </p:cNvSpPr>
          <p:nvPr>
            <p:ph idx="1"/>
          </p:nvPr>
        </p:nvSpPr>
        <p:spPr>
          <a:xfrm>
            <a:off x="576471" y="2296161"/>
            <a:ext cx="5943600" cy="3846012"/>
          </a:xfrm>
        </p:spPr>
        <p:txBody>
          <a:bodyPr>
            <a:normAutofit fontScale="92500" lnSpcReduction="10000"/>
          </a:bodyPr>
          <a:lstStyle/>
          <a:p>
            <a:pPr marL="203835" marR="325755" indent="0" algn="just">
              <a:lnSpc>
                <a:spcPct val="90000"/>
              </a:lnSpc>
              <a:spcBef>
                <a:spcPts val="40"/>
              </a:spcBef>
              <a:spcAft>
                <a:spcPts val="0"/>
              </a:spcAft>
              <a:buNone/>
            </a:pPr>
            <a:r>
              <a:rPr lang="es-ES" sz="1400" dirty="0">
                <a:effectLst/>
                <a:latin typeface="Calibri" panose="020F0502020204030204" pitchFamily="34" charset="0"/>
                <a:ea typeface="Times New Roman" panose="02020603050405020304" pitchFamily="18" charset="0"/>
                <a:cs typeface="Calibri" panose="020F0502020204030204" pitchFamily="34" charset="0"/>
              </a:rPr>
              <a:t>La aplicación de los principios contables, constituye la garantía técnica para la correcta elaboración de los ESTADOS FINANCIEROS de la empresa. Éstos deben ofrecer la "IMAGEN FIEL" de la empresa: de su patrimonio, de su situación financiera y de los resultados obtenidos. Todos ellos deben aplicarse.</a:t>
            </a:r>
            <a:endParaRPr lang="es-EC" sz="1400" dirty="0">
              <a:effectLst/>
              <a:latin typeface="Calibri" panose="020F0502020204030204" pitchFamily="34" charset="0"/>
              <a:ea typeface="Times New Roman" panose="02020603050405020304" pitchFamily="18" charset="0"/>
              <a:cs typeface="Calibri" panose="020F0502020204030204" pitchFamily="34" charset="0"/>
            </a:endParaRPr>
          </a:p>
          <a:p>
            <a:pPr marL="432435" algn="just">
              <a:lnSpc>
                <a:spcPct val="90000"/>
              </a:lnSpc>
              <a:spcBef>
                <a:spcPts val="1150"/>
              </a:spcBef>
              <a:spcAft>
                <a:spcPts val="0"/>
              </a:spcAft>
            </a:pPr>
            <a:r>
              <a:rPr lang="es-ES" sz="1400" dirty="0">
                <a:effectLst/>
                <a:latin typeface="Calibri" panose="020F0502020204030204" pitchFamily="34" charset="0"/>
                <a:ea typeface="Times New Roman" panose="02020603050405020304" pitchFamily="18" charset="0"/>
                <a:cs typeface="Calibri" panose="020F0502020204030204" pitchFamily="34" charset="0"/>
              </a:rPr>
              <a:t>Se trata de 9 principios:</a:t>
            </a:r>
            <a:endParaRPr lang="es-EC" sz="14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lnSpc>
                <a:spcPct val="90000"/>
              </a:lnSpc>
              <a:buFont typeface="Symbol" panose="05050102010706020507" pitchFamily="18" charset="2"/>
              <a:buChar char="-"/>
              <a:tabLst>
                <a:tab pos="521970" algn="l"/>
              </a:tabLst>
            </a:pPr>
            <a:r>
              <a:rPr lang="es-ES" sz="1400" spc="-15" dirty="0">
                <a:effectLst/>
                <a:latin typeface="Calibri" panose="020F0502020204030204" pitchFamily="34" charset="0"/>
                <a:ea typeface="Times New Roman" panose="02020603050405020304" pitchFamily="18" charset="0"/>
                <a:cs typeface="Calibri" panose="020F0502020204030204" pitchFamily="34" charset="0"/>
              </a:rPr>
              <a:t>PRINCIPIO DE</a:t>
            </a:r>
            <a:r>
              <a:rPr lang="es-ES" sz="1400" spc="-40" dirty="0">
                <a:effectLst/>
                <a:latin typeface="Calibri" panose="020F0502020204030204" pitchFamily="34" charset="0"/>
                <a:ea typeface="Times New Roman" panose="02020603050405020304" pitchFamily="18" charset="0"/>
                <a:cs typeface="Calibri" panose="020F0502020204030204" pitchFamily="34" charset="0"/>
              </a:rPr>
              <a:t> </a:t>
            </a:r>
            <a:r>
              <a:rPr lang="es-ES" sz="1400" spc="-15" dirty="0">
                <a:effectLst/>
                <a:latin typeface="Calibri" panose="020F0502020204030204" pitchFamily="34" charset="0"/>
                <a:ea typeface="Times New Roman" panose="02020603050405020304" pitchFamily="18" charset="0"/>
                <a:cs typeface="Calibri" panose="020F0502020204030204" pitchFamily="34" charset="0"/>
              </a:rPr>
              <a:t>PRUDENCIA</a:t>
            </a:r>
            <a:endParaRPr lang="es-EC" sz="1400" spc="-15"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lnSpc>
                <a:spcPct val="90000"/>
              </a:lnSpc>
              <a:buFont typeface="Symbol" panose="05050102010706020507" pitchFamily="18" charset="2"/>
              <a:buChar char="-"/>
              <a:tabLst>
                <a:tab pos="521970" algn="l"/>
              </a:tabLst>
            </a:pPr>
            <a:r>
              <a:rPr lang="es-ES" sz="1400" spc="-15" dirty="0">
                <a:effectLst/>
                <a:latin typeface="Calibri" panose="020F0502020204030204" pitchFamily="34" charset="0"/>
                <a:ea typeface="Times New Roman" panose="02020603050405020304" pitchFamily="18" charset="0"/>
                <a:cs typeface="Calibri" panose="020F0502020204030204" pitchFamily="34" charset="0"/>
              </a:rPr>
              <a:t>PRINCIPIO DE EMPRESA EN</a:t>
            </a:r>
            <a:r>
              <a:rPr lang="es-ES" sz="1400" spc="-45" dirty="0">
                <a:effectLst/>
                <a:latin typeface="Calibri" panose="020F0502020204030204" pitchFamily="34" charset="0"/>
                <a:ea typeface="Times New Roman" panose="02020603050405020304" pitchFamily="18" charset="0"/>
                <a:cs typeface="Calibri" panose="020F0502020204030204" pitchFamily="34" charset="0"/>
              </a:rPr>
              <a:t> </a:t>
            </a:r>
            <a:r>
              <a:rPr lang="es-ES" sz="1400" spc="-15" dirty="0">
                <a:effectLst/>
                <a:latin typeface="Calibri" panose="020F0502020204030204" pitchFamily="34" charset="0"/>
                <a:ea typeface="Times New Roman" panose="02020603050405020304" pitchFamily="18" charset="0"/>
                <a:cs typeface="Calibri" panose="020F0502020204030204" pitchFamily="34" charset="0"/>
              </a:rPr>
              <a:t>FUNCIONAMIENTO</a:t>
            </a:r>
            <a:endParaRPr lang="es-EC" sz="1400" spc="-15"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lnSpc>
                <a:spcPct val="90000"/>
              </a:lnSpc>
              <a:buFont typeface="Symbol" panose="05050102010706020507" pitchFamily="18" charset="2"/>
              <a:buChar char="-"/>
              <a:tabLst>
                <a:tab pos="521970" algn="l"/>
              </a:tabLst>
            </a:pPr>
            <a:r>
              <a:rPr lang="es-ES" sz="1400" spc="-15" dirty="0">
                <a:effectLst/>
                <a:latin typeface="Calibri" panose="020F0502020204030204" pitchFamily="34" charset="0"/>
                <a:ea typeface="Times New Roman" panose="02020603050405020304" pitchFamily="18" charset="0"/>
                <a:cs typeface="Calibri" panose="020F0502020204030204" pitchFamily="34" charset="0"/>
              </a:rPr>
              <a:t>PRINCIPIO DEL</a:t>
            </a:r>
            <a:r>
              <a:rPr lang="es-ES" sz="1400" spc="-50" dirty="0">
                <a:effectLst/>
                <a:latin typeface="Calibri" panose="020F0502020204030204" pitchFamily="34" charset="0"/>
                <a:ea typeface="Times New Roman" panose="02020603050405020304" pitchFamily="18" charset="0"/>
                <a:cs typeface="Calibri" panose="020F0502020204030204" pitchFamily="34" charset="0"/>
              </a:rPr>
              <a:t> </a:t>
            </a:r>
            <a:r>
              <a:rPr lang="es-ES" sz="1400" spc="-15" dirty="0">
                <a:effectLst/>
                <a:latin typeface="Calibri" panose="020F0502020204030204" pitchFamily="34" charset="0"/>
                <a:ea typeface="Times New Roman" panose="02020603050405020304" pitchFamily="18" charset="0"/>
                <a:cs typeface="Calibri" panose="020F0502020204030204" pitchFamily="34" charset="0"/>
              </a:rPr>
              <a:t>REGISTRO</a:t>
            </a:r>
            <a:endParaRPr lang="es-EC" sz="1400" spc="-15"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lnSpc>
                <a:spcPct val="90000"/>
              </a:lnSpc>
              <a:buFont typeface="Symbol" panose="05050102010706020507" pitchFamily="18" charset="2"/>
              <a:buChar char="-"/>
              <a:tabLst>
                <a:tab pos="521970" algn="l"/>
              </a:tabLst>
            </a:pPr>
            <a:r>
              <a:rPr lang="es-ES" sz="1400" spc="-15" dirty="0">
                <a:effectLst/>
                <a:latin typeface="Calibri" panose="020F0502020204030204" pitchFamily="34" charset="0"/>
                <a:ea typeface="Times New Roman" panose="02020603050405020304" pitchFamily="18" charset="0"/>
                <a:cs typeface="Calibri" panose="020F0502020204030204" pitchFamily="34" charset="0"/>
              </a:rPr>
              <a:t>PRINCIPIO DEL PRECIO DE</a:t>
            </a:r>
            <a:r>
              <a:rPr lang="es-ES" sz="1400" spc="-60" dirty="0">
                <a:effectLst/>
                <a:latin typeface="Calibri" panose="020F0502020204030204" pitchFamily="34" charset="0"/>
                <a:ea typeface="Times New Roman" panose="02020603050405020304" pitchFamily="18" charset="0"/>
                <a:cs typeface="Calibri" panose="020F0502020204030204" pitchFamily="34" charset="0"/>
              </a:rPr>
              <a:t> </a:t>
            </a:r>
            <a:r>
              <a:rPr lang="es-ES" sz="1400" spc="-15" dirty="0">
                <a:effectLst/>
                <a:latin typeface="Calibri" panose="020F0502020204030204" pitchFamily="34" charset="0"/>
                <a:ea typeface="Times New Roman" panose="02020603050405020304" pitchFamily="18" charset="0"/>
                <a:cs typeface="Calibri" panose="020F0502020204030204" pitchFamily="34" charset="0"/>
              </a:rPr>
              <a:t>ADQUISICIÓN</a:t>
            </a:r>
            <a:endParaRPr lang="es-EC" sz="1400" spc="-15"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lnSpc>
                <a:spcPct val="90000"/>
              </a:lnSpc>
              <a:buFont typeface="Symbol" panose="05050102010706020507" pitchFamily="18" charset="2"/>
              <a:buChar char="-"/>
              <a:tabLst>
                <a:tab pos="521970" algn="l"/>
              </a:tabLst>
            </a:pPr>
            <a:r>
              <a:rPr lang="es-ES" sz="1400" spc="-15" dirty="0">
                <a:effectLst/>
                <a:latin typeface="Calibri" panose="020F0502020204030204" pitchFamily="34" charset="0"/>
                <a:ea typeface="Times New Roman" panose="02020603050405020304" pitchFamily="18" charset="0"/>
                <a:cs typeface="Calibri" panose="020F0502020204030204" pitchFamily="34" charset="0"/>
              </a:rPr>
              <a:t>PRINCIPIO DEL</a:t>
            </a:r>
            <a:r>
              <a:rPr lang="es-ES" sz="1400" spc="-50" dirty="0">
                <a:effectLst/>
                <a:latin typeface="Calibri" panose="020F0502020204030204" pitchFamily="34" charset="0"/>
                <a:ea typeface="Times New Roman" panose="02020603050405020304" pitchFamily="18" charset="0"/>
                <a:cs typeface="Calibri" panose="020F0502020204030204" pitchFamily="34" charset="0"/>
              </a:rPr>
              <a:t> </a:t>
            </a:r>
            <a:r>
              <a:rPr lang="es-ES" sz="1400" spc="-15" dirty="0">
                <a:effectLst/>
                <a:latin typeface="Calibri" panose="020F0502020204030204" pitchFamily="34" charset="0"/>
                <a:ea typeface="Times New Roman" panose="02020603050405020304" pitchFamily="18" charset="0"/>
                <a:cs typeface="Calibri" panose="020F0502020204030204" pitchFamily="34" charset="0"/>
              </a:rPr>
              <a:t>DEVENGO</a:t>
            </a:r>
            <a:endParaRPr lang="es-EC" sz="1400" spc="-15"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lnSpc>
                <a:spcPct val="90000"/>
              </a:lnSpc>
              <a:buFont typeface="Symbol" panose="05050102010706020507" pitchFamily="18" charset="2"/>
              <a:buChar char="-"/>
              <a:tabLst>
                <a:tab pos="521970" algn="l"/>
              </a:tabLst>
            </a:pPr>
            <a:r>
              <a:rPr lang="es-ES" sz="1400" spc="-15" dirty="0">
                <a:effectLst/>
                <a:latin typeface="Calibri" panose="020F0502020204030204" pitchFamily="34" charset="0"/>
                <a:ea typeface="Times New Roman" panose="02020603050405020304" pitchFamily="18" charset="0"/>
                <a:cs typeface="Calibri" panose="020F0502020204030204" pitchFamily="34" charset="0"/>
              </a:rPr>
              <a:t>PRINCIPIO DE CORRELACIÓN DE INGRESOS y</a:t>
            </a:r>
            <a:r>
              <a:rPr lang="es-ES" sz="1400" spc="-100" dirty="0">
                <a:effectLst/>
                <a:latin typeface="Calibri" panose="020F0502020204030204" pitchFamily="34" charset="0"/>
                <a:ea typeface="Times New Roman" panose="02020603050405020304" pitchFamily="18" charset="0"/>
                <a:cs typeface="Calibri" panose="020F0502020204030204" pitchFamily="34" charset="0"/>
              </a:rPr>
              <a:t> </a:t>
            </a:r>
            <a:r>
              <a:rPr lang="es-ES" sz="1400" spc="-15" dirty="0">
                <a:effectLst/>
                <a:latin typeface="Calibri" panose="020F0502020204030204" pitchFamily="34" charset="0"/>
                <a:ea typeface="Times New Roman" panose="02020603050405020304" pitchFamily="18" charset="0"/>
                <a:cs typeface="Calibri" panose="020F0502020204030204" pitchFamily="34" charset="0"/>
              </a:rPr>
              <a:t>GASTOS</a:t>
            </a:r>
            <a:endParaRPr lang="es-EC" sz="1400" spc="-15"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lnSpc>
                <a:spcPct val="90000"/>
              </a:lnSpc>
              <a:buFont typeface="Symbol" panose="05050102010706020507" pitchFamily="18" charset="2"/>
              <a:buChar char="-"/>
              <a:tabLst>
                <a:tab pos="521970" algn="l"/>
              </a:tabLst>
            </a:pPr>
            <a:r>
              <a:rPr lang="es-ES" sz="1400" spc="-15" dirty="0">
                <a:effectLst/>
                <a:latin typeface="Calibri" panose="020F0502020204030204" pitchFamily="34" charset="0"/>
                <a:ea typeface="Times New Roman" panose="02020603050405020304" pitchFamily="18" charset="0"/>
                <a:cs typeface="Calibri" panose="020F0502020204030204" pitchFamily="34" charset="0"/>
              </a:rPr>
              <a:t>PRINCIPIO DE NO</a:t>
            </a:r>
            <a:r>
              <a:rPr lang="es-ES" sz="1400" spc="-40" dirty="0">
                <a:effectLst/>
                <a:latin typeface="Calibri" panose="020F0502020204030204" pitchFamily="34" charset="0"/>
                <a:ea typeface="Times New Roman" panose="02020603050405020304" pitchFamily="18" charset="0"/>
                <a:cs typeface="Calibri" panose="020F0502020204030204" pitchFamily="34" charset="0"/>
              </a:rPr>
              <a:t> </a:t>
            </a:r>
            <a:r>
              <a:rPr lang="es-ES" sz="1400" spc="-15" dirty="0">
                <a:effectLst/>
                <a:latin typeface="Calibri" panose="020F0502020204030204" pitchFamily="34" charset="0"/>
                <a:ea typeface="Times New Roman" panose="02020603050405020304" pitchFamily="18" charset="0"/>
                <a:cs typeface="Calibri" panose="020F0502020204030204" pitchFamily="34" charset="0"/>
              </a:rPr>
              <a:t>COMPENSACIÓN</a:t>
            </a:r>
            <a:endParaRPr lang="es-EC" sz="1400" spc="-15"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lnSpc>
                <a:spcPct val="90000"/>
              </a:lnSpc>
              <a:buFont typeface="Symbol" panose="05050102010706020507" pitchFamily="18" charset="2"/>
              <a:buChar char="-"/>
              <a:tabLst>
                <a:tab pos="521970" algn="l"/>
              </a:tabLst>
            </a:pPr>
            <a:r>
              <a:rPr lang="es-ES" sz="1400" spc="-15" dirty="0">
                <a:effectLst/>
                <a:latin typeface="Calibri" panose="020F0502020204030204" pitchFamily="34" charset="0"/>
                <a:ea typeface="Times New Roman" panose="02020603050405020304" pitchFamily="18" charset="0"/>
                <a:cs typeface="Calibri" panose="020F0502020204030204" pitchFamily="34" charset="0"/>
              </a:rPr>
              <a:t>PRINCIPIO DE</a:t>
            </a:r>
            <a:r>
              <a:rPr lang="es-ES" sz="1400" spc="-40" dirty="0">
                <a:effectLst/>
                <a:latin typeface="Calibri" panose="020F0502020204030204" pitchFamily="34" charset="0"/>
                <a:ea typeface="Times New Roman" panose="02020603050405020304" pitchFamily="18" charset="0"/>
                <a:cs typeface="Calibri" panose="020F0502020204030204" pitchFamily="34" charset="0"/>
              </a:rPr>
              <a:t> </a:t>
            </a:r>
            <a:r>
              <a:rPr lang="es-ES" sz="1400" spc="-15" dirty="0">
                <a:effectLst/>
                <a:latin typeface="Calibri" panose="020F0502020204030204" pitchFamily="34" charset="0"/>
                <a:ea typeface="Times New Roman" panose="02020603050405020304" pitchFamily="18" charset="0"/>
                <a:cs typeface="Calibri" panose="020F0502020204030204" pitchFamily="34" charset="0"/>
              </a:rPr>
              <a:t>UNIFORMIDAD</a:t>
            </a:r>
            <a:endParaRPr lang="es-EC" sz="1400" spc="-15"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lnSpc>
                <a:spcPct val="90000"/>
              </a:lnSpc>
              <a:buFont typeface="Symbol" panose="05050102010706020507" pitchFamily="18" charset="2"/>
              <a:buChar char="-"/>
              <a:tabLst>
                <a:tab pos="521970" algn="l"/>
              </a:tabLst>
            </a:pPr>
            <a:r>
              <a:rPr lang="es-ES" sz="1400" spc="-15" dirty="0">
                <a:effectLst/>
                <a:latin typeface="Calibri" panose="020F0502020204030204" pitchFamily="34" charset="0"/>
                <a:ea typeface="Times New Roman" panose="02020603050405020304" pitchFamily="18" charset="0"/>
                <a:cs typeface="Calibri" panose="020F0502020204030204" pitchFamily="34" charset="0"/>
              </a:rPr>
              <a:t>PRINCIPIO DE IMPORTANCIA</a:t>
            </a:r>
            <a:r>
              <a:rPr lang="es-ES" sz="1400" spc="-55" dirty="0">
                <a:effectLst/>
                <a:latin typeface="Calibri" panose="020F0502020204030204" pitchFamily="34" charset="0"/>
                <a:ea typeface="Times New Roman" panose="02020603050405020304" pitchFamily="18" charset="0"/>
                <a:cs typeface="Calibri" panose="020F0502020204030204" pitchFamily="34" charset="0"/>
              </a:rPr>
              <a:t> </a:t>
            </a:r>
            <a:r>
              <a:rPr lang="es-ES" sz="1400" spc="-15" dirty="0">
                <a:effectLst/>
                <a:latin typeface="Calibri" panose="020F0502020204030204" pitchFamily="34" charset="0"/>
                <a:ea typeface="Times New Roman" panose="02020603050405020304" pitchFamily="18" charset="0"/>
                <a:cs typeface="Calibri" panose="020F0502020204030204" pitchFamily="34" charset="0"/>
              </a:rPr>
              <a:t>RELATIVA</a:t>
            </a:r>
            <a:endParaRPr lang="es-EC" sz="1400" spc="-15"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90000"/>
              </a:lnSpc>
            </a:pPr>
            <a:endParaRPr lang="es-EC" sz="1400" dirty="0">
              <a:latin typeface="Calibri" panose="020F0502020204030204" pitchFamily="34" charset="0"/>
              <a:cs typeface="Calibri" panose="020F0502020204030204" pitchFamily="34" charset="0"/>
            </a:endParaRPr>
          </a:p>
        </p:txBody>
      </p:sp>
      <p:pic>
        <p:nvPicPr>
          <p:cNvPr id="5" name="Imagen 4" descr="Carta&#10;&#10;Descripción generada automáticamente con confianza baja">
            <a:extLst>
              <a:ext uri="{FF2B5EF4-FFF2-40B4-BE49-F238E27FC236}">
                <a16:creationId xmlns:a16="http://schemas.microsoft.com/office/drawing/2014/main" id="{D499B23F-2E3B-40BD-8A46-18FC9C9327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0426" y="2307911"/>
            <a:ext cx="4788505" cy="3186532"/>
          </a:xfrm>
          <a:prstGeom prst="rect">
            <a:avLst/>
          </a:prstGeom>
          <a:ln>
            <a:noFill/>
          </a:ln>
          <a:effectLst>
            <a:softEdge rad="112500"/>
          </a:effectLst>
        </p:spPr>
      </p:pic>
      <p:sp>
        <p:nvSpPr>
          <p:cNvPr id="20" name="Freeform: Shape 13">
            <a:extLst>
              <a:ext uri="{FF2B5EF4-FFF2-40B4-BE49-F238E27FC236}">
                <a16:creationId xmlns:a16="http://schemas.microsoft.com/office/drawing/2014/main" id="{C64E267B-3F5A-4357-9E7F-C5FBE5D3B1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0426" y="5902730"/>
            <a:ext cx="5741575" cy="955271"/>
          </a:xfrm>
          <a:custGeom>
            <a:avLst/>
            <a:gdLst>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379005 w 5741575"/>
              <a:gd name="connsiteY21" fmla="*/ 878900 h 955271"/>
              <a:gd name="connsiteX22" fmla="*/ 585428 w 5741575"/>
              <a:gd name="connsiteY22" fmla="*/ 826440 h 955271"/>
              <a:gd name="connsiteX23" fmla="*/ 787156 w 5741575"/>
              <a:gd name="connsiteY23" fmla="*/ 838447 h 955271"/>
              <a:gd name="connsiteX24" fmla="*/ 898586 w 5741575"/>
              <a:gd name="connsiteY24" fmla="*/ 808502 h 955271"/>
              <a:gd name="connsiteX25" fmla="*/ 924063 w 5741575"/>
              <a:gd name="connsiteY25" fmla="*/ 770210 h 955271"/>
              <a:gd name="connsiteX26" fmla="*/ 1212574 w 5741575"/>
              <a:gd name="connsiteY26" fmla="*/ 724238 h 955271"/>
              <a:gd name="connsiteX27" fmla="*/ 1280768 w 5741575"/>
              <a:gd name="connsiteY27" fmla="*/ 699122 h 955271"/>
              <a:gd name="connsiteX28" fmla="*/ 1352027 w 5741575"/>
              <a:gd name="connsiteY28" fmla="*/ 704323 h 955271"/>
              <a:gd name="connsiteX29" fmla="*/ 1374314 w 5741575"/>
              <a:gd name="connsiteY29" fmla="*/ 688815 h 955271"/>
              <a:gd name="connsiteX30" fmla="*/ 1378034 w 5741575"/>
              <a:gd name="connsiteY30" fmla="*/ 685842 h 955271"/>
              <a:gd name="connsiteX31" fmla="*/ 1395604 w 5741575"/>
              <a:gd name="connsiteY31" fmla="*/ 680460 h 955271"/>
              <a:gd name="connsiteX32" fmla="*/ 1397206 w 5741575"/>
              <a:gd name="connsiteY32" fmla="*/ 670793 h 955271"/>
              <a:gd name="connsiteX33" fmla="*/ 1421250 w 5741575"/>
              <a:gd name="connsiteY33" fmla="*/ 656855 h 955271"/>
              <a:gd name="connsiteX34" fmla="*/ 1454524 w 5741575"/>
              <a:gd name="connsiteY34" fmla="*/ 649224 h 955271"/>
              <a:gd name="connsiteX35" fmla="*/ 1616217 w 5741575"/>
              <a:gd name="connsiteY35" fmla="*/ 622107 h 955271"/>
              <a:gd name="connsiteX36" fmla="*/ 1710928 w 5741575"/>
              <a:gd name="connsiteY36" fmla="*/ 600666 h 955271"/>
              <a:gd name="connsiteX37" fmla="*/ 1743718 w 5741575"/>
              <a:gd name="connsiteY37" fmla="*/ 584327 h 955271"/>
              <a:gd name="connsiteX38" fmla="*/ 1791651 w 5741575"/>
              <a:gd name="connsiteY38" fmla="*/ 567019 h 955271"/>
              <a:gd name="connsiteX39" fmla="*/ 1873778 w 5741575"/>
              <a:gd name="connsiteY39" fmla="*/ 530130 h 955271"/>
              <a:gd name="connsiteX40" fmla="*/ 1988411 w 5741575"/>
              <a:gd name="connsiteY40" fmla="*/ 491599 h 955271"/>
              <a:gd name="connsiteX41" fmla="*/ 2085507 w 5741575"/>
              <a:gd name="connsiteY41" fmla="*/ 498527 h 955271"/>
              <a:gd name="connsiteX42" fmla="*/ 2090767 w 5741575"/>
              <a:gd name="connsiteY42" fmla="*/ 490616 h 955271"/>
              <a:gd name="connsiteX43" fmla="*/ 2151143 w 5741575"/>
              <a:gd name="connsiteY43" fmla="*/ 478332 h 955271"/>
              <a:gd name="connsiteX44" fmla="*/ 2378710 w 5741575"/>
              <a:gd name="connsiteY44" fmla="*/ 477570 h 955271"/>
              <a:gd name="connsiteX45" fmla="*/ 2496256 w 5741575"/>
              <a:gd name="connsiteY45" fmla="*/ 452396 h 955271"/>
              <a:gd name="connsiteX46" fmla="*/ 2535387 w 5741575"/>
              <a:gd name="connsiteY46" fmla="*/ 436645 h 955271"/>
              <a:gd name="connsiteX47" fmla="*/ 2601109 w 5741575"/>
              <a:gd name="connsiteY47" fmla="*/ 410678 h 955271"/>
              <a:gd name="connsiteX48" fmla="*/ 2643855 w 5741575"/>
              <a:gd name="connsiteY48" fmla="*/ 374482 h 955271"/>
              <a:gd name="connsiteX49" fmla="*/ 2657726 w 5741575"/>
              <a:gd name="connsiteY49" fmla="*/ 365841 h 955271"/>
              <a:gd name="connsiteX50" fmla="*/ 2687125 w 5741575"/>
              <a:gd name="connsiteY50" fmla="*/ 366820 h 955271"/>
              <a:gd name="connsiteX51" fmla="*/ 2697479 w 5741575"/>
              <a:gd name="connsiteY51" fmla="*/ 361430 h 955271"/>
              <a:gd name="connsiteX52" fmla="*/ 2701547 w 5741575"/>
              <a:gd name="connsiteY52" fmla="*/ 361545 h 955271"/>
              <a:gd name="connsiteX53" fmla="*/ 2711054 w 5741575"/>
              <a:gd name="connsiteY53" fmla="*/ 360597 h 955271"/>
              <a:gd name="connsiteX54" fmla="*/ 2710438 w 5741575"/>
              <a:gd name="connsiteY54" fmla="*/ 366958 h 955271"/>
              <a:gd name="connsiteX55" fmla="*/ 2722936 w 5741575"/>
              <a:gd name="connsiteY55" fmla="*/ 377633 h 955271"/>
              <a:gd name="connsiteX56" fmla="*/ 2777227 w 5741575"/>
              <a:gd name="connsiteY56" fmla="*/ 368972 h 955271"/>
              <a:gd name="connsiteX57" fmla="*/ 2779510 w 5741575"/>
              <a:gd name="connsiteY57" fmla="*/ 361652 h 955271"/>
              <a:gd name="connsiteX58" fmla="*/ 2786278 w 5741575"/>
              <a:gd name="connsiteY58" fmla="*/ 359869 h 955271"/>
              <a:gd name="connsiteX59" fmla="*/ 2792101 w 5741575"/>
              <a:gd name="connsiteY59" fmla="*/ 365927 h 955271"/>
              <a:gd name="connsiteX60" fmla="*/ 2885545 w 5741575"/>
              <a:gd name="connsiteY60" fmla="*/ 372818 h 955271"/>
              <a:gd name="connsiteX61" fmla="*/ 3009558 w 5741575"/>
              <a:gd name="connsiteY61" fmla="*/ 370573 h 955271"/>
              <a:gd name="connsiteX62" fmla="*/ 3095010 w 5741575"/>
              <a:gd name="connsiteY62" fmla="*/ 332454 h 955271"/>
              <a:gd name="connsiteX63" fmla="*/ 3103742 w 5741575"/>
              <a:gd name="connsiteY63" fmla="*/ 337974 h 955271"/>
              <a:gd name="connsiteX64" fmla="*/ 3165093 w 5741575"/>
              <a:gd name="connsiteY64" fmla="*/ 329459 h 955271"/>
              <a:gd name="connsiteX65" fmla="*/ 3373785 w 5741575"/>
              <a:gd name="connsiteY65" fmla="*/ 255680 h 955271"/>
              <a:gd name="connsiteX66" fmla="*/ 3493851 w 5741575"/>
              <a:gd name="connsiteY66" fmla="*/ 240255 h 955271"/>
              <a:gd name="connsiteX67" fmla="*/ 3537470 w 5741575"/>
              <a:gd name="connsiteY67" fmla="*/ 241867 h 955271"/>
              <a:gd name="connsiteX68" fmla="*/ 3610489 w 5741575"/>
              <a:gd name="connsiteY68" fmla="*/ 244128 h 955271"/>
              <a:gd name="connsiteX69" fmla="*/ 3667539 w 5741575"/>
              <a:gd name="connsiteY69" fmla="*/ 263271 h 955271"/>
              <a:gd name="connsiteX70" fmla="*/ 3727614 w 5741575"/>
              <a:gd name="connsiteY70" fmla="*/ 258245 h 955271"/>
              <a:gd name="connsiteX71" fmla="*/ 3738369 w 5741575"/>
              <a:gd name="connsiteY71" fmla="*/ 234506 h 955271"/>
              <a:gd name="connsiteX72" fmla="*/ 3803670 w 5741575"/>
              <a:gd name="connsiteY72" fmla="*/ 236457 h 955271"/>
              <a:gd name="connsiteX73" fmla="*/ 3903080 w 5741575"/>
              <a:gd name="connsiteY73" fmla="*/ 241890 h 955271"/>
              <a:gd name="connsiteX74" fmla="*/ 3959588 w 5741575"/>
              <a:gd name="connsiteY74" fmla="*/ 239195 h 955271"/>
              <a:gd name="connsiteX75" fmla="*/ 4114838 w 5741575"/>
              <a:gd name="connsiteY75" fmla="*/ 238165 h 955271"/>
              <a:gd name="connsiteX76" fmla="*/ 4271023 w 5741575"/>
              <a:gd name="connsiteY76" fmla="*/ 241959 h 955271"/>
              <a:gd name="connsiteX77" fmla="*/ 4367397 w 5741575"/>
              <a:gd name="connsiteY77" fmla="*/ 271442 h 955271"/>
              <a:gd name="connsiteX78" fmla="*/ 4495366 w 5741575"/>
              <a:gd name="connsiteY78" fmla="*/ 271618 h 955271"/>
              <a:gd name="connsiteX79" fmla="*/ 4517347 w 5741575"/>
              <a:gd name="connsiteY79" fmla="*/ 275639 h 955271"/>
              <a:gd name="connsiteX80" fmla="*/ 4546116 w 5741575"/>
              <a:gd name="connsiteY80" fmla="*/ 268568 h 955271"/>
              <a:gd name="connsiteX81" fmla="*/ 4661259 w 5741575"/>
              <a:gd name="connsiteY81" fmla="*/ 238966 h 955271"/>
              <a:gd name="connsiteX82" fmla="*/ 4750403 w 5741575"/>
              <a:gd name="connsiteY82" fmla="*/ 204364 h 955271"/>
              <a:gd name="connsiteX83" fmla="*/ 4867614 w 5741575"/>
              <a:gd name="connsiteY83" fmla="*/ 208668 h 955271"/>
              <a:gd name="connsiteX84" fmla="*/ 4937036 w 5741575"/>
              <a:gd name="connsiteY84" fmla="*/ 195446 h 955271"/>
              <a:gd name="connsiteX85" fmla="*/ 5047626 w 5741575"/>
              <a:gd name="connsiteY85" fmla="*/ 149604 h 955271"/>
              <a:gd name="connsiteX86" fmla="*/ 5200247 w 5741575"/>
              <a:gd name="connsiteY86" fmla="*/ 142695 h 955271"/>
              <a:gd name="connsiteX87" fmla="*/ 5235691 w 5741575"/>
              <a:gd name="connsiteY87" fmla="*/ 173330 h 955271"/>
              <a:gd name="connsiteX88" fmla="*/ 5280133 w 5741575"/>
              <a:gd name="connsiteY88" fmla="*/ 189342 h 955271"/>
              <a:gd name="connsiteX89" fmla="*/ 5291963 w 5741575"/>
              <a:gd name="connsiteY89" fmla="*/ 139446 h 955271"/>
              <a:gd name="connsiteX90" fmla="*/ 5418472 w 5741575"/>
              <a:gd name="connsiteY90" fmla="*/ 89163 h 955271"/>
              <a:gd name="connsiteX91" fmla="*/ 5482354 w 5741575"/>
              <a:gd name="connsiteY91" fmla="*/ 69470 h 955271"/>
              <a:gd name="connsiteX92" fmla="*/ 5583280 w 5741575"/>
              <a:gd name="connsiteY92" fmla="*/ 49787 h 955271"/>
              <a:gd name="connsiteX93" fmla="*/ 5613766 w 5741575"/>
              <a:gd name="connsiteY93" fmla="*/ 41855 h 955271"/>
              <a:gd name="connsiteX94" fmla="*/ 5684952 w 5741575"/>
              <a:gd name="connsiteY94" fmla="*/ 26088 h 95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741575" h="955271">
                <a:moveTo>
                  <a:pt x="5741575" y="0"/>
                </a:moveTo>
                <a:lnTo>
                  <a:pt x="5741575" y="955271"/>
                </a:lnTo>
                <a:lnTo>
                  <a:pt x="0" y="955271"/>
                </a:lnTo>
                <a:lnTo>
                  <a:pt x="8558" y="953971"/>
                </a:lnTo>
                <a:lnTo>
                  <a:pt x="16894" y="953847"/>
                </a:lnTo>
                <a:cubicBezTo>
                  <a:pt x="22474" y="953361"/>
                  <a:pt x="25973" y="952524"/>
                  <a:pt x="28156" y="951374"/>
                </a:cubicBezTo>
                <a:cubicBezTo>
                  <a:pt x="28201" y="951240"/>
                  <a:pt x="28247" y="951105"/>
                  <a:pt x="28293" y="950971"/>
                </a:cubicBezTo>
                <a:lnTo>
                  <a:pt x="39115" y="949326"/>
                </a:lnTo>
                <a:cubicBezTo>
                  <a:pt x="57701" y="947335"/>
                  <a:pt x="76089" y="946141"/>
                  <a:pt x="93851" y="945611"/>
                </a:cubicBezTo>
                <a:cubicBezTo>
                  <a:pt x="99905" y="923404"/>
                  <a:pt x="170209" y="932855"/>
                  <a:pt x="148657" y="898134"/>
                </a:cubicBezTo>
                <a:cubicBezTo>
                  <a:pt x="172173" y="896348"/>
                  <a:pt x="191809" y="908449"/>
                  <a:pt x="174554" y="886351"/>
                </a:cubicBezTo>
                <a:cubicBezTo>
                  <a:pt x="182014" y="885083"/>
                  <a:pt x="185699" y="882087"/>
                  <a:pt x="187633" y="878226"/>
                </a:cubicBezTo>
                <a:cubicBezTo>
                  <a:pt x="187742" y="877663"/>
                  <a:pt x="187852" y="877101"/>
                  <a:pt x="187961" y="876538"/>
                </a:cubicBezTo>
                <a:lnTo>
                  <a:pt x="240501" y="873150"/>
                </a:lnTo>
                <a:lnTo>
                  <a:pt x="246345" y="869942"/>
                </a:lnTo>
                <a:lnTo>
                  <a:pt x="282041" y="871263"/>
                </a:lnTo>
                <a:lnTo>
                  <a:pt x="299711" y="870064"/>
                </a:lnTo>
                <a:lnTo>
                  <a:pt x="306299" y="873609"/>
                </a:lnTo>
                <a:cubicBezTo>
                  <a:pt x="312531" y="875279"/>
                  <a:pt x="320316" y="874896"/>
                  <a:pt x="331571" y="869866"/>
                </a:cubicBezTo>
                <a:lnTo>
                  <a:pt x="333872" y="867971"/>
                </a:lnTo>
                <a:lnTo>
                  <a:pt x="356953" y="870334"/>
                </a:lnTo>
                <a:cubicBezTo>
                  <a:pt x="364772" y="872042"/>
                  <a:pt x="372199" y="874762"/>
                  <a:pt x="379005" y="878900"/>
                </a:cubicBezTo>
                <a:cubicBezTo>
                  <a:pt x="436788" y="836391"/>
                  <a:pt x="512367" y="847456"/>
                  <a:pt x="585428" y="826440"/>
                </a:cubicBezTo>
                <a:cubicBezTo>
                  <a:pt x="600236" y="776571"/>
                  <a:pt x="751447" y="800939"/>
                  <a:pt x="787156" y="838447"/>
                </a:cubicBezTo>
                <a:cubicBezTo>
                  <a:pt x="767750" y="789794"/>
                  <a:pt x="977582" y="857915"/>
                  <a:pt x="898586" y="808502"/>
                </a:cubicBezTo>
                <a:cubicBezTo>
                  <a:pt x="926099" y="807167"/>
                  <a:pt x="944922" y="782490"/>
                  <a:pt x="924063" y="770210"/>
                </a:cubicBezTo>
                <a:cubicBezTo>
                  <a:pt x="1015917" y="786259"/>
                  <a:pt x="1117953" y="728408"/>
                  <a:pt x="1212574" y="724238"/>
                </a:cubicBezTo>
                <a:cubicBezTo>
                  <a:pt x="1245879" y="677520"/>
                  <a:pt x="1233543" y="716744"/>
                  <a:pt x="1280768" y="699122"/>
                </a:cubicBezTo>
                <a:cubicBezTo>
                  <a:pt x="1280824" y="735474"/>
                  <a:pt x="1333787" y="667235"/>
                  <a:pt x="1352027" y="704323"/>
                </a:cubicBezTo>
                <a:cubicBezTo>
                  <a:pt x="1360044" y="699941"/>
                  <a:pt x="1367234" y="694526"/>
                  <a:pt x="1374314" y="688815"/>
                </a:cubicBezTo>
                <a:lnTo>
                  <a:pt x="1378034" y="685842"/>
                </a:lnTo>
                <a:lnTo>
                  <a:pt x="1395604" y="680460"/>
                </a:lnTo>
                <a:lnTo>
                  <a:pt x="1397206" y="670793"/>
                </a:lnTo>
                <a:lnTo>
                  <a:pt x="1421250" y="656855"/>
                </a:lnTo>
                <a:cubicBezTo>
                  <a:pt x="1430770" y="652893"/>
                  <a:pt x="1441623" y="650105"/>
                  <a:pt x="1454524" y="649224"/>
                </a:cubicBezTo>
                <a:cubicBezTo>
                  <a:pt x="1502655" y="660482"/>
                  <a:pt x="1556151" y="606226"/>
                  <a:pt x="1616217" y="622107"/>
                </a:cubicBezTo>
                <a:cubicBezTo>
                  <a:pt x="1637755" y="624837"/>
                  <a:pt x="1701030" y="614257"/>
                  <a:pt x="1710928" y="600666"/>
                </a:cubicBezTo>
                <a:cubicBezTo>
                  <a:pt x="1723693" y="596072"/>
                  <a:pt x="1739861" y="597834"/>
                  <a:pt x="1743718" y="584327"/>
                </a:cubicBezTo>
                <a:cubicBezTo>
                  <a:pt x="1751098" y="567647"/>
                  <a:pt x="1801421" y="583831"/>
                  <a:pt x="1791651" y="567019"/>
                </a:cubicBezTo>
                <a:cubicBezTo>
                  <a:pt x="1827282" y="577929"/>
                  <a:pt x="1847642" y="542228"/>
                  <a:pt x="1873778" y="530130"/>
                </a:cubicBezTo>
                <a:cubicBezTo>
                  <a:pt x="1902425" y="541995"/>
                  <a:pt x="1929013" y="504913"/>
                  <a:pt x="1988411" y="491599"/>
                </a:cubicBezTo>
                <a:cubicBezTo>
                  <a:pt x="2020077" y="505546"/>
                  <a:pt x="2028363" y="482381"/>
                  <a:pt x="2085507" y="498527"/>
                </a:cubicBezTo>
                <a:cubicBezTo>
                  <a:pt x="2086719" y="495769"/>
                  <a:pt x="2088490" y="493104"/>
                  <a:pt x="2090767" y="490616"/>
                </a:cubicBezTo>
                <a:cubicBezTo>
                  <a:pt x="2103992" y="476161"/>
                  <a:pt x="2131025" y="470659"/>
                  <a:pt x="2151143" y="478332"/>
                </a:cubicBezTo>
                <a:cubicBezTo>
                  <a:pt x="2240088" y="497642"/>
                  <a:pt x="2310118" y="483043"/>
                  <a:pt x="2378710" y="477570"/>
                </a:cubicBezTo>
                <a:cubicBezTo>
                  <a:pt x="2454975" y="467585"/>
                  <a:pt x="2391576" y="437831"/>
                  <a:pt x="2496256" y="452396"/>
                </a:cubicBezTo>
                <a:cubicBezTo>
                  <a:pt x="2501503" y="436899"/>
                  <a:pt x="2513119" y="433980"/>
                  <a:pt x="2535387" y="436645"/>
                </a:cubicBezTo>
                <a:cubicBezTo>
                  <a:pt x="2572084" y="430778"/>
                  <a:pt x="2557124" y="397207"/>
                  <a:pt x="2601109" y="410678"/>
                </a:cubicBezTo>
                <a:cubicBezTo>
                  <a:pt x="2588000" y="393616"/>
                  <a:pt x="2667428" y="390302"/>
                  <a:pt x="2643855" y="374482"/>
                </a:cubicBezTo>
                <a:cubicBezTo>
                  <a:pt x="2648277" y="369169"/>
                  <a:pt x="2652937" y="366761"/>
                  <a:pt x="2657726" y="365841"/>
                </a:cubicBezTo>
                <a:cubicBezTo>
                  <a:pt x="2667303" y="363999"/>
                  <a:pt x="2677395" y="368107"/>
                  <a:pt x="2687125" y="366820"/>
                </a:cubicBezTo>
                <a:lnTo>
                  <a:pt x="2697479" y="361430"/>
                </a:lnTo>
                <a:lnTo>
                  <a:pt x="2701547" y="361545"/>
                </a:lnTo>
                <a:lnTo>
                  <a:pt x="2711054" y="360597"/>
                </a:lnTo>
                <a:lnTo>
                  <a:pt x="2710438" y="366958"/>
                </a:lnTo>
                <a:cubicBezTo>
                  <a:pt x="2708955" y="373111"/>
                  <a:pt x="2708038" y="379788"/>
                  <a:pt x="2722936" y="377633"/>
                </a:cubicBezTo>
                <a:cubicBezTo>
                  <a:pt x="2753511" y="370170"/>
                  <a:pt x="2766475" y="394972"/>
                  <a:pt x="2777227" y="368972"/>
                </a:cubicBezTo>
                <a:lnTo>
                  <a:pt x="2779510" y="361652"/>
                </a:lnTo>
                <a:lnTo>
                  <a:pt x="2786278" y="359869"/>
                </a:lnTo>
                <a:cubicBezTo>
                  <a:pt x="2789994" y="359750"/>
                  <a:pt x="2792255" y="361281"/>
                  <a:pt x="2792101" y="365927"/>
                </a:cubicBezTo>
                <a:cubicBezTo>
                  <a:pt x="2819315" y="344279"/>
                  <a:pt x="2855630" y="370297"/>
                  <a:pt x="2885545" y="372818"/>
                </a:cubicBezTo>
                <a:cubicBezTo>
                  <a:pt x="2905895" y="352581"/>
                  <a:pt x="2948591" y="377825"/>
                  <a:pt x="3009558" y="370573"/>
                </a:cubicBezTo>
                <a:cubicBezTo>
                  <a:pt x="3031640" y="347442"/>
                  <a:pt x="3050695" y="365935"/>
                  <a:pt x="3095010" y="332454"/>
                </a:cubicBezTo>
                <a:cubicBezTo>
                  <a:pt x="3097485" y="334582"/>
                  <a:pt x="3100426" y="336441"/>
                  <a:pt x="3103742" y="337974"/>
                </a:cubicBezTo>
                <a:cubicBezTo>
                  <a:pt x="3123005" y="346878"/>
                  <a:pt x="3150475" y="343067"/>
                  <a:pt x="3165093" y="329459"/>
                </a:cubicBezTo>
                <a:cubicBezTo>
                  <a:pt x="3236951" y="282673"/>
                  <a:pt x="3308286" y="273118"/>
                  <a:pt x="3373785" y="255680"/>
                </a:cubicBezTo>
                <a:cubicBezTo>
                  <a:pt x="3448540" y="239861"/>
                  <a:pt x="3405238" y="287846"/>
                  <a:pt x="3493851" y="240255"/>
                </a:cubicBezTo>
                <a:cubicBezTo>
                  <a:pt x="3506326" y="252723"/>
                  <a:pt x="3518405" y="251593"/>
                  <a:pt x="3537470" y="241867"/>
                </a:cubicBezTo>
                <a:cubicBezTo>
                  <a:pt x="3573967" y="235226"/>
                  <a:pt x="3576893" y="270855"/>
                  <a:pt x="3610489" y="244128"/>
                </a:cubicBezTo>
                <a:cubicBezTo>
                  <a:pt x="3606935" y="264036"/>
                  <a:pt x="3681284" y="241075"/>
                  <a:pt x="3667539" y="263271"/>
                </a:cubicBezTo>
                <a:cubicBezTo>
                  <a:pt x="3694251" y="276940"/>
                  <a:pt x="3701441" y="246803"/>
                  <a:pt x="3727614" y="258245"/>
                </a:cubicBezTo>
                <a:cubicBezTo>
                  <a:pt x="3754952" y="257751"/>
                  <a:pt x="3708960" y="240314"/>
                  <a:pt x="3738369" y="234506"/>
                </a:cubicBezTo>
                <a:cubicBezTo>
                  <a:pt x="3774580" y="230879"/>
                  <a:pt x="3768868" y="196201"/>
                  <a:pt x="3803670" y="236457"/>
                </a:cubicBezTo>
                <a:cubicBezTo>
                  <a:pt x="3839567" y="220301"/>
                  <a:pt x="3850064" y="239151"/>
                  <a:pt x="3903080" y="241890"/>
                </a:cubicBezTo>
                <a:cubicBezTo>
                  <a:pt x="3922859" y="227800"/>
                  <a:pt x="3941005" y="230826"/>
                  <a:pt x="3959588" y="239195"/>
                </a:cubicBezTo>
                <a:cubicBezTo>
                  <a:pt x="4009252" y="229421"/>
                  <a:pt x="4057491" y="239376"/>
                  <a:pt x="4114838" y="238165"/>
                </a:cubicBezTo>
                <a:cubicBezTo>
                  <a:pt x="4173784" y="217210"/>
                  <a:pt x="4209756" y="243378"/>
                  <a:pt x="4271023" y="241959"/>
                </a:cubicBezTo>
                <a:cubicBezTo>
                  <a:pt x="4326191" y="205535"/>
                  <a:pt x="4316856" y="279258"/>
                  <a:pt x="4367397" y="271442"/>
                </a:cubicBezTo>
                <a:cubicBezTo>
                  <a:pt x="4446016" y="235091"/>
                  <a:pt x="4369000" y="295343"/>
                  <a:pt x="4495366" y="271618"/>
                </a:cubicBezTo>
                <a:cubicBezTo>
                  <a:pt x="4501905" y="266287"/>
                  <a:pt x="4518077" y="269240"/>
                  <a:pt x="4517347" y="275639"/>
                </a:cubicBezTo>
                <a:cubicBezTo>
                  <a:pt x="4525170" y="272832"/>
                  <a:pt x="4542809" y="258800"/>
                  <a:pt x="4546116" y="268568"/>
                </a:cubicBezTo>
                <a:cubicBezTo>
                  <a:pt x="4586961" y="265354"/>
                  <a:pt x="4626617" y="255160"/>
                  <a:pt x="4661259" y="238966"/>
                </a:cubicBezTo>
                <a:cubicBezTo>
                  <a:pt x="4741966" y="247639"/>
                  <a:pt x="4693066" y="205693"/>
                  <a:pt x="4750403" y="204364"/>
                </a:cubicBezTo>
                <a:cubicBezTo>
                  <a:pt x="4798501" y="219113"/>
                  <a:pt x="4813319" y="201253"/>
                  <a:pt x="4867614" y="208668"/>
                </a:cubicBezTo>
                <a:cubicBezTo>
                  <a:pt x="4881621" y="174373"/>
                  <a:pt x="4917566" y="206761"/>
                  <a:pt x="4937036" y="195446"/>
                </a:cubicBezTo>
                <a:cubicBezTo>
                  <a:pt x="4974214" y="229763"/>
                  <a:pt x="5013321" y="152474"/>
                  <a:pt x="5047626" y="149604"/>
                </a:cubicBezTo>
                <a:cubicBezTo>
                  <a:pt x="5106046" y="150576"/>
                  <a:pt x="5172786" y="183138"/>
                  <a:pt x="5200247" y="142695"/>
                </a:cubicBezTo>
                <a:cubicBezTo>
                  <a:pt x="5206135" y="157748"/>
                  <a:pt x="5203071" y="179288"/>
                  <a:pt x="5235691" y="173330"/>
                </a:cubicBezTo>
                <a:cubicBezTo>
                  <a:pt x="5249654" y="179935"/>
                  <a:pt x="5254450" y="203448"/>
                  <a:pt x="5280133" y="189342"/>
                </a:cubicBezTo>
                <a:cubicBezTo>
                  <a:pt x="5244836" y="171370"/>
                  <a:pt x="5299493" y="163568"/>
                  <a:pt x="5291963" y="139446"/>
                </a:cubicBezTo>
                <a:cubicBezTo>
                  <a:pt x="5331555" y="120349"/>
                  <a:pt x="5427790" y="132865"/>
                  <a:pt x="5418472" y="89163"/>
                </a:cubicBezTo>
                <a:cubicBezTo>
                  <a:pt x="5428057" y="62053"/>
                  <a:pt x="5484665" y="97616"/>
                  <a:pt x="5482354" y="69470"/>
                </a:cubicBezTo>
                <a:cubicBezTo>
                  <a:pt x="5507119" y="85574"/>
                  <a:pt x="5545363" y="52240"/>
                  <a:pt x="5583280" y="49787"/>
                </a:cubicBezTo>
                <a:cubicBezTo>
                  <a:pt x="5589344" y="36484"/>
                  <a:pt x="5598103" y="36349"/>
                  <a:pt x="5613766" y="41855"/>
                </a:cubicBezTo>
                <a:cubicBezTo>
                  <a:pt x="5636621" y="41086"/>
                  <a:pt x="5660728" y="35034"/>
                  <a:pt x="5684952" y="260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2153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FFBB38-0B20-4114-849B-9D07AEF1EC60}"/>
              </a:ext>
            </a:extLst>
          </p:cNvPr>
          <p:cNvSpPr>
            <a:spLocks noGrp="1"/>
          </p:cNvSpPr>
          <p:nvPr>
            <p:ph type="title"/>
          </p:nvPr>
        </p:nvSpPr>
        <p:spPr/>
        <p:txBody>
          <a:bodyPr/>
          <a:lstStyle/>
          <a:p>
            <a:r>
              <a:rPr lang="es-EC"/>
              <a:t>PRINCIPIO DE PRUDENCIA</a:t>
            </a:r>
            <a:br>
              <a:rPr lang="es-EC"/>
            </a:br>
            <a:endParaRPr lang="es-EC" dirty="0"/>
          </a:p>
        </p:txBody>
      </p:sp>
      <p:sp>
        <p:nvSpPr>
          <p:cNvPr id="3" name="Marcador de contenido 2">
            <a:extLst>
              <a:ext uri="{FF2B5EF4-FFF2-40B4-BE49-F238E27FC236}">
                <a16:creationId xmlns:a16="http://schemas.microsoft.com/office/drawing/2014/main" id="{7D8C80E4-6F7E-4DCA-8592-E95BAD7A137B}"/>
              </a:ext>
            </a:extLst>
          </p:cNvPr>
          <p:cNvSpPr>
            <a:spLocks noGrp="1"/>
          </p:cNvSpPr>
          <p:nvPr>
            <p:ph idx="1"/>
          </p:nvPr>
        </p:nvSpPr>
        <p:spPr/>
        <p:txBody>
          <a:bodyPr/>
          <a:lstStyle/>
          <a:p>
            <a:pPr marL="203835" marR="328295" indent="0" algn="just">
              <a:lnSpc>
                <a:spcPct val="93000"/>
              </a:lnSpc>
              <a:spcBef>
                <a:spcPts val="20"/>
              </a:spcBef>
              <a:spcAft>
                <a:spcPts val="0"/>
              </a:spcAft>
              <a:buNone/>
            </a:pPr>
            <a:r>
              <a:rPr lang="es-ES" sz="1800" b="1" dirty="0">
                <a:effectLst/>
                <a:latin typeface="Times New Roman" panose="02020603050405020304" pitchFamily="18" charset="0"/>
                <a:ea typeface="Times New Roman" panose="02020603050405020304" pitchFamily="18" charset="0"/>
              </a:rPr>
              <a:t>Es el más importante de todos</a:t>
            </a:r>
            <a:r>
              <a:rPr lang="es-ES" sz="1800" dirty="0">
                <a:effectLst/>
                <a:latin typeface="Times New Roman" panose="02020603050405020304" pitchFamily="18" charset="0"/>
                <a:ea typeface="Times New Roman" panose="02020603050405020304" pitchFamily="18" charset="0"/>
              </a:rPr>
              <a:t>. Sólo se podrán contabilizar los beneficios realizados; por el contrario, las pérdidas eventuales y los riesgos previsibles deberán contabilizarse tan pronto como sean conocidas.</a:t>
            </a:r>
          </a:p>
          <a:p>
            <a:pPr marL="203835" marR="328295" indent="0" algn="just">
              <a:lnSpc>
                <a:spcPct val="93000"/>
              </a:lnSpc>
              <a:spcBef>
                <a:spcPts val="20"/>
              </a:spcBef>
              <a:spcAft>
                <a:spcPts val="0"/>
              </a:spcAft>
              <a:buNone/>
            </a:pPr>
            <a:endParaRPr lang="es-EC" sz="1800" dirty="0">
              <a:latin typeface="Times New Roman" panose="02020603050405020304" pitchFamily="18" charset="0"/>
              <a:ea typeface="Times New Roman" panose="02020603050405020304" pitchFamily="18" charset="0"/>
            </a:endParaRPr>
          </a:p>
          <a:p>
            <a:pPr marL="203835" marR="328295" indent="0" algn="just">
              <a:lnSpc>
                <a:spcPct val="93000"/>
              </a:lnSpc>
              <a:spcBef>
                <a:spcPts val="20"/>
              </a:spcBef>
              <a:spcAft>
                <a:spcPts val="0"/>
              </a:spcAft>
              <a:buNone/>
            </a:pPr>
            <a:endParaRPr lang="es-EC" sz="1800" dirty="0">
              <a:effectLst/>
              <a:latin typeface="Times New Roman" panose="02020603050405020304" pitchFamily="18" charset="0"/>
              <a:ea typeface="Times New Roman" panose="02020603050405020304" pitchFamily="18" charset="0"/>
            </a:endParaRPr>
          </a:p>
          <a:p>
            <a:pPr marL="203835" indent="0">
              <a:lnSpc>
                <a:spcPts val="1340"/>
              </a:lnSpc>
              <a:buNone/>
            </a:pPr>
            <a:r>
              <a:rPr lang="es-ES" sz="1800" i="1" dirty="0">
                <a:effectLst/>
                <a:latin typeface="Times New Roman" panose="02020603050405020304" pitchFamily="18" charset="0"/>
                <a:ea typeface="Times New Roman" panose="02020603050405020304" pitchFamily="18" charset="0"/>
              </a:rPr>
              <a:t>Contabilización:</a:t>
            </a:r>
            <a:endParaRPr lang="es-EC" sz="1800" dirty="0">
              <a:effectLst/>
              <a:latin typeface="Times New Roman" panose="02020603050405020304" pitchFamily="18" charset="0"/>
              <a:ea typeface="Times New Roman" panose="02020603050405020304" pitchFamily="18" charset="0"/>
            </a:endParaRPr>
          </a:p>
          <a:p>
            <a:pPr marL="432435" marR="3656965">
              <a:lnSpc>
                <a:spcPct val="95000"/>
              </a:lnSpc>
              <a:spcBef>
                <a:spcPts val="15"/>
              </a:spcBef>
              <a:spcAft>
                <a:spcPts val="0"/>
              </a:spcAft>
            </a:pPr>
            <a:r>
              <a:rPr lang="es-ES" sz="1800" dirty="0">
                <a:effectLst/>
                <a:latin typeface="Times New Roman" panose="02020603050405020304" pitchFamily="18" charset="0"/>
                <a:ea typeface="Times New Roman" panose="02020603050405020304" pitchFamily="18" charset="0"/>
              </a:rPr>
              <a:t>Beneficios: Cuando se realicen </a:t>
            </a:r>
          </a:p>
          <a:p>
            <a:pPr marL="432435" marR="3656965">
              <a:lnSpc>
                <a:spcPct val="95000"/>
              </a:lnSpc>
              <a:spcBef>
                <a:spcPts val="15"/>
              </a:spcBef>
              <a:spcAft>
                <a:spcPts val="0"/>
              </a:spcAft>
            </a:pPr>
            <a:r>
              <a:rPr lang="es-ES" sz="1800" dirty="0">
                <a:effectLst/>
                <a:latin typeface="Times New Roman" panose="02020603050405020304" pitchFamily="18" charset="0"/>
                <a:ea typeface="Times New Roman" panose="02020603050405020304" pitchFamily="18" charset="0"/>
              </a:rPr>
              <a:t>Pérdidas: Cuando se sospechen</a:t>
            </a:r>
            <a:endParaRPr lang="es-EC" sz="1800" dirty="0">
              <a:effectLst/>
              <a:latin typeface="Times New Roman" panose="02020603050405020304" pitchFamily="18" charset="0"/>
              <a:ea typeface="Times New Roman" panose="02020603050405020304" pitchFamily="18" charset="0"/>
            </a:endParaRPr>
          </a:p>
          <a:p>
            <a:endParaRPr lang="es-EC" dirty="0"/>
          </a:p>
        </p:txBody>
      </p:sp>
      <p:pic>
        <p:nvPicPr>
          <p:cNvPr id="6" name="Imagen 5" descr="Interfaz de usuario gráfica&#10;&#10;Descripción generada automáticamente">
            <a:extLst>
              <a:ext uri="{FF2B5EF4-FFF2-40B4-BE49-F238E27FC236}">
                <a16:creationId xmlns:a16="http://schemas.microsoft.com/office/drawing/2014/main" id="{94DCCF97-866E-4574-86FA-768AE273EA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2400" y="2811294"/>
            <a:ext cx="3263897" cy="3220571"/>
          </a:xfrm>
          <a:prstGeom prst="rect">
            <a:avLst/>
          </a:prstGeom>
          <a:ln>
            <a:noFill/>
          </a:ln>
          <a:effectLst>
            <a:softEdge rad="112500"/>
          </a:effectLst>
        </p:spPr>
      </p:pic>
    </p:spTree>
    <p:extLst>
      <p:ext uri="{BB962C8B-B14F-4D97-AF65-F5344CB8AC3E}">
        <p14:creationId xmlns:p14="http://schemas.microsoft.com/office/powerpoint/2010/main" val="29448104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940161"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adroTexto 4">
            <a:extLst>
              <a:ext uri="{FF2B5EF4-FFF2-40B4-BE49-F238E27FC236}">
                <a16:creationId xmlns:a16="http://schemas.microsoft.com/office/drawing/2014/main" id="{C80E6C8E-A87F-48A7-8945-3A0A6A90AFE0}"/>
              </a:ext>
            </a:extLst>
          </p:cNvPr>
          <p:cNvSpPr txBox="1"/>
          <p:nvPr/>
        </p:nvSpPr>
        <p:spPr>
          <a:xfrm>
            <a:off x="1050879" y="2163685"/>
            <a:ext cx="3875963" cy="4107020"/>
          </a:xfrm>
          <a:prstGeom prst="rect">
            <a:avLst/>
          </a:prstGeom>
        </p:spPr>
        <p:txBody>
          <a:bodyPr vert="horz" lIns="91440" tIns="45720" rIns="91440" bIns="45720" rtlCol="0">
            <a:normAutofit lnSpcReduction="10000"/>
          </a:bodyPr>
          <a:lstStyle/>
          <a:p>
            <a:pPr marL="432435" algn="just">
              <a:lnSpc>
                <a:spcPct val="90000"/>
              </a:lnSpc>
            </a:pPr>
            <a:r>
              <a:rPr lang="en-US" sz="1400" u="sng" spc="50" dirty="0">
                <a:solidFill>
                  <a:schemeClr val="tx1">
                    <a:lumMod val="85000"/>
                    <a:lumOff val="15000"/>
                  </a:schemeClr>
                </a:solidFill>
                <a:effectLst/>
                <a:ea typeface="Batang" panose="02030600000101010101" pitchFamily="18" charset="-127"/>
              </a:rPr>
              <a:t>PRINCIPIO DE EMPRESA EN FUNCIONAMIENTO</a:t>
            </a:r>
            <a:endParaRPr lang="en-US" sz="1400" spc="50" dirty="0">
              <a:solidFill>
                <a:schemeClr val="tx1">
                  <a:lumMod val="85000"/>
                  <a:lumOff val="15000"/>
                </a:schemeClr>
              </a:solidFill>
              <a:effectLst/>
              <a:ea typeface="Batang" panose="02030600000101010101" pitchFamily="18" charset="-127"/>
            </a:endParaRPr>
          </a:p>
          <a:p>
            <a:pPr marL="432435" marR="352425" algn="just">
              <a:lnSpc>
                <a:spcPct val="90000"/>
              </a:lnSpc>
              <a:spcBef>
                <a:spcPts val="50"/>
              </a:spcBef>
              <a:spcAft>
                <a:spcPts val="0"/>
              </a:spcAft>
            </a:pPr>
            <a:r>
              <a:rPr lang="en-US" sz="1400" spc="50" dirty="0">
                <a:solidFill>
                  <a:schemeClr val="tx1">
                    <a:lumMod val="85000"/>
                    <a:lumOff val="15000"/>
                  </a:schemeClr>
                </a:solidFill>
                <a:effectLst/>
                <a:ea typeface="Batang" panose="02030600000101010101" pitchFamily="18" charset="-127"/>
              </a:rPr>
              <a:t>Se </a:t>
            </a:r>
            <a:r>
              <a:rPr lang="en-US" sz="1400" spc="50" dirty="0" err="1">
                <a:solidFill>
                  <a:schemeClr val="tx1">
                    <a:lumMod val="85000"/>
                    <a:lumOff val="15000"/>
                  </a:schemeClr>
                </a:solidFill>
                <a:effectLst/>
                <a:ea typeface="Batang" panose="02030600000101010101" pitchFamily="18" charset="-127"/>
              </a:rPr>
              <a:t>considera</a:t>
            </a:r>
            <a:r>
              <a:rPr lang="en-US" sz="1400" spc="50" dirty="0">
                <a:solidFill>
                  <a:schemeClr val="tx1">
                    <a:lumMod val="85000"/>
                    <a:lumOff val="15000"/>
                  </a:schemeClr>
                </a:solidFill>
                <a:effectLst/>
                <a:ea typeface="Batang" panose="02030600000101010101" pitchFamily="18" charset="-127"/>
              </a:rPr>
              <a:t> que la </a:t>
            </a:r>
            <a:r>
              <a:rPr lang="en-US" sz="1400" spc="50" dirty="0" err="1">
                <a:solidFill>
                  <a:schemeClr val="tx1">
                    <a:lumMod val="85000"/>
                    <a:lumOff val="15000"/>
                  </a:schemeClr>
                </a:solidFill>
                <a:effectLst/>
                <a:ea typeface="Batang" panose="02030600000101010101" pitchFamily="18" charset="-127"/>
              </a:rPr>
              <a:t>vida</a:t>
            </a:r>
            <a:r>
              <a:rPr lang="en-US" sz="1400" spc="50" dirty="0">
                <a:solidFill>
                  <a:schemeClr val="tx1">
                    <a:lumMod val="85000"/>
                    <a:lumOff val="15000"/>
                  </a:schemeClr>
                </a:solidFill>
                <a:effectLst/>
                <a:ea typeface="Batang" panose="02030600000101010101" pitchFamily="18" charset="-127"/>
              </a:rPr>
              <a:t> de una </a:t>
            </a:r>
            <a:r>
              <a:rPr lang="en-US" sz="1400" spc="50" dirty="0" err="1">
                <a:solidFill>
                  <a:schemeClr val="tx1">
                    <a:lumMod val="85000"/>
                    <a:lumOff val="15000"/>
                  </a:schemeClr>
                </a:solidFill>
                <a:effectLst/>
                <a:ea typeface="Batang" panose="02030600000101010101" pitchFamily="18" charset="-127"/>
              </a:rPr>
              <a:t>empresa</a:t>
            </a:r>
            <a:r>
              <a:rPr lang="en-US" sz="1400" spc="50" dirty="0">
                <a:solidFill>
                  <a:schemeClr val="tx1">
                    <a:lumMod val="85000"/>
                    <a:lumOff val="15000"/>
                  </a:schemeClr>
                </a:solidFill>
                <a:effectLst/>
                <a:ea typeface="Batang" panose="02030600000101010101" pitchFamily="18" charset="-127"/>
              </a:rPr>
              <a:t> </a:t>
            </a:r>
            <a:r>
              <a:rPr lang="en-US" sz="1400" spc="50" dirty="0" err="1">
                <a:solidFill>
                  <a:schemeClr val="tx1">
                    <a:lumMod val="85000"/>
                    <a:lumOff val="15000"/>
                  </a:schemeClr>
                </a:solidFill>
                <a:effectLst/>
                <a:ea typeface="Batang" panose="02030600000101010101" pitchFamily="18" charset="-127"/>
              </a:rPr>
              <a:t>tiene</a:t>
            </a:r>
            <a:r>
              <a:rPr lang="en-US" sz="1400" spc="50" dirty="0">
                <a:solidFill>
                  <a:schemeClr val="tx1">
                    <a:lumMod val="85000"/>
                    <a:lumOff val="15000"/>
                  </a:schemeClr>
                </a:solidFill>
                <a:effectLst/>
                <a:ea typeface="Batang" panose="02030600000101010101" pitchFamily="18" charset="-127"/>
              </a:rPr>
              <a:t> una </a:t>
            </a:r>
            <a:r>
              <a:rPr lang="en-US" sz="1400" spc="50" dirty="0" err="1">
                <a:solidFill>
                  <a:schemeClr val="tx1">
                    <a:lumMod val="85000"/>
                    <a:lumOff val="15000"/>
                  </a:schemeClr>
                </a:solidFill>
                <a:effectLst/>
                <a:ea typeface="Batang" panose="02030600000101010101" pitchFamily="18" charset="-127"/>
              </a:rPr>
              <a:t>duración</a:t>
            </a:r>
            <a:r>
              <a:rPr lang="en-US" sz="1400" spc="50" dirty="0">
                <a:solidFill>
                  <a:schemeClr val="tx1">
                    <a:lumMod val="85000"/>
                    <a:lumOff val="15000"/>
                  </a:schemeClr>
                </a:solidFill>
                <a:effectLst/>
                <a:ea typeface="Batang" panose="02030600000101010101" pitchFamily="18" charset="-127"/>
              </a:rPr>
              <a:t> </a:t>
            </a:r>
            <a:r>
              <a:rPr lang="en-US" sz="1400" spc="50" dirty="0" err="1">
                <a:solidFill>
                  <a:schemeClr val="tx1">
                    <a:lumMod val="85000"/>
                    <a:lumOff val="15000"/>
                  </a:schemeClr>
                </a:solidFill>
                <a:effectLst/>
                <a:ea typeface="Batang" panose="02030600000101010101" pitchFamily="18" charset="-127"/>
              </a:rPr>
              <a:t>ilimitada</a:t>
            </a:r>
            <a:r>
              <a:rPr lang="en-US" sz="1400" spc="50" dirty="0">
                <a:solidFill>
                  <a:schemeClr val="tx1">
                    <a:lumMod val="85000"/>
                    <a:lumOff val="15000"/>
                  </a:schemeClr>
                </a:solidFill>
                <a:effectLst/>
                <a:ea typeface="Batang" panose="02030600000101010101" pitchFamily="18" charset="-127"/>
              </a:rPr>
              <a:t>, </a:t>
            </a:r>
            <a:r>
              <a:rPr lang="en-US" sz="1400" spc="50" dirty="0" err="1">
                <a:solidFill>
                  <a:schemeClr val="tx1">
                    <a:lumMod val="85000"/>
                    <a:lumOff val="15000"/>
                  </a:schemeClr>
                </a:solidFill>
                <a:effectLst/>
                <a:ea typeface="Batang" panose="02030600000101010101" pitchFamily="18" charset="-127"/>
              </a:rPr>
              <a:t>incluso</a:t>
            </a:r>
            <a:r>
              <a:rPr lang="en-US" sz="1400" spc="50" dirty="0">
                <a:solidFill>
                  <a:schemeClr val="tx1">
                    <a:lumMod val="85000"/>
                    <a:lumOff val="15000"/>
                  </a:schemeClr>
                </a:solidFill>
                <a:effectLst/>
                <a:ea typeface="Batang" panose="02030600000101010101" pitchFamily="18" charset="-127"/>
              </a:rPr>
              <a:t> por </a:t>
            </a:r>
            <a:r>
              <a:rPr lang="en-US" sz="1400" spc="50" dirty="0" err="1">
                <a:solidFill>
                  <a:schemeClr val="tx1">
                    <a:lumMod val="85000"/>
                    <a:lumOff val="15000"/>
                  </a:schemeClr>
                </a:solidFill>
                <a:effectLst/>
                <a:ea typeface="Batang" panose="02030600000101010101" pitchFamily="18" charset="-127"/>
              </a:rPr>
              <a:t>encima</a:t>
            </a:r>
            <a:r>
              <a:rPr lang="en-US" sz="1400" spc="50" dirty="0">
                <a:solidFill>
                  <a:schemeClr val="tx1">
                    <a:lumMod val="85000"/>
                    <a:lumOff val="15000"/>
                  </a:schemeClr>
                </a:solidFill>
                <a:effectLst/>
                <a:ea typeface="Batang" panose="02030600000101010101" pitchFamily="18" charset="-127"/>
              </a:rPr>
              <a:t> de la del empresario.</a:t>
            </a:r>
          </a:p>
          <a:p>
            <a:pPr algn="just">
              <a:lnSpc>
                <a:spcPct val="90000"/>
              </a:lnSpc>
              <a:spcBef>
                <a:spcPts val="10"/>
              </a:spcBef>
            </a:pPr>
            <a:r>
              <a:rPr lang="en-US" sz="1400" spc="50" dirty="0">
                <a:solidFill>
                  <a:schemeClr val="tx1">
                    <a:lumMod val="85000"/>
                    <a:lumOff val="15000"/>
                  </a:schemeClr>
                </a:solidFill>
                <a:effectLst/>
                <a:ea typeface="Batang" panose="02030600000101010101" pitchFamily="18" charset="-127"/>
              </a:rPr>
              <a:t> </a:t>
            </a:r>
          </a:p>
          <a:p>
            <a:pPr marL="432435" algn="just">
              <a:lnSpc>
                <a:spcPct val="90000"/>
              </a:lnSpc>
            </a:pPr>
            <a:endParaRPr lang="en-US" sz="1400" u="sng" spc="50" dirty="0">
              <a:solidFill>
                <a:schemeClr val="tx1">
                  <a:lumMod val="85000"/>
                  <a:lumOff val="15000"/>
                </a:schemeClr>
              </a:solidFill>
              <a:effectLst/>
              <a:ea typeface="Batang" panose="02030600000101010101" pitchFamily="18" charset="-127"/>
            </a:endParaRPr>
          </a:p>
          <a:p>
            <a:pPr marL="432435" algn="just">
              <a:lnSpc>
                <a:spcPct val="90000"/>
              </a:lnSpc>
            </a:pPr>
            <a:r>
              <a:rPr lang="en-US" sz="1400" u="sng" spc="50" dirty="0">
                <a:solidFill>
                  <a:schemeClr val="tx1">
                    <a:lumMod val="85000"/>
                    <a:lumOff val="15000"/>
                  </a:schemeClr>
                </a:solidFill>
                <a:effectLst/>
                <a:ea typeface="Batang" panose="02030600000101010101" pitchFamily="18" charset="-127"/>
              </a:rPr>
              <a:t>PRINCIPIO DEL REGISTRO </a:t>
            </a:r>
            <a:endParaRPr lang="en-US" sz="1400" spc="50" dirty="0">
              <a:solidFill>
                <a:schemeClr val="tx1">
                  <a:lumMod val="85000"/>
                  <a:lumOff val="15000"/>
                </a:schemeClr>
              </a:solidFill>
              <a:effectLst/>
              <a:ea typeface="Batang" panose="02030600000101010101" pitchFamily="18" charset="-127"/>
            </a:endParaRPr>
          </a:p>
          <a:p>
            <a:pPr marL="432435" algn="just">
              <a:lnSpc>
                <a:spcPct val="90000"/>
              </a:lnSpc>
              <a:spcBef>
                <a:spcPts val="40"/>
              </a:spcBef>
              <a:spcAft>
                <a:spcPts val="0"/>
              </a:spcAft>
            </a:pPr>
            <a:r>
              <a:rPr lang="en-US" sz="1400" spc="50" dirty="0">
                <a:solidFill>
                  <a:schemeClr val="tx1">
                    <a:lumMod val="85000"/>
                    <a:lumOff val="15000"/>
                  </a:schemeClr>
                </a:solidFill>
                <a:effectLst/>
                <a:ea typeface="Batang" panose="02030600000101010101" pitchFamily="18" charset="-127"/>
              </a:rPr>
              <a:t>Las </a:t>
            </a:r>
            <a:r>
              <a:rPr lang="en-US" sz="1400" spc="50" dirty="0" err="1">
                <a:solidFill>
                  <a:schemeClr val="tx1">
                    <a:lumMod val="85000"/>
                    <a:lumOff val="15000"/>
                  </a:schemeClr>
                </a:solidFill>
                <a:effectLst/>
                <a:ea typeface="Batang" panose="02030600000101010101" pitchFamily="18" charset="-127"/>
              </a:rPr>
              <a:t>operaciones</a:t>
            </a:r>
            <a:r>
              <a:rPr lang="en-US" sz="1400" spc="50" dirty="0">
                <a:solidFill>
                  <a:schemeClr val="tx1">
                    <a:lumMod val="85000"/>
                    <a:lumOff val="15000"/>
                  </a:schemeClr>
                </a:solidFill>
                <a:effectLst/>
                <a:ea typeface="Batang" panose="02030600000101010101" pitchFamily="18" charset="-127"/>
              </a:rPr>
              <a:t> de la </a:t>
            </a:r>
            <a:r>
              <a:rPr lang="en-US" sz="1400" spc="50" dirty="0" err="1">
                <a:solidFill>
                  <a:schemeClr val="tx1">
                    <a:lumMod val="85000"/>
                    <a:lumOff val="15000"/>
                  </a:schemeClr>
                </a:solidFill>
                <a:effectLst/>
                <a:ea typeface="Batang" panose="02030600000101010101" pitchFamily="18" charset="-127"/>
              </a:rPr>
              <a:t>empresa</a:t>
            </a:r>
            <a:r>
              <a:rPr lang="en-US" sz="1400" spc="50" dirty="0">
                <a:solidFill>
                  <a:schemeClr val="tx1">
                    <a:lumMod val="85000"/>
                    <a:lumOff val="15000"/>
                  </a:schemeClr>
                </a:solidFill>
                <a:effectLst/>
                <a:ea typeface="Batang" panose="02030600000101010101" pitchFamily="18" charset="-127"/>
              </a:rPr>
              <a:t> </a:t>
            </a:r>
            <a:r>
              <a:rPr lang="en-US" sz="1400" spc="50" dirty="0" err="1">
                <a:solidFill>
                  <a:schemeClr val="tx1">
                    <a:lumMod val="85000"/>
                    <a:lumOff val="15000"/>
                  </a:schemeClr>
                </a:solidFill>
                <a:effectLst/>
                <a:ea typeface="Batang" panose="02030600000101010101" pitchFamily="18" charset="-127"/>
              </a:rPr>
              <a:t>han</a:t>
            </a:r>
            <a:r>
              <a:rPr lang="en-US" sz="1400" spc="50" dirty="0">
                <a:solidFill>
                  <a:schemeClr val="tx1">
                    <a:lumMod val="85000"/>
                    <a:lumOff val="15000"/>
                  </a:schemeClr>
                </a:solidFill>
                <a:effectLst/>
                <a:ea typeface="Batang" panose="02030600000101010101" pitchFamily="18" charset="-127"/>
              </a:rPr>
              <a:t> de </a:t>
            </a:r>
            <a:r>
              <a:rPr lang="en-US" sz="1400" spc="50" dirty="0" err="1">
                <a:solidFill>
                  <a:schemeClr val="tx1">
                    <a:lumMod val="85000"/>
                    <a:lumOff val="15000"/>
                  </a:schemeClr>
                </a:solidFill>
                <a:effectLst/>
                <a:ea typeface="Batang" panose="02030600000101010101" pitchFamily="18" charset="-127"/>
              </a:rPr>
              <a:t>registrarse</a:t>
            </a:r>
            <a:r>
              <a:rPr lang="en-US" sz="1400" spc="50" dirty="0">
                <a:solidFill>
                  <a:schemeClr val="tx1">
                    <a:lumMod val="85000"/>
                    <a:lumOff val="15000"/>
                  </a:schemeClr>
                </a:solidFill>
                <a:effectLst/>
                <a:ea typeface="Batang" panose="02030600000101010101" pitchFamily="18" charset="-127"/>
              </a:rPr>
              <a:t> </a:t>
            </a:r>
            <a:r>
              <a:rPr lang="en-US" sz="1400" spc="50" dirty="0" err="1">
                <a:solidFill>
                  <a:schemeClr val="tx1">
                    <a:lumMod val="85000"/>
                    <a:lumOff val="15000"/>
                  </a:schemeClr>
                </a:solidFill>
                <a:effectLst/>
                <a:ea typeface="Batang" panose="02030600000101010101" pitchFamily="18" charset="-127"/>
              </a:rPr>
              <a:t>cuando</a:t>
            </a:r>
            <a:r>
              <a:rPr lang="en-US" sz="1400" spc="50" dirty="0">
                <a:solidFill>
                  <a:schemeClr val="tx1">
                    <a:lumMod val="85000"/>
                    <a:lumOff val="15000"/>
                  </a:schemeClr>
                </a:solidFill>
                <a:effectLst/>
                <a:ea typeface="Batang" panose="02030600000101010101" pitchFamily="18" charset="-127"/>
              </a:rPr>
              <a:t> </a:t>
            </a:r>
            <a:r>
              <a:rPr lang="en-US" sz="1400" spc="50" dirty="0" err="1">
                <a:solidFill>
                  <a:schemeClr val="tx1">
                    <a:lumMod val="85000"/>
                    <a:lumOff val="15000"/>
                  </a:schemeClr>
                </a:solidFill>
                <a:effectLst/>
                <a:ea typeface="Batang" panose="02030600000101010101" pitchFamily="18" charset="-127"/>
              </a:rPr>
              <a:t>nazcan</a:t>
            </a:r>
            <a:r>
              <a:rPr lang="en-US" sz="1400" spc="50" dirty="0">
                <a:solidFill>
                  <a:schemeClr val="tx1">
                    <a:lumMod val="85000"/>
                    <a:lumOff val="15000"/>
                  </a:schemeClr>
                </a:solidFill>
                <a:effectLst/>
                <a:ea typeface="Batang" panose="02030600000101010101" pitchFamily="18" charset="-127"/>
              </a:rPr>
              <a:t> los derechos y las </a:t>
            </a:r>
            <a:r>
              <a:rPr lang="en-US" sz="1400" spc="50" dirty="0" err="1">
                <a:solidFill>
                  <a:schemeClr val="tx1">
                    <a:lumMod val="85000"/>
                    <a:lumOff val="15000"/>
                  </a:schemeClr>
                </a:solidFill>
                <a:effectLst/>
                <a:ea typeface="Batang" panose="02030600000101010101" pitchFamily="18" charset="-127"/>
              </a:rPr>
              <a:t>obligaciones</a:t>
            </a:r>
            <a:r>
              <a:rPr lang="en-US" sz="1400" spc="50" dirty="0">
                <a:solidFill>
                  <a:schemeClr val="tx1">
                    <a:lumMod val="85000"/>
                    <a:lumOff val="15000"/>
                  </a:schemeClr>
                </a:solidFill>
                <a:effectLst/>
                <a:ea typeface="Batang" panose="02030600000101010101" pitchFamily="18" charset="-127"/>
              </a:rPr>
              <a:t> que las </a:t>
            </a:r>
            <a:r>
              <a:rPr lang="en-US" sz="1400" spc="50" dirty="0" err="1">
                <a:solidFill>
                  <a:schemeClr val="tx1">
                    <a:lumMod val="85000"/>
                    <a:lumOff val="15000"/>
                  </a:schemeClr>
                </a:solidFill>
                <a:effectLst/>
                <a:ea typeface="Batang" panose="02030600000101010101" pitchFamily="18" charset="-127"/>
              </a:rPr>
              <a:t>originan</a:t>
            </a:r>
            <a:r>
              <a:rPr lang="en-US" sz="1400" spc="50" dirty="0">
                <a:solidFill>
                  <a:schemeClr val="tx1">
                    <a:lumMod val="85000"/>
                    <a:lumOff val="15000"/>
                  </a:schemeClr>
                </a:solidFill>
                <a:effectLst/>
                <a:ea typeface="Batang" panose="02030600000101010101" pitchFamily="18" charset="-127"/>
              </a:rPr>
              <a:t>.</a:t>
            </a:r>
          </a:p>
          <a:p>
            <a:pPr algn="just">
              <a:lnSpc>
                <a:spcPct val="90000"/>
              </a:lnSpc>
              <a:spcBef>
                <a:spcPts val="25"/>
              </a:spcBef>
            </a:pPr>
            <a:r>
              <a:rPr lang="en-US" sz="1400" spc="50" dirty="0">
                <a:solidFill>
                  <a:schemeClr val="tx1">
                    <a:lumMod val="85000"/>
                    <a:lumOff val="15000"/>
                  </a:schemeClr>
                </a:solidFill>
                <a:effectLst/>
                <a:ea typeface="Batang" panose="02030600000101010101" pitchFamily="18" charset="-127"/>
              </a:rPr>
              <a:t> </a:t>
            </a:r>
          </a:p>
          <a:p>
            <a:pPr algn="just">
              <a:lnSpc>
                <a:spcPct val="90000"/>
              </a:lnSpc>
              <a:spcBef>
                <a:spcPts val="25"/>
              </a:spcBef>
            </a:pPr>
            <a:endParaRPr lang="en-US" sz="1400" spc="50" dirty="0">
              <a:solidFill>
                <a:schemeClr val="tx1">
                  <a:lumMod val="85000"/>
                  <a:lumOff val="15000"/>
                </a:schemeClr>
              </a:solidFill>
              <a:effectLst/>
              <a:ea typeface="Batang" panose="02030600000101010101" pitchFamily="18" charset="-127"/>
            </a:endParaRPr>
          </a:p>
          <a:p>
            <a:pPr marL="432435" algn="just">
              <a:lnSpc>
                <a:spcPct val="90000"/>
              </a:lnSpc>
            </a:pPr>
            <a:r>
              <a:rPr lang="en-US" sz="1400" u="sng" spc="50" dirty="0">
                <a:solidFill>
                  <a:schemeClr val="tx1">
                    <a:lumMod val="85000"/>
                    <a:lumOff val="15000"/>
                  </a:schemeClr>
                </a:solidFill>
                <a:effectLst/>
                <a:ea typeface="Batang" panose="02030600000101010101" pitchFamily="18" charset="-127"/>
              </a:rPr>
              <a:t>PRINCIPIO DEL PRECIO DE ADQUISICIÓN</a:t>
            </a:r>
            <a:endParaRPr lang="en-US" sz="1400" spc="50" dirty="0">
              <a:solidFill>
                <a:schemeClr val="tx1">
                  <a:lumMod val="85000"/>
                  <a:lumOff val="15000"/>
                </a:schemeClr>
              </a:solidFill>
              <a:effectLst/>
              <a:ea typeface="Batang" panose="02030600000101010101" pitchFamily="18" charset="-127"/>
            </a:endParaRPr>
          </a:p>
          <a:p>
            <a:pPr marL="432435" marR="352425" algn="just">
              <a:lnSpc>
                <a:spcPct val="90000"/>
              </a:lnSpc>
              <a:spcBef>
                <a:spcPts val="40"/>
              </a:spcBef>
              <a:spcAft>
                <a:spcPts val="0"/>
              </a:spcAft>
            </a:pPr>
            <a:r>
              <a:rPr lang="en-US" sz="1400" spc="50" dirty="0" err="1">
                <a:solidFill>
                  <a:schemeClr val="tx1">
                    <a:lumMod val="85000"/>
                    <a:lumOff val="15000"/>
                  </a:schemeClr>
                </a:solidFill>
                <a:effectLst/>
                <a:ea typeface="Batang" panose="02030600000101010101" pitchFamily="18" charset="-127"/>
              </a:rPr>
              <a:t>Todos</a:t>
            </a:r>
            <a:r>
              <a:rPr lang="en-US" sz="1400" spc="50" dirty="0">
                <a:solidFill>
                  <a:schemeClr val="tx1">
                    <a:lumMod val="85000"/>
                    <a:lumOff val="15000"/>
                  </a:schemeClr>
                </a:solidFill>
                <a:effectLst/>
                <a:ea typeface="Batang" panose="02030600000101010101" pitchFamily="18" charset="-127"/>
              </a:rPr>
              <a:t> los </a:t>
            </a:r>
            <a:r>
              <a:rPr lang="en-US" sz="1400" spc="50" dirty="0" err="1">
                <a:solidFill>
                  <a:schemeClr val="tx1">
                    <a:lumMod val="85000"/>
                    <a:lumOff val="15000"/>
                  </a:schemeClr>
                </a:solidFill>
                <a:effectLst/>
                <a:ea typeface="Batang" panose="02030600000101010101" pitchFamily="18" charset="-127"/>
              </a:rPr>
              <a:t>bienes</a:t>
            </a:r>
            <a:r>
              <a:rPr lang="en-US" sz="1400" spc="50" dirty="0">
                <a:solidFill>
                  <a:schemeClr val="tx1">
                    <a:lumMod val="85000"/>
                    <a:lumOff val="15000"/>
                  </a:schemeClr>
                </a:solidFill>
                <a:effectLst/>
                <a:ea typeface="Batang" panose="02030600000101010101" pitchFamily="18" charset="-127"/>
              </a:rPr>
              <a:t> y derechos </a:t>
            </a:r>
            <a:r>
              <a:rPr lang="en-US" sz="1400" spc="50" dirty="0" err="1">
                <a:solidFill>
                  <a:schemeClr val="tx1">
                    <a:lumMod val="85000"/>
                    <a:lumOff val="15000"/>
                  </a:schemeClr>
                </a:solidFill>
                <a:effectLst/>
                <a:ea typeface="Batang" panose="02030600000101010101" pitchFamily="18" charset="-127"/>
              </a:rPr>
              <a:t>han</a:t>
            </a:r>
            <a:r>
              <a:rPr lang="en-US" sz="1400" spc="50" dirty="0">
                <a:solidFill>
                  <a:schemeClr val="tx1">
                    <a:lumMod val="85000"/>
                    <a:lumOff val="15000"/>
                  </a:schemeClr>
                </a:solidFill>
                <a:effectLst/>
                <a:ea typeface="Batang" panose="02030600000101010101" pitchFamily="18" charset="-127"/>
              </a:rPr>
              <a:t> de </a:t>
            </a:r>
            <a:r>
              <a:rPr lang="en-US" sz="1400" spc="50" dirty="0" err="1">
                <a:solidFill>
                  <a:schemeClr val="tx1">
                    <a:lumMod val="85000"/>
                    <a:lumOff val="15000"/>
                  </a:schemeClr>
                </a:solidFill>
                <a:effectLst/>
                <a:ea typeface="Batang" panose="02030600000101010101" pitchFamily="18" charset="-127"/>
              </a:rPr>
              <a:t>contabilizarse</a:t>
            </a:r>
            <a:r>
              <a:rPr lang="en-US" sz="1400" spc="50" dirty="0">
                <a:solidFill>
                  <a:schemeClr val="tx1">
                    <a:lumMod val="85000"/>
                    <a:lumOff val="15000"/>
                  </a:schemeClr>
                </a:solidFill>
                <a:effectLst/>
                <a:ea typeface="Batang" panose="02030600000101010101" pitchFamily="18" charset="-127"/>
              </a:rPr>
              <a:t> por </a:t>
            </a:r>
            <a:r>
              <a:rPr lang="en-US" sz="1400" spc="50" dirty="0" err="1">
                <a:solidFill>
                  <a:schemeClr val="tx1">
                    <a:lumMod val="85000"/>
                    <a:lumOff val="15000"/>
                  </a:schemeClr>
                </a:solidFill>
                <a:effectLst/>
                <a:ea typeface="Batang" panose="02030600000101010101" pitchFamily="18" charset="-127"/>
              </a:rPr>
              <a:t>el</a:t>
            </a:r>
            <a:r>
              <a:rPr lang="en-US" sz="1400" spc="50" dirty="0">
                <a:solidFill>
                  <a:schemeClr val="tx1">
                    <a:lumMod val="85000"/>
                    <a:lumOff val="15000"/>
                  </a:schemeClr>
                </a:solidFill>
                <a:effectLst/>
                <a:ea typeface="Batang" panose="02030600000101010101" pitchFamily="18" charset="-127"/>
              </a:rPr>
              <a:t> valor por </a:t>
            </a:r>
            <a:r>
              <a:rPr lang="en-US" sz="1400" spc="50" dirty="0" err="1">
                <a:solidFill>
                  <a:schemeClr val="tx1">
                    <a:lumMod val="85000"/>
                    <a:lumOff val="15000"/>
                  </a:schemeClr>
                </a:solidFill>
                <a:effectLst/>
                <a:ea typeface="Batang" panose="02030600000101010101" pitchFamily="18" charset="-127"/>
              </a:rPr>
              <a:t>el</a:t>
            </a:r>
            <a:r>
              <a:rPr lang="en-US" sz="1400" spc="50" dirty="0">
                <a:solidFill>
                  <a:schemeClr val="tx1">
                    <a:lumMod val="85000"/>
                    <a:lumOff val="15000"/>
                  </a:schemeClr>
                </a:solidFill>
                <a:effectLst/>
                <a:ea typeface="Batang" panose="02030600000101010101" pitchFamily="18" charset="-127"/>
              </a:rPr>
              <a:t> que la </a:t>
            </a:r>
            <a:r>
              <a:rPr lang="en-US" sz="1400" spc="50" dirty="0" err="1">
                <a:solidFill>
                  <a:schemeClr val="tx1">
                    <a:lumMod val="85000"/>
                    <a:lumOff val="15000"/>
                  </a:schemeClr>
                </a:solidFill>
                <a:effectLst/>
                <a:ea typeface="Batang" panose="02030600000101010101" pitchFamily="18" charset="-127"/>
              </a:rPr>
              <a:t>empresa</a:t>
            </a:r>
            <a:r>
              <a:rPr lang="en-US" sz="1400" spc="50" dirty="0">
                <a:solidFill>
                  <a:schemeClr val="tx1">
                    <a:lumMod val="85000"/>
                    <a:lumOff val="15000"/>
                  </a:schemeClr>
                </a:solidFill>
                <a:effectLst/>
                <a:ea typeface="Batang" panose="02030600000101010101" pitchFamily="18" charset="-127"/>
              </a:rPr>
              <a:t> los ha </a:t>
            </a:r>
            <a:r>
              <a:rPr lang="en-US" sz="1400" spc="50" dirty="0" err="1">
                <a:solidFill>
                  <a:schemeClr val="tx1">
                    <a:lumMod val="85000"/>
                    <a:lumOff val="15000"/>
                  </a:schemeClr>
                </a:solidFill>
                <a:effectLst/>
                <a:ea typeface="Batang" panose="02030600000101010101" pitchFamily="18" charset="-127"/>
              </a:rPr>
              <a:t>comprado</a:t>
            </a:r>
            <a:r>
              <a:rPr lang="en-US" sz="1400" spc="50" dirty="0">
                <a:solidFill>
                  <a:schemeClr val="tx1">
                    <a:lumMod val="85000"/>
                    <a:lumOff val="15000"/>
                  </a:schemeClr>
                </a:solidFill>
                <a:effectLst/>
                <a:ea typeface="Batang" panose="02030600000101010101" pitchFamily="18" charset="-127"/>
              </a:rPr>
              <a:t>.</a:t>
            </a:r>
          </a:p>
          <a:p>
            <a:pPr algn="just">
              <a:lnSpc>
                <a:spcPct val="90000"/>
              </a:lnSpc>
            </a:pPr>
            <a:r>
              <a:rPr lang="en-US" sz="1400" spc="50" dirty="0">
                <a:solidFill>
                  <a:schemeClr val="tx1">
                    <a:lumMod val="85000"/>
                    <a:lumOff val="15000"/>
                  </a:schemeClr>
                </a:solidFill>
                <a:effectLst/>
                <a:ea typeface="Batang" panose="02030600000101010101" pitchFamily="18" charset="-127"/>
              </a:rPr>
              <a:t> </a:t>
            </a:r>
          </a:p>
        </p:txBody>
      </p:sp>
      <p:pic>
        <p:nvPicPr>
          <p:cNvPr id="6" name="Imagen 5" descr="Interfaz de usuario gráfica&#10;&#10;Descripción generada automáticamente">
            <a:extLst>
              <a:ext uri="{FF2B5EF4-FFF2-40B4-BE49-F238E27FC236}">
                <a16:creationId xmlns:a16="http://schemas.microsoft.com/office/drawing/2014/main" id="{F20BD4F2-0B99-41B7-99B1-CB1DC9B6C5AC}"/>
              </a:ext>
            </a:extLst>
          </p:cNvPr>
          <p:cNvPicPr>
            <a:picLocks noChangeAspect="1"/>
          </p:cNvPicPr>
          <p:nvPr/>
        </p:nvPicPr>
        <p:blipFill rotWithShape="1">
          <a:blip r:embed="rId2">
            <a:extLst>
              <a:ext uri="{28A0092B-C50C-407E-A947-70E740481C1C}">
                <a14:useLocalDpi xmlns:a14="http://schemas.microsoft.com/office/drawing/2010/main" val="0"/>
              </a:ext>
            </a:extLst>
          </a:blip>
          <a:srcRect l="303"/>
          <a:stretch/>
        </p:blipFill>
        <p:spPr>
          <a:xfrm>
            <a:off x="5251840" y="10"/>
            <a:ext cx="6940161" cy="6868876"/>
          </a:xfrm>
          <a:custGeom>
            <a:avLst/>
            <a:gdLst/>
            <a:ahLst/>
            <a:cxnLst/>
            <a:rect l="l" t="t" r="r" b="b"/>
            <a:pathLst>
              <a:path w="6940161" h="6857999">
                <a:moveTo>
                  <a:pt x="857190" y="0"/>
                </a:moveTo>
                <a:lnTo>
                  <a:pt x="6940161" y="0"/>
                </a:lnTo>
                <a:lnTo>
                  <a:pt x="6940161" y="6857999"/>
                </a:lnTo>
                <a:lnTo>
                  <a:pt x="496459" y="6857999"/>
                </a:lnTo>
                <a:lnTo>
                  <a:pt x="486507" y="6839466"/>
                </a:lnTo>
                <a:cubicBezTo>
                  <a:pt x="477389" y="6820641"/>
                  <a:pt x="471173" y="6801859"/>
                  <a:pt x="480078" y="6795812"/>
                </a:cubicBezTo>
                <a:cubicBezTo>
                  <a:pt x="475408" y="6761382"/>
                  <a:pt x="493736" y="6723009"/>
                  <a:pt x="482330" y="6676796"/>
                </a:cubicBezTo>
                <a:cubicBezTo>
                  <a:pt x="479519" y="6617030"/>
                  <a:pt x="476161" y="6634511"/>
                  <a:pt x="469648" y="6539722"/>
                </a:cubicBezTo>
                <a:cubicBezTo>
                  <a:pt x="459969" y="6498384"/>
                  <a:pt x="496382" y="6456575"/>
                  <a:pt x="477855" y="6433501"/>
                </a:cubicBezTo>
                <a:cubicBezTo>
                  <a:pt x="464018" y="6378655"/>
                  <a:pt x="442310" y="6325849"/>
                  <a:pt x="414008" y="6271586"/>
                </a:cubicBezTo>
                <a:cubicBezTo>
                  <a:pt x="378091" y="6226697"/>
                  <a:pt x="377466" y="6140798"/>
                  <a:pt x="299660" y="6080454"/>
                </a:cubicBezTo>
                <a:cubicBezTo>
                  <a:pt x="268606" y="6014324"/>
                  <a:pt x="244498" y="5964143"/>
                  <a:pt x="221239" y="5913249"/>
                </a:cubicBezTo>
                <a:cubicBezTo>
                  <a:pt x="210139" y="5897439"/>
                  <a:pt x="175369" y="5809427"/>
                  <a:pt x="160103" y="5775094"/>
                </a:cubicBezTo>
                <a:cubicBezTo>
                  <a:pt x="87298" y="5686529"/>
                  <a:pt x="103897" y="5672717"/>
                  <a:pt x="87873" y="5573809"/>
                </a:cubicBezTo>
                <a:cubicBezTo>
                  <a:pt x="76224" y="5541231"/>
                  <a:pt x="76748" y="5525076"/>
                  <a:pt x="57933" y="5490695"/>
                </a:cubicBezTo>
                <a:lnTo>
                  <a:pt x="30889" y="5398377"/>
                </a:lnTo>
                <a:lnTo>
                  <a:pt x="34140" y="5390971"/>
                </a:lnTo>
                <a:lnTo>
                  <a:pt x="35928" y="5390229"/>
                </a:lnTo>
                <a:lnTo>
                  <a:pt x="16968" y="5309266"/>
                </a:lnTo>
                <a:cubicBezTo>
                  <a:pt x="13970" y="5303642"/>
                  <a:pt x="-917" y="5289094"/>
                  <a:pt x="2490" y="5276920"/>
                </a:cubicBezTo>
                <a:lnTo>
                  <a:pt x="24907" y="5208159"/>
                </a:lnTo>
                <a:lnTo>
                  <a:pt x="31839" y="5162682"/>
                </a:lnTo>
                <a:cubicBezTo>
                  <a:pt x="28501" y="5155528"/>
                  <a:pt x="24609" y="5048935"/>
                  <a:pt x="18796" y="5043371"/>
                </a:cubicBezTo>
                <a:cubicBezTo>
                  <a:pt x="54584" y="4976689"/>
                  <a:pt x="5001" y="4985095"/>
                  <a:pt x="14358" y="4908985"/>
                </a:cubicBezTo>
                <a:cubicBezTo>
                  <a:pt x="17201" y="4816358"/>
                  <a:pt x="5675" y="4749418"/>
                  <a:pt x="4769" y="4643799"/>
                </a:cubicBezTo>
                <a:cubicBezTo>
                  <a:pt x="4111" y="4581455"/>
                  <a:pt x="-7137" y="4509050"/>
                  <a:pt x="7402" y="4395547"/>
                </a:cubicBezTo>
                <a:cubicBezTo>
                  <a:pt x="11591" y="4330720"/>
                  <a:pt x="28535" y="4313913"/>
                  <a:pt x="23462" y="4274064"/>
                </a:cubicBezTo>
                <a:cubicBezTo>
                  <a:pt x="22995" y="4245538"/>
                  <a:pt x="22530" y="4217012"/>
                  <a:pt x="22063" y="4188486"/>
                </a:cubicBezTo>
                <a:lnTo>
                  <a:pt x="24672" y="4170100"/>
                </a:lnTo>
                <a:lnTo>
                  <a:pt x="34973" y="4166123"/>
                </a:lnTo>
                <a:lnTo>
                  <a:pt x="26424" y="4120096"/>
                </a:lnTo>
                <a:cubicBezTo>
                  <a:pt x="28986" y="4109871"/>
                  <a:pt x="49338" y="4079429"/>
                  <a:pt x="47886" y="4066698"/>
                </a:cubicBezTo>
                <a:cubicBezTo>
                  <a:pt x="26522" y="4022850"/>
                  <a:pt x="34453" y="4030338"/>
                  <a:pt x="47327" y="3969172"/>
                </a:cubicBezTo>
                <a:cubicBezTo>
                  <a:pt x="40297" y="3948973"/>
                  <a:pt x="40044" y="3857354"/>
                  <a:pt x="53093" y="3844350"/>
                </a:cubicBezTo>
                <a:cubicBezTo>
                  <a:pt x="55739" y="3830819"/>
                  <a:pt x="50778" y="3815585"/>
                  <a:pt x="64866" y="3808459"/>
                </a:cubicBezTo>
                <a:cubicBezTo>
                  <a:pt x="81775" y="3797121"/>
                  <a:pt x="54599" y="3752382"/>
                  <a:pt x="74864" y="3757643"/>
                </a:cubicBezTo>
                <a:cubicBezTo>
                  <a:pt x="56224" y="3725828"/>
                  <a:pt x="74270" y="3660981"/>
                  <a:pt x="82640" y="3632606"/>
                </a:cubicBezTo>
                <a:cubicBezTo>
                  <a:pt x="85981" y="3582255"/>
                  <a:pt x="88778" y="3571708"/>
                  <a:pt x="89222" y="3534990"/>
                </a:cubicBezTo>
                <a:cubicBezTo>
                  <a:pt x="92019" y="3533125"/>
                  <a:pt x="80706" y="3481126"/>
                  <a:pt x="79835" y="3454133"/>
                </a:cubicBezTo>
                <a:cubicBezTo>
                  <a:pt x="78963" y="3427139"/>
                  <a:pt x="96173" y="3390611"/>
                  <a:pt x="83991" y="3373027"/>
                </a:cubicBezTo>
                <a:cubicBezTo>
                  <a:pt x="80767" y="3298527"/>
                  <a:pt x="69808" y="3290617"/>
                  <a:pt x="62958" y="3222737"/>
                </a:cubicBezTo>
                <a:cubicBezTo>
                  <a:pt x="59618" y="3146284"/>
                  <a:pt x="39695" y="3184007"/>
                  <a:pt x="49209" y="3118188"/>
                </a:cubicBezTo>
                <a:cubicBezTo>
                  <a:pt x="65221" y="3109217"/>
                  <a:pt x="85573" y="3024732"/>
                  <a:pt x="78480" y="3003808"/>
                </a:cubicBezTo>
                <a:cubicBezTo>
                  <a:pt x="78037" y="2966753"/>
                  <a:pt x="77812" y="2989870"/>
                  <a:pt x="77566" y="2944921"/>
                </a:cubicBezTo>
                <a:lnTo>
                  <a:pt x="94406" y="2877744"/>
                </a:lnTo>
                <a:cubicBezTo>
                  <a:pt x="87936" y="2880724"/>
                  <a:pt x="108480" y="2822146"/>
                  <a:pt x="108051" y="2807161"/>
                </a:cubicBezTo>
                <a:cubicBezTo>
                  <a:pt x="110507" y="2775643"/>
                  <a:pt x="80880" y="2769288"/>
                  <a:pt x="107377" y="2752347"/>
                </a:cubicBezTo>
                <a:lnTo>
                  <a:pt x="114975" y="2748299"/>
                </a:lnTo>
                <a:cubicBezTo>
                  <a:pt x="115205" y="2745962"/>
                  <a:pt x="115434" y="2743625"/>
                  <a:pt x="115663" y="2741288"/>
                </a:cubicBezTo>
                <a:cubicBezTo>
                  <a:pt x="115098" y="2737657"/>
                  <a:pt x="112995" y="2735847"/>
                  <a:pt x="107929" y="2737160"/>
                </a:cubicBezTo>
                <a:cubicBezTo>
                  <a:pt x="126569" y="2705347"/>
                  <a:pt x="119693" y="2699356"/>
                  <a:pt x="122707" y="2659631"/>
                </a:cubicBezTo>
                <a:cubicBezTo>
                  <a:pt x="135394" y="2612127"/>
                  <a:pt x="120483" y="2628594"/>
                  <a:pt x="145471" y="2573336"/>
                </a:cubicBezTo>
                <a:cubicBezTo>
                  <a:pt x="156086" y="2559732"/>
                  <a:pt x="170382" y="2541339"/>
                  <a:pt x="170626" y="2528057"/>
                </a:cubicBezTo>
                <a:lnTo>
                  <a:pt x="202713" y="2489594"/>
                </a:lnTo>
                <a:cubicBezTo>
                  <a:pt x="203853" y="2487774"/>
                  <a:pt x="204248" y="2473350"/>
                  <a:pt x="203650" y="2468303"/>
                </a:cubicBezTo>
                <a:lnTo>
                  <a:pt x="223316" y="2460480"/>
                </a:lnTo>
                <a:lnTo>
                  <a:pt x="215120" y="2423535"/>
                </a:lnTo>
                <a:lnTo>
                  <a:pt x="223455" y="2404394"/>
                </a:lnTo>
                <a:cubicBezTo>
                  <a:pt x="243490" y="2392610"/>
                  <a:pt x="229596" y="2347474"/>
                  <a:pt x="238853" y="2324643"/>
                </a:cubicBezTo>
                <a:cubicBezTo>
                  <a:pt x="239504" y="2297698"/>
                  <a:pt x="266477" y="2284202"/>
                  <a:pt x="272463" y="2255535"/>
                </a:cubicBezTo>
                <a:cubicBezTo>
                  <a:pt x="290597" y="2249648"/>
                  <a:pt x="306594" y="2207828"/>
                  <a:pt x="294092" y="2184679"/>
                </a:cubicBezTo>
                <a:lnTo>
                  <a:pt x="323221" y="2093132"/>
                </a:lnTo>
                <a:cubicBezTo>
                  <a:pt x="348282" y="2084587"/>
                  <a:pt x="366071" y="1985868"/>
                  <a:pt x="377324" y="1950235"/>
                </a:cubicBezTo>
                <a:cubicBezTo>
                  <a:pt x="397581" y="1920183"/>
                  <a:pt x="445208" y="1898905"/>
                  <a:pt x="457649" y="1861568"/>
                </a:cubicBezTo>
                <a:cubicBezTo>
                  <a:pt x="464664" y="1810687"/>
                  <a:pt x="447457" y="1869507"/>
                  <a:pt x="451972" y="1809499"/>
                </a:cubicBezTo>
                <a:cubicBezTo>
                  <a:pt x="450982" y="1754297"/>
                  <a:pt x="465413" y="1767680"/>
                  <a:pt x="474550" y="1693716"/>
                </a:cubicBezTo>
                <a:cubicBezTo>
                  <a:pt x="473258" y="1654244"/>
                  <a:pt x="481626" y="1627007"/>
                  <a:pt x="481301" y="1605195"/>
                </a:cubicBezTo>
                <a:cubicBezTo>
                  <a:pt x="490491" y="1568952"/>
                  <a:pt x="493569" y="1564518"/>
                  <a:pt x="497837" y="1516217"/>
                </a:cubicBezTo>
                <a:cubicBezTo>
                  <a:pt x="503639" y="1488452"/>
                  <a:pt x="534082" y="1457870"/>
                  <a:pt x="513281" y="1429841"/>
                </a:cubicBezTo>
                <a:cubicBezTo>
                  <a:pt x="527326" y="1412325"/>
                  <a:pt x="570430" y="1413592"/>
                  <a:pt x="550104" y="1380081"/>
                </a:cubicBezTo>
                <a:cubicBezTo>
                  <a:pt x="575583" y="1394128"/>
                  <a:pt x="551452" y="1335176"/>
                  <a:pt x="574526" y="1334891"/>
                </a:cubicBezTo>
                <a:cubicBezTo>
                  <a:pt x="593486" y="1336427"/>
                  <a:pt x="633157" y="1194568"/>
                  <a:pt x="638123" y="1185551"/>
                </a:cubicBezTo>
                <a:cubicBezTo>
                  <a:pt x="647468" y="1149210"/>
                  <a:pt x="657504" y="1148087"/>
                  <a:pt x="664747" y="1111168"/>
                </a:cubicBezTo>
                <a:cubicBezTo>
                  <a:pt x="679107" y="1057226"/>
                  <a:pt x="652121" y="1022543"/>
                  <a:pt x="664913" y="993353"/>
                </a:cubicBezTo>
                <a:cubicBezTo>
                  <a:pt x="684189" y="960214"/>
                  <a:pt x="707497" y="867450"/>
                  <a:pt x="721256" y="813953"/>
                </a:cubicBezTo>
                <a:cubicBezTo>
                  <a:pt x="734607" y="746430"/>
                  <a:pt x="738988" y="666470"/>
                  <a:pt x="745023" y="588218"/>
                </a:cubicBezTo>
                <a:cubicBezTo>
                  <a:pt x="735393" y="475380"/>
                  <a:pt x="719076" y="536119"/>
                  <a:pt x="725253" y="376479"/>
                </a:cubicBezTo>
                <a:lnTo>
                  <a:pt x="735457" y="280992"/>
                </a:lnTo>
                <a:cubicBezTo>
                  <a:pt x="735270" y="276227"/>
                  <a:pt x="742007" y="223140"/>
                  <a:pt x="741820" y="218374"/>
                </a:cubicBezTo>
                <a:lnTo>
                  <a:pt x="735299" y="188178"/>
                </a:lnTo>
                <a:lnTo>
                  <a:pt x="764938" y="152404"/>
                </a:lnTo>
                <a:cubicBezTo>
                  <a:pt x="776066" y="136342"/>
                  <a:pt x="783668" y="122048"/>
                  <a:pt x="802071" y="91810"/>
                </a:cubicBezTo>
                <a:lnTo>
                  <a:pt x="849585" y="3016"/>
                </a:lnTo>
                <a:close/>
              </a:path>
            </a:pathLst>
          </a:custGeom>
        </p:spPr>
      </p:pic>
    </p:spTree>
    <p:extLst>
      <p:ext uri="{BB962C8B-B14F-4D97-AF65-F5344CB8AC3E}">
        <p14:creationId xmlns:p14="http://schemas.microsoft.com/office/powerpoint/2010/main" val="14918931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1CE2CF7-D5AA-4464-AC91-9ED1EA5D63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descr="Interfaz de usuario gráfica&#10;&#10;Descripción generada automáticamente">
            <a:extLst>
              <a:ext uri="{FF2B5EF4-FFF2-40B4-BE49-F238E27FC236}">
                <a16:creationId xmlns:a16="http://schemas.microsoft.com/office/drawing/2014/main" id="{894CA620-D0F2-4C15-B626-8E50CD578E0C}"/>
              </a:ext>
            </a:extLst>
          </p:cNvPr>
          <p:cNvPicPr>
            <a:picLocks noChangeAspect="1"/>
          </p:cNvPicPr>
          <p:nvPr/>
        </p:nvPicPr>
        <p:blipFill rotWithShape="1">
          <a:blip r:embed="rId2">
            <a:extLst>
              <a:ext uri="{28A0092B-C50C-407E-A947-70E740481C1C}">
                <a14:useLocalDpi xmlns:a14="http://schemas.microsoft.com/office/drawing/2010/main" val="0"/>
              </a:ext>
            </a:extLst>
          </a:blip>
          <a:srcRect l="21606" r="12415" b="-1"/>
          <a:stretch/>
        </p:blipFill>
        <p:spPr>
          <a:xfrm>
            <a:off x="20" y="2"/>
            <a:ext cx="4585628" cy="6857998"/>
          </a:xfrm>
          <a:custGeom>
            <a:avLst/>
            <a:gdLst/>
            <a:ahLst/>
            <a:cxnLst/>
            <a:rect l="l" t="t" r="r" b="b"/>
            <a:pathLst>
              <a:path w="4585648" h="6857998">
                <a:moveTo>
                  <a:pt x="0" y="0"/>
                </a:moveTo>
                <a:lnTo>
                  <a:pt x="3944047" y="0"/>
                </a:lnTo>
                <a:lnTo>
                  <a:pt x="3944688" y="10340"/>
                </a:lnTo>
                <a:cubicBezTo>
                  <a:pt x="3965528" y="36732"/>
                  <a:pt x="3945672" y="53579"/>
                  <a:pt x="3950304" y="81398"/>
                </a:cubicBezTo>
                <a:cubicBezTo>
                  <a:pt x="3979668" y="102733"/>
                  <a:pt x="3935739" y="103225"/>
                  <a:pt x="3930579" y="118301"/>
                </a:cubicBezTo>
                <a:lnTo>
                  <a:pt x="3930846" y="122373"/>
                </a:lnTo>
                <a:lnTo>
                  <a:pt x="3937038" y="132397"/>
                </a:lnTo>
                <a:lnTo>
                  <a:pt x="3940265" y="135982"/>
                </a:lnTo>
                <a:cubicBezTo>
                  <a:pt x="3942154" y="138523"/>
                  <a:pt x="3942977" y="140298"/>
                  <a:pt x="3943073" y="141620"/>
                </a:cubicBezTo>
                <a:cubicBezTo>
                  <a:pt x="3942998" y="141685"/>
                  <a:pt x="3942926" y="141751"/>
                  <a:pt x="3942854" y="141816"/>
                </a:cubicBezTo>
                <a:lnTo>
                  <a:pt x="3946045" y="146983"/>
                </a:lnTo>
                <a:cubicBezTo>
                  <a:pt x="3952085" y="155570"/>
                  <a:pt x="3958585" y="163800"/>
                  <a:pt x="3965281" y="171535"/>
                </a:cubicBezTo>
                <a:cubicBezTo>
                  <a:pt x="3952744" y="181711"/>
                  <a:pt x="3987015" y="208379"/>
                  <a:pt x="3955100" y="211093"/>
                </a:cubicBezTo>
                <a:cubicBezTo>
                  <a:pt x="3963231" y="221704"/>
                  <a:pt x="3979172" y="225918"/>
                  <a:pt x="3957453" y="226143"/>
                </a:cubicBezTo>
                <a:cubicBezTo>
                  <a:pt x="3959561" y="229747"/>
                  <a:pt x="3959011" y="232340"/>
                  <a:pt x="3957179" y="234484"/>
                </a:cubicBezTo>
                <a:lnTo>
                  <a:pt x="3956175" y="235199"/>
                </a:lnTo>
                <a:lnTo>
                  <a:pt x="3974755" y="258709"/>
                </a:lnTo>
                <a:cubicBezTo>
                  <a:pt x="3974810" y="259903"/>
                  <a:pt x="3974864" y="261097"/>
                  <a:pt x="3974919" y="262291"/>
                </a:cubicBezTo>
                <a:lnTo>
                  <a:pt x="3989981" y="277023"/>
                </a:lnTo>
                <a:lnTo>
                  <a:pt x="3996191" y="284947"/>
                </a:lnTo>
                <a:lnTo>
                  <a:pt x="4001190" y="286536"/>
                </a:lnTo>
                <a:cubicBezTo>
                  <a:pt x="4004786" y="288616"/>
                  <a:pt x="4007623" y="292056"/>
                  <a:pt x="4008705" y="298565"/>
                </a:cubicBezTo>
                <a:cubicBezTo>
                  <a:pt x="4008585" y="299108"/>
                  <a:pt x="4008465" y="299650"/>
                  <a:pt x="4008344" y="300194"/>
                </a:cubicBezTo>
                <a:lnTo>
                  <a:pt x="4019098" y="309203"/>
                </a:lnTo>
                <a:cubicBezTo>
                  <a:pt x="4023353" y="311943"/>
                  <a:pt x="4028131" y="314172"/>
                  <a:pt x="4033618" y="315650"/>
                </a:cubicBezTo>
                <a:cubicBezTo>
                  <a:pt x="4027964" y="354775"/>
                  <a:pt x="4065415" y="383133"/>
                  <a:pt x="4080284" y="421400"/>
                </a:cubicBezTo>
                <a:cubicBezTo>
                  <a:pt x="4052614" y="444764"/>
                  <a:pt x="4129047" y="500739"/>
                  <a:pt x="4168461" y="503092"/>
                </a:cubicBezTo>
                <a:cubicBezTo>
                  <a:pt x="4128023" y="511488"/>
                  <a:pt x="4257167" y="577423"/>
                  <a:pt x="4192557" y="560735"/>
                </a:cubicBezTo>
                <a:cubicBezTo>
                  <a:pt x="4202585" y="572893"/>
                  <a:pt x="4193454" y="589341"/>
                  <a:pt x="4176910" y="584674"/>
                </a:cubicBezTo>
                <a:cubicBezTo>
                  <a:pt x="4224177" y="618252"/>
                  <a:pt x="4225772" y="681450"/>
                  <a:pt x="4260533" y="723119"/>
                </a:cubicBezTo>
                <a:cubicBezTo>
                  <a:pt x="4242328" y="753272"/>
                  <a:pt x="4263820" y="734604"/>
                  <a:pt x="4270711" y="760720"/>
                </a:cubicBezTo>
                <a:cubicBezTo>
                  <a:pt x="4295191" y="748303"/>
                  <a:pt x="4270314" y="794183"/>
                  <a:pt x="4302509" y="789247"/>
                </a:cubicBezTo>
                <a:cubicBezTo>
                  <a:pt x="4302741" y="794159"/>
                  <a:pt x="4301954" y="799070"/>
                  <a:pt x="4300921" y="804034"/>
                </a:cubicBezTo>
                <a:cubicBezTo>
                  <a:pt x="4300749" y="804900"/>
                  <a:pt x="4300572" y="805767"/>
                  <a:pt x="4300400" y="806635"/>
                </a:cubicBezTo>
                <a:lnTo>
                  <a:pt x="4303753" y="815950"/>
                </a:lnTo>
                <a:lnTo>
                  <a:pt x="4297888" y="819940"/>
                </a:lnTo>
                <a:cubicBezTo>
                  <a:pt x="4297944" y="824938"/>
                  <a:pt x="4297999" y="829937"/>
                  <a:pt x="4298055" y="834935"/>
                </a:cubicBezTo>
                <a:cubicBezTo>
                  <a:pt x="4299172" y="840340"/>
                  <a:pt x="4301603" y="845911"/>
                  <a:pt x="4306135" y="851700"/>
                </a:cubicBezTo>
                <a:cubicBezTo>
                  <a:pt x="4332817" y="868320"/>
                  <a:pt x="4317557" y="909641"/>
                  <a:pt x="4352091" y="929754"/>
                </a:cubicBezTo>
                <a:cubicBezTo>
                  <a:pt x="4362479" y="937980"/>
                  <a:pt x="4380484" y="968513"/>
                  <a:pt x="4375270" y="977376"/>
                </a:cubicBezTo>
                <a:cubicBezTo>
                  <a:pt x="4377250" y="984377"/>
                  <a:pt x="4384849" y="990651"/>
                  <a:pt x="4377297" y="996912"/>
                </a:cubicBezTo>
                <a:cubicBezTo>
                  <a:pt x="4369005" y="1005760"/>
                  <a:pt x="4399874" y="1021625"/>
                  <a:pt x="4384684" y="1023223"/>
                </a:cubicBezTo>
                <a:cubicBezTo>
                  <a:pt x="4406172" y="1034643"/>
                  <a:pt x="4390237" y="1055523"/>
                  <a:pt x="4392472" y="1070780"/>
                </a:cubicBezTo>
                <a:cubicBezTo>
                  <a:pt x="4411832" y="1078905"/>
                  <a:pt x="4397439" y="1102903"/>
                  <a:pt x="4412067" y="1132722"/>
                </a:cubicBezTo>
                <a:cubicBezTo>
                  <a:pt x="4434025" y="1141419"/>
                  <a:pt x="4421728" y="1152870"/>
                  <a:pt x="4455281" y="1171648"/>
                </a:cubicBezTo>
                <a:cubicBezTo>
                  <a:pt x="4453907" y="1173110"/>
                  <a:pt x="4452815" y="1174775"/>
                  <a:pt x="4452047" y="1176593"/>
                </a:cubicBezTo>
                <a:cubicBezTo>
                  <a:pt x="4447572" y="1187166"/>
                  <a:pt x="4454607" y="1200545"/>
                  <a:pt x="4467755" y="1206479"/>
                </a:cubicBezTo>
                <a:lnTo>
                  <a:pt x="4498518" y="1230184"/>
                </a:lnTo>
                <a:lnTo>
                  <a:pt x="4503988" y="1239714"/>
                </a:lnTo>
                <a:cubicBezTo>
                  <a:pt x="4506730" y="1246063"/>
                  <a:pt x="4507415" y="1251722"/>
                  <a:pt x="4506821" y="1256926"/>
                </a:cubicBezTo>
                <a:lnTo>
                  <a:pt x="4502210" y="1270678"/>
                </a:lnTo>
                <a:lnTo>
                  <a:pt x="4494994" y="1272955"/>
                </a:lnTo>
                <a:lnTo>
                  <a:pt x="4495424" y="1282254"/>
                </a:lnTo>
                <a:lnTo>
                  <a:pt x="4494064" y="1284511"/>
                </a:lnTo>
                <a:cubicBezTo>
                  <a:pt x="4491436" y="1288808"/>
                  <a:pt x="4489075" y="1293117"/>
                  <a:pt x="4487745" y="1297660"/>
                </a:cubicBezTo>
                <a:cubicBezTo>
                  <a:pt x="4521914" y="1300656"/>
                  <a:pt x="4482088" y="1336801"/>
                  <a:pt x="4510831" y="1331158"/>
                </a:cubicBezTo>
                <a:cubicBezTo>
                  <a:pt x="4509485" y="1356644"/>
                  <a:pt x="4537196" y="1344587"/>
                  <a:pt x="4509149" y="1367911"/>
                </a:cubicBezTo>
                <a:cubicBezTo>
                  <a:pt x="4525575" y="1402569"/>
                  <a:pt x="4519252" y="1443943"/>
                  <a:pt x="4530734" y="1480066"/>
                </a:cubicBezTo>
                <a:lnTo>
                  <a:pt x="4531332" y="1481140"/>
                </a:lnTo>
                <a:lnTo>
                  <a:pt x="4523757" y="1500827"/>
                </a:lnTo>
                <a:lnTo>
                  <a:pt x="4517749" y="1528834"/>
                </a:lnTo>
                <a:lnTo>
                  <a:pt x="4510978" y="1526104"/>
                </a:lnTo>
                <a:cubicBezTo>
                  <a:pt x="4505305" y="1525236"/>
                  <a:pt x="4507721" y="1530251"/>
                  <a:pt x="4513177" y="1537822"/>
                </a:cubicBezTo>
                <a:lnTo>
                  <a:pt x="4515243" y="1540521"/>
                </a:lnTo>
                <a:lnTo>
                  <a:pt x="4514146" y="1545627"/>
                </a:lnTo>
                <a:cubicBezTo>
                  <a:pt x="4512031" y="1559801"/>
                  <a:pt x="4511188" y="1572109"/>
                  <a:pt x="4512185" y="1579228"/>
                </a:cubicBezTo>
                <a:cubicBezTo>
                  <a:pt x="4545845" y="1639398"/>
                  <a:pt x="4550705" y="1726741"/>
                  <a:pt x="4554335" y="1818364"/>
                </a:cubicBezTo>
                <a:cubicBezTo>
                  <a:pt x="4560401" y="1899079"/>
                  <a:pt x="4548295" y="2018831"/>
                  <a:pt x="4548582" y="2063518"/>
                </a:cubicBezTo>
                <a:lnTo>
                  <a:pt x="4556056" y="2086487"/>
                </a:lnTo>
                <a:lnTo>
                  <a:pt x="4554275" y="2089340"/>
                </a:lnTo>
                <a:cubicBezTo>
                  <a:pt x="4550593" y="2102174"/>
                  <a:pt x="4551716" y="2110234"/>
                  <a:pt x="4554956" y="2116163"/>
                </a:cubicBezTo>
                <a:lnTo>
                  <a:pt x="4560492" y="2121961"/>
                </a:lnTo>
                <a:lnTo>
                  <a:pt x="4571444" y="2176482"/>
                </a:lnTo>
                <a:lnTo>
                  <a:pt x="4575448" y="2237907"/>
                </a:lnTo>
                <a:lnTo>
                  <a:pt x="4573513" y="2238688"/>
                </a:lnTo>
                <a:cubicBezTo>
                  <a:pt x="4569330" y="2241686"/>
                  <a:pt x="4566526" y="2246244"/>
                  <a:pt x="4566533" y="2254203"/>
                </a:cubicBezTo>
                <a:cubicBezTo>
                  <a:pt x="4536852" y="2242405"/>
                  <a:pt x="4555170" y="2259280"/>
                  <a:pt x="4557814" y="2283790"/>
                </a:cubicBezTo>
                <a:cubicBezTo>
                  <a:pt x="4512304" y="2270934"/>
                  <a:pt x="4537738" y="2340304"/>
                  <a:pt x="4512647" y="2352361"/>
                </a:cubicBezTo>
                <a:cubicBezTo>
                  <a:pt x="4515616" y="2370657"/>
                  <a:pt x="4517925" y="2389769"/>
                  <a:pt x="4519328" y="2409295"/>
                </a:cubicBezTo>
                <a:lnTo>
                  <a:pt x="4519571" y="2420793"/>
                </a:lnTo>
                <a:lnTo>
                  <a:pt x="4519120" y="2421041"/>
                </a:lnTo>
                <a:cubicBezTo>
                  <a:pt x="4518201" y="2423576"/>
                  <a:pt x="4517918" y="2427373"/>
                  <a:pt x="4518471" y="2433205"/>
                </a:cubicBezTo>
                <a:lnTo>
                  <a:pt x="4461595" y="2530080"/>
                </a:lnTo>
                <a:cubicBezTo>
                  <a:pt x="4445853" y="2584934"/>
                  <a:pt x="4405533" y="2605402"/>
                  <a:pt x="4412936" y="2666699"/>
                </a:cubicBezTo>
                <a:cubicBezTo>
                  <a:pt x="4398065" y="2717991"/>
                  <a:pt x="4372927" y="2756371"/>
                  <a:pt x="4370093" y="2804588"/>
                </a:cubicBezTo>
                <a:cubicBezTo>
                  <a:pt x="4347398" y="2879436"/>
                  <a:pt x="4272392" y="2939011"/>
                  <a:pt x="4262477" y="3058637"/>
                </a:cubicBezTo>
                <a:cubicBezTo>
                  <a:pt x="4283714" y="3099999"/>
                  <a:pt x="4256160" y="3144249"/>
                  <a:pt x="4253454" y="3179447"/>
                </a:cubicBezTo>
                <a:cubicBezTo>
                  <a:pt x="4259242" y="3200557"/>
                  <a:pt x="4257117" y="3211737"/>
                  <a:pt x="4239228" y="3217364"/>
                </a:cubicBezTo>
                <a:cubicBezTo>
                  <a:pt x="4268875" y="3316502"/>
                  <a:pt x="4225924" y="3257304"/>
                  <a:pt x="4222932" y="3330364"/>
                </a:cubicBezTo>
                <a:cubicBezTo>
                  <a:pt x="4224428" y="3395928"/>
                  <a:pt x="4215196" y="3463236"/>
                  <a:pt x="4248669" y="3547193"/>
                </a:cubicBezTo>
                <a:cubicBezTo>
                  <a:pt x="4260183" y="3566053"/>
                  <a:pt x="4256781" y="3592027"/>
                  <a:pt x="4241070" y="3605210"/>
                </a:cubicBezTo>
                <a:cubicBezTo>
                  <a:pt x="4238364" y="3607478"/>
                  <a:pt x="4235392" y="3609274"/>
                  <a:pt x="4232239" y="3610540"/>
                </a:cubicBezTo>
                <a:cubicBezTo>
                  <a:pt x="4258208" y="3664330"/>
                  <a:pt x="4231517" y="3673159"/>
                  <a:pt x="4251881" y="3702764"/>
                </a:cubicBezTo>
                <a:cubicBezTo>
                  <a:pt x="4242939" y="3759891"/>
                  <a:pt x="4201773" y="3786712"/>
                  <a:pt x="4219293" y="3813528"/>
                </a:cubicBezTo>
                <a:cubicBezTo>
                  <a:pt x="4207910" y="3838914"/>
                  <a:pt x="4167663" y="3859754"/>
                  <a:pt x="4184863" y="3893255"/>
                </a:cubicBezTo>
                <a:cubicBezTo>
                  <a:pt x="4163644" y="3884625"/>
                  <a:pt x="4188862" y="3931915"/>
                  <a:pt x="4169808" y="3939619"/>
                </a:cubicBezTo>
                <a:cubicBezTo>
                  <a:pt x="4154129" y="3943837"/>
                  <a:pt x="4158129" y="3959170"/>
                  <a:pt x="4154137" y="3971517"/>
                </a:cubicBezTo>
                <a:cubicBezTo>
                  <a:pt x="4139069" y="3981495"/>
                  <a:pt x="4133844" y="4042203"/>
                  <a:pt x="4139625" y="4062614"/>
                </a:cubicBezTo>
                <a:cubicBezTo>
                  <a:pt x="4165622" y="4119195"/>
                  <a:pt x="4107101" y="4172348"/>
                  <a:pt x="4126180" y="4217749"/>
                </a:cubicBezTo>
                <a:cubicBezTo>
                  <a:pt x="4128014" y="4267056"/>
                  <a:pt x="4089563" y="4286360"/>
                  <a:pt x="4072389" y="4317623"/>
                </a:cubicBezTo>
                <a:cubicBezTo>
                  <a:pt x="4062182" y="4356545"/>
                  <a:pt x="4071264" y="4384138"/>
                  <a:pt x="4064937" y="4451279"/>
                </a:cubicBezTo>
                <a:cubicBezTo>
                  <a:pt x="4050628" y="4512697"/>
                  <a:pt x="4048851" y="4652154"/>
                  <a:pt x="4034424" y="4720470"/>
                </a:cubicBezTo>
                <a:cubicBezTo>
                  <a:pt x="3973937" y="4868361"/>
                  <a:pt x="4025760" y="4964348"/>
                  <a:pt x="4016334" y="5052878"/>
                </a:cubicBezTo>
                <a:cubicBezTo>
                  <a:pt x="3999794" y="5123327"/>
                  <a:pt x="4021855" y="5194887"/>
                  <a:pt x="3977865" y="5251650"/>
                </a:cubicBezTo>
                <a:cubicBezTo>
                  <a:pt x="3973961" y="5317292"/>
                  <a:pt x="3987477" y="5410025"/>
                  <a:pt x="3997669" y="5413392"/>
                </a:cubicBezTo>
                <a:cubicBezTo>
                  <a:pt x="3969262" y="5397845"/>
                  <a:pt x="3981248" y="5449403"/>
                  <a:pt x="3981869" y="5471875"/>
                </a:cubicBezTo>
                <a:cubicBezTo>
                  <a:pt x="3957580" y="5534944"/>
                  <a:pt x="3976666" y="5598829"/>
                  <a:pt x="3901990" y="5708604"/>
                </a:cubicBezTo>
                <a:cubicBezTo>
                  <a:pt x="3897618" y="5810136"/>
                  <a:pt x="3870199" y="5788842"/>
                  <a:pt x="3860571" y="5821275"/>
                </a:cubicBezTo>
                <a:cubicBezTo>
                  <a:pt x="3868171" y="5831278"/>
                  <a:pt x="3866949" y="5900968"/>
                  <a:pt x="3849074" y="5900679"/>
                </a:cubicBezTo>
                <a:cubicBezTo>
                  <a:pt x="3871964" y="5925143"/>
                  <a:pt x="3834226" y="5972433"/>
                  <a:pt x="3841809" y="5992005"/>
                </a:cubicBezTo>
                <a:cubicBezTo>
                  <a:pt x="3848533" y="6035132"/>
                  <a:pt x="3834497" y="6078819"/>
                  <a:pt x="3832901" y="6122412"/>
                </a:cubicBezTo>
                <a:cubicBezTo>
                  <a:pt x="3799640" y="6263751"/>
                  <a:pt x="3784898" y="6198720"/>
                  <a:pt x="3804166" y="6389843"/>
                </a:cubicBezTo>
                <a:cubicBezTo>
                  <a:pt x="3799226" y="6482285"/>
                  <a:pt x="3740829" y="6538361"/>
                  <a:pt x="3736537" y="6595214"/>
                </a:cubicBezTo>
                <a:cubicBezTo>
                  <a:pt x="3692112" y="6745846"/>
                  <a:pt x="3660956" y="6804405"/>
                  <a:pt x="3649707" y="6848925"/>
                </a:cubicBezTo>
                <a:lnTo>
                  <a:pt x="3649314" y="6857996"/>
                </a:lnTo>
                <a:lnTo>
                  <a:pt x="4585648" y="6857996"/>
                </a:lnTo>
                <a:lnTo>
                  <a:pt x="4585648" y="6857998"/>
                </a:lnTo>
                <a:lnTo>
                  <a:pt x="0" y="6857998"/>
                </a:lnTo>
                <a:close/>
              </a:path>
            </a:pathLst>
          </a:custGeom>
        </p:spPr>
      </p:pic>
      <p:sp>
        <p:nvSpPr>
          <p:cNvPr id="5" name="CuadroTexto 4">
            <a:extLst>
              <a:ext uri="{FF2B5EF4-FFF2-40B4-BE49-F238E27FC236}">
                <a16:creationId xmlns:a16="http://schemas.microsoft.com/office/drawing/2014/main" id="{45344207-7501-4798-B9F5-2C66241AEDF5}"/>
              </a:ext>
            </a:extLst>
          </p:cNvPr>
          <p:cNvSpPr txBox="1"/>
          <p:nvPr/>
        </p:nvSpPr>
        <p:spPr>
          <a:xfrm>
            <a:off x="5177859" y="1167320"/>
            <a:ext cx="6281324" cy="5087058"/>
          </a:xfrm>
          <a:prstGeom prst="rect">
            <a:avLst/>
          </a:prstGeom>
        </p:spPr>
        <p:txBody>
          <a:bodyPr vert="horz" lIns="91440" tIns="45720" rIns="91440" bIns="45720" rtlCol="0">
            <a:normAutofit lnSpcReduction="10000"/>
          </a:bodyPr>
          <a:lstStyle/>
          <a:p>
            <a:pPr marL="432435">
              <a:lnSpc>
                <a:spcPct val="90000"/>
              </a:lnSpc>
              <a:spcBef>
                <a:spcPts val="835"/>
              </a:spcBef>
              <a:spcAft>
                <a:spcPts val="0"/>
              </a:spcAft>
            </a:pPr>
            <a:r>
              <a:rPr lang="en-US" sz="1400" u="sng" spc="50" dirty="0">
                <a:solidFill>
                  <a:schemeClr val="tx1">
                    <a:lumMod val="85000"/>
                    <a:lumOff val="15000"/>
                  </a:schemeClr>
                </a:solidFill>
                <a:effectLst/>
                <a:ea typeface="Batang" panose="02030600000101010101" pitchFamily="18" charset="-127"/>
              </a:rPr>
              <a:t>PRINCIPIO DEL DEVENGO</a:t>
            </a:r>
            <a:endParaRPr lang="en-US" sz="1400" spc="50" dirty="0">
              <a:solidFill>
                <a:schemeClr val="tx1">
                  <a:lumMod val="85000"/>
                  <a:lumOff val="15000"/>
                </a:schemeClr>
              </a:solidFill>
              <a:effectLst/>
              <a:ea typeface="Batang" panose="02030600000101010101" pitchFamily="18" charset="-127"/>
            </a:endParaRPr>
          </a:p>
          <a:p>
            <a:pPr marL="432435" marR="323215">
              <a:lnSpc>
                <a:spcPct val="90000"/>
              </a:lnSpc>
              <a:spcBef>
                <a:spcPts val="25"/>
              </a:spcBef>
              <a:spcAft>
                <a:spcPts val="0"/>
              </a:spcAft>
            </a:pPr>
            <a:r>
              <a:rPr lang="en-US" sz="1400" spc="50" dirty="0">
                <a:solidFill>
                  <a:schemeClr val="tx1">
                    <a:lumMod val="85000"/>
                    <a:lumOff val="15000"/>
                  </a:schemeClr>
                </a:solidFill>
                <a:effectLst/>
                <a:ea typeface="Batang" panose="02030600000101010101" pitchFamily="18" charset="-127"/>
              </a:rPr>
              <a:t>Los </a:t>
            </a:r>
            <a:r>
              <a:rPr lang="en-US" sz="1400" spc="50" dirty="0" err="1">
                <a:solidFill>
                  <a:schemeClr val="tx1">
                    <a:lumMod val="85000"/>
                    <a:lumOff val="15000"/>
                  </a:schemeClr>
                </a:solidFill>
                <a:effectLst/>
                <a:ea typeface="Batang" panose="02030600000101010101" pitchFamily="18" charset="-127"/>
              </a:rPr>
              <a:t>ingresos</a:t>
            </a:r>
            <a:r>
              <a:rPr lang="en-US" sz="1400" spc="50" dirty="0">
                <a:solidFill>
                  <a:schemeClr val="tx1">
                    <a:lumMod val="85000"/>
                    <a:lumOff val="15000"/>
                  </a:schemeClr>
                </a:solidFill>
                <a:effectLst/>
                <a:ea typeface="Batang" panose="02030600000101010101" pitchFamily="18" charset="-127"/>
              </a:rPr>
              <a:t> y los </a:t>
            </a:r>
            <a:r>
              <a:rPr lang="en-US" sz="1400" spc="50" dirty="0" err="1">
                <a:solidFill>
                  <a:schemeClr val="tx1">
                    <a:lumMod val="85000"/>
                    <a:lumOff val="15000"/>
                  </a:schemeClr>
                </a:solidFill>
                <a:effectLst/>
                <a:ea typeface="Batang" panose="02030600000101010101" pitchFamily="18" charset="-127"/>
              </a:rPr>
              <a:t>gastos</a:t>
            </a:r>
            <a:r>
              <a:rPr lang="en-US" sz="1400" spc="50" dirty="0">
                <a:solidFill>
                  <a:schemeClr val="tx1">
                    <a:lumMod val="85000"/>
                    <a:lumOff val="15000"/>
                  </a:schemeClr>
                </a:solidFill>
                <a:effectLst/>
                <a:ea typeface="Batang" panose="02030600000101010101" pitchFamily="18" charset="-127"/>
              </a:rPr>
              <a:t> </a:t>
            </a:r>
            <a:r>
              <a:rPr lang="en-US" sz="1400" spc="50" dirty="0" err="1">
                <a:solidFill>
                  <a:schemeClr val="tx1">
                    <a:lumMod val="85000"/>
                    <a:lumOff val="15000"/>
                  </a:schemeClr>
                </a:solidFill>
                <a:effectLst/>
                <a:ea typeface="Batang" panose="02030600000101010101" pitchFamily="18" charset="-127"/>
              </a:rPr>
              <a:t>deberán</a:t>
            </a:r>
            <a:r>
              <a:rPr lang="en-US" sz="1400" spc="50" dirty="0">
                <a:solidFill>
                  <a:schemeClr val="tx1">
                    <a:lumMod val="85000"/>
                    <a:lumOff val="15000"/>
                  </a:schemeClr>
                </a:solidFill>
                <a:effectLst/>
                <a:ea typeface="Batang" panose="02030600000101010101" pitchFamily="18" charset="-127"/>
              </a:rPr>
              <a:t> </a:t>
            </a:r>
            <a:r>
              <a:rPr lang="en-US" sz="1400" spc="50" dirty="0" err="1">
                <a:solidFill>
                  <a:schemeClr val="tx1">
                    <a:lumMod val="85000"/>
                    <a:lumOff val="15000"/>
                  </a:schemeClr>
                </a:solidFill>
                <a:effectLst/>
                <a:ea typeface="Batang" panose="02030600000101010101" pitchFamily="18" charset="-127"/>
              </a:rPr>
              <a:t>contabilizarse</a:t>
            </a:r>
            <a:r>
              <a:rPr lang="en-US" sz="1400" spc="50" dirty="0">
                <a:solidFill>
                  <a:schemeClr val="tx1">
                    <a:lumMod val="85000"/>
                    <a:lumOff val="15000"/>
                  </a:schemeClr>
                </a:solidFill>
                <a:effectLst/>
                <a:ea typeface="Batang" panose="02030600000101010101" pitchFamily="18" charset="-127"/>
              </a:rPr>
              <a:t> </a:t>
            </a:r>
            <a:r>
              <a:rPr lang="en-US" sz="1400" spc="50" dirty="0" err="1">
                <a:solidFill>
                  <a:schemeClr val="tx1">
                    <a:lumMod val="85000"/>
                    <a:lumOff val="15000"/>
                  </a:schemeClr>
                </a:solidFill>
                <a:effectLst/>
                <a:ea typeface="Batang" panose="02030600000101010101" pitchFamily="18" charset="-127"/>
              </a:rPr>
              <a:t>en</a:t>
            </a:r>
            <a:r>
              <a:rPr lang="en-US" sz="1400" spc="50" dirty="0">
                <a:solidFill>
                  <a:schemeClr val="tx1">
                    <a:lumMod val="85000"/>
                    <a:lumOff val="15000"/>
                  </a:schemeClr>
                </a:solidFill>
                <a:effectLst/>
                <a:ea typeface="Batang" panose="02030600000101010101" pitchFamily="18" charset="-127"/>
              </a:rPr>
              <a:t> </a:t>
            </a:r>
            <a:r>
              <a:rPr lang="en-US" sz="1400" spc="50" dirty="0" err="1">
                <a:solidFill>
                  <a:schemeClr val="tx1">
                    <a:lumMod val="85000"/>
                    <a:lumOff val="15000"/>
                  </a:schemeClr>
                </a:solidFill>
                <a:effectLst/>
                <a:ea typeface="Batang" panose="02030600000101010101" pitchFamily="18" charset="-127"/>
              </a:rPr>
              <a:t>función</a:t>
            </a:r>
            <a:r>
              <a:rPr lang="en-US" sz="1400" spc="50" dirty="0">
                <a:solidFill>
                  <a:schemeClr val="tx1">
                    <a:lumMod val="85000"/>
                    <a:lumOff val="15000"/>
                  </a:schemeClr>
                </a:solidFill>
                <a:effectLst/>
                <a:ea typeface="Batang" panose="02030600000101010101" pitchFamily="18" charset="-127"/>
              </a:rPr>
              <a:t> de la </a:t>
            </a:r>
            <a:r>
              <a:rPr lang="en-US" sz="1400" spc="50" dirty="0" err="1">
                <a:solidFill>
                  <a:schemeClr val="tx1">
                    <a:lumMod val="85000"/>
                    <a:lumOff val="15000"/>
                  </a:schemeClr>
                </a:solidFill>
                <a:effectLst/>
                <a:ea typeface="Batang" panose="02030600000101010101" pitchFamily="18" charset="-127"/>
              </a:rPr>
              <a:t>corriente</a:t>
            </a:r>
            <a:r>
              <a:rPr lang="en-US" sz="1400" spc="50" dirty="0">
                <a:solidFill>
                  <a:schemeClr val="tx1">
                    <a:lumMod val="85000"/>
                    <a:lumOff val="15000"/>
                  </a:schemeClr>
                </a:solidFill>
                <a:effectLst/>
                <a:ea typeface="Batang" panose="02030600000101010101" pitchFamily="18" charset="-127"/>
              </a:rPr>
              <a:t> real de la </a:t>
            </a:r>
            <a:r>
              <a:rPr lang="en-US" sz="1400" spc="50" dirty="0" err="1">
                <a:solidFill>
                  <a:schemeClr val="tx1">
                    <a:lumMod val="85000"/>
                    <a:lumOff val="15000"/>
                  </a:schemeClr>
                </a:solidFill>
                <a:effectLst/>
                <a:ea typeface="Batang" panose="02030600000101010101" pitchFamily="18" charset="-127"/>
              </a:rPr>
              <a:t>operación</a:t>
            </a:r>
            <a:r>
              <a:rPr lang="en-US" sz="1400" spc="50" dirty="0">
                <a:solidFill>
                  <a:schemeClr val="tx1">
                    <a:lumMod val="85000"/>
                    <a:lumOff val="15000"/>
                  </a:schemeClr>
                </a:solidFill>
                <a:effectLst/>
                <a:ea typeface="Batang" panose="02030600000101010101" pitchFamily="18" charset="-127"/>
              </a:rPr>
              <a:t>, con </a:t>
            </a:r>
            <a:r>
              <a:rPr lang="en-US" sz="1400" spc="50" dirty="0" err="1">
                <a:solidFill>
                  <a:schemeClr val="tx1">
                    <a:lumMod val="85000"/>
                    <a:lumOff val="15000"/>
                  </a:schemeClr>
                </a:solidFill>
                <a:effectLst/>
                <a:ea typeface="Batang" panose="02030600000101010101" pitchFamily="18" charset="-127"/>
              </a:rPr>
              <a:t>independencia</a:t>
            </a:r>
            <a:r>
              <a:rPr lang="en-US" sz="1400" spc="50" dirty="0">
                <a:solidFill>
                  <a:schemeClr val="tx1">
                    <a:lumMod val="85000"/>
                    <a:lumOff val="15000"/>
                  </a:schemeClr>
                </a:solidFill>
                <a:effectLst/>
                <a:ea typeface="Batang" panose="02030600000101010101" pitchFamily="18" charset="-127"/>
              </a:rPr>
              <a:t> del </a:t>
            </a:r>
            <a:r>
              <a:rPr lang="en-US" sz="1400" spc="50" dirty="0" err="1">
                <a:solidFill>
                  <a:schemeClr val="tx1">
                    <a:lumMod val="85000"/>
                    <a:lumOff val="15000"/>
                  </a:schemeClr>
                </a:solidFill>
                <a:effectLst/>
                <a:ea typeface="Batang" panose="02030600000101010101" pitchFamily="18" charset="-127"/>
              </a:rPr>
              <a:t>momento</a:t>
            </a:r>
            <a:r>
              <a:rPr lang="en-US" sz="1400" spc="50" dirty="0">
                <a:solidFill>
                  <a:schemeClr val="tx1">
                    <a:lumMod val="85000"/>
                    <a:lumOff val="15000"/>
                  </a:schemeClr>
                </a:solidFill>
                <a:effectLst/>
                <a:ea typeface="Batang" panose="02030600000101010101" pitchFamily="18" charset="-127"/>
              </a:rPr>
              <a:t> </a:t>
            </a:r>
            <a:r>
              <a:rPr lang="en-US" sz="1400" spc="50" dirty="0" err="1">
                <a:solidFill>
                  <a:schemeClr val="tx1">
                    <a:lumMod val="85000"/>
                    <a:lumOff val="15000"/>
                  </a:schemeClr>
                </a:solidFill>
                <a:effectLst/>
                <a:ea typeface="Batang" panose="02030600000101010101" pitchFamily="18" charset="-127"/>
              </a:rPr>
              <a:t>en</a:t>
            </a:r>
            <a:r>
              <a:rPr lang="en-US" sz="1400" spc="50" dirty="0">
                <a:solidFill>
                  <a:schemeClr val="tx1">
                    <a:lumMod val="85000"/>
                    <a:lumOff val="15000"/>
                  </a:schemeClr>
                </a:solidFill>
                <a:effectLst/>
                <a:ea typeface="Batang" panose="02030600000101010101" pitchFamily="18" charset="-127"/>
              </a:rPr>
              <a:t> que se </a:t>
            </a:r>
            <a:r>
              <a:rPr lang="en-US" sz="1400" spc="50" dirty="0" err="1">
                <a:solidFill>
                  <a:schemeClr val="tx1">
                    <a:lumMod val="85000"/>
                    <a:lumOff val="15000"/>
                  </a:schemeClr>
                </a:solidFill>
                <a:effectLst/>
                <a:ea typeface="Batang" panose="02030600000101010101" pitchFamily="18" charset="-127"/>
              </a:rPr>
              <a:t>produzca</a:t>
            </a:r>
            <a:r>
              <a:rPr lang="en-US" sz="1400" spc="50" dirty="0">
                <a:solidFill>
                  <a:schemeClr val="tx1">
                    <a:lumMod val="85000"/>
                    <a:lumOff val="15000"/>
                  </a:schemeClr>
                </a:solidFill>
                <a:effectLst/>
                <a:ea typeface="Batang" panose="02030600000101010101" pitchFamily="18" charset="-127"/>
              </a:rPr>
              <a:t> la </a:t>
            </a:r>
            <a:r>
              <a:rPr lang="en-US" sz="1400" spc="50" dirty="0" err="1">
                <a:solidFill>
                  <a:schemeClr val="tx1">
                    <a:lumMod val="85000"/>
                    <a:lumOff val="15000"/>
                  </a:schemeClr>
                </a:solidFill>
                <a:effectLst/>
                <a:ea typeface="Batang" panose="02030600000101010101" pitchFamily="18" charset="-127"/>
              </a:rPr>
              <a:t>corriente</a:t>
            </a:r>
            <a:r>
              <a:rPr lang="en-US" sz="1400" spc="50" dirty="0">
                <a:solidFill>
                  <a:schemeClr val="tx1">
                    <a:lumMod val="85000"/>
                    <a:lumOff val="15000"/>
                  </a:schemeClr>
                </a:solidFill>
                <a:effectLst/>
                <a:ea typeface="Batang" panose="02030600000101010101" pitchFamily="18" charset="-127"/>
              </a:rPr>
              <a:t> </a:t>
            </a:r>
            <a:r>
              <a:rPr lang="en-US" sz="1400" spc="50" dirty="0" err="1">
                <a:solidFill>
                  <a:schemeClr val="tx1">
                    <a:lumMod val="85000"/>
                    <a:lumOff val="15000"/>
                  </a:schemeClr>
                </a:solidFill>
                <a:effectLst/>
                <a:ea typeface="Batang" panose="02030600000101010101" pitchFamily="18" charset="-127"/>
              </a:rPr>
              <a:t>monetaria</a:t>
            </a:r>
            <a:r>
              <a:rPr lang="en-US" sz="1400" spc="50" dirty="0">
                <a:solidFill>
                  <a:schemeClr val="tx1">
                    <a:lumMod val="85000"/>
                    <a:lumOff val="15000"/>
                  </a:schemeClr>
                </a:solidFill>
                <a:effectLst/>
                <a:ea typeface="Batang" panose="02030600000101010101" pitchFamily="18" charset="-127"/>
              </a:rPr>
              <a:t>. </a:t>
            </a:r>
            <a:r>
              <a:rPr lang="en-US" sz="1400" i="1" spc="50" dirty="0">
                <a:solidFill>
                  <a:schemeClr val="tx1">
                    <a:lumMod val="85000"/>
                    <a:lumOff val="15000"/>
                  </a:schemeClr>
                </a:solidFill>
                <a:effectLst/>
                <a:ea typeface="Batang" panose="02030600000101010101" pitchFamily="18" charset="-127"/>
              </a:rPr>
              <a:t>(</a:t>
            </a:r>
            <a:r>
              <a:rPr lang="en-US" sz="1400" i="1" spc="50" dirty="0" err="1">
                <a:solidFill>
                  <a:schemeClr val="tx1">
                    <a:lumMod val="85000"/>
                    <a:lumOff val="15000"/>
                  </a:schemeClr>
                </a:solidFill>
                <a:effectLst/>
                <a:ea typeface="Batang" panose="02030600000101010101" pitchFamily="18" charset="-127"/>
              </a:rPr>
              <a:t>Recordemos</a:t>
            </a:r>
            <a:r>
              <a:rPr lang="en-US" sz="1400" i="1" spc="50" dirty="0">
                <a:solidFill>
                  <a:schemeClr val="tx1">
                    <a:lumMod val="85000"/>
                    <a:lumOff val="15000"/>
                  </a:schemeClr>
                </a:solidFill>
                <a:effectLst/>
                <a:ea typeface="Batang" panose="02030600000101010101" pitchFamily="18" charset="-127"/>
              </a:rPr>
              <a:t> por la </a:t>
            </a:r>
            <a:r>
              <a:rPr lang="en-US" sz="1400" i="1" spc="50" dirty="0" err="1">
                <a:solidFill>
                  <a:schemeClr val="tx1">
                    <a:lumMod val="85000"/>
                    <a:lumOff val="15000"/>
                  </a:schemeClr>
                </a:solidFill>
                <a:effectLst/>
                <a:ea typeface="Batang" panose="02030600000101010101" pitchFamily="18" charset="-127"/>
              </a:rPr>
              <a:t>Renta</a:t>
            </a:r>
            <a:r>
              <a:rPr lang="en-US" sz="1400" i="1" spc="50" dirty="0">
                <a:solidFill>
                  <a:schemeClr val="tx1">
                    <a:lumMod val="85000"/>
                    <a:lumOff val="15000"/>
                  </a:schemeClr>
                </a:solidFill>
                <a:effectLst/>
                <a:ea typeface="Batang" panose="02030600000101010101" pitchFamily="18" charset="-127"/>
              </a:rPr>
              <a:t> los </a:t>
            </a:r>
            <a:r>
              <a:rPr lang="en-US" sz="1400" i="1" spc="50" dirty="0" err="1">
                <a:solidFill>
                  <a:schemeClr val="tx1">
                    <a:lumMod val="85000"/>
                    <a:lumOff val="15000"/>
                  </a:schemeClr>
                </a:solidFill>
                <a:effectLst/>
                <a:ea typeface="Batang" panose="02030600000101010101" pitchFamily="18" charset="-127"/>
              </a:rPr>
              <a:t>criterios</a:t>
            </a:r>
            <a:r>
              <a:rPr lang="en-US" sz="1400" i="1" spc="50" dirty="0">
                <a:solidFill>
                  <a:schemeClr val="tx1">
                    <a:lumMod val="85000"/>
                    <a:lumOff val="15000"/>
                  </a:schemeClr>
                </a:solidFill>
                <a:effectLst/>
                <a:ea typeface="Batang" panose="02030600000101010101" pitchFamily="18" charset="-127"/>
              </a:rPr>
              <a:t> de </a:t>
            </a:r>
            <a:r>
              <a:rPr lang="en-US" sz="1400" i="1" spc="50" dirty="0" err="1">
                <a:solidFill>
                  <a:schemeClr val="tx1">
                    <a:lumMod val="85000"/>
                    <a:lumOff val="15000"/>
                  </a:schemeClr>
                </a:solidFill>
                <a:effectLst/>
                <a:ea typeface="Batang" panose="02030600000101010101" pitchFamily="18" charset="-127"/>
              </a:rPr>
              <a:t>Caja</a:t>
            </a:r>
            <a:r>
              <a:rPr lang="en-US" sz="1400" i="1" spc="50" dirty="0">
                <a:solidFill>
                  <a:schemeClr val="tx1">
                    <a:lumMod val="85000"/>
                    <a:lumOff val="15000"/>
                  </a:schemeClr>
                </a:solidFill>
                <a:effectLst/>
                <a:ea typeface="Batang" panose="02030600000101010101" pitchFamily="18" charset="-127"/>
              </a:rPr>
              <a:t> y </a:t>
            </a:r>
            <a:r>
              <a:rPr lang="en-US" sz="1400" i="1" spc="50" dirty="0" err="1">
                <a:solidFill>
                  <a:schemeClr val="tx1">
                    <a:lumMod val="85000"/>
                    <a:lumOff val="15000"/>
                  </a:schemeClr>
                </a:solidFill>
                <a:effectLst/>
                <a:ea typeface="Batang" panose="02030600000101010101" pitchFamily="18" charset="-127"/>
              </a:rPr>
              <a:t>Devengo</a:t>
            </a:r>
            <a:r>
              <a:rPr lang="en-US" sz="1400" i="1" spc="50" dirty="0">
                <a:solidFill>
                  <a:schemeClr val="tx1">
                    <a:lumMod val="85000"/>
                    <a:lumOff val="15000"/>
                  </a:schemeClr>
                </a:solidFill>
                <a:effectLst/>
                <a:ea typeface="Batang" panose="02030600000101010101" pitchFamily="18" charset="-127"/>
              </a:rPr>
              <a:t>)</a:t>
            </a:r>
          </a:p>
          <a:p>
            <a:pPr marL="432435" marR="323215">
              <a:lnSpc>
                <a:spcPct val="90000"/>
              </a:lnSpc>
              <a:spcBef>
                <a:spcPts val="25"/>
              </a:spcBef>
              <a:spcAft>
                <a:spcPts val="0"/>
              </a:spcAft>
            </a:pPr>
            <a:endParaRPr lang="en-US" sz="1400" spc="50" dirty="0">
              <a:solidFill>
                <a:schemeClr val="tx1">
                  <a:lumMod val="85000"/>
                  <a:lumOff val="15000"/>
                </a:schemeClr>
              </a:solidFill>
              <a:effectLst/>
              <a:ea typeface="Batang" panose="02030600000101010101" pitchFamily="18" charset="-127"/>
            </a:endParaRPr>
          </a:p>
          <a:p>
            <a:pPr>
              <a:lnSpc>
                <a:spcPct val="90000"/>
              </a:lnSpc>
              <a:spcBef>
                <a:spcPts val="15"/>
              </a:spcBef>
            </a:pPr>
            <a:r>
              <a:rPr lang="en-US" sz="1400" i="1" spc="50" dirty="0">
                <a:solidFill>
                  <a:schemeClr val="tx1">
                    <a:lumMod val="85000"/>
                    <a:lumOff val="15000"/>
                  </a:schemeClr>
                </a:solidFill>
                <a:effectLst/>
                <a:ea typeface="Batang" panose="02030600000101010101" pitchFamily="18" charset="-127"/>
              </a:rPr>
              <a:t> </a:t>
            </a:r>
            <a:endParaRPr lang="en-US" sz="1400" spc="50" dirty="0">
              <a:solidFill>
                <a:schemeClr val="tx1">
                  <a:lumMod val="85000"/>
                  <a:lumOff val="15000"/>
                </a:schemeClr>
              </a:solidFill>
              <a:effectLst/>
              <a:ea typeface="Batang" panose="02030600000101010101" pitchFamily="18" charset="-127"/>
            </a:endParaRPr>
          </a:p>
          <a:p>
            <a:pPr marL="432435">
              <a:lnSpc>
                <a:spcPct val="90000"/>
              </a:lnSpc>
            </a:pPr>
            <a:r>
              <a:rPr lang="en-US" sz="1400" u="sng" spc="50" dirty="0">
                <a:solidFill>
                  <a:schemeClr val="tx1">
                    <a:lumMod val="85000"/>
                    <a:lumOff val="15000"/>
                  </a:schemeClr>
                </a:solidFill>
                <a:effectLst/>
                <a:ea typeface="Batang" panose="02030600000101010101" pitchFamily="18" charset="-127"/>
              </a:rPr>
              <a:t>PRINCIPIO DE CORRELACIÓN DE INGRESOS y GASTOS</a:t>
            </a:r>
            <a:endParaRPr lang="en-US" sz="1400" spc="50" dirty="0">
              <a:solidFill>
                <a:schemeClr val="tx1">
                  <a:lumMod val="85000"/>
                  <a:lumOff val="15000"/>
                </a:schemeClr>
              </a:solidFill>
              <a:effectLst/>
              <a:ea typeface="Batang" panose="02030600000101010101" pitchFamily="18" charset="-127"/>
            </a:endParaRPr>
          </a:p>
          <a:p>
            <a:pPr marL="432435" marR="352425">
              <a:lnSpc>
                <a:spcPct val="90000"/>
              </a:lnSpc>
              <a:spcBef>
                <a:spcPts val="25"/>
              </a:spcBef>
              <a:spcAft>
                <a:spcPts val="0"/>
              </a:spcAft>
            </a:pPr>
            <a:r>
              <a:rPr lang="en-US" sz="1400" spc="50" dirty="0">
                <a:solidFill>
                  <a:schemeClr val="tx1">
                    <a:lumMod val="85000"/>
                    <a:lumOff val="15000"/>
                  </a:schemeClr>
                </a:solidFill>
                <a:effectLst/>
                <a:ea typeface="Batang" panose="02030600000101010101" pitchFamily="18" charset="-127"/>
              </a:rPr>
              <a:t>El </a:t>
            </a:r>
            <a:r>
              <a:rPr lang="en-US" sz="1400" spc="50" dirty="0" err="1">
                <a:solidFill>
                  <a:schemeClr val="tx1">
                    <a:lumMod val="85000"/>
                    <a:lumOff val="15000"/>
                  </a:schemeClr>
                </a:solidFill>
                <a:effectLst/>
                <a:ea typeface="Batang" panose="02030600000101010101" pitchFamily="18" charset="-127"/>
              </a:rPr>
              <a:t>resultado</a:t>
            </a:r>
            <a:r>
              <a:rPr lang="en-US" sz="1400" spc="50" dirty="0">
                <a:solidFill>
                  <a:schemeClr val="tx1">
                    <a:lumMod val="85000"/>
                    <a:lumOff val="15000"/>
                  </a:schemeClr>
                </a:solidFill>
                <a:effectLst/>
                <a:ea typeface="Batang" panose="02030600000101010101" pitchFamily="18" charset="-127"/>
              </a:rPr>
              <a:t> del </a:t>
            </a:r>
            <a:r>
              <a:rPr lang="en-US" sz="1400" spc="50" dirty="0" err="1">
                <a:solidFill>
                  <a:schemeClr val="tx1">
                    <a:lumMod val="85000"/>
                    <a:lumOff val="15000"/>
                  </a:schemeClr>
                </a:solidFill>
                <a:effectLst/>
                <a:ea typeface="Batang" panose="02030600000101010101" pitchFamily="18" charset="-127"/>
              </a:rPr>
              <a:t>ejercicio</a:t>
            </a:r>
            <a:r>
              <a:rPr lang="en-US" sz="1400" spc="50" dirty="0">
                <a:solidFill>
                  <a:schemeClr val="tx1">
                    <a:lumMod val="85000"/>
                    <a:lumOff val="15000"/>
                  </a:schemeClr>
                </a:solidFill>
                <a:effectLst/>
                <a:ea typeface="Batang" panose="02030600000101010101" pitchFamily="18" charset="-127"/>
              </a:rPr>
              <a:t> </a:t>
            </a:r>
            <a:r>
              <a:rPr lang="en-US" sz="1400" spc="50" dirty="0" err="1">
                <a:solidFill>
                  <a:schemeClr val="tx1">
                    <a:lumMod val="85000"/>
                    <a:lumOff val="15000"/>
                  </a:schemeClr>
                </a:solidFill>
                <a:effectLst/>
                <a:ea typeface="Batang" panose="02030600000101010101" pitchFamily="18" charset="-127"/>
              </a:rPr>
              <a:t>está</a:t>
            </a:r>
            <a:r>
              <a:rPr lang="en-US" sz="1400" spc="50" dirty="0">
                <a:solidFill>
                  <a:schemeClr val="tx1">
                    <a:lumMod val="85000"/>
                    <a:lumOff val="15000"/>
                  </a:schemeClr>
                </a:solidFill>
                <a:effectLst/>
                <a:ea typeface="Batang" panose="02030600000101010101" pitchFamily="18" charset="-127"/>
              </a:rPr>
              <a:t> </a:t>
            </a:r>
            <a:r>
              <a:rPr lang="en-US" sz="1400" spc="50" dirty="0" err="1">
                <a:solidFill>
                  <a:schemeClr val="tx1">
                    <a:lumMod val="85000"/>
                    <a:lumOff val="15000"/>
                  </a:schemeClr>
                </a:solidFill>
                <a:effectLst/>
                <a:ea typeface="Batang" panose="02030600000101010101" pitchFamily="18" charset="-127"/>
              </a:rPr>
              <a:t>constituido</a:t>
            </a:r>
            <a:r>
              <a:rPr lang="en-US" sz="1400" spc="50" dirty="0">
                <a:solidFill>
                  <a:schemeClr val="tx1">
                    <a:lumMod val="85000"/>
                    <a:lumOff val="15000"/>
                  </a:schemeClr>
                </a:solidFill>
                <a:effectLst/>
                <a:ea typeface="Batang" panose="02030600000101010101" pitchFamily="18" charset="-127"/>
              </a:rPr>
              <a:t> por los </a:t>
            </a:r>
            <a:r>
              <a:rPr lang="en-US" sz="1400" spc="50" dirty="0" err="1">
                <a:solidFill>
                  <a:schemeClr val="tx1">
                    <a:lumMod val="85000"/>
                    <a:lumOff val="15000"/>
                  </a:schemeClr>
                </a:solidFill>
                <a:effectLst/>
                <a:ea typeface="Batang" panose="02030600000101010101" pitchFamily="18" charset="-127"/>
              </a:rPr>
              <a:t>ingresos</a:t>
            </a:r>
            <a:r>
              <a:rPr lang="en-US" sz="1400" spc="50" dirty="0">
                <a:solidFill>
                  <a:schemeClr val="tx1">
                    <a:lumMod val="85000"/>
                    <a:lumOff val="15000"/>
                  </a:schemeClr>
                </a:solidFill>
                <a:effectLst/>
                <a:ea typeface="Batang" panose="02030600000101010101" pitchFamily="18" charset="-127"/>
              </a:rPr>
              <a:t> de </a:t>
            </a:r>
            <a:r>
              <a:rPr lang="en-US" sz="1400" spc="50" dirty="0" err="1">
                <a:solidFill>
                  <a:schemeClr val="tx1">
                    <a:lumMod val="85000"/>
                    <a:lumOff val="15000"/>
                  </a:schemeClr>
                </a:solidFill>
                <a:effectLst/>
                <a:ea typeface="Batang" panose="02030600000101010101" pitchFamily="18" charset="-127"/>
              </a:rPr>
              <a:t>dicho</a:t>
            </a:r>
            <a:r>
              <a:rPr lang="en-US" sz="1400" spc="50" dirty="0">
                <a:solidFill>
                  <a:schemeClr val="tx1">
                    <a:lumMod val="85000"/>
                    <a:lumOff val="15000"/>
                  </a:schemeClr>
                </a:solidFill>
                <a:effectLst/>
                <a:ea typeface="Batang" panose="02030600000101010101" pitchFamily="18" charset="-127"/>
              </a:rPr>
              <a:t> </a:t>
            </a:r>
            <a:r>
              <a:rPr lang="en-US" sz="1400" spc="50" dirty="0" err="1">
                <a:solidFill>
                  <a:schemeClr val="tx1">
                    <a:lumMod val="85000"/>
                    <a:lumOff val="15000"/>
                  </a:schemeClr>
                </a:solidFill>
                <a:effectLst/>
                <a:ea typeface="Batang" panose="02030600000101010101" pitchFamily="18" charset="-127"/>
              </a:rPr>
              <a:t>periodo</a:t>
            </a:r>
            <a:r>
              <a:rPr lang="en-US" sz="1400" spc="50" dirty="0">
                <a:solidFill>
                  <a:schemeClr val="tx1">
                    <a:lumMod val="85000"/>
                    <a:lumOff val="15000"/>
                  </a:schemeClr>
                </a:solidFill>
                <a:effectLst/>
                <a:ea typeface="Batang" panose="02030600000101010101" pitchFamily="18" charset="-127"/>
              </a:rPr>
              <a:t>, </a:t>
            </a:r>
            <a:r>
              <a:rPr lang="en-US" sz="1400" spc="50" dirty="0" err="1">
                <a:solidFill>
                  <a:schemeClr val="tx1">
                    <a:lumMod val="85000"/>
                    <a:lumOff val="15000"/>
                  </a:schemeClr>
                </a:solidFill>
                <a:effectLst/>
                <a:ea typeface="Batang" panose="02030600000101010101" pitchFamily="18" charset="-127"/>
              </a:rPr>
              <a:t>menos</a:t>
            </a:r>
            <a:r>
              <a:rPr lang="en-US" sz="1400" spc="50" dirty="0">
                <a:solidFill>
                  <a:schemeClr val="tx1">
                    <a:lumMod val="85000"/>
                    <a:lumOff val="15000"/>
                  </a:schemeClr>
                </a:solidFill>
                <a:effectLst/>
                <a:ea typeface="Batang" panose="02030600000101010101" pitchFamily="18" charset="-127"/>
              </a:rPr>
              <a:t> los </a:t>
            </a:r>
            <a:r>
              <a:rPr lang="en-US" sz="1400" spc="50" dirty="0" err="1">
                <a:solidFill>
                  <a:schemeClr val="tx1">
                    <a:lumMod val="85000"/>
                    <a:lumOff val="15000"/>
                  </a:schemeClr>
                </a:solidFill>
                <a:effectLst/>
                <a:ea typeface="Batang" panose="02030600000101010101" pitchFamily="18" charset="-127"/>
              </a:rPr>
              <a:t>gastos</a:t>
            </a:r>
            <a:r>
              <a:rPr lang="en-US" sz="1400" spc="50" dirty="0">
                <a:solidFill>
                  <a:schemeClr val="tx1">
                    <a:lumMod val="85000"/>
                    <a:lumOff val="15000"/>
                  </a:schemeClr>
                </a:solidFill>
                <a:effectLst/>
                <a:ea typeface="Batang" panose="02030600000101010101" pitchFamily="18" charset="-127"/>
              </a:rPr>
              <a:t> del </a:t>
            </a:r>
            <a:r>
              <a:rPr lang="en-US" sz="1400" spc="50" dirty="0" err="1">
                <a:solidFill>
                  <a:schemeClr val="tx1">
                    <a:lumMod val="85000"/>
                    <a:lumOff val="15000"/>
                  </a:schemeClr>
                </a:solidFill>
                <a:effectLst/>
                <a:ea typeface="Batang" panose="02030600000101010101" pitchFamily="18" charset="-127"/>
              </a:rPr>
              <a:t>mismo</a:t>
            </a:r>
            <a:r>
              <a:rPr lang="en-US" sz="1400" spc="50" dirty="0">
                <a:solidFill>
                  <a:schemeClr val="tx1">
                    <a:lumMod val="85000"/>
                    <a:lumOff val="15000"/>
                  </a:schemeClr>
                </a:solidFill>
                <a:effectLst/>
                <a:ea typeface="Batang" panose="02030600000101010101" pitchFamily="18" charset="-127"/>
              </a:rPr>
              <a:t>.</a:t>
            </a:r>
          </a:p>
          <a:p>
            <a:pPr marL="432435" marR="352425">
              <a:lnSpc>
                <a:spcPct val="90000"/>
              </a:lnSpc>
              <a:spcBef>
                <a:spcPts val="25"/>
              </a:spcBef>
              <a:spcAft>
                <a:spcPts val="0"/>
              </a:spcAft>
            </a:pPr>
            <a:endParaRPr lang="en-US" sz="1400" spc="50" dirty="0">
              <a:solidFill>
                <a:schemeClr val="tx1">
                  <a:lumMod val="85000"/>
                  <a:lumOff val="15000"/>
                </a:schemeClr>
              </a:solidFill>
              <a:effectLst/>
              <a:ea typeface="Batang" panose="02030600000101010101" pitchFamily="18" charset="-127"/>
            </a:endParaRPr>
          </a:p>
          <a:p>
            <a:pPr>
              <a:lnSpc>
                <a:spcPct val="90000"/>
              </a:lnSpc>
              <a:spcBef>
                <a:spcPts val="20"/>
              </a:spcBef>
            </a:pPr>
            <a:r>
              <a:rPr lang="en-US" sz="1400" spc="50" dirty="0">
                <a:solidFill>
                  <a:schemeClr val="tx1">
                    <a:lumMod val="85000"/>
                    <a:lumOff val="15000"/>
                  </a:schemeClr>
                </a:solidFill>
                <a:effectLst/>
                <a:ea typeface="Batang" panose="02030600000101010101" pitchFamily="18" charset="-127"/>
              </a:rPr>
              <a:t> </a:t>
            </a:r>
          </a:p>
          <a:p>
            <a:pPr marL="432435">
              <a:lnSpc>
                <a:spcPct val="90000"/>
              </a:lnSpc>
            </a:pPr>
            <a:r>
              <a:rPr lang="en-US" sz="1400" u="sng" spc="50" dirty="0">
                <a:solidFill>
                  <a:schemeClr val="tx1">
                    <a:lumMod val="85000"/>
                    <a:lumOff val="15000"/>
                  </a:schemeClr>
                </a:solidFill>
                <a:effectLst/>
                <a:ea typeface="Batang" panose="02030600000101010101" pitchFamily="18" charset="-127"/>
              </a:rPr>
              <a:t>PRINCIPIO DE NO COMPENSACIÓN</a:t>
            </a:r>
            <a:endParaRPr lang="en-US" sz="1400" spc="50" dirty="0">
              <a:solidFill>
                <a:schemeClr val="tx1">
                  <a:lumMod val="85000"/>
                  <a:lumOff val="15000"/>
                </a:schemeClr>
              </a:solidFill>
              <a:effectLst/>
              <a:ea typeface="Batang" panose="02030600000101010101" pitchFamily="18" charset="-127"/>
            </a:endParaRPr>
          </a:p>
          <a:p>
            <a:pPr marL="432435" marR="352425">
              <a:lnSpc>
                <a:spcPct val="90000"/>
              </a:lnSpc>
              <a:spcBef>
                <a:spcPts val="20"/>
              </a:spcBef>
              <a:spcAft>
                <a:spcPts val="0"/>
              </a:spcAft>
            </a:pPr>
            <a:r>
              <a:rPr lang="en-US" sz="1400" spc="50" dirty="0" err="1">
                <a:solidFill>
                  <a:schemeClr val="tx1">
                    <a:lumMod val="85000"/>
                    <a:lumOff val="15000"/>
                  </a:schemeClr>
                </a:solidFill>
                <a:effectLst/>
                <a:ea typeface="Batang" panose="02030600000101010101" pitchFamily="18" charset="-127"/>
              </a:rPr>
              <a:t>En</a:t>
            </a:r>
            <a:r>
              <a:rPr lang="en-US" sz="1400" spc="50" dirty="0">
                <a:solidFill>
                  <a:schemeClr val="tx1">
                    <a:lumMod val="85000"/>
                    <a:lumOff val="15000"/>
                  </a:schemeClr>
                </a:solidFill>
                <a:effectLst/>
                <a:ea typeface="Batang" panose="02030600000101010101" pitchFamily="18" charset="-127"/>
              </a:rPr>
              <a:t> </a:t>
            </a:r>
            <a:r>
              <a:rPr lang="en-US" sz="1400" spc="50" dirty="0" err="1">
                <a:solidFill>
                  <a:schemeClr val="tx1">
                    <a:lumMod val="85000"/>
                    <a:lumOff val="15000"/>
                  </a:schemeClr>
                </a:solidFill>
                <a:effectLst/>
                <a:ea typeface="Batang" panose="02030600000101010101" pitchFamily="18" charset="-127"/>
              </a:rPr>
              <a:t>ningún</a:t>
            </a:r>
            <a:r>
              <a:rPr lang="en-US" sz="1400" spc="50" dirty="0">
                <a:solidFill>
                  <a:schemeClr val="tx1">
                    <a:lumMod val="85000"/>
                    <a:lumOff val="15000"/>
                  </a:schemeClr>
                </a:solidFill>
                <a:effectLst/>
                <a:ea typeface="Batang" panose="02030600000101010101" pitchFamily="18" charset="-127"/>
              </a:rPr>
              <a:t> </a:t>
            </a:r>
            <a:r>
              <a:rPr lang="en-US" sz="1400" spc="50" dirty="0" err="1">
                <a:solidFill>
                  <a:schemeClr val="tx1">
                    <a:lumMod val="85000"/>
                    <a:lumOff val="15000"/>
                  </a:schemeClr>
                </a:solidFill>
                <a:effectLst/>
                <a:ea typeface="Batang" panose="02030600000101010101" pitchFamily="18" charset="-127"/>
              </a:rPr>
              <a:t>caso</a:t>
            </a:r>
            <a:r>
              <a:rPr lang="en-US" sz="1400" spc="50" dirty="0">
                <a:solidFill>
                  <a:schemeClr val="tx1">
                    <a:lumMod val="85000"/>
                    <a:lumOff val="15000"/>
                  </a:schemeClr>
                </a:solidFill>
                <a:effectLst/>
                <a:ea typeface="Batang" panose="02030600000101010101" pitchFamily="18" charset="-127"/>
              </a:rPr>
              <a:t> </a:t>
            </a:r>
            <a:r>
              <a:rPr lang="en-US" sz="1400" spc="50" dirty="0" err="1">
                <a:solidFill>
                  <a:schemeClr val="tx1">
                    <a:lumMod val="85000"/>
                    <a:lumOff val="15000"/>
                  </a:schemeClr>
                </a:solidFill>
                <a:effectLst/>
                <a:ea typeface="Batang" panose="02030600000101010101" pitchFamily="18" charset="-127"/>
              </a:rPr>
              <a:t>podrán</a:t>
            </a:r>
            <a:r>
              <a:rPr lang="en-US" sz="1400" spc="50" dirty="0">
                <a:solidFill>
                  <a:schemeClr val="tx1">
                    <a:lumMod val="85000"/>
                    <a:lumOff val="15000"/>
                  </a:schemeClr>
                </a:solidFill>
                <a:effectLst/>
                <a:ea typeface="Batang" panose="02030600000101010101" pitchFamily="18" charset="-127"/>
              </a:rPr>
              <a:t> </a:t>
            </a:r>
            <a:r>
              <a:rPr lang="en-US" sz="1400" spc="50" dirty="0" err="1">
                <a:solidFill>
                  <a:schemeClr val="tx1">
                    <a:lumMod val="85000"/>
                    <a:lumOff val="15000"/>
                  </a:schemeClr>
                </a:solidFill>
                <a:effectLst/>
                <a:ea typeface="Batang" panose="02030600000101010101" pitchFamily="18" charset="-127"/>
              </a:rPr>
              <a:t>compensarse</a:t>
            </a:r>
            <a:r>
              <a:rPr lang="en-US" sz="1400" spc="50" dirty="0">
                <a:solidFill>
                  <a:schemeClr val="tx1">
                    <a:lumMod val="85000"/>
                    <a:lumOff val="15000"/>
                  </a:schemeClr>
                </a:solidFill>
                <a:effectLst/>
                <a:ea typeface="Batang" panose="02030600000101010101" pitchFamily="18" charset="-127"/>
              </a:rPr>
              <a:t> las </a:t>
            </a:r>
            <a:r>
              <a:rPr lang="en-US" sz="1400" spc="50" dirty="0" err="1">
                <a:solidFill>
                  <a:schemeClr val="tx1">
                    <a:lumMod val="85000"/>
                    <a:lumOff val="15000"/>
                  </a:schemeClr>
                </a:solidFill>
                <a:effectLst/>
                <a:ea typeface="Batang" panose="02030600000101010101" pitchFamily="18" charset="-127"/>
              </a:rPr>
              <a:t>partidas</a:t>
            </a:r>
            <a:r>
              <a:rPr lang="en-US" sz="1400" spc="50" dirty="0">
                <a:solidFill>
                  <a:schemeClr val="tx1">
                    <a:lumMod val="85000"/>
                    <a:lumOff val="15000"/>
                  </a:schemeClr>
                </a:solidFill>
                <a:effectLst/>
                <a:ea typeface="Batang" panose="02030600000101010101" pitchFamily="18" charset="-127"/>
              </a:rPr>
              <a:t> del </a:t>
            </a:r>
            <a:r>
              <a:rPr lang="en-US" sz="1400" spc="50" dirty="0" err="1">
                <a:solidFill>
                  <a:schemeClr val="tx1">
                    <a:lumMod val="85000"/>
                    <a:lumOff val="15000"/>
                  </a:schemeClr>
                </a:solidFill>
                <a:effectLst/>
                <a:ea typeface="Batang" panose="02030600000101010101" pitchFamily="18" charset="-127"/>
              </a:rPr>
              <a:t>activo</a:t>
            </a:r>
            <a:r>
              <a:rPr lang="en-US" sz="1400" spc="50" dirty="0">
                <a:solidFill>
                  <a:schemeClr val="tx1">
                    <a:lumMod val="85000"/>
                    <a:lumOff val="15000"/>
                  </a:schemeClr>
                </a:solidFill>
                <a:effectLst/>
                <a:ea typeface="Batang" panose="02030600000101010101" pitchFamily="18" charset="-127"/>
              </a:rPr>
              <a:t> y del </a:t>
            </a:r>
            <a:r>
              <a:rPr lang="en-US" sz="1400" spc="50" dirty="0" err="1">
                <a:solidFill>
                  <a:schemeClr val="tx1">
                    <a:lumMod val="85000"/>
                    <a:lumOff val="15000"/>
                  </a:schemeClr>
                </a:solidFill>
                <a:effectLst/>
                <a:ea typeface="Batang" panose="02030600000101010101" pitchFamily="18" charset="-127"/>
              </a:rPr>
              <a:t>pasivo</a:t>
            </a:r>
            <a:r>
              <a:rPr lang="en-US" sz="1400" spc="50" dirty="0">
                <a:solidFill>
                  <a:schemeClr val="tx1">
                    <a:lumMod val="85000"/>
                    <a:lumOff val="15000"/>
                  </a:schemeClr>
                </a:solidFill>
                <a:effectLst/>
                <a:ea typeface="Batang" panose="02030600000101010101" pitchFamily="18" charset="-127"/>
              </a:rPr>
              <a:t> de balance, </a:t>
            </a:r>
            <a:r>
              <a:rPr lang="en-US" sz="1400" spc="50" dirty="0" err="1">
                <a:solidFill>
                  <a:schemeClr val="tx1">
                    <a:lumMod val="85000"/>
                    <a:lumOff val="15000"/>
                  </a:schemeClr>
                </a:solidFill>
                <a:effectLst/>
                <a:ea typeface="Batang" panose="02030600000101010101" pitchFamily="18" charset="-127"/>
              </a:rPr>
              <a:t>ni</a:t>
            </a:r>
            <a:r>
              <a:rPr lang="en-US" sz="1400" spc="50" dirty="0">
                <a:solidFill>
                  <a:schemeClr val="tx1">
                    <a:lumMod val="85000"/>
                    <a:lumOff val="15000"/>
                  </a:schemeClr>
                </a:solidFill>
                <a:effectLst/>
                <a:ea typeface="Batang" panose="02030600000101010101" pitchFamily="18" charset="-127"/>
              </a:rPr>
              <a:t> los </a:t>
            </a:r>
            <a:r>
              <a:rPr lang="en-US" sz="1400" spc="50" dirty="0" err="1">
                <a:solidFill>
                  <a:schemeClr val="tx1">
                    <a:lumMod val="85000"/>
                    <a:lumOff val="15000"/>
                  </a:schemeClr>
                </a:solidFill>
                <a:effectLst/>
                <a:ea typeface="Batang" panose="02030600000101010101" pitchFamily="18" charset="-127"/>
              </a:rPr>
              <a:t>ingresos</a:t>
            </a:r>
            <a:r>
              <a:rPr lang="en-US" sz="1400" spc="50" dirty="0">
                <a:solidFill>
                  <a:schemeClr val="tx1">
                    <a:lumMod val="85000"/>
                    <a:lumOff val="15000"/>
                  </a:schemeClr>
                </a:solidFill>
                <a:effectLst/>
                <a:ea typeface="Batang" panose="02030600000101010101" pitchFamily="18" charset="-127"/>
              </a:rPr>
              <a:t> y los </a:t>
            </a:r>
            <a:r>
              <a:rPr lang="en-US" sz="1400" spc="50" dirty="0" err="1">
                <a:solidFill>
                  <a:schemeClr val="tx1">
                    <a:lumMod val="85000"/>
                    <a:lumOff val="15000"/>
                  </a:schemeClr>
                </a:solidFill>
                <a:effectLst/>
                <a:ea typeface="Batang" panose="02030600000101010101" pitchFamily="18" charset="-127"/>
              </a:rPr>
              <a:t>gastos</a:t>
            </a:r>
            <a:r>
              <a:rPr lang="en-US" sz="1400" spc="50" dirty="0">
                <a:solidFill>
                  <a:schemeClr val="tx1">
                    <a:lumMod val="85000"/>
                    <a:lumOff val="15000"/>
                  </a:schemeClr>
                </a:solidFill>
                <a:effectLst/>
                <a:ea typeface="Batang" panose="02030600000101010101" pitchFamily="18" charset="-127"/>
              </a:rPr>
              <a:t> de la </a:t>
            </a:r>
            <a:r>
              <a:rPr lang="en-US" sz="1400" spc="50" dirty="0" err="1">
                <a:solidFill>
                  <a:schemeClr val="tx1">
                    <a:lumMod val="85000"/>
                    <a:lumOff val="15000"/>
                  </a:schemeClr>
                </a:solidFill>
                <a:effectLst/>
                <a:ea typeface="Batang" panose="02030600000101010101" pitchFamily="18" charset="-127"/>
              </a:rPr>
              <a:t>cuenta</a:t>
            </a:r>
            <a:r>
              <a:rPr lang="en-US" sz="1400" spc="50" dirty="0">
                <a:solidFill>
                  <a:schemeClr val="tx1">
                    <a:lumMod val="85000"/>
                    <a:lumOff val="15000"/>
                  </a:schemeClr>
                </a:solidFill>
                <a:effectLst/>
                <a:ea typeface="Batang" panose="02030600000101010101" pitchFamily="18" charset="-127"/>
              </a:rPr>
              <a:t> de </a:t>
            </a:r>
            <a:r>
              <a:rPr lang="en-US" sz="1400" spc="50" dirty="0" err="1">
                <a:solidFill>
                  <a:schemeClr val="tx1">
                    <a:lumMod val="85000"/>
                    <a:lumOff val="15000"/>
                  </a:schemeClr>
                </a:solidFill>
                <a:effectLst/>
                <a:ea typeface="Batang" panose="02030600000101010101" pitchFamily="18" charset="-127"/>
              </a:rPr>
              <a:t>pérdidas</a:t>
            </a:r>
            <a:r>
              <a:rPr lang="en-US" sz="1400" spc="50" dirty="0">
                <a:solidFill>
                  <a:schemeClr val="tx1">
                    <a:lumMod val="85000"/>
                    <a:lumOff val="15000"/>
                  </a:schemeClr>
                </a:solidFill>
                <a:effectLst/>
                <a:ea typeface="Batang" panose="02030600000101010101" pitchFamily="18" charset="-127"/>
              </a:rPr>
              <a:t> y </a:t>
            </a:r>
            <a:r>
              <a:rPr lang="en-US" sz="1400" spc="50" dirty="0" err="1">
                <a:solidFill>
                  <a:schemeClr val="tx1">
                    <a:lumMod val="85000"/>
                    <a:lumOff val="15000"/>
                  </a:schemeClr>
                </a:solidFill>
                <a:effectLst/>
                <a:ea typeface="Batang" panose="02030600000101010101" pitchFamily="18" charset="-127"/>
              </a:rPr>
              <a:t>ganancias</a:t>
            </a:r>
            <a:r>
              <a:rPr lang="en-US" sz="1400" spc="50" dirty="0">
                <a:solidFill>
                  <a:schemeClr val="tx1">
                    <a:lumMod val="85000"/>
                    <a:lumOff val="15000"/>
                  </a:schemeClr>
                </a:solidFill>
                <a:effectLst/>
                <a:ea typeface="Batang" panose="02030600000101010101" pitchFamily="18" charset="-127"/>
              </a:rPr>
              <a:t>.</a:t>
            </a:r>
          </a:p>
          <a:p>
            <a:pPr marL="432435" marR="352425">
              <a:lnSpc>
                <a:spcPct val="90000"/>
              </a:lnSpc>
              <a:spcBef>
                <a:spcPts val="20"/>
              </a:spcBef>
              <a:spcAft>
                <a:spcPts val="0"/>
              </a:spcAft>
            </a:pPr>
            <a:endParaRPr lang="en-US" sz="1400" spc="50" dirty="0">
              <a:solidFill>
                <a:schemeClr val="tx1">
                  <a:lumMod val="85000"/>
                  <a:lumOff val="15000"/>
                </a:schemeClr>
              </a:solidFill>
              <a:effectLst/>
              <a:ea typeface="Batang" panose="02030600000101010101" pitchFamily="18" charset="-127"/>
            </a:endParaRPr>
          </a:p>
          <a:p>
            <a:pPr>
              <a:lnSpc>
                <a:spcPct val="90000"/>
              </a:lnSpc>
              <a:spcBef>
                <a:spcPts val="20"/>
              </a:spcBef>
            </a:pPr>
            <a:r>
              <a:rPr lang="en-US" sz="1400" spc="50" dirty="0">
                <a:solidFill>
                  <a:schemeClr val="tx1">
                    <a:lumMod val="85000"/>
                    <a:lumOff val="15000"/>
                  </a:schemeClr>
                </a:solidFill>
                <a:effectLst/>
                <a:ea typeface="Batang" panose="02030600000101010101" pitchFamily="18" charset="-127"/>
              </a:rPr>
              <a:t> </a:t>
            </a:r>
          </a:p>
          <a:p>
            <a:pPr marL="432435">
              <a:lnSpc>
                <a:spcPct val="90000"/>
              </a:lnSpc>
            </a:pPr>
            <a:r>
              <a:rPr lang="en-US" sz="1400" u="sng" spc="50" dirty="0">
                <a:solidFill>
                  <a:schemeClr val="tx1">
                    <a:lumMod val="85000"/>
                    <a:lumOff val="15000"/>
                  </a:schemeClr>
                </a:solidFill>
                <a:effectLst/>
                <a:ea typeface="Batang" panose="02030600000101010101" pitchFamily="18" charset="-127"/>
              </a:rPr>
              <a:t>PRINCIPIO DE UNIFORMIDAD</a:t>
            </a:r>
            <a:endParaRPr lang="en-US" sz="1400" spc="50" dirty="0">
              <a:solidFill>
                <a:schemeClr val="tx1">
                  <a:lumMod val="85000"/>
                  <a:lumOff val="15000"/>
                </a:schemeClr>
              </a:solidFill>
              <a:effectLst/>
              <a:ea typeface="Batang" panose="02030600000101010101" pitchFamily="18" charset="-127"/>
            </a:endParaRPr>
          </a:p>
          <a:p>
            <a:pPr marL="432435">
              <a:lnSpc>
                <a:spcPct val="90000"/>
              </a:lnSpc>
              <a:spcBef>
                <a:spcPts val="25"/>
              </a:spcBef>
              <a:spcAft>
                <a:spcPts val="0"/>
              </a:spcAft>
            </a:pPr>
            <a:r>
              <a:rPr lang="en-US" sz="1400" spc="50" dirty="0">
                <a:solidFill>
                  <a:schemeClr val="tx1">
                    <a:lumMod val="85000"/>
                    <a:lumOff val="15000"/>
                  </a:schemeClr>
                </a:solidFill>
                <a:effectLst/>
                <a:ea typeface="Batang" panose="02030600000101010101" pitchFamily="18" charset="-127"/>
              </a:rPr>
              <a:t>Una </a:t>
            </a:r>
            <a:r>
              <a:rPr lang="en-US" sz="1400" spc="50" dirty="0" err="1">
                <a:solidFill>
                  <a:schemeClr val="tx1">
                    <a:lumMod val="85000"/>
                    <a:lumOff val="15000"/>
                  </a:schemeClr>
                </a:solidFill>
                <a:effectLst/>
                <a:ea typeface="Batang" panose="02030600000101010101" pitchFamily="18" charset="-127"/>
              </a:rPr>
              <a:t>vez</a:t>
            </a:r>
            <a:r>
              <a:rPr lang="en-US" sz="1400" spc="50" dirty="0">
                <a:solidFill>
                  <a:schemeClr val="tx1">
                    <a:lumMod val="85000"/>
                    <a:lumOff val="15000"/>
                  </a:schemeClr>
                </a:solidFill>
                <a:effectLst/>
                <a:ea typeface="Batang" panose="02030600000101010101" pitchFamily="18" charset="-127"/>
              </a:rPr>
              <a:t> </a:t>
            </a:r>
            <a:r>
              <a:rPr lang="en-US" sz="1400" spc="50" dirty="0" err="1">
                <a:solidFill>
                  <a:schemeClr val="tx1">
                    <a:lumMod val="85000"/>
                    <a:lumOff val="15000"/>
                  </a:schemeClr>
                </a:solidFill>
                <a:effectLst/>
                <a:ea typeface="Batang" panose="02030600000101010101" pitchFamily="18" charset="-127"/>
              </a:rPr>
              <a:t>adoptado</a:t>
            </a:r>
            <a:r>
              <a:rPr lang="en-US" sz="1400" spc="50" dirty="0">
                <a:solidFill>
                  <a:schemeClr val="tx1">
                    <a:lumMod val="85000"/>
                    <a:lumOff val="15000"/>
                  </a:schemeClr>
                </a:solidFill>
                <a:effectLst/>
                <a:ea typeface="Batang" panose="02030600000101010101" pitchFamily="18" charset="-127"/>
              </a:rPr>
              <a:t> un </a:t>
            </a:r>
            <a:r>
              <a:rPr lang="en-US" sz="1400" spc="50" dirty="0" err="1">
                <a:solidFill>
                  <a:schemeClr val="tx1">
                    <a:lumMod val="85000"/>
                    <a:lumOff val="15000"/>
                  </a:schemeClr>
                </a:solidFill>
                <a:effectLst/>
                <a:ea typeface="Batang" panose="02030600000101010101" pitchFamily="18" charset="-127"/>
              </a:rPr>
              <a:t>criterio</a:t>
            </a:r>
            <a:r>
              <a:rPr lang="en-US" sz="1400" spc="50" dirty="0">
                <a:solidFill>
                  <a:schemeClr val="tx1">
                    <a:lumMod val="85000"/>
                    <a:lumOff val="15000"/>
                  </a:schemeClr>
                </a:solidFill>
                <a:effectLst/>
                <a:ea typeface="Batang" panose="02030600000101010101" pitchFamily="18" charset="-127"/>
              </a:rPr>
              <a:t> de </a:t>
            </a:r>
            <a:r>
              <a:rPr lang="en-US" sz="1400" spc="50" dirty="0" err="1">
                <a:solidFill>
                  <a:schemeClr val="tx1">
                    <a:lumMod val="85000"/>
                    <a:lumOff val="15000"/>
                  </a:schemeClr>
                </a:solidFill>
                <a:effectLst/>
                <a:ea typeface="Batang" panose="02030600000101010101" pitchFamily="18" charset="-127"/>
              </a:rPr>
              <a:t>aplicación</a:t>
            </a:r>
            <a:r>
              <a:rPr lang="en-US" sz="1400" spc="50" dirty="0">
                <a:solidFill>
                  <a:schemeClr val="tx1">
                    <a:lumMod val="85000"/>
                    <a:lumOff val="15000"/>
                  </a:schemeClr>
                </a:solidFill>
                <a:effectLst/>
                <a:ea typeface="Batang" panose="02030600000101010101" pitchFamily="18" charset="-127"/>
              </a:rPr>
              <a:t> de los </a:t>
            </a:r>
            <a:r>
              <a:rPr lang="en-US" sz="1400" spc="50" dirty="0" err="1">
                <a:solidFill>
                  <a:schemeClr val="tx1">
                    <a:lumMod val="85000"/>
                    <a:lumOff val="15000"/>
                  </a:schemeClr>
                </a:solidFill>
                <a:effectLst/>
                <a:ea typeface="Batang" panose="02030600000101010101" pitchFamily="18" charset="-127"/>
              </a:rPr>
              <a:t>principios</a:t>
            </a:r>
            <a:r>
              <a:rPr lang="en-US" sz="1400" spc="50" dirty="0">
                <a:solidFill>
                  <a:schemeClr val="tx1">
                    <a:lumMod val="85000"/>
                    <a:lumOff val="15000"/>
                  </a:schemeClr>
                </a:solidFill>
                <a:effectLst/>
                <a:ea typeface="Batang" panose="02030600000101010101" pitchFamily="18" charset="-127"/>
              </a:rPr>
              <a:t> </a:t>
            </a:r>
            <a:r>
              <a:rPr lang="en-US" sz="1400" spc="50" dirty="0" err="1">
                <a:solidFill>
                  <a:schemeClr val="tx1">
                    <a:lumMod val="85000"/>
                    <a:lumOff val="15000"/>
                  </a:schemeClr>
                </a:solidFill>
                <a:effectLst/>
                <a:ea typeface="Batang" panose="02030600000101010101" pitchFamily="18" charset="-127"/>
              </a:rPr>
              <a:t>contables</a:t>
            </a:r>
            <a:r>
              <a:rPr lang="en-US" sz="1400" spc="50" dirty="0">
                <a:solidFill>
                  <a:schemeClr val="tx1">
                    <a:lumMod val="85000"/>
                    <a:lumOff val="15000"/>
                  </a:schemeClr>
                </a:solidFill>
                <a:effectLst/>
                <a:ea typeface="Batang" panose="02030600000101010101" pitchFamily="18" charset="-127"/>
              </a:rPr>
              <a:t>, </a:t>
            </a:r>
            <a:r>
              <a:rPr lang="en-US" sz="1400" spc="50" dirty="0" err="1">
                <a:solidFill>
                  <a:schemeClr val="tx1">
                    <a:lumMod val="85000"/>
                    <a:lumOff val="15000"/>
                  </a:schemeClr>
                </a:solidFill>
                <a:effectLst/>
                <a:ea typeface="Batang" panose="02030600000101010101" pitchFamily="18" charset="-127"/>
              </a:rPr>
              <a:t>éste</a:t>
            </a:r>
            <a:r>
              <a:rPr lang="en-US" sz="1400" spc="50" dirty="0">
                <a:solidFill>
                  <a:schemeClr val="tx1">
                    <a:lumMod val="85000"/>
                    <a:lumOff val="15000"/>
                  </a:schemeClr>
                </a:solidFill>
                <a:effectLst/>
                <a:ea typeface="Batang" panose="02030600000101010101" pitchFamily="18" charset="-127"/>
              </a:rPr>
              <a:t> </a:t>
            </a:r>
            <a:r>
              <a:rPr lang="en-US" sz="1400" spc="50" dirty="0" err="1">
                <a:solidFill>
                  <a:schemeClr val="tx1">
                    <a:lumMod val="85000"/>
                    <a:lumOff val="15000"/>
                  </a:schemeClr>
                </a:solidFill>
                <a:effectLst/>
                <a:ea typeface="Batang" panose="02030600000101010101" pitchFamily="18" charset="-127"/>
              </a:rPr>
              <a:t>deberá</a:t>
            </a:r>
            <a:r>
              <a:rPr lang="en-US" sz="1400" spc="50" dirty="0">
                <a:solidFill>
                  <a:schemeClr val="tx1">
                    <a:lumMod val="85000"/>
                    <a:lumOff val="15000"/>
                  </a:schemeClr>
                </a:solidFill>
                <a:effectLst/>
                <a:ea typeface="Batang" panose="02030600000101010101" pitchFamily="18" charset="-127"/>
              </a:rPr>
              <a:t> </a:t>
            </a:r>
            <a:r>
              <a:rPr lang="en-US" sz="1400" spc="50" dirty="0" err="1">
                <a:solidFill>
                  <a:schemeClr val="tx1">
                    <a:lumMod val="85000"/>
                    <a:lumOff val="15000"/>
                  </a:schemeClr>
                </a:solidFill>
                <a:effectLst/>
                <a:ea typeface="Batang" panose="02030600000101010101" pitchFamily="18" charset="-127"/>
              </a:rPr>
              <a:t>mantenerse</a:t>
            </a:r>
            <a:r>
              <a:rPr lang="en-US" sz="1400" spc="50" dirty="0">
                <a:solidFill>
                  <a:schemeClr val="tx1">
                    <a:lumMod val="85000"/>
                    <a:lumOff val="15000"/>
                  </a:schemeClr>
                </a:solidFill>
                <a:effectLst/>
                <a:ea typeface="Batang" panose="02030600000101010101" pitchFamily="18" charset="-127"/>
              </a:rPr>
              <a:t>.</a:t>
            </a:r>
          </a:p>
          <a:p>
            <a:pPr marL="432435">
              <a:lnSpc>
                <a:spcPct val="90000"/>
              </a:lnSpc>
              <a:spcBef>
                <a:spcPts val="25"/>
              </a:spcBef>
              <a:spcAft>
                <a:spcPts val="0"/>
              </a:spcAft>
            </a:pPr>
            <a:endParaRPr lang="en-US" sz="1400" spc="50" dirty="0">
              <a:solidFill>
                <a:schemeClr val="tx1">
                  <a:lumMod val="85000"/>
                  <a:lumOff val="15000"/>
                </a:schemeClr>
              </a:solidFill>
              <a:effectLst/>
              <a:ea typeface="Batang" panose="02030600000101010101" pitchFamily="18" charset="-127"/>
            </a:endParaRPr>
          </a:p>
          <a:p>
            <a:pPr marL="432435">
              <a:lnSpc>
                <a:spcPct val="90000"/>
              </a:lnSpc>
              <a:spcBef>
                <a:spcPts val="1170"/>
              </a:spcBef>
              <a:spcAft>
                <a:spcPts val="0"/>
              </a:spcAft>
            </a:pPr>
            <a:r>
              <a:rPr lang="en-US" sz="1400" u="sng" spc="50" dirty="0">
                <a:solidFill>
                  <a:schemeClr val="tx1">
                    <a:lumMod val="85000"/>
                    <a:lumOff val="15000"/>
                  </a:schemeClr>
                </a:solidFill>
                <a:effectLst/>
                <a:ea typeface="Batang" panose="02030600000101010101" pitchFamily="18" charset="-127"/>
              </a:rPr>
              <a:t>PRINCIPIO DE IMPORTANCIA RELATIVA</a:t>
            </a:r>
            <a:endParaRPr lang="en-US" sz="1400" spc="50" dirty="0">
              <a:solidFill>
                <a:schemeClr val="tx1">
                  <a:lumMod val="85000"/>
                  <a:lumOff val="15000"/>
                </a:schemeClr>
              </a:solidFill>
              <a:effectLst/>
              <a:ea typeface="Batang" panose="02030600000101010101" pitchFamily="18" charset="-127"/>
            </a:endParaRPr>
          </a:p>
          <a:p>
            <a:pPr marL="432435">
              <a:lnSpc>
                <a:spcPct val="90000"/>
              </a:lnSpc>
              <a:spcBef>
                <a:spcPts val="55"/>
              </a:spcBef>
              <a:spcAft>
                <a:spcPts val="0"/>
              </a:spcAft>
            </a:pPr>
            <a:r>
              <a:rPr lang="en-US" sz="1400" spc="50" dirty="0" err="1">
                <a:solidFill>
                  <a:schemeClr val="tx1">
                    <a:lumMod val="85000"/>
                    <a:lumOff val="15000"/>
                  </a:schemeClr>
                </a:solidFill>
                <a:effectLst/>
                <a:ea typeface="Batang" panose="02030600000101010101" pitchFamily="18" charset="-127"/>
              </a:rPr>
              <a:t>Algunas</a:t>
            </a:r>
            <a:r>
              <a:rPr lang="en-US" sz="1400" spc="50" dirty="0">
                <a:solidFill>
                  <a:schemeClr val="tx1">
                    <a:lumMod val="85000"/>
                    <a:lumOff val="15000"/>
                  </a:schemeClr>
                </a:solidFill>
                <a:effectLst/>
                <a:ea typeface="Batang" panose="02030600000101010101" pitchFamily="18" charset="-127"/>
              </a:rPr>
              <a:t> </a:t>
            </a:r>
            <a:r>
              <a:rPr lang="en-US" sz="1400" spc="50" dirty="0" err="1">
                <a:solidFill>
                  <a:schemeClr val="tx1">
                    <a:lumMod val="85000"/>
                    <a:lumOff val="15000"/>
                  </a:schemeClr>
                </a:solidFill>
                <a:effectLst/>
                <a:ea typeface="Batang" panose="02030600000101010101" pitchFamily="18" charset="-127"/>
              </a:rPr>
              <a:t>veces</a:t>
            </a:r>
            <a:r>
              <a:rPr lang="en-US" sz="1400" spc="50" dirty="0">
                <a:solidFill>
                  <a:schemeClr val="tx1">
                    <a:lumMod val="85000"/>
                    <a:lumOff val="15000"/>
                  </a:schemeClr>
                </a:solidFill>
                <a:effectLst/>
                <a:ea typeface="Batang" panose="02030600000101010101" pitchFamily="18" charset="-127"/>
              </a:rPr>
              <a:t> se </a:t>
            </a:r>
            <a:r>
              <a:rPr lang="en-US" sz="1400" spc="50" dirty="0" err="1">
                <a:solidFill>
                  <a:schemeClr val="tx1">
                    <a:lumMod val="85000"/>
                    <a:lumOff val="15000"/>
                  </a:schemeClr>
                </a:solidFill>
                <a:effectLst/>
                <a:ea typeface="Batang" panose="02030600000101010101" pitchFamily="18" charset="-127"/>
              </a:rPr>
              <a:t>nos</a:t>
            </a:r>
            <a:r>
              <a:rPr lang="en-US" sz="1400" spc="50" dirty="0">
                <a:solidFill>
                  <a:schemeClr val="tx1">
                    <a:lumMod val="85000"/>
                    <a:lumOff val="15000"/>
                  </a:schemeClr>
                </a:solidFill>
                <a:effectLst/>
                <a:ea typeface="Batang" panose="02030600000101010101" pitchFamily="18" charset="-127"/>
              </a:rPr>
              <a:t> </a:t>
            </a:r>
            <a:r>
              <a:rPr lang="en-US" sz="1400" spc="50" dirty="0" err="1">
                <a:solidFill>
                  <a:schemeClr val="tx1">
                    <a:lumMod val="85000"/>
                    <a:lumOff val="15000"/>
                  </a:schemeClr>
                </a:solidFill>
                <a:effectLst/>
                <a:ea typeface="Batang" panose="02030600000101010101" pitchFamily="18" charset="-127"/>
              </a:rPr>
              <a:t>permite</a:t>
            </a:r>
            <a:r>
              <a:rPr lang="en-US" sz="1400" spc="50" dirty="0">
                <a:solidFill>
                  <a:schemeClr val="tx1">
                    <a:lumMod val="85000"/>
                    <a:lumOff val="15000"/>
                  </a:schemeClr>
                </a:solidFill>
                <a:effectLst/>
                <a:ea typeface="Batang" panose="02030600000101010101" pitchFamily="18" charset="-127"/>
              </a:rPr>
              <a:t> la no </a:t>
            </a:r>
            <a:r>
              <a:rPr lang="en-US" sz="1400" spc="50" dirty="0" err="1">
                <a:solidFill>
                  <a:schemeClr val="tx1">
                    <a:lumMod val="85000"/>
                    <a:lumOff val="15000"/>
                  </a:schemeClr>
                </a:solidFill>
                <a:effectLst/>
                <a:ea typeface="Batang" panose="02030600000101010101" pitchFamily="18" charset="-127"/>
              </a:rPr>
              <a:t>aplicación</a:t>
            </a:r>
            <a:r>
              <a:rPr lang="en-US" sz="1400" spc="50" dirty="0">
                <a:solidFill>
                  <a:schemeClr val="tx1">
                    <a:lumMod val="85000"/>
                    <a:lumOff val="15000"/>
                  </a:schemeClr>
                </a:solidFill>
                <a:effectLst/>
                <a:ea typeface="Batang" panose="02030600000101010101" pitchFamily="18" charset="-127"/>
              </a:rPr>
              <a:t> de un principio </a:t>
            </a:r>
            <a:r>
              <a:rPr lang="en-US" sz="1400" spc="50" dirty="0" err="1">
                <a:solidFill>
                  <a:schemeClr val="tx1">
                    <a:lumMod val="85000"/>
                    <a:lumOff val="15000"/>
                  </a:schemeClr>
                </a:solidFill>
                <a:effectLst/>
                <a:ea typeface="Batang" panose="02030600000101010101" pitchFamily="18" charset="-127"/>
              </a:rPr>
              <a:t>cuando</a:t>
            </a:r>
            <a:r>
              <a:rPr lang="en-US" sz="1400" spc="50" dirty="0">
                <a:solidFill>
                  <a:schemeClr val="tx1">
                    <a:lumMod val="85000"/>
                    <a:lumOff val="15000"/>
                  </a:schemeClr>
                </a:solidFill>
                <a:effectLst/>
                <a:ea typeface="Batang" panose="02030600000101010101" pitchFamily="18" charset="-127"/>
              </a:rPr>
              <a:t> </a:t>
            </a:r>
            <a:r>
              <a:rPr lang="en-US" sz="1400" spc="50" dirty="0" err="1">
                <a:solidFill>
                  <a:schemeClr val="tx1">
                    <a:lumMod val="85000"/>
                    <a:lumOff val="15000"/>
                  </a:schemeClr>
                </a:solidFill>
                <a:effectLst/>
                <a:ea typeface="Batang" panose="02030600000101010101" pitchFamily="18" charset="-127"/>
              </a:rPr>
              <a:t>esto</a:t>
            </a:r>
            <a:r>
              <a:rPr lang="en-US" sz="1400" spc="50" dirty="0">
                <a:solidFill>
                  <a:schemeClr val="tx1">
                    <a:lumMod val="85000"/>
                    <a:lumOff val="15000"/>
                  </a:schemeClr>
                </a:solidFill>
                <a:effectLst/>
                <a:ea typeface="Batang" panose="02030600000101010101" pitchFamily="18" charset="-127"/>
              </a:rPr>
              <a:t> no </a:t>
            </a:r>
            <a:r>
              <a:rPr lang="en-US" sz="1400" spc="50" dirty="0" err="1">
                <a:solidFill>
                  <a:schemeClr val="tx1">
                    <a:lumMod val="85000"/>
                    <a:lumOff val="15000"/>
                  </a:schemeClr>
                </a:solidFill>
                <a:effectLst/>
                <a:ea typeface="Batang" panose="02030600000101010101" pitchFamily="18" charset="-127"/>
              </a:rPr>
              <a:t>implique</a:t>
            </a:r>
            <a:r>
              <a:rPr lang="en-US" sz="1400" spc="50" dirty="0">
                <a:solidFill>
                  <a:schemeClr val="tx1">
                    <a:lumMod val="85000"/>
                    <a:lumOff val="15000"/>
                  </a:schemeClr>
                </a:solidFill>
                <a:effectLst/>
                <a:ea typeface="Batang" panose="02030600000101010101" pitchFamily="18" charset="-127"/>
              </a:rPr>
              <a:t> </a:t>
            </a:r>
            <a:r>
              <a:rPr lang="en-US" sz="1400" spc="50" dirty="0" err="1">
                <a:solidFill>
                  <a:schemeClr val="tx1">
                    <a:lumMod val="85000"/>
                    <a:lumOff val="15000"/>
                  </a:schemeClr>
                </a:solidFill>
                <a:effectLst/>
                <a:ea typeface="Batang" panose="02030600000101010101" pitchFamily="18" charset="-127"/>
              </a:rPr>
              <a:t>ninguna</a:t>
            </a:r>
            <a:r>
              <a:rPr lang="en-US" sz="1400" spc="50" dirty="0">
                <a:solidFill>
                  <a:schemeClr val="tx1">
                    <a:lumMod val="85000"/>
                    <a:lumOff val="15000"/>
                  </a:schemeClr>
                </a:solidFill>
                <a:effectLst/>
                <a:ea typeface="Batang" panose="02030600000101010101" pitchFamily="18" charset="-127"/>
              </a:rPr>
              <a:t> </a:t>
            </a:r>
            <a:r>
              <a:rPr lang="en-US" sz="1400" spc="50" dirty="0" err="1">
                <a:solidFill>
                  <a:schemeClr val="tx1">
                    <a:lumMod val="85000"/>
                    <a:lumOff val="15000"/>
                  </a:schemeClr>
                </a:solidFill>
                <a:effectLst/>
                <a:ea typeface="Batang" panose="02030600000101010101" pitchFamily="18" charset="-127"/>
              </a:rPr>
              <a:t>consecuencia</a:t>
            </a:r>
            <a:r>
              <a:rPr lang="en-US" sz="1400" spc="50" dirty="0">
                <a:solidFill>
                  <a:schemeClr val="tx1">
                    <a:lumMod val="85000"/>
                    <a:lumOff val="15000"/>
                  </a:schemeClr>
                </a:solidFill>
                <a:effectLst/>
                <a:ea typeface="Batang" panose="02030600000101010101" pitchFamily="18" charset="-127"/>
              </a:rPr>
              <a:t> </a:t>
            </a:r>
            <a:r>
              <a:rPr lang="en-US" sz="1400" spc="50" dirty="0" err="1">
                <a:solidFill>
                  <a:schemeClr val="tx1">
                    <a:lumMod val="85000"/>
                    <a:lumOff val="15000"/>
                  </a:schemeClr>
                </a:solidFill>
                <a:effectLst/>
                <a:ea typeface="Batang" panose="02030600000101010101" pitchFamily="18" charset="-127"/>
              </a:rPr>
              <a:t>significativa</a:t>
            </a:r>
            <a:r>
              <a:rPr lang="en-US" sz="1400" spc="50" dirty="0">
                <a:solidFill>
                  <a:schemeClr val="tx1">
                    <a:lumMod val="85000"/>
                    <a:lumOff val="15000"/>
                  </a:schemeClr>
                </a:solidFill>
                <a:effectLst/>
                <a:ea typeface="Batang" panose="02030600000101010101" pitchFamily="18" charset="-127"/>
              </a:rPr>
              <a:t> para la </a:t>
            </a:r>
            <a:r>
              <a:rPr lang="en-US" sz="1400" spc="50" dirty="0" err="1">
                <a:solidFill>
                  <a:schemeClr val="tx1">
                    <a:lumMod val="85000"/>
                    <a:lumOff val="15000"/>
                  </a:schemeClr>
                </a:solidFill>
                <a:effectLst/>
                <a:ea typeface="Batang" panose="02030600000101010101" pitchFamily="18" charset="-127"/>
              </a:rPr>
              <a:t>empresa</a:t>
            </a:r>
            <a:r>
              <a:rPr lang="en-US" sz="1400" spc="50" dirty="0">
                <a:solidFill>
                  <a:schemeClr val="tx1">
                    <a:lumMod val="85000"/>
                    <a:lumOff val="15000"/>
                  </a:schemeClr>
                </a:solidFill>
                <a:effectLst/>
                <a:ea typeface="Batang" panose="02030600000101010101" pitchFamily="18" charset="-127"/>
              </a:rPr>
              <a:t>.</a:t>
            </a:r>
          </a:p>
        </p:txBody>
      </p:sp>
    </p:spTree>
    <p:extLst>
      <p:ext uri="{BB962C8B-B14F-4D97-AF65-F5344CB8AC3E}">
        <p14:creationId xmlns:p14="http://schemas.microsoft.com/office/powerpoint/2010/main" val="25974179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1CE2CF7-D5AA-4464-AC91-9ED1EA5D63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377982F-39B2-4EB7-8AAF-4251C6BBDFC1}"/>
              </a:ext>
            </a:extLst>
          </p:cNvPr>
          <p:cNvSpPr>
            <a:spLocks noGrp="1"/>
          </p:cNvSpPr>
          <p:nvPr>
            <p:ph type="title"/>
          </p:nvPr>
        </p:nvSpPr>
        <p:spPr>
          <a:xfrm>
            <a:off x="5177859" y="609601"/>
            <a:ext cx="5683623" cy="1216024"/>
          </a:xfrm>
        </p:spPr>
        <p:txBody>
          <a:bodyPr vert="horz" lIns="91440" tIns="45720" rIns="91440" bIns="45720" rtlCol="0" anchor="ctr">
            <a:normAutofit/>
          </a:bodyPr>
          <a:lstStyle/>
          <a:p>
            <a:r>
              <a:rPr lang="en-US">
                <a:effectLst/>
              </a:rPr>
              <a:t>CUENTAS ANUALES</a:t>
            </a:r>
            <a:br>
              <a:rPr lang="en-US">
                <a:effectLst/>
              </a:rPr>
            </a:br>
            <a:endParaRPr lang="en-US"/>
          </a:p>
        </p:txBody>
      </p:sp>
      <p:pic>
        <p:nvPicPr>
          <p:cNvPr id="8" name="Imagen 7" descr="Interfaz de usuario gráfica&#10;&#10;Descripción generada automáticamente">
            <a:extLst>
              <a:ext uri="{FF2B5EF4-FFF2-40B4-BE49-F238E27FC236}">
                <a16:creationId xmlns:a16="http://schemas.microsoft.com/office/drawing/2014/main" id="{EDD0E32F-DC64-4173-9816-F84BEF799817}"/>
              </a:ext>
            </a:extLst>
          </p:cNvPr>
          <p:cNvPicPr>
            <a:picLocks noChangeAspect="1"/>
          </p:cNvPicPr>
          <p:nvPr/>
        </p:nvPicPr>
        <p:blipFill rotWithShape="1">
          <a:blip r:embed="rId2">
            <a:extLst>
              <a:ext uri="{28A0092B-C50C-407E-A947-70E740481C1C}">
                <a14:useLocalDpi xmlns:a14="http://schemas.microsoft.com/office/drawing/2010/main" val="0"/>
              </a:ext>
            </a:extLst>
          </a:blip>
          <a:srcRect l="21606" r="12415" b="-1"/>
          <a:stretch/>
        </p:blipFill>
        <p:spPr>
          <a:xfrm>
            <a:off x="20" y="2"/>
            <a:ext cx="4585628" cy="6857998"/>
          </a:xfrm>
          <a:custGeom>
            <a:avLst/>
            <a:gdLst/>
            <a:ahLst/>
            <a:cxnLst/>
            <a:rect l="l" t="t" r="r" b="b"/>
            <a:pathLst>
              <a:path w="4585648" h="6857998">
                <a:moveTo>
                  <a:pt x="0" y="0"/>
                </a:moveTo>
                <a:lnTo>
                  <a:pt x="3944047" y="0"/>
                </a:lnTo>
                <a:lnTo>
                  <a:pt x="3944688" y="10340"/>
                </a:lnTo>
                <a:cubicBezTo>
                  <a:pt x="3965528" y="36732"/>
                  <a:pt x="3945672" y="53579"/>
                  <a:pt x="3950304" y="81398"/>
                </a:cubicBezTo>
                <a:cubicBezTo>
                  <a:pt x="3979668" y="102733"/>
                  <a:pt x="3935739" y="103225"/>
                  <a:pt x="3930579" y="118301"/>
                </a:cubicBezTo>
                <a:lnTo>
                  <a:pt x="3930846" y="122373"/>
                </a:lnTo>
                <a:lnTo>
                  <a:pt x="3937038" y="132397"/>
                </a:lnTo>
                <a:lnTo>
                  <a:pt x="3940265" y="135982"/>
                </a:lnTo>
                <a:cubicBezTo>
                  <a:pt x="3942154" y="138523"/>
                  <a:pt x="3942977" y="140298"/>
                  <a:pt x="3943073" y="141620"/>
                </a:cubicBezTo>
                <a:cubicBezTo>
                  <a:pt x="3942998" y="141685"/>
                  <a:pt x="3942926" y="141751"/>
                  <a:pt x="3942854" y="141816"/>
                </a:cubicBezTo>
                <a:lnTo>
                  <a:pt x="3946045" y="146983"/>
                </a:lnTo>
                <a:cubicBezTo>
                  <a:pt x="3952085" y="155570"/>
                  <a:pt x="3958585" y="163800"/>
                  <a:pt x="3965281" y="171535"/>
                </a:cubicBezTo>
                <a:cubicBezTo>
                  <a:pt x="3952744" y="181711"/>
                  <a:pt x="3987015" y="208379"/>
                  <a:pt x="3955100" y="211093"/>
                </a:cubicBezTo>
                <a:cubicBezTo>
                  <a:pt x="3963231" y="221704"/>
                  <a:pt x="3979172" y="225918"/>
                  <a:pt x="3957453" y="226143"/>
                </a:cubicBezTo>
                <a:cubicBezTo>
                  <a:pt x="3959561" y="229747"/>
                  <a:pt x="3959011" y="232340"/>
                  <a:pt x="3957179" y="234484"/>
                </a:cubicBezTo>
                <a:lnTo>
                  <a:pt x="3956175" y="235199"/>
                </a:lnTo>
                <a:lnTo>
                  <a:pt x="3974755" y="258709"/>
                </a:lnTo>
                <a:cubicBezTo>
                  <a:pt x="3974810" y="259903"/>
                  <a:pt x="3974864" y="261097"/>
                  <a:pt x="3974919" y="262291"/>
                </a:cubicBezTo>
                <a:lnTo>
                  <a:pt x="3989981" y="277023"/>
                </a:lnTo>
                <a:lnTo>
                  <a:pt x="3996191" y="284947"/>
                </a:lnTo>
                <a:lnTo>
                  <a:pt x="4001190" y="286536"/>
                </a:lnTo>
                <a:cubicBezTo>
                  <a:pt x="4004786" y="288616"/>
                  <a:pt x="4007623" y="292056"/>
                  <a:pt x="4008705" y="298565"/>
                </a:cubicBezTo>
                <a:cubicBezTo>
                  <a:pt x="4008585" y="299108"/>
                  <a:pt x="4008465" y="299650"/>
                  <a:pt x="4008344" y="300194"/>
                </a:cubicBezTo>
                <a:lnTo>
                  <a:pt x="4019098" y="309203"/>
                </a:lnTo>
                <a:cubicBezTo>
                  <a:pt x="4023353" y="311943"/>
                  <a:pt x="4028131" y="314172"/>
                  <a:pt x="4033618" y="315650"/>
                </a:cubicBezTo>
                <a:cubicBezTo>
                  <a:pt x="4027964" y="354775"/>
                  <a:pt x="4065415" y="383133"/>
                  <a:pt x="4080284" y="421400"/>
                </a:cubicBezTo>
                <a:cubicBezTo>
                  <a:pt x="4052614" y="444764"/>
                  <a:pt x="4129047" y="500739"/>
                  <a:pt x="4168461" y="503092"/>
                </a:cubicBezTo>
                <a:cubicBezTo>
                  <a:pt x="4128023" y="511488"/>
                  <a:pt x="4257167" y="577423"/>
                  <a:pt x="4192557" y="560735"/>
                </a:cubicBezTo>
                <a:cubicBezTo>
                  <a:pt x="4202585" y="572893"/>
                  <a:pt x="4193454" y="589341"/>
                  <a:pt x="4176910" y="584674"/>
                </a:cubicBezTo>
                <a:cubicBezTo>
                  <a:pt x="4224177" y="618252"/>
                  <a:pt x="4225772" y="681450"/>
                  <a:pt x="4260533" y="723119"/>
                </a:cubicBezTo>
                <a:cubicBezTo>
                  <a:pt x="4242328" y="753272"/>
                  <a:pt x="4263820" y="734604"/>
                  <a:pt x="4270711" y="760720"/>
                </a:cubicBezTo>
                <a:cubicBezTo>
                  <a:pt x="4295191" y="748303"/>
                  <a:pt x="4270314" y="794183"/>
                  <a:pt x="4302509" y="789247"/>
                </a:cubicBezTo>
                <a:cubicBezTo>
                  <a:pt x="4302741" y="794159"/>
                  <a:pt x="4301954" y="799070"/>
                  <a:pt x="4300921" y="804034"/>
                </a:cubicBezTo>
                <a:cubicBezTo>
                  <a:pt x="4300749" y="804900"/>
                  <a:pt x="4300572" y="805767"/>
                  <a:pt x="4300400" y="806635"/>
                </a:cubicBezTo>
                <a:lnTo>
                  <a:pt x="4303753" y="815950"/>
                </a:lnTo>
                <a:lnTo>
                  <a:pt x="4297888" y="819940"/>
                </a:lnTo>
                <a:cubicBezTo>
                  <a:pt x="4297944" y="824938"/>
                  <a:pt x="4297999" y="829937"/>
                  <a:pt x="4298055" y="834935"/>
                </a:cubicBezTo>
                <a:cubicBezTo>
                  <a:pt x="4299172" y="840340"/>
                  <a:pt x="4301603" y="845911"/>
                  <a:pt x="4306135" y="851700"/>
                </a:cubicBezTo>
                <a:cubicBezTo>
                  <a:pt x="4332817" y="868320"/>
                  <a:pt x="4317557" y="909641"/>
                  <a:pt x="4352091" y="929754"/>
                </a:cubicBezTo>
                <a:cubicBezTo>
                  <a:pt x="4362479" y="937980"/>
                  <a:pt x="4380484" y="968513"/>
                  <a:pt x="4375270" y="977376"/>
                </a:cubicBezTo>
                <a:cubicBezTo>
                  <a:pt x="4377250" y="984377"/>
                  <a:pt x="4384849" y="990651"/>
                  <a:pt x="4377297" y="996912"/>
                </a:cubicBezTo>
                <a:cubicBezTo>
                  <a:pt x="4369005" y="1005760"/>
                  <a:pt x="4399874" y="1021625"/>
                  <a:pt x="4384684" y="1023223"/>
                </a:cubicBezTo>
                <a:cubicBezTo>
                  <a:pt x="4406172" y="1034643"/>
                  <a:pt x="4390237" y="1055523"/>
                  <a:pt x="4392472" y="1070780"/>
                </a:cubicBezTo>
                <a:cubicBezTo>
                  <a:pt x="4411832" y="1078905"/>
                  <a:pt x="4397439" y="1102903"/>
                  <a:pt x="4412067" y="1132722"/>
                </a:cubicBezTo>
                <a:cubicBezTo>
                  <a:pt x="4434025" y="1141419"/>
                  <a:pt x="4421728" y="1152870"/>
                  <a:pt x="4455281" y="1171648"/>
                </a:cubicBezTo>
                <a:cubicBezTo>
                  <a:pt x="4453907" y="1173110"/>
                  <a:pt x="4452815" y="1174775"/>
                  <a:pt x="4452047" y="1176593"/>
                </a:cubicBezTo>
                <a:cubicBezTo>
                  <a:pt x="4447572" y="1187166"/>
                  <a:pt x="4454607" y="1200545"/>
                  <a:pt x="4467755" y="1206479"/>
                </a:cubicBezTo>
                <a:lnTo>
                  <a:pt x="4498518" y="1230184"/>
                </a:lnTo>
                <a:lnTo>
                  <a:pt x="4503988" y="1239714"/>
                </a:lnTo>
                <a:cubicBezTo>
                  <a:pt x="4506730" y="1246063"/>
                  <a:pt x="4507415" y="1251722"/>
                  <a:pt x="4506821" y="1256926"/>
                </a:cubicBezTo>
                <a:lnTo>
                  <a:pt x="4502210" y="1270678"/>
                </a:lnTo>
                <a:lnTo>
                  <a:pt x="4494994" y="1272955"/>
                </a:lnTo>
                <a:lnTo>
                  <a:pt x="4495424" y="1282254"/>
                </a:lnTo>
                <a:lnTo>
                  <a:pt x="4494064" y="1284511"/>
                </a:lnTo>
                <a:cubicBezTo>
                  <a:pt x="4491436" y="1288808"/>
                  <a:pt x="4489075" y="1293117"/>
                  <a:pt x="4487745" y="1297660"/>
                </a:cubicBezTo>
                <a:cubicBezTo>
                  <a:pt x="4521914" y="1300656"/>
                  <a:pt x="4482088" y="1336801"/>
                  <a:pt x="4510831" y="1331158"/>
                </a:cubicBezTo>
                <a:cubicBezTo>
                  <a:pt x="4509485" y="1356644"/>
                  <a:pt x="4537196" y="1344587"/>
                  <a:pt x="4509149" y="1367911"/>
                </a:cubicBezTo>
                <a:cubicBezTo>
                  <a:pt x="4525575" y="1402569"/>
                  <a:pt x="4519252" y="1443943"/>
                  <a:pt x="4530734" y="1480066"/>
                </a:cubicBezTo>
                <a:lnTo>
                  <a:pt x="4531332" y="1481140"/>
                </a:lnTo>
                <a:lnTo>
                  <a:pt x="4523757" y="1500827"/>
                </a:lnTo>
                <a:lnTo>
                  <a:pt x="4517749" y="1528834"/>
                </a:lnTo>
                <a:lnTo>
                  <a:pt x="4510978" y="1526104"/>
                </a:lnTo>
                <a:cubicBezTo>
                  <a:pt x="4505305" y="1525236"/>
                  <a:pt x="4507721" y="1530251"/>
                  <a:pt x="4513177" y="1537822"/>
                </a:cubicBezTo>
                <a:lnTo>
                  <a:pt x="4515243" y="1540521"/>
                </a:lnTo>
                <a:lnTo>
                  <a:pt x="4514146" y="1545627"/>
                </a:lnTo>
                <a:cubicBezTo>
                  <a:pt x="4512031" y="1559801"/>
                  <a:pt x="4511188" y="1572109"/>
                  <a:pt x="4512185" y="1579228"/>
                </a:cubicBezTo>
                <a:cubicBezTo>
                  <a:pt x="4545845" y="1639398"/>
                  <a:pt x="4550705" y="1726741"/>
                  <a:pt x="4554335" y="1818364"/>
                </a:cubicBezTo>
                <a:cubicBezTo>
                  <a:pt x="4560401" y="1899079"/>
                  <a:pt x="4548295" y="2018831"/>
                  <a:pt x="4548582" y="2063518"/>
                </a:cubicBezTo>
                <a:lnTo>
                  <a:pt x="4556056" y="2086487"/>
                </a:lnTo>
                <a:lnTo>
                  <a:pt x="4554275" y="2089340"/>
                </a:lnTo>
                <a:cubicBezTo>
                  <a:pt x="4550593" y="2102174"/>
                  <a:pt x="4551716" y="2110234"/>
                  <a:pt x="4554956" y="2116163"/>
                </a:cubicBezTo>
                <a:lnTo>
                  <a:pt x="4560492" y="2121961"/>
                </a:lnTo>
                <a:lnTo>
                  <a:pt x="4571444" y="2176482"/>
                </a:lnTo>
                <a:lnTo>
                  <a:pt x="4575448" y="2237907"/>
                </a:lnTo>
                <a:lnTo>
                  <a:pt x="4573513" y="2238688"/>
                </a:lnTo>
                <a:cubicBezTo>
                  <a:pt x="4569330" y="2241686"/>
                  <a:pt x="4566526" y="2246244"/>
                  <a:pt x="4566533" y="2254203"/>
                </a:cubicBezTo>
                <a:cubicBezTo>
                  <a:pt x="4536852" y="2242405"/>
                  <a:pt x="4555170" y="2259280"/>
                  <a:pt x="4557814" y="2283790"/>
                </a:cubicBezTo>
                <a:cubicBezTo>
                  <a:pt x="4512304" y="2270934"/>
                  <a:pt x="4537738" y="2340304"/>
                  <a:pt x="4512647" y="2352361"/>
                </a:cubicBezTo>
                <a:cubicBezTo>
                  <a:pt x="4515616" y="2370657"/>
                  <a:pt x="4517925" y="2389769"/>
                  <a:pt x="4519328" y="2409295"/>
                </a:cubicBezTo>
                <a:lnTo>
                  <a:pt x="4519571" y="2420793"/>
                </a:lnTo>
                <a:lnTo>
                  <a:pt x="4519120" y="2421041"/>
                </a:lnTo>
                <a:cubicBezTo>
                  <a:pt x="4518201" y="2423576"/>
                  <a:pt x="4517918" y="2427373"/>
                  <a:pt x="4518471" y="2433205"/>
                </a:cubicBezTo>
                <a:lnTo>
                  <a:pt x="4461595" y="2530080"/>
                </a:lnTo>
                <a:cubicBezTo>
                  <a:pt x="4445853" y="2584934"/>
                  <a:pt x="4405533" y="2605402"/>
                  <a:pt x="4412936" y="2666699"/>
                </a:cubicBezTo>
                <a:cubicBezTo>
                  <a:pt x="4398065" y="2717991"/>
                  <a:pt x="4372927" y="2756371"/>
                  <a:pt x="4370093" y="2804588"/>
                </a:cubicBezTo>
                <a:cubicBezTo>
                  <a:pt x="4347398" y="2879436"/>
                  <a:pt x="4272392" y="2939011"/>
                  <a:pt x="4262477" y="3058637"/>
                </a:cubicBezTo>
                <a:cubicBezTo>
                  <a:pt x="4283714" y="3099999"/>
                  <a:pt x="4256160" y="3144249"/>
                  <a:pt x="4253454" y="3179447"/>
                </a:cubicBezTo>
                <a:cubicBezTo>
                  <a:pt x="4259242" y="3200557"/>
                  <a:pt x="4257117" y="3211737"/>
                  <a:pt x="4239228" y="3217364"/>
                </a:cubicBezTo>
                <a:cubicBezTo>
                  <a:pt x="4268875" y="3316502"/>
                  <a:pt x="4225924" y="3257304"/>
                  <a:pt x="4222932" y="3330364"/>
                </a:cubicBezTo>
                <a:cubicBezTo>
                  <a:pt x="4224428" y="3395928"/>
                  <a:pt x="4215196" y="3463236"/>
                  <a:pt x="4248669" y="3547193"/>
                </a:cubicBezTo>
                <a:cubicBezTo>
                  <a:pt x="4260183" y="3566053"/>
                  <a:pt x="4256781" y="3592027"/>
                  <a:pt x="4241070" y="3605210"/>
                </a:cubicBezTo>
                <a:cubicBezTo>
                  <a:pt x="4238364" y="3607478"/>
                  <a:pt x="4235392" y="3609274"/>
                  <a:pt x="4232239" y="3610540"/>
                </a:cubicBezTo>
                <a:cubicBezTo>
                  <a:pt x="4258208" y="3664330"/>
                  <a:pt x="4231517" y="3673159"/>
                  <a:pt x="4251881" y="3702764"/>
                </a:cubicBezTo>
                <a:cubicBezTo>
                  <a:pt x="4242939" y="3759891"/>
                  <a:pt x="4201773" y="3786712"/>
                  <a:pt x="4219293" y="3813528"/>
                </a:cubicBezTo>
                <a:cubicBezTo>
                  <a:pt x="4207910" y="3838914"/>
                  <a:pt x="4167663" y="3859754"/>
                  <a:pt x="4184863" y="3893255"/>
                </a:cubicBezTo>
                <a:cubicBezTo>
                  <a:pt x="4163644" y="3884625"/>
                  <a:pt x="4188862" y="3931915"/>
                  <a:pt x="4169808" y="3939619"/>
                </a:cubicBezTo>
                <a:cubicBezTo>
                  <a:pt x="4154129" y="3943837"/>
                  <a:pt x="4158129" y="3959170"/>
                  <a:pt x="4154137" y="3971517"/>
                </a:cubicBezTo>
                <a:cubicBezTo>
                  <a:pt x="4139069" y="3981495"/>
                  <a:pt x="4133844" y="4042203"/>
                  <a:pt x="4139625" y="4062614"/>
                </a:cubicBezTo>
                <a:cubicBezTo>
                  <a:pt x="4165622" y="4119195"/>
                  <a:pt x="4107101" y="4172348"/>
                  <a:pt x="4126180" y="4217749"/>
                </a:cubicBezTo>
                <a:cubicBezTo>
                  <a:pt x="4128014" y="4267056"/>
                  <a:pt x="4089563" y="4286360"/>
                  <a:pt x="4072389" y="4317623"/>
                </a:cubicBezTo>
                <a:cubicBezTo>
                  <a:pt x="4062182" y="4356545"/>
                  <a:pt x="4071264" y="4384138"/>
                  <a:pt x="4064937" y="4451279"/>
                </a:cubicBezTo>
                <a:cubicBezTo>
                  <a:pt x="4050628" y="4512697"/>
                  <a:pt x="4048851" y="4652154"/>
                  <a:pt x="4034424" y="4720470"/>
                </a:cubicBezTo>
                <a:cubicBezTo>
                  <a:pt x="3973937" y="4868361"/>
                  <a:pt x="4025760" y="4964348"/>
                  <a:pt x="4016334" y="5052878"/>
                </a:cubicBezTo>
                <a:cubicBezTo>
                  <a:pt x="3999794" y="5123327"/>
                  <a:pt x="4021855" y="5194887"/>
                  <a:pt x="3977865" y="5251650"/>
                </a:cubicBezTo>
                <a:cubicBezTo>
                  <a:pt x="3973961" y="5317292"/>
                  <a:pt x="3987477" y="5410025"/>
                  <a:pt x="3997669" y="5413392"/>
                </a:cubicBezTo>
                <a:cubicBezTo>
                  <a:pt x="3969262" y="5397845"/>
                  <a:pt x="3981248" y="5449403"/>
                  <a:pt x="3981869" y="5471875"/>
                </a:cubicBezTo>
                <a:cubicBezTo>
                  <a:pt x="3957580" y="5534944"/>
                  <a:pt x="3976666" y="5598829"/>
                  <a:pt x="3901990" y="5708604"/>
                </a:cubicBezTo>
                <a:cubicBezTo>
                  <a:pt x="3897618" y="5810136"/>
                  <a:pt x="3870199" y="5788842"/>
                  <a:pt x="3860571" y="5821275"/>
                </a:cubicBezTo>
                <a:cubicBezTo>
                  <a:pt x="3868171" y="5831278"/>
                  <a:pt x="3866949" y="5900968"/>
                  <a:pt x="3849074" y="5900679"/>
                </a:cubicBezTo>
                <a:cubicBezTo>
                  <a:pt x="3871964" y="5925143"/>
                  <a:pt x="3834226" y="5972433"/>
                  <a:pt x="3841809" y="5992005"/>
                </a:cubicBezTo>
                <a:cubicBezTo>
                  <a:pt x="3848533" y="6035132"/>
                  <a:pt x="3834497" y="6078819"/>
                  <a:pt x="3832901" y="6122412"/>
                </a:cubicBezTo>
                <a:cubicBezTo>
                  <a:pt x="3799640" y="6263751"/>
                  <a:pt x="3784898" y="6198720"/>
                  <a:pt x="3804166" y="6389843"/>
                </a:cubicBezTo>
                <a:cubicBezTo>
                  <a:pt x="3799226" y="6482285"/>
                  <a:pt x="3740829" y="6538361"/>
                  <a:pt x="3736537" y="6595214"/>
                </a:cubicBezTo>
                <a:cubicBezTo>
                  <a:pt x="3692112" y="6745846"/>
                  <a:pt x="3660956" y="6804405"/>
                  <a:pt x="3649707" y="6848925"/>
                </a:cubicBezTo>
                <a:lnTo>
                  <a:pt x="3649314" y="6857996"/>
                </a:lnTo>
                <a:lnTo>
                  <a:pt x="4585648" y="6857996"/>
                </a:lnTo>
                <a:lnTo>
                  <a:pt x="4585648" y="6857998"/>
                </a:lnTo>
                <a:lnTo>
                  <a:pt x="0" y="6857998"/>
                </a:lnTo>
                <a:close/>
              </a:path>
            </a:pathLst>
          </a:custGeom>
        </p:spPr>
      </p:pic>
      <p:sp>
        <p:nvSpPr>
          <p:cNvPr id="7" name="CuadroTexto 6">
            <a:extLst>
              <a:ext uri="{FF2B5EF4-FFF2-40B4-BE49-F238E27FC236}">
                <a16:creationId xmlns:a16="http://schemas.microsoft.com/office/drawing/2014/main" id="{78AEE9CB-0059-4B9D-8BB0-3F0D20AECC09}"/>
              </a:ext>
            </a:extLst>
          </p:cNvPr>
          <p:cNvSpPr txBox="1"/>
          <p:nvPr/>
        </p:nvSpPr>
        <p:spPr>
          <a:xfrm>
            <a:off x="5177859" y="2147356"/>
            <a:ext cx="5683624" cy="4107021"/>
          </a:xfrm>
          <a:prstGeom prst="rect">
            <a:avLst/>
          </a:prstGeom>
        </p:spPr>
        <p:txBody>
          <a:bodyPr vert="horz" lIns="91440" tIns="45720" rIns="91440" bIns="45720" rtlCol="0">
            <a:normAutofit/>
          </a:bodyPr>
          <a:lstStyle/>
          <a:p>
            <a:pPr marL="432435" marR="352425" algn="just">
              <a:lnSpc>
                <a:spcPct val="90000"/>
              </a:lnSpc>
              <a:spcBef>
                <a:spcPts val="55"/>
              </a:spcBef>
              <a:spcAft>
                <a:spcPts val="0"/>
              </a:spcAft>
            </a:pPr>
            <a:r>
              <a:rPr lang="en-US" spc="50" dirty="0">
                <a:solidFill>
                  <a:schemeClr val="tx1">
                    <a:lumMod val="85000"/>
                    <a:lumOff val="15000"/>
                  </a:schemeClr>
                </a:solidFill>
                <a:effectLst/>
                <a:ea typeface="Batang" panose="02030600000101010101" pitchFamily="18" charset="-127"/>
              </a:rPr>
              <a:t>Las </a:t>
            </a:r>
            <a:r>
              <a:rPr lang="en-US" spc="50" dirty="0" err="1">
                <a:solidFill>
                  <a:schemeClr val="tx1">
                    <a:lumMod val="85000"/>
                    <a:lumOff val="15000"/>
                  </a:schemeClr>
                </a:solidFill>
                <a:effectLst/>
                <a:ea typeface="Batang" panose="02030600000101010101" pitchFamily="18" charset="-127"/>
              </a:rPr>
              <a:t>cuentas</a:t>
            </a:r>
            <a:r>
              <a:rPr lang="en-US" spc="50" dirty="0">
                <a:solidFill>
                  <a:schemeClr val="tx1">
                    <a:lumMod val="85000"/>
                    <a:lumOff val="15000"/>
                  </a:schemeClr>
                </a:solidFill>
                <a:effectLst/>
                <a:ea typeface="Batang" panose="02030600000101010101" pitchFamily="18" charset="-127"/>
              </a:rPr>
              <a:t> </a:t>
            </a:r>
            <a:r>
              <a:rPr lang="en-US" spc="50" dirty="0" err="1">
                <a:solidFill>
                  <a:schemeClr val="tx1">
                    <a:lumMod val="85000"/>
                    <a:lumOff val="15000"/>
                  </a:schemeClr>
                </a:solidFill>
                <a:effectLst/>
                <a:ea typeface="Batang" panose="02030600000101010101" pitchFamily="18" charset="-127"/>
              </a:rPr>
              <a:t>anuales</a:t>
            </a:r>
            <a:r>
              <a:rPr lang="en-US" spc="50" dirty="0">
                <a:solidFill>
                  <a:schemeClr val="tx1">
                    <a:lumMod val="85000"/>
                    <a:lumOff val="15000"/>
                  </a:schemeClr>
                </a:solidFill>
                <a:effectLst/>
                <a:ea typeface="Batang" panose="02030600000101010101" pitchFamily="18" charset="-127"/>
              </a:rPr>
              <a:t> </a:t>
            </a:r>
            <a:r>
              <a:rPr lang="en-US" spc="50" dirty="0" err="1">
                <a:solidFill>
                  <a:schemeClr val="tx1">
                    <a:lumMod val="85000"/>
                    <a:lumOff val="15000"/>
                  </a:schemeClr>
                </a:solidFill>
                <a:effectLst/>
                <a:ea typeface="Batang" panose="02030600000101010101" pitchFamily="18" charset="-127"/>
              </a:rPr>
              <a:t>están</a:t>
            </a:r>
            <a:r>
              <a:rPr lang="en-US" spc="50" dirty="0">
                <a:solidFill>
                  <a:schemeClr val="tx1">
                    <a:lumMod val="85000"/>
                    <a:lumOff val="15000"/>
                  </a:schemeClr>
                </a:solidFill>
                <a:effectLst/>
                <a:ea typeface="Batang" panose="02030600000101010101" pitchFamily="18" charset="-127"/>
              </a:rPr>
              <a:t> </a:t>
            </a:r>
            <a:r>
              <a:rPr lang="en-US" spc="50" dirty="0" err="1">
                <a:solidFill>
                  <a:schemeClr val="tx1">
                    <a:lumMod val="85000"/>
                    <a:lumOff val="15000"/>
                  </a:schemeClr>
                </a:solidFill>
                <a:effectLst/>
                <a:ea typeface="Batang" panose="02030600000101010101" pitchFamily="18" charset="-127"/>
              </a:rPr>
              <a:t>compuestas</a:t>
            </a:r>
            <a:r>
              <a:rPr lang="en-US" spc="50" dirty="0">
                <a:solidFill>
                  <a:schemeClr val="tx1">
                    <a:lumMod val="85000"/>
                    <a:lumOff val="15000"/>
                  </a:schemeClr>
                </a:solidFill>
                <a:effectLst/>
                <a:ea typeface="Batang" panose="02030600000101010101" pitchFamily="18" charset="-127"/>
              </a:rPr>
              <a:t> por </a:t>
            </a:r>
            <a:r>
              <a:rPr lang="en-US" spc="50" dirty="0" err="1">
                <a:solidFill>
                  <a:schemeClr val="tx1">
                    <a:lumMod val="85000"/>
                    <a:lumOff val="15000"/>
                  </a:schemeClr>
                </a:solidFill>
                <a:effectLst/>
                <a:ea typeface="Batang" panose="02030600000101010101" pitchFamily="18" charset="-127"/>
              </a:rPr>
              <a:t>tres</a:t>
            </a:r>
            <a:r>
              <a:rPr lang="en-US" spc="50" dirty="0">
                <a:solidFill>
                  <a:schemeClr val="tx1">
                    <a:lumMod val="85000"/>
                    <a:lumOff val="15000"/>
                  </a:schemeClr>
                </a:solidFill>
                <a:effectLst/>
                <a:ea typeface="Batang" panose="02030600000101010101" pitchFamily="18" charset="-127"/>
              </a:rPr>
              <a:t> </a:t>
            </a:r>
            <a:r>
              <a:rPr lang="en-US" spc="50" dirty="0" err="1">
                <a:solidFill>
                  <a:schemeClr val="tx1">
                    <a:lumMod val="85000"/>
                    <a:lumOff val="15000"/>
                  </a:schemeClr>
                </a:solidFill>
                <a:effectLst/>
                <a:ea typeface="Batang" panose="02030600000101010101" pitchFamily="18" charset="-127"/>
              </a:rPr>
              <a:t>documentos</a:t>
            </a:r>
            <a:r>
              <a:rPr lang="en-US" spc="50" dirty="0">
                <a:solidFill>
                  <a:schemeClr val="tx1">
                    <a:lumMod val="85000"/>
                    <a:lumOff val="15000"/>
                  </a:schemeClr>
                </a:solidFill>
                <a:effectLst/>
                <a:ea typeface="Batang" panose="02030600000101010101" pitchFamily="18" charset="-127"/>
              </a:rPr>
              <a:t>: </a:t>
            </a:r>
            <a:r>
              <a:rPr lang="en-US" spc="50" dirty="0" err="1">
                <a:solidFill>
                  <a:schemeClr val="tx1">
                    <a:lumMod val="85000"/>
                    <a:lumOff val="15000"/>
                  </a:schemeClr>
                </a:solidFill>
                <a:effectLst/>
                <a:ea typeface="Batang" panose="02030600000101010101" pitchFamily="18" charset="-127"/>
              </a:rPr>
              <a:t>el</a:t>
            </a:r>
            <a:r>
              <a:rPr lang="en-US" spc="50" dirty="0">
                <a:solidFill>
                  <a:schemeClr val="tx1">
                    <a:lumMod val="85000"/>
                    <a:lumOff val="15000"/>
                  </a:schemeClr>
                </a:solidFill>
                <a:effectLst/>
                <a:ea typeface="Batang" panose="02030600000101010101" pitchFamily="18" charset="-127"/>
              </a:rPr>
              <a:t> balance de </a:t>
            </a:r>
            <a:r>
              <a:rPr lang="en-US" spc="50" dirty="0" err="1">
                <a:solidFill>
                  <a:schemeClr val="tx1">
                    <a:lumMod val="85000"/>
                    <a:lumOff val="15000"/>
                  </a:schemeClr>
                </a:solidFill>
                <a:effectLst/>
                <a:ea typeface="Batang" panose="02030600000101010101" pitchFamily="18" charset="-127"/>
              </a:rPr>
              <a:t>situación</a:t>
            </a:r>
            <a:r>
              <a:rPr lang="en-US" spc="50" dirty="0">
                <a:solidFill>
                  <a:schemeClr val="tx1">
                    <a:lumMod val="85000"/>
                    <a:lumOff val="15000"/>
                  </a:schemeClr>
                </a:solidFill>
                <a:effectLst/>
                <a:ea typeface="Batang" panose="02030600000101010101" pitchFamily="18" charset="-127"/>
              </a:rPr>
              <a:t>, la </a:t>
            </a:r>
            <a:r>
              <a:rPr lang="en-US" spc="50" dirty="0" err="1">
                <a:solidFill>
                  <a:schemeClr val="tx1">
                    <a:lumMod val="85000"/>
                    <a:lumOff val="15000"/>
                  </a:schemeClr>
                </a:solidFill>
                <a:effectLst/>
                <a:ea typeface="Batang" panose="02030600000101010101" pitchFamily="18" charset="-127"/>
              </a:rPr>
              <a:t>cuenta</a:t>
            </a:r>
            <a:r>
              <a:rPr lang="en-US" spc="50" dirty="0">
                <a:solidFill>
                  <a:schemeClr val="tx1">
                    <a:lumMod val="85000"/>
                    <a:lumOff val="15000"/>
                  </a:schemeClr>
                </a:solidFill>
                <a:effectLst/>
                <a:ea typeface="Batang" panose="02030600000101010101" pitchFamily="18" charset="-127"/>
              </a:rPr>
              <a:t> de </a:t>
            </a:r>
            <a:r>
              <a:rPr lang="en-US" spc="50" dirty="0" err="1">
                <a:solidFill>
                  <a:schemeClr val="tx1">
                    <a:lumMod val="85000"/>
                    <a:lumOff val="15000"/>
                  </a:schemeClr>
                </a:solidFill>
                <a:effectLst/>
                <a:ea typeface="Batang" panose="02030600000101010101" pitchFamily="18" charset="-127"/>
              </a:rPr>
              <a:t>pérdidas</a:t>
            </a:r>
            <a:r>
              <a:rPr lang="en-US" spc="50" dirty="0">
                <a:solidFill>
                  <a:schemeClr val="tx1">
                    <a:lumMod val="85000"/>
                    <a:lumOff val="15000"/>
                  </a:schemeClr>
                </a:solidFill>
                <a:effectLst/>
                <a:ea typeface="Batang" panose="02030600000101010101" pitchFamily="18" charset="-127"/>
              </a:rPr>
              <a:t> y </a:t>
            </a:r>
            <a:r>
              <a:rPr lang="en-US" spc="50" dirty="0" err="1">
                <a:solidFill>
                  <a:schemeClr val="tx1">
                    <a:lumMod val="85000"/>
                    <a:lumOff val="15000"/>
                  </a:schemeClr>
                </a:solidFill>
                <a:effectLst/>
                <a:ea typeface="Batang" panose="02030600000101010101" pitchFamily="18" charset="-127"/>
              </a:rPr>
              <a:t>ganancias</a:t>
            </a:r>
            <a:r>
              <a:rPr lang="en-US" spc="50" dirty="0">
                <a:solidFill>
                  <a:schemeClr val="tx1">
                    <a:lumMod val="85000"/>
                    <a:lumOff val="15000"/>
                  </a:schemeClr>
                </a:solidFill>
                <a:effectLst/>
                <a:ea typeface="Batang" panose="02030600000101010101" pitchFamily="18" charset="-127"/>
              </a:rPr>
              <a:t> y la </a:t>
            </a:r>
            <a:r>
              <a:rPr lang="en-US" spc="50" dirty="0" err="1">
                <a:solidFill>
                  <a:schemeClr val="tx1">
                    <a:lumMod val="85000"/>
                    <a:lumOff val="15000"/>
                  </a:schemeClr>
                </a:solidFill>
                <a:effectLst/>
                <a:ea typeface="Batang" panose="02030600000101010101" pitchFamily="18" charset="-127"/>
              </a:rPr>
              <a:t>memoria</a:t>
            </a:r>
            <a:r>
              <a:rPr lang="en-US" spc="50" dirty="0">
                <a:solidFill>
                  <a:schemeClr val="tx1">
                    <a:lumMod val="85000"/>
                    <a:lumOff val="15000"/>
                  </a:schemeClr>
                </a:solidFill>
                <a:effectLst/>
                <a:ea typeface="Batang" panose="02030600000101010101" pitchFamily="18" charset="-127"/>
              </a:rPr>
              <a:t>.</a:t>
            </a:r>
          </a:p>
          <a:p>
            <a:pPr algn="just">
              <a:lnSpc>
                <a:spcPct val="90000"/>
              </a:lnSpc>
              <a:spcBef>
                <a:spcPts val="45"/>
              </a:spcBef>
            </a:pPr>
            <a:r>
              <a:rPr lang="en-US" spc="50" dirty="0">
                <a:solidFill>
                  <a:schemeClr val="tx1">
                    <a:lumMod val="85000"/>
                    <a:lumOff val="15000"/>
                  </a:schemeClr>
                </a:solidFill>
                <a:effectLst/>
                <a:ea typeface="Batang" panose="02030600000101010101" pitchFamily="18" charset="-127"/>
              </a:rPr>
              <a:t> </a:t>
            </a:r>
          </a:p>
          <a:p>
            <a:pPr marL="432435" marR="319405" algn="just">
              <a:lnSpc>
                <a:spcPct val="90000"/>
              </a:lnSpc>
              <a:spcAft>
                <a:spcPts val="0"/>
              </a:spcAft>
            </a:pPr>
            <a:r>
              <a:rPr lang="en-US" spc="50" dirty="0">
                <a:solidFill>
                  <a:schemeClr val="tx1">
                    <a:lumMod val="85000"/>
                    <a:lumOff val="15000"/>
                  </a:schemeClr>
                </a:solidFill>
                <a:effectLst/>
                <a:ea typeface="Batang" panose="02030600000101010101" pitchFamily="18" charset="-127"/>
              </a:rPr>
              <a:t>La </a:t>
            </a:r>
            <a:r>
              <a:rPr lang="en-US" spc="50" dirty="0" err="1">
                <a:solidFill>
                  <a:schemeClr val="tx1">
                    <a:lumMod val="85000"/>
                    <a:lumOff val="15000"/>
                  </a:schemeClr>
                </a:solidFill>
                <a:effectLst/>
                <a:ea typeface="Batang" panose="02030600000101010101" pitchFamily="18" charset="-127"/>
              </a:rPr>
              <a:t>memoria</a:t>
            </a:r>
            <a:r>
              <a:rPr lang="en-US" spc="50" dirty="0">
                <a:solidFill>
                  <a:schemeClr val="tx1">
                    <a:lumMod val="85000"/>
                    <a:lumOff val="15000"/>
                  </a:schemeClr>
                </a:solidFill>
                <a:effectLst/>
                <a:ea typeface="Batang" panose="02030600000101010101" pitchFamily="18" charset="-127"/>
              </a:rPr>
              <a:t> es una </a:t>
            </a:r>
            <a:r>
              <a:rPr lang="en-US" spc="50" dirty="0" err="1">
                <a:solidFill>
                  <a:schemeClr val="tx1">
                    <a:lumMod val="85000"/>
                    <a:lumOff val="15000"/>
                  </a:schemeClr>
                </a:solidFill>
                <a:effectLst/>
                <a:ea typeface="Batang" panose="02030600000101010101" pitchFamily="18" charset="-127"/>
              </a:rPr>
              <a:t>innovación</a:t>
            </a:r>
            <a:r>
              <a:rPr lang="en-US" spc="50" dirty="0">
                <a:solidFill>
                  <a:schemeClr val="tx1">
                    <a:lumMod val="85000"/>
                    <a:lumOff val="15000"/>
                  </a:schemeClr>
                </a:solidFill>
                <a:effectLst/>
                <a:ea typeface="Batang" panose="02030600000101010101" pitchFamily="18" charset="-127"/>
              </a:rPr>
              <a:t> del PGC de 1990 </a:t>
            </a:r>
            <a:r>
              <a:rPr lang="en-US" spc="50" dirty="0" err="1">
                <a:solidFill>
                  <a:schemeClr val="tx1">
                    <a:lumMod val="85000"/>
                    <a:lumOff val="15000"/>
                  </a:schemeClr>
                </a:solidFill>
                <a:effectLst/>
                <a:ea typeface="Batang" panose="02030600000101010101" pitchFamily="18" charset="-127"/>
              </a:rPr>
              <a:t>cuya</a:t>
            </a:r>
            <a:r>
              <a:rPr lang="en-US" spc="50" dirty="0">
                <a:solidFill>
                  <a:schemeClr val="tx1">
                    <a:lumMod val="85000"/>
                    <a:lumOff val="15000"/>
                  </a:schemeClr>
                </a:solidFill>
                <a:effectLst/>
                <a:ea typeface="Batang" panose="02030600000101010101" pitchFamily="18" charset="-127"/>
              </a:rPr>
              <a:t> </a:t>
            </a:r>
            <a:r>
              <a:rPr lang="en-US" spc="50" dirty="0" err="1">
                <a:solidFill>
                  <a:schemeClr val="tx1">
                    <a:lumMod val="85000"/>
                    <a:lumOff val="15000"/>
                  </a:schemeClr>
                </a:solidFill>
                <a:effectLst/>
                <a:ea typeface="Batang" panose="02030600000101010101" pitchFamily="18" charset="-127"/>
              </a:rPr>
              <a:t>misión</a:t>
            </a:r>
            <a:r>
              <a:rPr lang="en-US" spc="50" dirty="0">
                <a:solidFill>
                  <a:schemeClr val="tx1">
                    <a:lumMod val="85000"/>
                    <a:lumOff val="15000"/>
                  </a:schemeClr>
                </a:solidFill>
                <a:effectLst/>
                <a:ea typeface="Batang" panose="02030600000101010101" pitchFamily="18" charset="-127"/>
              </a:rPr>
              <a:t> es </a:t>
            </a:r>
            <a:r>
              <a:rPr lang="en-US" spc="50" dirty="0" err="1">
                <a:solidFill>
                  <a:schemeClr val="tx1">
                    <a:lumMod val="85000"/>
                    <a:lumOff val="15000"/>
                  </a:schemeClr>
                </a:solidFill>
                <a:effectLst/>
                <a:ea typeface="Batang" panose="02030600000101010101" pitchFamily="18" charset="-127"/>
              </a:rPr>
              <a:t>comentar</a:t>
            </a:r>
            <a:r>
              <a:rPr lang="en-US" spc="50" dirty="0">
                <a:solidFill>
                  <a:schemeClr val="tx1">
                    <a:lumMod val="85000"/>
                    <a:lumOff val="15000"/>
                  </a:schemeClr>
                </a:solidFill>
                <a:effectLst/>
                <a:ea typeface="Batang" panose="02030600000101010101" pitchFamily="18" charset="-127"/>
              </a:rPr>
              <a:t> y </a:t>
            </a:r>
            <a:r>
              <a:rPr lang="en-US" spc="50" dirty="0" err="1">
                <a:solidFill>
                  <a:schemeClr val="tx1">
                    <a:lumMod val="85000"/>
                    <a:lumOff val="15000"/>
                  </a:schemeClr>
                </a:solidFill>
                <a:effectLst/>
                <a:ea typeface="Batang" panose="02030600000101010101" pitchFamily="18" charset="-127"/>
              </a:rPr>
              <a:t>explicar</a:t>
            </a:r>
            <a:r>
              <a:rPr lang="en-US" spc="50" dirty="0">
                <a:solidFill>
                  <a:schemeClr val="tx1">
                    <a:lumMod val="85000"/>
                    <a:lumOff val="15000"/>
                  </a:schemeClr>
                </a:solidFill>
                <a:effectLst/>
                <a:ea typeface="Batang" panose="02030600000101010101" pitchFamily="18" charset="-127"/>
              </a:rPr>
              <a:t> </a:t>
            </a:r>
            <a:r>
              <a:rPr lang="en-US" spc="50" dirty="0" err="1">
                <a:solidFill>
                  <a:schemeClr val="tx1">
                    <a:lumMod val="85000"/>
                    <a:lumOff val="15000"/>
                  </a:schemeClr>
                </a:solidFill>
                <a:effectLst/>
                <a:ea typeface="Batang" panose="02030600000101010101" pitchFamily="18" charset="-127"/>
              </a:rPr>
              <a:t>toda</a:t>
            </a:r>
            <a:r>
              <a:rPr lang="en-US" spc="50" dirty="0">
                <a:solidFill>
                  <a:schemeClr val="tx1">
                    <a:lumMod val="85000"/>
                    <a:lumOff val="15000"/>
                  </a:schemeClr>
                </a:solidFill>
                <a:effectLst/>
                <a:ea typeface="Batang" panose="02030600000101010101" pitchFamily="18" charset="-127"/>
              </a:rPr>
              <a:t> </a:t>
            </a:r>
            <a:r>
              <a:rPr lang="en-US" spc="50" dirty="0" err="1">
                <a:solidFill>
                  <a:schemeClr val="tx1">
                    <a:lumMod val="85000"/>
                    <a:lumOff val="15000"/>
                  </a:schemeClr>
                </a:solidFill>
                <a:effectLst/>
                <a:ea typeface="Batang" panose="02030600000101010101" pitchFamily="18" charset="-127"/>
              </a:rPr>
              <a:t>aquella</a:t>
            </a:r>
            <a:r>
              <a:rPr lang="en-US" spc="50" dirty="0">
                <a:solidFill>
                  <a:schemeClr val="tx1">
                    <a:lumMod val="85000"/>
                    <a:lumOff val="15000"/>
                  </a:schemeClr>
                </a:solidFill>
                <a:effectLst/>
                <a:ea typeface="Batang" panose="02030600000101010101" pitchFamily="18" charset="-127"/>
              </a:rPr>
              <a:t> </a:t>
            </a:r>
            <a:r>
              <a:rPr lang="en-US" spc="50" dirty="0" err="1">
                <a:solidFill>
                  <a:schemeClr val="tx1">
                    <a:lumMod val="85000"/>
                    <a:lumOff val="15000"/>
                  </a:schemeClr>
                </a:solidFill>
                <a:effectLst/>
                <a:ea typeface="Batang" panose="02030600000101010101" pitchFamily="18" charset="-127"/>
              </a:rPr>
              <a:t>información</a:t>
            </a:r>
            <a:r>
              <a:rPr lang="en-US" spc="50" dirty="0">
                <a:solidFill>
                  <a:schemeClr val="tx1">
                    <a:lumMod val="85000"/>
                    <a:lumOff val="15000"/>
                  </a:schemeClr>
                </a:solidFill>
                <a:effectLst/>
                <a:ea typeface="Batang" panose="02030600000101010101" pitchFamily="18" charset="-127"/>
              </a:rPr>
              <a:t>, que no </a:t>
            </a:r>
            <a:r>
              <a:rPr lang="en-US" spc="50" dirty="0" err="1">
                <a:solidFill>
                  <a:schemeClr val="tx1">
                    <a:lumMod val="85000"/>
                    <a:lumOff val="15000"/>
                  </a:schemeClr>
                </a:solidFill>
                <a:effectLst/>
                <a:ea typeface="Batang" panose="02030600000101010101" pitchFamily="18" charset="-127"/>
              </a:rPr>
              <a:t>queda</a:t>
            </a:r>
            <a:r>
              <a:rPr lang="en-US" spc="50" dirty="0">
                <a:solidFill>
                  <a:schemeClr val="tx1">
                    <a:lumMod val="85000"/>
                    <a:lumOff val="15000"/>
                  </a:schemeClr>
                </a:solidFill>
                <a:effectLst/>
                <a:ea typeface="Batang" panose="02030600000101010101" pitchFamily="18" charset="-127"/>
              </a:rPr>
              <a:t> </a:t>
            </a:r>
            <a:r>
              <a:rPr lang="en-US" spc="50" dirty="0" err="1">
                <a:solidFill>
                  <a:schemeClr val="tx1">
                    <a:lumMod val="85000"/>
                    <a:lumOff val="15000"/>
                  </a:schemeClr>
                </a:solidFill>
                <a:effectLst/>
                <a:ea typeface="Batang" panose="02030600000101010101" pitchFamily="18" charset="-127"/>
              </a:rPr>
              <a:t>totalmente</a:t>
            </a:r>
            <a:r>
              <a:rPr lang="en-US" spc="50" dirty="0">
                <a:solidFill>
                  <a:schemeClr val="tx1">
                    <a:lumMod val="85000"/>
                    <a:lumOff val="15000"/>
                  </a:schemeClr>
                </a:solidFill>
                <a:effectLst/>
                <a:ea typeface="Batang" panose="02030600000101010101" pitchFamily="18" charset="-127"/>
              </a:rPr>
              <a:t> </a:t>
            </a:r>
            <a:r>
              <a:rPr lang="en-US" spc="50" dirty="0" err="1">
                <a:solidFill>
                  <a:schemeClr val="tx1">
                    <a:lumMod val="85000"/>
                    <a:lumOff val="15000"/>
                  </a:schemeClr>
                </a:solidFill>
                <a:effectLst/>
                <a:ea typeface="Batang" panose="02030600000101010101" pitchFamily="18" charset="-127"/>
              </a:rPr>
              <a:t>reflejada</a:t>
            </a:r>
            <a:r>
              <a:rPr lang="en-US" spc="50" dirty="0">
                <a:solidFill>
                  <a:schemeClr val="tx1">
                    <a:lumMod val="85000"/>
                    <a:lumOff val="15000"/>
                  </a:schemeClr>
                </a:solidFill>
                <a:effectLst/>
                <a:ea typeface="Batang" panose="02030600000101010101" pitchFamily="18" charset="-127"/>
              </a:rPr>
              <a:t> o </a:t>
            </a:r>
            <a:r>
              <a:rPr lang="en-US" spc="50" dirty="0" err="1">
                <a:solidFill>
                  <a:schemeClr val="tx1">
                    <a:lumMod val="85000"/>
                    <a:lumOff val="15000"/>
                  </a:schemeClr>
                </a:solidFill>
                <a:effectLst/>
                <a:ea typeface="Batang" panose="02030600000101010101" pitchFamily="18" charset="-127"/>
              </a:rPr>
              <a:t>suficientemente</a:t>
            </a:r>
            <a:r>
              <a:rPr lang="en-US" spc="50" dirty="0">
                <a:solidFill>
                  <a:schemeClr val="tx1">
                    <a:lumMod val="85000"/>
                    <a:lumOff val="15000"/>
                  </a:schemeClr>
                </a:solidFill>
                <a:effectLst/>
                <a:ea typeface="Batang" panose="02030600000101010101" pitchFamily="18" charset="-127"/>
              </a:rPr>
              <a:t> </a:t>
            </a:r>
            <a:r>
              <a:rPr lang="en-US" spc="50" dirty="0" err="1">
                <a:solidFill>
                  <a:schemeClr val="tx1">
                    <a:lumMod val="85000"/>
                    <a:lumOff val="15000"/>
                  </a:schemeClr>
                </a:solidFill>
                <a:effectLst/>
                <a:ea typeface="Batang" panose="02030600000101010101" pitchFamily="18" charset="-127"/>
              </a:rPr>
              <a:t>clara</a:t>
            </a:r>
            <a:r>
              <a:rPr lang="en-US" spc="50" dirty="0">
                <a:solidFill>
                  <a:schemeClr val="tx1">
                    <a:lumMod val="85000"/>
                    <a:lumOff val="15000"/>
                  </a:schemeClr>
                </a:solidFill>
                <a:effectLst/>
                <a:ea typeface="Batang" panose="02030600000101010101" pitchFamily="18" charset="-127"/>
              </a:rPr>
              <a:t> </a:t>
            </a:r>
            <a:r>
              <a:rPr lang="en-US" spc="50" dirty="0" err="1">
                <a:solidFill>
                  <a:schemeClr val="tx1">
                    <a:lumMod val="85000"/>
                    <a:lumOff val="15000"/>
                  </a:schemeClr>
                </a:solidFill>
                <a:effectLst/>
                <a:ea typeface="Batang" panose="02030600000101010101" pitchFamily="18" charset="-127"/>
              </a:rPr>
              <a:t>en</a:t>
            </a:r>
            <a:r>
              <a:rPr lang="en-US" spc="50" dirty="0">
                <a:solidFill>
                  <a:schemeClr val="tx1">
                    <a:lumMod val="85000"/>
                    <a:lumOff val="15000"/>
                  </a:schemeClr>
                </a:solidFill>
                <a:ea typeface="Batang" panose="02030600000101010101" pitchFamily="18" charset="-127"/>
              </a:rPr>
              <a:t> </a:t>
            </a:r>
            <a:r>
              <a:rPr lang="en-US" spc="50" dirty="0" err="1">
                <a:solidFill>
                  <a:schemeClr val="tx1">
                    <a:lumMod val="85000"/>
                    <a:lumOff val="15000"/>
                  </a:schemeClr>
                </a:solidFill>
                <a:effectLst/>
                <a:ea typeface="Batang" panose="02030600000101010101" pitchFamily="18" charset="-127"/>
              </a:rPr>
              <a:t>el</a:t>
            </a:r>
            <a:r>
              <a:rPr lang="en-US" spc="50" dirty="0">
                <a:solidFill>
                  <a:schemeClr val="tx1">
                    <a:lumMod val="85000"/>
                    <a:lumOff val="15000"/>
                  </a:schemeClr>
                </a:solidFill>
                <a:effectLst/>
                <a:ea typeface="Batang" panose="02030600000101010101" pitchFamily="18" charset="-127"/>
              </a:rPr>
              <a:t> balance y </a:t>
            </a:r>
            <a:r>
              <a:rPr lang="en-US" spc="50" dirty="0" err="1">
                <a:solidFill>
                  <a:schemeClr val="tx1">
                    <a:lumMod val="85000"/>
                    <a:lumOff val="15000"/>
                  </a:schemeClr>
                </a:solidFill>
                <a:effectLst/>
                <a:ea typeface="Batang" panose="02030600000101010101" pitchFamily="18" charset="-127"/>
              </a:rPr>
              <a:t>en</a:t>
            </a:r>
            <a:r>
              <a:rPr lang="en-US" spc="50" dirty="0">
                <a:solidFill>
                  <a:schemeClr val="tx1">
                    <a:lumMod val="85000"/>
                    <a:lumOff val="15000"/>
                  </a:schemeClr>
                </a:solidFill>
                <a:effectLst/>
                <a:ea typeface="Batang" panose="02030600000101010101" pitchFamily="18" charset="-127"/>
              </a:rPr>
              <a:t> la </a:t>
            </a:r>
            <a:r>
              <a:rPr lang="en-US" spc="50" dirty="0" err="1">
                <a:solidFill>
                  <a:schemeClr val="tx1">
                    <a:lumMod val="85000"/>
                    <a:lumOff val="15000"/>
                  </a:schemeClr>
                </a:solidFill>
                <a:effectLst/>
                <a:ea typeface="Batang" panose="02030600000101010101" pitchFamily="18" charset="-127"/>
              </a:rPr>
              <a:t>cuenta</a:t>
            </a:r>
            <a:r>
              <a:rPr lang="en-US" spc="50" dirty="0">
                <a:solidFill>
                  <a:schemeClr val="tx1">
                    <a:lumMod val="85000"/>
                    <a:lumOff val="15000"/>
                  </a:schemeClr>
                </a:solidFill>
                <a:effectLst/>
                <a:ea typeface="Batang" panose="02030600000101010101" pitchFamily="18" charset="-127"/>
              </a:rPr>
              <a:t> de </a:t>
            </a:r>
            <a:r>
              <a:rPr lang="en-US" spc="50" dirty="0" err="1">
                <a:solidFill>
                  <a:schemeClr val="tx1">
                    <a:lumMod val="85000"/>
                    <a:lumOff val="15000"/>
                  </a:schemeClr>
                </a:solidFill>
                <a:effectLst/>
                <a:ea typeface="Batang" panose="02030600000101010101" pitchFamily="18" charset="-127"/>
              </a:rPr>
              <a:t>pérdidas</a:t>
            </a:r>
            <a:r>
              <a:rPr lang="en-US" spc="50" dirty="0">
                <a:solidFill>
                  <a:schemeClr val="tx1">
                    <a:lumMod val="85000"/>
                    <a:lumOff val="15000"/>
                  </a:schemeClr>
                </a:solidFill>
                <a:effectLst/>
                <a:ea typeface="Batang" panose="02030600000101010101" pitchFamily="18" charset="-127"/>
              </a:rPr>
              <a:t> y </a:t>
            </a:r>
            <a:r>
              <a:rPr lang="en-US" spc="50" dirty="0" err="1">
                <a:solidFill>
                  <a:schemeClr val="tx1">
                    <a:lumMod val="85000"/>
                    <a:lumOff val="15000"/>
                  </a:schemeClr>
                </a:solidFill>
                <a:effectLst/>
                <a:ea typeface="Batang" panose="02030600000101010101" pitchFamily="18" charset="-127"/>
              </a:rPr>
              <a:t>ganancias</a:t>
            </a:r>
            <a:r>
              <a:rPr lang="en-US" spc="50" dirty="0">
                <a:solidFill>
                  <a:schemeClr val="tx1">
                    <a:lumMod val="85000"/>
                    <a:lumOff val="15000"/>
                  </a:schemeClr>
                </a:solidFill>
                <a:effectLst/>
                <a:ea typeface="Batang" panose="02030600000101010101" pitchFamily="18" charset="-127"/>
              </a:rPr>
              <a:t>, es </a:t>
            </a:r>
            <a:r>
              <a:rPr lang="en-US" spc="50" dirty="0" err="1">
                <a:solidFill>
                  <a:schemeClr val="tx1">
                    <a:lumMod val="85000"/>
                    <a:lumOff val="15000"/>
                  </a:schemeClr>
                </a:solidFill>
                <a:effectLst/>
                <a:ea typeface="Batang" panose="02030600000101010101" pitchFamily="18" charset="-127"/>
              </a:rPr>
              <a:t>decir</a:t>
            </a:r>
            <a:r>
              <a:rPr lang="en-US" spc="50" dirty="0">
                <a:solidFill>
                  <a:schemeClr val="tx1">
                    <a:lumMod val="85000"/>
                    <a:lumOff val="15000"/>
                  </a:schemeClr>
                </a:solidFill>
                <a:effectLst/>
                <a:ea typeface="Batang" panose="02030600000101010101" pitchFamily="18" charset="-127"/>
              </a:rPr>
              <a:t>, son </a:t>
            </a:r>
            <a:r>
              <a:rPr lang="en-US" spc="50" dirty="0" err="1">
                <a:solidFill>
                  <a:schemeClr val="tx1">
                    <a:lumMod val="85000"/>
                    <a:lumOff val="15000"/>
                  </a:schemeClr>
                </a:solidFill>
                <a:effectLst/>
                <a:ea typeface="Batang" panose="02030600000101010101" pitchFamily="18" charset="-127"/>
              </a:rPr>
              <a:t>notas</a:t>
            </a:r>
            <a:r>
              <a:rPr lang="en-US" spc="50" dirty="0">
                <a:solidFill>
                  <a:schemeClr val="tx1">
                    <a:lumMod val="85000"/>
                    <a:lumOff val="15000"/>
                  </a:schemeClr>
                </a:solidFill>
                <a:effectLst/>
                <a:ea typeface="Batang" panose="02030600000101010101" pitchFamily="18" charset="-127"/>
              </a:rPr>
              <a:t> </a:t>
            </a:r>
            <a:r>
              <a:rPr lang="en-US" spc="50" dirty="0" err="1">
                <a:solidFill>
                  <a:schemeClr val="tx1">
                    <a:lumMod val="85000"/>
                    <a:lumOff val="15000"/>
                  </a:schemeClr>
                </a:solidFill>
                <a:effectLst/>
                <a:ea typeface="Batang" panose="02030600000101010101" pitchFamily="18" charset="-127"/>
              </a:rPr>
              <a:t>explicativas</a:t>
            </a:r>
            <a:r>
              <a:rPr lang="en-US" spc="50" dirty="0">
                <a:solidFill>
                  <a:schemeClr val="tx1">
                    <a:lumMod val="85000"/>
                    <a:lumOff val="15000"/>
                  </a:schemeClr>
                </a:solidFill>
                <a:effectLst/>
                <a:ea typeface="Batang" panose="02030600000101010101" pitchFamily="18" charset="-127"/>
              </a:rPr>
              <a:t> de lo </a:t>
            </a:r>
            <a:r>
              <a:rPr lang="en-US" spc="50" dirty="0" err="1">
                <a:solidFill>
                  <a:schemeClr val="tx1">
                    <a:lumMod val="85000"/>
                    <a:lumOff val="15000"/>
                  </a:schemeClr>
                </a:solidFill>
                <a:effectLst/>
                <a:ea typeface="Batang" panose="02030600000101010101" pitchFamily="18" charset="-127"/>
              </a:rPr>
              <a:t>ocurrido</a:t>
            </a:r>
            <a:r>
              <a:rPr lang="en-US" spc="50" dirty="0">
                <a:solidFill>
                  <a:schemeClr val="tx1">
                    <a:lumMod val="85000"/>
                    <a:lumOff val="15000"/>
                  </a:schemeClr>
                </a:solidFill>
                <a:effectLst/>
                <a:ea typeface="Batang" panose="02030600000101010101" pitchFamily="18" charset="-127"/>
              </a:rPr>
              <a:t> </a:t>
            </a:r>
            <a:r>
              <a:rPr lang="en-US" spc="50" dirty="0" err="1">
                <a:solidFill>
                  <a:schemeClr val="tx1">
                    <a:lumMod val="85000"/>
                    <a:lumOff val="15000"/>
                  </a:schemeClr>
                </a:solidFill>
                <a:effectLst/>
                <a:ea typeface="Batang" panose="02030600000101010101" pitchFamily="18" charset="-127"/>
              </a:rPr>
              <a:t>en</a:t>
            </a:r>
            <a:r>
              <a:rPr lang="en-US" spc="50" dirty="0">
                <a:solidFill>
                  <a:schemeClr val="tx1">
                    <a:lumMod val="85000"/>
                    <a:lumOff val="15000"/>
                  </a:schemeClr>
                </a:solidFill>
                <a:effectLst/>
                <a:ea typeface="Batang" panose="02030600000101010101" pitchFamily="18" charset="-127"/>
              </a:rPr>
              <a:t> los </a:t>
            </a:r>
            <a:r>
              <a:rPr lang="en-US" spc="50" dirty="0" err="1">
                <a:solidFill>
                  <a:schemeClr val="tx1">
                    <a:lumMod val="85000"/>
                    <a:lumOff val="15000"/>
                  </a:schemeClr>
                </a:solidFill>
                <a:effectLst/>
                <a:ea typeface="Batang" panose="02030600000101010101" pitchFamily="18" charset="-127"/>
              </a:rPr>
              <a:t>otros</a:t>
            </a:r>
            <a:r>
              <a:rPr lang="en-US" spc="50" dirty="0">
                <a:solidFill>
                  <a:schemeClr val="tx1">
                    <a:lumMod val="85000"/>
                    <a:lumOff val="15000"/>
                  </a:schemeClr>
                </a:solidFill>
                <a:effectLst/>
                <a:ea typeface="Batang" panose="02030600000101010101" pitchFamily="18" charset="-127"/>
              </a:rPr>
              <a:t> </a:t>
            </a:r>
            <a:r>
              <a:rPr lang="en-US" spc="50" dirty="0" err="1">
                <a:solidFill>
                  <a:schemeClr val="tx1">
                    <a:lumMod val="85000"/>
                    <a:lumOff val="15000"/>
                  </a:schemeClr>
                </a:solidFill>
                <a:effectLst/>
                <a:ea typeface="Batang" panose="02030600000101010101" pitchFamily="18" charset="-127"/>
              </a:rPr>
              <a:t>documentos</a:t>
            </a:r>
            <a:r>
              <a:rPr lang="en-US" spc="50" dirty="0">
                <a:solidFill>
                  <a:schemeClr val="tx1">
                    <a:lumMod val="85000"/>
                    <a:lumOff val="15000"/>
                  </a:schemeClr>
                </a:solidFill>
                <a:effectLst/>
                <a:ea typeface="Batang" panose="02030600000101010101" pitchFamily="18" charset="-127"/>
              </a:rPr>
              <a:t>.</a:t>
            </a:r>
          </a:p>
        </p:txBody>
      </p:sp>
    </p:spTree>
    <p:extLst>
      <p:ext uri="{BB962C8B-B14F-4D97-AF65-F5344CB8AC3E}">
        <p14:creationId xmlns:p14="http://schemas.microsoft.com/office/powerpoint/2010/main" val="2592961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EB2E8C4-C3E7-4048-A43D-9859510CFA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12" name="Ink 11">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12490710" y="6342652"/>
              <a:ext cx="360" cy="360"/>
            </p14:xfrm>
          </p:contentPart>
        </mc:Choice>
        <mc:Fallback xmlns="">
          <p:pic>
            <p:nvPicPr>
              <p:cNvPr id="12" name="Ink 11">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12481710" y="6333652"/>
                <a:ext cx="18000" cy="18000"/>
              </a:xfrm>
              <a:prstGeom prst="rect">
                <a:avLst/>
              </a:prstGeom>
            </p:spPr>
          </p:pic>
        </mc:Fallback>
      </mc:AlternateContent>
      <p:sp useBgFill="1">
        <p:nvSpPr>
          <p:cNvPr id="14" name="Rectangle 13">
            <a:extLst>
              <a:ext uri="{FF2B5EF4-FFF2-40B4-BE49-F238E27FC236}">
                <a16:creationId xmlns:a16="http://schemas.microsoft.com/office/drawing/2014/main" id="{A8123D8B-286B-4390-AAF3-92ED7DE91F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99E990D0-49FE-4377-90B4-55732B233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19291" y="0"/>
            <a:ext cx="6572708" cy="6858000"/>
          </a:xfrm>
          <a:custGeom>
            <a:avLst/>
            <a:gdLst>
              <a:gd name="connsiteX0" fmla="*/ 1949546 w 6572708"/>
              <a:gd name="connsiteY0" fmla="*/ 0 h 6858000"/>
              <a:gd name="connsiteX1" fmla="*/ 3317827 w 6572708"/>
              <a:gd name="connsiteY1" fmla="*/ 0 h 6858000"/>
              <a:gd name="connsiteX2" fmla="*/ 3831783 w 6572708"/>
              <a:gd name="connsiteY2" fmla="*/ 0 h 6858000"/>
              <a:gd name="connsiteX3" fmla="*/ 4727719 w 6572708"/>
              <a:gd name="connsiteY3" fmla="*/ 0 h 6858000"/>
              <a:gd name="connsiteX4" fmla="*/ 6096000 w 6572708"/>
              <a:gd name="connsiteY4" fmla="*/ 0 h 6858000"/>
              <a:gd name="connsiteX5" fmla="*/ 6572708 w 6572708"/>
              <a:gd name="connsiteY5" fmla="*/ 0 h 6858000"/>
              <a:gd name="connsiteX6" fmla="*/ 6572708 w 6572708"/>
              <a:gd name="connsiteY6" fmla="*/ 6858000 h 6858000"/>
              <a:gd name="connsiteX7" fmla="*/ 6096000 w 6572708"/>
              <a:gd name="connsiteY7" fmla="*/ 6858000 h 6858000"/>
              <a:gd name="connsiteX8" fmla="*/ 4727719 w 6572708"/>
              <a:gd name="connsiteY8" fmla="*/ 6858000 h 6858000"/>
              <a:gd name="connsiteX9" fmla="*/ 3831783 w 6572708"/>
              <a:gd name="connsiteY9" fmla="*/ 6858000 h 6858000"/>
              <a:gd name="connsiteX10" fmla="*/ 1368280 w 6572708"/>
              <a:gd name="connsiteY10" fmla="*/ 6858000 h 6858000"/>
              <a:gd name="connsiteX11" fmla="*/ 0 w 6572708"/>
              <a:gd name="connsiteY11" fmla="*/ 6858000 h 6858000"/>
              <a:gd name="connsiteX12" fmla="*/ 9990 w 6572708"/>
              <a:gd name="connsiteY12" fmla="*/ 6815347 h 6858000"/>
              <a:gd name="connsiteX13" fmla="*/ 11375 w 6572708"/>
              <a:gd name="connsiteY13" fmla="*/ 6764639 h 6858000"/>
              <a:gd name="connsiteX14" fmla="*/ 37994 w 6572708"/>
              <a:gd name="connsiteY14" fmla="*/ 6747193 h 6858000"/>
              <a:gd name="connsiteX15" fmla="*/ 60759 w 6572708"/>
              <a:gd name="connsiteY15" fmla="*/ 6667761 h 6858000"/>
              <a:gd name="connsiteX16" fmla="*/ 44882 w 6572708"/>
              <a:gd name="connsiteY16" fmla="*/ 6635203 h 6858000"/>
              <a:gd name="connsiteX17" fmla="*/ 38884 w 6572708"/>
              <a:gd name="connsiteY17" fmla="*/ 6601215 h 6858000"/>
              <a:gd name="connsiteX18" fmla="*/ 24537 w 6572708"/>
              <a:gd name="connsiteY18" fmla="*/ 6599857 h 6858000"/>
              <a:gd name="connsiteX19" fmla="*/ 30487 w 6572708"/>
              <a:gd name="connsiteY19" fmla="*/ 6582849 h 6858000"/>
              <a:gd name="connsiteX20" fmla="*/ 30797 w 6572708"/>
              <a:gd name="connsiteY20" fmla="*/ 6536021 h 6858000"/>
              <a:gd name="connsiteX21" fmla="*/ 10629 w 6572708"/>
              <a:gd name="connsiteY21" fmla="*/ 6483343 h 6858000"/>
              <a:gd name="connsiteX22" fmla="*/ 16211 w 6572708"/>
              <a:gd name="connsiteY22" fmla="*/ 6402087 h 6858000"/>
              <a:gd name="connsiteX23" fmla="*/ 25932 w 6572708"/>
              <a:gd name="connsiteY23" fmla="*/ 6321765 h 6858000"/>
              <a:gd name="connsiteX24" fmla="*/ 31488 w 6572708"/>
              <a:gd name="connsiteY24" fmla="*/ 6292746 h 6858000"/>
              <a:gd name="connsiteX25" fmla="*/ 32413 w 6572708"/>
              <a:gd name="connsiteY25" fmla="*/ 6240744 h 6858000"/>
              <a:gd name="connsiteX26" fmla="*/ 34430 w 6572708"/>
              <a:gd name="connsiteY26" fmla="*/ 6206738 h 6858000"/>
              <a:gd name="connsiteX27" fmla="*/ 55689 w 6572708"/>
              <a:gd name="connsiteY27" fmla="*/ 6203389 h 6858000"/>
              <a:gd name="connsiteX28" fmla="*/ 63475 w 6572708"/>
              <a:gd name="connsiteY28" fmla="*/ 6172740 h 6858000"/>
              <a:gd name="connsiteX29" fmla="*/ 50070 w 6572708"/>
              <a:gd name="connsiteY29" fmla="*/ 6141398 h 6858000"/>
              <a:gd name="connsiteX30" fmla="*/ 52252 w 6572708"/>
              <a:gd name="connsiteY30" fmla="*/ 6103364 h 6858000"/>
              <a:gd name="connsiteX31" fmla="*/ 53329 w 6572708"/>
              <a:gd name="connsiteY31" fmla="*/ 6080619 h 6858000"/>
              <a:gd name="connsiteX32" fmla="*/ 73573 w 6572708"/>
              <a:gd name="connsiteY32" fmla="*/ 6019868 h 6858000"/>
              <a:gd name="connsiteX33" fmla="*/ 149610 w 6572708"/>
              <a:gd name="connsiteY33" fmla="*/ 5918672 h 6858000"/>
              <a:gd name="connsiteX34" fmla="*/ 160505 w 6572708"/>
              <a:gd name="connsiteY34" fmla="*/ 5887690 h 6858000"/>
              <a:gd name="connsiteX35" fmla="*/ 156200 w 6572708"/>
              <a:gd name="connsiteY35" fmla="*/ 5882649 h 6858000"/>
              <a:gd name="connsiteX36" fmla="*/ 194213 w 6572708"/>
              <a:gd name="connsiteY36" fmla="*/ 5841953 h 6858000"/>
              <a:gd name="connsiteX37" fmla="*/ 203216 w 6572708"/>
              <a:gd name="connsiteY37" fmla="*/ 5777927 h 6858000"/>
              <a:gd name="connsiteX38" fmla="*/ 202536 w 6572708"/>
              <a:gd name="connsiteY38" fmla="*/ 5728879 h 6858000"/>
              <a:gd name="connsiteX39" fmla="*/ 205380 w 6572708"/>
              <a:gd name="connsiteY39" fmla="*/ 5701696 h 6858000"/>
              <a:gd name="connsiteX40" fmla="*/ 203870 w 6572708"/>
              <a:gd name="connsiteY40" fmla="*/ 5681563 h 6858000"/>
              <a:gd name="connsiteX41" fmla="*/ 219294 w 6572708"/>
              <a:gd name="connsiteY41" fmla="*/ 5632219 h 6858000"/>
              <a:gd name="connsiteX42" fmla="*/ 252910 w 6572708"/>
              <a:gd name="connsiteY42" fmla="*/ 5551224 h 6858000"/>
              <a:gd name="connsiteX43" fmla="*/ 258253 w 6572708"/>
              <a:gd name="connsiteY43" fmla="*/ 5533854 h 6858000"/>
              <a:gd name="connsiteX44" fmla="*/ 255640 w 6572708"/>
              <a:gd name="connsiteY44" fmla="*/ 5518422 h 6858000"/>
              <a:gd name="connsiteX45" fmla="*/ 248756 w 6572708"/>
              <a:gd name="connsiteY45" fmla="*/ 5514403 h 6858000"/>
              <a:gd name="connsiteX46" fmla="*/ 250538 w 6572708"/>
              <a:gd name="connsiteY46" fmla="*/ 5504771 h 6858000"/>
              <a:gd name="connsiteX47" fmla="*/ 249507 w 6572708"/>
              <a:gd name="connsiteY47" fmla="*/ 5502102 h 6858000"/>
              <a:gd name="connsiteX48" fmla="*/ 245101 w 6572708"/>
              <a:gd name="connsiteY48" fmla="*/ 5486913 h 6858000"/>
              <a:gd name="connsiteX49" fmla="*/ 273088 w 6572708"/>
              <a:gd name="connsiteY49" fmla="*/ 5457083 h 6858000"/>
              <a:gd name="connsiteX50" fmla="*/ 276759 w 6572708"/>
              <a:gd name="connsiteY50" fmla="*/ 5418245 h 6858000"/>
              <a:gd name="connsiteX51" fmla="*/ 314712 w 6572708"/>
              <a:gd name="connsiteY51" fmla="*/ 5305770 h 6858000"/>
              <a:gd name="connsiteX52" fmla="*/ 320056 w 6572708"/>
              <a:gd name="connsiteY52" fmla="*/ 5298784 h 6858000"/>
              <a:gd name="connsiteX53" fmla="*/ 320763 w 6572708"/>
              <a:gd name="connsiteY53" fmla="*/ 5282149 h 6858000"/>
              <a:gd name="connsiteX54" fmla="*/ 325879 w 6572708"/>
              <a:gd name="connsiteY54" fmla="*/ 5270957 h 6858000"/>
              <a:gd name="connsiteX55" fmla="*/ 318913 w 6572708"/>
              <a:gd name="connsiteY55" fmla="*/ 5268991 h 6858000"/>
              <a:gd name="connsiteX56" fmla="*/ 317758 w 6572708"/>
              <a:gd name="connsiteY56" fmla="*/ 5250149 h 6858000"/>
              <a:gd name="connsiteX57" fmla="*/ 317275 w 6572708"/>
              <a:gd name="connsiteY57" fmla="*/ 5230130 h 6858000"/>
              <a:gd name="connsiteX58" fmla="*/ 329641 w 6572708"/>
              <a:gd name="connsiteY58" fmla="*/ 5216534 h 6858000"/>
              <a:gd name="connsiteX59" fmla="*/ 329088 w 6572708"/>
              <a:gd name="connsiteY59" fmla="*/ 5211732 h 6858000"/>
              <a:gd name="connsiteX60" fmla="*/ 291324 w 6572708"/>
              <a:gd name="connsiteY60" fmla="*/ 5147635 h 6858000"/>
              <a:gd name="connsiteX61" fmla="*/ 299864 w 6572708"/>
              <a:gd name="connsiteY61" fmla="*/ 5063838 h 6858000"/>
              <a:gd name="connsiteX62" fmla="*/ 323140 w 6572708"/>
              <a:gd name="connsiteY62" fmla="*/ 5036513 h 6858000"/>
              <a:gd name="connsiteX63" fmla="*/ 323855 w 6572708"/>
              <a:gd name="connsiteY63" fmla="*/ 4827737 h 6858000"/>
              <a:gd name="connsiteX64" fmla="*/ 333687 w 6572708"/>
              <a:gd name="connsiteY64" fmla="*/ 4774692 h 6858000"/>
              <a:gd name="connsiteX65" fmla="*/ 322637 w 6572708"/>
              <a:gd name="connsiteY65" fmla="*/ 4727427 h 6858000"/>
              <a:gd name="connsiteX66" fmla="*/ 330798 w 6572708"/>
              <a:gd name="connsiteY66" fmla="*/ 4708193 h 6858000"/>
              <a:gd name="connsiteX67" fmla="*/ 332420 w 6572708"/>
              <a:gd name="connsiteY67" fmla="*/ 4704882 h 6858000"/>
              <a:gd name="connsiteX68" fmla="*/ 334216 w 6572708"/>
              <a:gd name="connsiteY68" fmla="*/ 4691500 h 6858000"/>
              <a:gd name="connsiteX69" fmla="*/ 340601 w 6572708"/>
              <a:gd name="connsiteY69" fmla="*/ 4687895 h 6858000"/>
              <a:gd name="connsiteX70" fmla="*/ 347516 w 6572708"/>
              <a:gd name="connsiteY70" fmla="*/ 4667873 h 6858000"/>
              <a:gd name="connsiteX71" fmla="*/ 349175 w 6572708"/>
              <a:gd name="connsiteY71" fmla="*/ 4643189 h 6858000"/>
              <a:gd name="connsiteX72" fmla="*/ 350492 w 6572708"/>
              <a:gd name="connsiteY72" fmla="*/ 4525833 h 6858000"/>
              <a:gd name="connsiteX73" fmla="*/ 355031 w 6572708"/>
              <a:gd name="connsiteY73" fmla="*/ 4455649 h 6858000"/>
              <a:gd name="connsiteX74" fmla="*/ 362651 w 6572708"/>
              <a:gd name="connsiteY74" fmla="*/ 4429036 h 6858000"/>
              <a:gd name="connsiteX75" fmla="*/ 369327 w 6572708"/>
              <a:gd name="connsiteY75" fmla="*/ 4391840 h 6858000"/>
              <a:gd name="connsiteX76" fmla="*/ 371272 w 6572708"/>
              <a:gd name="connsiteY76" fmla="*/ 4358845 h 6858000"/>
              <a:gd name="connsiteX77" fmla="*/ 382342 w 6572708"/>
              <a:gd name="connsiteY77" fmla="*/ 4333764 h 6858000"/>
              <a:gd name="connsiteX78" fmla="*/ 381365 w 6572708"/>
              <a:gd name="connsiteY78" fmla="*/ 4331730 h 6858000"/>
              <a:gd name="connsiteX79" fmla="*/ 364244 w 6572708"/>
              <a:gd name="connsiteY79" fmla="*/ 4309700 h 6858000"/>
              <a:gd name="connsiteX80" fmla="*/ 363377 w 6572708"/>
              <a:gd name="connsiteY80" fmla="*/ 4285388 h 6858000"/>
              <a:gd name="connsiteX81" fmla="*/ 356642 w 6572708"/>
              <a:gd name="connsiteY81" fmla="*/ 4271714 h 6858000"/>
              <a:gd name="connsiteX82" fmla="*/ 357697 w 6572708"/>
              <a:gd name="connsiteY82" fmla="*/ 4266169 h 6858000"/>
              <a:gd name="connsiteX83" fmla="*/ 356998 w 6572708"/>
              <a:gd name="connsiteY83" fmla="*/ 4247672 h 6858000"/>
              <a:gd name="connsiteX84" fmla="*/ 357549 w 6572708"/>
              <a:gd name="connsiteY84" fmla="*/ 4237120 h 6858000"/>
              <a:gd name="connsiteX85" fmla="*/ 358116 w 6572708"/>
              <a:gd name="connsiteY85" fmla="*/ 4232936 h 6858000"/>
              <a:gd name="connsiteX86" fmla="*/ 366243 w 6572708"/>
              <a:gd name="connsiteY86" fmla="*/ 4224051 h 6858000"/>
              <a:gd name="connsiteX87" fmla="*/ 363841 w 6572708"/>
              <a:gd name="connsiteY87" fmla="*/ 4211782 h 6858000"/>
              <a:gd name="connsiteX88" fmla="*/ 372159 w 6572708"/>
              <a:gd name="connsiteY88" fmla="*/ 4198810 h 6858000"/>
              <a:gd name="connsiteX89" fmla="*/ 366211 w 6572708"/>
              <a:gd name="connsiteY89" fmla="*/ 4195262 h 6858000"/>
              <a:gd name="connsiteX90" fmla="*/ 360561 w 6572708"/>
              <a:gd name="connsiteY90" fmla="*/ 4184054 h 6858000"/>
              <a:gd name="connsiteX91" fmla="*/ 368375 w 6572708"/>
              <a:gd name="connsiteY91" fmla="*/ 4175099 h 6858000"/>
              <a:gd name="connsiteX92" fmla="*/ 373972 w 6572708"/>
              <a:gd name="connsiteY92" fmla="*/ 4155792 h 6858000"/>
              <a:gd name="connsiteX93" fmla="*/ 373150 w 6572708"/>
              <a:gd name="connsiteY93" fmla="*/ 4150364 h 6858000"/>
              <a:gd name="connsiteX94" fmla="*/ 383773 w 6572708"/>
              <a:gd name="connsiteY94" fmla="*/ 4132084 h 6858000"/>
              <a:gd name="connsiteX95" fmla="*/ 389140 w 6572708"/>
              <a:gd name="connsiteY95" fmla="*/ 4115873 h 6858000"/>
              <a:gd name="connsiteX96" fmla="*/ 378846 w 6572708"/>
              <a:gd name="connsiteY96" fmla="*/ 4082551 h 6858000"/>
              <a:gd name="connsiteX97" fmla="*/ 368001 w 6572708"/>
              <a:gd name="connsiteY97" fmla="*/ 3968090 h 6858000"/>
              <a:gd name="connsiteX98" fmla="*/ 372661 w 6572708"/>
              <a:gd name="connsiteY98" fmla="*/ 3881355 h 6858000"/>
              <a:gd name="connsiteX99" fmla="*/ 379210 w 6572708"/>
              <a:gd name="connsiteY99" fmla="*/ 3850569 h 6858000"/>
              <a:gd name="connsiteX100" fmla="*/ 389880 w 6572708"/>
              <a:gd name="connsiteY100" fmla="*/ 3798988 h 6858000"/>
              <a:gd name="connsiteX101" fmla="*/ 409909 w 6572708"/>
              <a:gd name="connsiteY101" fmla="*/ 3760424 h 6858000"/>
              <a:gd name="connsiteX102" fmla="*/ 414051 w 6572708"/>
              <a:gd name="connsiteY102" fmla="*/ 3717298 h 6858000"/>
              <a:gd name="connsiteX103" fmla="*/ 399424 w 6572708"/>
              <a:gd name="connsiteY103" fmla="*/ 3707291 h 6858000"/>
              <a:gd name="connsiteX104" fmla="*/ 394460 w 6572708"/>
              <a:gd name="connsiteY104" fmla="*/ 3673415 h 6858000"/>
              <a:gd name="connsiteX105" fmla="*/ 408918 w 6572708"/>
              <a:gd name="connsiteY105" fmla="*/ 3661155 h 6858000"/>
              <a:gd name="connsiteX106" fmla="*/ 425028 w 6572708"/>
              <a:gd name="connsiteY106" fmla="*/ 3591166 h 6858000"/>
              <a:gd name="connsiteX107" fmla="*/ 430292 w 6572708"/>
              <a:gd name="connsiteY107" fmla="*/ 3550801 h 6858000"/>
              <a:gd name="connsiteX108" fmla="*/ 437149 w 6572708"/>
              <a:gd name="connsiteY108" fmla="*/ 3497399 h 6858000"/>
              <a:gd name="connsiteX109" fmla="*/ 442017 w 6572708"/>
              <a:gd name="connsiteY109" fmla="*/ 3474143 h 6858000"/>
              <a:gd name="connsiteX110" fmla="*/ 437175 w 6572708"/>
              <a:gd name="connsiteY110" fmla="*/ 3463057 h 6858000"/>
              <a:gd name="connsiteX111" fmla="*/ 438483 w 6572708"/>
              <a:gd name="connsiteY111" fmla="*/ 3457563 h 6858000"/>
              <a:gd name="connsiteX112" fmla="*/ 438642 w 6572708"/>
              <a:gd name="connsiteY112" fmla="*/ 3439053 h 6858000"/>
              <a:gd name="connsiteX113" fmla="*/ 439678 w 6572708"/>
              <a:gd name="connsiteY113" fmla="*/ 3428537 h 6858000"/>
              <a:gd name="connsiteX114" fmla="*/ 440437 w 6572708"/>
              <a:gd name="connsiteY114" fmla="*/ 3424381 h 6858000"/>
              <a:gd name="connsiteX115" fmla="*/ 448781 w 6572708"/>
              <a:gd name="connsiteY115" fmla="*/ 3416042 h 6858000"/>
              <a:gd name="connsiteX116" fmla="*/ 448765 w 6572708"/>
              <a:gd name="connsiteY116" fmla="*/ 3414504 h 6858000"/>
              <a:gd name="connsiteX117" fmla="*/ 447134 w 6572708"/>
              <a:gd name="connsiteY117" fmla="*/ 3403498 h 6858000"/>
              <a:gd name="connsiteX118" fmla="*/ 452387 w 6572708"/>
              <a:gd name="connsiteY118" fmla="*/ 3396070 h 6858000"/>
              <a:gd name="connsiteX119" fmla="*/ 453996 w 6572708"/>
              <a:gd name="connsiteY119" fmla="*/ 3389553 h 6858000"/>
              <a:gd name="connsiteX120" fmla="*/ 450265 w 6572708"/>
              <a:gd name="connsiteY120" fmla="*/ 3387098 h 6858000"/>
              <a:gd name="connsiteX121" fmla="*/ 445137 w 6572708"/>
              <a:gd name="connsiteY121" fmla="*/ 3375655 h 6858000"/>
              <a:gd name="connsiteX122" fmla="*/ 453359 w 6572708"/>
              <a:gd name="connsiteY122" fmla="*/ 3367050 h 6858000"/>
              <a:gd name="connsiteX123" fmla="*/ 459842 w 6572708"/>
              <a:gd name="connsiteY123" fmla="*/ 3348005 h 6858000"/>
              <a:gd name="connsiteX124" fmla="*/ 459268 w 6572708"/>
              <a:gd name="connsiteY124" fmla="*/ 3342546 h 6858000"/>
              <a:gd name="connsiteX125" fmla="*/ 470590 w 6572708"/>
              <a:gd name="connsiteY125" fmla="*/ 3324958 h 6858000"/>
              <a:gd name="connsiteX126" fmla="*/ 468579 w 6572708"/>
              <a:gd name="connsiteY126" fmla="*/ 3306990 h 6858000"/>
              <a:gd name="connsiteX127" fmla="*/ 480123 w 6572708"/>
              <a:gd name="connsiteY127" fmla="*/ 3295094 h 6858000"/>
              <a:gd name="connsiteX128" fmla="*/ 482298 w 6572708"/>
              <a:gd name="connsiteY128" fmla="*/ 3293541 h 6858000"/>
              <a:gd name="connsiteX129" fmla="*/ 489102 w 6572708"/>
              <a:gd name="connsiteY129" fmla="*/ 3262198 h 6858000"/>
              <a:gd name="connsiteX130" fmla="*/ 497561 w 6572708"/>
              <a:gd name="connsiteY130" fmla="*/ 3253284 h 6858000"/>
              <a:gd name="connsiteX131" fmla="*/ 522157 w 6572708"/>
              <a:gd name="connsiteY131" fmla="*/ 3192563 h 6858000"/>
              <a:gd name="connsiteX132" fmla="*/ 529302 w 6572708"/>
              <a:gd name="connsiteY132" fmla="*/ 3175520 h 6858000"/>
              <a:gd name="connsiteX133" fmla="*/ 528284 w 6572708"/>
              <a:gd name="connsiteY133" fmla="*/ 3160058 h 6858000"/>
              <a:gd name="connsiteX134" fmla="*/ 521806 w 6572708"/>
              <a:gd name="connsiteY134" fmla="*/ 3155764 h 6858000"/>
              <a:gd name="connsiteX135" fmla="*/ 524589 w 6572708"/>
              <a:gd name="connsiteY135" fmla="*/ 3146261 h 6858000"/>
              <a:gd name="connsiteX136" fmla="*/ 523832 w 6572708"/>
              <a:gd name="connsiteY136" fmla="*/ 3143561 h 6858000"/>
              <a:gd name="connsiteX137" fmla="*/ 520994 w 6572708"/>
              <a:gd name="connsiteY137" fmla="*/ 3128263 h 6858000"/>
              <a:gd name="connsiteX138" fmla="*/ 552091 w 6572708"/>
              <a:gd name="connsiteY138" fmla="*/ 3099818 h 6858000"/>
              <a:gd name="connsiteX139" fmla="*/ 559786 w 6572708"/>
              <a:gd name="connsiteY139" fmla="*/ 3061351 h 6858000"/>
              <a:gd name="connsiteX140" fmla="*/ 636543 w 6572708"/>
              <a:gd name="connsiteY140" fmla="*/ 2921137 h 6858000"/>
              <a:gd name="connsiteX141" fmla="*/ 618216 w 6572708"/>
              <a:gd name="connsiteY141" fmla="*/ 2895965 h 6858000"/>
              <a:gd name="connsiteX142" fmla="*/ 638919 w 6572708"/>
              <a:gd name="connsiteY142" fmla="*/ 2837255 h 6858000"/>
              <a:gd name="connsiteX143" fmla="*/ 724973 w 6572708"/>
              <a:gd name="connsiteY143" fmla="*/ 2755713 h 6858000"/>
              <a:gd name="connsiteX144" fmla="*/ 765538 w 6572708"/>
              <a:gd name="connsiteY144" fmla="*/ 2648081 h 6858000"/>
              <a:gd name="connsiteX145" fmla="*/ 780267 w 6572708"/>
              <a:gd name="connsiteY145" fmla="*/ 2641879 h 6858000"/>
              <a:gd name="connsiteX146" fmla="*/ 790836 w 6572708"/>
              <a:gd name="connsiteY146" fmla="*/ 2632919 h 6858000"/>
              <a:gd name="connsiteX147" fmla="*/ 790328 w 6572708"/>
              <a:gd name="connsiteY147" fmla="*/ 2631229 h 6858000"/>
              <a:gd name="connsiteX148" fmla="*/ 797257 w 6572708"/>
              <a:gd name="connsiteY148" fmla="*/ 2619054 h 6858000"/>
              <a:gd name="connsiteX149" fmla="*/ 802383 w 6572708"/>
              <a:gd name="connsiteY149" fmla="*/ 2617568 h 6858000"/>
              <a:gd name="connsiteX150" fmla="*/ 808267 w 6572708"/>
              <a:gd name="connsiteY150" fmla="*/ 2609586 h 6858000"/>
              <a:gd name="connsiteX151" fmla="*/ 822908 w 6572708"/>
              <a:gd name="connsiteY151" fmla="*/ 2594856 h 6858000"/>
              <a:gd name="connsiteX152" fmla="*/ 822791 w 6572708"/>
              <a:gd name="connsiteY152" fmla="*/ 2591164 h 6858000"/>
              <a:gd name="connsiteX153" fmla="*/ 840423 w 6572708"/>
              <a:gd name="connsiteY153" fmla="*/ 2567492 h 6858000"/>
              <a:gd name="connsiteX154" fmla="*/ 839313 w 6572708"/>
              <a:gd name="connsiteY154" fmla="*/ 2566722 h 6858000"/>
              <a:gd name="connsiteX155" fmla="*/ 838361 w 6572708"/>
              <a:gd name="connsiteY155" fmla="*/ 2558109 h 6858000"/>
              <a:gd name="connsiteX156" fmla="*/ 839637 w 6572708"/>
              <a:gd name="connsiteY156" fmla="*/ 2542662 h 6858000"/>
              <a:gd name="connsiteX157" fmla="*/ 825800 w 6572708"/>
              <a:gd name="connsiteY157" fmla="*/ 2501548 h 6858000"/>
              <a:gd name="connsiteX158" fmla="*/ 844035 w 6572708"/>
              <a:gd name="connsiteY158" fmla="*/ 2476819 h 6858000"/>
              <a:gd name="connsiteX159" fmla="*/ 846972 w 6572708"/>
              <a:gd name="connsiteY159" fmla="*/ 2471590 h 6858000"/>
              <a:gd name="connsiteX160" fmla="*/ 846730 w 6572708"/>
              <a:gd name="connsiteY160" fmla="*/ 2471378 h 6858000"/>
              <a:gd name="connsiteX161" fmla="*/ 849228 w 6572708"/>
              <a:gd name="connsiteY161" fmla="*/ 2465654 h 6858000"/>
              <a:gd name="connsiteX162" fmla="*/ 852330 w 6572708"/>
              <a:gd name="connsiteY162" fmla="*/ 2462052 h 6858000"/>
              <a:gd name="connsiteX163" fmla="*/ 858029 w 6572708"/>
              <a:gd name="connsiteY163" fmla="*/ 2451906 h 6858000"/>
              <a:gd name="connsiteX164" fmla="*/ 857986 w 6572708"/>
              <a:gd name="connsiteY164" fmla="*/ 2447716 h 6858000"/>
              <a:gd name="connsiteX165" fmla="*/ 855075 w 6572708"/>
              <a:gd name="connsiteY165" fmla="*/ 2445047 h 6858000"/>
              <a:gd name="connsiteX166" fmla="*/ 856006 w 6572708"/>
              <a:gd name="connsiteY166" fmla="*/ 2444265 h 6858000"/>
              <a:gd name="connsiteX167" fmla="*/ 856444 w 6572708"/>
              <a:gd name="connsiteY167" fmla="*/ 2421759 h 6858000"/>
              <a:gd name="connsiteX168" fmla="*/ 868981 w 6572708"/>
              <a:gd name="connsiteY168" fmla="*/ 2375200 h 6858000"/>
              <a:gd name="connsiteX169" fmla="*/ 880811 w 6572708"/>
              <a:gd name="connsiteY169" fmla="*/ 2350147 h 6858000"/>
              <a:gd name="connsiteX170" fmla="*/ 908124 w 6572708"/>
              <a:gd name="connsiteY170" fmla="*/ 2279761 h 6858000"/>
              <a:gd name="connsiteX171" fmla="*/ 931678 w 6572708"/>
              <a:gd name="connsiteY171" fmla="*/ 2207772 h 6858000"/>
              <a:gd name="connsiteX172" fmla="*/ 921761 w 6572708"/>
              <a:gd name="connsiteY172" fmla="*/ 2164302 h 6858000"/>
              <a:gd name="connsiteX173" fmla="*/ 923058 w 6572708"/>
              <a:gd name="connsiteY173" fmla="*/ 2160162 h 6858000"/>
              <a:gd name="connsiteX174" fmla="*/ 931663 w 6572708"/>
              <a:gd name="connsiteY174" fmla="*/ 2151458 h 6858000"/>
              <a:gd name="connsiteX175" fmla="*/ 935730 w 6572708"/>
              <a:gd name="connsiteY175" fmla="*/ 2148616 h 6858000"/>
              <a:gd name="connsiteX176" fmla="*/ 939910 w 6572708"/>
              <a:gd name="connsiteY176" fmla="*/ 2143540 h 6858000"/>
              <a:gd name="connsiteX177" fmla="*/ 939746 w 6572708"/>
              <a:gd name="connsiteY177" fmla="*/ 2143278 h 6858000"/>
              <a:gd name="connsiteX178" fmla="*/ 944182 w 6572708"/>
              <a:gd name="connsiteY178" fmla="*/ 2138791 h 6858000"/>
              <a:gd name="connsiteX179" fmla="*/ 969240 w 6572708"/>
              <a:gd name="connsiteY179" fmla="*/ 2118565 h 6858000"/>
              <a:gd name="connsiteX180" fmla="*/ 969333 w 6572708"/>
              <a:gd name="connsiteY180" fmla="*/ 2074914 h 6858000"/>
              <a:gd name="connsiteX181" fmla="*/ 975462 w 6572708"/>
              <a:gd name="connsiteY181" fmla="*/ 2059981 h 6858000"/>
              <a:gd name="connsiteX182" fmla="*/ 977313 w 6572708"/>
              <a:gd name="connsiteY182" fmla="*/ 2051279 h 6858000"/>
              <a:gd name="connsiteX183" fmla="*/ 976512 w 6572708"/>
              <a:gd name="connsiteY183" fmla="*/ 2050269 h 6858000"/>
              <a:gd name="connsiteX184" fmla="*/ 1000665 w 6572708"/>
              <a:gd name="connsiteY184" fmla="*/ 2030946 h 6858000"/>
              <a:gd name="connsiteX185" fmla="*/ 1001735 w 6572708"/>
              <a:gd name="connsiteY185" fmla="*/ 2027284 h 6858000"/>
              <a:gd name="connsiteX186" fmla="*/ 1020214 w 6572708"/>
              <a:gd name="connsiteY186" fmla="*/ 2016095 h 6858000"/>
              <a:gd name="connsiteX187" fmla="*/ 1028302 w 6572708"/>
              <a:gd name="connsiteY187" fmla="*/ 2009567 h 6858000"/>
              <a:gd name="connsiteX188" fmla="*/ 1033598 w 6572708"/>
              <a:gd name="connsiteY188" fmla="*/ 2009267 h 6858000"/>
              <a:gd name="connsiteX189" fmla="*/ 1044008 w 6572708"/>
              <a:gd name="connsiteY189" fmla="*/ 1998844 h 6858000"/>
              <a:gd name="connsiteX190" fmla="*/ 1044069 w 6572708"/>
              <a:gd name="connsiteY190" fmla="*/ 1997063 h 6858000"/>
              <a:gd name="connsiteX191" fmla="*/ 1056878 w 6572708"/>
              <a:gd name="connsiteY191" fmla="*/ 1990634 h 6858000"/>
              <a:gd name="connsiteX192" fmla="*/ 1072722 w 6572708"/>
              <a:gd name="connsiteY192" fmla="*/ 1987868 h 6858000"/>
              <a:gd name="connsiteX193" fmla="*/ 1145252 w 6572708"/>
              <a:gd name="connsiteY193" fmla="*/ 1891028 h 6858000"/>
              <a:gd name="connsiteX194" fmla="*/ 1252278 w 6572708"/>
              <a:gd name="connsiteY194" fmla="*/ 1830226 h 6858000"/>
              <a:gd name="connsiteX195" fmla="*/ 1290501 w 6572708"/>
              <a:gd name="connsiteY195" fmla="*/ 1777081 h 6858000"/>
              <a:gd name="connsiteX196" fmla="*/ 1281278 w 6572708"/>
              <a:gd name="connsiteY196" fmla="*/ 1748115 h 6858000"/>
              <a:gd name="connsiteX197" fmla="*/ 1398273 w 6572708"/>
              <a:gd name="connsiteY197" fmla="*/ 1627389 h 6858000"/>
              <a:gd name="connsiteX198" fmla="*/ 1417786 w 6572708"/>
              <a:gd name="connsiteY198" fmla="*/ 1591233 h 6858000"/>
              <a:gd name="connsiteX199" fmla="*/ 1456144 w 6572708"/>
              <a:gd name="connsiteY199" fmla="*/ 1570271 h 6858000"/>
              <a:gd name="connsiteX200" fmla="*/ 1458351 w 6572708"/>
              <a:gd name="connsiteY200" fmla="*/ 1554550 h 6858000"/>
              <a:gd name="connsiteX201" fmla="*/ 1458500 w 6572708"/>
              <a:gd name="connsiteY201" fmla="*/ 1551719 h 6858000"/>
              <a:gd name="connsiteX202" fmla="*/ 1464150 w 6572708"/>
              <a:gd name="connsiteY202" fmla="*/ 1542986 h 6858000"/>
              <a:gd name="connsiteX203" fmla="*/ 1459426 w 6572708"/>
              <a:gd name="connsiteY203" fmla="*/ 1537283 h 6858000"/>
              <a:gd name="connsiteX204" fmla="*/ 1463401 w 6572708"/>
              <a:gd name="connsiteY204" fmla="*/ 1521818 h 6858000"/>
              <a:gd name="connsiteX205" fmla="*/ 1475565 w 6572708"/>
              <a:gd name="connsiteY205" fmla="*/ 1506648 h 6858000"/>
              <a:gd name="connsiteX206" fmla="*/ 1540362 w 6572708"/>
              <a:gd name="connsiteY206" fmla="*/ 1438265 h 6858000"/>
              <a:gd name="connsiteX207" fmla="*/ 1575141 w 6572708"/>
              <a:gd name="connsiteY207" fmla="*/ 1395238 h 6858000"/>
              <a:gd name="connsiteX208" fmla="*/ 1582090 w 6572708"/>
              <a:gd name="connsiteY208" fmla="*/ 1375575 h 6858000"/>
              <a:gd name="connsiteX209" fmla="*/ 1596005 w 6572708"/>
              <a:gd name="connsiteY209" fmla="*/ 1350347 h 6858000"/>
              <a:gd name="connsiteX210" fmla="*/ 1615711 w 6572708"/>
              <a:gd name="connsiteY210" fmla="*/ 1303251 h 6858000"/>
              <a:gd name="connsiteX211" fmla="*/ 1650622 w 6572708"/>
              <a:gd name="connsiteY211" fmla="*/ 1244447 h 6858000"/>
              <a:gd name="connsiteX212" fmla="*/ 1702792 w 6572708"/>
              <a:gd name="connsiteY212" fmla="*/ 1215797 h 6858000"/>
              <a:gd name="connsiteX213" fmla="*/ 1700885 w 6572708"/>
              <a:gd name="connsiteY213" fmla="*/ 1209814 h 6858000"/>
              <a:gd name="connsiteX214" fmla="*/ 1723848 w 6572708"/>
              <a:gd name="connsiteY214" fmla="*/ 1183123 h 6858000"/>
              <a:gd name="connsiteX215" fmla="*/ 1759968 w 6572708"/>
              <a:gd name="connsiteY215" fmla="*/ 1166871 h 6858000"/>
              <a:gd name="connsiteX216" fmla="*/ 1767742 w 6572708"/>
              <a:gd name="connsiteY216" fmla="*/ 1158484 h 6858000"/>
              <a:gd name="connsiteX217" fmla="*/ 1774888 w 6572708"/>
              <a:gd name="connsiteY217" fmla="*/ 1141442 h 6858000"/>
              <a:gd name="connsiteX218" fmla="*/ 1773870 w 6572708"/>
              <a:gd name="connsiteY218" fmla="*/ 1125979 h 6858000"/>
              <a:gd name="connsiteX219" fmla="*/ 1767392 w 6572708"/>
              <a:gd name="connsiteY219" fmla="*/ 1121685 h 6858000"/>
              <a:gd name="connsiteX220" fmla="*/ 1770175 w 6572708"/>
              <a:gd name="connsiteY220" fmla="*/ 1112182 h 6858000"/>
              <a:gd name="connsiteX221" fmla="*/ 1769418 w 6572708"/>
              <a:gd name="connsiteY221" fmla="*/ 1109483 h 6858000"/>
              <a:gd name="connsiteX222" fmla="*/ 1766580 w 6572708"/>
              <a:gd name="connsiteY222" fmla="*/ 1094184 h 6858000"/>
              <a:gd name="connsiteX223" fmla="*/ 1797677 w 6572708"/>
              <a:gd name="connsiteY223" fmla="*/ 1065740 h 6858000"/>
              <a:gd name="connsiteX224" fmla="*/ 1805371 w 6572708"/>
              <a:gd name="connsiteY224" fmla="*/ 1027273 h 6858000"/>
              <a:gd name="connsiteX225" fmla="*/ 1882128 w 6572708"/>
              <a:gd name="connsiteY225" fmla="*/ 887059 h 6858000"/>
              <a:gd name="connsiteX226" fmla="*/ 1863801 w 6572708"/>
              <a:gd name="connsiteY226" fmla="*/ 861887 h 6858000"/>
              <a:gd name="connsiteX227" fmla="*/ 1884505 w 6572708"/>
              <a:gd name="connsiteY227" fmla="*/ 803177 h 6858000"/>
              <a:gd name="connsiteX228" fmla="*/ 1970558 w 6572708"/>
              <a:gd name="connsiteY228" fmla="*/ 721635 h 6858000"/>
              <a:gd name="connsiteX229" fmla="*/ 1974257 w 6572708"/>
              <a:gd name="connsiteY229" fmla="*/ 713733 h 6858000"/>
              <a:gd name="connsiteX230" fmla="*/ 1971701 w 6572708"/>
              <a:gd name="connsiteY230" fmla="*/ 704563 h 6858000"/>
              <a:gd name="connsiteX231" fmla="*/ 1966819 w 6572708"/>
              <a:gd name="connsiteY231" fmla="*/ 628924 h 6858000"/>
              <a:gd name="connsiteX232" fmla="*/ 1956004 w 6572708"/>
              <a:gd name="connsiteY232" fmla="*/ 621102 h 6858000"/>
              <a:gd name="connsiteX233" fmla="*/ 1948613 w 6572708"/>
              <a:gd name="connsiteY233" fmla="*/ 609156 h 6858000"/>
              <a:gd name="connsiteX234" fmla="*/ 1949145 w 6572708"/>
              <a:gd name="connsiteY234" fmla="*/ 606753 h 6858000"/>
              <a:gd name="connsiteX235" fmla="*/ 1944819 w 6572708"/>
              <a:gd name="connsiteY235" fmla="*/ 590072 h 6858000"/>
              <a:gd name="connsiteX236" fmla="*/ 1941001 w 6572708"/>
              <a:gd name="connsiteY236" fmla="*/ 588296 h 6858000"/>
              <a:gd name="connsiteX237" fmla="*/ 1937134 w 6572708"/>
              <a:gd name="connsiteY237" fmla="*/ 577443 h 6858000"/>
              <a:gd name="connsiteX238" fmla="*/ 1927092 w 6572708"/>
              <a:gd name="connsiteY238" fmla="*/ 557642 h 6858000"/>
              <a:gd name="connsiteX239" fmla="*/ 1927484 w 6572708"/>
              <a:gd name="connsiteY239" fmla="*/ 552451 h 6858000"/>
              <a:gd name="connsiteX240" fmla="*/ 1915874 w 6572708"/>
              <a:gd name="connsiteY240" fmla="*/ 520271 h 6858000"/>
              <a:gd name="connsiteX241" fmla="*/ 1916793 w 6572708"/>
              <a:gd name="connsiteY241" fmla="*/ 519123 h 6858000"/>
              <a:gd name="connsiteX242" fmla="*/ 1918236 w 6572708"/>
              <a:gd name="connsiteY242" fmla="*/ 506970 h 6858000"/>
              <a:gd name="connsiteX243" fmla="*/ 1918529 w 6572708"/>
              <a:gd name="connsiteY243" fmla="*/ 485354 h 6858000"/>
              <a:gd name="connsiteX244" fmla="*/ 1932556 w 6572708"/>
              <a:gd name="connsiteY244" fmla="*/ 426779 h 6858000"/>
              <a:gd name="connsiteX245" fmla="*/ 1920572 w 6572708"/>
              <a:gd name="connsiteY245" fmla="*/ 393150 h 6858000"/>
              <a:gd name="connsiteX246" fmla="*/ 1918744 w 6572708"/>
              <a:gd name="connsiteY246" fmla="*/ 385981 h 6858000"/>
              <a:gd name="connsiteX247" fmla="*/ 1918949 w 6572708"/>
              <a:gd name="connsiteY247" fmla="*/ 385674 h 6858000"/>
              <a:gd name="connsiteX248" fmla="*/ 1917499 w 6572708"/>
              <a:gd name="connsiteY248" fmla="*/ 377782 h 6858000"/>
              <a:gd name="connsiteX249" fmla="*/ 1915412 w 6572708"/>
              <a:gd name="connsiteY249" fmla="*/ 372914 h 6858000"/>
              <a:gd name="connsiteX250" fmla="*/ 1911865 w 6572708"/>
              <a:gd name="connsiteY250" fmla="*/ 359009 h 6858000"/>
              <a:gd name="connsiteX251" fmla="*/ 1912244 w 6572708"/>
              <a:gd name="connsiteY251" fmla="*/ 353121 h 6858000"/>
              <a:gd name="connsiteX252" fmla="*/ 1933610 w 6572708"/>
              <a:gd name="connsiteY252" fmla="*/ 297387 h 6858000"/>
              <a:gd name="connsiteX253" fmla="*/ 1939454 w 6572708"/>
              <a:gd name="connsiteY253" fmla="*/ 194719 h 6858000"/>
              <a:gd name="connsiteX254" fmla="*/ 1942001 w 6572708"/>
              <a:gd name="connsiteY254" fmla="*/ 93227 h 6858000"/>
              <a:gd name="connsiteX255" fmla="*/ 1941351 w 6572708"/>
              <a:gd name="connsiteY255" fmla="*/ 56555 h 6858000"/>
              <a:gd name="connsiteX256" fmla="*/ 1950955 w 6572708"/>
              <a:gd name="connsiteY256" fmla="*/ 5312 h 6858000"/>
              <a:gd name="connsiteX0" fmla="*/ 1949546 w 6572708"/>
              <a:gd name="connsiteY0" fmla="*/ 0 h 6858000"/>
              <a:gd name="connsiteX1" fmla="*/ 3317827 w 6572708"/>
              <a:gd name="connsiteY1" fmla="*/ 0 h 6858000"/>
              <a:gd name="connsiteX2" fmla="*/ 3831783 w 6572708"/>
              <a:gd name="connsiteY2" fmla="*/ 0 h 6858000"/>
              <a:gd name="connsiteX3" fmla="*/ 4727719 w 6572708"/>
              <a:gd name="connsiteY3" fmla="*/ 0 h 6858000"/>
              <a:gd name="connsiteX4" fmla="*/ 6096000 w 6572708"/>
              <a:gd name="connsiteY4" fmla="*/ 0 h 6858000"/>
              <a:gd name="connsiteX5" fmla="*/ 6572708 w 6572708"/>
              <a:gd name="connsiteY5" fmla="*/ 0 h 6858000"/>
              <a:gd name="connsiteX6" fmla="*/ 6572708 w 6572708"/>
              <a:gd name="connsiteY6" fmla="*/ 6858000 h 6858000"/>
              <a:gd name="connsiteX7" fmla="*/ 6096000 w 6572708"/>
              <a:gd name="connsiteY7" fmla="*/ 6858000 h 6858000"/>
              <a:gd name="connsiteX8" fmla="*/ 4727719 w 6572708"/>
              <a:gd name="connsiteY8" fmla="*/ 6858000 h 6858000"/>
              <a:gd name="connsiteX9" fmla="*/ 3831783 w 6572708"/>
              <a:gd name="connsiteY9" fmla="*/ 6858000 h 6858000"/>
              <a:gd name="connsiteX10" fmla="*/ 1368280 w 6572708"/>
              <a:gd name="connsiteY10" fmla="*/ 6858000 h 6858000"/>
              <a:gd name="connsiteX11" fmla="*/ 0 w 6572708"/>
              <a:gd name="connsiteY11" fmla="*/ 6858000 h 6858000"/>
              <a:gd name="connsiteX12" fmla="*/ 9990 w 6572708"/>
              <a:gd name="connsiteY12" fmla="*/ 6815347 h 6858000"/>
              <a:gd name="connsiteX13" fmla="*/ 11375 w 6572708"/>
              <a:gd name="connsiteY13" fmla="*/ 6764639 h 6858000"/>
              <a:gd name="connsiteX14" fmla="*/ 37994 w 6572708"/>
              <a:gd name="connsiteY14" fmla="*/ 6747193 h 6858000"/>
              <a:gd name="connsiteX15" fmla="*/ 60759 w 6572708"/>
              <a:gd name="connsiteY15" fmla="*/ 6667761 h 6858000"/>
              <a:gd name="connsiteX16" fmla="*/ 44882 w 6572708"/>
              <a:gd name="connsiteY16" fmla="*/ 6635203 h 6858000"/>
              <a:gd name="connsiteX17" fmla="*/ 38884 w 6572708"/>
              <a:gd name="connsiteY17" fmla="*/ 6601215 h 6858000"/>
              <a:gd name="connsiteX18" fmla="*/ 24537 w 6572708"/>
              <a:gd name="connsiteY18" fmla="*/ 6599857 h 6858000"/>
              <a:gd name="connsiteX19" fmla="*/ 30487 w 6572708"/>
              <a:gd name="connsiteY19" fmla="*/ 6582849 h 6858000"/>
              <a:gd name="connsiteX20" fmla="*/ 30797 w 6572708"/>
              <a:gd name="connsiteY20" fmla="*/ 6536021 h 6858000"/>
              <a:gd name="connsiteX21" fmla="*/ 10629 w 6572708"/>
              <a:gd name="connsiteY21" fmla="*/ 6483343 h 6858000"/>
              <a:gd name="connsiteX22" fmla="*/ 16211 w 6572708"/>
              <a:gd name="connsiteY22" fmla="*/ 6402087 h 6858000"/>
              <a:gd name="connsiteX23" fmla="*/ 25932 w 6572708"/>
              <a:gd name="connsiteY23" fmla="*/ 6321765 h 6858000"/>
              <a:gd name="connsiteX24" fmla="*/ 31488 w 6572708"/>
              <a:gd name="connsiteY24" fmla="*/ 6292746 h 6858000"/>
              <a:gd name="connsiteX25" fmla="*/ 32413 w 6572708"/>
              <a:gd name="connsiteY25" fmla="*/ 6240744 h 6858000"/>
              <a:gd name="connsiteX26" fmla="*/ 34430 w 6572708"/>
              <a:gd name="connsiteY26" fmla="*/ 6206738 h 6858000"/>
              <a:gd name="connsiteX27" fmla="*/ 55689 w 6572708"/>
              <a:gd name="connsiteY27" fmla="*/ 6203389 h 6858000"/>
              <a:gd name="connsiteX28" fmla="*/ 63475 w 6572708"/>
              <a:gd name="connsiteY28" fmla="*/ 6172740 h 6858000"/>
              <a:gd name="connsiteX29" fmla="*/ 50070 w 6572708"/>
              <a:gd name="connsiteY29" fmla="*/ 6141398 h 6858000"/>
              <a:gd name="connsiteX30" fmla="*/ 52252 w 6572708"/>
              <a:gd name="connsiteY30" fmla="*/ 6103364 h 6858000"/>
              <a:gd name="connsiteX31" fmla="*/ 53329 w 6572708"/>
              <a:gd name="connsiteY31" fmla="*/ 6080619 h 6858000"/>
              <a:gd name="connsiteX32" fmla="*/ 73573 w 6572708"/>
              <a:gd name="connsiteY32" fmla="*/ 6019868 h 6858000"/>
              <a:gd name="connsiteX33" fmla="*/ 149610 w 6572708"/>
              <a:gd name="connsiteY33" fmla="*/ 5918672 h 6858000"/>
              <a:gd name="connsiteX34" fmla="*/ 160505 w 6572708"/>
              <a:gd name="connsiteY34" fmla="*/ 5887690 h 6858000"/>
              <a:gd name="connsiteX35" fmla="*/ 156200 w 6572708"/>
              <a:gd name="connsiteY35" fmla="*/ 5882649 h 6858000"/>
              <a:gd name="connsiteX36" fmla="*/ 194213 w 6572708"/>
              <a:gd name="connsiteY36" fmla="*/ 5841953 h 6858000"/>
              <a:gd name="connsiteX37" fmla="*/ 203216 w 6572708"/>
              <a:gd name="connsiteY37" fmla="*/ 5777927 h 6858000"/>
              <a:gd name="connsiteX38" fmla="*/ 202536 w 6572708"/>
              <a:gd name="connsiteY38" fmla="*/ 5728879 h 6858000"/>
              <a:gd name="connsiteX39" fmla="*/ 205380 w 6572708"/>
              <a:gd name="connsiteY39" fmla="*/ 5701696 h 6858000"/>
              <a:gd name="connsiteX40" fmla="*/ 203870 w 6572708"/>
              <a:gd name="connsiteY40" fmla="*/ 5681563 h 6858000"/>
              <a:gd name="connsiteX41" fmla="*/ 219294 w 6572708"/>
              <a:gd name="connsiteY41" fmla="*/ 5632219 h 6858000"/>
              <a:gd name="connsiteX42" fmla="*/ 252910 w 6572708"/>
              <a:gd name="connsiteY42" fmla="*/ 5551224 h 6858000"/>
              <a:gd name="connsiteX43" fmla="*/ 258253 w 6572708"/>
              <a:gd name="connsiteY43" fmla="*/ 5533854 h 6858000"/>
              <a:gd name="connsiteX44" fmla="*/ 255640 w 6572708"/>
              <a:gd name="connsiteY44" fmla="*/ 5518422 h 6858000"/>
              <a:gd name="connsiteX45" fmla="*/ 248756 w 6572708"/>
              <a:gd name="connsiteY45" fmla="*/ 5514403 h 6858000"/>
              <a:gd name="connsiteX46" fmla="*/ 250538 w 6572708"/>
              <a:gd name="connsiteY46" fmla="*/ 5504771 h 6858000"/>
              <a:gd name="connsiteX47" fmla="*/ 249507 w 6572708"/>
              <a:gd name="connsiteY47" fmla="*/ 5502102 h 6858000"/>
              <a:gd name="connsiteX48" fmla="*/ 245101 w 6572708"/>
              <a:gd name="connsiteY48" fmla="*/ 5486913 h 6858000"/>
              <a:gd name="connsiteX49" fmla="*/ 273088 w 6572708"/>
              <a:gd name="connsiteY49" fmla="*/ 5457083 h 6858000"/>
              <a:gd name="connsiteX50" fmla="*/ 276759 w 6572708"/>
              <a:gd name="connsiteY50" fmla="*/ 5418245 h 6858000"/>
              <a:gd name="connsiteX51" fmla="*/ 314712 w 6572708"/>
              <a:gd name="connsiteY51" fmla="*/ 5305770 h 6858000"/>
              <a:gd name="connsiteX52" fmla="*/ 320056 w 6572708"/>
              <a:gd name="connsiteY52" fmla="*/ 5298784 h 6858000"/>
              <a:gd name="connsiteX53" fmla="*/ 320763 w 6572708"/>
              <a:gd name="connsiteY53" fmla="*/ 5282149 h 6858000"/>
              <a:gd name="connsiteX54" fmla="*/ 325879 w 6572708"/>
              <a:gd name="connsiteY54" fmla="*/ 5270957 h 6858000"/>
              <a:gd name="connsiteX55" fmla="*/ 318913 w 6572708"/>
              <a:gd name="connsiteY55" fmla="*/ 5268991 h 6858000"/>
              <a:gd name="connsiteX56" fmla="*/ 317758 w 6572708"/>
              <a:gd name="connsiteY56" fmla="*/ 5250149 h 6858000"/>
              <a:gd name="connsiteX57" fmla="*/ 317275 w 6572708"/>
              <a:gd name="connsiteY57" fmla="*/ 5230130 h 6858000"/>
              <a:gd name="connsiteX58" fmla="*/ 329641 w 6572708"/>
              <a:gd name="connsiteY58" fmla="*/ 5216534 h 6858000"/>
              <a:gd name="connsiteX59" fmla="*/ 329088 w 6572708"/>
              <a:gd name="connsiteY59" fmla="*/ 5211732 h 6858000"/>
              <a:gd name="connsiteX60" fmla="*/ 291324 w 6572708"/>
              <a:gd name="connsiteY60" fmla="*/ 5147635 h 6858000"/>
              <a:gd name="connsiteX61" fmla="*/ 299864 w 6572708"/>
              <a:gd name="connsiteY61" fmla="*/ 5063838 h 6858000"/>
              <a:gd name="connsiteX62" fmla="*/ 323140 w 6572708"/>
              <a:gd name="connsiteY62" fmla="*/ 5036513 h 6858000"/>
              <a:gd name="connsiteX63" fmla="*/ 323855 w 6572708"/>
              <a:gd name="connsiteY63" fmla="*/ 4827737 h 6858000"/>
              <a:gd name="connsiteX64" fmla="*/ 333687 w 6572708"/>
              <a:gd name="connsiteY64" fmla="*/ 4774692 h 6858000"/>
              <a:gd name="connsiteX65" fmla="*/ 322637 w 6572708"/>
              <a:gd name="connsiteY65" fmla="*/ 4727427 h 6858000"/>
              <a:gd name="connsiteX66" fmla="*/ 330798 w 6572708"/>
              <a:gd name="connsiteY66" fmla="*/ 4708193 h 6858000"/>
              <a:gd name="connsiteX67" fmla="*/ 332420 w 6572708"/>
              <a:gd name="connsiteY67" fmla="*/ 4704882 h 6858000"/>
              <a:gd name="connsiteX68" fmla="*/ 334216 w 6572708"/>
              <a:gd name="connsiteY68" fmla="*/ 4691500 h 6858000"/>
              <a:gd name="connsiteX69" fmla="*/ 340601 w 6572708"/>
              <a:gd name="connsiteY69" fmla="*/ 4687895 h 6858000"/>
              <a:gd name="connsiteX70" fmla="*/ 347516 w 6572708"/>
              <a:gd name="connsiteY70" fmla="*/ 4667873 h 6858000"/>
              <a:gd name="connsiteX71" fmla="*/ 349175 w 6572708"/>
              <a:gd name="connsiteY71" fmla="*/ 4643189 h 6858000"/>
              <a:gd name="connsiteX72" fmla="*/ 350492 w 6572708"/>
              <a:gd name="connsiteY72" fmla="*/ 4525833 h 6858000"/>
              <a:gd name="connsiteX73" fmla="*/ 355031 w 6572708"/>
              <a:gd name="connsiteY73" fmla="*/ 4455649 h 6858000"/>
              <a:gd name="connsiteX74" fmla="*/ 362651 w 6572708"/>
              <a:gd name="connsiteY74" fmla="*/ 4429036 h 6858000"/>
              <a:gd name="connsiteX75" fmla="*/ 369327 w 6572708"/>
              <a:gd name="connsiteY75" fmla="*/ 4391840 h 6858000"/>
              <a:gd name="connsiteX76" fmla="*/ 371272 w 6572708"/>
              <a:gd name="connsiteY76" fmla="*/ 4358845 h 6858000"/>
              <a:gd name="connsiteX77" fmla="*/ 382342 w 6572708"/>
              <a:gd name="connsiteY77" fmla="*/ 4333764 h 6858000"/>
              <a:gd name="connsiteX78" fmla="*/ 381365 w 6572708"/>
              <a:gd name="connsiteY78" fmla="*/ 4331730 h 6858000"/>
              <a:gd name="connsiteX79" fmla="*/ 364244 w 6572708"/>
              <a:gd name="connsiteY79" fmla="*/ 4309700 h 6858000"/>
              <a:gd name="connsiteX80" fmla="*/ 363377 w 6572708"/>
              <a:gd name="connsiteY80" fmla="*/ 4285388 h 6858000"/>
              <a:gd name="connsiteX81" fmla="*/ 356642 w 6572708"/>
              <a:gd name="connsiteY81" fmla="*/ 4271714 h 6858000"/>
              <a:gd name="connsiteX82" fmla="*/ 357697 w 6572708"/>
              <a:gd name="connsiteY82" fmla="*/ 4266169 h 6858000"/>
              <a:gd name="connsiteX83" fmla="*/ 356998 w 6572708"/>
              <a:gd name="connsiteY83" fmla="*/ 4247672 h 6858000"/>
              <a:gd name="connsiteX84" fmla="*/ 357549 w 6572708"/>
              <a:gd name="connsiteY84" fmla="*/ 4237120 h 6858000"/>
              <a:gd name="connsiteX85" fmla="*/ 358116 w 6572708"/>
              <a:gd name="connsiteY85" fmla="*/ 4232936 h 6858000"/>
              <a:gd name="connsiteX86" fmla="*/ 366243 w 6572708"/>
              <a:gd name="connsiteY86" fmla="*/ 4224051 h 6858000"/>
              <a:gd name="connsiteX87" fmla="*/ 363841 w 6572708"/>
              <a:gd name="connsiteY87" fmla="*/ 4211782 h 6858000"/>
              <a:gd name="connsiteX88" fmla="*/ 372159 w 6572708"/>
              <a:gd name="connsiteY88" fmla="*/ 4198810 h 6858000"/>
              <a:gd name="connsiteX89" fmla="*/ 366211 w 6572708"/>
              <a:gd name="connsiteY89" fmla="*/ 4195262 h 6858000"/>
              <a:gd name="connsiteX90" fmla="*/ 360561 w 6572708"/>
              <a:gd name="connsiteY90" fmla="*/ 4184054 h 6858000"/>
              <a:gd name="connsiteX91" fmla="*/ 368375 w 6572708"/>
              <a:gd name="connsiteY91" fmla="*/ 4175099 h 6858000"/>
              <a:gd name="connsiteX92" fmla="*/ 373972 w 6572708"/>
              <a:gd name="connsiteY92" fmla="*/ 4155792 h 6858000"/>
              <a:gd name="connsiteX93" fmla="*/ 373150 w 6572708"/>
              <a:gd name="connsiteY93" fmla="*/ 4150364 h 6858000"/>
              <a:gd name="connsiteX94" fmla="*/ 383773 w 6572708"/>
              <a:gd name="connsiteY94" fmla="*/ 4132084 h 6858000"/>
              <a:gd name="connsiteX95" fmla="*/ 389140 w 6572708"/>
              <a:gd name="connsiteY95" fmla="*/ 4115873 h 6858000"/>
              <a:gd name="connsiteX96" fmla="*/ 378846 w 6572708"/>
              <a:gd name="connsiteY96" fmla="*/ 4082551 h 6858000"/>
              <a:gd name="connsiteX97" fmla="*/ 368001 w 6572708"/>
              <a:gd name="connsiteY97" fmla="*/ 3968090 h 6858000"/>
              <a:gd name="connsiteX98" fmla="*/ 372661 w 6572708"/>
              <a:gd name="connsiteY98" fmla="*/ 3881355 h 6858000"/>
              <a:gd name="connsiteX99" fmla="*/ 379210 w 6572708"/>
              <a:gd name="connsiteY99" fmla="*/ 3850569 h 6858000"/>
              <a:gd name="connsiteX100" fmla="*/ 389880 w 6572708"/>
              <a:gd name="connsiteY100" fmla="*/ 3798988 h 6858000"/>
              <a:gd name="connsiteX101" fmla="*/ 409909 w 6572708"/>
              <a:gd name="connsiteY101" fmla="*/ 3760424 h 6858000"/>
              <a:gd name="connsiteX102" fmla="*/ 414051 w 6572708"/>
              <a:gd name="connsiteY102" fmla="*/ 3717298 h 6858000"/>
              <a:gd name="connsiteX103" fmla="*/ 399424 w 6572708"/>
              <a:gd name="connsiteY103" fmla="*/ 3707291 h 6858000"/>
              <a:gd name="connsiteX104" fmla="*/ 394460 w 6572708"/>
              <a:gd name="connsiteY104" fmla="*/ 3673415 h 6858000"/>
              <a:gd name="connsiteX105" fmla="*/ 408918 w 6572708"/>
              <a:gd name="connsiteY105" fmla="*/ 3661155 h 6858000"/>
              <a:gd name="connsiteX106" fmla="*/ 425028 w 6572708"/>
              <a:gd name="connsiteY106" fmla="*/ 3591166 h 6858000"/>
              <a:gd name="connsiteX107" fmla="*/ 430292 w 6572708"/>
              <a:gd name="connsiteY107" fmla="*/ 3550801 h 6858000"/>
              <a:gd name="connsiteX108" fmla="*/ 437149 w 6572708"/>
              <a:gd name="connsiteY108" fmla="*/ 3497399 h 6858000"/>
              <a:gd name="connsiteX109" fmla="*/ 442017 w 6572708"/>
              <a:gd name="connsiteY109" fmla="*/ 3474143 h 6858000"/>
              <a:gd name="connsiteX110" fmla="*/ 437175 w 6572708"/>
              <a:gd name="connsiteY110" fmla="*/ 3463057 h 6858000"/>
              <a:gd name="connsiteX111" fmla="*/ 438483 w 6572708"/>
              <a:gd name="connsiteY111" fmla="*/ 3457563 h 6858000"/>
              <a:gd name="connsiteX112" fmla="*/ 438642 w 6572708"/>
              <a:gd name="connsiteY112" fmla="*/ 3439053 h 6858000"/>
              <a:gd name="connsiteX113" fmla="*/ 439678 w 6572708"/>
              <a:gd name="connsiteY113" fmla="*/ 3428537 h 6858000"/>
              <a:gd name="connsiteX114" fmla="*/ 440437 w 6572708"/>
              <a:gd name="connsiteY114" fmla="*/ 3424381 h 6858000"/>
              <a:gd name="connsiteX115" fmla="*/ 448781 w 6572708"/>
              <a:gd name="connsiteY115" fmla="*/ 3416042 h 6858000"/>
              <a:gd name="connsiteX116" fmla="*/ 448765 w 6572708"/>
              <a:gd name="connsiteY116" fmla="*/ 3414504 h 6858000"/>
              <a:gd name="connsiteX117" fmla="*/ 447134 w 6572708"/>
              <a:gd name="connsiteY117" fmla="*/ 3403498 h 6858000"/>
              <a:gd name="connsiteX118" fmla="*/ 452387 w 6572708"/>
              <a:gd name="connsiteY118" fmla="*/ 3396070 h 6858000"/>
              <a:gd name="connsiteX119" fmla="*/ 453996 w 6572708"/>
              <a:gd name="connsiteY119" fmla="*/ 3389553 h 6858000"/>
              <a:gd name="connsiteX120" fmla="*/ 450265 w 6572708"/>
              <a:gd name="connsiteY120" fmla="*/ 3387098 h 6858000"/>
              <a:gd name="connsiteX121" fmla="*/ 445137 w 6572708"/>
              <a:gd name="connsiteY121" fmla="*/ 3375655 h 6858000"/>
              <a:gd name="connsiteX122" fmla="*/ 453359 w 6572708"/>
              <a:gd name="connsiteY122" fmla="*/ 3367050 h 6858000"/>
              <a:gd name="connsiteX123" fmla="*/ 459842 w 6572708"/>
              <a:gd name="connsiteY123" fmla="*/ 3348005 h 6858000"/>
              <a:gd name="connsiteX124" fmla="*/ 459268 w 6572708"/>
              <a:gd name="connsiteY124" fmla="*/ 3342546 h 6858000"/>
              <a:gd name="connsiteX125" fmla="*/ 470590 w 6572708"/>
              <a:gd name="connsiteY125" fmla="*/ 3324958 h 6858000"/>
              <a:gd name="connsiteX126" fmla="*/ 468579 w 6572708"/>
              <a:gd name="connsiteY126" fmla="*/ 3306990 h 6858000"/>
              <a:gd name="connsiteX127" fmla="*/ 480123 w 6572708"/>
              <a:gd name="connsiteY127" fmla="*/ 3295094 h 6858000"/>
              <a:gd name="connsiteX128" fmla="*/ 482298 w 6572708"/>
              <a:gd name="connsiteY128" fmla="*/ 3293541 h 6858000"/>
              <a:gd name="connsiteX129" fmla="*/ 489102 w 6572708"/>
              <a:gd name="connsiteY129" fmla="*/ 3262198 h 6858000"/>
              <a:gd name="connsiteX130" fmla="*/ 497561 w 6572708"/>
              <a:gd name="connsiteY130" fmla="*/ 3253284 h 6858000"/>
              <a:gd name="connsiteX131" fmla="*/ 522157 w 6572708"/>
              <a:gd name="connsiteY131" fmla="*/ 3192563 h 6858000"/>
              <a:gd name="connsiteX132" fmla="*/ 529302 w 6572708"/>
              <a:gd name="connsiteY132" fmla="*/ 3175520 h 6858000"/>
              <a:gd name="connsiteX133" fmla="*/ 528284 w 6572708"/>
              <a:gd name="connsiteY133" fmla="*/ 3160058 h 6858000"/>
              <a:gd name="connsiteX134" fmla="*/ 521806 w 6572708"/>
              <a:gd name="connsiteY134" fmla="*/ 3155764 h 6858000"/>
              <a:gd name="connsiteX135" fmla="*/ 524589 w 6572708"/>
              <a:gd name="connsiteY135" fmla="*/ 3146261 h 6858000"/>
              <a:gd name="connsiteX136" fmla="*/ 523832 w 6572708"/>
              <a:gd name="connsiteY136" fmla="*/ 3143561 h 6858000"/>
              <a:gd name="connsiteX137" fmla="*/ 520994 w 6572708"/>
              <a:gd name="connsiteY137" fmla="*/ 3128263 h 6858000"/>
              <a:gd name="connsiteX138" fmla="*/ 552091 w 6572708"/>
              <a:gd name="connsiteY138" fmla="*/ 3099818 h 6858000"/>
              <a:gd name="connsiteX139" fmla="*/ 559786 w 6572708"/>
              <a:gd name="connsiteY139" fmla="*/ 3061351 h 6858000"/>
              <a:gd name="connsiteX140" fmla="*/ 636543 w 6572708"/>
              <a:gd name="connsiteY140" fmla="*/ 2921137 h 6858000"/>
              <a:gd name="connsiteX141" fmla="*/ 618216 w 6572708"/>
              <a:gd name="connsiteY141" fmla="*/ 2895965 h 6858000"/>
              <a:gd name="connsiteX142" fmla="*/ 724973 w 6572708"/>
              <a:gd name="connsiteY142" fmla="*/ 2755713 h 6858000"/>
              <a:gd name="connsiteX143" fmla="*/ 765538 w 6572708"/>
              <a:gd name="connsiteY143" fmla="*/ 2648081 h 6858000"/>
              <a:gd name="connsiteX144" fmla="*/ 780267 w 6572708"/>
              <a:gd name="connsiteY144" fmla="*/ 2641879 h 6858000"/>
              <a:gd name="connsiteX145" fmla="*/ 790836 w 6572708"/>
              <a:gd name="connsiteY145" fmla="*/ 2632919 h 6858000"/>
              <a:gd name="connsiteX146" fmla="*/ 790328 w 6572708"/>
              <a:gd name="connsiteY146" fmla="*/ 2631229 h 6858000"/>
              <a:gd name="connsiteX147" fmla="*/ 797257 w 6572708"/>
              <a:gd name="connsiteY147" fmla="*/ 2619054 h 6858000"/>
              <a:gd name="connsiteX148" fmla="*/ 802383 w 6572708"/>
              <a:gd name="connsiteY148" fmla="*/ 2617568 h 6858000"/>
              <a:gd name="connsiteX149" fmla="*/ 808267 w 6572708"/>
              <a:gd name="connsiteY149" fmla="*/ 2609586 h 6858000"/>
              <a:gd name="connsiteX150" fmla="*/ 822908 w 6572708"/>
              <a:gd name="connsiteY150" fmla="*/ 2594856 h 6858000"/>
              <a:gd name="connsiteX151" fmla="*/ 822791 w 6572708"/>
              <a:gd name="connsiteY151" fmla="*/ 2591164 h 6858000"/>
              <a:gd name="connsiteX152" fmla="*/ 840423 w 6572708"/>
              <a:gd name="connsiteY152" fmla="*/ 2567492 h 6858000"/>
              <a:gd name="connsiteX153" fmla="*/ 839313 w 6572708"/>
              <a:gd name="connsiteY153" fmla="*/ 2566722 h 6858000"/>
              <a:gd name="connsiteX154" fmla="*/ 838361 w 6572708"/>
              <a:gd name="connsiteY154" fmla="*/ 2558109 h 6858000"/>
              <a:gd name="connsiteX155" fmla="*/ 839637 w 6572708"/>
              <a:gd name="connsiteY155" fmla="*/ 2542662 h 6858000"/>
              <a:gd name="connsiteX156" fmla="*/ 825800 w 6572708"/>
              <a:gd name="connsiteY156" fmla="*/ 2501548 h 6858000"/>
              <a:gd name="connsiteX157" fmla="*/ 844035 w 6572708"/>
              <a:gd name="connsiteY157" fmla="*/ 2476819 h 6858000"/>
              <a:gd name="connsiteX158" fmla="*/ 846972 w 6572708"/>
              <a:gd name="connsiteY158" fmla="*/ 2471590 h 6858000"/>
              <a:gd name="connsiteX159" fmla="*/ 846730 w 6572708"/>
              <a:gd name="connsiteY159" fmla="*/ 2471378 h 6858000"/>
              <a:gd name="connsiteX160" fmla="*/ 849228 w 6572708"/>
              <a:gd name="connsiteY160" fmla="*/ 2465654 h 6858000"/>
              <a:gd name="connsiteX161" fmla="*/ 852330 w 6572708"/>
              <a:gd name="connsiteY161" fmla="*/ 2462052 h 6858000"/>
              <a:gd name="connsiteX162" fmla="*/ 858029 w 6572708"/>
              <a:gd name="connsiteY162" fmla="*/ 2451906 h 6858000"/>
              <a:gd name="connsiteX163" fmla="*/ 857986 w 6572708"/>
              <a:gd name="connsiteY163" fmla="*/ 2447716 h 6858000"/>
              <a:gd name="connsiteX164" fmla="*/ 855075 w 6572708"/>
              <a:gd name="connsiteY164" fmla="*/ 2445047 h 6858000"/>
              <a:gd name="connsiteX165" fmla="*/ 856006 w 6572708"/>
              <a:gd name="connsiteY165" fmla="*/ 2444265 h 6858000"/>
              <a:gd name="connsiteX166" fmla="*/ 856444 w 6572708"/>
              <a:gd name="connsiteY166" fmla="*/ 2421759 h 6858000"/>
              <a:gd name="connsiteX167" fmla="*/ 868981 w 6572708"/>
              <a:gd name="connsiteY167" fmla="*/ 2375200 h 6858000"/>
              <a:gd name="connsiteX168" fmla="*/ 880811 w 6572708"/>
              <a:gd name="connsiteY168" fmla="*/ 2350147 h 6858000"/>
              <a:gd name="connsiteX169" fmla="*/ 908124 w 6572708"/>
              <a:gd name="connsiteY169" fmla="*/ 2279761 h 6858000"/>
              <a:gd name="connsiteX170" fmla="*/ 931678 w 6572708"/>
              <a:gd name="connsiteY170" fmla="*/ 2207772 h 6858000"/>
              <a:gd name="connsiteX171" fmla="*/ 921761 w 6572708"/>
              <a:gd name="connsiteY171" fmla="*/ 2164302 h 6858000"/>
              <a:gd name="connsiteX172" fmla="*/ 923058 w 6572708"/>
              <a:gd name="connsiteY172" fmla="*/ 2160162 h 6858000"/>
              <a:gd name="connsiteX173" fmla="*/ 931663 w 6572708"/>
              <a:gd name="connsiteY173" fmla="*/ 2151458 h 6858000"/>
              <a:gd name="connsiteX174" fmla="*/ 935730 w 6572708"/>
              <a:gd name="connsiteY174" fmla="*/ 2148616 h 6858000"/>
              <a:gd name="connsiteX175" fmla="*/ 939910 w 6572708"/>
              <a:gd name="connsiteY175" fmla="*/ 2143540 h 6858000"/>
              <a:gd name="connsiteX176" fmla="*/ 939746 w 6572708"/>
              <a:gd name="connsiteY176" fmla="*/ 2143278 h 6858000"/>
              <a:gd name="connsiteX177" fmla="*/ 944182 w 6572708"/>
              <a:gd name="connsiteY177" fmla="*/ 2138791 h 6858000"/>
              <a:gd name="connsiteX178" fmla="*/ 969240 w 6572708"/>
              <a:gd name="connsiteY178" fmla="*/ 2118565 h 6858000"/>
              <a:gd name="connsiteX179" fmla="*/ 969333 w 6572708"/>
              <a:gd name="connsiteY179" fmla="*/ 2074914 h 6858000"/>
              <a:gd name="connsiteX180" fmla="*/ 975462 w 6572708"/>
              <a:gd name="connsiteY180" fmla="*/ 2059981 h 6858000"/>
              <a:gd name="connsiteX181" fmla="*/ 977313 w 6572708"/>
              <a:gd name="connsiteY181" fmla="*/ 2051279 h 6858000"/>
              <a:gd name="connsiteX182" fmla="*/ 976512 w 6572708"/>
              <a:gd name="connsiteY182" fmla="*/ 2050269 h 6858000"/>
              <a:gd name="connsiteX183" fmla="*/ 1000665 w 6572708"/>
              <a:gd name="connsiteY183" fmla="*/ 2030946 h 6858000"/>
              <a:gd name="connsiteX184" fmla="*/ 1001735 w 6572708"/>
              <a:gd name="connsiteY184" fmla="*/ 2027284 h 6858000"/>
              <a:gd name="connsiteX185" fmla="*/ 1020214 w 6572708"/>
              <a:gd name="connsiteY185" fmla="*/ 2016095 h 6858000"/>
              <a:gd name="connsiteX186" fmla="*/ 1028302 w 6572708"/>
              <a:gd name="connsiteY186" fmla="*/ 2009567 h 6858000"/>
              <a:gd name="connsiteX187" fmla="*/ 1033598 w 6572708"/>
              <a:gd name="connsiteY187" fmla="*/ 2009267 h 6858000"/>
              <a:gd name="connsiteX188" fmla="*/ 1044008 w 6572708"/>
              <a:gd name="connsiteY188" fmla="*/ 1998844 h 6858000"/>
              <a:gd name="connsiteX189" fmla="*/ 1044069 w 6572708"/>
              <a:gd name="connsiteY189" fmla="*/ 1997063 h 6858000"/>
              <a:gd name="connsiteX190" fmla="*/ 1056878 w 6572708"/>
              <a:gd name="connsiteY190" fmla="*/ 1990634 h 6858000"/>
              <a:gd name="connsiteX191" fmla="*/ 1072722 w 6572708"/>
              <a:gd name="connsiteY191" fmla="*/ 1987868 h 6858000"/>
              <a:gd name="connsiteX192" fmla="*/ 1145252 w 6572708"/>
              <a:gd name="connsiteY192" fmla="*/ 1891028 h 6858000"/>
              <a:gd name="connsiteX193" fmla="*/ 1252278 w 6572708"/>
              <a:gd name="connsiteY193" fmla="*/ 1830226 h 6858000"/>
              <a:gd name="connsiteX194" fmla="*/ 1290501 w 6572708"/>
              <a:gd name="connsiteY194" fmla="*/ 1777081 h 6858000"/>
              <a:gd name="connsiteX195" fmla="*/ 1281278 w 6572708"/>
              <a:gd name="connsiteY195" fmla="*/ 1748115 h 6858000"/>
              <a:gd name="connsiteX196" fmla="*/ 1398273 w 6572708"/>
              <a:gd name="connsiteY196" fmla="*/ 1627389 h 6858000"/>
              <a:gd name="connsiteX197" fmla="*/ 1417786 w 6572708"/>
              <a:gd name="connsiteY197" fmla="*/ 1591233 h 6858000"/>
              <a:gd name="connsiteX198" fmla="*/ 1456144 w 6572708"/>
              <a:gd name="connsiteY198" fmla="*/ 1570271 h 6858000"/>
              <a:gd name="connsiteX199" fmla="*/ 1458351 w 6572708"/>
              <a:gd name="connsiteY199" fmla="*/ 1554550 h 6858000"/>
              <a:gd name="connsiteX200" fmla="*/ 1458500 w 6572708"/>
              <a:gd name="connsiteY200" fmla="*/ 1551719 h 6858000"/>
              <a:gd name="connsiteX201" fmla="*/ 1464150 w 6572708"/>
              <a:gd name="connsiteY201" fmla="*/ 1542986 h 6858000"/>
              <a:gd name="connsiteX202" fmla="*/ 1459426 w 6572708"/>
              <a:gd name="connsiteY202" fmla="*/ 1537283 h 6858000"/>
              <a:gd name="connsiteX203" fmla="*/ 1463401 w 6572708"/>
              <a:gd name="connsiteY203" fmla="*/ 1521818 h 6858000"/>
              <a:gd name="connsiteX204" fmla="*/ 1475565 w 6572708"/>
              <a:gd name="connsiteY204" fmla="*/ 1506648 h 6858000"/>
              <a:gd name="connsiteX205" fmla="*/ 1540362 w 6572708"/>
              <a:gd name="connsiteY205" fmla="*/ 1438265 h 6858000"/>
              <a:gd name="connsiteX206" fmla="*/ 1575141 w 6572708"/>
              <a:gd name="connsiteY206" fmla="*/ 1395238 h 6858000"/>
              <a:gd name="connsiteX207" fmla="*/ 1582090 w 6572708"/>
              <a:gd name="connsiteY207" fmla="*/ 1375575 h 6858000"/>
              <a:gd name="connsiteX208" fmla="*/ 1596005 w 6572708"/>
              <a:gd name="connsiteY208" fmla="*/ 1350347 h 6858000"/>
              <a:gd name="connsiteX209" fmla="*/ 1615711 w 6572708"/>
              <a:gd name="connsiteY209" fmla="*/ 1303251 h 6858000"/>
              <a:gd name="connsiteX210" fmla="*/ 1650622 w 6572708"/>
              <a:gd name="connsiteY210" fmla="*/ 1244447 h 6858000"/>
              <a:gd name="connsiteX211" fmla="*/ 1702792 w 6572708"/>
              <a:gd name="connsiteY211" fmla="*/ 1215797 h 6858000"/>
              <a:gd name="connsiteX212" fmla="*/ 1700885 w 6572708"/>
              <a:gd name="connsiteY212" fmla="*/ 1209814 h 6858000"/>
              <a:gd name="connsiteX213" fmla="*/ 1723848 w 6572708"/>
              <a:gd name="connsiteY213" fmla="*/ 1183123 h 6858000"/>
              <a:gd name="connsiteX214" fmla="*/ 1759968 w 6572708"/>
              <a:gd name="connsiteY214" fmla="*/ 1166871 h 6858000"/>
              <a:gd name="connsiteX215" fmla="*/ 1767742 w 6572708"/>
              <a:gd name="connsiteY215" fmla="*/ 1158484 h 6858000"/>
              <a:gd name="connsiteX216" fmla="*/ 1774888 w 6572708"/>
              <a:gd name="connsiteY216" fmla="*/ 1141442 h 6858000"/>
              <a:gd name="connsiteX217" fmla="*/ 1773870 w 6572708"/>
              <a:gd name="connsiteY217" fmla="*/ 1125979 h 6858000"/>
              <a:gd name="connsiteX218" fmla="*/ 1767392 w 6572708"/>
              <a:gd name="connsiteY218" fmla="*/ 1121685 h 6858000"/>
              <a:gd name="connsiteX219" fmla="*/ 1770175 w 6572708"/>
              <a:gd name="connsiteY219" fmla="*/ 1112182 h 6858000"/>
              <a:gd name="connsiteX220" fmla="*/ 1769418 w 6572708"/>
              <a:gd name="connsiteY220" fmla="*/ 1109483 h 6858000"/>
              <a:gd name="connsiteX221" fmla="*/ 1766580 w 6572708"/>
              <a:gd name="connsiteY221" fmla="*/ 1094184 h 6858000"/>
              <a:gd name="connsiteX222" fmla="*/ 1797677 w 6572708"/>
              <a:gd name="connsiteY222" fmla="*/ 1065740 h 6858000"/>
              <a:gd name="connsiteX223" fmla="*/ 1805371 w 6572708"/>
              <a:gd name="connsiteY223" fmla="*/ 1027273 h 6858000"/>
              <a:gd name="connsiteX224" fmla="*/ 1882128 w 6572708"/>
              <a:gd name="connsiteY224" fmla="*/ 887059 h 6858000"/>
              <a:gd name="connsiteX225" fmla="*/ 1863801 w 6572708"/>
              <a:gd name="connsiteY225" fmla="*/ 861887 h 6858000"/>
              <a:gd name="connsiteX226" fmla="*/ 1884505 w 6572708"/>
              <a:gd name="connsiteY226" fmla="*/ 803177 h 6858000"/>
              <a:gd name="connsiteX227" fmla="*/ 1970558 w 6572708"/>
              <a:gd name="connsiteY227" fmla="*/ 721635 h 6858000"/>
              <a:gd name="connsiteX228" fmla="*/ 1974257 w 6572708"/>
              <a:gd name="connsiteY228" fmla="*/ 713733 h 6858000"/>
              <a:gd name="connsiteX229" fmla="*/ 1971701 w 6572708"/>
              <a:gd name="connsiteY229" fmla="*/ 704563 h 6858000"/>
              <a:gd name="connsiteX230" fmla="*/ 1966819 w 6572708"/>
              <a:gd name="connsiteY230" fmla="*/ 628924 h 6858000"/>
              <a:gd name="connsiteX231" fmla="*/ 1956004 w 6572708"/>
              <a:gd name="connsiteY231" fmla="*/ 621102 h 6858000"/>
              <a:gd name="connsiteX232" fmla="*/ 1948613 w 6572708"/>
              <a:gd name="connsiteY232" fmla="*/ 609156 h 6858000"/>
              <a:gd name="connsiteX233" fmla="*/ 1949145 w 6572708"/>
              <a:gd name="connsiteY233" fmla="*/ 606753 h 6858000"/>
              <a:gd name="connsiteX234" fmla="*/ 1944819 w 6572708"/>
              <a:gd name="connsiteY234" fmla="*/ 590072 h 6858000"/>
              <a:gd name="connsiteX235" fmla="*/ 1941001 w 6572708"/>
              <a:gd name="connsiteY235" fmla="*/ 588296 h 6858000"/>
              <a:gd name="connsiteX236" fmla="*/ 1937134 w 6572708"/>
              <a:gd name="connsiteY236" fmla="*/ 577443 h 6858000"/>
              <a:gd name="connsiteX237" fmla="*/ 1927092 w 6572708"/>
              <a:gd name="connsiteY237" fmla="*/ 557642 h 6858000"/>
              <a:gd name="connsiteX238" fmla="*/ 1927484 w 6572708"/>
              <a:gd name="connsiteY238" fmla="*/ 552451 h 6858000"/>
              <a:gd name="connsiteX239" fmla="*/ 1915874 w 6572708"/>
              <a:gd name="connsiteY239" fmla="*/ 520271 h 6858000"/>
              <a:gd name="connsiteX240" fmla="*/ 1916793 w 6572708"/>
              <a:gd name="connsiteY240" fmla="*/ 519123 h 6858000"/>
              <a:gd name="connsiteX241" fmla="*/ 1918236 w 6572708"/>
              <a:gd name="connsiteY241" fmla="*/ 506970 h 6858000"/>
              <a:gd name="connsiteX242" fmla="*/ 1918529 w 6572708"/>
              <a:gd name="connsiteY242" fmla="*/ 485354 h 6858000"/>
              <a:gd name="connsiteX243" fmla="*/ 1932556 w 6572708"/>
              <a:gd name="connsiteY243" fmla="*/ 426779 h 6858000"/>
              <a:gd name="connsiteX244" fmla="*/ 1920572 w 6572708"/>
              <a:gd name="connsiteY244" fmla="*/ 393150 h 6858000"/>
              <a:gd name="connsiteX245" fmla="*/ 1918744 w 6572708"/>
              <a:gd name="connsiteY245" fmla="*/ 385981 h 6858000"/>
              <a:gd name="connsiteX246" fmla="*/ 1918949 w 6572708"/>
              <a:gd name="connsiteY246" fmla="*/ 385674 h 6858000"/>
              <a:gd name="connsiteX247" fmla="*/ 1917499 w 6572708"/>
              <a:gd name="connsiteY247" fmla="*/ 377782 h 6858000"/>
              <a:gd name="connsiteX248" fmla="*/ 1915412 w 6572708"/>
              <a:gd name="connsiteY248" fmla="*/ 372914 h 6858000"/>
              <a:gd name="connsiteX249" fmla="*/ 1911865 w 6572708"/>
              <a:gd name="connsiteY249" fmla="*/ 359009 h 6858000"/>
              <a:gd name="connsiteX250" fmla="*/ 1912244 w 6572708"/>
              <a:gd name="connsiteY250" fmla="*/ 353121 h 6858000"/>
              <a:gd name="connsiteX251" fmla="*/ 1933610 w 6572708"/>
              <a:gd name="connsiteY251" fmla="*/ 297387 h 6858000"/>
              <a:gd name="connsiteX252" fmla="*/ 1939454 w 6572708"/>
              <a:gd name="connsiteY252" fmla="*/ 194719 h 6858000"/>
              <a:gd name="connsiteX253" fmla="*/ 1942001 w 6572708"/>
              <a:gd name="connsiteY253" fmla="*/ 93227 h 6858000"/>
              <a:gd name="connsiteX254" fmla="*/ 1941351 w 6572708"/>
              <a:gd name="connsiteY254" fmla="*/ 56555 h 6858000"/>
              <a:gd name="connsiteX255" fmla="*/ 1950955 w 6572708"/>
              <a:gd name="connsiteY255" fmla="*/ 5312 h 6858000"/>
              <a:gd name="connsiteX256" fmla="*/ 1949546 w 6572708"/>
              <a:gd name="connsiteY256" fmla="*/ 0 h 6858000"/>
              <a:gd name="connsiteX0" fmla="*/ 1949546 w 6572708"/>
              <a:gd name="connsiteY0" fmla="*/ 0 h 6858000"/>
              <a:gd name="connsiteX1" fmla="*/ 3317827 w 6572708"/>
              <a:gd name="connsiteY1" fmla="*/ 0 h 6858000"/>
              <a:gd name="connsiteX2" fmla="*/ 3831783 w 6572708"/>
              <a:gd name="connsiteY2" fmla="*/ 0 h 6858000"/>
              <a:gd name="connsiteX3" fmla="*/ 4727719 w 6572708"/>
              <a:gd name="connsiteY3" fmla="*/ 0 h 6858000"/>
              <a:gd name="connsiteX4" fmla="*/ 6096000 w 6572708"/>
              <a:gd name="connsiteY4" fmla="*/ 0 h 6858000"/>
              <a:gd name="connsiteX5" fmla="*/ 6572708 w 6572708"/>
              <a:gd name="connsiteY5" fmla="*/ 0 h 6858000"/>
              <a:gd name="connsiteX6" fmla="*/ 6572708 w 6572708"/>
              <a:gd name="connsiteY6" fmla="*/ 6858000 h 6858000"/>
              <a:gd name="connsiteX7" fmla="*/ 6096000 w 6572708"/>
              <a:gd name="connsiteY7" fmla="*/ 6858000 h 6858000"/>
              <a:gd name="connsiteX8" fmla="*/ 4727719 w 6572708"/>
              <a:gd name="connsiteY8" fmla="*/ 6858000 h 6858000"/>
              <a:gd name="connsiteX9" fmla="*/ 3831783 w 6572708"/>
              <a:gd name="connsiteY9" fmla="*/ 6858000 h 6858000"/>
              <a:gd name="connsiteX10" fmla="*/ 1368280 w 6572708"/>
              <a:gd name="connsiteY10" fmla="*/ 6858000 h 6858000"/>
              <a:gd name="connsiteX11" fmla="*/ 0 w 6572708"/>
              <a:gd name="connsiteY11" fmla="*/ 6858000 h 6858000"/>
              <a:gd name="connsiteX12" fmla="*/ 9990 w 6572708"/>
              <a:gd name="connsiteY12" fmla="*/ 6815347 h 6858000"/>
              <a:gd name="connsiteX13" fmla="*/ 11375 w 6572708"/>
              <a:gd name="connsiteY13" fmla="*/ 6764639 h 6858000"/>
              <a:gd name="connsiteX14" fmla="*/ 37994 w 6572708"/>
              <a:gd name="connsiteY14" fmla="*/ 6747193 h 6858000"/>
              <a:gd name="connsiteX15" fmla="*/ 60759 w 6572708"/>
              <a:gd name="connsiteY15" fmla="*/ 6667761 h 6858000"/>
              <a:gd name="connsiteX16" fmla="*/ 44882 w 6572708"/>
              <a:gd name="connsiteY16" fmla="*/ 6635203 h 6858000"/>
              <a:gd name="connsiteX17" fmla="*/ 38884 w 6572708"/>
              <a:gd name="connsiteY17" fmla="*/ 6601215 h 6858000"/>
              <a:gd name="connsiteX18" fmla="*/ 24537 w 6572708"/>
              <a:gd name="connsiteY18" fmla="*/ 6599857 h 6858000"/>
              <a:gd name="connsiteX19" fmla="*/ 30487 w 6572708"/>
              <a:gd name="connsiteY19" fmla="*/ 6582849 h 6858000"/>
              <a:gd name="connsiteX20" fmla="*/ 30797 w 6572708"/>
              <a:gd name="connsiteY20" fmla="*/ 6536021 h 6858000"/>
              <a:gd name="connsiteX21" fmla="*/ 10629 w 6572708"/>
              <a:gd name="connsiteY21" fmla="*/ 6483343 h 6858000"/>
              <a:gd name="connsiteX22" fmla="*/ 16211 w 6572708"/>
              <a:gd name="connsiteY22" fmla="*/ 6402087 h 6858000"/>
              <a:gd name="connsiteX23" fmla="*/ 25932 w 6572708"/>
              <a:gd name="connsiteY23" fmla="*/ 6321765 h 6858000"/>
              <a:gd name="connsiteX24" fmla="*/ 31488 w 6572708"/>
              <a:gd name="connsiteY24" fmla="*/ 6292746 h 6858000"/>
              <a:gd name="connsiteX25" fmla="*/ 32413 w 6572708"/>
              <a:gd name="connsiteY25" fmla="*/ 6240744 h 6858000"/>
              <a:gd name="connsiteX26" fmla="*/ 34430 w 6572708"/>
              <a:gd name="connsiteY26" fmla="*/ 6206738 h 6858000"/>
              <a:gd name="connsiteX27" fmla="*/ 55689 w 6572708"/>
              <a:gd name="connsiteY27" fmla="*/ 6203389 h 6858000"/>
              <a:gd name="connsiteX28" fmla="*/ 63475 w 6572708"/>
              <a:gd name="connsiteY28" fmla="*/ 6172740 h 6858000"/>
              <a:gd name="connsiteX29" fmla="*/ 50070 w 6572708"/>
              <a:gd name="connsiteY29" fmla="*/ 6141398 h 6858000"/>
              <a:gd name="connsiteX30" fmla="*/ 52252 w 6572708"/>
              <a:gd name="connsiteY30" fmla="*/ 6103364 h 6858000"/>
              <a:gd name="connsiteX31" fmla="*/ 53329 w 6572708"/>
              <a:gd name="connsiteY31" fmla="*/ 6080619 h 6858000"/>
              <a:gd name="connsiteX32" fmla="*/ 73573 w 6572708"/>
              <a:gd name="connsiteY32" fmla="*/ 6019868 h 6858000"/>
              <a:gd name="connsiteX33" fmla="*/ 149610 w 6572708"/>
              <a:gd name="connsiteY33" fmla="*/ 5918672 h 6858000"/>
              <a:gd name="connsiteX34" fmla="*/ 160505 w 6572708"/>
              <a:gd name="connsiteY34" fmla="*/ 5887690 h 6858000"/>
              <a:gd name="connsiteX35" fmla="*/ 156200 w 6572708"/>
              <a:gd name="connsiteY35" fmla="*/ 5882649 h 6858000"/>
              <a:gd name="connsiteX36" fmla="*/ 194213 w 6572708"/>
              <a:gd name="connsiteY36" fmla="*/ 5841953 h 6858000"/>
              <a:gd name="connsiteX37" fmla="*/ 203216 w 6572708"/>
              <a:gd name="connsiteY37" fmla="*/ 5777927 h 6858000"/>
              <a:gd name="connsiteX38" fmla="*/ 202536 w 6572708"/>
              <a:gd name="connsiteY38" fmla="*/ 5728879 h 6858000"/>
              <a:gd name="connsiteX39" fmla="*/ 205380 w 6572708"/>
              <a:gd name="connsiteY39" fmla="*/ 5701696 h 6858000"/>
              <a:gd name="connsiteX40" fmla="*/ 203870 w 6572708"/>
              <a:gd name="connsiteY40" fmla="*/ 5681563 h 6858000"/>
              <a:gd name="connsiteX41" fmla="*/ 219294 w 6572708"/>
              <a:gd name="connsiteY41" fmla="*/ 5632219 h 6858000"/>
              <a:gd name="connsiteX42" fmla="*/ 252910 w 6572708"/>
              <a:gd name="connsiteY42" fmla="*/ 5551224 h 6858000"/>
              <a:gd name="connsiteX43" fmla="*/ 258253 w 6572708"/>
              <a:gd name="connsiteY43" fmla="*/ 5533854 h 6858000"/>
              <a:gd name="connsiteX44" fmla="*/ 255640 w 6572708"/>
              <a:gd name="connsiteY44" fmla="*/ 5518422 h 6858000"/>
              <a:gd name="connsiteX45" fmla="*/ 248756 w 6572708"/>
              <a:gd name="connsiteY45" fmla="*/ 5514403 h 6858000"/>
              <a:gd name="connsiteX46" fmla="*/ 250538 w 6572708"/>
              <a:gd name="connsiteY46" fmla="*/ 5504771 h 6858000"/>
              <a:gd name="connsiteX47" fmla="*/ 249507 w 6572708"/>
              <a:gd name="connsiteY47" fmla="*/ 5502102 h 6858000"/>
              <a:gd name="connsiteX48" fmla="*/ 245101 w 6572708"/>
              <a:gd name="connsiteY48" fmla="*/ 5486913 h 6858000"/>
              <a:gd name="connsiteX49" fmla="*/ 273088 w 6572708"/>
              <a:gd name="connsiteY49" fmla="*/ 5457083 h 6858000"/>
              <a:gd name="connsiteX50" fmla="*/ 276759 w 6572708"/>
              <a:gd name="connsiteY50" fmla="*/ 5418245 h 6858000"/>
              <a:gd name="connsiteX51" fmla="*/ 314712 w 6572708"/>
              <a:gd name="connsiteY51" fmla="*/ 5305770 h 6858000"/>
              <a:gd name="connsiteX52" fmla="*/ 320056 w 6572708"/>
              <a:gd name="connsiteY52" fmla="*/ 5298784 h 6858000"/>
              <a:gd name="connsiteX53" fmla="*/ 320763 w 6572708"/>
              <a:gd name="connsiteY53" fmla="*/ 5282149 h 6858000"/>
              <a:gd name="connsiteX54" fmla="*/ 325879 w 6572708"/>
              <a:gd name="connsiteY54" fmla="*/ 5270957 h 6858000"/>
              <a:gd name="connsiteX55" fmla="*/ 318913 w 6572708"/>
              <a:gd name="connsiteY55" fmla="*/ 5268991 h 6858000"/>
              <a:gd name="connsiteX56" fmla="*/ 317758 w 6572708"/>
              <a:gd name="connsiteY56" fmla="*/ 5250149 h 6858000"/>
              <a:gd name="connsiteX57" fmla="*/ 317275 w 6572708"/>
              <a:gd name="connsiteY57" fmla="*/ 5230130 h 6858000"/>
              <a:gd name="connsiteX58" fmla="*/ 329641 w 6572708"/>
              <a:gd name="connsiteY58" fmla="*/ 5216534 h 6858000"/>
              <a:gd name="connsiteX59" fmla="*/ 329088 w 6572708"/>
              <a:gd name="connsiteY59" fmla="*/ 5211732 h 6858000"/>
              <a:gd name="connsiteX60" fmla="*/ 291324 w 6572708"/>
              <a:gd name="connsiteY60" fmla="*/ 5147635 h 6858000"/>
              <a:gd name="connsiteX61" fmla="*/ 299864 w 6572708"/>
              <a:gd name="connsiteY61" fmla="*/ 5063838 h 6858000"/>
              <a:gd name="connsiteX62" fmla="*/ 323140 w 6572708"/>
              <a:gd name="connsiteY62" fmla="*/ 5036513 h 6858000"/>
              <a:gd name="connsiteX63" fmla="*/ 323855 w 6572708"/>
              <a:gd name="connsiteY63" fmla="*/ 4827737 h 6858000"/>
              <a:gd name="connsiteX64" fmla="*/ 333687 w 6572708"/>
              <a:gd name="connsiteY64" fmla="*/ 4774692 h 6858000"/>
              <a:gd name="connsiteX65" fmla="*/ 322637 w 6572708"/>
              <a:gd name="connsiteY65" fmla="*/ 4727427 h 6858000"/>
              <a:gd name="connsiteX66" fmla="*/ 330798 w 6572708"/>
              <a:gd name="connsiteY66" fmla="*/ 4708193 h 6858000"/>
              <a:gd name="connsiteX67" fmla="*/ 332420 w 6572708"/>
              <a:gd name="connsiteY67" fmla="*/ 4704882 h 6858000"/>
              <a:gd name="connsiteX68" fmla="*/ 334216 w 6572708"/>
              <a:gd name="connsiteY68" fmla="*/ 4691500 h 6858000"/>
              <a:gd name="connsiteX69" fmla="*/ 340601 w 6572708"/>
              <a:gd name="connsiteY69" fmla="*/ 4687895 h 6858000"/>
              <a:gd name="connsiteX70" fmla="*/ 347516 w 6572708"/>
              <a:gd name="connsiteY70" fmla="*/ 4667873 h 6858000"/>
              <a:gd name="connsiteX71" fmla="*/ 349175 w 6572708"/>
              <a:gd name="connsiteY71" fmla="*/ 4643189 h 6858000"/>
              <a:gd name="connsiteX72" fmla="*/ 350492 w 6572708"/>
              <a:gd name="connsiteY72" fmla="*/ 4525833 h 6858000"/>
              <a:gd name="connsiteX73" fmla="*/ 355031 w 6572708"/>
              <a:gd name="connsiteY73" fmla="*/ 4455649 h 6858000"/>
              <a:gd name="connsiteX74" fmla="*/ 362651 w 6572708"/>
              <a:gd name="connsiteY74" fmla="*/ 4429036 h 6858000"/>
              <a:gd name="connsiteX75" fmla="*/ 369327 w 6572708"/>
              <a:gd name="connsiteY75" fmla="*/ 4391840 h 6858000"/>
              <a:gd name="connsiteX76" fmla="*/ 371272 w 6572708"/>
              <a:gd name="connsiteY76" fmla="*/ 4358845 h 6858000"/>
              <a:gd name="connsiteX77" fmla="*/ 382342 w 6572708"/>
              <a:gd name="connsiteY77" fmla="*/ 4333764 h 6858000"/>
              <a:gd name="connsiteX78" fmla="*/ 381365 w 6572708"/>
              <a:gd name="connsiteY78" fmla="*/ 4331730 h 6858000"/>
              <a:gd name="connsiteX79" fmla="*/ 364244 w 6572708"/>
              <a:gd name="connsiteY79" fmla="*/ 4309700 h 6858000"/>
              <a:gd name="connsiteX80" fmla="*/ 363377 w 6572708"/>
              <a:gd name="connsiteY80" fmla="*/ 4285388 h 6858000"/>
              <a:gd name="connsiteX81" fmla="*/ 356642 w 6572708"/>
              <a:gd name="connsiteY81" fmla="*/ 4271714 h 6858000"/>
              <a:gd name="connsiteX82" fmla="*/ 357697 w 6572708"/>
              <a:gd name="connsiteY82" fmla="*/ 4266169 h 6858000"/>
              <a:gd name="connsiteX83" fmla="*/ 356998 w 6572708"/>
              <a:gd name="connsiteY83" fmla="*/ 4247672 h 6858000"/>
              <a:gd name="connsiteX84" fmla="*/ 357549 w 6572708"/>
              <a:gd name="connsiteY84" fmla="*/ 4237120 h 6858000"/>
              <a:gd name="connsiteX85" fmla="*/ 358116 w 6572708"/>
              <a:gd name="connsiteY85" fmla="*/ 4232936 h 6858000"/>
              <a:gd name="connsiteX86" fmla="*/ 366243 w 6572708"/>
              <a:gd name="connsiteY86" fmla="*/ 4224051 h 6858000"/>
              <a:gd name="connsiteX87" fmla="*/ 363841 w 6572708"/>
              <a:gd name="connsiteY87" fmla="*/ 4211782 h 6858000"/>
              <a:gd name="connsiteX88" fmla="*/ 372159 w 6572708"/>
              <a:gd name="connsiteY88" fmla="*/ 4198810 h 6858000"/>
              <a:gd name="connsiteX89" fmla="*/ 366211 w 6572708"/>
              <a:gd name="connsiteY89" fmla="*/ 4195262 h 6858000"/>
              <a:gd name="connsiteX90" fmla="*/ 360561 w 6572708"/>
              <a:gd name="connsiteY90" fmla="*/ 4184054 h 6858000"/>
              <a:gd name="connsiteX91" fmla="*/ 368375 w 6572708"/>
              <a:gd name="connsiteY91" fmla="*/ 4175099 h 6858000"/>
              <a:gd name="connsiteX92" fmla="*/ 373972 w 6572708"/>
              <a:gd name="connsiteY92" fmla="*/ 4155792 h 6858000"/>
              <a:gd name="connsiteX93" fmla="*/ 373150 w 6572708"/>
              <a:gd name="connsiteY93" fmla="*/ 4150364 h 6858000"/>
              <a:gd name="connsiteX94" fmla="*/ 383773 w 6572708"/>
              <a:gd name="connsiteY94" fmla="*/ 4132084 h 6858000"/>
              <a:gd name="connsiteX95" fmla="*/ 389140 w 6572708"/>
              <a:gd name="connsiteY95" fmla="*/ 4115873 h 6858000"/>
              <a:gd name="connsiteX96" fmla="*/ 378846 w 6572708"/>
              <a:gd name="connsiteY96" fmla="*/ 4082551 h 6858000"/>
              <a:gd name="connsiteX97" fmla="*/ 368001 w 6572708"/>
              <a:gd name="connsiteY97" fmla="*/ 3968090 h 6858000"/>
              <a:gd name="connsiteX98" fmla="*/ 372661 w 6572708"/>
              <a:gd name="connsiteY98" fmla="*/ 3881355 h 6858000"/>
              <a:gd name="connsiteX99" fmla="*/ 379210 w 6572708"/>
              <a:gd name="connsiteY99" fmla="*/ 3850569 h 6858000"/>
              <a:gd name="connsiteX100" fmla="*/ 389880 w 6572708"/>
              <a:gd name="connsiteY100" fmla="*/ 3798988 h 6858000"/>
              <a:gd name="connsiteX101" fmla="*/ 409909 w 6572708"/>
              <a:gd name="connsiteY101" fmla="*/ 3760424 h 6858000"/>
              <a:gd name="connsiteX102" fmla="*/ 414051 w 6572708"/>
              <a:gd name="connsiteY102" fmla="*/ 3717298 h 6858000"/>
              <a:gd name="connsiteX103" fmla="*/ 399424 w 6572708"/>
              <a:gd name="connsiteY103" fmla="*/ 3707291 h 6858000"/>
              <a:gd name="connsiteX104" fmla="*/ 394460 w 6572708"/>
              <a:gd name="connsiteY104" fmla="*/ 3673415 h 6858000"/>
              <a:gd name="connsiteX105" fmla="*/ 408918 w 6572708"/>
              <a:gd name="connsiteY105" fmla="*/ 3661155 h 6858000"/>
              <a:gd name="connsiteX106" fmla="*/ 425028 w 6572708"/>
              <a:gd name="connsiteY106" fmla="*/ 3591166 h 6858000"/>
              <a:gd name="connsiteX107" fmla="*/ 430292 w 6572708"/>
              <a:gd name="connsiteY107" fmla="*/ 3550801 h 6858000"/>
              <a:gd name="connsiteX108" fmla="*/ 437149 w 6572708"/>
              <a:gd name="connsiteY108" fmla="*/ 3497399 h 6858000"/>
              <a:gd name="connsiteX109" fmla="*/ 442017 w 6572708"/>
              <a:gd name="connsiteY109" fmla="*/ 3474143 h 6858000"/>
              <a:gd name="connsiteX110" fmla="*/ 437175 w 6572708"/>
              <a:gd name="connsiteY110" fmla="*/ 3463057 h 6858000"/>
              <a:gd name="connsiteX111" fmla="*/ 438483 w 6572708"/>
              <a:gd name="connsiteY111" fmla="*/ 3457563 h 6858000"/>
              <a:gd name="connsiteX112" fmla="*/ 438642 w 6572708"/>
              <a:gd name="connsiteY112" fmla="*/ 3439053 h 6858000"/>
              <a:gd name="connsiteX113" fmla="*/ 439678 w 6572708"/>
              <a:gd name="connsiteY113" fmla="*/ 3428537 h 6858000"/>
              <a:gd name="connsiteX114" fmla="*/ 440437 w 6572708"/>
              <a:gd name="connsiteY114" fmla="*/ 3424381 h 6858000"/>
              <a:gd name="connsiteX115" fmla="*/ 448781 w 6572708"/>
              <a:gd name="connsiteY115" fmla="*/ 3416042 h 6858000"/>
              <a:gd name="connsiteX116" fmla="*/ 448765 w 6572708"/>
              <a:gd name="connsiteY116" fmla="*/ 3414504 h 6858000"/>
              <a:gd name="connsiteX117" fmla="*/ 447134 w 6572708"/>
              <a:gd name="connsiteY117" fmla="*/ 3403498 h 6858000"/>
              <a:gd name="connsiteX118" fmla="*/ 452387 w 6572708"/>
              <a:gd name="connsiteY118" fmla="*/ 3396070 h 6858000"/>
              <a:gd name="connsiteX119" fmla="*/ 453996 w 6572708"/>
              <a:gd name="connsiteY119" fmla="*/ 3389553 h 6858000"/>
              <a:gd name="connsiteX120" fmla="*/ 450265 w 6572708"/>
              <a:gd name="connsiteY120" fmla="*/ 3387098 h 6858000"/>
              <a:gd name="connsiteX121" fmla="*/ 445137 w 6572708"/>
              <a:gd name="connsiteY121" fmla="*/ 3375655 h 6858000"/>
              <a:gd name="connsiteX122" fmla="*/ 453359 w 6572708"/>
              <a:gd name="connsiteY122" fmla="*/ 3367050 h 6858000"/>
              <a:gd name="connsiteX123" fmla="*/ 459842 w 6572708"/>
              <a:gd name="connsiteY123" fmla="*/ 3348005 h 6858000"/>
              <a:gd name="connsiteX124" fmla="*/ 459268 w 6572708"/>
              <a:gd name="connsiteY124" fmla="*/ 3342546 h 6858000"/>
              <a:gd name="connsiteX125" fmla="*/ 470590 w 6572708"/>
              <a:gd name="connsiteY125" fmla="*/ 3324958 h 6858000"/>
              <a:gd name="connsiteX126" fmla="*/ 468579 w 6572708"/>
              <a:gd name="connsiteY126" fmla="*/ 3306990 h 6858000"/>
              <a:gd name="connsiteX127" fmla="*/ 480123 w 6572708"/>
              <a:gd name="connsiteY127" fmla="*/ 3295094 h 6858000"/>
              <a:gd name="connsiteX128" fmla="*/ 482298 w 6572708"/>
              <a:gd name="connsiteY128" fmla="*/ 3293541 h 6858000"/>
              <a:gd name="connsiteX129" fmla="*/ 489102 w 6572708"/>
              <a:gd name="connsiteY129" fmla="*/ 3262198 h 6858000"/>
              <a:gd name="connsiteX130" fmla="*/ 497561 w 6572708"/>
              <a:gd name="connsiteY130" fmla="*/ 3253284 h 6858000"/>
              <a:gd name="connsiteX131" fmla="*/ 522157 w 6572708"/>
              <a:gd name="connsiteY131" fmla="*/ 3192563 h 6858000"/>
              <a:gd name="connsiteX132" fmla="*/ 529302 w 6572708"/>
              <a:gd name="connsiteY132" fmla="*/ 3175520 h 6858000"/>
              <a:gd name="connsiteX133" fmla="*/ 528284 w 6572708"/>
              <a:gd name="connsiteY133" fmla="*/ 3160058 h 6858000"/>
              <a:gd name="connsiteX134" fmla="*/ 521806 w 6572708"/>
              <a:gd name="connsiteY134" fmla="*/ 3155764 h 6858000"/>
              <a:gd name="connsiteX135" fmla="*/ 524589 w 6572708"/>
              <a:gd name="connsiteY135" fmla="*/ 3146261 h 6858000"/>
              <a:gd name="connsiteX136" fmla="*/ 523832 w 6572708"/>
              <a:gd name="connsiteY136" fmla="*/ 3143561 h 6858000"/>
              <a:gd name="connsiteX137" fmla="*/ 520994 w 6572708"/>
              <a:gd name="connsiteY137" fmla="*/ 3128263 h 6858000"/>
              <a:gd name="connsiteX138" fmla="*/ 552091 w 6572708"/>
              <a:gd name="connsiteY138" fmla="*/ 3099818 h 6858000"/>
              <a:gd name="connsiteX139" fmla="*/ 559786 w 6572708"/>
              <a:gd name="connsiteY139" fmla="*/ 3061351 h 6858000"/>
              <a:gd name="connsiteX140" fmla="*/ 636543 w 6572708"/>
              <a:gd name="connsiteY140" fmla="*/ 2921137 h 6858000"/>
              <a:gd name="connsiteX141" fmla="*/ 618216 w 6572708"/>
              <a:gd name="connsiteY141" fmla="*/ 2895965 h 6858000"/>
              <a:gd name="connsiteX142" fmla="*/ 724973 w 6572708"/>
              <a:gd name="connsiteY142" fmla="*/ 2755713 h 6858000"/>
              <a:gd name="connsiteX143" fmla="*/ 765538 w 6572708"/>
              <a:gd name="connsiteY143" fmla="*/ 2648081 h 6858000"/>
              <a:gd name="connsiteX144" fmla="*/ 780267 w 6572708"/>
              <a:gd name="connsiteY144" fmla="*/ 2641879 h 6858000"/>
              <a:gd name="connsiteX145" fmla="*/ 790836 w 6572708"/>
              <a:gd name="connsiteY145" fmla="*/ 2632919 h 6858000"/>
              <a:gd name="connsiteX146" fmla="*/ 790328 w 6572708"/>
              <a:gd name="connsiteY146" fmla="*/ 2631229 h 6858000"/>
              <a:gd name="connsiteX147" fmla="*/ 797257 w 6572708"/>
              <a:gd name="connsiteY147" fmla="*/ 2619054 h 6858000"/>
              <a:gd name="connsiteX148" fmla="*/ 802383 w 6572708"/>
              <a:gd name="connsiteY148" fmla="*/ 2617568 h 6858000"/>
              <a:gd name="connsiteX149" fmla="*/ 808267 w 6572708"/>
              <a:gd name="connsiteY149" fmla="*/ 2609586 h 6858000"/>
              <a:gd name="connsiteX150" fmla="*/ 822908 w 6572708"/>
              <a:gd name="connsiteY150" fmla="*/ 2594856 h 6858000"/>
              <a:gd name="connsiteX151" fmla="*/ 822791 w 6572708"/>
              <a:gd name="connsiteY151" fmla="*/ 2591164 h 6858000"/>
              <a:gd name="connsiteX152" fmla="*/ 840423 w 6572708"/>
              <a:gd name="connsiteY152" fmla="*/ 2567492 h 6858000"/>
              <a:gd name="connsiteX153" fmla="*/ 839313 w 6572708"/>
              <a:gd name="connsiteY153" fmla="*/ 2566722 h 6858000"/>
              <a:gd name="connsiteX154" fmla="*/ 838361 w 6572708"/>
              <a:gd name="connsiteY154" fmla="*/ 2558109 h 6858000"/>
              <a:gd name="connsiteX155" fmla="*/ 839637 w 6572708"/>
              <a:gd name="connsiteY155" fmla="*/ 2542662 h 6858000"/>
              <a:gd name="connsiteX156" fmla="*/ 825800 w 6572708"/>
              <a:gd name="connsiteY156" fmla="*/ 2501548 h 6858000"/>
              <a:gd name="connsiteX157" fmla="*/ 844035 w 6572708"/>
              <a:gd name="connsiteY157" fmla="*/ 2476819 h 6858000"/>
              <a:gd name="connsiteX158" fmla="*/ 846972 w 6572708"/>
              <a:gd name="connsiteY158" fmla="*/ 2471590 h 6858000"/>
              <a:gd name="connsiteX159" fmla="*/ 846730 w 6572708"/>
              <a:gd name="connsiteY159" fmla="*/ 2471378 h 6858000"/>
              <a:gd name="connsiteX160" fmla="*/ 849228 w 6572708"/>
              <a:gd name="connsiteY160" fmla="*/ 2465654 h 6858000"/>
              <a:gd name="connsiteX161" fmla="*/ 852330 w 6572708"/>
              <a:gd name="connsiteY161" fmla="*/ 2462052 h 6858000"/>
              <a:gd name="connsiteX162" fmla="*/ 858029 w 6572708"/>
              <a:gd name="connsiteY162" fmla="*/ 2451906 h 6858000"/>
              <a:gd name="connsiteX163" fmla="*/ 857986 w 6572708"/>
              <a:gd name="connsiteY163" fmla="*/ 2447716 h 6858000"/>
              <a:gd name="connsiteX164" fmla="*/ 855075 w 6572708"/>
              <a:gd name="connsiteY164" fmla="*/ 2445047 h 6858000"/>
              <a:gd name="connsiteX165" fmla="*/ 856006 w 6572708"/>
              <a:gd name="connsiteY165" fmla="*/ 2444265 h 6858000"/>
              <a:gd name="connsiteX166" fmla="*/ 856444 w 6572708"/>
              <a:gd name="connsiteY166" fmla="*/ 2421759 h 6858000"/>
              <a:gd name="connsiteX167" fmla="*/ 868981 w 6572708"/>
              <a:gd name="connsiteY167" fmla="*/ 2375200 h 6858000"/>
              <a:gd name="connsiteX168" fmla="*/ 880811 w 6572708"/>
              <a:gd name="connsiteY168" fmla="*/ 2350147 h 6858000"/>
              <a:gd name="connsiteX169" fmla="*/ 908124 w 6572708"/>
              <a:gd name="connsiteY169" fmla="*/ 2279761 h 6858000"/>
              <a:gd name="connsiteX170" fmla="*/ 931678 w 6572708"/>
              <a:gd name="connsiteY170" fmla="*/ 2207772 h 6858000"/>
              <a:gd name="connsiteX171" fmla="*/ 921761 w 6572708"/>
              <a:gd name="connsiteY171" fmla="*/ 2164302 h 6858000"/>
              <a:gd name="connsiteX172" fmla="*/ 923058 w 6572708"/>
              <a:gd name="connsiteY172" fmla="*/ 2160162 h 6858000"/>
              <a:gd name="connsiteX173" fmla="*/ 931663 w 6572708"/>
              <a:gd name="connsiteY173" fmla="*/ 2151458 h 6858000"/>
              <a:gd name="connsiteX174" fmla="*/ 935730 w 6572708"/>
              <a:gd name="connsiteY174" fmla="*/ 2148616 h 6858000"/>
              <a:gd name="connsiteX175" fmla="*/ 939910 w 6572708"/>
              <a:gd name="connsiteY175" fmla="*/ 2143540 h 6858000"/>
              <a:gd name="connsiteX176" fmla="*/ 939746 w 6572708"/>
              <a:gd name="connsiteY176" fmla="*/ 2143278 h 6858000"/>
              <a:gd name="connsiteX177" fmla="*/ 944182 w 6572708"/>
              <a:gd name="connsiteY177" fmla="*/ 2138791 h 6858000"/>
              <a:gd name="connsiteX178" fmla="*/ 969240 w 6572708"/>
              <a:gd name="connsiteY178" fmla="*/ 2118565 h 6858000"/>
              <a:gd name="connsiteX179" fmla="*/ 969333 w 6572708"/>
              <a:gd name="connsiteY179" fmla="*/ 2074914 h 6858000"/>
              <a:gd name="connsiteX180" fmla="*/ 975462 w 6572708"/>
              <a:gd name="connsiteY180" fmla="*/ 2059981 h 6858000"/>
              <a:gd name="connsiteX181" fmla="*/ 977313 w 6572708"/>
              <a:gd name="connsiteY181" fmla="*/ 2051279 h 6858000"/>
              <a:gd name="connsiteX182" fmla="*/ 976512 w 6572708"/>
              <a:gd name="connsiteY182" fmla="*/ 2050269 h 6858000"/>
              <a:gd name="connsiteX183" fmla="*/ 1000665 w 6572708"/>
              <a:gd name="connsiteY183" fmla="*/ 2030946 h 6858000"/>
              <a:gd name="connsiteX184" fmla="*/ 1001735 w 6572708"/>
              <a:gd name="connsiteY184" fmla="*/ 2027284 h 6858000"/>
              <a:gd name="connsiteX185" fmla="*/ 1020214 w 6572708"/>
              <a:gd name="connsiteY185" fmla="*/ 2016095 h 6858000"/>
              <a:gd name="connsiteX186" fmla="*/ 1028302 w 6572708"/>
              <a:gd name="connsiteY186" fmla="*/ 2009567 h 6858000"/>
              <a:gd name="connsiteX187" fmla="*/ 1033598 w 6572708"/>
              <a:gd name="connsiteY187" fmla="*/ 2009267 h 6858000"/>
              <a:gd name="connsiteX188" fmla="*/ 1044008 w 6572708"/>
              <a:gd name="connsiteY188" fmla="*/ 1998844 h 6858000"/>
              <a:gd name="connsiteX189" fmla="*/ 1044069 w 6572708"/>
              <a:gd name="connsiteY189" fmla="*/ 1997063 h 6858000"/>
              <a:gd name="connsiteX190" fmla="*/ 1056878 w 6572708"/>
              <a:gd name="connsiteY190" fmla="*/ 1990634 h 6858000"/>
              <a:gd name="connsiteX191" fmla="*/ 1072722 w 6572708"/>
              <a:gd name="connsiteY191" fmla="*/ 1987868 h 6858000"/>
              <a:gd name="connsiteX192" fmla="*/ 1145252 w 6572708"/>
              <a:gd name="connsiteY192" fmla="*/ 1891028 h 6858000"/>
              <a:gd name="connsiteX193" fmla="*/ 1252278 w 6572708"/>
              <a:gd name="connsiteY193" fmla="*/ 1830226 h 6858000"/>
              <a:gd name="connsiteX194" fmla="*/ 1290501 w 6572708"/>
              <a:gd name="connsiteY194" fmla="*/ 1777081 h 6858000"/>
              <a:gd name="connsiteX195" fmla="*/ 1281278 w 6572708"/>
              <a:gd name="connsiteY195" fmla="*/ 1748115 h 6858000"/>
              <a:gd name="connsiteX196" fmla="*/ 1398273 w 6572708"/>
              <a:gd name="connsiteY196" fmla="*/ 1627389 h 6858000"/>
              <a:gd name="connsiteX197" fmla="*/ 1417786 w 6572708"/>
              <a:gd name="connsiteY197" fmla="*/ 1591233 h 6858000"/>
              <a:gd name="connsiteX198" fmla="*/ 1456144 w 6572708"/>
              <a:gd name="connsiteY198" fmla="*/ 1570271 h 6858000"/>
              <a:gd name="connsiteX199" fmla="*/ 1458351 w 6572708"/>
              <a:gd name="connsiteY199" fmla="*/ 1554550 h 6858000"/>
              <a:gd name="connsiteX200" fmla="*/ 1458500 w 6572708"/>
              <a:gd name="connsiteY200" fmla="*/ 1551719 h 6858000"/>
              <a:gd name="connsiteX201" fmla="*/ 1464150 w 6572708"/>
              <a:gd name="connsiteY201" fmla="*/ 1542986 h 6858000"/>
              <a:gd name="connsiteX202" fmla="*/ 1459426 w 6572708"/>
              <a:gd name="connsiteY202" fmla="*/ 1537283 h 6858000"/>
              <a:gd name="connsiteX203" fmla="*/ 1463401 w 6572708"/>
              <a:gd name="connsiteY203" fmla="*/ 1521818 h 6858000"/>
              <a:gd name="connsiteX204" fmla="*/ 1475565 w 6572708"/>
              <a:gd name="connsiteY204" fmla="*/ 1506648 h 6858000"/>
              <a:gd name="connsiteX205" fmla="*/ 1540362 w 6572708"/>
              <a:gd name="connsiteY205" fmla="*/ 1438265 h 6858000"/>
              <a:gd name="connsiteX206" fmla="*/ 1575141 w 6572708"/>
              <a:gd name="connsiteY206" fmla="*/ 1395238 h 6858000"/>
              <a:gd name="connsiteX207" fmla="*/ 1582090 w 6572708"/>
              <a:gd name="connsiteY207" fmla="*/ 1375575 h 6858000"/>
              <a:gd name="connsiteX208" fmla="*/ 1596005 w 6572708"/>
              <a:gd name="connsiteY208" fmla="*/ 1350347 h 6858000"/>
              <a:gd name="connsiteX209" fmla="*/ 1615711 w 6572708"/>
              <a:gd name="connsiteY209" fmla="*/ 1303251 h 6858000"/>
              <a:gd name="connsiteX210" fmla="*/ 1650622 w 6572708"/>
              <a:gd name="connsiteY210" fmla="*/ 1244447 h 6858000"/>
              <a:gd name="connsiteX211" fmla="*/ 1702792 w 6572708"/>
              <a:gd name="connsiteY211" fmla="*/ 1215797 h 6858000"/>
              <a:gd name="connsiteX212" fmla="*/ 1700885 w 6572708"/>
              <a:gd name="connsiteY212" fmla="*/ 1209814 h 6858000"/>
              <a:gd name="connsiteX213" fmla="*/ 1723848 w 6572708"/>
              <a:gd name="connsiteY213" fmla="*/ 1183123 h 6858000"/>
              <a:gd name="connsiteX214" fmla="*/ 1759968 w 6572708"/>
              <a:gd name="connsiteY214" fmla="*/ 1166871 h 6858000"/>
              <a:gd name="connsiteX215" fmla="*/ 1767742 w 6572708"/>
              <a:gd name="connsiteY215" fmla="*/ 1158484 h 6858000"/>
              <a:gd name="connsiteX216" fmla="*/ 1774888 w 6572708"/>
              <a:gd name="connsiteY216" fmla="*/ 1141442 h 6858000"/>
              <a:gd name="connsiteX217" fmla="*/ 1773870 w 6572708"/>
              <a:gd name="connsiteY217" fmla="*/ 1125979 h 6858000"/>
              <a:gd name="connsiteX218" fmla="*/ 1767392 w 6572708"/>
              <a:gd name="connsiteY218" fmla="*/ 1121685 h 6858000"/>
              <a:gd name="connsiteX219" fmla="*/ 1770175 w 6572708"/>
              <a:gd name="connsiteY219" fmla="*/ 1112182 h 6858000"/>
              <a:gd name="connsiteX220" fmla="*/ 1769418 w 6572708"/>
              <a:gd name="connsiteY220" fmla="*/ 1109483 h 6858000"/>
              <a:gd name="connsiteX221" fmla="*/ 1766580 w 6572708"/>
              <a:gd name="connsiteY221" fmla="*/ 1094184 h 6858000"/>
              <a:gd name="connsiteX222" fmla="*/ 1797677 w 6572708"/>
              <a:gd name="connsiteY222" fmla="*/ 1065740 h 6858000"/>
              <a:gd name="connsiteX223" fmla="*/ 1805371 w 6572708"/>
              <a:gd name="connsiteY223" fmla="*/ 1027273 h 6858000"/>
              <a:gd name="connsiteX224" fmla="*/ 1882128 w 6572708"/>
              <a:gd name="connsiteY224" fmla="*/ 887059 h 6858000"/>
              <a:gd name="connsiteX225" fmla="*/ 1863801 w 6572708"/>
              <a:gd name="connsiteY225" fmla="*/ 861887 h 6858000"/>
              <a:gd name="connsiteX226" fmla="*/ 1970558 w 6572708"/>
              <a:gd name="connsiteY226" fmla="*/ 721635 h 6858000"/>
              <a:gd name="connsiteX227" fmla="*/ 1974257 w 6572708"/>
              <a:gd name="connsiteY227" fmla="*/ 713733 h 6858000"/>
              <a:gd name="connsiteX228" fmla="*/ 1971701 w 6572708"/>
              <a:gd name="connsiteY228" fmla="*/ 704563 h 6858000"/>
              <a:gd name="connsiteX229" fmla="*/ 1966819 w 6572708"/>
              <a:gd name="connsiteY229" fmla="*/ 628924 h 6858000"/>
              <a:gd name="connsiteX230" fmla="*/ 1956004 w 6572708"/>
              <a:gd name="connsiteY230" fmla="*/ 621102 h 6858000"/>
              <a:gd name="connsiteX231" fmla="*/ 1948613 w 6572708"/>
              <a:gd name="connsiteY231" fmla="*/ 609156 h 6858000"/>
              <a:gd name="connsiteX232" fmla="*/ 1949145 w 6572708"/>
              <a:gd name="connsiteY232" fmla="*/ 606753 h 6858000"/>
              <a:gd name="connsiteX233" fmla="*/ 1944819 w 6572708"/>
              <a:gd name="connsiteY233" fmla="*/ 590072 h 6858000"/>
              <a:gd name="connsiteX234" fmla="*/ 1941001 w 6572708"/>
              <a:gd name="connsiteY234" fmla="*/ 588296 h 6858000"/>
              <a:gd name="connsiteX235" fmla="*/ 1937134 w 6572708"/>
              <a:gd name="connsiteY235" fmla="*/ 577443 h 6858000"/>
              <a:gd name="connsiteX236" fmla="*/ 1927092 w 6572708"/>
              <a:gd name="connsiteY236" fmla="*/ 557642 h 6858000"/>
              <a:gd name="connsiteX237" fmla="*/ 1927484 w 6572708"/>
              <a:gd name="connsiteY237" fmla="*/ 552451 h 6858000"/>
              <a:gd name="connsiteX238" fmla="*/ 1915874 w 6572708"/>
              <a:gd name="connsiteY238" fmla="*/ 520271 h 6858000"/>
              <a:gd name="connsiteX239" fmla="*/ 1916793 w 6572708"/>
              <a:gd name="connsiteY239" fmla="*/ 519123 h 6858000"/>
              <a:gd name="connsiteX240" fmla="*/ 1918236 w 6572708"/>
              <a:gd name="connsiteY240" fmla="*/ 506970 h 6858000"/>
              <a:gd name="connsiteX241" fmla="*/ 1918529 w 6572708"/>
              <a:gd name="connsiteY241" fmla="*/ 485354 h 6858000"/>
              <a:gd name="connsiteX242" fmla="*/ 1932556 w 6572708"/>
              <a:gd name="connsiteY242" fmla="*/ 426779 h 6858000"/>
              <a:gd name="connsiteX243" fmla="*/ 1920572 w 6572708"/>
              <a:gd name="connsiteY243" fmla="*/ 393150 h 6858000"/>
              <a:gd name="connsiteX244" fmla="*/ 1918744 w 6572708"/>
              <a:gd name="connsiteY244" fmla="*/ 385981 h 6858000"/>
              <a:gd name="connsiteX245" fmla="*/ 1918949 w 6572708"/>
              <a:gd name="connsiteY245" fmla="*/ 385674 h 6858000"/>
              <a:gd name="connsiteX246" fmla="*/ 1917499 w 6572708"/>
              <a:gd name="connsiteY246" fmla="*/ 377782 h 6858000"/>
              <a:gd name="connsiteX247" fmla="*/ 1915412 w 6572708"/>
              <a:gd name="connsiteY247" fmla="*/ 372914 h 6858000"/>
              <a:gd name="connsiteX248" fmla="*/ 1911865 w 6572708"/>
              <a:gd name="connsiteY248" fmla="*/ 359009 h 6858000"/>
              <a:gd name="connsiteX249" fmla="*/ 1912244 w 6572708"/>
              <a:gd name="connsiteY249" fmla="*/ 353121 h 6858000"/>
              <a:gd name="connsiteX250" fmla="*/ 1933610 w 6572708"/>
              <a:gd name="connsiteY250" fmla="*/ 297387 h 6858000"/>
              <a:gd name="connsiteX251" fmla="*/ 1939454 w 6572708"/>
              <a:gd name="connsiteY251" fmla="*/ 194719 h 6858000"/>
              <a:gd name="connsiteX252" fmla="*/ 1942001 w 6572708"/>
              <a:gd name="connsiteY252" fmla="*/ 93227 h 6858000"/>
              <a:gd name="connsiteX253" fmla="*/ 1941351 w 6572708"/>
              <a:gd name="connsiteY253" fmla="*/ 56555 h 6858000"/>
              <a:gd name="connsiteX254" fmla="*/ 1950955 w 6572708"/>
              <a:gd name="connsiteY254" fmla="*/ 5312 h 6858000"/>
              <a:gd name="connsiteX255" fmla="*/ 1949546 w 6572708"/>
              <a:gd name="connsiteY255" fmla="*/ 0 h 6858000"/>
              <a:gd name="connsiteX0" fmla="*/ 1949546 w 6572708"/>
              <a:gd name="connsiteY0" fmla="*/ 0 h 6858000"/>
              <a:gd name="connsiteX1" fmla="*/ 3317827 w 6572708"/>
              <a:gd name="connsiteY1" fmla="*/ 0 h 6858000"/>
              <a:gd name="connsiteX2" fmla="*/ 3831783 w 6572708"/>
              <a:gd name="connsiteY2" fmla="*/ 0 h 6858000"/>
              <a:gd name="connsiteX3" fmla="*/ 4727719 w 6572708"/>
              <a:gd name="connsiteY3" fmla="*/ 0 h 6858000"/>
              <a:gd name="connsiteX4" fmla="*/ 6096000 w 6572708"/>
              <a:gd name="connsiteY4" fmla="*/ 0 h 6858000"/>
              <a:gd name="connsiteX5" fmla="*/ 6572708 w 6572708"/>
              <a:gd name="connsiteY5" fmla="*/ 0 h 6858000"/>
              <a:gd name="connsiteX6" fmla="*/ 6572708 w 6572708"/>
              <a:gd name="connsiteY6" fmla="*/ 6858000 h 6858000"/>
              <a:gd name="connsiteX7" fmla="*/ 6096000 w 6572708"/>
              <a:gd name="connsiteY7" fmla="*/ 6858000 h 6858000"/>
              <a:gd name="connsiteX8" fmla="*/ 4727719 w 6572708"/>
              <a:gd name="connsiteY8" fmla="*/ 6858000 h 6858000"/>
              <a:gd name="connsiteX9" fmla="*/ 3831783 w 6572708"/>
              <a:gd name="connsiteY9" fmla="*/ 6858000 h 6858000"/>
              <a:gd name="connsiteX10" fmla="*/ 1368280 w 6572708"/>
              <a:gd name="connsiteY10" fmla="*/ 6858000 h 6858000"/>
              <a:gd name="connsiteX11" fmla="*/ 0 w 6572708"/>
              <a:gd name="connsiteY11" fmla="*/ 6858000 h 6858000"/>
              <a:gd name="connsiteX12" fmla="*/ 9990 w 6572708"/>
              <a:gd name="connsiteY12" fmla="*/ 6815347 h 6858000"/>
              <a:gd name="connsiteX13" fmla="*/ 11375 w 6572708"/>
              <a:gd name="connsiteY13" fmla="*/ 6764639 h 6858000"/>
              <a:gd name="connsiteX14" fmla="*/ 37994 w 6572708"/>
              <a:gd name="connsiteY14" fmla="*/ 6747193 h 6858000"/>
              <a:gd name="connsiteX15" fmla="*/ 60759 w 6572708"/>
              <a:gd name="connsiteY15" fmla="*/ 6667761 h 6858000"/>
              <a:gd name="connsiteX16" fmla="*/ 44882 w 6572708"/>
              <a:gd name="connsiteY16" fmla="*/ 6635203 h 6858000"/>
              <a:gd name="connsiteX17" fmla="*/ 38884 w 6572708"/>
              <a:gd name="connsiteY17" fmla="*/ 6601215 h 6858000"/>
              <a:gd name="connsiteX18" fmla="*/ 24537 w 6572708"/>
              <a:gd name="connsiteY18" fmla="*/ 6599857 h 6858000"/>
              <a:gd name="connsiteX19" fmla="*/ 30487 w 6572708"/>
              <a:gd name="connsiteY19" fmla="*/ 6582849 h 6858000"/>
              <a:gd name="connsiteX20" fmla="*/ 30797 w 6572708"/>
              <a:gd name="connsiteY20" fmla="*/ 6536021 h 6858000"/>
              <a:gd name="connsiteX21" fmla="*/ 10629 w 6572708"/>
              <a:gd name="connsiteY21" fmla="*/ 6483343 h 6858000"/>
              <a:gd name="connsiteX22" fmla="*/ 16211 w 6572708"/>
              <a:gd name="connsiteY22" fmla="*/ 6402087 h 6858000"/>
              <a:gd name="connsiteX23" fmla="*/ 25932 w 6572708"/>
              <a:gd name="connsiteY23" fmla="*/ 6321765 h 6858000"/>
              <a:gd name="connsiteX24" fmla="*/ 31488 w 6572708"/>
              <a:gd name="connsiteY24" fmla="*/ 6292746 h 6858000"/>
              <a:gd name="connsiteX25" fmla="*/ 32413 w 6572708"/>
              <a:gd name="connsiteY25" fmla="*/ 6240744 h 6858000"/>
              <a:gd name="connsiteX26" fmla="*/ 34430 w 6572708"/>
              <a:gd name="connsiteY26" fmla="*/ 6206738 h 6858000"/>
              <a:gd name="connsiteX27" fmla="*/ 55689 w 6572708"/>
              <a:gd name="connsiteY27" fmla="*/ 6203389 h 6858000"/>
              <a:gd name="connsiteX28" fmla="*/ 63475 w 6572708"/>
              <a:gd name="connsiteY28" fmla="*/ 6172740 h 6858000"/>
              <a:gd name="connsiteX29" fmla="*/ 50070 w 6572708"/>
              <a:gd name="connsiteY29" fmla="*/ 6141398 h 6858000"/>
              <a:gd name="connsiteX30" fmla="*/ 52252 w 6572708"/>
              <a:gd name="connsiteY30" fmla="*/ 6103364 h 6858000"/>
              <a:gd name="connsiteX31" fmla="*/ 53329 w 6572708"/>
              <a:gd name="connsiteY31" fmla="*/ 6080619 h 6858000"/>
              <a:gd name="connsiteX32" fmla="*/ 73573 w 6572708"/>
              <a:gd name="connsiteY32" fmla="*/ 6019868 h 6858000"/>
              <a:gd name="connsiteX33" fmla="*/ 149610 w 6572708"/>
              <a:gd name="connsiteY33" fmla="*/ 5918672 h 6858000"/>
              <a:gd name="connsiteX34" fmla="*/ 160505 w 6572708"/>
              <a:gd name="connsiteY34" fmla="*/ 5887690 h 6858000"/>
              <a:gd name="connsiteX35" fmla="*/ 156200 w 6572708"/>
              <a:gd name="connsiteY35" fmla="*/ 5882649 h 6858000"/>
              <a:gd name="connsiteX36" fmla="*/ 194213 w 6572708"/>
              <a:gd name="connsiteY36" fmla="*/ 5841953 h 6858000"/>
              <a:gd name="connsiteX37" fmla="*/ 203216 w 6572708"/>
              <a:gd name="connsiteY37" fmla="*/ 5777927 h 6858000"/>
              <a:gd name="connsiteX38" fmla="*/ 202536 w 6572708"/>
              <a:gd name="connsiteY38" fmla="*/ 5728879 h 6858000"/>
              <a:gd name="connsiteX39" fmla="*/ 205380 w 6572708"/>
              <a:gd name="connsiteY39" fmla="*/ 5701696 h 6858000"/>
              <a:gd name="connsiteX40" fmla="*/ 203870 w 6572708"/>
              <a:gd name="connsiteY40" fmla="*/ 5681563 h 6858000"/>
              <a:gd name="connsiteX41" fmla="*/ 219294 w 6572708"/>
              <a:gd name="connsiteY41" fmla="*/ 5632219 h 6858000"/>
              <a:gd name="connsiteX42" fmla="*/ 252910 w 6572708"/>
              <a:gd name="connsiteY42" fmla="*/ 5551224 h 6858000"/>
              <a:gd name="connsiteX43" fmla="*/ 258253 w 6572708"/>
              <a:gd name="connsiteY43" fmla="*/ 5533854 h 6858000"/>
              <a:gd name="connsiteX44" fmla="*/ 255640 w 6572708"/>
              <a:gd name="connsiteY44" fmla="*/ 5518422 h 6858000"/>
              <a:gd name="connsiteX45" fmla="*/ 248756 w 6572708"/>
              <a:gd name="connsiteY45" fmla="*/ 5514403 h 6858000"/>
              <a:gd name="connsiteX46" fmla="*/ 250538 w 6572708"/>
              <a:gd name="connsiteY46" fmla="*/ 5504771 h 6858000"/>
              <a:gd name="connsiteX47" fmla="*/ 249507 w 6572708"/>
              <a:gd name="connsiteY47" fmla="*/ 5502102 h 6858000"/>
              <a:gd name="connsiteX48" fmla="*/ 245101 w 6572708"/>
              <a:gd name="connsiteY48" fmla="*/ 5486913 h 6858000"/>
              <a:gd name="connsiteX49" fmla="*/ 273088 w 6572708"/>
              <a:gd name="connsiteY49" fmla="*/ 5457083 h 6858000"/>
              <a:gd name="connsiteX50" fmla="*/ 276759 w 6572708"/>
              <a:gd name="connsiteY50" fmla="*/ 5418245 h 6858000"/>
              <a:gd name="connsiteX51" fmla="*/ 314712 w 6572708"/>
              <a:gd name="connsiteY51" fmla="*/ 5305770 h 6858000"/>
              <a:gd name="connsiteX52" fmla="*/ 320056 w 6572708"/>
              <a:gd name="connsiteY52" fmla="*/ 5298784 h 6858000"/>
              <a:gd name="connsiteX53" fmla="*/ 320763 w 6572708"/>
              <a:gd name="connsiteY53" fmla="*/ 5282149 h 6858000"/>
              <a:gd name="connsiteX54" fmla="*/ 325879 w 6572708"/>
              <a:gd name="connsiteY54" fmla="*/ 5270957 h 6858000"/>
              <a:gd name="connsiteX55" fmla="*/ 318913 w 6572708"/>
              <a:gd name="connsiteY55" fmla="*/ 5268991 h 6858000"/>
              <a:gd name="connsiteX56" fmla="*/ 317758 w 6572708"/>
              <a:gd name="connsiteY56" fmla="*/ 5250149 h 6858000"/>
              <a:gd name="connsiteX57" fmla="*/ 317275 w 6572708"/>
              <a:gd name="connsiteY57" fmla="*/ 5230130 h 6858000"/>
              <a:gd name="connsiteX58" fmla="*/ 329641 w 6572708"/>
              <a:gd name="connsiteY58" fmla="*/ 5216534 h 6858000"/>
              <a:gd name="connsiteX59" fmla="*/ 329088 w 6572708"/>
              <a:gd name="connsiteY59" fmla="*/ 5211732 h 6858000"/>
              <a:gd name="connsiteX60" fmla="*/ 291324 w 6572708"/>
              <a:gd name="connsiteY60" fmla="*/ 5147635 h 6858000"/>
              <a:gd name="connsiteX61" fmla="*/ 299864 w 6572708"/>
              <a:gd name="connsiteY61" fmla="*/ 5063838 h 6858000"/>
              <a:gd name="connsiteX62" fmla="*/ 323140 w 6572708"/>
              <a:gd name="connsiteY62" fmla="*/ 5036513 h 6858000"/>
              <a:gd name="connsiteX63" fmla="*/ 323855 w 6572708"/>
              <a:gd name="connsiteY63" fmla="*/ 4827737 h 6858000"/>
              <a:gd name="connsiteX64" fmla="*/ 333687 w 6572708"/>
              <a:gd name="connsiteY64" fmla="*/ 4774692 h 6858000"/>
              <a:gd name="connsiteX65" fmla="*/ 322637 w 6572708"/>
              <a:gd name="connsiteY65" fmla="*/ 4727427 h 6858000"/>
              <a:gd name="connsiteX66" fmla="*/ 330798 w 6572708"/>
              <a:gd name="connsiteY66" fmla="*/ 4708193 h 6858000"/>
              <a:gd name="connsiteX67" fmla="*/ 332420 w 6572708"/>
              <a:gd name="connsiteY67" fmla="*/ 4704882 h 6858000"/>
              <a:gd name="connsiteX68" fmla="*/ 334216 w 6572708"/>
              <a:gd name="connsiteY68" fmla="*/ 4691500 h 6858000"/>
              <a:gd name="connsiteX69" fmla="*/ 340601 w 6572708"/>
              <a:gd name="connsiteY69" fmla="*/ 4687895 h 6858000"/>
              <a:gd name="connsiteX70" fmla="*/ 347516 w 6572708"/>
              <a:gd name="connsiteY70" fmla="*/ 4667873 h 6858000"/>
              <a:gd name="connsiteX71" fmla="*/ 349175 w 6572708"/>
              <a:gd name="connsiteY71" fmla="*/ 4643189 h 6858000"/>
              <a:gd name="connsiteX72" fmla="*/ 350492 w 6572708"/>
              <a:gd name="connsiteY72" fmla="*/ 4525833 h 6858000"/>
              <a:gd name="connsiteX73" fmla="*/ 355031 w 6572708"/>
              <a:gd name="connsiteY73" fmla="*/ 4455649 h 6858000"/>
              <a:gd name="connsiteX74" fmla="*/ 362651 w 6572708"/>
              <a:gd name="connsiteY74" fmla="*/ 4429036 h 6858000"/>
              <a:gd name="connsiteX75" fmla="*/ 369327 w 6572708"/>
              <a:gd name="connsiteY75" fmla="*/ 4391840 h 6858000"/>
              <a:gd name="connsiteX76" fmla="*/ 371272 w 6572708"/>
              <a:gd name="connsiteY76" fmla="*/ 4358845 h 6858000"/>
              <a:gd name="connsiteX77" fmla="*/ 382342 w 6572708"/>
              <a:gd name="connsiteY77" fmla="*/ 4333764 h 6858000"/>
              <a:gd name="connsiteX78" fmla="*/ 381365 w 6572708"/>
              <a:gd name="connsiteY78" fmla="*/ 4331730 h 6858000"/>
              <a:gd name="connsiteX79" fmla="*/ 364244 w 6572708"/>
              <a:gd name="connsiteY79" fmla="*/ 4309700 h 6858000"/>
              <a:gd name="connsiteX80" fmla="*/ 363377 w 6572708"/>
              <a:gd name="connsiteY80" fmla="*/ 4285388 h 6858000"/>
              <a:gd name="connsiteX81" fmla="*/ 356642 w 6572708"/>
              <a:gd name="connsiteY81" fmla="*/ 4271714 h 6858000"/>
              <a:gd name="connsiteX82" fmla="*/ 357697 w 6572708"/>
              <a:gd name="connsiteY82" fmla="*/ 4266169 h 6858000"/>
              <a:gd name="connsiteX83" fmla="*/ 356998 w 6572708"/>
              <a:gd name="connsiteY83" fmla="*/ 4247672 h 6858000"/>
              <a:gd name="connsiteX84" fmla="*/ 357549 w 6572708"/>
              <a:gd name="connsiteY84" fmla="*/ 4237120 h 6858000"/>
              <a:gd name="connsiteX85" fmla="*/ 358116 w 6572708"/>
              <a:gd name="connsiteY85" fmla="*/ 4232936 h 6858000"/>
              <a:gd name="connsiteX86" fmla="*/ 366243 w 6572708"/>
              <a:gd name="connsiteY86" fmla="*/ 4224051 h 6858000"/>
              <a:gd name="connsiteX87" fmla="*/ 363841 w 6572708"/>
              <a:gd name="connsiteY87" fmla="*/ 4211782 h 6858000"/>
              <a:gd name="connsiteX88" fmla="*/ 372159 w 6572708"/>
              <a:gd name="connsiteY88" fmla="*/ 4198810 h 6858000"/>
              <a:gd name="connsiteX89" fmla="*/ 366211 w 6572708"/>
              <a:gd name="connsiteY89" fmla="*/ 4195262 h 6858000"/>
              <a:gd name="connsiteX90" fmla="*/ 360561 w 6572708"/>
              <a:gd name="connsiteY90" fmla="*/ 4184054 h 6858000"/>
              <a:gd name="connsiteX91" fmla="*/ 368375 w 6572708"/>
              <a:gd name="connsiteY91" fmla="*/ 4175099 h 6858000"/>
              <a:gd name="connsiteX92" fmla="*/ 373972 w 6572708"/>
              <a:gd name="connsiteY92" fmla="*/ 4155792 h 6858000"/>
              <a:gd name="connsiteX93" fmla="*/ 373150 w 6572708"/>
              <a:gd name="connsiteY93" fmla="*/ 4150364 h 6858000"/>
              <a:gd name="connsiteX94" fmla="*/ 383773 w 6572708"/>
              <a:gd name="connsiteY94" fmla="*/ 4132084 h 6858000"/>
              <a:gd name="connsiteX95" fmla="*/ 389140 w 6572708"/>
              <a:gd name="connsiteY95" fmla="*/ 4115873 h 6858000"/>
              <a:gd name="connsiteX96" fmla="*/ 378846 w 6572708"/>
              <a:gd name="connsiteY96" fmla="*/ 4082551 h 6858000"/>
              <a:gd name="connsiteX97" fmla="*/ 368001 w 6572708"/>
              <a:gd name="connsiteY97" fmla="*/ 3968090 h 6858000"/>
              <a:gd name="connsiteX98" fmla="*/ 372661 w 6572708"/>
              <a:gd name="connsiteY98" fmla="*/ 3881355 h 6858000"/>
              <a:gd name="connsiteX99" fmla="*/ 379210 w 6572708"/>
              <a:gd name="connsiteY99" fmla="*/ 3850569 h 6858000"/>
              <a:gd name="connsiteX100" fmla="*/ 389880 w 6572708"/>
              <a:gd name="connsiteY100" fmla="*/ 3798988 h 6858000"/>
              <a:gd name="connsiteX101" fmla="*/ 409909 w 6572708"/>
              <a:gd name="connsiteY101" fmla="*/ 3760424 h 6858000"/>
              <a:gd name="connsiteX102" fmla="*/ 414051 w 6572708"/>
              <a:gd name="connsiteY102" fmla="*/ 3717298 h 6858000"/>
              <a:gd name="connsiteX103" fmla="*/ 399424 w 6572708"/>
              <a:gd name="connsiteY103" fmla="*/ 3707291 h 6858000"/>
              <a:gd name="connsiteX104" fmla="*/ 394460 w 6572708"/>
              <a:gd name="connsiteY104" fmla="*/ 3673415 h 6858000"/>
              <a:gd name="connsiteX105" fmla="*/ 408918 w 6572708"/>
              <a:gd name="connsiteY105" fmla="*/ 3661155 h 6858000"/>
              <a:gd name="connsiteX106" fmla="*/ 425028 w 6572708"/>
              <a:gd name="connsiteY106" fmla="*/ 3591166 h 6858000"/>
              <a:gd name="connsiteX107" fmla="*/ 430292 w 6572708"/>
              <a:gd name="connsiteY107" fmla="*/ 3550801 h 6858000"/>
              <a:gd name="connsiteX108" fmla="*/ 437149 w 6572708"/>
              <a:gd name="connsiteY108" fmla="*/ 3497399 h 6858000"/>
              <a:gd name="connsiteX109" fmla="*/ 442017 w 6572708"/>
              <a:gd name="connsiteY109" fmla="*/ 3474143 h 6858000"/>
              <a:gd name="connsiteX110" fmla="*/ 437175 w 6572708"/>
              <a:gd name="connsiteY110" fmla="*/ 3463057 h 6858000"/>
              <a:gd name="connsiteX111" fmla="*/ 438483 w 6572708"/>
              <a:gd name="connsiteY111" fmla="*/ 3457563 h 6858000"/>
              <a:gd name="connsiteX112" fmla="*/ 438642 w 6572708"/>
              <a:gd name="connsiteY112" fmla="*/ 3439053 h 6858000"/>
              <a:gd name="connsiteX113" fmla="*/ 439678 w 6572708"/>
              <a:gd name="connsiteY113" fmla="*/ 3428537 h 6858000"/>
              <a:gd name="connsiteX114" fmla="*/ 440437 w 6572708"/>
              <a:gd name="connsiteY114" fmla="*/ 3424381 h 6858000"/>
              <a:gd name="connsiteX115" fmla="*/ 448781 w 6572708"/>
              <a:gd name="connsiteY115" fmla="*/ 3416042 h 6858000"/>
              <a:gd name="connsiteX116" fmla="*/ 448765 w 6572708"/>
              <a:gd name="connsiteY116" fmla="*/ 3414504 h 6858000"/>
              <a:gd name="connsiteX117" fmla="*/ 447134 w 6572708"/>
              <a:gd name="connsiteY117" fmla="*/ 3403498 h 6858000"/>
              <a:gd name="connsiteX118" fmla="*/ 452387 w 6572708"/>
              <a:gd name="connsiteY118" fmla="*/ 3396070 h 6858000"/>
              <a:gd name="connsiteX119" fmla="*/ 453996 w 6572708"/>
              <a:gd name="connsiteY119" fmla="*/ 3389553 h 6858000"/>
              <a:gd name="connsiteX120" fmla="*/ 450265 w 6572708"/>
              <a:gd name="connsiteY120" fmla="*/ 3387098 h 6858000"/>
              <a:gd name="connsiteX121" fmla="*/ 445137 w 6572708"/>
              <a:gd name="connsiteY121" fmla="*/ 3375655 h 6858000"/>
              <a:gd name="connsiteX122" fmla="*/ 453359 w 6572708"/>
              <a:gd name="connsiteY122" fmla="*/ 3367050 h 6858000"/>
              <a:gd name="connsiteX123" fmla="*/ 459842 w 6572708"/>
              <a:gd name="connsiteY123" fmla="*/ 3348005 h 6858000"/>
              <a:gd name="connsiteX124" fmla="*/ 459268 w 6572708"/>
              <a:gd name="connsiteY124" fmla="*/ 3342546 h 6858000"/>
              <a:gd name="connsiteX125" fmla="*/ 470590 w 6572708"/>
              <a:gd name="connsiteY125" fmla="*/ 3324958 h 6858000"/>
              <a:gd name="connsiteX126" fmla="*/ 468579 w 6572708"/>
              <a:gd name="connsiteY126" fmla="*/ 3306990 h 6858000"/>
              <a:gd name="connsiteX127" fmla="*/ 480123 w 6572708"/>
              <a:gd name="connsiteY127" fmla="*/ 3295094 h 6858000"/>
              <a:gd name="connsiteX128" fmla="*/ 482298 w 6572708"/>
              <a:gd name="connsiteY128" fmla="*/ 3293541 h 6858000"/>
              <a:gd name="connsiteX129" fmla="*/ 489102 w 6572708"/>
              <a:gd name="connsiteY129" fmla="*/ 3262198 h 6858000"/>
              <a:gd name="connsiteX130" fmla="*/ 497561 w 6572708"/>
              <a:gd name="connsiteY130" fmla="*/ 3253284 h 6858000"/>
              <a:gd name="connsiteX131" fmla="*/ 522157 w 6572708"/>
              <a:gd name="connsiteY131" fmla="*/ 3192563 h 6858000"/>
              <a:gd name="connsiteX132" fmla="*/ 529302 w 6572708"/>
              <a:gd name="connsiteY132" fmla="*/ 3175520 h 6858000"/>
              <a:gd name="connsiteX133" fmla="*/ 528284 w 6572708"/>
              <a:gd name="connsiteY133" fmla="*/ 3160058 h 6858000"/>
              <a:gd name="connsiteX134" fmla="*/ 521806 w 6572708"/>
              <a:gd name="connsiteY134" fmla="*/ 3155764 h 6858000"/>
              <a:gd name="connsiteX135" fmla="*/ 524589 w 6572708"/>
              <a:gd name="connsiteY135" fmla="*/ 3146261 h 6858000"/>
              <a:gd name="connsiteX136" fmla="*/ 523832 w 6572708"/>
              <a:gd name="connsiteY136" fmla="*/ 3143561 h 6858000"/>
              <a:gd name="connsiteX137" fmla="*/ 520994 w 6572708"/>
              <a:gd name="connsiteY137" fmla="*/ 3128263 h 6858000"/>
              <a:gd name="connsiteX138" fmla="*/ 552091 w 6572708"/>
              <a:gd name="connsiteY138" fmla="*/ 3099818 h 6858000"/>
              <a:gd name="connsiteX139" fmla="*/ 559786 w 6572708"/>
              <a:gd name="connsiteY139" fmla="*/ 3061351 h 6858000"/>
              <a:gd name="connsiteX140" fmla="*/ 636543 w 6572708"/>
              <a:gd name="connsiteY140" fmla="*/ 2921137 h 6858000"/>
              <a:gd name="connsiteX141" fmla="*/ 618216 w 6572708"/>
              <a:gd name="connsiteY141" fmla="*/ 2895965 h 6858000"/>
              <a:gd name="connsiteX142" fmla="*/ 724973 w 6572708"/>
              <a:gd name="connsiteY142" fmla="*/ 2755713 h 6858000"/>
              <a:gd name="connsiteX143" fmla="*/ 765538 w 6572708"/>
              <a:gd name="connsiteY143" fmla="*/ 2648081 h 6858000"/>
              <a:gd name="connsiteX144" fmla="*/ 780267 w 6572708"/>
              <a:gd name="connsiteY144" fmla="*/ 2641879 h 6858000"/>
              <a:gd name="connsiteX145" fmla="*/ 790836 w 6572708"/>
              <a:gd name="connsiteY145" fmla="*/ 2632919 h 6858000"/>
              <a:gd name="connsiteX146" fmla="*/ 790328 w 6572708"/>
              <a:gd name="connsiteY146" fmla="*/ 2631229 h 6858000"/>
              <a:gd name="connsiteX147" fmla="*/ 797257 w 6572708"/>
              <a:gd name="connsiteY147" fmla="*/ 2619054 h 6858000"/>
              <a:gd name="connsiteX148" fmla="*/ 802383 w 6572708"/>
              <a:gd name="connsiteY148" fmla="*/ 2617568 h 6858000"/>
              <a:gd name="connsiteX149" fmla="*/ 808267 w 6572708"/>
              <a:gd name="connsiteY149" fmla="*/ 2609586 h 6858000"/>
              <a:gd name="connsiteX150" fmla="*/ 822908 w 6572708"/>
              <a:gd name="connsiteY150" fmla="*/ 2594856 h 6858000"/>
              <a:gd name="connsiteX151" fmla="*/ 822791 w 6572708"/>
              <a:gd name="connsiteY151" fmla="*/ 2591164 h 6858000"/>
              <a:gd name="connsiteX152" fmla="*/ 840423 w 6572708"/>
              <a:gd name="connsiteY152" fmla="*/ 2567492 h 6858000"/>
              <a:gd name="connsiteX153" fmla="*/ 839313 w 6572708"/>
              <a:gd name="connsiteY153" fmla="*/ 2566722 h 6858000"/>
              <a:gd name="connsiteX154" fmla="*/ 838361 w 6572708"/>
              <a:gd name="connsiteY154" fmla="*/ 2558109 h 6858000"/>
              <a:gd name="connsiteX155" fmla="*/ 839637 w 6572708"/>
              <a:gd name="connsiteY155" fmla="*/ 2542662 h 6858000"/>
              <a:gd name="connsiteX156" fmla="*/ 825800 w 6572708"/>
              <a:gd name="connsiteY156" fmla="*/ 2501548 h 6858000"/>
              <a:gd name="connsiteX157" fmla="*/ 844035 w 6572708"/>
              <a:gd name="connsiteY157" fmla="*/ 2476819 h 6858000"/>
              <a:gd name="connsiteX158" fmla="*/ 846972 w 6572708"/>
              <a:gd name="connsiteY158" fmla="*/ 2471590 h 6858000"/>
              <a:gd name="connsiteX159" fmla="*/ 846730 w 6572708"/>
              <a:gd name="connsiteY159" fmla="*/ 2471378 h 6858000"/>
              <a:gd name="connsiteX160" fmla="*/ 849228 w 6572708"/>
              <a:gd name="connsiteY160" fmla="*/ 2465654 h 6858000"/>
              <a:gd name="connsiteX161" fmla="*/ 852330 w 6572708"/>
              <a:gd name="connsiteY161" fmla="*/ 2462052 h 6858000"/>
              <a:gd name="connsiteX162" fmla="*/ 858029 w 6572708"/>
              <a:gd name="connsiteY162" fmla="*/ 2451906 h 6858000"/>
              <a:gd name="connsiteX163" fmla="*/ 857986 w 6572708"/>
              <a:gd name="connsiteY163" fmla="*/ 2447716 h 6858000"/>
              <a:gd name="connsiteX164" fmla="*/ 855075 w 6572708"/>
              <a:gd name="connsiteY164" fmla="*/ 2445047 h 6858000"/>
              <a:gd name="connsiteX165" fmla="*/ 856006 w 6572708"/>
              <a:gd name="connsiteY165" fmla="*/ 2444265 h 6858000"/>
              <a:gd name="connsiteX166" fmla="*/ 856444 w 6572708"/>
              <a:gd name="connsiteY166" fmla="*/ 2421759 h 6858000"/>
              <a:gd name="connsiteX167" fmla="*/ 868981 w 6572708"/>
              <a:gd name="connsiteY167" fmla="*/ 2375200 h 6858000"/>
              <a:gd name="connsiteX168" fmla="*/ 880811 w 6572708"/>
              <a:gd name="connsiteY168" fmla="*/ 2350147 h 6858000"/>
              <a:gd name="connsiteX169" fmla="*/ 908124 w 6572708"/>
              <a:gd name="connsiteY169" fmla="*/ 2279761 h 6858000"/>
              <a:gd name="connsiteX170" fmla="*/ 931678 w 6572708"/>
              <a:gd name="connsiteY170" fmla="*/ 2207772 h 6858000"/>
              <a:gd name="connsiteX171" fmla="*/ 921761 w 6572708"/>
              <a:gd name="connsiteY171" fmla="*/ 2164302 h 6858000"/>
              <a:gd name="connsiteX172" fmla="*/ 923058 w 6572708"/>
              <a:gd name="connsiteY172" fmla="*/ 2160162 h 6858000"/>
              <a:gd name="connsiteX173" fmla="*/ 931663 w 6572708"/>
              <a:gd name="connsiteY173" fmla="*/ 2151458 h 6858000"/>
              <a:gd name="connsiteX174" fmla="*/ 935730 w 6572708"/>
              <a:gd name="connsiteY174" fmla="*/ 2148616 h 6858000"/>
              <a:gd name="connsiteX175" fmla="*/ 939910 w 6572708"/>
              <a:gd name="connsiteY175" fmla="*/ 2143540 h 6858000"/>
              <a:gd name="connsiteX176" fmla="*/ 939746 w 6572708"/>
              <a:gd name="connsiteY176" fmla="*/ 2143278 h 6858000"/>
              <a:gd name="connsiteX177" fmla="*/ 944182 w 6572708"/>
              <a:gd name="connsiteY177" fmla="*/ 2138791 h 6858000"/>
              <a:gd name="connsiteX178" fmla="*/ 969240 w 6572708"/>
              <a:gd name="connsiteY178" fmla="*/ 2118565 h 6858000"/>
              <a:gd name="connsiteX179" fmla="*/ 969333 w 6572708"/>
              <a:gd name="connsiteY179" fmla="*/ 2074914 h 6858000"/>
              <a:gd name="connsiteX180" fmla="*/ 975462 w 6572708"/>
              <a:gd name="connsiteY180" fmla="*/ 2059981 h 6858000"/>
              <a:gd name="connsiteX181" fmla="*/ 977313 w 6572708"/>
              <a:gd name="connsiteY181" fmla="*/ 2051279 h 6858000"/>
              <a:gd name="connsiteX182" fmla="*/ 976512 w 6572708"/>
              <a:gd name="connsiteY182" fmla="*/ 2050269 h 6858000"/>
              <a:gd name="connsiteX183" fmla="*/ 1000665 w 6572708"/>
              <a:gd name="connsiteY183" fmla="*/ 2030946 h 6858000"/>
              <a:gd name="connsiteX184" fmla="*/ 1001735 w 6572708"/>
              <a:gd name="connsiteY184" fmla="*/ 2027284 h 6858000"/>
              <a:gd name="connsiteX185" fmla="*/ 1020214 w 6572708"/>
              <a:gd name="connsiteY185" fmla="*/ 2016095 h 6858000"/>
              <a:gd name="connsiteX186" fmla="*/ 1028302 w 6572708"/>
              <a:gd name="connsiteY186" fmla="*/ 2009567 h 6858000"/>
              <a:gd name="connsiteX187" fmla="*/ 1033598 w 6572708"/>
              <a:gd name="connsiteY187" fmla="*/ 2009267 h 6858000"/>
              <a:gd name="connsiteX188" fmla="*/ 1044008 w 6572708"/>
              <a:gd name="connsiteY188" fmla="*/ 1998844 h 6858000"/>
              <a:gd name="connsiteX189" fmla="*/ 1044069 w 6572708"/>
              <a:gd name="connsiteY189" fmla="*/ 1997063 h 6858000"/>
              <a:gd name="connsiteX190" fmla="*/ 1056878 w 6572708"/>
              <a:gd name="connsiteY190" fmla="*/ 1990634 h 6858000"/>
              <a:gd name="connsiteX191" fmla="*/ 1072722 w 6572708"/>
              <a:gd name="connsiteY191" fmla="*/ 1987868 h 6858000"/>
              <a:gd name="connsiteX192" fmla="*/ 1145252 w 6572708"/>
              <a:gd name="connsiteY192" fmla="*/ 1891028 h 6858000"/>
              <a:gd name="connsiteX193" fmla="*/ 1290501 w 6572708"/>
              <a:gd name="connsiteY193" fmla="*/ 1777081 h 6858000"/>
              <a:gd name="connsiteX194" fmla="*/ 1281278 w 6572708"/>
              <a:gd name="connsiteY194" fmla="*/ 1748115 h 6858000"/>
              <a:gd name="connsiteX195" fmla="*/ 1398273 w 6572708"/>
              <a:gd name="connsiteY195" fmla="*/ 1627389 h 6858000"/>
              <a:gd name="connsiteX196" fmla="*/ 1417786 w 6572708"/>
              <a:gd name="connsiteY196" fmla="*/ 1591233 h 6858000"/>
              <a:gd name="connsiteX197" fmla="*/ 1456144 w 6572708"/>
              <a:gd name="connsiteY197" fmla="*/ 1570271 h 6858000"/>
              <a:gd name="connsiteX198" fmla="*/ 1458351 w 6572708"/>
              <a:gd name="connsiteY198" fmla="*/ 1554550 h 6858000"/>
              <a:gd name="connsiteX199" fmla="*/ 1458500 w 6572708"/>
              <a:gd name="connsiteY199" fmla="*/ 1551719 h 6858000"/>
              <a:gd name="connsiteX200" fmla="*/ 1464150 w 6572708"/>
              <a:gd name="connsiteY200" fmla="*/ 1542986 h 6858000"/>
              <a:gd name="connsiteX201" fmla="*/ 1459426 w 6572708"/>
              <a:gd name="connsiteY201" fmla="*/ 1537283 h 6858000"/>
              <a:gd name="connsiteX202" fmla="*/ 1463401 w 6572708"/>
              <a:gd name="connsiteY202" fmla="*/ 1521818 h 6858000"/>
              <a:gd name="connsiteX203" fmla="*/ 1475565 w 6572708"/>
              <a:gd name="connsiteY203" fmla="*/ 1506648 h 6858000"/>
              <a:gd name="connsiteX204" fmla="*/ 1540362 w 6572708"/>
              <a:gd name="connsiteY204" fmla="*/ 1438265 h 6858000"/>
              <a:gd name="connsiteX205" fmla="*/ 1575141 w 6572708"/>
              <a:gd name="connsiteY205" fmla="*/ 1395238 h 6858000"/>
              <a:gd name="connsiteX206" fmla="*/ 1582090 w 6572708"/>
              <a:gd name="connsiteY206" fmla="*/ 1375575 h 6858000"/>
              <a:gd name="connsiteX207" fmla="*/ 1596005 w 6572708"/>
              <a:gd name="connsiteY207" fmla="*/ 1350347 h 6858000"/>
              <a:gd name="connsiteX208" fmla="*/ 1615711 w 6572708"/>
              <a:gd name="connsiteY208" fmla="*/ 1303251 h 6858000"/>
              <a:gd name="connsiteX209" fmla="*/ 1650622 w 6572708"/>
              <a:gd name="connsiteY209" fmla="*/ 1244447 h 6858000"/>
              <a:gd name="connsiteX210" fmla="*/ 1702792 w 6572708"/>
              <a:gd name="connsiteY210" fmla="*/ 1215797 h 6858000"/>
              <a:gd name="connsiteX211" fmla="*/ 1700885 w 6572708"/>
              <a:gd name="connsiteY211" fmla="*/ 1209814 h 6858000"/>
              <a:gd name="connsiteX212" fmla="*/ 1723848 w 6572708"/>
              <a:gd name="connsiteY212" fmla="*/ 1183123 h 6858000"/>
              <a:gd name="connsiteX213" fmla="*/ 1759968 w 6572708"/>
              <a:gd name="connsiteY213" fmla="*/ 1166871 h 6858000"/>
              <a:gd name="connsiteX214" fmla="*/ 1767742 w 6572708"/>
              <a:gd name="connsiteY214" fmla="*/ 1158484 h 6858000"/>
              <a:gd name="connsiteX215" fmla="*/ 1774888 w 6572708"/>
              <a:gd name="connsiteY215" fmla="*/ 1141442 h 6858000"/>
              <a:gd name="connsiteX216" fmla="*/ 1773870 w 6572708"/>
              <a:gd name="connsiteY216" fmla="*/ 1125979 h 6858000"/>
              <a:gd name="connsiteX217" fmla="*/ 1767392 w 6572708"/>
              <a:gd name="connsiteY217" fmla="*/ 1121685 h 6858000"/>
              <a:gd name="connsiteX218" fmla="*/ 1770175 w 6572708"/>
              <a:gd name="connsiteY218" fmla="*/ 1112182 h 6858000"/>
              <a:gd name="connsiteX219" fmla="*/ 1769418 w 6572708"/>
              <a:gd name="connsiteY219" fmla="*/ 1109483 h 6858000"/>
              <a:gd name="connsiteX220" fmla="*/ 1766580 w 6572708"/>
              <a:gd name="connsiteY220" fmla="*/ 1094184 h 6858000"/>
              <a:gd name="connsiteX221" fmla="*/ 1797677 w 6572708"/>
              <a:gd name="connsiteY221" fmla="*/ 1065740 h 6858000"/>
              <a:gd name="connsiteX222" fmla="*/ 1805371 w 6572708"/>
              <a:gd name="connsiteY222" fmla="*/ 1027273 h 6858000"/>
              <a:gd name="connsiteX223" fmla="*/ 1882128 w 6572708"/>
              <a:gd name="connsiteY223" fmla="*/ 887059 h 6858000"/>
              <a:gd name="connsiteX224" fmla="*/ 1863801 w 6572708"/>
              <a:gd name="connsiteY224" fmla="*/ 861887 h 6858000"/>
              <a:gd name="connsiteX225" fmla="*/ 1970558 w 6572708"/>
              <a:gd name="connsiteY225" fmla="*/ 721635 h 6858000"/>
              <a:gd name="connsiteX226" fmla="*/ 1974257 w 6572708"/>
              <a:gd name="connsiteY226" fmla="*/ 713733 h 6858000"/>
              <a:gd name="connsiteX227" fmla="*/ 1971701 w 6572708"/>
              <a:gd name="connsiteY227" fmla="*/ 704563 h 6858000"/>
              <a:gd name="connsiteX228" fmla="*/ 1966819 w 6572708"/>
              <a:gd name="connsiteY228" fmla="*/ 628924 h 6858000"/>
              <a:gd name="connsiteX229" fmla="*/ 1956004 w 6572708"/>
              <a:gd name="connsiteY229" fmla="*/ 621102 h 6858000"/>
              <a:gd name="connsiteX230" fmla="*/ 1948613 w 6572708"/>
              <a:gd name="connsiteY230" fmla="*/ 609156 h 6858000"/>
              <a:gd name="connsiteX231" fmla="*/ 1949145 w 6572708"/>
              <a:gd name="connsiteY231" fmla="*/ 606753 h 6858000"/>
              <a:gd name="connsiteX232" fmla="*/ 1944819 w 6572708"/>
              <a:gd name="connsiteY232" fmla="*/ 590072 h 6858000"/>
              <a:gd name="connsiteX233" fmla="*/ 1941001 w 6572708"/>
              <a:gd name="connsiteY233" fmla="*/ 588296 h 6858000"/>
              <a:gd name="connsiteX234" fmla="*/ 1937134 w 6572708"/>
              <a:gd name="connsiteY234" fmla="*/ 577443 h 6858000"/>
              <a:gd name="connsiteX235" fmla="*/ 1927092 w 6572708"/>
              <a:gd name="connsiteY235" fmla="*/ 557642 h 6858000"/>
              <a:gd name="connsiteX236" fmla="*/ 1927484 w 6572708"/>
              <a:gd name="connsiteY236" fmla="*/ 552451 h 6858000"/>
              <a:gd name="connsiteX237" fmla="*/ 1915874 w 6572708"/>
              <a:gd name="connsiteY237" fmla="*/ 520271 h 6858000"/>
              <a:gd name="connsiteX238" fmla="*/ 1916793 w 6572708"/>
              <a:gd name="connsiteY238" fmla="*/ 519123 h 6858000"/>
              <a:gd name="connsiteX239" fmla="*/ 1918236 w 6572708"/>
              <a:gd name="connsiteY239" fmla="*/ 506970 h 6858000"/>
              <a:gd name="connsiteX240" fmla="*/ 1918529 w 6572708"/>
              <a:gd name="connsiteY240" fmla="*/ 485354 h 6858000"/>
              <a:gd name="connsiteX241" fmla="*/ 1932556 w 6572708"/>
              <a:gd name="connsiteY241" fmla="*/ 426779 h 6858000"/>
              <a:gd name="connsiteX242" fmla="*/ 1920572 w 6572708"/>
              <a:gd name="connsiteY242" fmla="*/ 393150 h 6858000"/>
              <a:gd name="connsiteX243" fmla="*/ 1918744 w 6572708"/>
              <a:gd name="connsiteY243" fmla="*/ 385981 h 6858000"/>
              <a:gd name="connsiteX244" fmla="*/ 1918949 w 6572708"/>
              <a:gd name="connsiteY244" fmla="*/ 385674 h 6858000"/>
              <a:gd name="connsiteX245" fmla="*/ 1917499 w 6572708"/>
              <a:gd name="connsiteY245" fmla="*/ 377782 h 6858000"/>
              <a:gd name="connsiteX246" fmla="*/ 1915412 w 6572708"/>
              <a:gd name="connsiteY246" fmla="*/ 372914 h 6858000"/>
              <a:gd name="connsiteX247" fmla="*/ 1911865 w 6572708"/>
              <a:gd name="connsiteY247" fmla="*/ 359009 h 6858000"/>
              <a:gd name="connsiteX248" fmla="*/ 1912244 w 6572708"/>
              <a:gd name="connsiteY248" fmla="*/ 353121 h 6858000"/>
              <a:gd name="connsiteX249" fmla="*/ 1933610 w 6572708"/>
              <a:gd name="connsiteY249" fmla="*/ 297387 h 6858000"/>
              <a:gd name="connsiteX250" fmla="*/ 1939454 w 6572708"/>
              <a:gd name="connsiteY250" fmla="*/ 194719 h 6858000"/>
              <a:gd name="connsiteX251" fmla="*/ 1942001 w 6572708"/>
              <a:gd name="connsiteY251" fmla="*/ 93227 h 6858000"/>
              <a:gd name="connsiteX252" fmla="*/ 1941351 w 6572708"/>
              <a:gd name="connsiteY252" fmla="*/ 56555 h 6858000"/>
              <a:gd name="connsiteX253" fmla="*/ 1950955 w 6572708"/>
              <a:gd name="connsiteY253" fmla="*/ 5312 h 6858000"/>
              <a:gd name="connsiteX254" fmla="*/ 1949546 w 6572708"/>
              <a:gd name="connsiteY254" fmla="*/ 0 h 6858000"/>
              <a:gd name="connsiteX0" fmla="*/ 1949546 w 6572708"/>
              <a:gd name="connsiteY0" fmla="*/ 0 h 6858000"/>
              <a:gd name="connsiteX1" fmla="*/ 3317827 w 6572708"/>
              <a:gd name="connsiteY1" fmla="*/ 0 h 6858000"/>
              <a:gd name="connsiteX2" fmla="*/ 3831783 w 6572708"/>
              <a:gd name="connsiteY2" fmla="*/ 0 h 6858000"/>
              <a:gd name="connsiteX3" fmla="*/ 4727719 w 6572708"/>
              <a:gd name="connsiteY3" fmla="*/ 0 h 6858000"/>
              <a:gd name="connsiteX4" fmla="*/ 6096000 w 6572708"/>
              <a:gd name="connsiteY4" fmla="*/ 0 h 6858000"/>
              <a:gd name="connsiteX5" fmla="*/ 6572708 w 6572708"/>
              <a:gd name="connsiteY5" fmla="*/ 0 h 6858000"/>
              <a:gd name="connsiteX6" fmla="*/ 6572708 w 6572708"/>
              <a:gd name="connsiteY6" fmla="*/ 6858000 h 6858000"/>
              <a:gd name="connsiteX7" fmla="*/ 6096000 w 6572708"/>
              <a:gd name="connsiteY7" fmla="*/ 6858000 h 6858000"/>
              <a:gd name="connsiteX8" fmla="*/ 4727719 w 6572708"/>
              <a:gd name="connsiteY8" fmla="*/ 6858000 h 6858000"/>
              <a:gd name="connsiteX9" fmla="*/ 3831783 w 6572708"/>
              <a:gd name="connsiteY9" fmla="*/ 6858000 h 6858000"/>
              <a:gd name="connsiteX10" fmla="*/ 1368280 w 6572708"/>
              <a:gd name="connsiteY10" fmla="*/ 6858000 h 6858000"/>
              <a:gd name="connsiteX11" fmla="*/ 0 w 6572708"/>
              <a:gd name="connsiteY11" fmla="*/ 6858000 h 6858000"/>
              <a:gd name="connsiteX12" fmla="*/ 9990 w 6572708"/>
              <a:gd name="connsiteY12" fmla="*/ 6815347 h 6858000"/>
              <a:gd name="connsiteX13" fmla="*/ 11375 w 6572708"/>
              <a:gd name="connsiteY13" fmla="*/ 6764639 h 6858000"/>
              <a:gd name="connsiteX14" fmla="*/ 37994 w 6572708"/>
              <a:gd name="connsiteY14" fmla="*/ 6747193 h 6858000"/>
              <a:gd name="connsiteX15" fmla="*/ 60759 w 6572708"/>
              <a:gd name="connsiteY15" fmla="*/ 6667761 h 6858000"/>
              <a:gd name="connsiteX16" fmla="*/ 44882 w 6572708"/>
              <a:gd name="connsiteY16" fmla="*/ 6635203 h 6858000"/>
              <a:gd name="connsiteX17" fmla="*/ 38884 w 6572708"/>
              <a:gd name="connsiteY17" fmla="*/ 6601215 h 6858000"/>
              <a:gd name="connsiteX18" fmla="*/ 24537 w 6572708"/>
              <a:gd name="connsiteY18" fmla="*/ 6599857 h 6858000"/>
              <a:gd name="connsiteX19" fmla="*/ 30487 w 6572708"/>
              <a:gd name="connsiteY19" fmla="*/ 6582849 h 6858000"/>
              <a:gd name="connsiteX20" fmla="*/ 30797 w 6572708"/>
              <a:gd name="connsiteY20" fmla="*/ 6536021 h 6858000"/>
              <a:gd name="connsiteX21" fmla="*/ 10629 w 6572708"/>
              <a:gd name="connsiteY21" fmla="*/ 6483343 h 6858000"/>
              <a:gd name="connsiteX22" fmla="*/ 16211 w 6572708"/>
              <a:gd name="connsiteY22" fmla="*/ 6402087 h 6858000"/>
              <a:gd name="connsiteX23" fmla="*/ 25932 w 6572708"/>
              <a:gd name="connsiteY23" fmla="*/ 6321765 h 6858000"/>
              <a:gd name="connsiteX24" fmla="*/ 31488 w 6572708"/>
              <a:gd name="connsiteY24" fmla="*/ 6292746 h 6858000"/>
              <a:gd name="connsiteX25" fmla="*/ 32413 w 6572708"/>
              <a:gd name="connsiteY25" fmla="*/ 6240744 h 6858000"/>
              <a:gd name="connsiteX26" fmla="*/ 34430 w 6572708"/>
              <a:gd name="connsiteY26" fmla="*/ 6206738 h 6858000"/>
              <a:gd name="connsiteX27" fmla="*/ 55689 w 6572708"/>
              <a:gd name="connsiteY27" fmla="*/ 6203389 h 6858000"/>
              <a:gd name="connsiteX28" fmla="*/ 63475 w 6572708"/>
              <a:gd name="connsiteY28" fmla="*/ 6172740 h 6858000"/>
              <a:gd name="connsiteX29" fmla="*/ 50070 w 6572708"/>
              <a:gd name="connsiteY29" fmla="*/ 6141398 h 6858000"/>
              <a:gd name="connsiteX30" fmla="*/ 52252 w 6572708"/>
              <a:gd name="connsiteY30" fmla="*/ 6103364 h 6858000"/>
              <a:gd name="connsiteX31" fmla="*/ 53329 w 6572708"/>
              <a:gd name="connsiteY31" fmla="*/ 6080619 h 6858000"/>
              <a:gd name="connsiteX32" fmla="*/ 73573 w 6572708"/>
              <a:gd name="connsiteY32" fmla="*/ 6019868 h 6858000"/>
              <a:gd name="connsiteX33" fmla="*/ 149610 w 6572708"/>
              <a:gd name="connsiteY33" fmla="*/ 5918672 h 6858000"/>
              <a:gd name="connsiteX34" fmla="*/ 160505 w 6572708"/>
              <a:gd name="connsiteY34" fmla="*/ 5887690 h 6858000"/>
              <a:gd name="connsiteX35" fmla="*/ 156200 w 6572708"/>
              <a:gd name="connsiteY35" fmla="*/ 5882649 h 6858000"/>
              <a:gd name="connsiteX36" fmla="*/ 194213 w 6572708"/>
              <a:gd name="connsiteY36" fmla="*/ 5841953 h 6858000"/>
              <a:gd name="connsiteX37" fmla="*/ 203216 w 6572708"/>
              <a:gd name="connsiteY37" fmla="*/ 5777927 h 6858000"/>
              <a:gd name="connsiteX38" fmla="*/ 202536 w 6572708"/>
              <a:gd name="connsiteY38" fmla="*/ 5728879 h 6858000"/>
              <a:gd name="connsiteX39" fmla="*/ 205380 w 6572708"/>
              <a:gd name="connsiteY39" fmla="*/ 5701696 h 6858000"/>
              <a:gd name="connsiteX40" fmla="*/ 203870 w 6572708"/>
              <a:gd name="connsiteY40" fmla="*/ 5681563 h 6858000"/>
              <a:gd name="connsiteX41" fmla="*/ 219294 w 6572708"/>
              <a:gd name="connsiteY41" fmla="*/ 5632219 h 6858000"/>
              <a:gd name="connsiteX42" fmla="*/ 252910 w 6572708"/>
              <a:gd name="connsiteY42" fmla="*/ 5551224 h 6858000"/>
              <a:gd name="connsiteX43" fmla="*/ 258253 w 6572708"/>
              <a:gd name="connsiteY43" fmla="*/ 5533854 h 6858000"/>
              <a:gd name="connsiteX44" fmla="*/ 255640 w 6572708"/>
              <a:gd name="connsiteY44" fmla="*/ 5518422 h 6858000"/>
              <a:gd name="connsiteX45" fmla="*/ 248756 w 6572708"/>
              <a:gd name="connsiteY45" fmla="*/ 5514403 h 6858000"/>
              <a:gd name="connsiteX46" fmla="*/ 250538 w 6572708"/>
              <a:gd name="connsiteY46" fmla="*/ 5504771 h 6858000"/>
              <a:gd name="connsiteX47" fmla="*/ 249507 w 6572708"/>
              <a:gd name="connsiteY47" fmla="*/ 5502102 h 6858000"/>
              <a:gd name="connsiteX48" fmla="*/ 245101 w 6572708"/>
              <a:gd name="connsiteY48" fmla="*/ 5486913 h 6858000"/>
              <a:gd name="connsiteX49" fmla="*/ 273088 w 6572708"/>
              <a:gd name="connsiteY49" fmla="*/ 5457083 h 6858000"/>
              <a:gd name="connsiteX50" fmla="*/ 276759 w 6572708"/>
              <a:gd name="connsiteY50" fmla="*/ 5418245 h 6858000"/>
              <a:gd name="connsiteX51" fmla="*/ 314712 w 6572708"/>
              <a:gd name="connsiteY51" fmla="*/ 5305770 h 6858000"/>
              <a:gd name="connsiteX52" fmla="*/ 320056 w 6572708"/>
              <a:gd name="connsiteY52" fmla="*/ 5298784 h 6858000"/>
              <a:gd name="connsiteX53" fmla="*/ 320763 w 6572708"/>
              <a:gd name="connsiteY53" fmla="*/ 5282149 h 6858000"/>
              <a:gd name="connsiteX54" fmla="*/ 325879 w 6572708"/>
              <a:gd name="connsiteY54" fmla="*/ 5270957 h 6858000"/>
              <a:gd name="connsiteX55" fmla="*/ 318913 w 6572708"/>
              <a:gd name="connsiteY55" fmla="*/ 5268991 h 6858000"/>
              <a:gd name="connsiteX56" fmla="*/ 317758 w 6572708"/>
              <a:gd name="connsiteY56" fmla="*/ 5250149 h 6858000"/>
              <a:gd name="connsiteX57" fmla="*/ 317275 w 6572708"/>
              <a:gd name="connsiteY57" fmla="*/ 5230130 h 6858000"/>
              <a:gd name="connsiteX58" fmla="*/ 329641 w 6572708"/>
              <a:gd name="connsiteY58" fmla="*/ 5216534 h 6858000"/>
              <a:gd name="connsiteX59" fmla="*/ 329088 w 6572708"/>
              <a:gd name="connsiteY59" fmla="*/ 5211732 h 6858000"/>
              <a:gd name="connsiteX60" fmla="*/ 291324 w 6572708"/>
              <a:gd name="connsiteY60" fmla="*/ 5147635 h 6858000"/>
              <a:gd name="connsiteX61" fmla="*/ 299864 w 6572708"/>
              <a:gd name="connsiteY61" fmla="*/ 5063838 h 6858000"/>
              <a:gd name="connsiteX62" fmla="*/ 323140 w 6572708"/>
              <a:gd name="connsiteY62" fmla="*/ 5036513 h 6858000"/>
              <a:gd name="connsiteX63" fmla="*/ 323855 w 6572708"/>
              <a:gd name="connsiteY63" fmla="*/ 4827737 h 6858000"/>
              <a:gd name="connsiteX64" fmla="*/ 333687 w 6572708"/>
              <a:gd name="connsiteY64" fmla="*/ 4774692 h 6858000"/>
              <a:gd name="connsiteX65" fmla="*/ 322637 w 6572708"/>
              <a:gd name="connsiteY65" fmla="*/ 4727427 h 6858000"/>
              <a:gd name="connsiteX66" fmla="*/ 330798 w 6572708"/>
              <a:gd name="connsiteY66" fmla="*/ 4708193 h 6858000"/>
              <a:gd name="connsiteX67" fmla="*/ 332420 w 6572708"/>
              <a:gd name="connsiteY67" fmla="*/ 4704882 h 6858000"/>
              <a:gd name="connsiteX68" fmla="*/ 334216 w 6572708"/>
              <a:gd name="connsiteY68" fmla="*/ 4691500 h 6858000"/>
              <a:gd name="connsiteX69" fmla="*/ 340601 w 6572708"/>
              <a:gd name="connsiteY69" fmla="*/ 4687895 h 6858000"/>
              <a:gd name="connsiteX70" fmla="*/ 347516 w 6572708"/>
              <a:gd name="connsiteY70" fmla="*/ 4667873 h 6858000"/>
              <a:gd name="connsiteX71" fmla="*/ 349175 w 6572708"/>
              <a:gd name="connsiteY71" fmla="*/ 4643189 h 6858000"/>
              <a:gd name="connsiteX72" fmla="*/ 350492 w 6572708"/>
              <a:gd name="connsiteY72" fmla="*/ 4525833 h 6858000"/>
              <a:gd name="connsiteX73" fmla="*/ 355031 w 6572708"/>
              <a:gd name="connsiteY73" fmla="*/ 4455649 h 6858000"/>
              <a:gd name="connsiteX74" fmla="*/ 362651 w 6572708"/>
              <a:gd name="connsiteY74" fmla="*/ 4429036 h 6858000"/>
              <a:gd name="connsiteX75" fmla="*/ 369327 w 6572708"/>
              <a:gd name="connsiteY75" fmla="*/ 4391840 h 6858000"/>
              <a:gd name="connsiteX76" fmla="*/ 371272 w 6572708"/>
              <a:gd name="connsiteY76" fmla="*/ 4358845 h 6858000"/>
              <a:gd name="connsiteX77" fmla="*/ 382342 w 6572708"/>
              <a:gd name="connsiteY77" fmla="*/ 4333764 h 6858000"/>
              <a:gd name="connsiteX78" fmla="*/ 381365 w 6572708"/>
              <a:gd name="connsiteY78" fmla="*/ 4331730 h 6858000"/>
              <a:gd name="connsiteX79" fmla="*/ 364244 w 6572708"/>
              <a:gd name="connsiteY79" fmla="*/ 4309700 h 6858000"/>
              <a:gd name="connsiteX80" fmla="*/ 363377 w 6572708"/>
              <a:gd name="connsiteY80" fmla="*/ 4285388 h 6858000"/>
              <a:gd name="connsiteX81" fmla="*/ 356642 w 6572708"/>
              <a:gd name="connsiteY81" fmla="*/ 4271714 h 6858000"/>
              <a:gd name="connsiteX82" fmla="*/ 357697 w 6572708"/>
              <a:gd name="connsiteY82" fmla="*/ 4266169 h 6858000"/>
              <a:gd name="connsiteX83" fmla="*/ 356998 w 6572708"/>
              <a:gd name="connsiteY83" fmla="*/ 4247672 h 6858000"/>
              <a:gd name="connsiteX84" fmla="*/ 357549 w 6572708"/>
              <a:gd name="connsiteY84" fmla="*/ 4237120 h 6858000"/>
              <a:gd name="connsiteX85" fmla="*/ 358116 w 6572708"/>
              <a:gd name="connsiteY85" fmla="*/ 4232936 h 6858000"/>
              <a:gd name="connsiteX86" fmla="*/ 366243 w 6572708"/>
              <a:gd name="connsiteY86" fmla="*/ 4224051 h 6858000"/>
              <a:gd name="connsiteX87" fmla="*/ 363841 w 6572708"/>
              <a:gd name="connsiteY87" fmla="*/ 4211782 h 6858000"/>
              <a:gd name="connsiteX88" fmla="*/ 372159 w 6572708"/>
              <a:gd name="connsiteY88" fmla="*/ 4198810 h 6858000"/>
              <a:gd name="connsiteX89" fmla="*/ 366211 w 6572708"/>
              <a:gd name="connsiteY89" fmla="*/ 4195262 h 6858000"/>
              <a:gd name="connsiteX90" fmla="*/ 360561 w 6572708"/>
              <a:gd name="connsiteY90" fmla="*/ 4184054 h 6858000"/>
              <a:gd name="connsiteX91" fmla="*/ 368375 w 6572708"/>
              <a:gd name="connsiteY91" fmla="*/ 4175099 h 6858000"/>
              <a:gd name="connsiteX92" fmla="*/ 373972 w 6572708"/>
              <a:gd name="connsiteY92" fmla="*/ 4155792 h 6858000"/>
              <a:gd name="connsiteX93" fmla="*/ 373150 w 6572708"/>
              <a:gd name="connsiteY93" fmla="*/ 4150364 h 6858000"/>
              <a:gd name="connsiteX94" fmla="*/ 383773 w 6572708"/>
              <a:gd name="connsiteY94" fmla="*/ 4132084 h 6858000"/>
              <a:gd name="connsiteX95" fmla="*/ 389140 w 6572708"/>
              <a:gd name="connsiteY95" fmla="*/ 4115873 h 6858000"/>
              <a:gd name="connsiteX96" fmla="*/ 378846 w 6572708"/>
              <a:gd name="connsiteY96" fmla="*/ 4082551 h 6858000"/>
              <a:gd name="connsiteX97" fmla="*/ 368001 w 6572708"/>
              <a:gd name="connsiteY97" fmla="*/ 3968090 h 6858000"/>
              <a:gd name="connsiteX98" fmla="*/ 372661 w 6572708"/>
              <a:gd name="connsiteY98" fmla="*/ 3881355 h 6858000"/>
              <a:gd name="connsiteX99" fmla="*/ 379210 w 6572708"/>
              <a:gd name="connsiteY99" fmla="*/ 3850569 h 6858000"/>
              <a:gd name="connsiteX100" fmla="*/ 389880 w 6572708"/>
              <a:gd name="connsiteY100" fmla="*/ 3798988 h 6858000"/>
              <a:gd name="connsiteX101" fmla="*/ 409909 w 6572708"/>
              <a:gd name="connsiteY101" fmla="*/ 3760424 h 6858000"/>
              <a:gd name="connsiteX102" fmla="*/ 414051 w 6572708"/>
              <a:gd name="connsiteY102" fmla="*/ 3717298 h 6858000"/>
              <a:gd name="connsiteX103" fmla="*/ 399424 w 6572708"/>
              <a:gd name="connsiteY103" fmla="*/ 3707291 h 6858000"/>
              <a:gd name="connsiteX104" fmla="*/ 394460 w 6572708"/>
              <a:gd name="connsiteY104" fmla="*/ 3673415 h 6858000"/>
              <a:gd name="connsiteX105" fmla="*/ 408918 w 6572708"/>
              <a:gd name="connsiteY105" fmla="*/ 3661155 h 6858000"/>
              <a:gd name="connsiteX106" fmla="*/ 425028 w 6572708"/>
              <a:gd name="connsiteY106" fmla="*/ 3591166 h 6858000"/>
              <a:gd name="connsiteX107" fmla="*/ 430292 w 6572708"/>
              <a:gd name="connsiteY107" fmla="*/ 3550801 h 6858000"/>
              <a:gd name="connsiteX108" fmla="*/ 437149 w 6572708"/>
              <a:gd name="connsiteY108" fmla="*/ 3497399 h 6858000"/>
              <a:gd name="connsiteX109" fmla="*/ 442017 w 6572708"/>
              <a:gd name="connsiteY109" fmla="*/ 3474143 h 6858000"/>
              <a:gd name="connsiteX110" fmla="*/ 437175 w 6572708"/>
              <a:gd name="connsiteY110" fmla="*/ 3463057 h 6858000"/>
              <a:gd name="connsiteX111" fmla="*/ 438483 w 6572708"/>
              <a:gd name="connsiteY111" fmla="*/ 3457563 h 6858000"/>
              <a:gd name="connsiteX112" fmla="*/ 438642 w 6572708"/>
              <a:gd name="connsiteY112" fmla="*/ 3439053 h 6858000"/>
              <a:gd name="connsiteX113" fmla="*/ 439678 w 6572708"/>
              <a:gd name="connsiteY113" fmla="*/ 3428537 h 6858000"/>
              <a:gd name="connsiteX114" fmla="*/ 440437 w 6572708"/>
              <a:gd name="connsiteY114" fmla="*/ 3424381 h 6858000"/>
              <a:gd name="connsiteX115" fmla="*/ 448781 w 6572708"/>
              <a:gd name="connsiteY115" fmla="*/ 3416042 h 6858000"/>
              <a:gd name="connsiteX116" fmla="*/ 448765 w 6572708"/>
              <a:gd name="connsiteY116" fmla="*/ 3414504 h 6858000"/>
              <a:gd name="connsiteX117" fmla="*/ 447134 w 6572708"/>
              <a:gd name="connsiteY117" fmla="*/ 3403498 h 6858000"/>
              <a:gd name="connsiteX118" fmla="*/ 452387 w 6572708"/>
              <a:gd name="connsiteY118" fmla="*/ 3396070 h 6858000"/>
              <a:gd name="connsiteX119" fmla="*/ 453996 w 6572708"/>
              <a:gd name="connsiteY119" fmla="*/ 3389553 h 6858000"/>
              <a:gd name="connsiteX120" fmla="*/ 450265 w 6572708"/>
              <a:gd name="connsiteY120" fmla="*/ 3387098 h 6858000"/>
              <a:gd name="connsiteX121" fmla="*/ 445137 w 6572708"/>
              <a:gd name="connsiteY121" fmla="*/ 3375655 h 6858000"/>
              <a:gd name="connsiteX122" fmla="*/ 453359 w 6572708"/>
              <a:gd name="connsiteY122" fmla="*/ 3367050 h 6858000"/>
              <a:gd name="connsiteX123" fmla="*/ 459842 w 6572708"/>
              <a:gd name="connsiteY123" fmla="*/ 3348005 h 6858000"/>
              <a:gd name="connsiteX124" fmla="*/ 459268 w 6572708"/>
              <a:gd name="connsiteY124" fmla="*/ 3342546 h 6858000"/>
              <a:gd name="connsiteX125" fmla="*/ 470590 w 6572708"/>
              <a:gd name="connsiteY125" fmla="*/ 3324958 h 6858000"/>
              <a:gd name="connsiteX126" fmla="*/ 468579 w 6572708"/>
              <a:gd name="connsiteY126" fmla="*/ 3306990 h 6858000"/>
              <a:gd name="connsiteX127" fmla="*/ 480123 w 6572708"/>
              <a:gd name="connsiteY127" fmla="*/ 3295094 h 6858000"/>
              <a:gd name="connsiteX128" fmla="*/ 482298 w 6572708"/>
              <a:gd name="connsiteY128" fmla="*/ 3293541 h 6858000"/>
              <a:gd name="connsiteX129" fmla="*/ 489102 w 6572708"/>
              <a:gd name="connsiteY129" fmla="*/ 3262198 h 6858000"/>
              <a:gd name="connsiteX130" fmla="*/ 497561 w 6572708"/>
              <a:gd name="connsiteY130" fmla="*/ 3253284 h 6858000"/>
              <a:gd name="connsiteX131" fmla="*/ 522157 w 6572708"/>
              <a:gd name="connsiteY131" fmla="*/ 3192563 h 6858000"/>
              <a:gd name="connsiteX132" fmla="*/ 529302 w 6572708"/>
              <a:gd name="connsiteY132" fmla="*/ 3175520 h 6858000"/>
              <a:gd name="connsiteX133" fmla="*/ 528284 w 6572708"/>
              <a:gd name="connsiteY133" fmla="*/ 3160058 h 6858000"/>
              <a:gd name="connsiteX134" fmla="*/ 521806 w 6572708"/>
              <a:gd name="connsiteY134" fmla="*/ 3155764 h 6858000"/>
              <a:gd name="connsiteX135" fmla="*/ 524589 w 6572708"/>
              <a:gd name="connsiteY135" fmla="*/ 3146261 h 6858000"/>
              <a:gd name="connsiteX136" fmla="*/ 523832 w 6572708"/>
              <a:gd name="connsiteY136" fmla="*/ 3143561 h 6858000"/>
              <a:gd name="connsiteX137" fmla="*/ 520994 w 6572708"/>
              <a:gd name="connsiteY137" fmla="*/ 3128263 h 6858000"/>
              <a:gd name="connsiteX138" fmla="*/ 552091 w 6572708"/>
              <a:gd name="connsiteY138" fmla="*/ 3099818 h 6858000"/>
              <a:gd name="connsiteX139" fmla="*/ 559786 w 6572708"/>
              <a:gd name="connsiteY139" fmla="*/ 3061351 h 6858000"/>
              <a:gd name="connsiteX140" fmla="*/ 636543 w 6572708"/>
              <a:gd name="connsiteY140" fmla="*/ 2921137 h 6858000"/>
              <a:gd name="connsiteX141" fmla="*/ 618216 w 6572708"/>
              <a:gd name="connsiteY141" fmla="*/ 2895965 h 6858000"/>
              <a:gd name="connsiteX142" fmla="*/ 724973 w 6572708"/>
              <a:gd name="connsiteY142" fmla="*/ 2755713 h 6858000"/>
              <a:gd name="connsiteX143" fmla="*/ 765538 w 6572708"/>
              <a:gd name="connsiteY143" fmla="*/ 2648081 h 6858000"/>
              <a:gd name="connsiteX144" fmla="*/ 780267 w 6572708"/>
              <a:gd name="connsiteY144" fmla="*/ 2641879 h 6858000"/>
              <a:gd name="connsiteX145" fmla="*/ 790836 w 6572708"/>
              <a:gd name="connsiteY145" fmla="*/ 2632919 h 6858000"/>
              <a:gd name="connsiteX146" fmla="*/ 790328 w 6572708"/>
              <a:gd name="connsiteY146" fmla="*/ 2631229 h 6858000"/>
              <a:gd name="connsiteX147" fmla="*/ 797257 w 6572708"/>
              <a:gd name="connsiteY147" fmla="*/ 2619054 h 6858000"/>
              <a:gd name="connsiteX148" fmla="*/ 802383 w 6572708"/>
              <a:gd name="connsiteY148" fmla="*/ 2617568 h 6858000"/>
              <a:gd name="connsiteX149" fmla="*/ 808267 w 6572708"/>
              <a:gd name="connsiteY149" fmla="*/ 2609586 h 6858000"/>
              <a:gd name="connsiteX150" fmla="*/ 822908 w 6572708"/>
              <a:gd name="connsiteY150" fmla="*/ 2594856 h 6858000"/>
              <a:gd name="connsiteX151" fmla="*/ 822791 w 6572708"/>
              <a:gd name="connsiteY151" fmla="*/ 2591164 h 6858000"/>
              <a:gd name="connsiteX152" fmla="*/ 840423 w 6572708"/>
              <a:gd name="connsiteY152" fmla="*/ 2567492 h 6858000"/>
              <a:gd name="connsiteX153" fmla="*/ 839313 w 6572708"/>
              <a:gd name="connsiteY153" fmla="*/ 2566722 h 6858000"/>
              <a:gd name="connsiteX154" fmla="*/ 838361 w 6572708"/>
              <a:gd name="connsiteY154" fmla="*/ 2558109 h 6858000"/>
              <a:gd name="connsiteX155" fmla="*/ 839637 w 6572708"/>
              <a:gd name="connsiteY155" fmla="*/ 2542662 h 6858000"/>
              <a:gd name="connsiteX156" fmla="*/ 825800 w 6572708"/>
              <a:gd name="connsiteY156" fmla="*/ 2501548 h 6858000"/>
              <a:gd name="connsiteX157" fmla="*/ 844035 w 6572708"/>
              <a:gd name="connsiteY157" fmla="*/ 2476819 h 6858000"/>
              <a:gd name="connsiteX158" fmla="*/ 846972 w 6572708"/>
              <a:gd name="connsiteY158" fmla="*/ 2471590 h 6858000"/>
              <a:gd name="connsiteX159" fmla="*/ 846730 w 6572708"/>
              <a:gd name="connsiteY159" fmla="*/ 2471378 h 6858000"/>
              <a:gd name="connsiteX160" fmla="*/ 849228 w 6572708"/>
              <a:gd name="connsiteY160" fmla="*/ 2465654 h 6858000"/>
              <a:gd name="connsiteX161" fmla="*/ 852330 w 6572708"/>
              <a:gd name="connsiteY161" fmla="*/ 2462052 h 6858000"/>
              <a:gd name="connsiteX162" fmla="*/ 858029 w 6572708"/>
              <a:gd name="connsiteY162" fmla="*/ 2451906 h 6858000"/>
              <a:gd name="connsiteX163" fmla="*/ 857986 w 6572708"/>
              <a:gd name="connsiteY163" fmla="*/ 2447716 h 6858000"/>
              <a:gd name="connsiteX164" fmla="*/ 855075 w 6572708"/>
              <a:gd name="connsiteY164" fmla="*/ 2445047 h 6858000"/>
              <a:gd name="connsiteX165" fmla="*/ 856006 w 6572708"/>
              <a:gd name="connsiteY165" fmla="*/ 2444265 h 6858000"/>
              <a:gd name="connsiteX166" fmla="*/ 856444 w 6572708"/>
              <a:gd name="connsiteY166" fmla="*/ 2421759 h 6858000"/>
              <a:gd name="connsiteX167" fmla="*/ 868981 w 6572708"/>
              <a:gd name="connsiteY167" fmla="*/ 2375200 h 6858000"/>
              <a:gd name="connsiteX168" fmla="*/ 880811 w 6572708"/>
              <a:gd name="connsiteY168" fmla="*/ 2350147 h 6858000"/>
              <a:gd name="connsiteX169" fmla="*/ 908124 w 6572708"/>
              <a:gd name="connsiteY169" fmla="*/ 2279761 h 6858000"/>
              <a:gd name="connsiteX170" fmla="*/ 931678 w 6572708"/>
              <a:gd name="connsiteY170" fmla="*/ 2207772 h 6858000"/>
              <a:gd name="connsiteX171" fmla="*/ 921761 w 6572708"/>
              <a:gd name="connsiteY171" fmla="*/ 2164302 h 6858000"/>
              <a:gd name="connsiteX172" fmla="*/ 923058 w 6572708"/>
              <a:gd name="connsiteY172" fmla="*/ 2160162 h 6858000"/>
              <a:gd name="connsiteX173" fmla="*/ 931663 w 6572708"/>
              <a:gd name="connsiteY173" fmla="*/ 2151458 h 6858000"/>
              <a:gd name="connsiteX174" fmla="*/ 935730 w 6572708"/>
              <a:gd name="connsiteY174" fmla="*/ 2148616 h 6858000"/>
              <a:gd name="connsiteX175" fmla="*/ 939910 w 6572708"/>
              <a:gd name="connsiteY175" fmla="*/ 2143540 h 6858000"/>
              <a:gd name="connsiteX176" fmla="*/ 939746 w 6572708"/>
              <a:gd name="connsiteY176" fmla="*/ 2143278 h 6858000"/>
              <a:gd name="connsiteX177" fmla="*/ 944182 w 6572708"/>
              <a:gd name="connsiteY177" fmla="*/ 2138791 h 6858000"/>
              <a:gd name="connsiteX178" fmla="*/ 969240 w 6572708"/>
              <a:gd name="connsiteY178" fmla="*/ 2118565 h 6858000"/>
              <a:gd name="connsiteX179" fmla="*/ 969333 w 6572708"/>
              <a:gd name="connsiteY179" fmla="*/ 2074914 h 6858000"/>
              <a:gd name="connsiteX180" fmla="*/ 975462 w 6572708"/>
              <a:gd name="connsiteY180" fmla="*/ 2059981 h 6858000"/>
              <a:gd name="connsiteX181" fmla="*/ 977313 w 6572708"/>
              <a:gd name="connsiteY181" fmla="*/ 2051279 h 6858000"/>
              <a:gd name="connsiteX182" fmla="*/ 976512 w 6572708"/>
              <a:gd name="connsiteY182" fmla="*/ 2050269 h 6858000"/>
              <a:gd name="connsiteX183" fmla="*/ 1000665 w 6572708"/>
              <a:gd name="connsiteY183" fmla="*/ 2030946 h 6858000"/>
              <a:gd name="connsiteX184" fmla="*/ 1001735 w 6572708"/>
              <a:gd name="connsiteY184" fmla="*/ 2027284 h 6858000"/>
              <a:gd name="connsiteX185" fmla="*/ 1020214 w 6572708"/>
              <a:gd name="connsiteY185" fmla="*/ 2016095 h 6858000"/>
              <a:gd name="connsiteX186" fmla="*/ 1028302 w 6572708"/>
              <a:gd name="connsiteY186" fmla="*/ 2009567 h 6858000"/>
              <a:gd name="connsiteX187" fmla="*/ 1033598 w 6572708"/>
              <a:gd name="connsiteY187" fmla="*/ 2009267 h 6858000"/>
              <a:gd name="connsiteX188" fmla="*/ 1044008 w 6572708"/>
              <a:gd name="connsiteY188" fmla="*/ 1998844 h 6858000"/>
              <a:gd name="connsiteX189" fmla="*/ 1044069 w 6572708"/>
              <a:gd name="connsiteY189" fmla="*/ 1997063 h 6858000"/>
              <a:gd name="connsiteX190" fmla="*/ 1056878 w 6572708"/>
              <a:gd name="connsiteY190" fmla="*/ 1990634 h 6858000"/>
              <a:gd name="connsiteX191" fmla="*/ 1072722 w 6572708"/>
              <a:gd name="connsiteY191" fmla="*/ 1987868 h 6858000"/>
              <a:gd name="connsiteX192" fmla="*/ 1145252 w 6572708"/>
              <a:gd name="connsiteY192" fmla="*/ 1891028 h 6858000"/>
              <a:gd name="connsiteX193" fmla="*/ 1226890 w 6572708"/>
              <a:gd name="connsiteY193" fmla="*/ 1845992 h 6858000"/>
              <a:gd name="connsiteX194" fmla="*/ 1281278 w 6572708"/>
              <a:gd name="connsiteY194" fmla="*/ 1748115 h 6858000"/>
              <a:gd name="connsiteX195" fmla="*/ 1398273 w 6572708"/>
              <a:gd name="connsiteY195" fmla="*/ 1627389 h 6858000"/>
              <a:gd name="connsiteX196" fmla="*/ 1417786 w 6572708"/>
              <a:gd name="connsiteY196" fmla="*/ 1591233 h 6858000"/>
              <a:gd name="connsiteX197" fmla="*/ 1456144 w 6572708"/>
              <a:gd name="connsiteY197" fmla="*/ 1570271 h 6858000"/>
              <a:gd name="connsiteX198" fmla="*/ 1458351 w 6572708"/>
              <a:gd name="connsiteY198" fmla="*/ 1554550 h 6858000"/>
              <a:gd name="connsiteX199" fmla="*/ 1458500 w 6572708"/>
              <a:gd name="connsiteY199" fmla="*/ 1551719 h 6858000"/>
              <a:gd name="connsiteX200" fmla="*/ 1464150 w 6572708"/>
              <a:gd name="connsiteY200" fmla="*/ 1542986 h 6858000"/>
              <a:gd name="connsiteX201" fmla="*/ 1459426 w 6572708"/>
              <a:gd name="connsiteY201" fmla="*/ 1537283 h 6858000"/>
              <a:gd name="connsiteX202" fmla="*/ 1463401 w 6572708"/>
              <a:gd name="connsiteY202" fmla="*/ 1521818 h 6858000"/>
              <a:gd name="connsiteX203" fmla="*/ 1475565 w 6572708"/>
              <a:gd name="connsiteY203" fmla="*/ 1506648 h 6858000"/>
              <a:gd name="connsiteX204" fmla="*/ 1540362 w 6572708"/>
              <a:gd name="connsiteY204" fmla="*/ 1438265 h 6858000"/>
              <a:gd name="connsiteX205" fmla="*/ 1575141 w 6572708"/>
              <a:gd name="connsiteY205" fmla="*/ 1395238 h 6858000"/>
              <a:gd name="connsiteX206" fmla="*/ 1582090 w 6572708"/>
              <a:gd name="connsiteY206" fmla="*/ 1375575 h 6858000"/>
              <a:gd name="connsiteX207" fmla="*/ 1596005 w 6572708"/>
              <a:gd name="connsiteY207" fmla="*/ 1350347 h 6858000"/>
              <a:gd name="connsiteX208" fmla="*/ 1615711 w 6572708"/>
              <a:gd name="connsiteY208" fmla="*/ 1303251 h 6858000"/>
              <a:gd name="connsiteX209" fmla="*/ 1650622 w 6572708"/>
              <a:gd name="connsiteY209" fmla="*/ 1244447 h 6858000"/>
              <a:gd name="connsiteX210" fmla="*/ 1702792 w 6572708"/>
              <a:gd name="connsiteY210" fmla="*/ 1215797 h 6858000"/>
              <a:gd name="connsiteX211" fmla="*/ 1700885 w 6572708"/>
              <a:gd name="connsiteY211" fmla="*/ 1209814 h 6858000"/>
              <a:gd name="connsiteX212" fmla="*/ 1723848 w 6572708"/>
              <a:gd name="connsiteY212" fmla="*/ 1183123 h 6858000"/>
              <a:gd name="connsiteX213" fmla="*/ 1759968 w 6572708"/>
              <a:gd name="connsiteY213" fmla="*/ 1166871 h 6858000"/>
              <a:gd name="connsiteX214" fmla="*/ 1767742 w 6572708"/>
              <a:gd name="connsiteY214" fmla="*/ 1158484 h 6858000"/>
              <a:gd name="connsiteX215" fmla="*/ 1774888 w 6572708"/>
              <a:gd name="connsiteY215" fmla="*/ 1141442 h 6858000"/>
              <a:gd name="connsiteX216" fmla="*/ 1773870 w 6572708"/>
              <a:gd name="connsiteY216" fmla="*/ 1125979 h 6858000"/>
              <a:gd name="connsiteX217" fmla="*/ 1767392 w 6572708"/>
              <a:gd name="connsiteY217" fmla="*/ 1121685 h 6858000"/>
              <a:gd name="connsiteX218" fmla="*/ 1770175 w 6572708"/>
              <a:gd name="connsiteY218" fmla="*/ 1112182 h 6858000"/>
              <a:gd name="connsiteX219" fmla="*/ 1769418 w 6572708"/>
              <a:gd name="connsiteY219" fmla="*/ 1109483 h 6858000"/>
              <a:gd name="connsiteX220" fmla="*/ 1766580 w 6572708"/>
              <a:gd name="connsiteY220" fmla="*/ 1094184 h 6858000"/>
              <a:gd name="connsiteX221" fmla="*/ 1797677 w 6572708"/>
              <a:gd name="connsiteY221" fmla="*/ 1065740 h 6858000"/>
              <a:gd name="connsiteX222" fmla="*/ 1805371 w 6572708"/>
              <a:gd name="connsiteY222" fmla="*/ 1027273 h 6858000"/>
              <a:gd name="connsiteX223" fmla="*/ 1882128 w 6572708"/>
              <a:gd name="connsiteY223" fmla="*/ 887059 h 6858000"/>
              <a:gd name="connsiteX224" fmla="*/ 1863801 w 6572708"/>
              <a:gd name="connsiteY224" fmla="*/ 861887 h 6858000"/>
              <a:gd name="connsiteX225" fmla="*/ 1970558 w 6572708"/>
              <a:gd name="connsiteY225" fmla="*/ 721635 h 6858000"/>
              <a:gd name="connsiteX226" fmla="*/ 1974257 w 6572708"/>
              <a:gd name="connsiteY226" fmla="*/ 713733 h 6858000"/>
              <a:gd name="connsiteX227" fmla="*/ 1971701 w 6572708"/>
              <a:gd name="connsiteY227" fmla="*/ 704563 h 6858000"/>
              <a:gd name="connsiteX228" fmla="*/ 1966819 w 6572708"/>
              <a:gd name="connsiteY228" fmla="*/ 628924 h 6858000"/>
              <a:gd name="connsiteX229" fmla="*/ 1956004 w 6572708"/>
              <a:gd name="connsiteY229" fmla="*/ 621102 h 6858000"/>
              <a:gd name="connsiteX230" fmla="*/ 1948613 w 6572708"/>
              <a:gd name="connsiteY230" fmla="*/ 609156 h 6858000"/>
              <a:gd name="connsiteX231" fmla="*/ 1949145 w 6572708"/>
              <a:gd name="connsiteY231" fmla="*/ 606753 h 6858000"/>
              <a:gd name="connsiteX232" fmla="*/ 1944819 w 6572708"/>
              <a:gd name="connsiteY232" fmla="*/ 590072 h 6858000"/>
              <a:gd name="connsiteX233" fmla="*/ 1941001 w 6572708"/>
              <a:gd name="connsiteY233" fmla="*/ 588296 h 6858000"/>
              <a:gd name="connsiteX234" fmla="*/ 1937134 w 6572708"/>
              <a:gd name="connsiteY234" fmla="*/ 577443 h 6858000"/>
              <a:gd name="connsiteX235" fmla="*/ 1927092 w 6572708"/>
              <a:gd name="connsiteY235" fmla="*/ 557642 h 6858000"/>
              <a:gd name="connsiteX236" fmla="*/ 1927484 w 6572708"/>
              <a:gd name="connsiteY236" fmla="*/ 552451 h 6858000"/>
              <a:gd name="connsiteX237" fmla="*/ 1915874 w 6572708"/>
              <a:gd name="connsiteY237" fmla="*/ 520271 h 6858000"/>
              <a:gd name="connsiteX238" fmla="*/ 1916793 w 6572708"/>
              <a:gd name="connsiteY238" fmla="*/ 519123 h 6858000"/>
              <a:gd name="connsiteX239" fmla="*/ 1918236 w 6572708"/>
              <a:gd name="connsiteY239" fmla="*/ 506970 h 6858000"/>
              <a:gd name="connsiteX240" fmla="*/ 1918529 w 6572708"/>
              <a:gd name="connsiteY240" fmla="*/ 485354 h 6858000"/>
              <a:gd name="connsiteX241" fmla="*/ 1932556 w 6572708"/>
              <a:gd name="connsiteY241" fmla="*/ 426779 h 6858000"/>
              <a:gd name="connsiteX242" fmla="*/ 1920572 w 6572708"/>
              <a:gd name="connsiteY242" fmla="*/ 393150 h 6858000"/>
              <a:gd name="connsiteX243" fmla="*/ 1918744 w 6572708"/>
              <a:gd name="connsiteY243" fmla="*/ 385981 h 6858000"/>
              <a:gd name="connsiteX244" fmla="*/ 1918949 w 6572708"/>
              <a:gd name="connsiteY244" fmla="*/ 385674 h 6858000"/>
              <a:gd name="connsiteX245" fmla="*/ 1917499 w 6572708"/>
              <a:gd name="connsiteY245" fmla="*/ 377782 h 6858000"/>
              <a:gd name="connsiteX246" fmla="*/ 1915412 w 6572708"/>
              <a:gd name="connsiteY246" fmla="*/ 372914 h 6858000"/>
              <a:gd name="connsiteX247" fmla="*/ 1911865 w 6572708"/>
              <a:gd name="connsiteY247" fmla="*/ 359009 h 6858000"/>
              <a:gd name="connsiteX248" fmla="*/ 1912244 w 6572708"/>
              <a:gd name="connsiteY248" fmla="*/ 353121 h 6858000"/>
              <a:gd name="connsiteX249" fmla="*/ 1933610 w 6572708"/>
              <a:gd name="connsiteY249" fmla="*/ 297387 h 6858000"/>
              <a:gd name="connsiteX250" fmla="*/ 1939454 w 6572708"/>
              <a:gd name="connsiteY250" fmla="*/ 194719 h 6858000"/>
              <a:gd name="connsiteX251" fmla="*/ 1942001 w 6572708"/>
              <a:gd name="connsiteY251" fmla="*/ 93227 h 6858000"/>
              <a:gd name="connsiteX252" fmla="*/ 1941351 w 6572708"/>
              <a:gd name="connsiteY252" fmla="*/ 56555 h 6858000"/>
              <a:gd name="connsiteX253" fmla="*/ 1950955 w 6572708"/>
              <a:gd name="connsiteY253" fmla="*/ 5312 h 6858000"/>
              <a:gd name="connsiteX254" fmla="*/ 1949546 w 6572708"/>
              <a:gd name="connsiteY254" fmla="*/ 0 h 6858000"/>
              <a:gd name="connsiteX0" fmla="*/ 1949546 w 6572708"/>
              <a:gd name="connsiteY0" fmla="*/ 0 h 6858000"/>
              <a:gd name="connsiteX1" fmla="*/ 3317827 w 6572708"/>
              <a:gd name="connsiteY1" fmla="*/ 0 h 6858000"/>
              <a:gd name="connsiteX2" fmla="*/ 3831783 w 6572708"/>
              <a:gd name="connsiteY2" fmla="*/ 0 h 6858000"/>
              <a:gd name="connsiteX3" fmla="*/ 4727719 w 6572708"/>
              <a:gd name="connsiteY3" fmla="*/ 0 h 6858000"/>
              <a:gd name="connsiteX4" fmla="*/ 6096000 w 6572708"/>
              <a:gd name="connsiteY4" fmla="*/ 0 h 6858000"/>
              <a:gd name="connsiteX5" fmla="*/ 6572708 w 6572708"/>
              <a:gd name="connsiteY5" fmla="*/ 0 h 6858000"/>
              <a:gd name="connsiteX6" fmla="*/ 6572708 w 6572708"/>
              <a:gd name="connsiteY6" fmla="*/ 6858000 h 6858000"/>
              <a:gd name="connsiteX7" fmla="*/ 6096000 w 6572708"/>
              <a:gd name="connsiteY7" fmla="*/ 6858000 h 6858000"/>
              <a:gd name="connsiteX8" fmla="*/ 4727719 w 6572708"/>
              <a:gd name="connsiteY8" fmla="*/ 6858000 h 6858000"/>
              <a:gd name="connsiteX9" fmla="*/ 3831783 w 6572708"/>
              <a:gd name="connsiteY9" fmla="*/ 6858000 h 6858000"/>
              <a:gd name="connsiteX10" fmla="*/ 1368280 w 6572708"/>
              <a:gd name="connsiteY10" fmla="*/ 6858000 h 6858000"/>
              <a:gd name="connsiteX11" fmla="*/ 0 w 6572708"/>
              <a:gd name="connsiteY11" fmla="*/ 6858000 h 6858000"/>
              <a:gd name="connsiteX12" fmla="*/ 9990 w 6572708"/>
              <a:gd name="connsiteY12" fmla="*/ 6815347 h 6858000"/>
              <a:gd name="connsiteX13" fmla="*/ 11375 w 6572708"/>
              <a:gd name="connsiteY13" fmla="*/ 6764639 h 6858000"/>
              <a:gd name="connsiteX14" fmla="*/ 37994 w 6572708"/>
              <a:gd name="connsiteY14" fmla="*/ 6747193 h 6858000"/>
              <a:gd name="connsiteX15" fmla="*/ 60759 w 6572708"/>
              <a:gd name="connsiteY15" fmla="*/ 6667761 h 6858000"/>
              <a:gd name="connsiteX16" fmla="*/ 44882 w 6572708"/>
              <a:gd name="connsiteY16" fmla="*/ 6635203 h 6858000"/>
              <a:gd name="connsiteX17" fmla="*/ 38884 w 6572708"/>
              <a:gd name="connsiteY17" fmla="*/ 6601215 h 6858000"/>
              <a:gd name="connsiteX18" fmla="*/ 24537 w 6572708"/>
              <a:gd name="connsiteY18" fmla="*/ 6599857 h 6858000"/>
              <a:gd name="connsiteX19" fmla="*/ 30487 w 6572708"/>
              <a:gd name="connsiteY19" fmla="*/ 6582849 h 6858000"/>
              <a:gd name="connsiteX20" fmla="*/ 30797 w 6572708"/>
              <a:gd name="connsiteY20" fmla="*/ 6536021 h 6858000"/>
              <a:gd name="connsiteX21" fmla="*/ 10629 w 6572708"/>
              <a:gd name="connsiteY21" fmla="*/ 6483343 h 6858000"/>
              <a:gd name="connsiteX22" fmla="*/ 16211 w 6572708"/>
              <a:gd name="connsiteY22" fmla="*/ 6402087 h 6858000"/>
              <a:gd name="connsiteX23" fmla="*/ 25932 w 6572708"/>
              <a:gd name="connsiteY23" fmla="*/ 6321765 h 6858000"/>
              <a:gd name="connsiteX24" fmla="*/ 31488 w 6572708"/>
              <a:gd name="connsiteY24" fmla="*/ 6292746 h 6858000"/>
              <a:gd name="connsiteX25" fmla="*/ 32413 w 6572708"/>
              <a:gd name="connsiteY25" fmla="*/ 6240744 h 6858000"/>
              <a:gd name="connsiteX26" fmla="*/ 34430 w 6572708"/>
              <a:gd name="connsiteY26" fmla="*/ 6206738 h 6858000"/>
              <a:gd name="connsiteX27" fmla="*/ 55689 w 6572708"/>
              <a:gd name="connsiteY27" fmla="*/ 6203389 h 6858000"/>
              <a:gd name="connsiteX28" fmla="*/ 63475 w 6572708"/>
              <a:gd name="connsiteY28" fmla="*/ 6172740 h 6858000"/>
              <a:gd name="connsiteX29" fmla="*/ 50070 w 6572708"/>
              <a:gd name="connsiteY29" fmla="*/ 6141398 h 6858000"/>
              <a:gd name="connsiteX30" fmla="*/ 52252 w 6572708"/>
              <a:gd name="connsiteY30" fmla="*/ 6103364 h 6858000"/>
              <a:gd name="connsiteX31" fmla="*/ 53329 w 6572708"/>
              <a:gd name="connsiteY31" fmla="*/ 6080619 h 6858000"/>
              <a:gd name="connsiteX32" fmla="*/ 73573 w 6572708"/>
              <a:gd name="connsiteY32" fmla="*/ 6019868 h 6858000"/>
              <a:gd name="connsiteX33" fmla="*/ 149610 w 6572708"/>
              <a:gd name="connsiteY33" fmla="*/ 5918672 h 6858000"/>
              <a:gd name="connsiteX34" fmla="*/ 160505 w 6572708"/>
              <a:gd name="connsiteY34" fmla="*/ 5887690 h 6858000"/>
              <a:gd name="connsiteX35" fmla="*/ 156200 w 6572708"/>
              <a:gd name="connsiteY35" fmla="*/ 5882649 h 6858000"/>
              <a:gd name="connsiteX36" fmla="*/ 194213 w 6572708"/>
              <a:gd name="connsiteY36" fmla="*/ 5841953 h 6858000"/>
              <a:gd name="connsiteX37" fmla="*/ 203216 w 6572708"/>
              <a:gd name="connsiteY37" fmla="*/ 5777927 h 6858000"/>
              <a:gd name="connsiteX38" fmla="*/ 202536 w 6572708"/>
              <a:gd name="connsiteY38" fmla="*/ 5728879 h 6858000"/>
              <a:gd name="connsiteX39" fmla="*/ 205380 w 6572708"/>
              <a:gd name="connsiteY39" fmla="*/ 5701696 h 6858000"/>
              <a:gd name="connsiteX40" fmla="*/ 203870 w 6572708"/>
              <a:gd name="connsiteY40" fmla="*/ 5681563 h 6858000"/>
              <a:gd name="connsiteX41" fmla="*/ 219294 w 6572708"/>
              <a:gd name="connsiteY41" fmla="*/ 5632219 h 6858000"/>
              <a:gd name="connsiteX42" fmla="*/ 252910 w 6572708"/>
              <a:gd name="connsiteY42" fmla="*/ 5551224 h 6858000"/>
              <a:gd name="connsiteX43" fmla="*/ 258253 w 6572708"/>
              <a:gd name="connsiteY43" fmla="*/ 5533854 h 6858000"/>
              <a:gd name="connsiteX44" fmla="*/ 255640 w 6572708"/>
              <a:gd name="connsiteY44" fmla="*/ 5518422 h 6858000"/>
              <a:gd name="connsiteX45" fmla="*/ 248756 w 6572708"/>
              <a:gd name="connsiteY45" fmla="*/ 5514403 h 6858000"/>
              <a:gd name="connsiteX46" fmla="*/ 250538 w 6572708"/>
              <a:gd name="connsiteY46" fmla="*/ 5504771 h 6858000"/>
              <a:gd name="connsiteX47" fmla="*/ 249507 w 6572708"/>
              <a:gd name="connsiteY47" fmla="*/ 5502102 h 6858000"/>
              <a:gd name="connsiteX48" fmla="*/ 245101 w 6572708"/>
              <a:gd name="connsiteY48" fmla="*/ 5486913 h 6858000"/>
              <a:gd name="connsiteX49" fmla="*/ 273088 w 6572708"/>
              <a:gd name="connsiteY49" fmla="*/ 5457083 h 6858000"/>
              <a:gd name="connsiteX50" fmla="*/ 276759 w 6572708"/>
              <a:gd name="connsiteY50" fmla="*/ 5418245 h 6858000"/>
              <a:gd name="connsiteX51" fmla="*/ 314712 w 6572708"/>
              <a:gd name="connsiteY51" fmla="*/ 5305770 h 6858000"/>
              <a:gd name="connsiteX52" fmla="*/ 320056 w 6572708"/>
              <a:gd name="connsiteY52" fmla="*/ 5298784 h 6858000"/>
              <a:gd name="connsiteX53" fmla="*/ 320763 w 6572708"/>
              <a:gd name="connsiteY53" fmla="*/ 5282149 h 6858000"/>
              <a:gd name="connsiteX54" fmla="*/ 325879 w 6572708"/>
              <a:gd name="connsiteY54" fmla="*/ 5270957 h 6858000"/>
              <a:gd name="connsiteX55" fmla="*/ 318913 w 6572708"/>
              <a:gd name="connsiteY55" fmla="*/ 5268991 h 6858000"/>
              <a:gd name="connsiteX56" fmla="*/ 317758 w 6572708"/>
              <a:gd name="connsiteY56" fmla="*/ 5250149 h 6858000"/>
              <a:gd name="connsiteX57" fmla="*/ 317275 w 6572708"/>
              <a:gd name="connsiteY57" fmla="*/ 5230130 h 6858000"/>
              <a:gd name="connsiteX58" fmla="*/ 329641 w 6572708"/>
              <a:gd name="connsiteY58" fmla="*/ 5216534 h 6858000"/>
              <a:gd name="connsiteX59" fmla="*/ 329088 w 6572708"/>
              <a:gd name="connsiteY59" fmla="*/ 5211732 h 6858000"/>
              <a:gd name="connsiteX60" fmla="*/ 291324 w 6572708"/>
              <a:gd name="connsiteY60" fmla="*/ 5147635 h 6858000"/>
              <a:gd name="connsiteX61" fmla="*/ 299864 w 6572708"/>
              <a:gd name="connsiteY61" fmla="*/ 5063838 h 6858000"/>
              <a:gd name="connsiteX62" fmla="*/ 323140 w 6572708"/>
              <a:gd name="connsiteY62" fmla="*/ 5036513 h 6858000"/>
              <a:gd name="connsiteX63" fmla="*/ 323855 w 6572708"/>
              <a:gd name="connsiteY63" fmla="*/ 4827737 h 6858000"/>
              <a:gd name="connsiteX64" fmla="*/ 333687 w 6572708"/>
              <a:gd name="connsiteY64" fmla="*/ 4774692 h 6858000"/>
              <a:gd name="connsiteX65" fmla="*/ 322637 w 6572708"/>
              <a:gd name="connsiteY65" fmla="*/ 4727427 h 6858000"/>
              <a:gd name="connsiteX66" fmla="*/ 330798 w 6572708"/>
              <a:gd name="connsiteY66" fmla="*/ 4708193 h 6858000"/>
              <a:gd name="connsiteX67" fmla="*/ 332420 w 6572708"/>
              <a:gd name="connsiteY67" fmla="*/ 4704882 h 6858000"/>
              <a:gd name="connsiteX68" fmla="*/ 334216 w 6572708"/>
              <a:gd name="connsiteY68" fmla="*/ 4691500 h 6858000"/>
              <a:gd name="connsiteX69" fmla="*/ 340601 w 6572708"/>
              <a:gd name="connsiteY69" fmla="*/ 4687895 h 6858000"/>
              <a:gd name="connsiteX70" fmla="*/ 347516 w 6572708"/>
              <a:gd name="connsiteY70" fmla="*/ 4667873 h 6858000"/>
              <a:gd name="connsiteX71" fmla="*/ 349175 w 6572708"/>
              <a:gd name="connsiteY71" fmla="*/ 4643189 h 6858000"/>
              <a:gd name="connsiteX72" fmla="*/ 350492 w 6572708"/>
              <a:gd name="connsiteY72" fmla="*/ 4525833 h 6858000"/>
              <a:gd name="connsiteX73" fmla="*/ 355031 w 6572708"/>
              <a:gd name="connsiteY73" fmla="*/ 4455649 h 6858000"/>
              <a:gd name="connsiteX74" fmla="*/ 362651 w 6572708"/>
              <a:gd name="connsiteY74" fmla="*/ 4429036 h 6858000"/>
              <a:gd name="connsiteX75" fmla="*/ 369327 w 6572708"/>
              <a:gd name="connsiteY75" fmla="*/ 4391840 h 6858000"/>
              <a:gd name="connsiteX76" fmla="*/ 371272 w 6572708"/>
              <a:gd name="connsiteY76" fmla="*/ 4358845 h 6858000"/>
              <a:gd name="connsiteX77" fmla="*/ 382342 w 6572708"/>
              <a:gd name="connsiteY77" fmla="*/ 4333764 h 6858000"/>
              <a:gd name="connsiteX78" fmla="*/ 381365 w 6572708"/>
              <a:gd name="connsiteY78" fmla="*/ 4331730 h 6858000"/>
              <a:gd name="connsiteX79" fmla="*/ 364244 w 6572708"/>
              <a:gd name="connsiteY79" fmla="*/ 4309700 h 6858000"/>
              <a:gd name="connsiteX80" fmla="*/ 363377 w 6572708"/>
              <a:gd name="connsiteY80" fmla="*/ 4285388 h 6858000"/>
              <a:gd name="connsiteX81" fmla="*/ 356642 w 6572708"/>
              <a:gd name="connsiteY81" fmla="*/ 4271714 h 6858000"/>
              <a:gd name="connsiteX82" fmla="*/ 357697 w 6572708"/>
              <a:gd name="connsiteY82" fmla="*/ 4266169 h 6858000"/>
              <a:gd name="connsiteX83" fmla="*/ 356998 w 6572708"/>
              <a:gd name="connsiteY83" fmla="*/ 4247672 h 6858000"/>
              <a:gd name="connsiteX84" fmla="*/ 357549 w 6572708"/>
              <a:gd name="connsiteY84" fmla="*/ 4237120 h 6858000"/>
              <a:gd name="connsiteX85" fmla="*/ 358116 w 6572708"/>
              <a:gd name="connsiteY85" fmla="*/ 4232936 h 6858000"/>
              <a:gd name="connsiteX86" fmla="*/ 366243 w 6572708"/>
              <a:gd name="connsiteY86" fmla="*/ 4224051 h 6858000"/>
              <a:gd name="connsiteX87" fmla="*/ 363841 w 6572708"/>
              <a:gd name="connsiteY87" fmla="*/ 4211782 h 6858000"/>
              <a:gd name="connsiteX88" fmla="*/ 372159 w 6572708"/>
              <a:gd name="connsiteY88" fmla="*/ 4198810 h 6858000"/>
              <a:gd name="connsiteX89" fmla="*/ 366211 w 6572708"/>
              <a:gd name="connsiteY89" fmla="*/ 4195262 h 6858000"/>
              <a:gd name="connsiteX90" fmla="*/ 360561 w 6572708"/>
              <a:gd name="connsiteY90" fmla="*/ 4184054 h 6858000"/>
              <a:gd name="connsiteX91" fmla="*/ 368375 w 6572708"/>
              <a:gd name="connsiteY91" fmla="*/ 4175099 h 6858000"/>
              <a:gd name="connsiteX92" fmla="*/ 373972 w 6572708"/>
              <a:gd name="connsiteY92" fmla="*/ 4155792 h 6858000"/>
              <a:gd name="connsiteX93" fmla="*/ 373150 w 6572708"/>
              <a:gd name="connsiteY93" fmla="*/ 4150364 h 6858000"/>
              <a:gd name="connsiteX94" fmla="*/ 383773 w 6572708"/>
              <a:gd name="connsiteY94" fmla="*/ 4132084 h 6858000"/>
              <a:gd name="connsiteX95" fmla="*/ 389140 w 6572708"/>
              <a:gd name="connsiteY95" fmla="*/ 4115873 h 6858000"/>
              <a:gd name="connsiteX96" fmla="*/ 378846 w 6572708"/>
              <a:gd name="connsiteY96" fmla="*/ 4082551 h 6858000"/>
              <a:gd name="connsiteX97" fmla="*/ 368001 w 6572708"/>
              <a:gd name="connsiteY97" fmla="*/ 3968090 h 6858000"/>
              <a:gd name="connsiteX98" fmla="*/ 372661 w 6572708"/>
              <a:gd name="connsiteY98" fmla="*/ 3881355 h 6858000"/>
              <a:gd name="connsiteX99" fmla="*/ 379210 w 6572708"/>
              <a:gd name="connsiteY99" fmla="*/ 3850569 h 6858000"/>
              <a:gd name="connsiteX100" fmla="*/ 389880 w 6572708"/>
              <a:gd name="connsiteY100" fmla="*/ 3798988 h 6858000"/>
              <a:gd name="connsiteX101" fmla="*/ 409909 w 6572708"/>
              <a:gd name="connsiteY101" fmla="*/ 3760424 h 6858000"/>
              <a:gd name="connsiteX102" fmla="*/ 414051 w 6572708"/>
              <a:gd name="connsiteY102" fmla="*/ 3717298 h 6858000"/>
              <a:gd name="connsiteX103" fmla="*/ 399424 w 6572708"/>
              <a:gd name="connsiteY103" fmla="*/ 3707291 h 6858000"/>
              <a:gd name="connsiteX104" fmla="*/ 394460 w 6572708"/>
              <a:gd name="connsiteY104" fmla="*/ 3673415 h 6858000"/>
              <a:gd name="connsiteX105" fmla="*/ 408918 w 6572708"/>
              <a:gd name="connsiteY105" fmla="*/ 3661155 h 6858000"/>
              <a:gd name="connsiteX106" fmla="*/ 425028 w 6572708"/>
              <a:gd name="connsiteY106" fmla="*/ 3591166 h 6858000"/>
              <a:gd name="connsiteX107" fmla="*/ 430292 w 6572708"/>
              <a:gd name="connsiteY107" fmla="*/ 3550801 h 6858000"/>
              <a:gd name="connsiteX108" fmla="*/ 437149 w 6572708"/>
              <a:gd name="connsiteY108" fmla="*/ 3497399 h 6858000"/>
              <a:gd name="connsiteX109" fmla="*/ 442017 w 6572708"/>
              <a:gd name="connsiteY109" fmla="*/ 3474143 h 6858000"/>
              <a:gd name="connsiteX110" fmla="*/ 437175 w 6572708"/>
              <a:gd name="connsiteY110" fmla="*/ 3463057 h 6858000"/>
              <a:gd name="connsiteX111" fmla="*/ 438483 w 6572708"/>
              <a:gd name="connsiteY111" fmla="*/ 3457563 h 6858000"/>
              <a:gd name="connsiteX112" fmla="*/ 438642 w 6572708"/>
              <a:gd name="connsiteY112" fmla="*/ 3439053 h 6858000"/>
              <a:gd name="connsiteX113" fmla="*/ 439678 w 6572708"/>
              <a:gd name="connsiteY113" fmla="*/ 3428537 h 6858000"/>
              <a:gd name="connsiteX114" fmla="*/ 440437 w 6572708"/>
              <a:gd name="connsiteY114" fmla="*/ 3424381 h 6858000"/>
              <a:gd name="connsiteX115" fmla="*/ 448781 w 6572708"/>
              <a:gd name="connsiteY115" fmla="*/ 3416042 h 6858000"/>
              <a:gd name="connsiteX116" fmla="*/ 448765 w 6572708"/>
              <a:gd name="connsiteY116" fmla="*/ 3414504 h 6858000"/>
              <a:gd name="connsiteX117" fmla="*/ 447134 w 6572708"/>
              <a:gd name="connsiteY117" fmla="*/ 3403498 h 6858000"/>
              <a:gd name="connsiteX118" fmla="*/ 452387 w 6572708"/>
              <a:gd name="connsiteY118" fmla="*/ 3396070 h 6858000"/>
              <a:gd name="connsiteX119" fmla="*/ 453996 w 6572708"/>
              <a:gd name="connsiteY119" fmla="*/ 3389553 h 6858000"/>
              <a:gd name="connsiteX120" fmla="*/ 450265 w 6572708"/>
              <a:gd name="connsiteY120" fmla="*/ 3387098 h 6858000"/>
              <a:gd name="connsiteX121" fmla="*/ 445137 w 6572708"/>
              <a:gd name="connsiteY121" fmla="*/ 3375655 h 6858000"/>
              <a:gd name="connsiteX122" fmla="*/ 453359 w 6572708"/>
              <a:gd name="connsiteY122" fmla="*/ 3367050 h 6858000"/>
              <a:gd name="connsiteX123" fmla="*/ 459842 w 6572708"/>
              <a:gd name="connsiteY123" fmla="*/ 3348005 h 6858000"/>
              <a:gd name="connsiteX124" fmla="*/ 459268 w 6572708"/>
              <a:gd name="connsiteY124" fmla="*/ 3342546 h 6858000"/>
              <a:gd name="connsiteX125" fmla="*/ 470590 w 6572708"/>
              <a:gd name="connsiteY125" fmla="*/ 3324958 h 6858000"/>
              <a:gd name="connsiteX126" fmla="*/ 468579 w 6572708"/>
              <a:gd name="connsiteY126" fmla="*/ 3306990 h 6858000"/>
              <a:gd name="connsiteX127" fmla="*/ 480123 w 6572708"/>
              <a:gd name="connsiteY127" fmla="*/ 3295094 h 6858000"/>
              <a:gd name="connsiteX128" fmla="*/ 482298 w 6572708"/>
              <a:gd name="connsiteY128" fmla="*/ 3293541 h 6858000"/>
              <a:gd name="connsiteX129" fmla="*/ 489102 w 6572708"/>
              <a:gd name="connsiteY129" fmla="*/ 3262198 h 6858000"/>
              <a:gd name="connsiteX130" fmla="*/ 497561 w 6572708"/>
              <a:gd name="connsiteY130" fmla="*/ 3253284 h 6858000"/>
              <a:gd name="connsiteX131" fmla="*/ 522157 w 6572708"/>
              <a:gd name="connsiteY131" fmla="*/ 3192563 h 6858000"/>
              <a:gd name="connsiteX132" fmla="*/ 529302 w 6572708"/>
              <a:gd name="connsiteY132" fmla="*/ 3175520 h 6858000"/>
              <a:gd name="connsiteX133" fmla="*/ 528284 w 6572708"/>
              <a:gd name="connsiteY133" fmla="*/ 3160058 h 6858000"/>
              <a:gd name="connsiteX134" fmla="*/ 521806 w 6572708"/>
              <a:gd name="connsiteY134" fmla="*/ 3155764 h 6858000"/>
              <a:gd name="connsiteX135" fmla="*/ 524589 w 6572708"/>
              <a:gd name="connsiteY135" fmla="*/ 3146261 h 6858000"/>
              <a:gd name="connsiteX136" fmla="*/ 523832 w 6572708"/>
              <a:gd name="connsiteY136" fmla="*/ 3143561 h 6858000"/>
              <a:gd name="connsiteX137" fmla="*/ 520994 w 6572708"/>
              <a:gd name="connsiteY137" fmla="*/ 3128263 h 6858000"/>
              <a:gd name="connsiteX138" fmla="*/ 552091 w 6572708"/>
              <a:gd name="connsiteY138" fmla="*/ 3099818 h 6858000"/>
              <a:gd name="connsiteX139" fmla="*/ 559786 w 6572708"/>
              <a:gd name="connsiteY139" fmla="*/ 3061351 h 6858000"/>
              <a:gd name="connsiteX140" fmla="*/ 636543 w 6572708"/>
              <a:gd name="connsiteY140" fmla="*/ 2921137 h 6858000"/>
              <a:gd name="connsiteX141" fmla="*/ 618216 w 6572708"/>
              <a:gd name="connsiteY141" fmla="*/ 2895965 h 6858000"/>
              <a:gd name="connsiteX142" fmla="*/ 724973 w 6572708"/>
              <a:gd name="connsiteY142" fmla="*/ 2755713 h 6858000"/>
              <a:gd name="connsiteX143" fmla="*/ 765538 w 6572708"/>
              <a:gd name="connsiteY143" fmla="*/ 2648081 h 6858000"/>
              <a:gd name="connsiteX144" fmla="*/ 780267 w 6572708"/>
              <a:gd name="connsiteY144" fmla="*/ 2641879 h 6858000"/>
              <a:gd name="connsiteX145" fmla="*/ 790836 w 6572708"/>
              <a:gd name="connsiteY145" fmla="*/ 2632919 h 6858000"/>
              <a:gd name="connsiteX146" fmla="*/ 790328 w 6572708"/>
              <a:gd name="connsiteY146" fmla="*/ 2631229 h 6858000"/>
              <a:gd name="connsiteX147" fmla="*/ 797257 w 6572708"/>
              <a:gd name="connsiteY147" fmla="*/ 2619054 h 6858000"/>
              <a:gd name="connsiteX148" fmla="*/ 802383 w 6572708"/>
              <a:gd name="connsiteY148" fmla="*/ 2617568 h 6858000"/>
              <a:gd name="connsiteX149" fmla="*/ 808267 w 6572708"/>
              <a:gd name="connsiteY149" fmla="*/ 2609586 h 6858000"/>
              <a:gd name="connsiteX150" fmla="*/ 822908 w 6572708"/>
              <a:gd name="connsiteY150" fmla="*/ 2594856 h 6858000"/>
              <a:gd name="connsiteX151" fmla="*/ 822791 w 6572708"/>
              <a:gd name="connsiteY151" fmla="*/ 2591164 h 6858000"/>
              <a:gd name="connsiteX152" fmla="*/ 840423 w 6572708"/>
              <a:gd name="connsiteY152" fmla="*/ 2567492 h 6858000"/>
              <a:gd name="connsiteX153" fmla="*/ 839313 w 6572708"/>
              <a:gd name="connsiteY153" fmla="*/ 2566722 h 6858000"/>
              <a:gd name="connsiteX154" fmla="*/ 838361 w 6572708"/>
              <a:gd name="connsiteY154" fmla="*/ 2558109 h 6858000"/>
              <a:gd name="connsiteX155" fmla="*/ 839637 w 6572708"/>
              <a:gd name="connsiteY155" fmla="*/ 2542662 h 6858000"/>
              <a:gd name="connsiteX156" fmla="*/ 825800 w 6572708"/>
              <a:gd name="connsiteY156" fmla="*/ 2501548 h 6858000"/>
              <a:gd name="connsiteX157" fmla="*/ 844035 w 6572708"/>
              <a:gd name="connsiteY157" fmla="*/ 2476819 h 6858000"/>
              <a:gd name="connsiteX158" fmla="*/ 846972 w 6572708"/>
              <a:gd name="connsiteY158" fmla="*/ 2471590 h 6858000"/>
              <a:gd name="connsiteX159" fmla="*/ 846730 w 6572708"/>
              <a:gd name="connsiteY159" fmla="*/ 2471378 h 6858000"/>
              <a:gd name="connsiteX160" fmla="*/ 849228 w 6572708"/>
              <a:gd name="connsiteY160" fmla="*/ 2465654 h 6858000"/>
              <a:gd name="connsiteX161" fmla="*/ 852330 w 6572708"/>
              <a:gd name="connsiteY161" fmla="*/ 2462052 h 6858000"/>
              <a:gd name="connsiteX162" fmla="*/ 858029 w 6572708"/>
              <a:gd name="connsiteY162" fmla="*/ 2451906 h 6858000"/>
              <a:gd name="connsiteX163" fmla="*/ 857986 w 6572708"/>
              <a:gd name="connsiteY163" fmla="*/ 2447716 h 6858000"/>
              <a:gd name="connsiteX164" fmla="*/ 855075 w 6572708"/>
              <a:gd name="connsiteY164" fmla="*/ 2445047 h 6858000"/>
              <a:gd name="connsiteX165" fmla="*/ 856006 w 6572708"/>
              <a:gd name="connsiteY165" fmla="*/ 2444265 h 6858000"/>
              <a:gd name="connsiteX166" fmla="*/ 856444 w 6572708"/>
              <a:gd name="connsiteY166" fmla="*/ 2421759 h 6858000"/>
              <a:gd name="connsiteX167" fmla="*/ 868981 w 6572708"/>
              <a:gd name="connsiteY167" fmla="*/ 2375200 h 6858000"/>
              <a:gd name="connsiteX168" fmla="*/ 880811 w 6572708"/>
              <a:gd name="connsiteY168" fmla="*/ 2350147 h 6858000"/>
              <a:gd name="connsiteX169" fmla="*/ 908124 w 6572708"/>
              <a:gd name="connsiteY169" fmla="*/ 2279761 h 6858000"/>
              <a:gd name="connsiteX170" fmla="*/ 931678 w 6572708"/>
              <a:gd name="connsiteY170" fmla="*/ 2207772 h 6858000"/>
              <a:gd name="connsiteX171" fmla="*/ 921761 w 6572708"/>
              <a:gd name="connsiteY171" fmla="*/ 2164302 h 6858000"/>
              <a:gd name="connsiteX172" fmla="*/ 923058 w 6572708"/>
              <a:gd name="connsiteY172" fmla="*/ 2160162 h 6858000"/>
              <a:gd name="connsiteX173" fmla="*/ 931663 w 6572708"/>
              <a:gd name="connsiteY173" fmla="*/ 2151458 h 6858000"/>
              <a:gd name="connsiteX174" fmla="*/ 935730 w 6572708"/>
              <a:gd name="connsiteY174" fmla="*/ 2148616 h 6858000"/>
              <a:gd name="connsiteX175" fmla="*/ 939910 w 6572708"/>
              <a:gd name="connsiteY175" fmla="*/ 2143540 h 6858000"/>
              <a:gd name="connsiteX176" fmla="*/ 939746 w 6572708"/>
              <a:gd name="connsiteY176" fmla="*/ 2143278 h 6858000"/>
              <a:gd name="connsiteX177" fmla="*/ 944182 w 6572708"/>
              <a:gd name="connsiteY177" fmla="*/ 2138791 h 6858000"/>
              <a:gd name="connsiteX178" fmla="*/ 969240 w 6572708"/>
              <a:gd name="connsiteY178" fmla="*/ 2118565 h 6858000"/>
              <a:gd name="connsiteX179" fmla="*/ 969333 w 6572708"/>
              <a:gd name="connsiteY179" fmla="*/ 2074914 h 6858000"/>
              <a:gd name="connsiteX180" fmla="*/ 975462 w 6572708"/>
              <a:gd name="connsiteY180" fmla="*/ 2059981 h 6858000"/>
              <a:gd name="connsiteX181" fmla="*/ 977313 w 6572708"/>
              <a:gd name="connsiteY181" fmla="*/ 2051279 h 6858000"/>
              <a:gd name="connsiteX182" fmla="*/ 976512 w 6572708"/>
              <a:gd name="connsiteY182" fmla="*/ 2050269 h 6858000"/>
              <a:gd name="connsiteX183" fmla="*/ 1000665 w 6572708"/>
              <a:gd name="connsiteY183" fmla="*/ 2030946 h 6858000"/>
              <a:gd name="connsiteX184" fmla="*/ 1001735 w 6572708"/>
              <a:gd name="connsiteY184" fmla="*/ 2027284 h 6858000"/>
              <a:gd name="connsiteX185" fmla="*/ 1020214 w 6572708"/>
              <a:gd name="connsiteY185" fmla="*/ 2016095 h 6858000"/>
              <a:gd name="connsiteX186" fmla="*/ 1028302 w 6572708"/>
              <a:gd name="connsiteY186" fmla="*/ 2009567 h 6858000"/>
              <a:gd name="connsiteX187" fmla="*/ 1033598 w 6572708"/>
              <a:gd name="connsiteY187" fmla="*/ 2009267 h 6858000"/>
              <a:gd name="connsiteX188" fmla="*/ 1044008 w 6572708"/>
              <a:gd name="connsiteY188" fmla="*/ 1998844 h 6858000"/>
              <a:gd name="connsiteX189" fmla="*/ 1044069 w 6572708"/>
              <a:gd name="connsiteY189" fmla="*/ 1997063 h 6858000"/>
              <a:gd name="connsiteX190" fmla="*/ 1056878 w 6572708"/>
              <a:gd name="connsiteY190" fmla="*/ 1990634 h 6858000"/>
              <a:gd name="connsiteX191" fmla="*/ 1072722 w 6572708"/>
              <a:gd name="connsiteY191" fmla="*/ 1987868 h 6858000"/>
              <a:gd name="connsiteX192" fmla="*/ 1145252 w 6572708"/>
              <a:gd name="connsiteY192" fmla="*/ 1891028 h 6858000"/>
              <a:gd name="connsiteX193" fmla="*/ 1226890 w 6572708"/>
              <a:gd name="connsiteY193" fmla="*/ 1845992 h 6858000"/>
              <a:gd name="connsiteX194" fmla="*/ 1323685 w 6572708"/>
              <a:gd name="connsiteY194" fmla="*/ 1758717 h 6858000"/>
              <a:gd name="connsiteX195" fmla="*/ 1398273 w 6572708"/>
              <a:gd name="connsiteY195" fmla="*/ 1627389 h 6858000"/>
              <a:gd name="connsiteX196" fmla="*/ 1417786 w 6572708"/>
              <a:gd name="connsiteY196" fmla="*/ 1591233 h 6858000"/>
              <a:gd name="connsiteX197" fmla="*/ 1456144 w 6572708"/>
              <a:gd name="connsiteY197" fmla="*/ 1570271 h 6858000"/>
              <a:gd name="connsiteX198" fmla="*/ 1458351 w 6572708"/>
              <a:gd name="connsiteY198" fmla="*/ 1554550 h 6858000"/>
              <a:gd name="connsiteX199" fmla="*/ 1458500 w 6572708"/>
              <a:gd name="connsiteY199" fmla="*/ 1551719 h 6858000"/>
              <a:gd name="connsiteX200" fmla="*/ 1464150 w 6572708"/>
              <a:gd name="connsiteY200" fmla="*/ 1542986 h 6858000"/>
              <a:gd name="connsiteX201" fmla="*/ 1459426 w 6572708"/>
              <a:gd name="connsiteY201" fmla="*/ 1537283 h 6858000"/>
              <a:gd name="connsiteX202" fmla="*/ 1463401 w 6572708"/>
              <a:gd name="connsiteY202" fmla="*/ 1521818 h 6858000"/>
              <a:gd name="connsiteX203" fmla="*/ 1475565 w 6572708"/>
              <a:gd name="connsiteY203" fmla="*/ 1506648 h 6858000"/>
              <a:gd name="connsiteX204" fmla="*/ 1540362 w 6572708"/>
              <a:gd name="connsiteY204" fmla="*/ 1438265 h 6858000"/>
              <a:gd name="connsiteX205" fmla="*/ 1575141 w 6572708"/>
              <a:gd name="connsiteY205" fmla="*/ 1395238 h 6858000"/>
              <a:gd name="connsiteX206" fmla="*/ 1582090 w 6572708"/>
              <a:gd name="connsiteY206" fmla="*/ 1375575 h 6858000"/>
              <a:gd name="connsiteX207" fmla="*/ 1596005 w 6572708"/>
              <a:gd name="connsiteY207" fmla="*/ 1350347 h 6858000"/>
              <a:gd name="connsiteX208" fmla="*/ 1615711 w 6572708"/>
              <a:gd name="connsiteY208" fmla="*/ 1303251 h 6858000"/>
              <a:gd name="connsiteX209" fmla="*/ 1650622 w 6572708"/>
              <a:gd name="connsiteY209" fmla="*/ 1244447 h 6858000"/>
              <a:gd name="connsiteX210" fmla="*/ 1702792 w 6572708"/>
              <a:gd name="connsiteY210" fmla="*/ 1215797 h 6858000"/>
              <a:gd name="connsiteX211" fmla="*/ 1700885 w 6572708"/>
              <a:gd name="connsiteY211" fmla="*/ 1209814 h 6858000"/>
              <a:gd name="connsiteX212" fmla="*/ 1723848 w 6572708"/>
              <a:gd name="connsiteY212" fmla="*/ 1183123 h 6858000"/>
              <a:gd name="connsiteX213" fmla="*/ 1759968 w 6572708"/>
              <a:gd name="connsiteY213" fmla="*/ 1166871 h 6858000"/>
              <a:gd name="connsiteX214" fmla="*/ 1767742 w 6572708"/>
              <a:gd name="connsiteY214" fmla="*/ 1158484 h 6858000"/>
              <a:gd name="connsiteX215" fmla="*/ 1774888 w 6572708"/>
              <a:gd name="connsiteY215" fmla="*/ 1141442 h 6858000"/>
              <a:gd name="connsiteX216" fmla="*/ 1773870 w 6572708"/>
              <a:gd name="connsiteY216" fmla="*/ 1125979 h 6858000"/>
              <a:gd name="connsiteX217" fmla="*/ 1767392 w 6572708"/>
              <a:gd name="connsiteY217" fmla="*/ 1121685 h 6858000"/>
              <a:gd name="connsiteX218" fmla="*/ 1770175 w 6572708"/>
              <a:gd name="connsiteY218" fmla="*/ 1112182 h 6858000"/>
              <a:gd name="connsiteX219" fmla="*/ 1769418 w 6572708"/>
              <a:gd name="connsiteY219" fmla="*/ 1109483 h 6858000"/>
              <a:gd name="connsiteX220" fmla="*/ 1766580 w 6572708"/>
              <a:gd name="connsiteY220" fmla="*/ 1094184 h 6858000"/>
              <a:gd name="connsiteX221" fmla="*/ 1797677 w 6572708"/>
              <a:gd name="connsiteY221" fmla="*/ 1065740 h 6858000"/>
              <a:gd name="connsiteX222" fmla="*/ 1805371 w 6572708"/>
              <a:gd name="connsiteY222" fmla="*/ 1027273 h 6858000"/>
              <a:gd name="connsiteX223" fmla="*/ 1882128 w 6572708"/>
              <a:gd name="connsiteY223" fmla="*/ 887059 h 6858000"/>
              <a:gd name="connsiteX224" fmla="*/ 1863801 w 6572708"/>
              <a:gd name="connsiteY224" fmla="*/ 861887 h 6858000"/>
              <a:gd name="connsiteX225" fmla="*/ 1970558 w 6572708"/>
              <a:gd name="connsiteY225" fmla="*/ 721635 h 6858000"/>
              <a:gd name="connsiteX226" fmla="*/ 1974257 w 6572708"/>
              <a:gd name="connsiteY226" fmla="*/ 713733 h 6858000"/>
              <a:gd name="connsiteX227" fmla="*/ 1971701 w 6572708"/>
              <a:gd name="connsiteY227" fmla="*/ 704563 h 6858000"/>
              <a:gd name="connsiteX228" fmla="*/ 1966819 w 6572708"/>
              <a:gd name="connsiteY228" fmla="*/ 628924 h 6858000"/>
              <a:gd name="connsiteX229" fmla="*/ 1956004 w 6572708"/>
              <a:gd name="connsiteY229" fmla="*/ 621102 h 6858000"/>
              <a:gd name="connsiteX230" fmla="*/ 1948613 w 6572708"/>
              <a:gd name="connsiteY230" fmla="*/ 609156 h 6858000"/>
              <a:gd name="connsiteX231" fmla="*/ 1949145 w 6572708"/>
              <a:gd name="connsiteY231" fmla="*/ 606753 h 6858000"/>
              <a:gd name="connsiteX232" fmla="*/ 1944819 w 6572708"/>
              <a:gd name="connsiteY232" fmla="*/ 590072 h 6858000"/>
              <a:gd name="connsiteX233" fmla="*/ 1941001 w 6572708"/>
              <a:gd name="connsiteY233" fmla="*/ 588296 h 6858000"/>
              <a:gd name="connsiteX234" fmla="*/ 1937134 w 6572708"/>
              <a:gd name="connsiteY234" fmla="*/ 577443 h 6858000"/>
              <a:gd name="connsiteX235" fmla="*/ 1927092 w 6572708"/>
              <a:gd name="connsiteY235" fmla="*/ 557642 h 6858000"/>
              <a:gd name="connsiteX236" fmla="*/ 1927484 w 6572708"/>
              <a:gd name="connsiteY236" fmla="*/ 552451 h 6858000"/>
              <a:gd name="connsiteX237" fmla="*/ 1915874 w 6572708"/>
              <a:gd name="connsiteY237" fmla="*/ 520271 h 6858000"/>
              <a:gd name="connsiteX238" fmla="*/ 1916793 w 6572708"/>
              <a:gd name="connsiteY238" fmla="*/ 519123 h 6858000"/>
              <a:gd name="connsiteX239" fmla="*/ 1918236 w 6572708"/>
              <a:gd name="connsiteY239" fmla="*/ 506970 h 6858000"/>
              <a:gd name="connsiteX240" fmla="*/ 1918529 w 6572708"/>
              <a:gd name="connsiteY240" fmla="*/ 485354 h 6858000"/>
              <a:gd name="connsiteX241" fmla="*/ 1932556 w 6572708"/>
              <a:gd name="connsiteY241" fmla="*/ 426779 h 6858000"/>
              <a:gd name="connsiteX242" fmla="*/ 1920572 w 6572708"/>
              <a:gd name="connsiteY242" fmla="*/ 393150 h 6858000"/>
              <a:gd name="connsiteX243" fmla="*/ 1918744 w 6572708"/>
              <a:gd name="connsiteY243" fmla="*/ 385981 h 6858000"/>
              <a:gd name="connsiteX244" fmla="*/ 1918949 w 6572708"/>
              <a:gd name="connsiteY244" fmla="*/ 385674 h 6858000"/>
              <a:gd name="connsiteX245" fmla="*/ 1917499 w 6572708"/>
              <a:gd name="connsiteY245" fmla="*/ 377782 h 6858000"/>
              <a:gd name="connsiteX246" fmla="*/ 1915412 w 6572708"/>
              <a:gd name="connsiteY246" fmla="*/ 372914 h 6858000"/>
              <a:gd name="connsiteX247" fmla="*/ 1911865 w 6572708"/>
              <a:gd name="connsiteY247" fmla="*/ 359009 h 6858000"/>
              <a:gd name="connsiteX248" fmla="*/ 1912244 w 6572708"/>
              <a:gd name="connsiteY248" fmla="*/ 353121 h 6858000"/>
              <a:gd name="connsiteX249" fmla="*/ 1933610 w 6572708"/>
              <a:gd name="connsiteY249" fmla="*/ 297387 h 6858000"/>
              <a:gd name="connsiteX250" fmla="*/ 1939454 w 6572708"/>
              <a:gd name="connsiteY250" fmla="*/ 194719 h 6858000"/>
              <a:gd name="connsiteX251" fmla="*/ 1942001 w 6572708"/>
              <a:gd name="connsiteY251" fmla="*/ 93227 h 6858000"/>
              <a:gd name="connsiteX252" fmla="*/ 1941351 w 6572708"/>
              <a:gd name="connsiteY252" fmla="*/ 56555 h 6858000"/>
              <a:gd name="connsiteX253" fmla="*/ 1950955 w 6572708"/>
              <a:gd name="connsiteY253" fmla="*/ 5312 h 6858000"/>
              <a:gd name="connsiteX254" fmla="*/ 1949546 w 6572708"/>
              <a:gd name="connsiteY254" fmla="*/ 0 h 6858000"/>
              <a:gd name="connsiteX0" fmla="*/ 1949546 w 6572708"/>
              <a:gd name="connsiteY0" fmla="*/ 0 h 6858000"/>
              <a:gd name="connsiteX1" fmla="*/ 3317827 w 6572708"/>
              <a:gd name="connsiteY1" fmla="*/ 0 h 6858000"/>
              <a:gd name="connsiteX2" fmla="*/ 3831783 w 6572708"/>
              <a:gd name="connsiteY2" fmla="*/ 0 h 6858000"/>
              <a:gd name="connsiteX3" fmla="*/ 4727719 w 6572708"/>
              <a:gd name="connsiteY3" fmla="*/ 0 h 6858000"/>
              <a:gd name="connsiteX4" fmla="*/ 6096000 w 6572708"/>
              <a:gd name="connsiteY4" fmla="*/ 0 h 6858000"/>
              <a:gd name="connsiteX5" fmla="*/ 6572708 w 6572708"/>
              <a:gd name="connsiteY5" fmla="*/ 0 h 6858000"/>
              <a:gd name="connsiteX6" fmla="*/ 6572708 w 6572708"/>
              <a:gd name="connsiteY6" fmla="*/ 6858000 h 6858000"/>
              <a:gd name="connsiteX7" fmla="*/ 6096000 w 6572708"/>
              <a:gd name="connsiteY7" fmla="*/ 6858000 h 6858000"/>
              <a:gd name="connsiteX8" fmla="*/ 4727719 w 6572708"/>
              <a:gd name="connsiteY8" fmla="*/ 6858000 h 6858000"/>
              <a:gd name="connsiteX9" fmla="*/ 3831783 w 6572708"/>
              <a:gd name="connsiteY9" fmla="*/ 6858000 h 6858000"/>
              <a:gd name="connsiteX10" fmla="*/ 1368280 w 6572708"/>
              <a:gd name="connsiteY10" fmla="*/ 6858000 h 6858000"/>
              <a:gd name="connsiteX11" fmla="*/ 0 w 6572708"/>
              <a:gd name="connsiteY11" fmla="*/ 6858000 h 6858000"/>
              <a:gd name="connsiteX12" fmla="*/ 9990 w 6572708"/>
              <a:gd name="connsiteY12" fmla="*/ 6815347 h 6858000"/>
              <a:gd name="connsiteX13" fmla="*/ 11375 w 6572708"/>
              <a:gd name="connsiteY13" fmla="*/ 6764639 h 6858000"/>
              <a:gd name="connsiteX14" fmla="*/ 37994 w 6572708"/>
              <a:gd name="connsiteY14" fmla="*/ 6747193 h 6858000"/>
              <a:gd name="connsiteX15" fmla="*/ 60759 w 6572708"/>
              <a:gd name="connsiteY15" fmla="*/ 6667761 h 6858000"/>
              <a:gd name="connsiteX16" fmla="*/ 44882 w 6572708"/>
              <a:gd name="connsiteY16" fmla="*/ 6635203 h 6858000"/>
              <a:gd name="connsiteX17" fmla="*/ 38884 w 6572708"/>
              <a:gd name="connsiteY17" fmla="*/ 6601215 h 6858000"/>
              <a:gd name="connsiteX18" fmla="*/ 24537 w 6572708"/>
              <a:gd name="connsiteY18" fmla="*/ 6599857 h 6858000"/>
              <a:gd name="connsiteX19" fmla="*/ 30487 w 6572708"/>
              <a:gd name="connsiteY19" fmla="*/ 6582849 h 6858000"/>
              <a:gd name="connsiteX20" fmla="*/ 30797 w 6572708"/>
              <a:gd name="connsiteY20" fmla="*/ 6536021 h 6858000"/>
              <a:gd name="connsiteX21" fmla="*/ 10629 w 6572708"/>
              <a:gd name="connsiteY21" fmla="*/ 6483343 h 6858000"/>
              <a:gd name="connsiteX22" fmla="*/ 16211 w 6572708"/>
              <a:gd name="connsiteY22" fmla="*/ 6402087 h 6858000"/>
              <a:gd name="connsiteX23" fmla="*/ 25932 w 6572708"/>
              <a:gd name="connsiteY23" fmla="*/ 6321765 h 6858000"/>
              <a:gd name="connsiteX24" fmla="*/ 31488 w 6572708"/>
              <a:gd name="connsiteY24" fmla="*/ 6292746 h 6858000"/>
              <a:gd name="connsiteX25" fmla="*/ 32413 w 6572708"/>
              <a:gd name="connsiteY25" fmla="*/ 6240744 h 6858000"/>
              <a:gd name="connsiteX26" fmla="*/ 34430 w 6572708"/>
              <a:gd name="connsiteY26" fmla="*/ 6206738 h 6858000"/>
              <a:gd name="connsiteX27" fmla="*/ 55689 w 6572708"/>
              <a:gd name="connsiteY27" fmla="*/ 6203389 h 6858000"/>
              <a:gd name="connsiteX28" fmla="*/ 63475 w 6572708"/>
              <a:gd name="connsiteY28" fmla="*/ 6172740 h 6858000"/>
              <a:gd name="connsiteX29" fmla="*/ 50070 w 6572708"/>
              <a:gd name="connsiteY29" fmla="*/ 6141398 h 6858000"/>
              <a:gd name="connsiteX30" fmla="*/ 52252 w 6572708"/>
              <a:gd name="connsiteY30" fmla="*/ 6103364 h 6858000"/>
              <a:gd name="connsiteX31" fmla="*/ 53329 w 6572708"/>
              <a:gd name="connsiteY31" fmla="*/ 6080619 h 6858000"/>
              <a:gd name="connsiteX32" fmla="*/ 73573 w 6572708"/>
              <a:gd name="connsiteY32" fmla="*/ 6019868 h 6858000"/>
              <a:gd name="connsiteX33" fmla="*/ 149610 w 6572708"/>
              <a:gd name="connsiteY33" fmla="*/ 5918672 h 6858000"/>
              <a:gd name="connsiteX34" fmla="*/ 160505 w 6572708"/>
              <a:gd name="connsiteY34" fmla="*/ 5887690 h 6858000"/>
              <a:gd name="connsiteX35" fmla="*/ 156200 w 6572708"/>
              <a:gd name="connsiteY35" fmla="*/ 5882649 h 6858000"/>
              <a:gd name="connsiteX36" fmla="*/ 194213 w 6572708"/>
              <a:gd name="connsiteY36" fmla="*/ 5841953 h 6858000"/>
              <a:gd name="connsiteX37" fmla="*/ 203216 w 6572708"/>
              <a:gd name="connsiteY37" fmla="*/ 5777927 h 6858000"/>
              <a:gd name="connsiteX38" fmla="*/ 202536 w 6572708"/>
              <a:gd name="connsiteY38" fmla="*/ 5728879 h 6858000"/>
              <a:gd name="connsiteX39" fmla="*/ 205380 w 6572708"/>
              <a:gd name="connsiteY39" fmla="*/ 5701696 h 6858000"/>
              <a:gd name="connsiteX40" fmla="*/ 203870 w 6572708"/>
              <a:gd name="connsiteY40" fmla="*/ 5681563 h 6858000"/>
              <a:gd name="connsiteX41" fmla="*/ 219294 w 6572708"/>
              <a:gd name="connsiteY41" fmla="*/ 5632219 h 6858000"/>
              <a:gd name="connsiteX42" fmla="*/ 252910 w 6572708"/>
              <a:gd name="connsiteY42" fmla="*/ 5551224 h 6858000"/>
              <a:gd name="connsiteX43" fmla="*/ 258253 w 6572708"/>
              <a:gd name="connsiteY43" fmla="*/ 5533854 h 6858000"/>
              <a:gd name="connsiteX44" fmla="*/ 255640 w 6572708"/>
              <a:gd name="connsiteY44" fmla="*/ 5518422 h 6858000"/>
              <a:gd name="connsiteX45" fmla="*/ 248756 w 6572708"/>
              <a:gd name="connsiteY45" fmla="*/ 5514403 h 6858000"/>
              <a:gd name="connsiteX46" fmla="*/ 250538 w 6572708"/>
              <a:gd name="connsiteY46" fmla="*/ 5504771 h 6858000"/>
              <a:gd name="connsiteX47" fmla="*/ 249507 w 6572708"/>
              <a:gd name="connsiteY47" fmla="*/ 5502102 h 6858000"/>
              <a:gd name="connsiteX48" fmla="*/ 245101 w 6572708"/>
              <a:gd name="connsiteY48" fmla="*/ 5486913 h 6858000"/>
              <a:gd name="connsiteX49" fmla="*/ 273088 w 6572708"/>
              <a:gd name="connsiteY49" fmla="*/ 5457083 h 6858000"/>
              <a:gd name="connsiteX50" fmla="*/ 276759 w 6572708"/>
              <a:gd name="connsiteY50" fmla="*/ 5418245 h 6858000"/>
              <a:gd name="connsiteX51" fmla="*/ 314712 w 6572708"/>
              <a:gd name="connsiteY51" fmla="*/ 5305770 h 6858000"/>
              <a:gd name="connsiteX52" fmla="*/ 320056 w 6572708"/>
              <a:gd name="connsiteY52" fmla="*/ 5298784 h 6858000"/>
              <a:gd name="connsiteX53" fmla="*/ 320763 w 6572708"/>
              <a:gd name="connsiteY53" fmla="*/ 5282149 h 6858000"/>
              <a:gd name="connsiteX54" fmla="*/ 325879 w 6572708"/>
              <a:gd name="connsiteY54" fmla="*/ 5270957 h 6858000"/>
              <a:gd name="connsiteX55" fmla="*/ 318913 w 6572708"/>
              <a:gd name="connsiteY55" fmla="*/ 5268991 h 6858000"/>
              <a:gd name="connsiteX56" fmla="*/ 317758 w 6572708"/>
              <a:gd name="connsiteY56" fmla="*/ 5250149 h 6858000"/>
              <a:gd name="connsiteX57" fmla="*/ 317275 w 6572708"/>
              <a:gd name="connsiteY57" fmla="*/ 5230130 h 6858000"/>
              <a:gd name="connsiteX58" fmla="*/ 329641 w 6572708"/>
              <a:gd name="connsiteY58" fmla="*/ 5216534 h 6858000"/>
              <a:gd name="connsiteX59" fmla="*/ 329088 w 6572708"/>
              <a:gd name="connsiteY59" fmla="*/ 5211732 h 6858000"/>
              <a:gd name="connsiteX60" fmla="*/ 291324 w 6572708"/>
              <a:gd name="connsiteY60" fmla="*/ 5147635 h 6858000"/>
              <a:gd name="connsiteX61" fmla="*/ 299864 w 6572708"/>
              <a:gd name="connsiteY61" fmla="*/ 5063838 h 6858000"/>
              <a:gd name="connsiteX62" fmla="*/ 323140 w 6572708"/>
              <a:gd name="connsiteY62" fmla="*/ 5036513 h 6858000"/>
              <a:gd name="connsiteX63" fmla="*/ 323855 w 6572708"/>
              <a:gd name="connsiteY63" fmla="*/ 4827737 h 6858000"/>
              <a:gd name="connsiteX64" fmla="*/ 333687 w 6572708"/>
              <a:gd name="connsiteY64" fmla="*/ 4774692 h 6858000"/>
              <a:gd name="connsiteX65" fmla="*/ 322637 w 6572708"/>
              <a:gd name="connsiteY65" fmla="*/ 4727427 h 6858000"/>
              <a:gd name="connsiteX66" fmla="*/ 330798 w 6572708"/>
              <a:gd name="connsiteY66" fmla="*/ 4708193 h 6858000"/>
              <a:gd name="connsiteX67" fmla="*/ 332420 w 6572708"/>
              <a:gd name="connsiteY67" fmla="*/ 4704882 h 6858000"/>
              <a:gd name="connsiteX68" fmla="*/ 334216 w 6572708"/>
              <a:gd name="connsiteY68" fmla="*/ 4691500 h 6858000"/>
              <a:gd name="connsiteX69" fmla="*/ 340601 w 6572708"/>
              <a:gd name="connsiteY69" fmla="*/ 4687895 h 6858000"/>
              <a:gd name="connsiteX70" fmla="*/ 347516 w 6572708"/>
              <a:gd name="connsiteY70" fmla="*/ 4667873 h 6858000"/>
              <a:gd name="connsiteX71" fmla="*/ 349175 w 6572708"/>
              <a:gd name="connsiteY71" fmla="*/ 4643189 h 6858000"/>
              <a:gd name="connsiteX72" fmla="*/ 350492 w 6572708"/>
              <a:gd name="connsiteY72" fmla="*/ 4525833 h 6858000"/>
              <a:gd name="connsiteX73" fmla="*/ 355031 w 6572708"/>
              <a:gd name="connsiteY73" fmla="*/ 4455649 h 6858000"/>
              <a:gd name="connsiteX74" fmla="*/ 362651 w 6572708"/>
              <a:gd name="connsiteY74" fmla="*/ 4429036 h 6858000"/>
              <a:gd name="connsiteX75" fmla="*/ 369327 w 6572708"/>
              <a:gd name="connsiteY75" fmla="*/ 4391840 h 6858000"/>
              <a:gd name="connsiteX76" fmla="*/ 371272 w 6572708"/>
              <a:gd name="connsiteY76" fmla="*/ 4358845 h 6858000"/>
              <a:gd name="connsiteX77" fmla="*/ 382342 w 6572708"/>
              <a:gd name="connsiteY77" fmla="*/ 4333764 h 6858000"/>
              <a:gd name="connsiteX78" fmla="*/ 381365 w 6572708"/>
              <a:gd name="connsiteY78" fmla="*/ 4331730 h 6858000"/>
              <a:gd name="connsiteX79" fmla="*/ 364244 w 6572708"/>
              <a:gd name="connsiteY79" fmla="*/ 4309700 h 6858000"/>
              <a:gd name="connsiteX80" fmla="*/ 363377 w 6572708"/>
              <a:gd name="connsiteY80" fmla="*/ 4285388 h 6858000"/>
              <a:gd name="connsiteX81" fmla="*/ 356642 w 6572708"/>
              <a:gd name="connsiteY81" fmla="*/ 4271714 h 6858000"/>
              <a:gd name="connsiteX82" fmla="*/ 357697 w 6572708"/>
              <a:gd name="connsiteY82" fmla="*/ 4266169 h 6858000"/>
              <a:gd name="connsiteX83" fmla="*/ 356998 w 6572708"/>
              <a:gd name="connsiteY83" fmla="*/ 4247672 h 6858000"/>
              <a:gd name="connsiteX84" fmla="*/ 357549 w 6572708"/>
              <a:gd name="connsiteY84" fmla="*/ 4237120 h 6858000"/>
              <a:gd name="connsiteX85" fmla="*/ 358116 w 6572708"/>
              <a:gd name="connsiteY85" fmla="*/ 4232936 h 6858000"/>
              <a:gd name="connsiteX86" fmla="*/ 366243 w 6572708"/>
              <a:gd name="connsiteY86" fmla="*/ 4224051 h 6858000"/>
              <a:gd name="connsiteX87" fmla="*/ 363841 w 6572708"/>
              <a:gd name="connsiteY87" fmla="*/ 4211782 h 6858000"/>
              <a:gd name="connsiteX88" fmla="*/ 372159 w 6572708"/>
              <a:gd name="connsiteY88" fmla="*/ 4198810 h 6858000"/>
              <a:gd name="connsiteX89" fmla="*/ 366211 w 6572708"/>
              <a:gd name="connsiteY89" fmla="*/ 4195262 h 6858000"/>
              <a:gd name="connsiteX90" fmla="*/ 360561 w 6572708"/>
              <a:gd name="connsiteY90" fmla="*/ 4184054 h 6858000"/>
              <a:gd name="connsiteX91" fmla="*/ 368375 w 6572708"/>
              <a:gd name="connsiteY91" fmla="*/ 4175099 h 6858000"/>
              <a:gd name="connsiteX92" fmla="*/ 373972 w 6572708"/>
              <a:gd name="connsiteY92" fmla="*/ 4155792 h 6858000"/>
              <a:gd name="connsiteX93" fmla="*/ 373150 w 6572708"/>
              <a:gd name="connsiteY93" fmla="*/ 4150364 h 6858000"/>
              <a:gd name="connsiteX94" fmla="*/ 383773 w 6572708"/>
              <a:gd name="connsiteY94" fmla="*/ 4132084 h 6858000"/>
              <a:gd name="connsiteX95" fmla="*/ 389140 w 6572708"/>
              <a:gd name="connsiteY95" fmla="*/ 4115873 h 6858000"/>
              <a:gd name="connsiteX96" fmla="*/ 378846 w 6572708"/>
              <a:gd name="connsiteY96" fmla="*/ 4082551 h 6858000"/>
              <a:gd name="connsiteX97" fmla="*/ 368001 w 6572708"/>
              <a:gd name="connsiteY97" fmla="*/ 3968090 h 6858000"/>
              <a:gd name="connsiteX98" fmla="*/ 372661 w 6572708"/>
              <a:gd name="connsiteY98" fmla="*/ 3881355 h 6858000"/>
              <a:gd name="connsiteX99" fmla="*/ 379210 w 6572708"/>
              <a:gd name="connsiteY99" fmla="*/ 3850569 h 6858000"/>
              <a:gd name="connsiteX100" fmla="*/ 389880 w 6572708"/>
              <a:gd name="connsiteY100" fmla="*/ 3798988 h 6858000"/>
              <a:gd name="connsiteX101" fmla="*/ 409909 w 6572708"/>
              <a:gd name="connsiteY101" fmla="*/ 3760424 h 6858000"/>
              <a:gd name="connsiteX102" fmla="*/ 414051 w 6572708"/>
              <a:gd name="connsiteY102" fmla="*/ 3717298 h 6858000"/>
              <a:gd name="connsiteX103" fmla="*/ 399424 w 6572708"/>
              <a:gd name="connsiteY103" fmla="*/ 3707291 h 6858000"/>
              <a:gd name="connsiteX104" fmla="*/ 394460 w 6572708"/>
              <a:gd name="connsiteY104" fmla="*/ 3673415 h 6858000"/>
              <a:gd name="connsiteX105" fmla="*/ 408918 w 6572708"/>
              <a:gd name="connsiteY105" fmla="*/ 3661155 h 6858000"/>
              <a:gd name="connsiteX106" fmla="*/ 425028 w 6572708"/>
              <a:gd name="connsiteY106" fmla="*/ 3591166 h 6858000"/>
              <a:gd name="connsiteX107" fmla="*/ 430292 w 6572708"/>
              <a:gd name="connsiteY107" fmla="*/ 3550801 h 6858000"/>
              <a:gd name="connsiteX108" fmla="*/ 437149 w 6572708"/>
              <a:gd name="connsiteY108" fmla="*/ 3497399 h 6858000"/>
              <a:gd name="connsiteX109" fmla="*/ 442017 w 6572708"/>
              <a:gd name="connsiteY109" fmla="*/ 3474143 h 6858000"/>
              <a:gd name="connsiteX110" fmla="*/ 437175 w 6572708"/>
              <a:gd name="connsiteY110" fmla="*/ 3463057 h 6858000"/>
              <a:gd name="connsiteX111" fmla="*/ 438483 w 6572708"/>
              <a:gd name="connsiteY111" fmla="*/ 3457563 h 6858000"/>
              <a:gd name="connsiteX112" fmla="*/ 438642 w 6572708"/>
              <a:gd name="connsiteY112" fmla="*/ 3439053 h 6858000"/>
              <a:gd name="connsiteX113" fmla="*/ 439678 w 6572708"/>
              <a:gd name="connsiteY113" fmla="*/ 3428537 h 6858000"/>
              <a:gd name="connsiteX114" fmla="*/ 440437 w 6572708"/>
              <a:gd name="connsiteY114" fmla="*/ 3424381 h 6858000"/>
              <a:gd name="connsiteX115" fmla="*/ 448781 w 6572708"/>
              <a:gd name="connsiteY115" fmla="*/ 3416042 h 6858000"/>
              <a:gd name="connsiteX116" fmla="*/ 448765 w 6572708"/>
              <a:gd name="connsiteY116" fmla="*/ 3414504 h 6858000"/>
              <a:gd name="connsiteX117" fmla="*/ 447134 w 6572708"/>
              <a:gd name="connsiteY117" fmla="*/ 3403498 h 6858000"/>
              <a:gd name="connsiteX118" fmla="*/ 452387 w 6572708"/>
              <a:gd name="connsiteY118" fmla="*/ 3396070 h 6858000"/>
              <a:gd name="connsiteX119" fmla="*/ 453996 w 6572708"/>
              <a:gd name="connsiteY119" fmla="*/ 3389553 h 6858000"/>
              <a:gd name="connsiteX120" fmla="*/ 450265 w 6572708"/>
              <a:gd name="connsiteY120" fmla="*/ 3387098 h 6858000"/>
              <a:gd name="connsiteX121" fmla="*/ 445137 w 6572708"/>
              <a:gd name="connsiteY121" fmla="*/ 3375655 h 6858000"/>
              <a:gd name="connsiteX122" fmla="*/ 453359 w 6572708"/>
              <a:gd name="connsiteY122" fmla="*/ 3367050 h 6858000"/>
              <a:gd name="connsiteX123" fmla="*/ 459842 w 6572708"/>
              <a:gd name="connsiteY123" fmla="*/ 3348005 h 6858000"/>
              <a:gd name="connsiteX124" fmla="*/ 459268 w 6572708"/>
              <a:gd name="connsiteY124" fmla="*/ 3342546 h 6858000"/>
              <a:gd name="connsiteX125" fmla="*/ 470590 w 6572708"/>
              <a:gd name="connsiteY125" fmla="*/ 3324958 h 6858000"/>
              <a:gd name="connsiteX126" fmla="*/ 468579 w 6572708"/>
              <a:gd name="connsiteY126" fmla="*/ 3306990 h 6858000"/>
              <a:gd name="connsiteX127" fmla="*/ 480123 w 6572708"/>
              <a:gd name="connsiteY127" fmla="*/ 3295094 h 6858000"/>
              <a:gd name="connsiteX128" fmla="*/ 482298 w 6572708"/>
              <a:gd name="connsiteY128" fmla="*/ 3293541 h 6858000"/>
              <a:gd name="connsiteX129" fmla="*/ 489102 w 6572708"/>
              <a:gd name="connsiteY129" fmla="*/ 3262198 h 6858000"/>
              <a:gd name="connsiteX130" fmla="*/ 497561 w 6572708"/>
              <a:gd name="connsiteY130" fmla="*/ 3253284 h 6858000"/>
              <a:gd name="connsiteX131" fmla="*/ 522157 w 6572708"/>
              <a:gd name="connsiteY131" fmla="*/ 3192563 h 6858000"/>
              <a:gd name="connsiteX132" fmla="*/ 529302 w 6572708"/>
              <a:gd name="connsiteY132" fmla="*/ 3175520 h 6858000"/>
              <a:gd name="connsiteX133" fmla="*/ 528284 w 6572708"/>
              <a:gd name="connsiteY133" fmla="*/ 3160058 h 6858000"/>
              <a:gd name="connsiteX134" fmla="*/ 521806 w 6572708"/>
              <a:gd name="connsiteY134" fmla="*/ 3155764 h 6858000"/>
              <a:gd name="connsiteX135" fmla="*/ 524589 w 6572708"/>
              <a:gd name="connsiteY135" fmla="*/ 3146261 h 6858000"/>
              <a:gd name="connsiteX136" fmla="*/ 523832 w 6572708"/>
              <a:gd name="connsiteY136" fmla="*/ 3143561 h 6858000"/>
              <a:gd name="connsiteX137" fmla="*/ 520994 w 6572708"/>
              <a:gd name="connsiteY137" fmla="*/ 3128263 h 6858000"/>
              <a:gd name="connsiteX138" fmla="*/ 552091 w 6572708"/>
              <a:gd name="connsiteY138" fmla="*/ 3099818 h 6858000"/>
              <a:gd name="connsiteX139" fmla="*/ 559786 w 6572708"/>
              <a:gd name="connsiteY139" fmla="*/ 3061351 h 6858000"/>
              <a:gd name="connsiteX140" fmla="*/ 636543 w 6572708"/>
              <a:gd name="connsiteY140" fmla="*/ 2921137 h 6858000"/>
              <a:gd name="connsiteX141" fmla="*/ 618216 w 6572708"/>
              <a:gd name="connsiteY141" fmla="*/ 2895965 h 6858000"/>
              <a:gd name="connsiteX142" fmla="*/ 724973 w 6572708"/>
              <a:gd name="connsiteY142" fmla="*/ 2755713 h 6858000"/>
              <a:gd name="connsiteX143" fmla="*/ 765538 w 6572708"/>
              <a:gd name="connsiteY143" fmla="*/ 2648081 h 6858000"/>
              <a:gd name="connsiteX144" fmla="*/ 780267 w 6572708"/>
              <a:gd name="connsiteY144" fmla="*/ 2641879 h 6858000"/>
              <a:gd name="connsiteX145" fmla="*/ 790836 w 6572708"/>
              <a:gd name="connsiteY145" fmla="*/ 2632919 h 6858000"/>
              <a:gd name="connsiteX146" fmla="*/ 790328 w 6572708"/>
              <a:gd name="connsiteY146" fmla="*/ 2631229 h 6858000"/>
              <a:gd name="connsiteX147" fmla="*/ 797257 w 6572708"/>
              <a:gd name="connsiteY147" fmla="*/ 2619054 h 6858000"/>
              <a:gd name="connsiteX148" fmla="*/ 802383 w 6572708"/>
              <a:gd name="connsiteY148" fmla="*/ 2617568 h 6858000"/>
              <a:gd name="connsiteX149" fmla="*/ 808267 w 6572708"/>
              <a:gd name="connsiteY149" fmla="*/ 2609586 h 6858000"/>
              <a:gd name="connsiteX150" fmla="*/ 822908 w 6572708"/>
              <a:gd name="connsiteY150" fmla="*/ 2594856 h 6858000"/>
              <a:gd name="connsiteX151" fmla="*/ 822791 w 6572708"/>
              <a:gd name="connsiteY151" fmla="*/ 2591164 h 6858000"/>
              <a:gd name="connsiteX152" fmla="*/ 840423 w 6572708"/>
              <a:gd name="connsiteY152" fmla="*/ 2567492 h 6858000"/>
              <a:gd name="connsiteX153" fmla="*/ 839313 w 6572708"/>
              <a:gd name="connsiteY153" fmla="*/ 2566722 h 6858000"/>
              <a:gd name="connsiteX154" fmla="*/ 838361 w 6572708"/>
              <a:gd name="connsiteY154" fmla="*/ 2558109 h 6858000"/>
              <a:gd name="connsiteX155" fmla="*/ 839637 w 6572708"/>
              <a:gd name="connsiteY155" fmla="*/ 2542662 h 6858000"/>
              <a:gd name="connsiteX156" fmla="*/ 825800 w 6572708"/>
              <a:gd name="connsiteY156" fmla="*/ 2501548 h 6858000"/>
              <a:gd name="connsiteX157" fmla="*/ 844035 w 6572708"/>
              <a:gd name="connsiteY157" fmla="*/ 2476819 h 6858000"/>
              <a:gd name="connsiteX158" fmla="*/ 846972 w 6572708"/>
              <a:gd name="connsiteY158" fmla="*/ 2471590 h 6858000"/>
              <a:gd name="connsiteX159" fmla="*/ 846730 w 6572708"/>
              <a:gd name="connsiteY159" fmla="*/ 2471378 h 6858000"/>
              <a:gd name="connsiteX160" fmla="*/ 849228 w 6572708"/>
              <a:gd name="connsiteY160" fmla="*/ 2465654 h 6858000"/>
              <a:gd name="connsiteX161" fmla="*/ 852330 w 6572708"/>
              <a:gd name="connsiteY161" fmla="*/ 2462052 h 6858000"/>
              <a:gd name="connsiteX162" fmla="*/ 858029 w 6572708"/>
              <a:gd name="connsiteY162" fmla="*/ 2451906 h 6858000"/>
              <a:gd name="connsiteX163" fmla="*/ 857986 w 6572708"/>
              <a:gd name="connsiteY163" fmla="*/ 2447716 h 6858000"/>
              <a:gd name="connsiteX164" fmla="*/ 855075 w 6572708"/>
              <a:gd name="connsiteY164" fmla="*/ 2445047 h 6858000"/>
              <a:gd name="connsiteX165" fmla="*/ 856006 w 6572708"/>
              <a:gd name="connsiteY165" fmla="*/ 2444265 h 6858000"/>
              <a:gd name="connsiteX166" fmla="*/ 856444 w 6572708"/>
              <a:gd name="connsiteY166" fmla="*/ 2421759 h 6858000"/>
              <a:gd name="connsiteX167" fmla="*/ 868981 w 6572708"/>
              <a:gd name="connsiteY167" fmla="*/ 2375200 h 6858000"/>
              <a:gd name="connsiteX168" fmla="*/ 880811 w 6572708"/>
              <a:gd name="connsiteY168" fmla="*/ 2350147 h 6858000"/>
              <a:gd name="connsiteX169" fmla="*/ 908124 w 6572708"/>
              <a:gd name="connsiteY169" fmla="*/ 2279761 h 6858000"/>
              <a:gd name="connsiteX170" fmla="*/ 931678 w 6572708"/>
              <a:gd name="connsiteY170" fmla="*/ 2207772 h 6858000"/>
              <a:gd name="connsiteX171" fmla="*/ 921761 w 6572708"/>
              <a:gd name="connsiteY171" fmla="*/ 2164302 h 6858000"/>
              <a:gd name="connsiteX172" fmla="*/ 923058 w 6572708"/>
              <a:gd name="connsiteY172" fmla="*/ 2160162 h 6858000"/>
              <a:gd name="connsiteX173" fmla="*/ 931663 w 6572708"/>
              <a:gd name="connsiteY173" fmla="*/ 2151458 h 6858000"/>
              <a:gd name="connsiteX174" fmla="*/ 935730 w 6572708"/>
              <a:gd name="connsiteY174" fmla="*/ 2148616 h 6858000"/>
              <a:gd name="connsiteX175" fmla="*/ 939910 w 6572708"/>
              <a:gd name="connsiteY175" fmla="*/ 2143540 h 6858000"/>
              <a:gd name="connsiteX176" fmla="*/ 939746 w 6572708"/>
              <a:gd name="connsiteY176" fmla="*/ 2143278 h 6858000"/>
              <a:gd name="connsiteX177" fmla="*/ 944182 w 6572708"/>
              <a:gd name="connsiteY177" fmla="*/ 2138791 h 6858000"/>
              <a:gd name="connsiteX178" fmla="*/ 969240 w 6572708"/>
              <a:gd name="connsiteY178" fmla="*/ 2118565 h 6858000"/>
              <a:gd name="connsiteX179" fmla="*/ 969333 w 6572708"/>
              <a:gd name="connsiteY179" fmla="*/ 2074914 h 6858000"/>
              <a:gd name="connsiteX180" fmla="*/ 975462 w 6572708"/>
              <a:gd name="connsiteY180" fmla="*/ 2059981 h 6858000"/>
              <a:gd name="connsiteX181" fmla="*/ 977313 w 6572708"/>
              <a:gd name="connsiteY181" fmla="*/ 2051279 h 6858000"/>
              <a:gd name="connsiteX182" fmla="*/ 976512 w 6572708"/>
              <a:gd name="connsiteY182" fmla="*/ 2050269 h 6858000"/>
              <a:gd name="connsiteX183" fmla="*/ 1000665 w 6572708"/>
              <a:gd name="connsiteY183" fmla="*/ 2030946 h 6858000"/>
              <a:gd name="connsiteX184" fmla="*/ 1001735 w 6572708"/>
              <a:gd name="connsiteY184" fmla="*/ 2027284 h 6858000"/>
              <a:gd name="connsiteX185" fmla="*/ 1020214 w 6572708"/>
              <a:gd name="connsiteY185" fmla="*/ 2016095 h 6858000"/>
              <a:gd name="connsiteX186" fmla="*/ 1028302 w 6572708"/>
              <a:gd name="connsiteY186" fmla="*/ 2009567 h 6858000"/>
              <a:gd name="connsiteX187" fmla="*/ 1033598 w 6572708"/>
              <a:gd name="connsiteY187" fmla="*/ 2009267 h 6858000"/>
              <a:gd name="connsiteX188" fmla="*/ 1044008 w 6572708"/>
              <a:gd name="connsiteY188" fmla="*/ 1998844 h 6858000"/>
              <a:gd name="connsiteX189" fmla="*/ 1044069 w 6572708"/>
              <a:gd name="connsiteY189" fmla="*/ 1997063 h 6858000"/>
              <a:gd name="connsiteX190" fmla="*/ 1056878 w 6572708"/>
              <a:gd name="connsiteY190" fmla="*/ 1990634 h 6858000"/>
              <a:gd name="connsiteX191" fmla="*/ 1072722 w 6572708"/>
              <a:gd name="connsiteY191" fmla="*/ 1987868 h 6858000"/>
              <a:gd name="connsiteX192" fmla="*/ 1145252 w 6572708"/>
              <a:gd name="connsiteY192" fmla="*/ 1891028 h 6858000"/>
              <a:gd name="connsiteX193" fmla="*/ 1226890 w 6572708"/>
              <a:gd name="connsiteY193" fmla="*/ 1845992 h 6858000"/>
              <a:gd name="connsiteX194" fmla="*/ 1323685 w 6572708"/>
              <a:gd name="connsiteY194" fmla="*/ 1758717 h 6858000"/>
              <a:gd name="connsiteX195" fmla="*/ 1398273 w 6572708"/>
              <a:gd name="connsiteY195" fmla="*/ 1627389 h 6858000"/>
              <a:gd name="connsiteX196" fmla="*/ 1417786 w 6572708"/>
              <a:gd name="connsiteY196" fmla="*/ 1591233 h 6858000"/>
              <a:gd name="connsiteX197" fmla="*/ 1456144 w 6572708"/>
              <a:gd name="connsiteY197" fmla="*/ 1570271 h 6858000"/>
              <a:gd name="connsiteX198" fmla="*/ 1458351 w 6572708"/>
              <a:gd name="connsiteY198" fmla="*/ 1554550 h 6858000"/>
              <a:gd name="connsiteX199" fmla="*/ 1458500 w 6572708"/>
              <a:gd name="connsiteY199" fmla="*/ 1551719 h 6858000"/>
              <a:gd name="connsiteX200" fmla="*/ 1464150 w 6572708"/>
              <a:gd name="connsiteY200" fmla="*/ 1542986 h 6858000"/>
              <a:gd name="connsiteX201" fmla="*/ 1459426 w 6572708"/>
              <a:gd name="connsiteY201" fmla="*/ 1537283 h 6858000"/>
              <a:gd name="connsiteX202" fmla="*/ 1463401 w 6572708"/>
              <a:gd name="connsiteY202" fmla="*/ 1521818 h 6858000"/>
              <a:gd name="connsiteX203" fmla="*/ 1475565 w 6572708"/>
              <a:gd name="connsiteY203" fmla="*/ 1506648 h 6858000"/>
              <a:gd name="connsiteX204" fmla="*/ 1540362 w 6572708"/>
              <a:gd name="connsiteY204" fmla="*/ 1438265 h 6858000"/>
              <a:gd name="connsiteX205" fmla="*/ 1575141 w 6572708"/>
              <a:gd name="connsiteY205" fmla="*/ 1395238 h 6858000"/>
              <a:gd name="connsiteX206" fmla="*/ 1582090 w 6572708"/>
              <a:gd name="connsiteY206" fmla="*/ 1375575 h 6858000"/>
              <a:gd name="connsiteX207" fmla="*/ 1596005 w 6572708"/>
              <a:gd name="connsiteY207" fmla="*/ 1350347 h 6858000"/>
              <a:gd name="connsiteX208" fmla="*/ 1615711 w 6572708"/>
              <a:gd name="connsiteY208" fmla="*/ 1303251 h 6858000"/>
              <a:gd name="connsiteX209" fmla="*/ 1650622 w 6572708"/>
              <a:gd name="connsiteY209" fmla="*/ 1244447 h 6858000"/>
              <a:gd name="connsiteX210" fmla="*/ 1702792 w 6572708"/>
              <a:gd name="connsiteY210" fmla="*/ 1215797 h 6858000"/>
              <a:gd name="connsiteX211" fmla="*/ 1700885 w 6572708"/>
              <a:gd name="connsiteY211" fmla="*/ 1209814 h 6858000"/>
              <a:gd name="connsiteX212" fmla="*/ 1723848 w 6572708"/>
              <a:gd name="connsiteY212" fmla="*/ 1183123 h 6858000"/>
              <a:gd name="connsiteX213" fmla="*/ 1759968 w 6572708"/>
              <a:gd name="connsiteY213" fmla="*/ 1166871 h 6858000"/>
              <a:gd name="connsiteX214" fmla="*/ 1767742 w 6572708"/>
              <a:gd name="connsiteY214" fmla="*/ 1158484 h 6858000"/>
              <a:gd name="connsiteX215" fmla="*/ 1774888 w 6572708"/>
              <a:gd name="connsiteY215" fmla="*/ 1141442 h 6858000"/>
              <a:gd name="connsiteX216" fmla="*/ 1773870 w 6572708"/>
              <a:gd name="connsiteY216" fmla="*/ 1125979 h 6858000"/>
              <a:gd name="connsiteX217" fmla="*/ 1767392 w 6572708"/>
              <a:gd name="connsiteY217" fmla="*/ 1121685 h 6858000"/>
              <a:gd name="connsiteX218" fmla="*/ 1770175 w 6572708"/>
              <a:gd name="connsiteY218" fmla="*/ 1112182 h 6858000"/>
              <a:gd name="connsiteX219" fmla="*/ 1769418 w 6572708"/>
              <a:gd name="connsiteY219" fmla="*/ 1109483 h 6858000"/>
              <a:gd name="connsiteX220" fmla="*/ 1766580 w 6572708"/>
              <a:gd name="connsiteY220" fmla="*/ 1094184 h 6858000"/>
              <a:gd name="connsiteX221" fmla="*/ 1797677 w 6572708"/>
              <a:gd name="connsiteY221" fmla="*/ 1065740 h 6858000"/>
              <a:gd name="connsiteX222" fmla="*/ 1805371 w 6572708"/>
              <a:gd name="connsiteY222" fmla="*/ 1027273 h 6858000"/>
              <a:gd name="connsiteX223" fmla="*/ 1882128 w 6572708"/>
              <a:gd name="connsiteY223" fmla="*/ 887059 h 6858000"/>
              <a:gd name="connsiteX224" fmla="*/ 1863801 w 6572708"/>
              <a:gd name="connsiteY224" fmla="*/ 861887 h 6858000"/>
              <a:gd name="connsiteX225" fmla="*/ 1970558 w 6572708"/>
              <a:gd name="connsiteY225" fmla="*/ 721635 h 6858000"/>
              <a:gd name="connsiteX226" fmla="*/ 1974257 w 6572708"/>
              <a:gd name="connsiteY226" fmla="*/ 713733 h 6858000"/>
              <a:gd name="connsiteX227" fmla="*/ 1971701 w 6572708"/>
              <a:gd name="connsiteY227" fmla="*/ 704563 h 6858000"/>
              <a:gd name="connsiteX228" fmla="*/ 1966819 w 6572708"/>
              <a:gd name="connsiteY228" fmla="*/ 628924 h 6858000"/>
              <a:gd name="connsiteX229" fmla="*/ 1956004 w 6572708"/>
              <a:gd name="connsiteY229" fmla="*/ 621102 h 6858000"/>
              <a:gd name="connsiteX230" fmla="*/ 1948613 w 6572708"/>
              <a:gd name="connsiteY230" fmla="*/ 609156 h 6858000"/>
              <a:gd name="connsiteX231" fmla="*/ 1949145 w 6572708"/>
              <a:gd name="connsiteY231" fmla="*/ 606753 h 6858000"/>
              <a:gd name="connsiteX232" fmla="*/ 1944819 w 6572708"/>
              <a:gd name="connsiteY232" fmla="*/ 590072 h 6858000"/>
              <a:gd name="connsiteX233" fmla="*/ 1941001 w 6572708"/>
              <a:gd name="connsiteY233" fmla="*/ 588296 h 6858000"/>
              <a:gd name="connsiteX234" fmla="*/ 1937134 w 6572708"/>
              <a:gd name="connsiteY234" fmla="*/ 577443 h 6858000"/>
              <a:gd name="connsiteX235" fmla="*/ 1927092 w 6572708"/>
              <a:gd name="connsiteY235" fmla="*/ 557642 h 6858000"/>
              <a:gd name="connsiteX236" fmla="*/ 1927484 w 6572708"/>
              <a:gd name="connsiteY236" fmla="*/ 552451 h 6858000"/>
              <a:gd name="connsiteX237" fmla="*/ 1915874 w 6572708"/>
              <a:gd name="connsiteY237" fmla="*/ 520271 h 6858000"/>
              <a:gd name="connsiteX238" fmla="*/ 1916793 w 6572708"/>
              <a:gd name="connsiteY238" fmla="*/ 519123 h 6858000"/>
              <a:gd name="connsiteX239" fmla="*/ 1918236 w 6572708"/>
              <a:gd name="connsiteY239" fmla="*/ 506970 h 6858000"/>
              <a:gd name="connsiteX240" fmla="*/ 1918529 w 6572708"/>
              <a:gd name="connsiteY240" fmla="*/ 485354 h 6858000"/>
              <a:gd name="connsiteX241" fmla="*/ 1932556 w 6572708"/>
              <a:gd name="connsiteY241" fmla="*/ 426779 h 6858000"/>
              <a:gd name="connsiteX242" fmla="*/ 1920572 w 6572708"/>
              <a:gd name="connsiteY242" fmla="*/ 393150 h 6858000"/>
              <a:gd name="connsiteX243" fmla="*/ 1918744 w 6572708"/>
              <a:gd name="connsiteY243" fmla="*/ 385981 h 6858000"/>
              <a:gd name="connsiteX244" fmla="*/ 1918949 w 6572708"/>
              <a:gd name="connsiteY244" fmla="*/ 385674 h 6858000"/>
              <a:gd name="connsiteX245" fmla="*/ 1917499 w 6572708"/>
              <a:gd name="connsiteY245" fmla="*/ 377782 h 6858000"/>
              <a:gd name="connsiteX246" fmla="*/ 1915412 w 6572708"/>
              <a:gd name="connsiteY246" fmla="*/ 372914 h 6858000"/>
              <a:gd name="connsiteX247" fmla="*/ 1911865 w 6572708"/>
              <a:gd name="connsiteY247" fmla="*/ 359009 h 6858000"/>
              <a:gd name="connsiteX248" fmla="*/ 1912244 w 6572708"/>
              <a:gd name="connsiteY248" fmla="*/ 353121 h 6858000"/>
              <a:gd name="connsiteX249" fmla="*/ 1933610 w 6572708"/>
              <a:gd name="connsiteY249" fmla="*/ 297387 h 6858000"/>
              <a:gd name="connsiteX250" fmla="*/ 1939454 w 6572708"/>
              <a:gd name="connsiteY250" fmla="*/ 194719 h 6858000"/>
              <a:gd name="connsiteX251" fmla="*/ 1942001 w 6572708"/>
              <a:gd name="connsiteY251" fmla="*/ 93227 h 6858000"/>
              <a:gd name="connsiteX252" fmla="*/ 1941351 w 6572708"/>
              <a:gd name="connsiteY252" fmla="*/ 56555 h 6858000"/>
              <a:gd name="connsiteX253" fmla="*/ 1950955 w 6572708"/>
              <a:gd name="connsiteY253" fmla="*/ 5312 h 6858000"/>
              <a:gd name="connsiteX254" fmla="*/ 1949546 w 6572708"/>
              <a:gd name="connsiteY254" fmla="*/ 0 h 6858000"/>
              <a:gd name="connsiteX0" fmla="*/ 1949546 w 6572708"/>
              <a:gd name="connsiteY0" fmla="*/ 0 h 6858000"/>
              <a:gd name="connsiteX1" fmla="*/ 3317827 w 6572708"/>
              <a:gd name="connsiteY1" fmla="*/ 0 h 6858000"/>
              <a:gd name="connsiteX2" fmla="*/ 3831783 w 6572708"/>
              <a:gd name="connsiteY2" fmla="*/ 0 h 6858000"/>
              <a:gd name="connsiteX3" fmla="*/ 4727719 w 6572708"/>
              <a:gd name="connsiteY3" fmla="*/ 0 h 6858000"/>
              <a:gd name="connsiteX4" fmla="*/ 6096000 w 6572708"/>
              <a:gd name="connsiteY4" fmla="*/ 0 h 6858000"/>
              <a:gd name="connsiteX5" fmla="*/ 6572708 w 6572708"/>
              <a:gd name="connsiteY5" fmla="*/ 0 h 6858000"/>
              <a:gd name="connsiteX6" fmla="*/ 6572708 w 6572708"/>
              <a:gd name="connsiteY6" fmla="*/ 6858000 h 6858000"/>
              <a:gd name="connsiteX7" fmla="*/ 6096000 w 6572708"/>
              <a:gd name="connsiteY7" fmla="*/ 6858000 h 6858000"/>
              <a:gd name="connsiteX8" fmla="*/ 4727719 w 6572708"/>
              <a:gd name="connsiteY8" fmla="*/ 6858000 h 6858000"/>
              <a:gd name="connsiteX9" fmla="*/ 3831783 w 6572708"/>
              <a:gd name="connsiteY9" fmla="*/ 6858000 h 6858000"/>
              <a:gd name="connsiteX10" fmla="*/ 1368280 w 6572708"/>
              <a:gd name="connsiteY10" fmla="*/ 6858000 h 6858000"/>
              <a:gd name="connsiteX11" fmla="*/ 0 w 6572708"/>
              <a:gd name="connsiteY11" fmla="*/ 6858000 h 6858000"/>
              <a:gd name="connsiteX12" fmla="*/ 9990 w 6572708"/>
              <a:gd name="connsiteY12" fmla="*/ 6815347 h 6858000"/>
              <a:gd name="connsiteX13" fmla="*/ 11375 w 6572708"/>
              <a:gd name="connsiteY13" fmla="*/ 6764639 h 6858000"/>
              <a:gd name="connsiteX14" fmla="*/ 37994 w 6572708"/>
              <a:gd name="connsiteY14" fmla="*/ 6747193 h 6858000"/>
              <a:gd name="connsiteX15" fmla="*/ 60759 w 6572708"/>
              <a:gd name="connsiteY15" fmla="*/ 6667761 h 6858000"/>
              <a:gd name="connsiteX16" fmla="*/ 44882 w 6572708"/>
              <a:gd name="connsiteY16" fmla="*/ 6635203 h 6858000"/>
              <a:gd name="connsiteX17" fmla="*/ 38884 w 6572708"/>
              <a:gd name="connsiteY17" fmla="*/ 6601215 h 6858000"/>
              <a:gd name="connsiteX18" fmla="*/ 24537 w 6572708"/>
              <a:gd name="connsiteY18" fmla="*/ 6599857 h 6858000"/>
              <a:gd name="connsiteX19" fmla="*/ 30487 w 6572708"/>
              <a:gd name="connsiteY19" fmla="*/ 6582849 h 6858000"/>
              <a:gd name="connsiteX20" fmla="*/ 30797 w 6572708"/>
              <a:gd name="connsiteY20" fmla="*/ 6536021 h 6858000"/>
              <a:gd name="connsiteX21" fmla="*/ 10629 w 6572708"/>
              <a:gd name="connsiteY21" fmla="*/ 6483343 h 6858000"/>
              <a:gd name="connsiteX22" fmla="*/ 16211 w 6572708"/>
              <a:gd name="connsiteY22" fmla="*/ 6402087 h 6858000"/>
              <a:gd name="connsiteX23" fmla="*/ 25932 w 6572708"/>
              <a:gd name="connsiteY23" fmla="*/ 6321765 h 6858000"/>
              <a:gd name="connsiteX24" fmla="*/ 31488 w 6572708"/>
              <a:gd name="connsiteY24" fmla="*/ 6292746 h 6858000"/>
              <a:gd name="connsiteX25" fmla="*/ 32413 w 6572708"/>
              <a:gd name="connsiteY25" fmla="*/ 6240744 h 6858000"/>
              <a:gd name="connsiteX26" fmla="*/ 34430 w 6572708"/>
              <a:gd name="connsiteY26" fmla="*/ 6206738 h 6858000"/>
              <a:gd name="connsiteX27" fmla="*/ 55689 w 6572708"/>
              <a:gd name="connsiteY27" fmla="*/ 6203389 h 6858000"/>
              <a:gd name="connsiteX28" fmla="*/ 63475 w 6572708"/>
              <a:gd name="connsiteY28" fmla="*/ 6172740 h 6858000"/>
              <a:gd name="connsiteX29" fmla="*/ 50070 w 6572708"/>
              <a:gd name="connsiteY29" fmla="*/ 6141398 h 6858000"/>
              <a:gd name="connsiteX30" fmla="*/ 52252 w 6572708"/>
              <a:gd name="connsiteY30" fmla="*/ 6103364 h 6858000"/>
              <a:gd name="connsiteX31" fmla="*/ 53329 w 6572708"/>
              <a:gd name="connsiteY31" fmla="*/ 6080619 h 6858000"/>
              <a:gd name="connsiteX32" fmla="*/ 73573 w 6572708"/>
              <a:gd name="connsiteY32" fmla="*/ 6019868 h 6858000"/>
              <a:gd name="connsiteX33" fmla="*/ 149610 w 6572708"/>
              <a:gd name="connsiteY33" fmla="*/ 5918672 h 6858000"/>
              <a:gd name="connsiteX34" fmla="*/ 160505 w 6572708"/>
              <a:gd name="connsiteY34" fmla="*/ 5887690 h 6858000"/>
              <a:gd name="connsiteX35" fmla="*/ 156200 w 6572708"/>
              <a:gd name="connsiteY35" fmla="*/ 5882649 h 6858000"/>
              <a:gd name="connsiteX36" fmla="*/ 194213 w 6572708"/>
              <a:gd name="connsiteY36" fmla="*/ 5841953 h 6858000"/>
              <a:gd name="connsiteX37" fmla="*/ 203216 w 6572708"/>
              <a:gd name="connsiteY37" fmla="*/ 5777927 h 6858000"/>
              <a:gd name="connsiteX38" fmla="*/ 202536 w 6572708"/>
              <a:gd name="connsiteY38" fmla="*/ 5728879 h 6858000"/>
              <a:gd name="connsiteX39" fmla="*/ 205380 w 6572708"/>
              <a:gd name="connsiteY39" fmla="*/ 5701696 h 6858000"/>
              <a:gd name="connsiteX40" fmla="*/ 203870 w 6572708"/>
              <a:gd name="connsiteY40" fmla="*/ 5681563 h 6858000"/>
              <a:gd name="connsiteX41" fmla="*/ 219294 w 6572708"/>
              <a:gd name="connsiteY41" fmla="*/ 5632219 h 6858000"/>
              <a:gd name="connsiteX42" fmla="*/ 252910 w 6572708"/>
              <a:gd name="connsiteY42" fmla="*/ 5551224 h 6858000"/>
              <a:gd name="connsiteX43" fmla="*/ 258253 w 6572708"/>
              <a:gd name="connsiteY43" fmla="*/ 5533854 h 6858000"/>
              <a:gd name="connsiteX44" fmla="*/ 255640 w 6572708"/>
              <a:gd name="connsiteY44" fmla="*/ 5518422 h 6858000"/>
              <a:gd name="connsiteX45" fmla="*/ 248756 w 6572708"/>
              <a:gd name="connsiteY45" fmla="*/ 5514403 h 6858000"/>
              <a:gd name="connsiteX46" fmla="*/ 250538 w 6572708"/>
              <a:gd name="connsiteY46" fmla="*/ 5504771 h 6858000"/>
              <a:gd name="connsiteX47" fmla="*/ 249507 w 6572708"/>
              <a:gd name="connsiteY47" fmla="*/ 5502102 h 6858000"/>
              <a:gd name="connsiteX48" fmla="*/ 245101 w 6572708"/>
              <a:gd name="connsiteY48" fmla="*/ 5486913 h 6858000"/>
              <a:gd name="connsiteX49" fmla="*/ 273088 w 6572708"/>
              <a:gd name="connsiteY49" fmla="*/ 5457083 h 6858000"/>
              <a:gd name="connsiteX50" fmla="*/ 276759 w 6572708"/>
              <a:gd name="connsiteY50" fmla="*/ 5418245 h 6858000"/>
              <a:gd name="connsiteX51" fmla="*/ 314712 w 6572708"/>
              <a:gd name="connsiteY51" fmla="*/ 5305770 h 6858000"/>
              <a:gd name="connsiteX52" fmla="*/ 320056 w 6572708"/>
              <a:gd name="connsiteY52" fmla="*/ 5298784 h 6858000"/>
              <a:gd name="connsiteX53" fmla="*/ 320763 w 6572708"/>
              <a:gd name="connsiteY53" fmla="*/ 5282149 h 6858000"/>
              <a:gd name="connsiteX54" fmla="*/ 325879 w 6572708"/>
              <a:gd name="connsiteY54" fmla="*/ 5270957 h 6858000"/>
              <a:gd name="connsiteX55" fmla="*/ 318913 w 6572708"/>
              <a:gd name="connsiteY55" fmla="*/ 5268991 h 6858000"/>
              <a:gd name="connsiteX56" fmla="*/ 317758 w 6572708"/>
              <a:gd name="connsiteY56" fmla="*/ 5250149 h 6858000"/>
              <a:gd name="connsiteX57" fmla="*/ 317275 w 6572708"/>
              <a:gd name="connsiteY57" fmla="*/ 5230130 h 6858000"/>
              <a:gd name="connsiteX58" fmla="*/ 329641 w 6572708"/>
              <a:gd name="connsiteY58" fmla="*/ 5216534 h 6858000"/>
              <a:gd name="connsiteX59" fmla="*/ 329088 w 6572708"/>
              <a:gd name="connsiteY59" fmla="*/ 5211732 h 6858000"/>
              <a:gd name="connsiteX60" fmla="*/ 291324 w 6572708"/>
              <a:gd name="connsiteY60" fmla="*/ 5147635 h 6858000"/>
              <a:gd name="connsiteX61" fmla="*/ 299864 w 6572708"/>
              <a:gd name="connsiteY61" fmla="*/ 5063838 h 6858000"/>
              <a:gd name="connsiteX62" fmla="*/ 323140 w 6572708"/>
              <a:gd name="connsiteY62" fmla="*/ 5036513 h 6858000"/>
              <a:gd name="connsiteX63" fmla="*/ 323855 w 6572708"/>
              <a:gd name="connsiteY63" fmla="*/ 4827737 h 6858000"/>
              <a:gd name="connsiteX64" fmla="*/ 333687 w 6572708"/>
              <a:gd name="connsiteY64" fmla="*/ 4774692 h 6858000"/>
              <a:gd name="connsiteX65" fmla="*/ 322637 w 6572708"/>
              <a:gd name="connsiteY65" fmla="*/ 4727427 h 6858000"/>
              <a:gd name="connsiteX66" fmla="*/ 330798 w 6572708"/>
              <a:gd name="connsiteY66" fmla="*/ 4708193 h 6858000"/>
              <a:gd name="connsiteX67" fmla="*/ 332420 w 6572708"/>
              <a:gd name="connsiteY67" fmla="*/ 4704882 h 6858000"/>
              <a:gd name="connsiteX68" fmla="*/ 334216 w 6572708"/>
              <a:gd name="connsiteY68" fmla="*/ 4691500 h 6858000"/>
              <a:gd name="connsiteX69" fmla="*/ 340601 w 6572708"/>
              <a:gd name="connsiteY69" fmla="*/ 4687895 h 6858000"/>
              <a:gd name="connsiteX70" fmla="*/ 347516 w 6572708"/>
              <a:gd name="connsiteY70" fmla="*/ 4667873 h 6858000"/>
              <a:gd name="connsiteX71" fmla="*/ 349175 w 6572708"/>
              <a:gd name="connsiteY71" fmla="*/ 4643189 h 6858000"/>
              <a:gd name="connsiteX72" fmla="*/ 350492 w 6572708"/>
              <a:gd name="connsiteY72" fmla="*/ 4525833 h 6858000"/>
              <a:gd name="connsiteX73" fmla="*/ 355031 w 6572708"/>
              <a:gd name="connsiteY73" fmla="*/ 4455649 h 6858000"/>
              <a:gd name="connsiteX74" fmla="*/ 362651 w 6572708"/>
              <a:gd name="connsiteY74" fmla="*/ 4429036 h 6858000"/>
              <a:gd name="connsiteX75" fmla="*/ 369327 w 6572708"/>
              <a:gd name="connsiteY75" fmla="*/ 4391840 h 6858000"/>
              <a:gd name="connsiteX76" fmla="*/ 371272 w 6572708"/>
              <a:gd name="connsiteY76" fmla="*/ 4358845 h 6858000"/>
              <a:gd name="connsiteX77" fmla="*/ 382342 w 6572708"/>
              <a:gd name="connsiteY77" fmla="*/ 4333764 h 6858000"/>
              <a:gd name="connsiteX78" fmla="*/ 381365 w 6572708"/>
              <a:gd name="connsiteY78" fmla="*/ 4331730 h 6858000"/>
              <a:gd name="connsiteX79" fmla="*/ 364244 w 6572708"/>
              <a:gd name="connsiteY79" fmla="*/ 4309700 h 6858000"/>
              <a:gd name="connsiteX80" fmla="*/ 363377 w 6572708"/>
              <a:gd name="connsiteY80" fmla="*/ 4285388 h 6858000"/>
              <a:gd name="connsiteX81" fmla="*/ 356642 w 6572708"/>
              <a:gd name="connsiteY81" fmla="*/ 4271714 h 6858000"/>
              <a:gd name="connsiteX82" fmla="*/ 357697 w 6572708"/>
              <a:gd name="connsiteY82" fmla="*/ 4266169 h 6858000"/>
              <a:gd name="connsiteX83" fmla="*/ 356998 w 6572708"/>
              <a:gd name="connsiteY83" fmla="*/ 4247672 h 6858000"/>
              <a:gd name="connsiteX84" fmla="*/ 357549 w 6572708"/>
              <a:gd name="connsiteY84" fmla="*/ 4237120 h 6858000"/>
              <a:gd name="connsiteX85" fmla="*/ 358116 w 6572708"/>
              <a:gd name="connsiteY85" fmla="*/ 4232936 h 6858000"/>
              <a:gd name="connsiteX86" fmla="*/ 366243 w 6572708"/>
              <a:gd name="connsiteY86" fmla="*/ 4224051 h 6858000"/>
              <a:gd name="connsiteX87" fmla="*/ 363841 w 6572708"/>
              <a:gd name="connsiteY87" fmla="*/ 4211782 h 6858000"/>
              <a:gd name="connsiteX88" fmla="*/ 372159 w 6572708"/>
              <a:gd name="connsiteY88" fmla="*/ 4198810 h 6858000"/>
              <a:gd name="connsiteX89" fmla="*/ 366211 w 6572708"/>
              <a:gd name="connsiteY89" fmla="*/ 4195262 h 6858000"/>
              <a:gd name="connsiteX90" fmla="*/ 360561 w 6572708"/>
              <a:gd name="connsiteY90" fmla="*/ 4184054 h 6858000"/>
              <a:gd name="connsiteX91" fmla="*/ 368375 w 6572708"/>
              <a:gd name="connsiteY91" fmla="*/ 4175099 h 6858000"/>
              <a:gd name="connsiteX92" fmla="*/ 373972 w 6572708"/>
              <a:gd name="connsiteY92" fmla="*/ 4155792 h 6858000"/>
              <a:gd name="connsiteX93" fmla="*/ 373150 w 6572708"/>
              <a:gd name="connsiteY93" fmla="*/ 4150364 h 6858000"/>
              <a:gd name="connsiteX94" fmla="*/ 383773 w 6572708"/>
              <a:gd name="connsiteY94" fmla="*/ 4132084 h 6858000"/>
              <a:gd name="connsiteX95" fmla="*/ 389140 w 6572708"/>
              <a:gd name="connsiteY95" fmla="*/ 4115873 h 6858000"/>
              <a:gd name="connsiteX96" fmla="*/ 378846 w 6572708"/>
              <a:gd name="connsiteY96" fmla="*/ 4082551 h 6858000"/>
              <a:gd name="connsiteX97" fmla="*/ 368001 w 6572708"/>
              <a:gd name="connsiteY97" fmla="*/ 3968090 h 6858000"/>
              <a:gd name="connsiteX98" fmla="*/ 372661 w 6572708"/>
              <a:gd name="connsiteY98" fmla="*/ 3881355 h 6858000"/>
              <a:gd name="connsiteX99" fmla="*/ 379210 w 6572708"/>
              <a:gd name="connsiteY99" fmla="*/ 3850569 h 6858000"/>
              <a:gd name="connsiteX100" fmla="*/ 389880 w 6572708"/>
              <a:gd name="connsiteY100" fmla="*/ 3798988 h 6858000"/>
              <a:gd name="connsiteX101" fmla="*/ 409909 w 6572708"/>
              <a:gd name="connsiteY101" fmla="*/ 3760424 h 6858000"/>
              <a:gd name="connsiteX102" fmla="*/ 414051 w 6572708"/>
              <a:gd name="connsiteY102" fmla="*/ 3717298 h 6858000"/>
              <a:gd name="connsiteX103" fmla="*/ 399424 w 6572708"/>
              <a:gd name="connsiteY103" fmla="*/ 3707291 h 6858000"/>
              <a:gd name="connsiteX104" fmla="*/ 394460 w 6572708"/>
              <a:gd name="connsiteY104" fmla="*/ 3673415 h 6858000"/>
              <a:gd name="connsiteX105" fmla="*/ 408918 w 6572708"/>
              <a:gd name="connsiteY105" fmla="*/ 3661155 h 6858000"/>
              <a:gd name="connsiteX106" fmla="*/ 425028 w 6572708"/>
              <a:gd name="connsiteY106" fmla="*/ 3591166 h 6858000"/>
              <a:gd name="connsiteX107" fmla="*/ 430292 w 6572708"/>
              <a:gd name="connsiteY107" fmla="*/ 3550801 h 6858000"/>
              <a:gd name="connsiteX108" fmla="*/ 437149 w 6572708"/>
              <a:gd name="connsiteY108" fmla="*/ 3497399 h 6858000"/>
              <a:gd name="connsiteX109" fmla="*/ 442017 w 6572708"/>
              <a:gd name="connsiteY109" fmla="*/ 3474143 h 6858000"/>
              <a:gd name="connsiteX110" fmla="*/ 437175 w 6572708"/>
              <a:gd name="connsiteY110" fmla="*/ 3463057 h 6858000"/>
              <a:gd name="connsiteX111" fmla="*/ 438483 w 6572708"/>
              <a:gd name="connsiteY111" fmla="*/ 3457563 h 6858000"/>
              <a:gd name="connsiteX112" fmla="*/ 438642 w 6572708"/>
              <a:gd name="connsiteY112" fmla="*/ 3439053 h 6858000"/>
              <a:gd name="connsiteX113" fmla="*/ 439678 w 6572708"/>
              <a:gd name="connsiteY113" fmla="*/ 3428537 h 6858000"/>
              <a:gd name="connsiteX114" fmla="*/ 440437 w 6572708"/>
              <a:gd name="connsiteY114" fmla="*/ 3424381 h 6858000"/>
              <a:gd name="connsiteX115" fmla="*/ 448781 w 6572708"/>
              <a:gd name="connsiteY115" fmla="*/ 3416042 h 6858000"/>
              <a:gd name="connsiteX116" fmla="*/ 448765 w 6572708"/>
              <a:gd name="connsiteY116" fmla="*/ 3414504 h 6858000"/>
              <a:gd name="connsiteX117" fmla="*/ 447134 w 6572708"/>
              <a:gd name="connsiteY117" fmla="*/ 3403498 h 6858000"/>
              <a:gd name="connsiteX118" fmla="*/ 452387 w 6572708"/>
              <a:gd name="connsiteY118" fmla="*/ 3396070 h 6858000"/>
              <a:gd name="connsiteX119" fmla="*/ 453996 w 6572708"/>
              <a:gd name="connsiteY119" fmla="*/ 3389553 h 6858000"/>
              <a:gd name="connsiteX120" fmla="*/ 450265 w 6572708"/>
              <a:gd name="connsiteY120" fmla="*/ 3387098 h 6858000"/>
              <a:gd name="connsiteX121" fmla="*/ 445137 w 6572708"/>
              <a:gd name="connsiteY121" fmla="*/ 3375655 h 6858000"/>
              <a:gd name="connsiteX122" fmla="*/ 453359 w 6572708"/>
              <a:gd name="connsiteY122" fmla="*/ 3367050 h 6858000"/>
              <a:gd name="connsiteX123" fmla="*/ 459842 w 6572708"/>
              <a:gd name="connsiteY123" fmla="*/ 3348005 h 6858000"/>
              <a:gd name="connsiteX124" fmla="*/ 459268 w 6572708"/>
              <a:gd name="connsiteY124" fmla="*/ 3342546 h 6858000"/>
              <a:gd name="connsiteX125" fmla="*/ 470590 w 6572708"/>
              <a:gd name="connsiteY125" fmla="*/ 3324958 h 6858000"/>
              <a:gd name="connsiteX126" fmla="*/ 468579 w 6572708"/>
              <a:gd name="connsiteY126" fmla="*/ 3306990 h 6858000"/>
              <a:gd name="connsiteX127" fmla="*/ 480123 w 6572708"/>
              <a:gd name="connsiteY127" fmla="*/ 3295094 h 6858000"/>
              <a:gd name="connsiteX128" fmla="*/ 482298 w 6572708"/>
              <a:gd name="connsiteY128" fmla="*/ 3293541 h 6858000"/>
              <a:gd name="connsiteX129" fmla="*/ 489102 w 6572708"/>
              <a:gd name="connsiteY129" fmla="*/ 3262198 h 6858000"/>
              <a:gd name="connsiteX130" fmla="*/ 497561 w 6572708"/>
              <a:gd name="connsiteY130" fmla="*/ 3253284 h 6858000"/>
              <a:gd name="connsiteX131" fmla="*/ 522157 w 6572708"/>
              <a:gd name="connsiteY131" fmla="*/ 3192563 h 6858000"/>
              <a:gd name="connsiteX132" fmla="*/ 529302 w 6572708"/>
              <a:gd name="connsiteY132" fmla="*/ 3175520 h 6858000"/>
              <a:gd name="connsiteX133" fmla="*/ 528284 w 6572708"/>
              <a:gd name="connsiteY133" fmla="*/ 3160058 h 6858000"/>
              <a:gd name="connsiteX134" fmla="*/ 521806 w 6572708"/>
              <a:gd name="connsiteY134" fmla="*/ 3155764 h 6858000"/>
              <a:gd name="connsiteX135" fmla="*/ 524589 w 6572708"/>
              <a:gd name="connsiteY135" fmla="*/ 3146261 h 6858000"/>
              <a:gd name="connsiteX136" fmla="*/ 523832 w 6572708"/>
              <a:gd name="connsiteY136" fmla="*/ 3143561 h 6858000"/>
              <a:gd name="connsiteX137" fmla="*/ 520994 w 6572708"/>
              <a:gd name="connsiteY137" fmla="*/ 3128263 h 6858000"/>
              <a:gd name="connsiteX138" fmla="*/ 552091 w 6572708"/>
              <a:gd name="connsiteY138" fmla="*/ 3099818 h 6858000"/>
              <a:gd name="connsiteX139" fmla="*/ 559786 w 6572708"/>
              <a:gd name="connsiteY139" fmla="*/ 3061351 h 6858000"/>
              <a:gd name="connsiteX140" fmla="*/ 636543 w 6572708"/>
              <a:gd name="connsiteY140" fmla="*/ 2921137 h 6858000"/>
              <a:gd name="connsiteX141" fmla="*/ 618216 w 6572708"/>
              <a:gd name="connsiteY141" fmla="*/ 2895965 h 6858000"/>
              <a:gd name="connsiteX142" fmla="*/ 724973 w 6572708"/>
              <a:gd name="connsiteY142" fmla="*/ 2755713 h 6858000"/>
              <a:gd name="connsiteX143" fmla="*/ 765538 w 6572708"/>
              <a:gd name="connsiteY143" fmla="*/ 2648081 h 6858000"/>
              <a:gd name="connsiteX144" fmla="*/ 780267 w 6572708"/>
              <a:gd name="connsiteY144" fmla="*/ 2641879 h 6858000"/>
              <a:gd name="connsiteX145" fmla="*/ 790836 w 6572708"/>
              <a:gd name="connsiteY145" fmla="*/ 2632919 h 6858000"/>
              <a:gd name="connsiteX146" fmla="*/ 790328 w 6572708"/>
              <a:gd name="connsiteY146" fmla="*/ 2631229 h 6858000"/>
              <a:gd name="connsiteX147" fmla="*/ 797257 w 6572708"/>
              <a:gd name="connsiteY147" fmla="*/ 2619054 h 6858000"/>
              <a:gd name="connsiteX148" fmla="*/ 802383 w 6572708"/>
              <a:gd name="connsiteY148" fmla="*/ 2617568 h 6858000"/>
              <a:gd name="connsiteX149" fmla="*/ 808267 w 6572708"/>
              <a:gd name="connsiteY149" fmla="*/ 2609586 h 6858000"/>
              <a:gd name="connsiteX150" fmla="*/ 822908 w 6572708"/>
              <a:gd name="connsiteY150" fmla="*/ 2594856 h 6858000"/>
              <a:gd name="connsiteX151" fmla="*/ 822791 w 6572708"/>
              <a:gd name="connsiteY151" fmla="*/ 2591164 h 6858000"/>
              <a:gd name="connsiteX152" fmla="*/ 840423 w 6572708"/>
              <a:gd name="connsiteY152" fmla="*/ 2567492 h 6858000"/>
              <a:gd name="connsiteX153" fmla="*/ 839313 w 6572708"/>
              <a:gd name="connsiteY153" fmla="*/ 2566722 h 6858000"/>
              <a:gd name="connsiteX154" fmla="*/ 838361 w 6572708"/>
              <a:gd name="connsiteY154" fmla="*/ 2558109 h 6858000"/>
              <a:gd name="connsiteX155" fmla="*/ 839637 w 6572708"/>
              <a:gd name="connsiteY155" fmla="*/ 2542662 h 6858000"/>
              <a:gd name="connsiteX156" fmla="*/ 825800 w 6572708"/>
              <a:gd name="connsiteY156" fmla="*/ 2501548 h 6858000"/>
              <a:gd name="connsiteX157" fmla="*/ 844035 w 6572708"/>
              <a:gd name="connsiteY157" fmla="*/ 2476819 h 6858000"/>
              <a:gd name="connsiteX158" fmla="*/ 846972 w 6572708"/>
              <a:gd name="connsiteY158" fmla="*/ 2471590 h 6858000"/>
              <a:gd name="connsiteX159" fmla="*/ 846730 w 6572708"/>
              <a:gd name="connsiteY159" fmla="*/ 2471378 h 6858000"/>
              <a:gd name="connsiteX160" fmla="*/ 849228 w 6572708"/>
              <a:gd name="connsiteY160" fmla="*/ 2465654 h 6858000"/>
              <a:gd name="connsiteX161" fmla="*/ 852330 w 6572708"/>
              <a:gd name="connsiteY161" fmla="*/ 2462052 h 6858000"/>
              <a:gd name="connsiteX162" fmla="*/ 858029 w 6572708"/>
              <a:gd name="connsiteY162" fmla="*/ 2451906 h 6858000"/>
              <a:gd name="connsiteX163" fmla="*/ 857986 w 6572708"/>
              <a:gd name="connsiteY163" fmla="*/ 2447716 h 6858000"/>
              <a:gd name="connsiteX164" fmla="*/ 855075 w 6572708"/>
              <a:gd name="connsiteY164" fmla="*/ 2445047 h 6858000"/>
              <a:gd name="connsiteX165" fmla="*/ 856006 w 6572708"/>
              <a:gd name="connsiteY165" fmla="*/ 2444265 h 6858000"/>
              <a:gd name="connsiteX166" fmla="*/ 856444 w 6572708"/>
              <a:gd name="connsiteY166" fmla="*/ 2421759 h 6858000"/>
              <a:gd name="connsiteX167" fmla="*/ 868981 w 6572708"/>
              <a:gd name="connsiteY167" fmla="*/ 2375200 h 6858000"/>
              <a:gd name="connsiteX168" fmla="*/ 880811 w 6572708"/>
              <a:gd name="connsiteY168" fmla="*/ 2350147 h 6858000"/>
              <a:gd name="connsiteX169" fmla="*/ 908124 w 6572708"/>
              <a:gd name="connsiteY169" fmla="*/ 2279761 h 6858000"/>
              <a:gd name="connsiteX170" fmla="*/ 931678 w 6572708"/>
              <a:gd name="connsiteY170" fmla="*/ 2207772 h 6858000"/>
              <a:gd name="connsiteX171" fmla="*/ 921761 w 6572708"/>
              <a:gd name="connsiteY171" fmla="*/ 2164302 h 6858000"/>
              <a:gd name="connsiteX172" fmla="*/ 923058 w 6572708"/>
              <a:gd name="connsiteY172" fmla="*/ 2160162 h 6858000"/>
              <a:gd name="connsiteX173" fmla="*/ 931663 w 6572708"/>
              <a:gd name="connsiteY173" fmla="*/ 2151458 h 6858000"/>
              <a:gd name="connsiteX174" fmla="*/ 935730 w 6572708"/>
              <a:gd name="connsiteY174" fmla="*/ 2148616 h 6858000"/>
              <a:gd name="connsiteX175" fmla="*/ 939910 w 6572708"/>
              <a:gd name="connsiteY175" fmla="*/ 2143540 h 6858000"/>
              <a:gd name="connsiteX176" fmla="*/ 939746 w 6572708"/>
              <a:gd name="connsiteY176" fmla="*/ 2143278 h 6858000"/>
              <a:gd name="connsiteX177" fmla="*/ 944182 w 6572708"/>
              <a:gd name="connsiteY177" fmla="*/ 2138791 h 6858000"/>
              <a:gd name="connsiteX178" fmla="*/ 969240 w 6572708"/>
              <a:gd name="connsiteY178" fmla="*/ 2118565 h 6858000"/>
              <a:gd name="connsiteX179" fmla="*/ 969333 w 6572708"/>
              <a:gd name="connsiteY179" fmla="*/ 2074914 h 6858000"/>
              <a:gd name="connsiteX180" fmla="*/ 975462 w 6572708"/>
              <a:gd name="connsiteY180" fmla="*/ 2059981 h 6858000"/>
              <a:gd name="connsiteX181" fmla="*/ 977313 w 6572708"/>
              <a:gd name="connsiteY181" fmla="*/ 2051279 h 6858000"/>
              <a:gd name="connsiteX182" fmla="*/ 976512 w 6572708"/>
              <a:gd name="connsiteY182" fmla="*/ 2050269 h 6858000"/>
              <a:gd name="connsiteX183" fmla="*/ 1000665 w 6572708"/>
              <a:gd name="connsiteY183" fmla="*/ 2030946 h 6858000"/>
              <a:gd name="connsiteX184" fmla="*/ 1001735 w 6572708"/>
              <a:gd name="connsiteY184" fmla="*/ 2027284 h 6858000"/>
              <a:gd name="connsiteX185" fmla="*/ 1020214 w 6572708"/>
              <a:gd name="connsiteY185" fmla="*/ 2016095 h 6858000"/>
              <a:gd name="connsiteX186" fmla="*/ 1028302 w 6572708"/>
              <a:gd name="connsiteY186" fmla="*/ 2009567 h 6858000"/>
              <a:gd name="connsiteX187" fmla="*/ 1033598 w 6572708"/>
              <a:gd name="connsiteY187" fmla="*/ 2009267 h 6858000"/>
              <a:gd name="connsiteX188" fmla="*/ 1044008 w 6572708"/>
              <a:gd name="connsiteY188" fmla="*/ 1998844 h 6858000"/>
              <a:gd name="connsiteX189" fmla="*/ 1044069 w 6572708"/>
              <a:gd name="connsiteY189" fmla="*/ 1997063 h 6858000"/>
              <a:gd name="connsiteX190" fmla="*/ 1056878 w 6572708"/>
              <a:gd name="connsiteY190" fmla="*/ 1990634 h 6858000"/>
              <a:gd name="connsiteX191" fmla="*/ 1072722 w 6572708"/>
              <a:gd name="connsiteY191" fmla="*/ 1987868 h 6858000"/>
              <a:gd name="connsiteX192" fmla="*/ 1145252 w 6572708"/>
              <a:gd name="connsiteY192" fmla="*/ 1891028 h 6858000"/>
              <a:gd name="connsiteX193" fmla="*/ 1226890 w 6572708"/>
              <a:gd name="connsiteY193" fmla="*/ 1845992 h 6858000"/>
              <a:gd name="connsiteX194" fmla="*/ 1323685 w 6572708"/>
              <a:gd name="connsiteY194" fmla="*/ 1758717 h 6858000"/>
              <a:gd name="connsiteX195" fmla="*/ 1398273 w 6572708"/>
              <a:gd name="connsiteY195" fmla="*/ 1627389 h 6858000"/>
              <a:gd name="connsiteX196" fmla="*/ 1417786 w 6572708"/>
              <a:gd name="connsiteY196" fmla="*/ 1591233 h 6858000"/>
              <a:gd name="connsiteX197" fmla="*/ 1456144 w 6572708"/>
              <a:gd name="connsiteY197" fmla="*/ 1570271 h 6858000"/>
              <a:gd name="connsiteX198" fmla="*/ 1458351 w 6572708"/>
              <a:gd name="connsiteY198" fmla="*/ 1554550 h 6858000"/>
              <a:gd name="connsiteX199" fmla="*/ 1458500 w 6572708"/>
              <a:gd name="connsiteY199" fmla="*/ 1551719 h 6858000"/>
              <a:gd name="connsiteX200" fmla="*/ 1464150 w 6572708"/>
              <a:gd name="connsiteY200" fmla="*/ 1542986 h 6858000"/>
              <a:gd name="connsiteX201" fmla="*/ 1459426 w 6572708"/>
              <a:gd name="connsiteY201" fmla="*/ 1537283 h 6858000"/>
              <a:gd name="connsiteX202" fmla="*/ 1463401 w 6572708"/>
              <a:gd name="connsiteY202" fmla="*/ 1521818 h 6858000"/>
              <a:gd name="connsiteX203" fmla="*/ 1475565 w 6572708"/>
              <a:gd name="connsiteY203" fmla="*/ 1506648 h 6858000"/>
              <a:gd name="connsiteX204" fmla="*/ 1540362 w 6572708"/>
              <a:gd name="connsiteY204" fmla="*/ 1438265 h 6858000"/>
              <a:gd name="connsiteX205" fmla="*/ 1575141 w 6572708"/>
              <a:gd name="connsiteY205" fmla="*/ 1395238 h 6858000"/>
              <a:gd name="connsiteX206" fmla="*/ 1582090 w 6572708"/>
              <a:gd name="connsiteY206" fmla="*/ 1375575 h 6858000"/>
              <a:gd name="connsiteX207" fmla="*/ 1596005 w 6572708"/>
              <a:gd name="connsiteY207" fmla="*/ 1350347 h 6858000"/>
              <a:gd name="connsiteX208" fmla="*/ 1615711 w 6572708"/>
              <a:gd name="connsiteY208" fmla="*/ 1303251 h 6858000"/>
              <a:gd name="connsiteX209" fmla="*/ 1650622 w 6572708"/>
              <a:gd name="connsiteY209" fmla="*/ 1244447 h 6858000"/>
              <a:gd name="connsiteX210" fmla="*/ 1702792 w 6572708"/>
              <a:gd name="connsiteY210" fmla="*/ 1215797 h 6858000"/>
              <a:gd name="connsiteX211" fmla="*/ 1700885 w 6572708"/>
              <a:gd name="connsiteY211" fmla="*/ 1209814 h 6858000"/>
              <a:gd name="connsiteX212" fmla="*/ 1723848 w 6572708"/>
              <a:gd name="connsiteY212" fmla="*/ 1183123 h 6858000"/>
              <a:gd name="connsiteX213" fmla="*/ 1759968 w 6572708"/>
              <a:gd name="connsiteY213" fmla="*/ 1166871 h 6858000"/>
              <a:gd name="connsiteX214" fmla="*/ 1767742 w 6572708"/>
              <a:gd name="connsiteY214" fmla="*/ 1158484 h 6858000"/>
              <a:gd name="connsiteX215" fmla="*/ 1774888 w 6572708"/>
              <a:gd name="connsiteY215" fmla="*/ 1141442 h 6858000"/>
              <a:gd name="connsiteX216" fmla="*/ 1773870 w 6572708"/>
              <a:gd name="connsiteY216" fmla="*/ 1125979 h 6858000"/>
              <a:gd name="connsiteX217" fmla="*/ 1767392 w 6572708"/>
              <a:gd name="connsiteY217" fmla="*/ 1121685 h 6858000"/>
              <a:gd name="connsiteX218" fmla="*/ 1770175 w 6572708"/>
              <a:gd name="connsiteY218" fmla="*/ 1112182 h 6858000"/>
              <a:gd name="connsiteX219" fmla="*/ 1769418 w 6572708"/>
              <a:gd name="connsiteY219" fmla="*/ 1109483 h 6858000"/>
              <a:gd name="connsiteX220" fmla="*/ 1766580 w 6572708"/>
              <a:gd name="connsiteY220" fmla="*/ 1094184 h 6858000"/>
              <a:gd name="connsiteX221" fmla="*/ 1797677 w 6572708"/>
              <a:gd name="connsiteY221" fmla="*/ 1065740 h 6858000"/>
              <a:gd name="connsiteX222" fmla="*/ 1805371 w 6572708"/>
              <a:gd name="connsiteY222" fmla="*/ 1027273 h 6858000"/>
              <a:gd name="connsiteX223" fmla="*/ 1882128 w 6572708"/>
              <a:gd name="connsiteY223" fmla="*/ 887059 h 6858000"/>
              <a:gd name="connsiteX224" fmla="*/ 1922110 w 6572708"/>
              <a:gd name="connsiteY224" fmla="*/ 824781 h 6858000"/>
              <a:gd name="connsiteX225" fmla="*/ 1970558 w 6572708"/>
              <a:gd name="connsiteY225" fmla="*/ 721635 h 6858000"/>
              <a:gd name="connsiteX226" fmla="*/ 1974257 w 6572708"/>
              <a:gd name="connsiteY226" fmla="*/ 713733 h 6858000"/>
              <a:gd name="connsiteX227" fmla="*/ 1971701 w 6572708"/>
              <a:gd name="connsiteY227" fmla="*/ 704563 h 6858000"/>
              <a:gd name="connsiteX228" fmla="*/ 1966819 w 6572708"/>
              <a:gd name="connsiteY228" fmla="*/ 628924 h 6858000"/>
              <a:gd name="connsiteX229" fmla="*/ 1956004 w 6572708"/>
              <a:gd name="connsiteY229" fmla="*/ 621102 h 6858000"/>
              <a:gd name="connsiteX230" fmla="*/ 1948613 w 6572708"/>
              <a:gd name="connsiteY230" fmla="*/ 609156 h 6858000"/>
              <a:gd name="connsiteX231" fmla="*/ 1949145 w 6572708"/>
              <a:gd name="connsiteY231" fmla="*/ 606753 h 6858000"/>
              <a:gd name="connsiteX232" fmla="*/ 1944819 w 6572708"/>
              <a:gd name="connsiteY232" fmla="*/ 590072 h 6858000"/>
              <a:gd name="connsiteX233" fmla="*/ 1941001 w 6572708"/>
              <a:gd name="connsiteY233" fmla="*/ 588296 h 6858000"/>
              <a:gd name="connsiteX234" fmla="*/ 1937134 w 6572708"/>
              <a:gd name="connsiteY234" fmla="*/ 577443 h 6858000"/>
              <a:gd name="connsiteX235" fmla="*/ 1927092 w 6572708"/>
              <a:gd name="connsiteY235" fmla="*/ 557642 h 6858000"/>
              <a:gd name="connsiteX236" fmla="*/ 1927484 w 6572708"/>
              <a:gd name="connsiteY236" fmla="*/ 552451 h 6858000"/>
              <a:gd name="connsiteX237" fmla="*/ 1915874 w 6572708"/>
              <a:gd name="connsiteY237" fmla="*/ 520271 h 6858000"/>
              <a:gd name="connsiteX238" fmla="*/ 1916793 w 6572708"/>
              <a:gd name="connsiteY238" fmla="*/ 519123 h 6858000"/>
              <a:gd name="connsiteX239" fmla="*/ 1918236 w 6572708"/>
              <a:gd name="connsiteY239" fmla="*/ 506970 h 6858000"/>
              <a:gd name="connsiteX240" fmla="*/ 1918529 w 6572708"/>
              <a:gd name="connsiteY240" fmla="*/ 485354 h 6858000"/>
              <a:gd name="connsiteX241" fmla="*/ 1932556 w 6572708"/>
              <a:gd name="connsiteY241" fmla="*/ 426779 h 6858000"/>
              <a:gd name="connsiteX242" fmla="*/ 1920572 w 6572708"/>
              <a:gd name="connsiteY242" fmla="*/ 393150 h 6858000"/>
              <a:gd name="connsiteX243" fmla="*/ 1918744 w 6572708"/>
              <a:gd name="connsiteY243" fmla="*/ 385981 h 6858000"/>
              <a:gd name="connsiteX244" fmla="*/ 1918949 w 6572708"/>
              <a:gd name="connsiteY244" fmla="*/ 385674 h 6858000"/>
              <a:gd name="connsiteX245" fmla="*/ 1917499 w 6572708"/>
              <a:gd name="connsiteY245" fmla="*/ 377782 h 6858000"/>
              <a:gd name="connsiteX246" fmla="*/ 1915412 w 6572708"/>
              <a:gd name="connsiteY246" fmla="*/ 372914 h 6858000"/>
              <a:gd name="connsiteX247" fmla="*/ 1911865 w 6572708"/>
              <a:gd name="connsiteY247" fmla="*/ 359009 h 6858000"/>
              <a:gd name="connsiteX248" fmla="*/ 1912244 w 6572708"/>
              <a:gd name="connsiteY248" fmla="*/ 353121 h 6858000"/>
              <a:gd name="connsiteX249" fmla="*/ 1933610 w 6572708"/>
              <a:gd name="connsiteY249" fmla="*/ 297387 h 6858000"/>
              <a:gd name="connsiteX250" fmla="*/ 1939454 w 6572708"/>
              <a:gd name="connsiteY250" fmla="*/ 194719 h 6858000"/>
              <a:gd name="connsiteX251" fmla="*/ 1942001 w 6572708"/>
              <a:gd name="connsiteY251" fmla="*/ 93227 h 6858000"/>
              <a:gd name="connsiteX252" fmla="*/ 1941351 w 6572708"/>
              <a:gd name="connsiteY252" fmla="*/ 56555 h 6858000"/>
              <a:gd name="connsiteX253" fmla="*/ 1950955 w 6572708"/>
              <a:gd name="connsiteY253" fmla="*/ 5312 h 6858000"/>
              <a:gd name="connsiteX254" fmla="*/ 1949546 w 6572708"/>
              <a:gd name="connsiteY254" fmla="*/ 0 h 6858000"/>
              <a:gd name="connsiteX0" fmla="*/ 1949546 w 6572708"/>
              <a:gd name="connsiteY0" fmla="*/ 0 h 6858000"/>
              <a:gd name="connsiteX1" fmla="*/ 3317827 w 6572708"/>
              <a:gd name="connsiteY1" fmla="*/ 0 h 6858000"/>
              <a:gd name="connsiteX2" fmla="*/ 3831783 w 6572708"/>
              <a:gd name="connsiteY2" fmla="*/ 0 h 6858000"/>
              <a:gd name="connsiteX3" fmla="*/ 4727719 w 6572708"/>
              <a:gd name="connsiteY3" fmla="*/ 0 h 6858000"/>
              <a:gd name="connsiteX4" fmla="*/ 6096000 w 6572708"/>
              <a:gd name="connsiteY4" fmla="*/ 0 h 6858000"/>
              <a:gd name="connsiteX5" fmla="*/ 6572708 w 6572708"/>
              <a:gd name="connsiteY5" fmla="*/ 0 h 6858000"/>
              <a:gd name="connsiteX6" fmla="*/ 6572708 w 6572708"/>
              <a:gd name="connsiteY6" fmla="*/ 6858000 h 6858000"/>
              <a:gd name="connsiteX7" fmla="*/ 6096000 w 6572708"/>
              <a:gd name="connsiteY7" fmla="*/ 6858000 h 6858000"/>
              <a:gd name="connsiteX8" fmla="*/ 4727719 w 6572708"/>
              <a:gd name="connsiteY8" fmla="*/ 6858000 h 6858000"/>
              <a:gd name="connsiteX9" fmla="*/ 3831783 w 6572708"/>
              <a:gd name="connsiteY9" fmla="*/ 6858000 h 6858000"/>
              <a:gd name="connsiteX10" fmla="*/ 1368280 w 6572708"/>
              <a:gd name="connsiteY10" fmla="*/ 6858000 h 6858000"/>
              <a:gd name="connsiteX11" fmla="*/ 0 w 6572708"/>
              <a:gd name="connsiteY11" fmla="*/ 6858000 h 6858000"/>
              <a:gd name="connsiteX12" fmla="*/ 9990 w 6572708"/>
              <a:gd name="connsiteY12" fmla="*/ 6815347 h 6858000"/>
              <a:gd name="connsiteX13" fmla="*/ 11375 w 6572708"/>
              <a:gd name="connsiteY13" fmla="*/ 6764639 h 6858000"/>
              <a:gd name="connsiteX14" fmla="*/ 37994 w 6572708"/>
              <a:gd name="connsiteY14" fmla="*/ 6747193 h 6858000"/>
              <a:gd name="connsiteX15" fmla="*/ 60759 w 6572708"/>
              <a:gd name="connsiteY15" fmla="*/ 6667761 h 6858000"/>
              <a:gd name="connsiteX16" fmla="*/ 44882 w 6572708"/>
              <a:gd name="connsiteY16" fmla="*/ 6635203 h 6858000"/>
              <a:gd name="connsiteX17" fmla="*/ 38884 w 6572708"/>
              <a:gd name="connsiteY17" fmla="*/ 6601215 h 6858000"/>
              <a:gd name="connsiteX18" fmla="*/ 24537 w 6572708"/>
              <a:gd name="connsiteY18" fmla="*/ 6599857 h 6858000"/>
              <a:gd name="connsiteX19" fmla="*/ 30487 w 6572708"/>
              <a:gd name="connsiteY19" fmla="*/ 6582849 h 6858000"/>
              <a:gd name="connsiteX20" fmla="*/ 30797 w 6572708"/>
              <a:gd name="connsiteY20" fmla="*/ 6536021 h 6858000"/>
              <a:gd name="connsiteX21" fmla="*/ 10629 w 6572708"/>
              <a:gd name="connsiteY21" fmla="*/ 6483343 h 6858000"/>
              <a:gd name="connsiteX22" fmla="*/ 16211 w 6572708"/>
              <a:gd name="connsiteY22" fmla="*/ 6402087 h 6858000"/>
              <a:gd name="connsiteX23" fmla="*/ 25932 w 6572708"/>
              <a:gd name="connsiteY23" fmla="*/ 6321765 h 6858000"/>
              <a:gd name="connsiteX24" fmla="*/ 31488 w 6572708"/>
              <a:gd name="connsiteY24" fmla="*/ 6292746 h 6858000"/>
              <a:gd name="connsiteX25" fmla="*/ 32413 w 6572708"/>
              <a:gd name="connsiteY25" fmla="*/ 6240744 h 6858000"/>
              <a:gd name="connsiteX26" fmla="*/ 34430 w 6572708"/>
              <a:gd name="connsiteY26" fmla="*/ 6206738 h 6858000"/>
              <a:gd name="connsiteX27" fmla="*/ 55689 w 6572708"/>
              <a:gd name="connsiteY27" fmla="*/ 6203389 h 6858000"/>
              <a:gd name="connsiteX28" fmla="*/ 63475 w 6572708"/>
              <a:gd name="connsiteY28" fmla="*/ 6172740 h 6858000"/>
              <a:gd name="connsiteX29" fmla="*/ 50070 w 6572708"/>
              <a:gd name="connsiteY29" fmla="*/ 6141398 h 6858000"/>
              <a:gd name="connsiteX30" fmla="*/ 52252 w 6572708"/>
              <a:gd name="connsiteY30" fmla="*/ 6103364 h 6858000"/>
              <a:gd name="connsiteX31" fmla="*/ 53329 w 6572708"/>
              <a:gd name="connsiteY31" fmla="*/ 6080619 h 6858000"/>
              <a:gd name="connsiteX32" fmla="*/ 73573 w 6572708"/>
              <a:gd name="connsiteY32" fmla="*/ 6019868 h 6858000"/>
              <a:gd name="connsiteX33" fmla="*/ 149610 w 6572708"/>
              <a:gd name="connsiteY33" fmla="*/ 5918672 h 6858000"/>
              <a:gd name="connsiteX34" fmla="*/ 160505 w 6572708"/>
              <a:gd name="connsiteY34" fmla="*/ 5887690 h 6858000"/>
              <a:gd name="connsiteX35" fmla="*/ 156200 w 6572708"/>
              <a:gd name="connsiteY35" fmla="*/ 5882649 h 6858000"/>
              <a:gd name="connsiteX36" fmla="*/ 194213 w 6572708"/>
              <a:gd name="connsiteY36" fmla="*/ 5841953 h 6858000"/>
              <a:gd name="connsiteX37" fmla="*/ 203216 w 6572708"/>
              <a:gd name="connsiteY37" fmla="*/ 5777927 h 6858000"/>
              <a:gd name="connsiteX38" fmla="*/ 202536 w 6572708"/>
              <a:gd name="connsiteY38" fmla="*/ 5728879 h 6858000"/>
              <a:gd name="connsiteX39" fmla="*/ 205380 w 6572708"/>
              <a:gd name="connsiteY39" fmla="*/ 5701696 h 6858000"/>
              <a:gd name="connsiteX40" fmla="*/ 203870 w 6572708"/>
              <a:gd name="connsiteY40" fmla="*/ 5681563 h 6858000"/>
              <a:gd name="connsiteX41" fmla="*/ 219294 w 6572708"/>
              <a:gd name="connsiteY41" fmla="*/ 5632219 h 6858000"/>
              <a:gd name="connsiteX42" fmla="*/ 252910 w 6572708"/>
              <a:gd name="connsiteY42" fmla="*/ 5551224 h 6858000"/>
              <a:gd name="connsiteX43" fmla="*/ 258253 w 6572708"/>
              <a:gd name="connsiteY43" fmla="*/ 5533854 h 6858000"/>
              <a:gd name="connsiteX44" fmla="*/ 255640 w 6572708"/>
              <a:gd name="connsiteY44" fmla="*/ 5518422 h 6858000"/>
              <a:gd name="connsiteX45" fmla="*/ 248756 w 6572708"/>
              <a:gd name="connsiteY45" fmla="*/ 5514403 h 6858000"/>
              <a:gd name="connsiteX46" fmla="*/ 250538 w 6572708"/>
              <a:gd name="connsiteY46" fmla="*/ 5504771 h 6858000"/>
              <a:gd name="connsiteX47" fmla="*/ 249507 w 6572708"/>
              <a:gd name="connsiteY47" fmla="*/ 5502102 h 6858000"/>
              <a:gd name="connsiteX48" fmla="*/ 245101 w 6572708"/>
              <a:gd name="connsiteY48" fmla="*/ 5486913 h 6858000"/>
              <a:gd name="connsiteX49" fmla="*/ 273088 w 6572708"/>
              <a:gd name="connsiteY49" fmla="*/ 5457083 h 6858000"/>
              <a:gd name="connsiteX50" fmla="*/ 276759 w 6572708"/>
              <a:gd name="connsiteY50" fmla="*/ 5418245 h 6858000"/>
              <a:gd name="connsiteX51" fmla="*/ 314712 w 6572708"/>
              <a:gd name="connsiteY51" fmla="*/ 5305770 h 6858000"/>
              <a:gd name="connsiteX52" fmla="*/ 320056 w 6572708"/>
              <a:gd name="connsiteY52" fmla="*/ 5298784 h 6858000"/>
              <a:gd name="connsiteX53" fmla="*/ 320763 w 6572708"/>
              <a:gd name="connsiteY53" fmla="*/ 5282149 h 6858000"/>
              <a:gd name="connsiteX54" fmla="*/ 325879 w 6572708"/>
              <a:gd name="connsiteY54" fmla="*/ 5270957 h 6858000"/>
              <a:gd name="connsiteX55" fmla="*/ 318913 w 6572708"/>
              <a:gd name="connsiteY55" fmla="*/ 5268991 h 6858000"/>
              <a:gd name="connsiteX56" fmla="*/ 317758 w 6572708"/>
              <a:gd name="connsiteY56" fmla="*/ 5250149 h 6858000"/>
              <a:gd name="connsiteX57" fmla="*/ 317275 w 6572708"/>
              <a:gd name="connsiteY57" fmla="*/ 5230130 h 6858000"/>
              <a:gd name="connsiteX58" fmla="*/ 329641 w 6572708"/>
              <a:gd name="connsiteY58" fmla="*/ 5216534 h 6858000"/>
              <a:gd name="connsiteX59" fmla="*/ 329088 w 6572708"/>
              <a:gd name="connsiteY59" fmla="*/ 5211732 h 6858000"/>
              <a:gd name="connsiteX60" fmla="*/ 291324 w 6572708"/>
              <a:gd name="connsiteY60" fmla="*/ 5147635 h 6858000"/>
              <a:gd name="connsiteX61" fmla="*/ 299864 w 6572708"/>
              <a:gd name="connsiteY61" fmla="*/ 5063838 h 6858000"/>
              <a:gd name="connsiteX62" fmla="*/ 323140 w 6572708"/>
              <a:gd name="connsiteY62" fmla="*/ 5036513 h 6858000"/>
              <a:gd name="connsiteX63" fmla="*/ 323855 w 6572708"/>
              <a:gd name="connsiteY63" fmla="*/ 4827737 h 6858000"/>
              <a:gd name="connsiteX64" fmla="*/ 333687 w 6572708"/>
              <a:gd name="connsiteY64" fmla="*/ 4774692 h 6858000"/>
              <a:gd name="connsiteX65" fmla="*/ 322637 w 6572708"/>
              <a:gd name="connsiteY65" fmla="*/ 4727427 h 6858000"/>
              <a:gd name="connsiteX66" fmla="*/ 330798 w 6572708"/>
              <a:gd name="connsiteY66" fmla="*/ 4708193 h 6858000"/>
              <a:gd name="connsiteX67" fmla="*/ 332420 w 6572708"/>
              <a:gd name="connsiteY67" fmla="*/ 4704882 h 6858000"/>
              <a:gd name="connsiteX68" fmla="*/ 334216 w 6572708"/>
              <a:gd name="connsiteY68" fmla="*/ 4691500 h 6858000"/>
              <a:gd name="connsiteX69" fmla="*/ 340601 w 6572708"/>
              <a:gd name="connsiteY69" fmla="*/ 4687895 h 6858000"/>
              <a:gd name="connsiteX70" fmla="*/ 347516 w 6572708"/>
              <a:gd name="connsiteY70" fmla="*/ 4667873 h 6858000"/>
              <a:gd name="connsiteX71" fmla="*/ 349175 w 6572708"/>
              <a:gd name="connsiteY71" fmla="*/ 4643189 h 6858000"/>
              <a:gd name="connsiteX72" fmla="*/ 350492 w 6572708"/>
              <a:gd name="connsiteY72" fmla="*/ 4525833 h 6858000"/>
              <a:gd name="connsiteX73" fmla="*/ 355031 w 6572708"/>
              <a:gd name="connsiteY73" fmla="*/ 4455649 h 6858000"/>
              <a:gd name="connsiteX74" fmla="*/ 362651 w 6572708"/>
              <a:gd name="connsiteY74" fmla="*/ 4429036 h 6858000"/>
              <a:gd name="connsiteX75" fmla="*/ 369327 w 6572708"/>
              <a:gd name="connsiteY75" fmla="*/ 4391840 h 6858000"/>
              <a:gd name="connsiteX76" fmla="*/ 371272 w 6572708"/>
              <a:gd name="connsiteY76" fmla="*/ 4358845 h 6858000"/>
              <a:gd name="connsiteX77" fmla="*/ 382342 w 6572708"/>
              <a:gd name="connsiteY77" fmla="*/ 4333764 h 6858000"/>
              <a:gd name="connsiteX78" fmla="*/ 381365 w 6572708"/>
              <a:gd name="connsiteY78" fmla="*/ 4331730 h 6858000"/>
              <a:gd name="connsiteX79" fmla="*/ 364244 w 6572708"/>
              <a:gd name="connsiteY79" fmla="*/ 4309700 h 6858000"/>
              <a:gd name="connsiteX80" fmla="*/ 363377 w 6572708"/>
              <a:gd name="connsiteY80" fmla="*/ 4285388 h 6858000"/>
              <a:gd name="connsiteX81" fmla="*/ 356642 w 6572708"/>
              <a:gd name="connsiteY81" fmla="*/ 4271714 h 6858000"/>
              <a:gd name="connsiteX82" fmla="*/ 357697 w 6572708"/>
              <a:gd name="connsiteY82" fmla="*/ 4266169 h 6858000"/>
              <a:gd name="connsiteX83" fmla="*/ 356998 w 6572708"/>
              <a:gd name="connsiteY83" fmla="*/ 4247672 h 6858000"/>
              <a:gd name="connsiteX84" fmla="*/ 357549 w 6572708"/>
              <a:gd name="connsiteY84" fmla="*/ 4237120 h 6858000"/>
              <a:gd name="connsiteX85" fmla="*/ 358116 w 6572708"/>
              <a:gd name="connsiteY85" fmla="*/ 4232936 h 6858000"/>
              <a:gd name="connsiteX86" fmla="*/ 366243 w 6572708"/>
              <a:gd name="connsiteY86" fmla="*/ 4224051 h 6858000"/>
              <a:gd name="connsiteX87" fmla="*/ 363841 w 6572708"/>
              <a:gd name="connsiteY87" fmla="*/ 4211782 h 6858000"/>
              <a:gd name="connsiteX88" fmla="*/ 372159 w 6572708"/>
              <a:gd name="connsiteY88" fmla="*/ 4198810 h 6858000"/>
              <a:gd name="connsiteX89" fmla="*/ 366211 w 6572708"/>
              <a:gd name="connsiteY89" fmla="*/ 4195262 h 6858000"/>
              <a:gd name="connsiteX90" fmla="*/ 360561 w 6572708"/>
              <a:gd name="connsiteY90" fmla="*/ 4184054 h 6858000"/>
              <a:gd name="connsiteX91" fmla="*/ 368375 w 6572708"/>
              <a:gd name="connsiteY91" fmla="*/ 4175099 h 6858000"/>
              <a:gd name="connsiteX92" fmla="*/ 373972 w 6572708"/>
              <a:gd name="connsiteY92" fmla="*/ 4155792 h 6858000"/>
              <a:gd name="connsiteX93" fmla="*/ 373150 w 6572708"/>
              <a:gd name="connsiteY93" fmla="*/ 4150364 h 6858000"/>
              <a:gd name="connsiteX94" fmla="*/ 383773 w 6572708"/>
              <a:gd name="connsiteY94" fmla="*/ 4132084 h 6858000"/>
              <a:gd name="connsiteX95" fmla="*/ 389140 w 6572708"/>
              <a:gd name="connsiteY95" fmla="*/ 4115873 h 6858000"/>
              <a:gd name="connsiteX96" fmla="*/ 378846 w 6572708"/>
              <a:gd name="connsiteY96" fmla="*/ 4082551 h 6858000"/>
              <a:gd name="connsiteX97" fmla="*/ 368001 w 6572708"/>
              <a:gd name="connsiteY97" fmla="*/ 3968090 h 6858000"/>
              <a:gd name="connsiteX98" fmla="*/ 372661 w 6572708"/>
              <a:gd name="connsiteY98" fmla="*/ 3881355 h 6858000"/>
              <a:gd name="connsiteX99" fmla="*/ 379210 w 6572708"/>
              <a:gd name="connsiteY99" fmla="*/ 3850569 h 6858000"/>
              <a:gd name="connsiteX100" fmla="*/ 389880 w 6572708"/>
              <a:gd name="connsiteY100" fmla="*/ 3798988 h 6858000"/>
              <a:gd name="connsiteX101" fmla="*/ 409909 w 6572708"/>
              <a:gd name="connsiteY101" fmla="*/ 3760424 h 6858000"/>
              <a:gd name="connsiteX102" fmla="*/ 414051 w 6572708"/>
              <a:gd name="connsiteY102" fmla="*/ 3717298 h 6858000"/>
              <a:gd name="connsiteX103" fmla="*/ 399424 w 6572708"/>
              <a:gd name="connsiteY103" fmla="*/ 3707291 h 6858000"/>
              <a:gd name="connsiteX104" fmla="*/ 394460 w 6572708"/>
              <a:gd name="connsiteY104" fmla="*/ 3673415 h 6858000"/>
              <a:gd name="connsiteX105" fmla="*/ 408918 w 6572708"/>
              <a:gd name="connsiteY105" fmla="*/ 3661155 h 6858000"/>
              <a:gd name="connsiteX106" fmla="*/ 425028 w 6572708"/>
              <a:gd name="connsiteY106" fmla="*/ 3591166 h 6858000"/>
              <a:gd name="connsiteX107" fmla="*/ 430292 w 6572708"/>
              <a:gd name="connsiteY107" fmla="*/ 3550801 h 6858000"/>
              <a:gd name="connsiteX108" fmla="*/ 437149 w 6572708"/>
              <a:gd name="connsiteY108" fmla="*/ 3497399 h 6858000"/>
              <a:gd name="connsiteX109" fmla="*/ 442017 w 6572708"/>
              <a:gd name="connsiteY109" fmla="*/ 3474143 h 6858000"/>
              <a:gd name="connsiteX110" fmla="*/ 437175 w 6572708"/>
              <a:gd name="connsiteY110" fmla="*/ 3463057 h 6858000"/>
              <a:gd name="connsiteX111" fmla="*/ 438483 w 6572708"/>
              <a:gd name="connsiteY111" fmla="*/ 3457563 h 6858000"/>
              <a:gd name="connsiteX112" fmla="*/ 438642 w 6572708"/>
              <a:gd name="connsiteY112" fmla="*/ 3439053 h 6858000"/>
              <a:gd name="connsiteX113" fmla="*/ 439678 w 6572708"/>
              <a:gd name="connsiteY113" fmla="*/ 3428537 h 6858000"/>
              <a:gd name="connsiteX114" fmla="*/ 440437 w 6572708"/>
              <a:gd name="connsiteY114" fmla="*/ 3424381 h 6858000"/>
              <a:gd name="connsiteX115" fmla="*/ 448781 w 6572708"/>
              <a:gd name="connsiteY115" fmla="*/ 3416042 h 6858000"/>
              <a:gd name="connsiteX116" fmla="*/ 448765 w 6572708"/>
              <a:gd name="connsiteY116" fmla="*/ 3414504 h 6858000"/>
              <a:gd name="connsiteX117" fmla="*/ 447134 w 6572708"/>
              <a:gd name="connsiteY117" fmla="*/ 3403498 h 6858000"/>
              <a:gd name="connsiteX118" fmla="*/ 452387 w 6572708"/>
              <a:gd name="connsiteY118" fmla="*/ 3396070 h 6858000"/>
              <a:gd name="connsiteX119" fmla="*/ 453996 w 6572708"/>
              <a:gd name="connsiteY119" fmla="*/ 3389553 h 6858000"/>
              <a:gd name="connsiteX120" fmla="*/ 450265 w 6572708"/>
              <a:gd name="connsiteY120" fmla="*/ 3387098 h 6858000"/>
              <a:gd name="connsiteX121" fmla="*/ 445137 w 6572708"/>
              <a:gd name="connsiteY121" fmla="*/ 3375655 h 6858000"/>
              <a:gd name="connsiteX122" fmla="*/ 453359 w 6572708"/>
              <a:gd name="connsiteY122" fmla="*/ 3367050 h 6858000"/>
              <a:gd name="connsiteX123" fmla="*/ 459842 w 6572708"/>
              <a:gd name="connsiteY123" fmla="*/ 3348005 h 6858000"/>
              <a:gd name="connsiteX124" fmla="*/ 459268 w 6572708"/>
              <a:gd name="connsiteY124" fmla="*/ 3342546 h 6858000"/>
              <a:gd name="connsiteX125" fmla="*/ 470590 w 6572708"/>
              <a:gd name="connsiteY125" fmla="*/ 3324958 h 6858000"/>
              <a:gd name="connsiteX126" fmla="*/ 468579 w 6572708"/>
              <a:gd name="connsiteY126" fmla="*/ 3306990 h 6858000"/>
              <a:gd name="connsiteX127" fmla="*/ 480123 w 6572708"/>
              <a:gd name="connsiteY127" fmla="*/ 3295094 h 6858000"/>
              <a:gd name="connsiteX128" fmla="*/ 482298 w 6572708"/>
              <a:gd name="connsiteY128" fmla="*/ 3293541 h 6858000"/>
              <a:gd name="connsiteX129" fmla="*/ 489102 w 6572708"/>
              <a:gd name="connsiteY129" fmla="*/ 3262198 h 6858000"/>
              <a:gd name="connsiteX130" fmla="*/ 497561 w 6572708"/>
              <a:gd name="connsiteY130" fmla="*/ 3253284 h 6858000"/>
              <a:gd name="connsiteX131" fmla="*/ 522157 w 6572708"/>
              <a:gd name="connsiteY131" fmla="*/ 3192563 h 6858000"/>
              <a:gd name="connsiteX132" fmla="*/ 529302 w 6572708"/>
              <a:gd name="connsiteY132" fmla="*/ 3175520 h 6858000"/>
              <a:gd name="connsiteX133" fmla="*/ 528284 w 6572708"/>
              <a:gd name="connsiteY133" fmla="*/ 3160058 h 6858000"/>
              <a:gd name="connsiteX134" fmla="*/ 521806 w 6572708"/>
              <a:gd name="connsiteY134" fmla="*/ 3155764 h 6858000"/>
              <a:gd name="connsiteX135" fmla="*/ 524589 w 6572708"/>
              <a:gd name="connsiteY135" fmla="*/ 3146261 h 6858000"/>
              <a:gd name="connsiteX136" fmla="*/ 523832 w 6572708"/>
              <a:gd name="connsiteY136" fmla="*/ 3143561 h 6858000"/>
              <a:gd name="connsiteX137" fmla="*/ 520994 w 6572708"/>
              <a:gd name="connsiteY137" fmla="*/ 3128263 h 6858000"/>
              <a:gd name="connsiteX138" fmla="*/ 552091 w 6572708"/>
              <a:gd name="connsiteY138" fmla="*/ 3099818 h 6858000"/>
              <a:gd name="connsiteX139" fmla="*/ 559786 w 6572708"/>
              <a:gd name="connsiteY139" fmla="*/ 3061351 h 6858000"/>
              <a:gd name="connsiteX140" fmla="*/ 618216 w 6572708"/>
              <a:gd name="connsiteY140" fmla="*/ 2895965 h 6858000"/>
              <a:gd name="connsiteX141" fmla="*/ 724973 w 6572708"/>
              <a:gd name="connsiteY141" fmla="*/ 2755713 h 6858000"/>
              <a:gd name="connsiteX142" fmla="*/ 765538 w 6572708"/>
              <a:gd name="connsiteY142" fmla="*/ 2648081 h 6858000"/>
              <a:gd name="connsiteX143" fmla="*/ 780267 w 6572708"/>
              <a:gd name="connsiteY143" fmla="*/ 2641879 h 6858000"/>
              <a:gd name="connsiteX144" fmla="*/ 790836 w 6572708"/>
              <a:gd name="connsiteY144" fmla="*/ 2632919 h 6858000"/>
              <a:gd name="connsiteX145" fmla="*/ 790328 w 6572708"/>
              <a:gd name="connsiteY145" fmla="*/ 2631229 h 6858000"/>
              <a:gd name="connsiteX146" fmla="*/ 797257 w 6572708"/>
              <a:gd name="connsiteY146" fmla="*/ 2619054 h 6858000"/>
              <a:gd name="connsiteX147" fmla="*/ 802383 w 6572708"/>
              <a:gd name="connsiteY147" fmla="*/ 2617568 h 6858000"/>
              <a:gd name="connsiteX148" fmla="*/ 808267 w 6572708"/>
              <a:gd name="connsiteY148" fmla="*/ 2609586 h 6858000"/>
              <a:gd name="connsiteX149" fmla="*/ 822908 w 6572708"/>
              <a:gd name="connsiteY149" fmla="*/ 2594856 h 6858000"/>
              <a:gd name="connsiteX150" fmla="*/ 822791 w 6572708"/>
              <a:gd name="connsiteY150" fmla="*/ 2591164 h 6858000"/>
              <a:gd name="connsiteX151" fmla="*/ 840423 w 6572708"/>
              <a:gd name="connsiteY151" fmla="*/ 2567492 h 6858000"/>
              <a:gd name="connsiteX152" fmla="*/ 839313 w 6572708"/>
              <a:gd name="connsiteY152" fmla="*/ 2566722 h 6858000"/>
              <a:gd name="connsiteX153" fmla="*/ 838361 w 6572708"/>
              <a:gd name="connsiteY153" fmla="*/ 2558109 h 6858000"/>
              <a:gd name="connsiteX154" fmla="*/ 839637 w 6572708"/>
              <a:gd name="connsiteY154" fmla="*/ 2542662 h 6858000"/>
              <a:gd name="connsiteX155" fmla="*/ 825800 w 6572708"/>
              <a:gd name="connsiteY155" fmla="*/ 2501548 h 6858000"/>
              <a:gd name="connsiteX156" fmla="*/ 844035 w 6572708"/>
              <a:gd name="connsiteY156" fmla="*/ 2476819 h 6858000"/>
              <a:gd name="connsiteX157" fmla="*/ 846972 w 6572708"/>
              <a:gd name="connsiteY157" fmla="*/ 2471590 h 6858000"/>
              <a:gd name="connsiteX158" fmla="*/ 846730 w 6572708"/>
              <a:gd name="connsiteY158" fmla="*/ 2471378 h 6858000"/>
              <a:gd name="connsiteX159" fmla="*/ 849228 w 6572708"/>
              <a:gd name="connsiteY159" fmla="*/ 2465654 h 6858000"/>
              <a:gd name="connsiteX160" fmla="*/ 852330 w 6572708"/>
              <a:gd name="connsiteY160" fmla="*/ 2462052 h 6858000"/>
              <a:gd name="connsiteX161" fmla="*/ 858029 w 6572708"/>
              <a:gd name="connsiteY161" fmla="*/ 2451906 h 6858000"/>
              <a:gd name="connsiteX162" fmla="*/ 857986 w 6572708"/>
              <a:gd name="connsiteY162" fmla="*/ 2447716 h 6858000"/>
              <a:gd name="connsiteX163" fmla="*/ 855075 w 6572708"/>
              <a:gd name="connsiteY163" fmla="*/ 2445047 h 6858000"/>
              <a:gd name="connsiteX164" fmla="*/ 856006 w 6572708"/>
              <a:gd name="connsiteY164" fmla="*/ 2444265 h 6858000"/>
              <a:gd name="connsiteX165" fmla="*/ 856444 w 6572708"/>
              <a:gd name="connsiteY165" fmla="*/ 2421759 h 6858000"/>
              <a:gd name="connsiteX166" fmla="*/ 868981 w 6572708"/>
              <a:gd name="connsiteY166" fmla="*/ 2375200 h 6858000"/>
              <a:gd name="connsiteX167" fmla="*/ 880811 w 6572708"/>
              <a:gd name="connsiteY167" fmla="*/ 2350147 h 6858000"/>
              <a:gd name="connsiteX168" fmla="*/ 908124 w 6572708"/>
              <a:gd name="connsiteY168" fmla="*/ 2279761 h 6858000"/>
              <a:gd name="connsiteX169" fmla="*/ 931678 w 6572708"/>
              <a:gd name="connsiteY169" fmla="*/ 2207772 h 6858000"/>
              <a:gd name="connsiteX170" fmla="*/ 921761 w 6572708"/>
              <a:gd name="connsiteY170" fmla="*/ 2164302 h 6858000"/>
              <a:gd name="connsiteX171" fmla="*/ 923058 w 6572708"/>
              <a:gd name="connsiteY171" fmla="*/ 2160162 h 6858000"/>
              <a:gd name="connsiteX172" fmla="*/ 931663 w 6572708"/>
              <a:gd name="connsiteY172" fmla="*/ 2151458 h 6858000"/>
              <a:gd name="connsiteX173" fmla="*/ 935730 w 6572708"/>
              <a:gd name="connsiteY173" fmla="*/ 2148616 h 6858000"/>
              <a:gd name="connsiteX174" fmla="*/ 939910 w 6572708"/>
              <a:gd name="connsiteY174" fmla="*/ 2143540 h 6858000"/>
              <a:gd name="connsiteX175" fmla="*/ 939746 w 6572708"/>
              <a:gd name="connsiteY175" fmla="*/ 2143278 h 6858000"/>
              <a:gd name="connsiteX176" fmla="*/ 944182 w 6572708"/>
              <a:gd name="connsiteY176" fmla="*/ 2138791 h 6858000"/>
              <a:gd name="connsiteX177" fmla="*/ 969240 w 6572708"/>
              <a:gd name="connsiteY177" fmla="*/ 2118565 h 6858000"/>
              <a:gd name="connsiteX178" fmla="*/ 969333 w 6572708"/>
              <a:gd name="connsiteY178" fmla="*/ 2074914 h 6858000"/>
              <a:gd name="connsiteX179" fmla="*/ 975462 w 6572708"/>
              <a:gd name="connsiteY179" fmla="*/ 2059981 h 6858000"/>
              <a:gd name="connsiteX180" fmla="*/ 977313 w 6572708"/>
              <a:gd name="connsiteY180" fmla="*/ 2051279 h 6858000"/>
              <a:gd name="connsiteX181" fmla="*/ 976512 w 6572708"/>
              <a:gd name="connsiteY181" fmla="*/ 2050269 h 6858000"/>
              <a:gd name="connsiteX182" fmla="*/ 1000665 w 6572708"/>
              <a:gd name="connsiteY182" fmla="*/ 2030946 h 6858000"/>
              <a:gd name="connsiteX183" fmla="*/ 1001735 w 6572708"/>
              <a:gd name="connsiteY183" fmla="*/ 2027284 h 6858000"/>
              <a:gd name="connsiteX184" fmla="*/ 1020214 w 6572708"/>
              <a:gd name="connsiteY184" fmla="*/ 2016095 h 6858000"/>
              <a:gd name="connsiteX185" fmla="*/ 1028302 w 6572708"/>
              <a:gd name="connsiteY185" fmla="*/ 2009567 h 6858000"/>
              <a:gd name="connsiteX186" fmla="*/ 1033598 w 6572708"/>
              <a:gd name="connsiteY186" fmla="*/ 2009267 h 6858000"/>
              <a:gd name="connsiteX187" fmla="*/ 1044008 w 6572708"/>
              <a:gd name="connsiteY187" fmla="*/ 1998844 h 6858000"/>
              <a:gd name="connsiteX188" fmla="*/ 1044069 w 6572708"/>
              <a:gd name="connsiteY188" fmla="*/ 1997063 h 6858000"/>
              <a:gd name="connsiteX189" fmla="*/ 1056878 w 6572708"/>
              <a:gd name="connsiteY189" fmla="*/ 1990634 h 6858000"/>
              <a:gd name="connsiteX190" fmla="*/ 1072722 w 6572708"/>
              <a:gd name="connsiteY190" fmla="*/ 1987868 h 6858000"/>
              <a:gd name="connsiteX191" fmla="*/ 1145252 w 6572708"/>
              <a:gd name="connsiteY191" fmla="*/ 1891028 h 6858000"/>
              <a:gd name="connsiteX192" fmla="*/ 1226890 w 6572708"/>
              <a:gd name="connsiteY192" fmla="*/ 1845992 h 6858000"/>
              <a:gd name="connsiteX193" fmla="*/ 1323685 w 6572708"/>
              <a:gd name="connsiteY193" fmla="*/ 1758717 h 6858000"/>
              <a:gd name="connsiteX194" fmla="*/ 1398273 w 6572708"/>
              <a:gd name="connsiteY194" fmla="*/ 1627389 h 6858000"/>
              <a:gd name="connsiteX195" fmla="*/ 1417786 w 6572708"/>
              <a:gd name="connsiteY195" fmla="*/ 1591233 h 6858000"/>
              <a:gd name="connsiteX196" fmla="*/ 1456144 w 6572708"/>
              <a:gd name="connsiteY196" fmla="*/ 1570271 h 6858000"/>
              <a:gd name="connsiteX197" fmla="*/ 1458351 w 6572708"/>
              <a:gd name="connsiteY197" fmla="*/ 1554550 h 6858000"/>
              <a:gd name="connsiteX198" fmla="*/ 1458500 w 6572708"/>
              <a:gd name="connsiteY198" fmla="*/ 1551719 h 6858000"/>
              <a:gd name="connsiteX199" fmla="*/ 1464150 w 6572708"/>
              <a:gd name="connsiteY199" fmla="*/ 1542986 h 6858000"/>
              <a:gd name="connsiteX200" fmla="*/ 1459426 w 6572708"/>
              <a:gd name="connsiteY200" fmla="*/ 1537283 h 6858000"/>
              <a:gd name="connsiteX201" fmla="*/ 1463401 w 6572708"/>
              <a:gd name="connsiteY201" fmla="*/ 1521818 h 6858000"/>
              <a:gd name="connsiteX202" fmla="*/ 1475565 w 6572708"/>
              <a:gd name="connsiteY202" fmla="*/ 1506648 h 6858000"/>
              <a:gd name="connsiteX203" fmla="*/ 1540362 w 6572708"/>
              <a:gd name="connsiteY203" fmla="*/ 1438265 h 6858000"/>
              <a:gd name="connsiteX204" fmla="*/ 1575141 w 6572708"/>
              <a:gd name="connsiteY204" fmla="*/ 1395238 h 6858000"/>
              <a:gd name="connsiteX205" fmla="*/ 1582090 w 6572708"/>
              <a:gd name="connsiteY205" fmla="*/ 1375575 h 6858000"/>
              <a:gd name="connsiteX206" fmla="*/ 1596005 w 6572708"/>
              <a:gd name="connsiteY206" fmla="*/ 1350347 h 6858000"/>
              <a:gd name="connsiteX207" fmla="*/ 1615711 w 6572708"/>
              <a:gd name="connsiteY207" fmla="*/ 1303251 h 6858000"/>
              <a:gd name="connsiteX208" fmla="*/ 1650622 w 6572708"/>
              <a:gd name="connsiteY208" fmla="*/ 1244447 h 6858000"/>
              <a:gd name="connsiteX209" fmla="*/ 1702792 w 6572708"/>
              <a:gd name="connsiteY209" fmla="*/ 1215797 h 6858000"/>
              <a:gd name="connsiteX210" fmla="*/ 1700885 w 6572708"/>
              <a:gd name="connsiteY210" fmla="*/ 1209814 h 6858000"/>
              <a:gd name="connsiteX211" fmla="*/ 1723848 w 6572708"/>
              <a:gd name="connsiteY211" fmla="*/ 1183123 h 6858000"/>
              <a:gd name="connsiteX212" fmla="*/ 1759968 w 6572708"/>
              <a:gd name="connsiteY212" fmla="*/ 1166871 h 6858000"/>
              <a:gd name="connsiteX213" fmla="*/ 1767742 w 6572708"/>
              <a:gd name="connsiteY213" fmla="*/ 1158484 h 6858000"/>
              <a:gd name="connsiteX214" fmla="*/ 1774888 w 6572708"/>
              <a:gd name="connsiteY214" fmla="*/ 1141442 h 6858000"/>
              <a:gd name="connsiteX215" fmla="*/ 1773870 w 6572708"/>
              <a:gd name="connsiteY215" fmla="*/ 1125979 h 6858000"/>
              <a:gd name="connsiteX216" fmla="*/ 1767392 w 6572708"/>
              <a:gd name="connsiteY216" fmla="*/ 1121685 h 6858000"/>
              <a:gd name="connsiteX217" fmla="*/ 1770175 w 6572708"/>
              <a:gd name="connsiteY217" fmla="*/ 1112182 h 6858000"/>
              <a:gd name="connsiteX218" fmla="*/ 1769418 w 6572708"/>
              <a:gd name="connsiteY218" fmla="*/ 1109483 h 6858000"/>
              <a:gd name="connsiteX219" fmla="*/ 1766580 w 6572708"/>
              <a:gd name="connsiteY219" fmla="*/ 1094184 h 6858000"/>
              <a:gd name="connsiteX220" fmla="*/ 1797677 w 6572708"/>
              <a:gd name="connsiteY220" fmla="*/ 1065740 h 6858000"/>
              <a:gd name="connsiteX221" fmla="*/ 1805371 w 6572708"/>
              <a:gd name="connsiteY221" fmla="*/ 1027273 h 6858000"/>
              <a:gd name="connsiteX222" fmla="*/ 1882128 w 6572708"/>
              <a:gd name="connsiteY222" fmla="*/ 887059 h 6858000"/>
              <a:gd name="connsiteX223" fmla="*/ 1922110 w 6572708"/>
              <a:gd name="connsiteY223" fmla="*/ 824781 h 6858000"/>
              <a:gd name="connsiteX224" fmla="*/ 1970558 w 6572708"/>
              <a:gd name="connsiteY224" fmla="*/ 721635 h 6858000"/>
              <a:gd name="connsiteX225" fmla="*/ 1974257 w 6572708"/>
              <a:gd name="connsiteY225" fmla="*/ 713733 h 6858000"/>
              <a:gd name="connsiteX226" fmla="*/ 1971701 w 6572708"/>
              <a:gd name="connsiteY226" fmla="*/ 704563 h 6858000"/>
              <a:gd name="connsiteX227" fmla="*/ 1966819 w 6572708"/>
              <a:gd name="connsiteY227" fmla="*/ 628924 h 6858000"/>
              <a:gd name="connsiteX228" fmla="*/ 1956004 w 6572708"/>
              <a:gd name="connsiteY228" fmla="*/ 621102 h 6858000"/>
              <a:gd name="connsiteX229" fmla="*/ 1948613 w 6572708"/>
              <a:gd name="connsiteY229" fmla="*/ 609156 h 6858000"/>
              <a:gd name="connsiteX230" fmla="*/ 1949145 w 6572708"/>
              <a:gd name="connsiteY230" fmla="*/ 606753 h 6858000"/>
              <a:gd name="connsiteX231" fmla="*/ 1944819 w 6572708"/>
              <a:gd name="connsiteY231" fmla="*/ 590072 h 6858000"/>
              <a:gd name="connsiteX232" fmla="*/ 1941001 w 6572708"/>
              <a:gd name="connsiteY232" fmla="*/ 588296 h 6858000"/>
              <a:gd name="connsiteX233" fmla="*/ 1937134 w 6572708"/>
              <a:gd name="connsiteY233" fmla="*/ 577443 h 6858000"/>
              <a:gd name="connsiteX234" fmla="*/ 1927092 w 6572708"/>
              <a:gd name="connsiteY234" fmla="*/ 557642 h 6858000"/>
              <a:gd name="connsiteX235" fmla="*/ 1927484 w 6572708"/>
              <a:gd name="connsiteY235" fmla="*/ 552451 h 6858000"/>
              <a:gd name="connsiteX236" fmla="*/ 1915874 w 6572708"/>
              <a:gd name="connsiteY236" fmla="*/ 520271 h 6858000"/>
              <a:gd name="connsiteX237" fmla="*/ 1916793 w 6572708"/>
              <a:gd name="connsiteY237" fmla="*/ 519123 h 6858000"/>
              <a:gd name="connsiteX238" fmla="*/ 1918236 w 6572708"/>
              <a:gd name="connsiteY238" fmla="*/ 506970 h 6858000"/>
              <a:gd name="connsiteX239" fmla="*/ 1918529 w 6572708"/>
              <a:gd name="connsiteY239" fmla="*/ 485354 h 6858000"/>
              <a:gd name="connsiteX240" fmla="*/ 1932556 w 6572708"/>
              <a:gd name="connsiteY240" fmla="*/ 426779 h 6858000"/>
              <a:gd name="connsiteX241" fmla="*/ 1920572 w 6572708"/>
              <a:gd name="connsiteY241" fmla="*/ 393150 h 6858000"/>
              <a:gd name="connsiteX242" fmla="*/ 1918744 w 6572708"/>
              <a:gd name="connsiteY242" fmla="*/ 385981 h 6858000"/>
              <a:gd name="connsiteX243" fmla="*/ 1918949 w 6572708"/>
              <a:gd name="connsiteY243" fmla="*/ 385674 h 6858000"/>
              <a:gd name="connsiteX244" fmla="*/ 1917499 w 6572708"/>
              <a:gd name="connsiteY244" fmla="*/ 377782 h 6858000"/>
              <a:gd name="connsiteX245" fmla="*/ 1915412 w 6572708"/>
              <a:gd name="connsiteY245" fmla="*/ 372914 h 6858000"/>
              <a:gd name="connsiteX246" fmla="*/ 1911865 w 6572708"/>
              <a:gd name="connsiteY246" fmla="*/ 359009 h 6858000"/>
              <a:gd name="connsiteX247" fmla="*/ 1912244 w 6572708"/>
              <a:gd name="connsiteY247" fmla="*/ 353121 h 6858000"/>
              <a:gd name="connsiteX248" fmla="*/ 1933610 w 6572708"/>
              <a:gd name="connsiteY248" fmla="*/ 297387 h 6858000"/>
              <a:gd name="connsiteX249" fmla="*/ 1939454 w 6572708"/>
              <a:gd name="connsiteY249" fmla="*/ 194719 h 6858000"/>
              <a:gd name="connsiteX250" fmla="*/ 1942001 w 6572708"/>
              <a:gd name="connsiteY250" fmla="*/ 93227 h 6858000"/>
              <a:gd name="connsiteX251" fmla="*/ 1941351 w 6572708"/>
              <a:gd name="connsiteY251" fmla="*/ 56555 h 6858000"/>
              <a:gd name="connsiteX252" fmla="*/ 1950955 w 6572708"/>
              <a:gd name="connsiteY252" fmla="*/ 5312 h 6858000"/>
              <a:gd name="connsiteX253" fmla="*/ 1949546 w 6572708"/>
              <a:gd name="connsiteY253" fmla="*/ 0 h 6858000"/>
              <a:gd name="connsiteX0" fmla="*/ 1949546 w 6572708"/>
              <a:gd name="connsiteY0" fmla="*/ 0 h 6858000"/>
              <a:gd name="connsiteX1" fmla="*/ 3317827 w 6572708"/>
              <a:gd name="connsiteY1" fmla="*/ 0 h 6858000"/>
              <a:gd name="connsiteX2" fmla="*/ 3831783 w 6572708"/>
              <a:gd name="connsiteY2" fmla="*/ 0 h 6858000"/>
              <a:gd name="connsiteX3" fmla="*/ 4727719 w 6572708"/>
              <a:gd name="connsiteY3" fmla="*/ 0 h 6858000"/>
              <a:gd name="connsiteX4" fmla="*/ 6096000 w 6572708"/>
              <a:gd name="connsiteY4" fmla="*/ 0 h 6858000"/>
              <a:gd name="connsiteX5" fmla="*/ 6572708 w 6572708"/>
              <a:gd name="connsiteY5" fmla="*/ 0 h 6858000"/>
              <a:gd name="connsiteX6" fmla="*/ 6572708 w 6572708"/>
              <a:gd name="connsiteY6" fmla="*/ 6858000 h 6858000"/>
              <a:gd name="connsiteX7" fmla="*/ 6096000 w 6572708"/>
              <a:gd name="connsiteY7" fmla="*/ 6858000 h 6858000"/>
              <a:gd name="connsiteX8" fmla="*/ 4727719 w 6572708"/>
              <a:gd name="connsiteY8" fmla="*/ 6858000 h 6858000"/>
              <a:gd name="connsiteX9" fmla="*/ 3831783 w 6572708"/>
              <a:gd name="connsiteY9" fmla="*/ 6858000 h 6858000"/>
              <a:gd name="connsiteX10" fmla="*/ 1368280 w 6572708"/>
              <a:gd name="connsiteY10" fmla="*/ 6858000 h 6858000"/>
              <a:gd name="connsiteX11" fmla="*/ 0 w 6572708"/>
              <a:gd name="connsiteY11" fmla="*/ 6858000 h 6858000"/>
              <a:gd name="connsiteX12" fmla="*/ 9990 w 6572708"/>
              <a:gd name="connsiteY12" fmla="*/ 6815347 h 6858000"/>
              <a:gd name="connsiteX13" fmla="*/ 11375 w 6572708"/>
              <a:gd name="connsiteY13" fmla="*/ 6764639 h 6858000"/>
              <a:gd name="connsiteX14" fmla="*/ 37994 w 6572708"/>
              <a:gd name="connsiteY14" fmla="*/ 6747193 h 6858000"/>
              <a:gd name="connsiteX15" fmla="*/ 60759 w 6572708"/>
              <a:gd name="connsiteY15" fmla="*/ 6667761 h 6858000"/>
              <a:gd name="connsiteX16" fmla="*/ 44882 w 6572708"/>
              <a:gd name="connsiteY16" fmla="*/ 6635203 h 6858000"/>
              <a:gd name="connsiteX17" fmla="*/ 38884 w 6572708"/>
              <a:gd name="connsiteY17" fmla="*/ 6601215 h 6858000"/>
              <a:gd name="connsiteX18" fmla="*/ 24537 w 6572708"/>
              <a:gd name="connsiteY18" fmla="*/ 6599857 h 6858000"/>
              <a:gd name="connsiteX19" fmla="*/ 30487 w 6572708"/>
              <a:gd name="connsiteY19" fmla="*/ 6582849 h 6858000"/>
              <a:gd name="connsiteX20" fmla="*/ 30797 w 6572708"/>
              <a:gd name="connsiteY20" fmla="*/ 6536021 h 6858000"/>
              <a:gd name="connsiteX21" fmla="*/ 10629 w 6572708"/>
              <a:gd name="connsiteY21" fmla="*/ 6483343 h 6858000"/>
              <a:gd name="connsiteX22" fmla="*/ 16211 w 6572708"/>
              <a:gd name="connsiteY22" fmla="*/ 6402087 h 6858000"/>
              <a:gd name="connsiteX23" fmla="*/ 25932 w 6572708"/>
              <a:gd name="connsiteY23" fmla="*/ 6321765 h 6858000"/>
              <a:gd name="connsiteX24" fmla="*/ 31488 w 6572708"/>
              <a:gd name="connsiteY24" fmla="*/ 6292746 h 6858000"/>
              <a:gd name="connsiteX25" fmla="*/ 32413 w 6572708"/>
              <a:gd name="connsiteY25" fmla="*/ 6240744 h 6858000"/>
              <a:gd name="connsiteX26" fmla="*/ 34430 w 6572708"/>
              <a:gd name="connsiteY26" fmla="*/ 6206738 h 6858000"/>
              <a:gd name="connsiteX27" fmla="*/ 55689 w 6572708"/>
              <a:gd name="connsiteY27" fmla="*/ 6203389 h 6858000"/>
              <a:gd name="connsiteX28" fmla="*/ 63475 w 6572708"/>
              <a:gd name="connsiteY28" fmla="*/ 6172740 h 6858000"/>
              <a:gd name="connsiteX29" fmla="*/ 50070 w 6572708"/>
              <a:gd name="connsiteY29" fmla="*/ 6141398 h 6858000"/>
              <a:gd name="connsiteX30" fmla="*/ 52252 w 6572708"/>
              <a:gd name="connsiteY30" fmla="*/ 6103364 h 6858000"/>
              <a:gd name="connsiteX31" fmla="*/ 53329 w 6572708"/>
              <a:gd name="connsiteY31" fmla="*/ 6080619 h 6858000"/>
              <a:gd name="connsiteX32" fmla="*/ 73573 w 6572708"/>
              <a:gd name="connsiteY32" fmla="*/ 6019868 h 6858000"/>
              <a:gd name="connsiteX33" fmla="*/ 149610 w 6572708"/>
              <a:gd name="connsiteY33" fmla="*/ 5918672 h 6858000"/>
              <a:gd name="connsiteX34" fmla="*/ 160505 w 6572708"/>
              <a:gd name="connsiteY34" fmla="*/ 5887690 h 6858000"/>
              <a:gd name="connsiteX35" fmla="*/ 156200 w 6572708"/>
              <a:gd name="connsiteY35" fmla="*/ 5882649 h 6858000"/>
              <a:gd name="connsiteX36" fmla="*/ 194213 w 6572708"/>
              <a:gd name="connsiteY36" fmla="*/ 5841953 h 6858000"/>
              <a:gd name="connsiteX37" fmla="*/ 203216 w 6572708"/>
              <a:gd name="connsiteY37" fmla="*/ 5777927 h 6858000"/>
              <a:gd name="connsiteX38" fmla="*/ 202536 w 6572708"/>
              <a:gd name="connsiteY38" fmla="*/ 5728879 h 6858000"/>
              <a:gd name="connsiteX39" fmla="*/ 205380 w 6572708"/>
              <a:gd name="connsiteY39" fmla="*/ 5701696 h 6858000"/>
              <a:gd name="connsiteX40" fmla="*/ 203870 w 6572708"/>
              <a:gd name="connsiteY40" fmla="*/ 5681563 h 6858000"/>
              <a:gd name="connsiteX41" fmla="*/ 219294 w 6572708"/>
              <a:gd name="connsiteY41" fmla="*/ 5632219 h 6858000"/>
              <a:gd name="connsiteX42" fmla="*/ 252910 w 6572708"/>
              <a:gd name="connsiteY42" fmla="*/ 5551224 h 6858000"/>
              <a:gd name="connsiteX43" fmla="*/ 258253 w 6572708"/>
              <a:gd name="connsiteY43" fmla="*/ 5533854 h 6858000"/>
              <a:gd name="connsiteX44" fmla="*/ 255640 w 6572708"/>
              <a:gd name="connsiteY44" fmla="*/ 5518422 h 6858000"/>
              <a:gd name="connsiteX45" fmla="*/ 248756 w 6572708"/>
              <a:gd name="connsiteY45" fmla="*/ 5514403 h 6858000"/>
              <a:gd name="connsiteX46" fmla="*/ 250538 w 6572708"/>
              <a:gd name="connsiteY46" fmla="*/ 5504771 h 6858000"/>
              <a:gd name="connsiteX47" fmla="*/ 249507 w 6572708"/>
              <a:gd name="connsiteY47" fmla="*/ 5502102 h 6858000"/>
              <a:gd name="connsiteX48" fmla="*/ 245101 w 6572708"/>
              <a:gd name="connsiteY48" fmla="*/ 5486913 h 6858000"/>
              <a:gd name="connsiteX49" fmla="*/ 273088 w 6572708"/>
              <a:gd name="connsiteY49" fmla="*/ 5457083 h 6858000"/>
              <a:gd name="connsiteX50" fmla="*/ 276759 w 6572708"/>
              <a:gd name="connsiteY50" fmla="*/ 5418245 h 6858000"/>
              <a:gd name="connsiteX51" fmla="*/ 314712 w 6572708"/>
              <a:gd name="connsiteY51" fmla="*/ 5305770 h 6858000"/>
              <a:gd name="connsiteX52" fmla="*/ 320056 w 6572708"/>
              <a:gd name="connsiteY52" fmla="*/ 5298784 h 6858000"/>
              <a:gd name="connsiteX53" fmla="*/ 320763 w 6572708"/>
              <a:gd name="connsiteY53" fmla="*/ 5282149 h 6858000"/>
              <a:gd name="connsiteX54" fmla="*/ 325879 w 6572708"/>
              <a:gd name="connsiteY54" fmla="*/ 5270957 h 6858000"/>
              <a:gd name="connsiteX55" fmla="*/ 318913 w 6572708"/>
              <a:gd name="connsiteY55" fmla="*/ 5268991 h 6858000"/>
              <a:gd name="connsiteX56" fmla="*/ 317758 w 6572708"/>
              <a:gd name="connsiteY56" fmla="*/ 5250149 h 6858000"/>
              <a:gd name="connsiteX57" fmla="*/ 317275 w 6572708"/>
              <a:gd name="connsiteY57" fmla="*/ 5230130 h 6858000"/>
              <a:gd name="connsiteX58" fmla="*/ 329641 w 6572708"/>
              <a:gd name="connsiteY58" fmla="*/ 5216534 h 6858000"/>
              <a:gd name="connsiteX59" fmla="*/ 329088 w 6572708"/>
              <a:gd name="connsiteY59" fmla="*/ 5211732 h 6858000"/>
              <a:gd name="connsiteX60" fmla="*/ 291324 w 6572708"/>
              <a:gd name="connsiteY60" fmla="*/ 5147635 h 6858000"/>
              <a:gd name="connsiteX61" fmla="*/ 299864 w 6572708"/>
              <a:gd name="connsiteY61" fmla="*/ 5063838 h 6858000"/>
              <a:gd name="connsiteX62" fmla="*/ 323140 w 6572708"/>
              <a:gd name="connsiteY62" fmla="*/ 5036513 h 6858000"/>
              <a:gd name="connsiteX63" fmla="*/ 323855 w 6572708"/>
              <a:gd name="connsiteY63" fmla="*/ 4827737 h 6858000"/>
              <a:gd name="connsiteX64" fmla="*/ 333687 w 6572708"/>
              <a:gd name="connsiteY64" fmla="*/ 4774692 h 6858000"/>
              <a:gd name="connsiteX65" fmla="*/ 322637 w 6572708"/>
              <a:gd name="connsiteY65" fmla="*/ 4727427 h 6858000"/>
              <a:gd name="connsiteX66" fmla="*/ 330798 w 6572708"/>
              <a:gd name="connsiteY66" fmla="*/ 4708193 h 6858000"/>
              <a:gd name="connsiteX67" fmla="*/ 332420 w 6572708"/>
              <a:gd name="connsiteY67" fmla="*/ 4704882 h 6858000"/>
              <a:gd name="connsiteX68" fmla="*/ 334216 w 6572708"/>
              <a:gd name="connsiteY68" fmla="*/ 4691500 h 6858000"/>
              <a:gd name="connsiteX69" fmla="*/ 340601 w 6572708"/>
              <a:gd name="connsiteY69" fmla="*/ 4687895 h 6858000"/>
              <a:gd name="connsiteX70" fmla="*/ 347516 w 6572708"/>
              <a:gd name="connsiteY70" fmla="*/ 4667873 h 6858000"/>
              <a:gd name="connsiteX71" fmla="*/ 349175 w 6572708"/>
              <a:gd name="connsiteY71" fmla="*/ 4643189 h 6858000"/>
              <a:gd name="connsiteX72" fmla="*/ 350492 w 6572708"/>
              <a:gd name="connsiteY72" fmla="*/ 4525833 h 6858000"/>
              <a:gd name="connsiteX73" fmla="*/ 355031 w 6572708"/>
              <a:gd name="connsiteY73" fmla="*/ 4455649 h 6858000"/>
              <a:gd name="connsiteX74" fmla="*/ 362651 w 6572708"/>
              <a:gd name="connsiteY74" fmla="*/ 4429036 h 6858000"/>
              <a:gd name="connsiteX75" fmla="*/ 369327 w 6572708"/>
              <a:gd name="connsiteY75" fmla="*/ 4391840 h 6858000"/>
              <a:gd name="connsiteX76" fmla="*/ 371272 w 6572708"/>
              <a:gd name="connsiteY76" fmla="*/ 4358845 h 6858000"/>
              <a:gd name="connsiteX77" fmla="*/ 382342 w 6572708"/>
              <a:gd name="connsiteY77" fmla="*/ 4333764 h 6858000"/>
              <a:gd name="connsiteX78" fmla="*/ 381365 w 6572708"/>
              <a:gd name="connsiteY78" fmla="*/ 4331730 h 6858000"/>
              <a:gd name="connsiteX79" fmla="*/ 364244 w 6572708"/>
              <a:gd name="connsiteY79" fmla="*/ 4309700 h 6858000"/>
              <a:gd name="connsiteX80" fmla="*/ 363377 w 6572708"/>
              <a:gd name="connsiteY80" fmla="*/ 4285388 h 6858000"/>
              <a:gd name="connsiteX81" fmla="*/ 356642 w 6572708"/>
              <a:gd name="connsiteY81" fmla="*/ 4271714 h 6858000"/>
              <a:gd name="connsiteX82" fmla="*/ 357697 w 6572708"/>
              <a:gd name="connsiteY82" fmla="*/ 4266169 h 6858000"/>
              <a:gd name="connsiteX83" fmla="*/ 356998 w 6572708"/>
              <a:gd name="connsiteY83" fmla="*/ 4247672 h 6858000"/>
              <a:gd name="connsiteX84" fmla="*/ 357549 w 6572708"/>
              <a:gd name="connsiteY84" fmla="*/ 4237120 h 6858000"/>
              <a:gd name="connsiteX85" fmla="*/ 358116 w 6572708"/>
              <a:gd name="connsiteY85" fmla="*/ 4232936 h 6858000"/>
              <a:gd name="connsiteX86" fmla="*/ 366243 w 6572708"/>
              <a:gd name="connsiteY86" fmla="*/ 4224051 h 6858000"/>
              <a:gd name="connsiteX87" fmla="*/ 363841 w 6572708"/>
              <a:gd name="connsiteY87" fmla="*/ 4211782 h 6858000"/>
              <a:gd name="connsiteX88" fmla="*/ 372159 w 6572708"/>
              <a:gd name="connsiteY88" fmla="*/ 4198810 h 6858000"/>
              <a:gd name="connsiteX89" fmla="*/ 366211 w 6572708"/>
              <a:gd name="connsiteY89" fmla="*/ 4195262 h 6858000"/>
              <a:gd name="connsiteX90" fmla="*/ 360561 w 6572708"/>
              <a:gd name="connsiteY90" fmla="*/ 4184054 h 6858000"/>
              <a:gd name="connsiteX91" fmla="*/ 368375 w 6572708"/>
              <a:gd name="connsiteY91" fmla="*/ 4175099 h 6858000"/>
              <a:gd name="connsiteX92" fmla="*/ 373972 w 6572708"/>
              <a:gd name="connsiteY92" fmla="*/ 4155792 h 6858000"/>
              <a:gd name="connsiteX93" fmla="*/ 373150 w 6572708"/>
              <a:gd name="connsiteY93" fmla="*/ 4150364 h 6858000"/>
              <a:gd name="connsiteX94" fmla="*/ 383773 w 6572708"/>
              <a:gd name="connsiteY94" fmla="*/ 4132084 h 6858000"/>
              <a:gd name="connsiteX95" fmla="*/ 389140 w 6572708"/>
              <a:gd name="connsiteY95" fmla="*/ 4115873 h 6858000"/>
              <a:gd name="connsiteX96" fmla="*/ 378846 w 6572708"/>
              <a:gd name="connsiteY96" fmla="*/ 4082551 h 6858000"/>
              <a:gd name="connsiteX97" fmla="*/ 368001 w 6572708"/>
              <a:gd name="connsiteY97" fmla="*/ 3968090 h 6858000"/>
              <a:gd name="connsiteX98" fmla="*/ 372661 w 6572708"/>
              <a:gd name="connsiteY98" fmla="*/ 3881355 h 6858000"/>
              <a:gd name="connsiteX99" fmla="*/ 379210 w 6572708"/>
              <a:gd name="connsiteY99" fmla="*/ 3850569 h 6858000"/>
              <a:gd name="connsiteX100" fmla="*/ 389880 w 6572708"/>
              <a:gd name="connsiteY100" fmla="*/ 3798988 h 6858000"/>
              <a:gd name="connsiteX101" fmla="*/ 409909 w 6572708"/>
              <a:gd name="connsiteY101" fmla="*/ 3760424 h 6858000"/>
              <a:gd name="connsiteX102" fmla="*/ 414051 w 6572708"/>
              <a:gd name="connsiteY102" fmla="*/ 3717298 h 6858000"/>
              <a:gd name="connsiteX103" fmla="*/ 399424 w 6572708"/>
              <a:gd name="connsiteY103" fmla="*/ 3707291 h 6858000"/>
              <a:gd name="connsiteX104" fmla="*/ 394460 w 6572708"/>
              <a:gd name="connsiteY104" fmla="*/ 3673415 h 6858000"/>
              <a:gd name="connsiteX105" fmla="*/ 408918 w 6572708"/>
              <a:gd name="connsiteY105" fmla="*/ 3661155 h 6858000"/>
              <a:gd name="connsiteX106" fmla="*/ 425028 w 6572708"/>
              <a:gd name="connsiteY106" fmla="*/ 3591166 h 6858000"/>
              <a:gd name="connsiteX107" fmla="*/ 430292 w 6572708"/>
              <a:gd name="connsiteY107" fmla="*/ 3550801 h 6858000"/>
              <a:gd name="connsiteX108" fmla="*/ 437149 w 6572708"/>
              <a:gd name="connsiteY108" fmla="*/ 3497399 h 6858000"/>
              <a:gd name="connsiteX109" fmla="*/ 442017 w 6572708"/>
              <a:gd name="connsiteY109" fmla="*/ 3474143 h 6858000"/>
              <a:gd name="connsiteX110" fmla="*/ 437175 w 6572708"/>
              <a:gd name="connsiteY110" fmla="*/ 3463057 h 6858000"/>
              <a:gd name="connsiteX111" fmla="*/ 438483 w 6572708"/>
              <a:gd name="connsiteY111" fmla="*/ 3457563 h 6858000"/>
              <a:gd name="connsiteX112" fmla="*/ 438642 w 6572708"/>
              <a:gd name="connsiteY112" fmla="*/ 3439053 h 6858000"/>
              <a:gd name="connsiteX113" fmla="*/ 439678 w 6572708"/>
              <a:gd name="connsiteY113" fmla="*/ 3428537 h 6858000"/>
              <a:gd name="connsiteX114" fmla="*/ 440437 w 6572708"/>
              <a:gd name="connsiteY114" fmla="*/ 3424381 h 6858000"/>
              <a:gd name="connsiteX115" fmla="*/ 448781 w 6572708"/>
              <a:gd name="connsiteY115" fmla="*/ 3416042 h 6858000"/>
              <a:gd name="connsiteX116" fmla="*/ 448765 w 6572708"/>
              <a:gd name="connsiteY116" fmla="*/ 3414504 h 6858000"/>
              <a:gd name="connsiteX117" fmla="*/ 447134 w 6572708"/>
              <a:gd name="connsiteY117" fmla="*/ 3403498 h 6858000"/>
              <a:gd name="connsiteX118" fmla="*/ 452387 w 6572708"/>
              <a:gd name="connsiteY118" fmla="*/ 3396070 h 6858000"/>
              <a:gd name="connsiteX119" fmla="*/ 453996 w 6572708"/>
              <a:gd name="connsiteY119" fmla="*/ 3389553 h 6858000"/>
              <a:gd name="connsiteX120" fmla="*/ 450265 w 6572708"/>
              <a:gd name="connsiteY120" fmla="*/ 3387098 h 6858000"/>
              <a:gd name="connsiteX121" fmla="*/ 445137 w 6572708"/>
              <a:gd name="connsiteY121" fmla="*/ 3375655 h 6858000"/>
              <a:gd name="connsiteX122" fmla="*/ 453359 w 6572708"/>
              <a:gd name="connsiteY122" fmla="*/ 3367050 h 6858000"/>
              <a:gd name="connsiteX123" fmla="*/ 459842 w 6572708"/>
              <a:gd name="connsiteY123" fmla="*/ 3348005 h 6858000"/>
              <a:gd name="connsiteX124" fmla="*/ 459268 w 6572708"/>
              <a:gd name="connsiteY124" fmla="*/ 3342546 h 6858000"/>
              <a:gd name="connsiteX125" fmla="*/ 470590 w 6572708"/>
              <a:gd name="connsiteY125" fmla="*/ 3324958 h 6858000"/>
              <a:gd name="connsiteX126" fmla="*/ 468579 w 6572708"/>
              <a:gd name="connsiteY126" fmla="*/ 3306990 h 6858000"/>
              <a:gd name="connsiteX127" fmla="*/ 480123 w 6572708"/>
              <a:gd name="connsiteY127" fmla="*/ 3295094 h 6858000"/>
              <a:gd name="connsiteX128" fmla="*/ 482298 w 6572708"/>
              <a:gd name="connsiteY128" fmla="*/ 3293541 h 6858000"/>
              <a:gd name="connsiteX129" fmla="*/ 489102 w 6572708"/>
              <a:gd name="connsiteY129" fmla="*/ 3262198 h 6858000"/>
              <a:gd name="connsiteX130" fmla="*/ 497561 w 6572708"/>
              <a:gd name="connsiteY130" fmla="*/ 3253284 h 6858000"/>
              <a:gd name="connsiteX131" fmla="*/ 522157 w 6572708"/>
              <a:gd name="connsiteY131" fmla="*/ 3192563 h 6858000"/>
              <a:gd name="connsiteX132" fmla="*/ 529302 w 6572708"/>
              <a:gd name="connsiteY132" fmla="*/ 3175520 h 6858000"/>
              <a:gd name="connsiteX133" fmla="*/ 528284 w 6572708"/>
              <a:gd name="connsiteY133" fmla="*/ 3160058 h 6858000"/>
              <a:gd name="connsiteX134" fmla="*/ 521806 w 6572708"/>
              <a:gd name="connsiteY134" fmla="*/ 3155764 h 6858000"/>
              <a:gd name="connsiteX135" fmla="*/ 524589 w 6572708"/>
              <a:gd name="connsiteY135" fmla="*/ 3146261 h 6858000"/>
              <a:gd name="connsiteX136" fmla="*/ 523832 w 6572708"/>
              <a:gd name="connsiteY136" fmla="*/ 3143561 h 6858000"/>
              <a:gd name="connsiteX137" fmla="*/ 520994 w 6572708"/>
              <a:gd name="connsiteY137" fmla="*/ 3128263 h 6858000"/>
              <a:gd name="connsiteX138" fmla="*/ 552091 w 6572708"/>
              <a:gd name="connsiteY138" fmla="*/ 3099818 h 6858000"/>
              <a:gd name="connsiteX139" fmla="*/ 618216 w 6572708"/>
              <a:gd name="connsiteY139" fmla="*/ 2895965 h 6858000"/>
              <a:gd name="connsiteX140" fmla="*/ 724973 w 6572708"/>
              <a:gd name="connsiteY140" fmla="*/ 2755713 h 6858000"/>
              <a:gd name="connsiteX141" fmla="*/ 765538 w 6572708"/>
              <a:gd name="connsiteY141" fmla="*/ 2648081 h 6858000"/>
              <a:gd name="connsiteX142" fmla="*/ 780267 w 6572708"/>
              <a:gd name="connsiteY142" fmla="*/ 2641879 h 6858000"/>
              <a:gd name="connsiteX143" fmla="*/ 790836 w 6572708"/>
              <a:gd name="connsiteY143" fmla="*/ 2632919 h 6858000"/>
              <a:gd name="connsiteX144" fmla="*/ 790328 w 6572708"/>
              <a:gd name="connsiteY144" fmla="*/ 2631229 h 6858000"/>
              <a:gd name="connsiteX145" fmla="*/ 797257 w 6572708"/>
              <a:gd name="connsiteY145" fmla="*/ 2619054 h 6858000"/>
              <a:gd name="connsiteX146" fmla="*/ 802383 w 6572708"/>
              <a:gd name="connsiteY146" fmla="*/ 2617568 h 6858000"/>
              <a:gd name="connsiteX147" fmla="*/ 808267 w 6572708"/>
              <a:gd name="connsiteY147" fmla="*/ 2609586 h 6858000"/>
              <a:gd name="connsiteX148" fmla="*/ 822908 w 6572708"/>
              <a:gd name="connsiteY148" fmla="*/ 2594856 h 6858000"/>
              <a:gd name="connsiteX149" fmla="*/ 822791 w 6572708"/>
              <a:gd name="connsiteY149" fmla="*/ 2591164 h 6858000"/>
              <a:gd name="connsiteX150" fmla="*/ 840423 w 6572708"/>
              <a:gd name="connsiteY150" fmla="*/ 2567492 h 6858000"/>
              <a:gd name="connsiteX151" fmla="*/ 839313 w 6572708"/>
              <a:gd name="connsiteY151" fmla="*/ 2566722 h 6858000"/>
              <a:gd name="connsiteX152" fmla="*/ 838361 w 6572708"/>
              <a:gd name="connsiteY152" fmla="*/ 2558109 h 6858000"/>
              <a:gd name="connsiteX153" fmla="*/ 839637 w 6572708"/>
              <a:gd name="connsiteY153" fmla="*/ 2542662 h 6858000"/>
              <a:gd name="connsiteX154" fmla="*/ 825800 w 6572708"/>
              <a:gd name="connsiteY154" fmla="*/ 2501548 h 6858000"/>
              <a:gd name="connsiteX155" fmla="*/ 844035 w 6572708"/>
              <a:gd name="connsiteY155" fmla="*/ 2476819 h 6858000"/>
              <a:gd name="connsiteX156" fmla="*/ 846972 w 6572708"/>
              <a:gd name="connsiteY156" fmla="*/ 2471590 h 6858000"/>
              <a:gd name="connsiteX157" fmla="*/ 846730 w 6572708"/>
              <a:gd name="connsiteY157" fmla="*/ 2471378 h 6858000"/>
              <a:gd name="connsiteX158" fmla="*/ 849228 w 6572708"/>
              <a:gd name="connsiteY158" fmla="*/ 2465654 h 6858000"/>
              <a:gd name="connsiteX159" fmla="*/ 852330 w 6572708"/>
              <a:gd name="connsiteY159" fmla="*/ 2462052 h 6858000"/>
              <a:gd name="connsiteX160" fmla="*/ 858029 w 6572708"/>
              <a:gd name="connsiteY160" fmla="*/ 2451906 h 6858000"/>
              <a:gd name="connsiteX161" fmla="*/ 857986 w 6572708"/>
              <a:gd name="connsiteY161" fmla="*/ 2447716 h 6858000"/>
              <a:gd name="connsiteX162" fmla="*/ 855075 w 6572708"/>
              <a:gd name="connsiteY162" fmla="*/ 2445047 h 6858000"/>
              <a:gd name="connsiteX163" fmla="*/ 856006 w 6572708"/>
              <a:gd name="connsiteY163" fmla="*/ 2444265 h 6858000"/>
              <a:gd name="connsiteX164" fmla="*/ 856444 w 6572708"/>
              <a:gd name="connsiteY164" fmla="*/ 2421759 h 6858000"/>
              <a:gd name="connsiteX165" fmla="*/ 868981 w 6572708"/>
              <a:gd name="connsiteY165" fmla="*/ 2375200 h 6858000"/>
              <a:gd name="connsiteX166" fmla="*/ 880811 w 6572708"/>
              <a:gd name="connsiteY166" fmla="*/ 2350147 h 6858000"/>
              <a:gd name="connsiteX167" fmla="*/ 908124 w 6572708"/>
              <a:gd name="connsiteY167" fmla="*/ 2279761 h 6858000"/>
              <a:gd name="connsiteX168" fmla="*/ 931678 w 6572708"/>
              <a:gd name="connsiteY168" fmla="*/ 2207772 h 6858000"/>
              <a:gd name="connsiteX169" fmla="*/ 921761 w 6572708"/>
              <a:gd name="connsiteY169" fmla="*/ 2164302 h 6858000"/>
              <a:gd name="connsiteX170" fmla="*/ 923058 w 6572708"/>
              <a:gd name="connsiteY170" fmla="*/ 2160162 h 6858000"/>
              <a:gd name="connsiteX171" fmla="*/ 931663 w 6572708"/>
              <a:gd name="connsiteY171" fmla="*/ 2151458 h 6858000"/>
              <a:gd name="connsiteX172" fmla="*/ 935730 w 6572708"/>
              <a:gd name="connsiteY172" fmla="*/ 2148616 h 6858000"/>
              <a:gd name="connsiteX173" fmla="*/ 939910 w 6572708"/>
              <a:gd name="connsiteY173" fmla="*/ 2143540 h 6858000"/>
              <a:gd name="connsiteX174" fmla="*/ 939746 w 6572708"/>
              <a:gd name="connsiteY174" fmla="*/ 2143278 h 6858000"/>
              <a:gd name="connsiteX175" fmla="*/ 944182 w 6572708"/>
              <a:gd name="connsiteY175" fmla="*/ 2138791 h 6858000"/>
              <a:gd name="connsiteX176" fmla="*/ 969240 w 6572708"/>
              <a:gd name="connsiteY176" fmla="*/ 2118565 h 6858000"/>
              <a:gd name="connsiteX177" fmla="*/ 969333 w 6572708"/>
              <a:gd name="connsiteY177" fmla="*/ 2074914 h 6858000"/>
              <a:gd name="connsiteX178" fmla="*/ 975462 w 6572708"/>
              <a:gd name="connsiteY178" fmla="*/ 2059981 h 6858000"/>
              <a:gd name="connsiteX179" fmla="*/ 977313 w 6572708"/>
              <a:gd name="connsiteY179" fmla="*/ 2051279 h 6858000"/>
              <a:gd name="connsiteX180" fmla="*/ 976512 w 6572708"/>
              <a:gd name="connsiteY180" fmla="*/ 2050269 h 6858000"/>
              <a:gd name="connsiteX181" fmla="*/ 1000665 w 6572708"/>
              <a:gd name="connsiteY181" fmla="*/ 2030946 h 6858000"/>
              <a:gd name="connsiteX182" fmla="*/ 1001735 w 6572708"/>
              <a:gd name="connsiteY182" fmla="*/ 2027284 h 6858000"/>
              <a:gd name="connsiteX183" fmla="*/ 1020214 w 6572708"/>
              <a:gd name="connsiteY183" fmla="*/ 2016095 h 6858000"/>
              <a:gd name="connsiteX184" fmla="*/ 1028302 w 6572708"/>
              <a:gd name="connsiteY184" fmla="*/ 2009567 h 6858000"/>
              <a:gd name="connsiteX185" fmla="*/ 1033598 w 6572708"/>
              <a:gd name="connsiteY185" fmla="*/ 2009267 h 6858000"/>
              <a:gd name="connsiteX186" fmla="*/ 1044008 w 6572708"/>
              <a:gd name="connsiteY186" fmla="*/ 1998844 h 6858000"/>
              <a:gd name="connsiteX187" fmla="*/ 1044069 w 6572708"/>
              <a:gd name="connsiteY187" fmla="*/ 1997063 h 6858000"/>
              <a:gd name="connsiteX188" fmla="*/ 1056878 w 6572708"/>
              <a:gd name="connsiteY188" fmla="*/ 1990634 h 6858000"/>
              <a:gd name="connsiteX189" fmla="*/ 1072722 w 6572708"/>
              <a:gd name="connsiteY189" fmla="*/ 1987868 h 6858000"/>
              <a:gd name="connsiteX190" fmla="*/ 1145252 w 6572708"/>
              <a:gd name="connsiteY190" fmla="*/ 1891028 h 6858000"/>
              <a:gd name="connsiteX191" fmla="*/ 1226890 w 6572708"/>
              <a:gd name="connsiteY191" fmla="*/ 1845992 h 6858000"/>
              <a:gd name="connsiteX192" fmla="*/ 1323685 w 6572708"/>
              <a:gd name="connsiteY192" fmla="*/ 1758717 h 6858000"/>
              <a:gd name="connsiteX193" fmla="*/ 1398273 w 6572708"/>
              <a:gd name="connsiteY193" fmla="*/ 1627389 h 6858000"/>
              <a:gd name="connsiteX194" fmla="*/ 1417786 w 6572708"/>
              <a:gd name="connsiteY194" fmla="*/ 1591233 h 6858000"/>
              <a:gd name="connsiteX195" fmla="*/ 1456144 w 6572708"/>
              <a:gd name="connsiteY195" fmla="*/ 1570271 h 6858000"/>
              <a:gd name="connsiteX196" fmla="*/ 1458351 w 6572708"/>
              <a:gd name="connsiteY196" fmla="*/ 1554550 h 6858000"/>
              <a:gd name="connsiteX197" fmla="*/ 1458500 w 6572708"/>
              <a:gd name="connsiteY197" fmla="*/ 1551719 h 6858000"/>
              <a:gd name="connsiteX198" fmla="*/ 1464150 w 6572708"/>
              <a:gd name="connsiteY198" fmla="*/ 1542986 h 6858000"/>
              <a:gd name="connsiteX199" fmla="*/ 1459426 w 6572708"/>
              <a:gd name="connsiteY199" fmla="*/ 1537283 h 6858000"/>
              <a:gd name="connsiteX200" fmla="*/ 1463401 w 6572708"/>
              <a:gd name="connsiteY200" fmla="*/ 1521818 h 6858000"/>
              <a:gd name="connsiteX201" fmla="*/ 1475565 w 6572708"/>
              <a:gd name="connsiteY201" fmla="*/ 1506648 h 6858000"/>
              <a:gd name="connsiteX202" fmla="*/ 1540362 w 6572708"/>
              <a:gd name="connsiteY202" fmla="*/ 1438265 h 6858000"/>
              <a:gd name="connsiteX203" fmla="*/ 1575141 w 6572708"/>
              <a:gd name="connsiteY203" fmla="*/ 1395238 h 6858000"/>
              <a:gd name="connsiteX204" fmla="*/ 1582090 w 6572708"/>
              <a:gd name="connsiteY204" fmla="*/ 1375575 h 6858000"/>
              <a:gd name="connsiteX205" fmla="*/ 1596005 w 6572708"/>
              <a:gd name="connsiteY205" fmla="*/ 1350347 h 6858000"/>
              <a:gd name="connsiteX206" fmla="*/ 1615711 w 6572708"/>
              <a:gd name="connsiteY206" fmla="*/ 1303251 h 6858000"/>
              <a:gd name="connsiteX207" fmla="*/ 1650622 w 6572708"/>
              <a:gd name="connsiteY207" fmla="*/ 1244447 h 6858000"/>
              <a:gd name="connsiteX208" fmla="*/ 1702792 w 6572708"/>
              <a:gd name="connsiteY208" fmla="*/ 1215797 h 6858000"/>
              <a:gd name="connsiteX209" fmla="*/ 1700885 w 6572708"/>
              <a:gd name="connsiteY209" fmla="*/ 1209814 h 6858000"/>
              <a:gd name="connsiteX210" fmla="*/ 1723848 w 6572708"/>
              <a:gd name="connsiteY210" fmla="*/ 1183123 h 6858000"/>
              <a:gd name="connsiteX211" fmla="*/ 1759968 w 6572708"/>
              <a:gd name="connsiteY211" fmla="*/ 1166871 h 6858000"/>
              <a:gd name="connsiteX212" fmla="*/ 1767742 w 6572708"/>
              <a:gd name="connsiteY212" fmla="*/ 1158484 h 6858000"/>
              <a:gd name="connsiteX213" fmla="*/ 1774888 w 6572708"/>
              <a:gd name="connsiteY213" fmla="*/ 1141442 h 6858000"/>
              <a:gd name="connsiteX214" fmla="*/ 1773870 w 6572708"/>
              <a:gd name="connsiteY214" fmla="*/ 1125979 h 6858000"/>
              <a:gd name="connsiteX215" fmla="*/ 1767392 w 6572708"/>
              <a:gd name="connsiteY215" fmla="*/ 1121685 h 6858000"/>
              <a:gd name="connsiteX216" fmla="*/ 1770175 w 6572708"/>
              <a:gd name="connsiteY216" fmla="*/ 1112182 h 6858000"/>
              <a:gd name="connsiteX217" fmla="*/ 1769418 w 6572708"/>
              <a:gd name="connsiteY217" fmla="*/ 1109483 h 6858000"/>
              <a:gd name="connsiteX218" fmla="*/ 1766580 w 6572708"/>
              <a:gd name="connsiteY218" fmla="*/ 1094184 h 6858000"/>
              <a:gd name="connsiteX219" fmla="*/ 1797677 w 6572708"/>
              <a:gd name="connsiteY219" fmla="*/ 1065740 h 6858000"/>
              <a:gd name="connsiteX220" fmla="*/ 1805371 w 6572708"/>
              <a:gd name="connsiteY220" fmla="*/ 1027273 h 6858000"/>
              <a:gd name="connsiteX221" fmla="*/ 1882128 w 6572708"/>
              <a:gd name="connsiteY221" fmla="*/ 887059 h 6858000"/>
              <a:gd name="connsiteX222" fmla="*/ 1922110 w 6572708"/>
              <a:gd name="connsiteY222" fmla="*/ 824781 h 6858000"/>
              <a:gd name="connsiteX223" fmla="*/ 1970558 w 6572708"/>
              <a:gd name="connsiteY223" fmla="*/ 721635 h 6858000"/>
              <a:gd name="connsiteX224" fmla="*/ 1974257 w 6572708"/>
              <a:gd name="connsiteY224" fmla="*/ 713733 h 6858000"/>
              <a:gd name="connsiteX225" fmla="*/ 1971701 w 6572708"/>
              <a:gd name="connsiteY225" fmla="*/ 704563 h 6858000"/>
              <a:gd name="connsiteX226" fmla="*/ 1966819 w 6572708"/>
              <a:gd name="connsiteY226" fmla="*/ 628924 h 6858000"/>
              <a:gd name="connsiteX227" fmla="*/ 1956004 w 6572708"/>
              <a:gd name="connsiteY227" fmla="*/ 621102 h 6858000"/>
              <a:gd name="connsiteX228" fmla="*/ 1948613 w 6572708"/>
              <a:gd name="connsiteY228" fmla="*/ 609156 h 6858000"/>
              <a:gd name="connsiteX229" fmla="*/ 1949145 w 6572708"/>
              <a:gd name="connsiteY229" fmla="*/ 606753 h 6858000"/>
              <a:gd name="connsiteX230" fmla="*/ 1944819 w 6572708"/>
              <a:gd name="connsiteY230" fmla="*/ 590072 h 6858000"/>
              <a:gd name="connsiteX231" fmla="*/ 1941001 w 6572708"/>
              <a:gd name="connsiteY231" fmla="*/ 588296 h 6858000"/>
              <a:gd name="connsiteX232" fmla="*/ 1937134 w 6572708"/>
              <a:gd name="connsiteY232" fmla="*/ 577443 h 6858000"/>
              <a:gd name="connsiteX233" fmla="*/ 1927092 w 6572708"/>
              <a:gd name="connsiteY233" fmla="*/ 557642 h 6858000"/>
              <a:gd name="connsiteX234" fmla="*/ 1927484 w 6572708"/>
              <a:gd name="connsiteY234" fmla="*/ 552451 h 6858000"/>
              <a:gd name="connsiteX235" fmla="*/ 1915874 w 6572708"/>
              <a:gd name="connsiteY235" fmla="*/ 520271 h 6858000"/>
              <a:gd name="connsiteX236" fmla="*/ 1916793 w 6572708"/>
              <a:gd name="connsiteY236" fmla="*/ 519123 h 6858000"/>
              <a:gd name="connsiteX237" fmla="*/ 1918236 w 6572708"/>
              <a:gd name="connsiteY237" fmla="*/ 506970 h 6858000"/>
              <a:gd name="connsiteX238" fmla="*/ 1918529 w 6572708"/>
              <a:gd name="connsiteY238" fmla="*/ 485354 h 6858000"/>
              <a:gd name="connsiteX239" fmla="*/ 1932556 w 6572708"/>
              <a:gd name="connsiteY239" fmla="*/ 426779 h 6858000"/>
              <a:gd name="connsiteX240" fmla="*/ 1920572 w 6572708"/>
              <a:gd name="connsiteY240" fmla="*/ 393150 h 6858000"/>
              <a:gd name="connsiteX241" fmla="*/ 1918744 w 6572708"/>
              <a:gd name="connsiteY241" fmla="*/ 385981 h 6858000"/>
              <a:gd name="connsiteX242" fmla="*/ 1918949 w 6572708"/>
              <a:gd name="connsiteY242" fmla="*/ 385674 h 6858000"/>
              <a:gd name="connsiteX243" fmla="*/ 1917499 w 6572708"/>
              <a:gd name="connsiteY243" fmla="*/ 377782 h 6858000"/>
              <a:gd name="connsiteX244" fmla="*/ 1915412 w 6572708"/>
              <a:gd name="connsiteY244" fmla="*/ 372914 h 6858000"/>
              <a:gd name="connsiteX245" fmla="*/ 1911865 w 6572708"/>
              <a:gd name="connsiteY245" fmla="*/ 359009 h 6858000"/>
              <a:gd name="connsiteX246" fmla="*/ 1912244 w 6572708"/>
              <a:gd name="connsiteY246" fmla="*/ 353121 h 6858000"/>
              <a:gd name="connsiteX247" fmla="*/ 1933610 w 6572708"/>
              <a:gd name="connsiteY247" fmla="*/ 297387 h 6858000"/>
              <a:gd name="connsiteX248" fmla="*/ 1939454 w 6572708"/>
              <a:gd name="connsiteY248" fmla="*/ 194719 h 6858000"/>
              <a:gd name="connsiteX249" fmla="*/ 1942001 w 6572708"/>
              <a:gd name="connsiteY249" fmla="*/ 93227 h 6858000"/>
              <a:gd name="connsiteX250" fmla="*/ 1941351 w 6572708"/>
              <a:gd name="connsiteY250" fmla="*/ 56555 h 6858000"/>
              <a:gd name="connsiteX251" fmla="*/ 1950955 w 6572708"/>
              <a:gd name="connsiteY251" fmla="*/ 5312 h 6858000"/>
              <a:gd name="connsiteX252" fmla="*/ 1949546 w 6572708"/>
              <a:gd name="connsiteY252" fmla="*/ 0 h 6858000"/>
              <a:gd name="connsiteX0" fmla="*/ 1949546 w 6572708"/>
              <a:gd name="connsiteY0" fmla="*/ 0 h 6858000"/>
              <a:gd name="connsiteX1" fmla="*/ 3317827 w 6572708"/>
              <a:gd name="connsiteY1" fmla="*/ 0 h 6858000"/>
              <a:gd name="connsiteX2" fmla="*/ 3831783 w 6572708"/>
              <a:gd name="connsiteY2" fmla="*/ 0 h 6858000"/>
              <a:gd name="connsiteX3" fmla="*/ 4727719 w 6572708"/>
              <a:gd name="connsiteY3" fmla="*/ 0 h 6858000"/>
              <a:gd name="connsiteX4" fmla="*/ 6096000 w 6572708"/>
              <a:gd name="connsiteY4" fmla="*/ 0 h 6858000"/>
              <a:gd name="connsiteX5" fmla="*/ 6572708 w 6572708"/>
              <a:gd name="connsiteY5" fmla="*/ 0 h 6858000"/>
              <a:gd name="connsiteX6" fmla="*/ 6572708 w 6572708"/>
              <a:gd name="connsiteY6" fmla="*/ 6858000 h 6858000"/>
              <a:gd name="connsiteX7" fmla="*/ 6096000 w 6572708"/>
              <a:gd name="connsiteY7" fmla="*/ 6858000 h 6858000"/>
              <a:gd name="connsiteX8" fmla="*/ 4727719 w 6572708"/>
              <a:gd name="connsiteY8" fmla="*/ 6858000 h 6858000"/>
              <a:gd name="connsiteX9" fmla="*/ 3831783 w 6572708"/>
              <a:gd name="connsiteY9" fmla="*/ 6858000 h 6858000"/>
              <a:gd name="connsiteX10" fmla="*/ 1368280 w 6572708"/>
              <a:gd name="connsiteY10" fmla="*/ 6858000 h 6858000"/>
              <a:gd name="connsiteX11" fmla="*/ 0 w 6572708"/>
              <a:gd name="connsiteY11" fmla="*/ 6858000 h 6858000"/>
              <a:gd name="connsiteX12" fmla="*/ 9990 w 6572708"/>
              <a:gd name="connsiteY12" fmla="*/ 6815347 h 6858000"/>
              <a:gd name="connsiteX13" fmla="*/ 11375 w 6572708"/>
              <a:gd name="connsiteY13" fmla="*/ 6764639 h 6858000"/>
              <a:gd name="connsiteX14" fmla="*/ 37994 w 6572708"/>
              <a:gd name="connsiteY14" fmla="*/ 6747193 h 6858000"/>
              <a:gd name="connsiteX15" fmla="*/ 60759 w 6572708"/>
              <a:gd name="connsiteY15" fmla="*/ 6667761 h 6858000"/>
              <a:gd name="connsiteX16" fmla="*/ 44882 w 6572708"/>
              <a:gd name="connsiteY16" fmla="*/ 6635203 h 6858000"/>
              <a:gd name="connsiteX17" fmla="*/ 38884 w 6572708"/>
              <a:gd name="connsiteY17" fmla="*/ 6601215 h 6858000"/>
              <a:gd name="connsiteX18" fmla="*/ 24537 w 6572708"/>
              <a:gd name="connsiteY18" fmla="*/ 6599857 h 6858000"/>
              <a:gd name="connsiteX19" fmla="*/ 30487 w 6572708"/>
              <a:gd name="connsiteY19" fmla="*/ 6582849 h 6858000"/>
              <a:gd name="connsiteX20" fmla="*/ 30797 w 6572708"/>
              <a:gd name="connsiteY20" fmla="*/ 6536021 h 6858000"/>
              <a:gd name="connsiteX21" fmla="*/ 10629 w 6572708"/>
              <a:gd name="connsiteY21" fmla="*/ 6483343 h 6858000"/>
              <a:gd name="connsiteX22" fmla="*/ 16211 w 6572708"/>
              <a:gd name="connsiteY22" fmla="*/ 6402087 h 6858000"/>
              <a:gd name="connsiteX23" fmla="*/ 25932 w 6572708"/>
              <a:gd name="connsiteY23" fmla="*/ 6321765 h 6858000"/>
              <a:gd name="connsiteX24" fmla="*/ 31488 w 6572708"/>
              <a:gd name="connsiteY24" fmla="*/ 6292746 h 6858000"/>
              <a:gd name="connsiteX25" fmla="*/ 32413 w 6572708"/>
              <a:gd name="connsiteY25" fmla="*/ 6240744 h 6858000"/>
              <a:gd name="connsiteX26" fmla="*/ 34430 w 6572708"/>
              <a:gd name="connsiteY26" fmla="*/ 6206738 h 6858000"/>
              <a:gd name="connsiteX27" fmla="*/ 55689 w 6572708"/>
              <a:gd name="connsiteY27" fmla="*/ 6203389 h 6858000"/>
              <a:gd name="connsiteX28" fmla="*/ 63475 w 6572708"/>
              <a:gd name="connsiteY28" fmla="*/ 6172740 h 6858000"/>
              <a:gd name="connsiteX29" fmla="*/ 50070 w 6572708"/>
              <a:gd name="connsiteY29" fmla="*/ 6141398 h 6858000"/>
              <a:gd name="connsiteX30" fmla="*/ 52252 w 6572708"/>
              <a:gd name="connsiteY30" fmla="*/ 6103364 h 6858000"/>
              <a:gd name="connsiteX31" fmla="*/ 53329 w 6572708"/>
              <a:gd name="connsiteY31" fmla="*/ 6080619 h 6858000"/>
              <a:gd name="connsiteX32" fmla="*/ 73573 w 6572708"/>
              <a:gd name="connsiteY32" fmla="*/ 6019868 h 6858000"/>
              <a:gd name="connsiteX33" fmla="*/ 149610 w 6572708"/>
              <a:gd name="connsiteY33" fmla="*/ 5918672 h 6858000"/>
              <a:gd name="connsiteX34" fmla="*/ 160505 w 6572708"/>
              <a:gd name="connsiteY34" fmla="*/ 5887690 h 6858000"/>
              <a:gd name="connsiteX35" fmla="*/ 156200 w 6572708"/>
              <a:gd name="connsiteY35" fmla="*/ 5882649 h 6858000"/>
              <a:gd name="connsiteX36" fmla="*/ 194213 w 6572708"/>
              <a:gd name="connsiteY36" fmla="*/ 5841953 h 6858000"/>
              <a:gd name="connsiteX37" fmla="*/ 203216 w 6572708"/>
              <a:gd name="connsiteY37" fmla="*/ 5777927 h 6858000"/>
              <a:gd name="connsiteX38" fmla="*/ 202536 w 6572708"/>
              <a:gd name="connsiteY38" fmla="*/ 5728879 h 6858000"/>
              <a:gd name="connsiteX39" fmla="*/ 205380 w 6572708"/>
              <a:gd name="connsiteY39" fmla="*/ 5701696 h 6858000"/>
              <a:gd name="connsiteX40" fmla="*/ 203870 w 6572708"/>
              <a:gd name="connsiteY40" fmla="*/ 5681563 h 6858000"/>
              <a:gd name="connsiteX41" fmla="*/ 219294 w 6572708"/>
              <a:gd name="connsiteY41" fmla="*/ 5632219 h 6858000"/>
              <a:gd name="connsiteX42" fmla="*/ 252910 w 6572708"/>
              <a:gd name="connsiteY42" fmla="*/ 5551224 h 6858000"/>
              <a:gd name="connsiteX43" fmla="*/ 258253 w 6572708"/>
              <a:gd name="connsiteY43" fmla="*/ 5533854 h 6858000"/>
              <a:gd name="connsiteX44" fmla="*/ 255640 w 6572708"/>
              <a:gd name="connsiteY44" fmla="*/ 5518422 h 6858000"/>
              <a:gd name="connsiteX45" fmla="*/ 248756 w 6572708"/>
              <a:gd name="connsiteY45" fmla="*/ 5514403 h 6858000"/>
              <a:gd name="connsiteX46" fmla="*/ 250538 w 6572708"/>
              <a:gd name="connsiteY46" fmla="*/ 5504771 h 6858000"/>
              <a:gd name="connsiteX47" fmla="*/ 249507 w 6572708"/>
              <a:gd name="connsiteY47" fmla="*/ 5502102 h 6858000"/>
              <a:gd name="connsiteX48" fmla="*/ 245101 w 6572708"/>
              <a:gd name="connsiteY48" fmla="*/ 5486913 h 6858000"/>
              <a:gd name="connsiteX49" fmla="*/ 273088 w 6572708"/>
              <a:gd name="connsiteY49" fmla="*/ 5457083 h 6858000"/>
              <a:gd name="connsiteX50" fmla="*/ 276759 w 6572708"/>
              <a:gd name="connsiteY50" fmla="*/ 5418245 h 6858000"/>
              <a:gd name="connsiteX51" fmla="*/ 314712 w 6572708"/>
              <a:gd name="connsiteY51" fmla="*/ 5305770 h 6858000"/>
              <a:gd name="connsiteX52" fmla="*/ 320056 w 6572708"/>
              <a:gd name="connsiteY52" fmla="*/ 5298784 h 6858000"/>
              <a:gd name="connsiteX53" fmla="*/ 320763 w 6572708"/>
              <a:gd name="connsiteY53" fmla="*/ 5282149 h 6858000"/>
              <a:gd name="connsiteX54" fmla="*/ 325879 w 6572708"/>
              <a:gd name="connsiteY54" fmla="*/ 5270957 h 6858000"/>
              <a:gd name="connsiteX55" fmla="*/ 318913 w 6572708"/>
              <a:gd name="connsiteY55" fmla="*/ 5268991 h 6858000"/>
              <a:gd name="connsiteX56" fmla="*/ 317758 w 6572708"/>
              <a:gd name="connsiteY56" fmla="*/ 5250149 h 6858000"/>
              <a:gd name="connsiteX57" fmla="*/ 317275 w 6572708"/>
              <a:gd name="connsiteY57" fmla="*/ 5230130 h 6858000"/>
              <a:gd name="connsiteX58" fmla="*/ 329641 w 6572708"/>
              <a:gd name="connsiteY58" fmla="*/ 5216534 h 6858000"/>
              <a:gd name="connsiteX59" fmla="*/ 329088 w 6572708"/>
              <a:gd name="connsiteY59" fmla="*/ 5211732 h 6858000"/>
              <a:gd name="connsiteX60" fmla="*/ 291324 w 6572708"/>
              <a:gd name="connsiteY60" fmla="*/ 5147635 h 6858000"/>
              <a:gd name="connsiteX61" fmla="*/ 299864 w 6572708"/>
              <a:gd name="connsiteY61" fmla="*/ 5063838 h 6858000"/>
              <a:gd name="connsiteX62" fmla="*/ 323140 w 6572708"/>
              <a:gd name="connsiteY62" fmla="*/ 5036513 h 6858000"/>
              <a:gd name="connsiteX63" fmla="*/ 323855 w 6572708"/>
              <a:gd name="connsiteY63" fmla="*/ 4827737 h 6858000"/>
              <a:gd name="connsiteX64" fmla="*/ 333687 w 6572708"/>
              <a:gd name="connsiteY64" fmla="*/ 4774692 h 6858000"/>
              <a:gd name="connsiteX65" fmla="*/ 322637 w 6572708"/>
              <a:gd name="connsiteY65" fmla="*/ 4727427 h 6858000"/>
              <a:gd name="connsiteX66" fmla="*/ 330798 w 6572708"/>
              <a:gd name="connsiteY66" fmla="*/ 4708193 h 6858000"/>
              <a:gd name="connsiteX67" fmla="*/ 332420 w 6572708"/>
              <a:gd name="connsiteY67" fmla="*/ 4704882 h 6858000"/>
              <a:gd name="connsiteX68" fmla="*/ 334216 w 6572708"/>
              <a:gd name="connsiteY68" fmla="*/ 4691500 h 6858000"/>
              <a:gd name="connsiteX69" fmla="*/ 340601 w 6572708"/>
              <a:gd name="connsiteY69" fmla="*/ 4687895 h 6858000"/>
              <a:gd name="connsiteX70" fmla="*/ 347516 w 6572708"/>
              <a:gd name="connsiteY70" fmla="*/ 4667873 h 6858000"/>
              <a:gd name="connsiteX71" fmla="*/ 349175 w 6572708"/>
              <a:gd name="connsiteY71" fmla="*/ 4643189 h 6858000"/>
              <a:gd name="connsiteX72" fmla="*/ 350492 w 6572708"/>
              <a:gd name="connsiteY72" fmla="*/ 4525833 h 6858000"/>
              <a:gd name="connsiteX73" fmla="*/ 355031 w 6572708"/>
              <a:gd name="connsiteY73" fmla="*/ 4455649 h 6858000"/>
              <a:gd name="connsiteX74" fmla="*/ 362651 w 6572708"/>
              <a:gd name="connsiteY74" fmla="*/ 4429036 h 6858000"/>
              <a:gd name="connsiteX75" fmla="*/ 369327 w 6572708"/>
              <a:gd name="connsiteY75" fmla="*/ 4391840 h 6858000"/>
              <a:gd name="connsiteX76" fmla="*/ 371272 w 6572708"/>
              <a:gd name="connsiteY76" fmla="*/ 4358845 h 6858000"/>
              <a:gd name="connsiteX77" fmla="*/ 382342 w 6572708"/>
              <a:gd name="connsiteY77" fmla="*/ 4333764 h 6858000"/>
              <a:gd name="connsiteX78" fmla="*/ 381365 w 6572708"/>
              <a:gd name="connsiteY78" fmla="*/ 4331730 h 6858000"/>
              <a:gd name="connsiteX79" fmla="*/ 364244 w 6572708"/>
              <a:gd name="connsiteY79" fmla="*/ 4309700 h 6858000"/>
              <a:gd name="connsiteX80" fmla="*/ 363377 w 6572708"/>
              <a:gd name="connsiteY80" fmla="*/ 4285388 h 6858000"/>
              <a:gd name="connsiteX81" fmla="*/ 356642 w 6572708"/>
              <a:gd name="connsiteY81" fmla="*/ 4271714 h 6858000"/>
              <a:gd name="connsiteX82" fmla="*/ 357697 w 6572708"/>
              <a:gd name="connsiteY82" fmla="*/ 4266169 h 6858000"/>
              <a:gd name="connsiteX83" fmla="*/ 356998 w 6572708"/>
              <a:gd name="connsiteY83" fmla="*/ 4247672 h 6858000"/>
              <a:gd name="connsiteX84" fmla="*/ 357549 w 6572708"/>
              <a:gd name="connsiteY84" fmla="*/ 4237120 h 6858000"/>
              <a:gd name="connsiteX85" fmla="*/ 358116 w 6572708"/>
              <a:gd name="connsiteY85" fmla="*/ 4232936 h 6858000"/>
              <a:gd name="connsiteX86" fmla="*/ 366243 w 6572708"/>
              <a:gd name="connsiteY86" fmla="*/ 4224051 h 6858000"/>
              <a:gd name="connsiteX87" fmla="*/ 363841 w 6572708"/>
              <a:gd name="connsiteY87" fmla="*/ 4211782 h 6858000"/>
              <a:gd name="connsiteX88" fmla="*/ 372159 w 6572708"/>
              <a:gd name="connsiteY88" fmla="*/ 4198810 h 6858000"/>
              <a:gd name="connsiteX89" fmla="*/ 366211 w 6572708"/>
              <a:gd name="connsiteY89" fmla="*/ 4195262 h 6858000"/>
              <a:gd name="connsiteX90" fmla="*/ 360561 w 6572708"/>
              <a:gd name="connsiteY90" fmla="*/ 4184054 h 6858000"/>
              <a:gd name="connsiteX91" fmla="*/ 368375 w 6572708"/>
              <a:gd name="connsiteY91" fmla="*/ 4175099 h 6858000"/>
              <a:gd name="connsiteX92" fmla="*/ 373972 w 6572708"/>
              <a:gd name="connsiteY92" fmla="*/ 4155792 h 6858000"/>
              <a:gd name="connsiteX93" fmla="*/ 373150 w 6572708"/>
              <a:gd name="connsiteY93" fmla="*/ 4150364 h 6858000"/>
              <a:gd name="connsiteX94" fmla="*/ 383773 w 6572708"/>
              <a:gd name="connsiteY94" fmla="*/ 4132084 h 6858000"/>
              <a:gd name="connsiteX95" fmla="*/ 389140 w 6572708"/>
              <a:gd name="connsiteY95" fmla="*/ 4115873 h 6858000"/>
              <a:gd name="connsiteX96" fmla="*/ 378846 w 6572708"/>
              <a:gd name="connsiteY96" fmla="*/ 4082551 h 6858000"/>
              <a:gd name="connsiteX97" fmla="*/ 368001 w 6572708"/>
              <a:gd name="connsiteY97" fmla="*/ 3968090 h 6858000"/>
              <a:gd name="connsiteX98" fmla="*/ 372661 w 6572708"/>
              <a:gd name="connsiteY98" fmla="*/ 3881355 h 6858000"/>
              <a:gd name="connsiteX99" fmla="*/ 379210 w 6572708"/>
              <a:gd name="connsiteY99" fmla="*/ 3850569 h 6858000"/>
              <a:gd name="connsiteX100" fmla="*/ 389880 w 6572708"/>
              <a:gd name="connsiteY100" fmla="*/ 3798988 h 6858000"/>
              <a:gd name="connsiteX101" fmla="*/ 409909 w 6572708"/>
              <a:gd name="connsiteY101" fmla="*/ 3760424 h 6858000"/>
              <a:gd name="connsiteX102" fmla="*/ 414051 w 6572708"/>
              <a:gd name="connsiteY102" fmla="*/ 3717298 h 6858000"/>
              <a:gd name="connsiteX103" fmla="*/ 399424 w 6572708"/>
              <a:gd name="connsiteY103" fmla="*/ 3707291 h 6858000"/>
              <a:gd name="connsiteX104" fmla="*/ 394460 w 6572708"/>
              <a:gd name="connsiteY104" fmla="*/ 3673415 h 6858000"/>
              <a:gd name="connsiteX105" fmla="*/ 408918 w 6572708"/>
              <a:gd name="connsiteY105" fmla="*/ 3661155 h 6858000"/>
              <a:gd name="connsiteX106" fmla="*/ 425028 w 6572708"/>
              <a:gd name="connsiteY106" fmla="*/ 3591166 h 6858000"/>
              <a:gd name="connsiteX107" fmla="*/ 430292 w 6572708"/>
              <a:gd name="connsiteY107" fmla="*/ 3550801 h 6858000"/>
              <a:gd name="connsiteX108" fmla="*/ 437149 w 6572708"/>
              <a:gd name="connsiteY108" fmla="*/ 3497399 h 6858000"/>
              <a:gd name="connsiteX109" fmla="*/ 442017 w 6572708"/>
              <a:gd name="connsiteY109" fmla="*/ 3474143 h 6858000"/>
              <a:gd name="connsiteX110" fmla="*/ 437175 w 6572708"/>
              <a:gd name="connsiteY110" fmla="*/ 3463057 h 6858000"/>
              <a:gd name="connsiteX111" fmla="*/ 438483 w 6572708"/>
              <a:gd name="connsiteY111" fmla="*/ 3457563 h 6858000"/>
              <a:gd name="connsiteX112" fmla="*/ 438642 w 6572708"/>
              <a:gd name="connsiteY112" fmla="*/ 3439053 h 6858000"/>
              <a:gd name="connsiteX113" fmla="*/ 439678 w 6572708"/>
              <a:gd name="connsiteY113" fmla="*/ 3428537 h 6858000"/>
              <a:gd name="connsiteX114" fmla="*/ 440437 w 6572708"/>
              <a:gd name="connsiteY114" fmla="*/ 3424381 h 6858000"/>
              <a:gd name="connsiteX115" fmla="*/ 448781 w 6572708"/>
              <a:gd name="connsiteY115" fmla="*/ 3416042 h 6858000"/>
              <a:gd name="connsiteX116" fmla="*/ 448765 w 6572708"/>
              <a:gd name="connsiteY116" fmla="*/ 3414504 h 6858000"/>
              <a:gd name="connsiteX117" fmla="*/ 447134 w 6572708"/>
              <a:gd name="connsiteY117" fmla="*/ 3403498 h 6858000"/>
              <a:gd name="connsiteX118" fmla="*/ 452387 w 6572708"/>
              <a:gd name="connsiteY118" fmla="*/ 3396070 h 6858000"/>
              <a:gd name="connsiteX119" fmla="*/ 453996 w 6572708"/>
              <a:gd name="connsiteY119" fmla="*/ 3389553 h 6858000"/>
              <a:gd name="connsiteX120" fmla="*/ 450265 w 6572708"/>
              <a:gd name="connsiteY120" fmla="*/ 3387098 h 6858000"/>
              <a:gd name="connsiteX121" fmla="*/ 445137 w 6572708"/>
              <a:gd name="connsiteY121" fmla="*/ 3375655 h 6858000"/>
              <a:gd name="connsiteX122" fmla="*/ 453359 w 6572708"/>
              <a:gd name="connsiteY122" fmla="*/ 3367050 h 6858000"/>
              <a:gd name="connsiteX123" fmla="*/ 459842 w 6572708"/>
              <a:gd name="connsiteY123" fmla="*/ 3348005 h 6858000"/>
              <a:gd name="connsiteX124" fmla="*/ 459268 w 6572708"/>
              <a:gd name="connsiteY124" fmla="*/ 3342546 h 6858000"/>
              <a:gd name="connsiteX125" fmla="*/ 470590 w 6572708"/>
              <a:gd name="connsiteY125" fmla="*/ 3324958 h 6858000"/>
              <a:gd name="connsiteX126" fmla="*/ 468579 w 6572708"/>
              <a:gd name="connsiteY126" fmla="*/ 3306990 h 6858000"/>
              <a:gd name="connsiteX127" fmla="*/ 480123 w 6572708"/>
              <a:gd name="connsiteY127" fmla="*/ 3295094 h 6858000"/>
              <a:gd name="connsiteX128" fmla="*/ 482298 w 6572708"/>
              <a:gd name="connsiteY128" fmla="*/ 3293541 h 6858000"/>
              <a:gd name="connsiteX129" fmla="*/ 489102 w 6572708"/>
              <a:gd name="connsiteY129" fmla="*/ 3262198 h 6858000"/>
              <a:gd name="connsiteX130" fmla="*/ 497561 w 6572708"/>
              <a:gd name="connsiteY130" fmla="*/ 3253284 h 6858000"/>
              <a:gd name="connsiteX131" fmla="*/ 522157 w 6572708"/>
              <a:gd name="connsiteY131" fmla="*/ 3192563 h 6858000"/>
              <a:gd name="connsiteX132" fmla="*/ 529302 w 6572708"/>
              <a:gd name="connsiteY132" fmla="*/ 3175520 h 6858000"/>
              <a:gd name="connsiteX133" fmla="*/ 528284 w 6572708"/>
              <a:gd name="connsiteY133" fmla="*/ 3160058 h 6858000"/>
              <a:gd name="connsiteX134" fmla="*/ 521806 w 6572708"/>
              <a:gd name="connsiteY134" fmla="*/ 3155764 h 6858000"/>
              <a:gd name="connsiteX135" fmla="*/ 524589 w 6572708"/>
              <a:gd name="connsiteY135" fmla="*/ 3146261 h 6858000"/>
              <a:gd name="connsiteX136" fmla="*/ 523832 w 6572708"/>
              <a:gd name="connsiteY136" fmla="*/ 3143561 h 6858000"/>
              <a:gd name="connsiteX137" fmla="*/ 520994 w 6572708"/>
              <a:gd name="connsiteY137" fmla="*/ 3128263 h 6858000"/>
              <a:gd name="connsiteX138" fmla="*/ 552091 w 6572708"/>
              <a:gd name="connsiteY138" fmla="*/ 3099818 h 6858000"/>
              <a:gd name="connsiteX139" fmla="*/ 618216 w 6572708"/>
              <a:gd name="connsiteY139" fmla="*/ 2895965 h 6858000"/>
              <a:gd name="connsiteX140" fmla="*/ 724973 w 6572708"/>
              <a:gd name="connsiteY140" fmla="*/ 2755713 h 6858000"/>
              <a:gd name="connsiteX141" fmla="*/ 765538 w 6572708"/>
              <a:gd name="connsiteY141" fmla="*/ 2648081 h 6858000"/>
              <a:gd name="connsiteX142" fmla="*/ 780267 w 6572708"/>
              <a:gd name="connsiteY142" fmla="*/ 2641879 h 6858000"/>
              <a:gd name="connsiteX143" fmla="*/ 790836 w 6572708"/>
              <a:gd name="connsiteY143" fmla="*/ 2632919 h 6858000"/>
              <a:gd name="connsiteX144" fmla="*/ 790328 w 6572708"/>
              <a:gd name="connsiteY144" fmla="*/ 2631229 h 6858000"/>
              <a:gd name="connsiteX145" fmla="*/ 797257 w 6572708"/>
              <a:gd name="connsiteY145" fmla="*/ 2619054 h 6858000"/>
              <a:gd name="connsiteX146" fmla="*/ 802383 w 6572708"/>
              <a:gd name="connsiteY146" fmla="*/ 2617568 h 6858000"/>
              <a:gd name="connsiteX147" fmla="*/ 808267 w 6572708"/>
              <a:gd name="connsiteY147" fmla="*/ 2609586 h 6858000"/>
              <a:gd name="connsiteX148" fmla="*/ 822908 w 6572708"/>
              <a:gd name="connsiteY148" fmla="*/ 2594856 h 6858000"/>
              <a:gd name="connsiteX149" fmla="*/ 822791 w 6572708"/>
              <a:gd name="connsiteY149" fmla="*/ 2591164 h 6858000"/>
              <a:gd name="connsiteX150" fmla="*/ 840423 w 6572708"/>
              <a:gd name="connsiteY150" fmla="*/ 2567492 h 6858000"/>
              <a:gd name="connsiteX151" fmla="*/ 839313 w 6572708"/>
              <a:gd name="connsiteY151" fmla="*/ 2566722 h 6858000"/>
              <a:gd name="connsiteX152" fmla="*/ 838361 w 6572708"/>
              <a:gd name="connsiteY152" fmla="*/ 2558109 h 6858000"/>
              <a:gd name="connsiteX153" fmla="*/ 839637 w 6572708"/>
              <a:gd name="connsiteY153" fmla="*/ 2542662 h 6858000"/>
              <a:gd name="connsiteX154" fmla="*/ 825800 w 6572708"/>
              <a:gd name="connsiteY154" fmla="*/ 2501548 h 6858000"/>
              <a:gd name="connsiteX155" fmla="*/ 844035 w 6572708"/>
              <a:gd name="connsiteY155" fmla="*/ 2476819 h 6858000"/>
              <a:gd name="connsiteX156" fmla="*/ 846972 w 6572708"/>
              <a:gd name="connsiteY156" fmla="*/ 2471590 h 6858000"/>
              <a:gd name="connsiteX157" fmla="*/ 846730 w 6572708"/>
              <a:gd name="connsiteY157" fmla="*/ 2471378 h 6858000"/>
              <a:gd name="connsiteX158" fmla="*/ 849228 w 6572708"/>
              <a:gd name="connsiteY158" fmla="*/ 2465654 h 6858000"/>
              <a:gd name="connsiteX159" fmla="*/ 852330 w 6572708"/>
              <a:gd name="connsiteY159" fmla="*/ 2462052 h 6858000"/>
              <a:gd name="connsiteX160" fmla="*/ 858029 w 6572708"/>
              <a:gd name="connsiteY160" fmla="*/ 2451906 h 6858000"/>
              <a:gd name="connsiteX161" fmla="*/ 857986 w 6572708"/>
              <a:gd name="connsiteY161" fmla="*/ 2447716 h 6858000"/>
              <a:gd name="connsiteX162" fmla="*/ 855075 w 6572708"/>
              <a:gd name="connsiteY162" fmla="*/ 2445047 h 6858000"/>
              <a:gd name="connsiteX163" fmla="*/ 856006 w 6572708"/>
              <a:gd name="connsiteY163" fmla="*/ 2444265 h 6858000"/>
              <a:gd name="connsiteX164" fmla="*/ 856444 w 6572708"/>
              <a:gd name="connsiteY164" fmla="*/ 2421759 h 6858000"/>
              <a:gd name="connsiteX165" fmla="*/ 868981 w 6572708"/>
              <a:gd name="connsiteY165" fmla="*/ 2375200 h 6858000"/>
              <a:gd name="connsiteX166" fmla="*/ 880811 w 6572708"/>
              <a:gd name="connsiteY166" fmla="*/ 2350147 h 6858000"/>
              <a:gd name="connsiteX167" fmla="*/ 908124 w 6572708"/>
              <a:gd name="connsiteY167" fmla="*/ 2279761 h 6858000"/>
              <a:gd name="connsiteX168" fmla="*/ 931678 w 6572708"/>
              <a:gd name="connsiteY168" fmla="*/ 2207772 h 6858000"/>
              <a:gd name="connsiteX169" fmla="*/ 921761 w 6572708"/>
              <a:gd name="connsiteY169" fmla="*/ 2164302 h 6858000"/>
              <a:gd name="connsiteX170" fmla="*/ 923058 w 6572708"/>
              <a:gd name="connsiteY170" fmla="*/ 2160162 h 6858000"/>
              <a:gd name="connsiteX171" fmla="*/ 931663 w 6572708"/>
              <a:gd name="connsiteY171" fmla="*/ 2151458 h 6858000"/>
              <a:gd name="connsiteX172" fmla="*/ 935730 w 6572708"/>
              <a:gd name="connsiteY172" fmla="*/ 2148616 h 6858000"/>
              <a:gd name="connsiteX173" fmla="*/ 939910 w 6572708"/>
              <a:gd name="connsiteY173" fmla="*/ 2143540 h 6858000"/>
              <a:gd name="connsiteX174" fmla="*/ 939746 w 6572708"/>
              <a:gd name="connsiteY174" fmla="*/ 2143278 h 6858000"/>
              <a:gd name="connsiteX175" fmla="*/ 944182 w 6572708"/>
              <a:gd name="connsiteY175" fmla="*/ 2138791 h 6858000"/>
              <a:gd name="connsiteX176" fmla="*/ 969240 w 6572708"/>
              <a:gd name="connsiteY176" fmla="*/ 2118565 h 6858000"/>
              <a:gd name="connsiteX177" fmla="*/ 969333 w 6572708"/>
              <a:gd name="connsiteY177" fmla="*/ 2074914 h 6858000"/>
              <a:gd name="connsiteX178" fmla="*/ 975462 w 6572708"/>
              <a:gd name="connsiteY178" fmla="*/ 2059981 h 6858000"/>
              <a:gd name="connsiteX179" fmla="*/ 977313 w 6572708"/>
              <a:gd name="connsiteY179" fmla="*/ 2051279 h 6858000"/>
              <a:gd name="connsiteX180" fmla="*/ 976512 w 6572708"/>
              <a:gd name="connsiteY180" fmla="*/ 2050269 h 6858000"/>
              <a:gd name="connsiteX181" fmla="*/ 1000665 w 6572708"/>
              <a:gd name="connsiteY181" fmla="*/ 2030946 h 6858000"/>
              <a:gd name="connsiteX182" fmla="*/ 1001735 w 6572708"/>
              <a:gd name="connsiteY182" fmla="*/ 2027284 h 6858000"/>
              <a:gd name="connsiteX183" fmla="*/ 1020214 w 6572708"/>
              <a:gd name="connsiteY183" fmla="*/ 2016095 h 6858000"/>
              <a:gd name="connsiteX184" fmla="*/ 1028302 w 6572708"/>
              <a:gd name="connsiteY184" fmla="*/ 2009567 h 6858000"/>
              <a:gd name="connsiteX185" fmla="*/ 1033598 w 6572708"/>
              <a:gd name="connsiteY185" fmla="*/ 2009267 h 6858000"/>
              <a:gd name="connsiteX186" fmla="*/ 1044008 w 6572708"/>
              <a:gd name="connsiteY186" fmla="*/ 1998844 h 6858000"/>
              <a:gd name="connsiteX187" fmla="*/ 1044069 w 6572708"/>
              <a:gd name="connsiteY187" fmla="*/ 1997063 h 6858000"/>
              <a:gd name="connsiteX188" fmla="*/ 1056878 w 6572708"/>
              <a:gd name="connsiteY188" fmla="*/ 1990634 h 6858000"/>
              <a:gd name="connsiteX189" fmla="*/ 1072722 w 6572708"/>
              <a:gd name="connsiteY189" fmla="*/ 1987868 h 6858000"/>
              <a:gd name="connsiteX190" fmla="*/ 1145252 w 6572708"/>
              <a:gd name="connsiteY190" fmla="*/ 1891028 h 6858000"/>
              <a:gd name="connsiteX191" fmla="*/ 1226890 w 6572708"/>
              <a:gd name="connsiteY191" fmla="*/ 1845992 h 6858000"/>
              <a:gd name="connsiteX192" fmla="*/ 1323685 w 6572708"/>
              <a:gd name="connsiteY192" fmla="*/ 1758717 h 6858000"/>
              <a:gd name="connsiteX193" fmla="*/ 1398273 w 6572708"/>
              <a:gd name="connsiteY193" fmla="*/ 1627389 h 6858000"/>
              <a:gd name="connsiteX194" fmla="*/ 1417786 w 6572708"/>
              <a:gd name="connsiteY194" fmla="*/ 1591233 h 6858000"/>
              <a:gd name="connsiteX195" fmla="*/ 1456144 w 6572708"/>
              <a:gd name="connsiteY195" fmla="*/ 1570271 h 6858000"/>
              <a:gd name="connsiteX196" fmla="*/ 1458351 w 6572708"/>
              <a:gd name="connsiteY196" fmla="*/ 1554550 h 6858000"/>
              <a:gd name="connsiteX197" fmla="*/ 1458500 w 6572708"/>
              <a:gd name="connsiteY197" fmla="*/ 1551719 h 6858000"/>
              <a:gd name="connsiteX198" fmla="*/ 1464150 w 6572708"/>
              <a:gd name="connsiteY198" fmla="*/ 1542986 h 6858000"/>
              <a:gd name="connsiteX199" fmla="*/ 1459426 w 6572708"/>
              <a:gd name="connsiteY199" fmla="*/ 1537283 h 6858000"/>
              <a:gd name="connsiteX200" fmla="*/ 1463401 w 6572708"/>
              <a:gd name="connsiteY200" fmla="*/ 1521818 h 6858000"/>
              <a:gd name="connsiteX201" fmla="*/ 1475565 w 6572708"/>
              <a:gd name="connsiteY201" fmla="*/ 1506648 h 6858000"/>
              <a:gd name="connsiteX202" fmla="*/ 1540362 w 6572708"/>
              <a:gd name="connsiteY202" fmla="*/ 1438265 h 6858000"/>
              <a:gd name="connsiteX203" fmla="*/ 1575141 w 6572708"/>
              <a:gd name="connsiteY203" fmla="*/ 1395238 h 6858000"/>
              <a:gd name="connsiteX204" fmla="*/ 1582090 w 6572708"/>
              <a:gd name="connsiteY204" fmla="*/ 1375575 h 6858000"/>
              <a:gd name="connsiteX205" fmla="*/ 1596005 w 6572708"/>
              <a:gd name="connsiteY205" fmla="*/ 1350347 h 6858000"/>
              <a:gd name="connsiteX206" fmla="*/ 1615711 w 6572708"/>
              <a:gd name="connsiteY206" fmla="*/ 1303251 h 6858000"/>
              <a:gd name="connsiteX207" fmla="*/ 1650622 w 6572708"/>
              <a:gd name="connsiteY207" fmla="*/ 1244447 h 6858000"/>
              <a:gd name="connsiteX208" fmla="*/ 1702792 w 6572708"/>
              <a:gd name="connsiteY208" fmla="*/ 1215797 h 6858000"/>
              <a:gd name="connsiteX209" fmla="*/ 1700885 w 6572708"/>
              <a:gd name="connsiteY209" fmla="*/ 1209814 h 6858000"/>
              <a:gd name="connsiteX210" fmla="*/ 1723848 w 6572708"/>
              <a:gd name="connsiteY210" fmla="*/ 1183123 h 6858000"/>
              <a:gd name="connsiteX211" fmla="*/ 1759968 w 6572708"/>
              <a:gd name="connsiteY211" fmla="*/ 1166871 h 6858000"/>
              <a:gd name="connsiteX212" fmla="*/ 1767742 w 6572708"/>
              <a:gd name="connsiteY212" fmla="*/ 1158484 h 6858000"/>
              <a:gd name="connsiteX213" fmla="*/ 1773870 w 6572708"/>
              <a:gd name="connsiteY213" fmla="*/ 1125979 h 6858000"/>
              <a:gd name="connsiteX214" fmla="*/ 1767392 w 6572708"/>
              <a:gd name="connsiteY214" fmla="*/ 1121685 h 6858000"/>
              <a:gd name="connsiteX215" fmla="*/ 1770175 w 6572708"/>
              <a:gd name="connsiteY215" fmla="*/ 1112182 h 6858000"/>
              <a:gd name="connsiteX216" fmla="*/ 1769418 w 6572708"/>
              <a:gd name="connsiteY216" fmla="*/ 1109483 h 6858000"/>
              <a:gd name="connsiteX217" fmla="*/ 1766580 w 6572708"/>
              <a:gd name="connsiteY217" fmla="*/ 1094184 h 6858000"/>
              <a:gd name="connsiteX218" fmla="*/ 1797677 w 6572708"/>
              <a:gd name="connsiteY218" fmla="*/ 1065740 h 6858000"/>
              <a:gd name="connsiteX219" fmla="*/ 1805371 w 6572708"/>
              <a:gd name="connsiteY219" fmla="*/ 1027273 h 6858000"/>
              <a:gd name="connsiteX220" fmla="*/ 1882128 w 6572708"/>
              <a:gd name="connsiteY220" fmla="*/ 887059 h 6858000"/>
              <a:gd name="connsiteX221" fmla="*/ 1922110 w 6572708"/>
              <a:gd name="connsiteY221" fmla="*/ 824781 h 6858000"/>
              <a:gd name="connsiteX222" fmla="*/ 1970558 w 6572708"/>
              <a:gd name="connsiteY222" fmla="*/ 721635 h 6858000"/>
              <a:gd name="connsiteX223" fmla="*/ 1974257 w 6572708"/>
              <a:gd name="connsiteY223" fmla="*/ 713733 h 6858000"/>
              <a:gd name="connsiteX224" fmla="*/ 1971701 w 6572708"/>
              <a:gd name="connsiteY224" fmla="*/ 704563 h 6858000"/>
              <a:gd name="connsiteX225" fmla="*/ 1966819 w 6572708"/>
              <a:gd name="connsiteY225" fmla="*/ 628924 h 6858000"/>
              <a:gd name="connsiteX226" fmla="*/ 1956004 w 6572708"/>
              <a:gd name="connsiteY226" fmla="*/ 621102 h 6858000"/>
              <a:gd name="connsiteX227" fmla="*/ 1948613 w 6572708"/>
              <a:gd name="connsiteY227" fmla="*/ 609156 h 6858000"/>
              <a:gd name="connsiteX228" fmla="*/ 1949145 w 6572708"/>
              <a:gd name="connsiteY228" fmla="*/ 606753 h 6858000"/>
              <a:gd name="connsiteX229" fmla="*/ 1944819 w 6572708"/>
              <a:gd name="connsiteY229" fmla="*/ 590072 h 6858000"/>
              <a:gd name="connsiteX230" fmla="*/ 1941001 w 6572708"/>
              <a:gd name="connsiteY230" fmla="*/ 588296 h 6858000"/>
              <a:gd name="connsiteX231" fmla="*/ 1937134 w 6572708"/>
              <a:gd name="connsiteY231" fmla="*/ 577443 h 6858000"/>
              <a:gd name="connsiteX232" fmla="*/ 1927092 w 6572708"/>
              <a:gd name="connsiteY232" fmla="*/ 557642 h 6858000"/>
              <a:gd name="connsiteX233" fmla="*/ 1927484 w 6572708"/>
              <a:gd name="connsiteY233" fmla="*/ 552451 h 6858000"/>
              <a:gd name="connsiteX234" fmla="*/ 1915874 w 6572708"/>
              <a:gd name="connsiteY234" fmla="*/ 520271 h 6858000"/>
              <a:gd name="connsiteX235" fmla="*/ 1916793 w 6572708"/>
              <a:gd name="connsiteY235" fmla="*/ 519123 h 6858000"/>
              <a:gd name="connsiteX236" fmla="*/ 1918236 w 6572708"/>
              <a:gd name="connsiteY236" fmla="*/ 506970 h 6858000"/>
              <a:gd name="connsiteX237" fmla="*/ 1918529 w 6572708"/>
              <a:gd name="connsiteY237" fmla="*/ 485354 h 6858000"/>
              <a:gd name="connsiteX238" fmla="*/ 1932556 w 6572708"/>
              <a:gd name="connsiteY238" fmla="*/ 426779 h 6858000"/>
              <a:gd name="connsiteX239" fmla="*/ 1920572 w 6572708"/>
              <a:gd name="connsiteY239" fmla="*/ 393150 h 6858000"/>
              <a:gd name="connsiteX240" fmla="*/ 1918744 w 6572708"/>
              <a:gd name="connsiteY240" fmla="*/ 385981 h 6858000"/>
              <a:gd name="connsiteX241" fmla="*/ 1918949 w 6572708"/>
              <a:gd name="connsiteY241" fmla="*/ 385674 h 6858000"/>
              <a:gd name="connsiteX242" fmla="*/ 1917499 w 6572708"/>
              <a:gd name="connsiteY242" fmla="*/ 377782 h 6858000"/>
              <a:gd name="connsiteX243" fmla="*/ 1915412 w 6572708"/>
              <a:gd name="connsiteY243" fmla="*/ 372914 h 6858000"/>
              <a:gd name="connsiteX244" fmla="*/ 1911865 w 6572708"/>
              <a:gd name="connsiteY244" fmla="*/ 359009 h 6858000"/>
              <a:gd name="connsiteX245" fmla="*/ 1912244 w 6572708"/>
              <a:gd name="connsiteY245" fmla="*/ 353121 h 6858000"/>
              <a:gd name="connsiteX246" fmla="*/ 1933610 w 6572708"/>
              <a:gd name="connsiteY246" fmla="*/ 297387 h 6858000"/>
              <a:gd name="connsiteX247" fmla="*/ 1939454 w 6572708"/>
              <a:gd name="connsiteY247" fmla="*/ 194719 h 6858000"/>
              <a:gd name="connsiteX248" fmla="*/ 1942001 w 6572708"/>
              <a:gd name="connsiteY248" fmla="*/ 93227 h 6858000"/>
              <a:gd name="connsiteX249" fmla="*/ 1941351 w 6572708"/>
              <a:gd name="connsiteY249" fmla="*/ 56555 h 6858000"/>
              <a:gd name="connsiteX250" fmla="*/ 1950955 w 6572708"/>
              <a:gd name="connsiteY250" fmla="*/ 5312 h 6858000"/>
              <a:gd name="connsiteX251" fmla="*/ 1949546 w 6572708"/>
              <a:gd name="connsiteY251" fmla="*/ 0 h 6858000"/>
              <a:gd name="connsiteX0" fmla="*/ 1949546 w 6572708"/>
              <a:gd name="connsiteY0" fmla="*/ 0 h 6858000"/>
              <a:gd name="connsiteX1" fmla="*/ 3317827 w 6572708"/>
              <a:gd name="connsiteY1" fmla="*/ 0 h 6858000"/>
              <a:gd name="connsiteX2" fmla="*/ 3831783 w 6572708"/>
              <a:gd name="connsiteY2" fmla="*/ 0 h 6858000"/>
              <a:gd name="connsiteX3" fmla="*/ 4727719 w 6572708"/>
              <a:gd name="connsiteY3" fmla="*/ 0 h 6858000"/>
              <a:gd name="connsiteX4" fmla="*/ 6096000 w 6572708"/>
              <a:gd name="connsiteY4" fmla="*/ 0 h 6858000"/>
              <a:gd name="connsiteX5" fmla="*/ 6572708 w 6572708"/>
              <a:gd name="connsiteY5" fmla="*/ 0 h 6858000"/>
              <a:gd name="connsiteX6" fmla="*/ 6572708 w 6572708"/>
              <a:gd name="connsiteY6" fmla="*/ 6858000 h 6858000"/>
              <a:gd name="connsiteX7" fmla="*/ 6096000 w 6572708"/>
              <a:gd name="connsiteY7" fmla="*/ 6858000 h 6858000"/>
              <a:gd name="connsiteX8" fmla="*/ 4727719 w 6572708"/>
              <a:gd name="connsiteY8" fmla="*/ 6858000 h 6858000"/>
              <a:gd name="connsiteX9" fmla="*/ 3831783 w 6572708"/>
              <a:gd name="connsiteY9" fmla="*/ 6858000 h 6858000"/>
              <a:gd name="connsiteX10" fmla="*/ 1368280 w 6572708"/>
              <a:gd name="connsiteY10" fmla="*/ 6858000 h 6858000"/>
              <a:gd name="connsiteX11" fmla="*/ 0 w 6572708"/>
              <a:gd name="connsiteY11" fmla="*/ 6858000 h 6858000"/>
              <a:gd name="connsiteX12" fmla="*/ 9990 w 6572708"/>
              <a:gd name="connsiteY12" fmla="*/ 6815347 h 6858000"/>
              <a:gd name="connsiteX13" fmla="*/ 11375 w 6572708"/>
              <a:gd name="connsiteY13" fmla="*/ 6764639 h 6858000"/>
              <a:gd name="connsiteX14" fmla="*/ 37994 w 6572708"/>
              <a:gd name="connsiteY14" fmla="*/ 6747193 h 6858000"/>
              <a:gd name="connsiteX15" fmla="*/ 60759 w 6572708"/>
              <a:gd name="connsiteY15" fmla="*/ 6667761 h 6858000"/>
              <a:gd name="connsiteX16" fmla="*/ 44882 w 6572708"/>
              <a:gd name="connsiteY16" fmla="*/ 6635203 h 6858000"/>
              <a:gd name="connsiteX17" fmla="*/ 38884 w 6572708"/>
              <a:gd name="connsiteY17" fmla="*/ 6601215 h 6858000"/>
              <a:gd name="connsiteX18" fmla="*/ 24537 w 6572708"/>
              <a:gd name="connsiteY18" fmla="*/ 6599857 h 6858000"/>
              <a:gd name="connsiteX19" fmla="*/ 30487 w 6572708"/>
              <a:gd name="connsiteY19" fmla="*/ 6582849 h 6858000"/>
              <a:gd name="connsiteX20" fmla="*/ 30797 w 6572708"/>
              <a:gd name="connsiteY20" fmla="*/ 6536021 h 6858000"/>
              <a:gd name="connsiteX21" fmla="*/ 10629 w 6572708"/>
              <a:gd name="connsiteY21" fmla="*/ 6483343 h 6858000"/>
              <a:gd name="connsiteX22" fmla="*/ 16211 w 6572708"/>
              <a:gd name="connsiteY22" fmla="*/ 6402087 h 6858000"/>
              <a:gd name="connsiteX23" fmla="*/ 25932 w 6572708"/>
              <a:gd name="connsiteY23" fmla="*/ 6321765 h 6858000"/>
              <a:gd name="connsiteX24" fmla="*/ 31488 w 6572708"/>
              <a:gd name="connsiteY24" fmla="*/ 6292746 h 6858000"/>
              <a:gd name="connsiteX25" fmla="*/ 32413 w 6572708"/>
              <a:gd name="connsiteY25" fmla="*/ 6240744 h 6858000"/>
              <a:gd name="connsiteX26" fmla="*/ 34430 w 6572708"/>
              <a:gd name="connsiteY26" fmla="*/ 6206738 h 6858000"/>
              <a:gd name="connsiteX27" fmla="*/ 55689 w 6572708"/>
              <a:gd name="connsiteY27" fmla="*/ 6203389 h 6858000"/>
              <a:gd name="connsiteX28" fmla="*/ 63475 w 6572708"/>
              <a:gd name="connsiteY28" fmla="*/ 6172740 h 6858000"/>
              <a:gd name="connsiteX29" fmla="*/ 50070 w 6572708"/>
              <a:gd name="connsiteY29" fmla="*/ 6141398 h 6858000"/>
              <a:gd name="connsiteX30" fmla="*/ 52252 w 6572708"/>
              <a:gd name="connsiteY30" fmla="*/ 6103364 h 6858000"/>
              <a:gd name="connsiteX31" fmla="*/ 53329 w 6572708"/>
              <a:gd name="connsiteY31" fmla="*/ 6080619 h 6858000"/>
              <a:gd name="connsiteX32" fmla="*/ 73573 w 6572708"/>
              <a:gd name="connsiteY32" fmla="*/ 6019868 h 6858000"/>
              <a:gd name="connsiteX33" fmla="*/ 149610 w 6572708"/>
              <a:gd name="connsiteY33" fmla="*/ 5918672 h 6858000"/>
              <a:gd name="connsiteX34" fmla="*/ 160505 w 6572708"/>
              <a:gd name="connsiteY34" fmla="*/ 5887690 h 6858000"/>
              <a:gd name="connsiteX35" fmla="*/ 156200 w 6572708"/>
              <a:gd name="connsiteY35" fmla="*/ 5882649 h 6858000"/>
              <a:gd name="connsiteX36" fmla="*/ 194213 w 6572708"/>
              <a:gd name="connsiteY36" fmla="*/ 5841953 h 6858000"/>
              <a:gd name="connsiteX37" fmla="*/ 203216 w 6572708"/>
              <a:gd name="connsiteY37" fmla="*/ 5777927 h 6858000"/>
              <a:gd name="connsiteX38" fmla="*/ 202536 w 6572708"/>
              <a:gd name="connsiteY38" fmla="*/ 5728879 h 6858000"/>
              <a:gd name="connsiteX39" fmla="*/ 205380 w 6572708"/>
              <a:gd name="connsiteY39" fmla="*/ 5701696 h 6858000"/>
              <a:gd name="connsiteX40" fmla="*/ 203870 w 6572708"/>
              <a:gd name="connsiteY40" fmla="*/ 5681563 h 6858000"/>
              <a:gd name="connsiteX41" fmla="*/ 219294 w 6572708"/>
              <a:gd name="connsiteY41" fmla="*/ 5632219 h 6858000"/>
              <a:gd name="connsiteX42" fmla="*/ 252910 w 6572708"/>
              <a:gd name="connsiteY42" fmla="*/ 5551224 h 6858000"/>
              <a:gd name="connsiteX43" fmla="*/ 258253 w 6572708"/>
              <a:gd name="connsiteY43" fmla="*/ 5533854 h 6858000"/>
              <a:gd name="connsiteX44" fmla="*/ 255640 w 6572708"/>
              <a:gd name="connsiteY44" fmla="*/ 5518422 h 6858000"/>
              <a:gd name="connsiteX45" fmla="*/ 248756 w 6572708"/>
              <a:gd name="connsiteY45" fmla="*/ 5514403 h 6858000"/>
              <a:gd name="connsiteX46" fmla="*/ 250538 w 6572708"/>
              <a:gd name="connsiteY46" fmla="*/ 5504771 h 6858000"/>
              <a:gd name="connsiteX47" fmla="*/ 249507 w 6572708"/>
              <a:gd name="connsiteY47" fmla="*/ 5502102 h 6858000"/>
              <a:gd name="connsiteX48" fmla="*/ 245101 w 6572708"/>
              <a:gd name="connsiteY48" fmla="*/ 5486913 h 6858000"/>
              <a:gd name="connsiteX49" fmla="*/ 273088 w 6572708"/>
              <a:gd name="connsiteY49" fmla="*/ 5457083 h 6858000"/>
              <a:gd name="connsiteX50" fmla="*/ 276759 w 6572708"/>
              <a:gd name="connsiteY50" fmla="*/ 5418245 h 6858000"/>
              <a:gd name="connsiteX51" fmla="*/ 314712 w 6572708"/>
              <a:gd name="connsiteY51" fmla="*/ 5305770 h 6858000"/>
              <a:gd name="connsiteX52" fmla="*/ 320056 w 6572708"/>
              <a:gd name="connsiteY52" fmla="*/ 5298784 h 6858000"/>
              <a:gd name="connsiteX53" fmla="*/ 320763 w 6572708"/>
              <a:gd name="connsiteY53" fmla="*/ 5282149 h 6858000"/>
              <a:gd name="connsiteX54" fmla="*/ 325879 w 6572708"/>
              <a:gd name="connsiteY54" fmla="*/ 5270957 h 6858000"/>
              <a:gd name="connsiteX55" fmla="*/ 318913 w 6572708"/>
              <a:gd name="connsiteY55" fmla="*/ 5268991 h 6858000"/>
              <a:gd name="connsiteX56" fmla="*/ 317758 w 6572708"/>
              <a:gd name="connsiteY56" fmla="*/ 5250149 h 6858000"/>
              <a:gd name="connsiteX57" fmla="*/ 317275 w 6572708"/>
              <a:gd name="connsiteY57" fmla="*/ 5230130 h 6858000"/>
              <a:gd name="connsiteX58" fmla="*/ 329641 w 6572708"/>
              <a:gd name="connsiteY58" fmla="*/ 5216534 h 6858000"/>
              <a:gd name="connsiteX59" fmla="*/ 329088 w 6572708"/>
              <a:gd name="connsiteY59" fmla="*/ 5211732 h 6858000"/>
              <a:gd name="connsiteX60" fmla="*/ 291324 w 6572708"/>
              <a:gd name="connsiteY60" fmla="*/ 5147635 h 6858000"/>
              <a:gd name="connsiteX61" fmla="*/ 299864 w 6572708"/>
              <a:gd name="connsiteY61" fmla="*/ 5063838 h 6858000"/>
              <a:gd name="connsiteX62" fmla="*/ 323140 w 6572708"/>
              <a:gd name="connsiteY62" fmla="*/ 5036513 h 6858000"/>
              <a:gd name="connsiteX63" fmla="*/ 323855 w 6572708"/>
              <a:gd name="connsiteY63" fmla="*/ 4827737 h 6858000"/>
              <a:gd name="connsiteX64" fmla="*/ 333687 w 6572708"/>
              <a:gd name="connsiteY64" fmla="*/ 4774692 h 6858000"/>
              <a:gd name="connsiteX65" fmla="*/ 322637 w 6572708"/>
              <a:gd name="connsiteY65" fmla="*/ 4727427 h 6858000"/>
              <a:gd name="connsiteX66" fmla="*/ 330798 w 6572708"/>
              <a:gd name="connsiteY66" fmla="*/ 4708193 h 6858000"/>
              <a:gd name="connsiteX67" fmla="*/ 332420 w 6572708"/>
              <a:gd name="connsiteY67" fmla="*/ 4704882 h 6858000"/>
              <a:gd name="connsiteX68" fmla="*/ 334216 w 6572708"/>
              <a:gd name="connsiteY68" fmla="*/ 4691500 h 6858000"/>
              <a:gd name="connsiteX69" fmla="*/ 340601 w 6572708"/>
              <a:gd name="connsiteY69" fmla="*/ 4687895 h 6858000"/>
              <a:gd name="connsiteX70" fmla="*/ 347516 w 6572708"/>
              <a:gd name="connsiteY70" fmla="*/ 4667873 h 6858000"/>
              <a:gd name="connsiteX71" fmla="*/ 349175 w 6572708"/>
              <a:gd name="connsiteY71" fmla="*/ 4643189 h 6858000"/>
              <a:gd name="connsiteX72" fmla="*/ 350492 w 6572708"/>
              <a:gd name="connsiteY72" fmla="*/ 4525833 h 6858000"/>
              <a:gd name="connsiteX73" fmla="*/ 355031 w 6572708"/>
              <a:gd name="connsiteY73" fmla="*/ 4455649 h 6858000"/>
              <a:gd name="connsiteX74" fmla="*/ 362651 w 6572708"/>
              <a:gd name="connsiteY74" fmla="*/ 4429036 h 6858000"/>
              <a:gd name="connsiteX75" fmla="*/ 369327 w 6572708"/>
              <a:gd name="connsiteY75" fmla="*/ 4391840 h 6858000"/>
              <a:gd name="connsiteX76" fmla="*/ 371272 w 6572708"/>
              <a:gd name="connsiteY76" fmla="*/ 4358845 h 6858000"/>
              <a:gd name="connsiteX77" fmla="*/ 382342 w 6572708"/>
              <a:gd name="connsiteY77" fmla="*/ 4333764 h 6858000"/>
              <a:gd name="connsiteX78" fmla="*/ 381365 w 6572708"/>
              <a:gd name="connsiteY78" fmla="*/ 4331730 h 6858000"/>
              <a:gd name="connsiteX79" fmla="*/ 364244 w 6572708"/>
              <a:gd name="connsiteY79" fmla="*/ 4309700 h 6858000"/>
              <a:gd name="connsiteX80" fmla="*/ 363377 w 6572708"/>
              <a:gd name="connsiteY80" fmla="*/ 4285388 h 6858000"/>
              <a:gd name="connsiteX81" fmla="*/ 356642 w 6572708"/>
              <a:gd name="connsiteY81" fmla="*/ 4271714 h 6858000"/>
              <a:gd name="connsiteX82" fmla="*/ 357697 w 6572708"/>
              <a:gd name="connsiteY82" fmla="*/ 4266169 h 6858000"/>
              <a:gd name="connsiteX83" fmla="*/ 356998 w 6572708"/>
              <a:gd name="connsiteY83" fmla="*/ 4247672 h 6858000"/>
              <a:gd name="connsiteX84" fmla="*/ 357549 w 6572708"/>
              <a:gd name="connsiteY84" fmla="*/ 4237120 h 6858000"/>
              <a:gd name="connsiteX85" fmla="*/ 358116 w 6572708"/>
              <a:gd name="connsiteY85" fmla="*/ 4232936 h 6858000"/>
              <a:gd name="connsiteX86" fmla="*/ 366243 w 6572708"/>
              <a:gd name="connsiteY86" fmla="*/ 4224051 h 6858000"/>
              <a:gd name="connsiteX87" fmla="*/ 363841 w 6572708"/>
              <a:gd name="connsiteY87" fmla="*/ 4211782 h 6858000"/>
              <a:gd name="connsiteX88" fmla="*/ 372159 w 6572708"/>
              <a:gd name="connsiteY88" fmla="*/ 4198810 h 6858000"/>
              <a:gd name="connsiteX89" fmla="*/ 366211 w 6572708"/>
              <a:gd name="connsiteY89" fmla="*/ 4195262 h 6858000"/>
              <a:gd name="connsiteX90" fmla="*/ 360561 w 6572708"/>
              <a:gd name="connsiteY90" fmla="*/ 4184054 h 6858000"/>
              <a:gd name="connsiteX91" fmla="*/ 373972 w 6572708"/>
              <a:gd name="connsiteY91" fmla="*/ 4155792 h 6858000"/>
              <a:gd name="connsiteX92" fmla="*/ 373150 w 6572708"/>
              <a:gd name="connsiteY92" fmla="*/ 4150364 h 6858000"/>
              <a:gd name="connsiteX93" fmla="*/ 383773 w 6572708"/>
              <a:gd name="connsiteY93" fmla="*/ 4132084 h 6858000"/>
              <a:gd name="connsiteX94" fmla="*/ 389140 w 6572708"/>
              <a:gd name="connsiteY94" fmla="*/ 4115873 h 6858000"/>
              <a:gd name="connsiteX95" fmla="*/ 378846 w 6572708"/>
              <a:gd name="connsiteY95" fmla="*/ 4082551 h 6858000"/>
              <a:gd name="connsiteX96" fmla="*/ 368001 w 6572708"/>
              <a:gd name="connsiteY96" fmla="*/ 3968090 h 6858000"/>
              <a:gd name="connsiteX97" fmla="*/ 372661 w 6572708"/>
              <a:gd name="connsiteY97" fmla="*/ 3881355 h 6858000"/>
              <a:gd name="connsiteX98" fmla="*/ 379210 w 6572708"/>
              <a:gd name="connsiteY98" fmla="*/ 3850569 h 6858000"/>
              <a:gd name="connsiteX99" fmla="*/ 389880 w 6572708"/>
              <a:gd name="connsiteY99" fmla="*/ 3798988 h 6858000"/>
              <a:gd name="connsiteX100" fmla="*/ 409909 w 6572708"/>
              <a:gd name="connsiteY100" fmla="*/ 3760424 h 6858000"/>
              <a:gd name="connsiteX101" fmla="*/ 414051 w 6572708"/>
              <a:gd name="connsiteY101" fmla="*/ 3717298 h 6858000"/>
              <a:gd name="connsiteX102" fmla="*/ 399424 w 6572708"/>
              <a:gd name="connsiteY102" fmla="*/ 3707291 h 6858000"/>
              <a:gd name="connsiteX103" fmla="*/ 394460 w 6572708"/>
              <a:gd name="connsiteY103" fmla="*/ 3673415 h 6858000"/>
              <a:gd name="connsiteX104" fmla="*/ 408918 w 6572708"/>
              <a:gd name="connsiteY104" fmla="*/ 3661155 h 6858000"/>
              <a:gd name="connsiteX105" fmla="*/ 425028 w 6572708"/>
              <a:gd name="connsiteY105" fmla="*/ 3591166 h 6858000"/>
              <a:gd name="connsiteX106" fmla="*/ 430292 w 6572708"/>
              <a:gd name="connsiteY106" fmla="*/ 3550801 h 6858000"/>
              <a:gd name="connsiteX107" fmla="*/ 437149 w 6572708"/>
              <a:gd name="connsiteY107" fmla="*/ 3497399 h 6858000"/>
              <a:gd name="connsiteX108" fmla="*/ 442017 w 6572708"/>
              <a:gd name="connsiteY108" fmla="*/ 3474143 h 6858000"/>
              <a:gd name="connsiteX109" fmla="*/ 437175 w 6572708"/>
              <a:gd name="connsiteY109" fmla="*/ 3463057 h 6858000"/>
              <a:gd name="connsiteX110" fmla="*/ 438483 w 6572708"/>
              <a:gd name="connsiteY110" fmla="*/ 3457563 h 6858000"/>
              <a:gd name="connsiteX111" fmla="*/ 438642 w 6572708"/>
              <a:gd name="connsiteY111" fmla="*/ 3439053 h 6858000"/>
              <a:gd name="connsiteX112" fmla="*/ 439678 w 6572708"/>
              <a:gd name="connsiteY112" fmla="*/ 3428537 h 6858000"/>
              <a:gd name="connsiteX113" fmla="*/ 440437 w 6572708"/>
              <a:gd name="connsiteY113" fmla="*/ 3424381 h 6858000"/>
              <a:gd name="connsiteX114" fmla="*/ 448781 w 6572708"/>
              <a:gd name="connsiteY114" fmla="*/ 3416042 h 6858000"/>
              <a:gd name="connsiteX115" fmla="*/ 448765 w 6572708"/>
              <a:gd name="connsiteY115" fmla="*/ 3414504 h 6858000"/>
              <a:gd name="connsiteX116" fmla="*/ 447134 w 6572708"/>
              <a:gd name="connsiteY116" fmla="*/ 3403498 h 6858000"/>
              <a:gd name="connsiteX117" fmla="*/ 452387 w 6572708"/>
              <a:gd name="connsiteY117" fmla="*/ 3396070 h 6858000"/>
              <a:gd name="connsiteX118" fmla="*/ 453996 w 6572708"/>
              <a:gd name="connsiteY118" fmla="*/ 3389553 h 6858000"/>
              <a:gd name="connsiteX119" fmla="*/ 450265 w 6572708"/>
              <a:gd name="connsiteY119" fmla="*/ 3387098 h 6858000"/>
              <a:gd name="connsiteX120" fmla="*/ 445137 w 6572708"/>
              <a:gd name="connsiteY120" fmla="*/ 3375655 h 6858000"/>
              <a:gd name="connsiteX121" fmla="*/ 453359 w 6572708"/>
              <a:gd name="connsiteY121" fmla="*/ 3367050 h 6858000"/>
              <a:gd name="connsiteX122" fmla="*/ 459842 w 6572708"/>
              <a:gd name="connsiteY122" fmla="*/ 3348005 h 6858000"/>
              <a:gd name="connsiteX123" fmla="*/ 459268 w 6572708"/>
              <a:gd name="connsiteY123" fmla="*/ 3342546 h 6858000"/>
              <a:gd name="connsiteX124" fmla="*/ 470590 w 6572708"/>
              <a:gd name="connsiteY124" fmla="*/ 3324958 h 6858000"/>
              <a:gd name="connsiteX125" fmla="*/ 468579 w 6572708"/>
              <a:gd name="connsiteY125" fmla="*/ 3306990 h 6858000"/>
              <a:gd name="connsiteX126" fmla="*/ 480123 w 6572708"/>
              <a:gd name="connsiteY126" fmla="*/ 3295094 h 6858000"/>
              <a:gd name="connsiteX127" fmla="*/ 482298 w 6572708"/>
              <a:gd name="connsiteY127" fmla="*/ 3293541 h 6858000"/>
              <a:gd name="connsiteX128" fmla="*/ 489102 w 6572708"/>
              <a:gd name="connsiteY128" fmla="*/ 3262198 h 6858000"/>
              <a:gd name="connsiteX129" fmla="*/ 497561 w 6572708"/>
              <a:gd name="connsiteY129" fmla="*/ 3253284 h 6858000"/>
              <a:gd name="connsiteX130" fmla="*/ 522157 w 6572708"/>
              <a:gd name="connsiteY130" fmla="*/ 3192563 h 6858000"/>
              <a:gd name="connsiteX131" fmla="*/ 529302 w 6572708"/>
              <a:gd name="connsiteY131" fmla="*/ 3175520 h 6858000"/>
              <a:gd name="connsiteX132" fmla="*/ 528284 w 6572708"/>
              <a:gd name="connsiteY132" fmla="*/ 3160058 h 6858000"/>
              <a:gd name="connsiteX133" fmla="*/ 521806 w 6572708"/>
              <a:gd name="connsiteY133" fmla="*/ 3155764 h 6858000"/>
              <a:gd name="connsiteX134" fmla="*/ 524589 w 6572708"/>
              <a:gd name="connsiteY134" fmla="*/ 3146261 h 6858000"/>
              <a:gd name="connsiteX135" fmla="*/ 523832 w 6572708"/>
              <a:gd name="connsiteY135" fmla="*/ 3143561 h 6858000"/>
              <a:gd name="connsiteX136" fmla="*/ 520994 w 6572708"/>
              <a:gd name="connsiteY136" fmla="*/ 3128263 h 6858000"/>
              <a:gd name="connsiteX137" fmla="*/ 552091 w 6572708"/>
              <a:gd name="connsiteY137" fmla="*/ 3099818 h 6858000"/>
              <a:gd name="connsiteX138" fmla="*/ 618216 w 6572708"/>
              <a:gd name="connsiteY138" fmla="*/ 2895965 h 6858000"/>
              <a:gd name="connsiteX139" fmla="*/ 724973 w 6572708"/>
              <a:gd name="connsiteY139" fmla="*/ 2755713 h 6858000"/>
              <a:gd name="connsiteX140" fmla="*/ 765538 w 6572708"/>
              <a:gd name="connsiteY140" fmla="*/ 2648081 h 6858000"/>
              <a:gd name="connsiteX141" fmla="*/ 780267 w 6572708"/>
              <a:gd name="connsiteY141" fmla="*/ 2641879 h 6858000"/>
              <a:gd name="connsiteX142" fmla="*/ 790836 w 6572708"/>
              <a:gd name="connsiteY142" fmla="*/ 2632919 h 6858000"/>
              <a:gd name="connsiteX143" fmla="*/ 790328 w 6572708"/>
              <a:gd name="connsiteY143" fmla="*/ 2631229 h 6858000"/>
              <a:gd name="connsiteX144" fmla="*/ 797257 w 6572708"/>
              <a:gd name="connsiteY144" fmla="*/ 2619054 h 6858000"/>
              <a:gd name="connsiteX145" fmla="*/ 802383 w 6572708"/>
              <a:gd name="connsiteY145" fmla="*/ 2617568 h 6858000"/>
              <a:gd name="connsiteX146" fmla="*/ 808267 w 6572708"/>
              <a:gd name="connsiteY146" fmla="*/ 2609586 h 6858000"/>
              <a:gd name="connsiteX147" fmla="*/ 822908 w 6572708"/>
              <a:gd name="connsiteY147" fmla="*/ 2594856 h 6858000"/>
              <a:gd name="connsiteX148" fmla="*/ 822791 w 6572708"/>
              <a:gd name="connsiteY148" fmla="*/ 2591164 h 6858000"/>
              <a:gd name="connsiteX149" fmla="*/ 840423 w 6572708"/>
              <a:gd name="connsiteY149" fmla="*/ 2567492 h 6858000"/>
              <a:gd name="connsiteX150" fmla="*/ 839313 w 6572708"/>
              <a:gd name="connsiteY150" fmla="*/ 2566722 h 6858000"/>
              <a:gd name="connsiteX151" fmla="*/ 838361 w 6572708"/>
              <a:gd name="connsiteY151" fmla="*/ 2558109 h 6858000"/>
              <a:gd name="connsiteX152" fmla="*/ 839637 w 6572708"/>
              <a:gd name="connsiteY152" fmla="*/ 2542662 h 6858000"/>
              <a:gd name="connsiteX153" fmla="*/ 825800 w 6572708"/>
              <a:gd name="connsiteY153" fmla="*/ 2501548 h 6858000"/>
              <a:gd name="connsiteX154" fmla="*/ 844035 w 6572708"/>
              <a:gd name="connsiteY154" fmla="*/ 2476819 h 6858000"/>
              <a:gd name="connsiteX155" fmla="*/ 846972 w 6572708"/>
              <a:gd name="connsiteY155" fmla="*/ 2471590 h 6858000"/>
              <a:gd name="connsiteX156" fmla="*/ 846730 w 6572708"/>
              <a:gd name="connsiteY156" fmla="*/ 2471378 h 6858000"/>
              <a:gd name="connsiteX157" fmla="*/ 849228 w 6572708"/>
              <a:gd name="connsiteY157" fmla="*/ 2465654 h 6858000"/>
              <a:gd name="connsiteX158" fmla="*/ 852330 w 6572708"/>
              <a:gd name="connsiteY158" fmla="*/ 2462052 h 6858000"/>
              <a:gd name="connsiteX159" fmla="*/ 858029 w 6572708"/>
              <a:gd name="connsiteY159" fmla="*/ 2451906 h 6858000"/>
              <a:gd name="connsiteX160" fmla="*/ 857986 w 6572708"/>
              <a:gd name="connsiteY160" fmla="*/ 2447716 h 6858000"/>
              <a:gd name="connsiteX161" fmla="*/ 855075 w 6572708"/>
              <a:gd name="connsiteY161" fmla="*/ 2445047 h 6858000"/>
              <a:gd name="connsiteX162" fmla="*/ 856006 w 6572708"/>
              <a:gd name="connsiteY162" fmla="*/ 2444265 h 6858000"/>
              <a:gd name="connsiteX163" fmla="*/ 856444 w 6572708"/>
              <a:gd name="connsiteY163" fmla="*/ 2421759 h 6858000"/>
              <a:gd name="connsiteX164" fmla="*/ 868981 w 6572708"/>
              <a:gd name="connsiteY164" fmla="*/ 2375200 h 6858000"/>
              <a:gd name="connsiteX165" fmla="*/ 880811 w 6572708"/>
              <a:gd name="connsiteY165" fmla="*/ 2350147 h 6858000"/>
              <a:gd name="connsiteX166" fmla="*/ 908124 w 6572708"/>
              <a:gd name="connsiteY166" fmla="*/ 2279761 h 6858000"/>
              <a:gd name="connsiteX167" fmla="*/ 931678 w 6572708"/>
              <a:gd name="connsiteY167" fmla="*/ 2207772 h 6858000"/>
              <a:gd name="connsiteX168" fmla="*/ 921761 w 6572708"/>
              <a:gd name="connsiteY168" fmla="*/ 2164302 h 6858000"/>
              <a:gd name="connsiteX169" fmla="*/ 923058 w 6572708"/>
              <a:gd name="connsiteY169" fmla="*/ 2160162 h 6858000"/>
              <a:gd name="connsiteX170" fmla="*/ 931663 w 6572708"/>
              <a:gd name="connsiteY170" fmla="*/ 2151458 h 6858000"/>
              <a:gd name="connsiteX171" fmla="*/ 935730 w 6572708"/>
              <a:gd name="connsiteY171" fmla="*/ 2148616 h 6858000"/>
              <a:gd name="connsiteX172" fmla="*/ 939910 w 6572708"/>
              <a:gd name="connsiteY172" fmla="*/ 2143540 h 6858000"/>
              <a:gd name="connsiteX173" fmla="*/ 939746 w 6572708"/>
              <a:gd name="connsiteY173" fmla="*/ 2143278 h 6858000"/>
              <a:gd name="connsiteX174" fmla="*/ 944182 w 6572708"/>
              <a:gd name="connsiteY174" fmla="*/ 2138791 h 6858000"/>
              <a:gd name="connsiteX175" fmla="*/ 969240 w 6572708"/>
              <a:gd name="connsiteY175" fmla="*/ 2118565 h 6858000"/>
              <a:gd name="connsiteX176" fmla="*/ 969333 w 6572708"/>
              <a:gd name="connsiteY176" fmla="*/ 2074914 h 6858000"/>
              <a:gd name="connsiteX177" fmla="*/ 975462 w 6572708"/>
              <a:gd name="connsiteY177" fmla="*/ 2059981 h 6858000"/>
              <a:gd name="connsiteX178" fmla="*/ 977313 w 6572708"/>
              <a:gd name="connsiteY178" fmla="*/ 2051279 h 6858000"/>
              <a:gd name="connsiteX179" fmla="*/ 976512 w 6572708"/>
              <a:gd name="connsiteY179" fmla="*/ 2050269 h 6858000"/>
              <a:gd name="connsiteX180" fmla="*/ 1000665 w 6572708"/>
              <a:gd name="connsiteY180" fmla="*/ 2030946 h 6858000"/>
              <a:gd name="connsiteX181" fmla="*/ 1001735 w 6572708"/>
              <a:gd name="connsiteY181" fmla="*/ 2027284 h 6858000"/>
              <a:gd name="connsiteX182" fmla="*/ 1020214 w 6572708"/>
              <a:gd name="connsiteY182" fmla="*/ 2016095 h 6858000"/>
              <a:gd name="connsiteX183" fmla="*/ 1028302 w 6572708"/>
              <a:gd name="connsiteY183" fmla="*/ 2009567 h 6858000"/>
              <a:gd name="connsiteX184" fmla="*/ 1033598 w 6572708"/>
              <a:gd name="connsiteY184" fmla="*/ 2009267 h 6858000"/>
              <a:gd name="connsiteX185" fmla="*/ 1044008 w 6572708"/>
              <a:gd name="connsiteY185" fmla="*/ 1998844 h 6858000"/>
              <a:gd name="connsiteX186" fmla="*/ 1044069 w 6572708"/>
              <a:gd name="connsiteY186" fmla="*/ 1997063 h 6858000"/>
              <a:gd name="connsiteX187" fmla="*/ 1056878 w 6572708"/>
              <a:gd name="connsiteY187" fmla="*/ 1990634 h 6858000"/>
              <a:gd name="connsiteX188" fmla="*/ 1072722 w 6572708"/>
              <a:gd name="connsiteY188" fmla="*/ 1987868 h 6858000"/>
              <a:gd name="connsiteX189" fmla="*/ 1145252 w 6572708"/>
              <a:gd name="connsiteY189" fmla="*/ 1891028 h 6858000"/>
              <a:gd name="connsiteX190" fmla="*/ 1226890 w 6572708"/>
              <a:gd name="connsiteY190" fmla="*/ 1845992 h 6858000"/>
              <a:gd name="connsiteX191" fmla="*/ 1323685 w 6572708"/>
              <a:gd name="connsiteY191" fmla="*/ 1758717 h 6858000"/>
              <a:gd name="connsiteX192" fmla="*/ 1398273 w 6572708"/>
              <a:gd name="connsiteY192" fmla="*/ 1627389 h 6858000"/>
              <a:gd name="connsiteX193" fmla="*/ 1417786 w 6572708"/>
              <a:gd name="connsiteY193" fmla="*/ 1591233 h 6858000"/>
              <a:gd name="connsiteX194" fmla="*/ 1456144 w 6572708"/>
              <a:gd name="connsiteY194" fmla="*/ 1570271 h 6858000"/>
              <a:gd name="connsiteX195" fmla="*/ 1458351 w 6572708"/>
              <a:gd name="connsiteY195" fmla="*/ 1554550 h 6858000"/>
              <a:gd name="connsiteX196" fmla="*/ 1458500 w 6572708"/>
              <a:gd name="connsiteY196" fmla="*/ 1551719 h 6858000"/>
              <a:gd name="connsiteX197" fmla="*/ 1464150 w 6572708"/>
              <a:gd name="connsiteY197" fmla="*/ 1542986 h 6858000"/>
              <a:gd name="connsiteX198" fmla="*/ 1459426 w 6572708"/>
              <a:gd name="connsiteY198" fmla="*/ 1537283 h 6858000"/>
              <a:gd name="connsiteX199" fmla="*/ 1463401 w 6572708"/>
              <a:gd name="connsiteY199" fmla="*/ 1521818 h 6858000"/>
              <a:gd name="connsiteX200" fmla="*/ 1475565 w 6572708"/>
              <a:gd name="connsiteY200" fmla="*/ 1506648 h 6858000"/>
              <a:gd name="connsiteX201" fmla="*/ 1540362 w 6572708"/>
              <a:gd name="connsiteY201" fmla="*/ 1438265 h 6858000"/>
              <a:gd name="connsiteX202" fmla="*/ 1575141 w 6572708"/>
              <a:gd name="connsiteY202" fmla="*/ 1395238 h 6858000"/>
              <a:gd name="connsiteX203" fmla="*/ 1582090 w 6572708"/>
              <a:gd name="connsiteY203" fmla="*/ 1375575 h 6858000"/>
              <a:gd name="connsiteX204" fmla="*/ 1596005 w 6572708"/>
              <a:gd name="connsiteY204" fmla="*/ 1350347 h 6858000"/>
              <a:gd name="connsiteX205" fmla="*/ 1615711 w 6572708"/>
              <a:gd name="connsiteY205" fmla="*/ 1303251 h 6858000"/>
              <a:gd name="connsiteX206" fmla="*/ 1650622 w 6572708"/>
              <a:gd name="connsiteY206" fmla="*/ 1244447 h 6858000"/>
              <a:gd name="connsiteX207" fmla="*/ 1702792 w 6572708"/>
              <a:gd name="connsiteY207" fmla="*/ 1215797 h 6858000"/>
              <a:gd name="connsiteX208" fmla="*/ 1700885 w 6572708"/>
              <a:gd name="connsiteY208" fmla="*/ 1209814 h 6858000"/>
              <a:gd name="connsiteX209" fmla="*/ 1723848 w 6572708"/>
              <a:gd name="connsiteY209" fmla="*/ 1183123 h 6858000"/>
              <a:gd name="connsiteX210" fmla="*/ 1759968 w 6572708"/>
              <a:gd name="connsiteY210" fmla="*/ 1166871 h 6858000"/>
              <a:gd name="connsiteX211" fmla="*/ 1767742 w 6572708"/>
              <a:gd name="connsiteY211" fmla="*/ 1158484 h 6858000"/>
              <a:gd name="connsiteX212" fmla="*/ 1773870 w 6572708"/>
              <a:gd name="connsiteY212" fmla="*/ 1125979 h 6858000"/>
              <a:gd name="connsiteX213" fmla="*/ 1767392 w 6572708"/>
              <a:gd name="connsiteY213" fmla="*/ 1121685 h 6858000"/>
              <a:gd name="connsiteX214" fmla="*/ 1770175 w 6572708"/>
              <a:gd name="connsiteY214" fmla="*/ 1112182 h 6858000"/>
              <a:gd name="connsiteX215" fmla="*/ 1769418 w 6572708"/>
              <a:gd name="connsiteY215" fmla="*/ 1109483 h 6858000"/>
              <a:gd name="connsiteX216" fmla="*/ 1766580 w 6572708"/>
              <a:gd name="connsiteY216" fmla="*/ 1094184 h 6858000"/>
              <a:gd name="connsiteX217" fmla="*/ 1797677 w 6572708"/>
              <a:gd name="connsiteY217" fmla="*/ 1065740 h 6858000"/>
              <a:gd name="connsiteX218" fmla="*/ 1805371 w 6572708"/>
              <a:gd name="connsiteY218" fmla="*/ 1027273 h 6858000"/>
              <a:gd name="connsiteX219" fmla="*/ 1882128 w 6572708"/>
              <a:gd name="connsiteY219" fmla="*/ 887059 h 6858000"/>
              <a:gd name="connsiteX220" fmla="*/ 1922110 w 6572708"/>
              <a:gd name="connsiteY220" fmla="*/ 824781 h 6858000"/>
              <a:gd name="connsiteX221" fmla="*/ 1970558 w 6572708"/>
              <a:gd name="connsiteY221" fmla="*/ 721635 h 6858000"/>
              <a:gd name="connsiteX222" fmla="*/ 1974257 w 6572708"/>
              <a:gd name="connsiteY222" fmla="*/ 713733 h 6858000"/>
              <a:gd name="connsiteX223" fmla="*/ 1971701 w 6572708"/>
              <a:gd name="connsiteY223" fmla="*/ 704563 h 6858000"/>
              <a:gd name="connsiteX224" fmla="*/ 1966819 w 6572708"/>
              <a:gd name="connsiteY224" fmla="*/ 628924 h 6858000"/>
              <a:gd name="connsiteX225" fmla="*/ 1956004 w 6572708"/>
              <a:gd name="connsiteY225" fmla="*/ 621102 h 6858000"/>
              <a:gd name="connsiteX226" fmla="*/ 1948613 w 6572708"/>
              <a:gd name="connsiteY226" fmla="*/ 609156 h 6858000"/>
              <a:gd name="connsiteX227" fmla="*/ 1949145 w 6572708"/>
              <a:gd name="connsiteY227" fmla="*/ 606753 h 6858000"/>
              <a:gd name="connsiteX228" fmla="*/ 1944819 w 6572708"/>
              <a:gd name="connsiteY228" fmla="*/ 590072 h 6858000"/>
              <a:gd name="connsiteX229" fmla="*/ 1941001 w 6572708"/>
              <a:gd name="connsiteY229" fmla="*/ 588296 h 6858000"/>
              <a:gd name="connsiteX230" fmla="*/ 1937134 w 6572708"/>
              <a:gd name="connsiteY230" fmla="*/ 577443 h 6858000"/>
              <a:gd name="connsiteX231" fmla="*/ 1927092 w 6572708"/>
              <a:gd name="connsiteY231" fmla="*/ 557642 h 6858000"/>
              <a:gd name="connsiteX232" fmla="*/ 1927484 w 6572708"/>
              <a:gd name="connsiteY232" fmla="*/ 552451 h 6858000"/>
              <a:gd name="connsiteX233" fmla="*/ 1915874 w 6572708"/>
              <a:gd name="connsiteY233" fmla="*/ 520271 h 6858000"/>
              <a:gd name="connsiteX234" fmla="*/ 1916793 w 6572708"/>
              <a:gd name="connsiteY234" fmla="*/ 519123 h 6858000"/>
              <a:gd name="connsiteX235" fmla="*/ 1918236 w 6572708"/>
              <a:gd name="connsiteY235" fmla="*/ 506970 h 6858000"/>
              <a:gd name="connsiteX236" fmla="*/ 1918529 w 6572708"/>
              <a:gd name="connsiteY236" fmla="*/ 485354 h 6858000"/>
              <a:gd name="connsiteX237" fmla="*/ 1932556 w 6572708"/>
              <a:gd name="connsiteY237" fmla="*/ 426779 h 6858000"/>
              <a:gd name="connsiteX238" fmla="*/ 1920572 w 6572708"/>
              <a:gd name="connsiteY238" fmla="*/ 393150 h 6858000"/>
              <a:gd name="connsiteX239" fmla="*/ 1918744 w 6572708"/>
              <a:gd name="connsiteY239" fmla="*/ 385981 h 6858000"/>
              <a:gd name="connsiteX240" fmla="*/ 1918949 w 6572708"/>
              <a:gd name="connsiteY240" fmla="*/ 385674 h 6858000"/>
              <a:gd name="connsiteX241" fmla="*/ 1917499 w 6572708"/>
              <a:gd name="connsiteY241" fmla="*/ 377782 h 6858000"/>
              <a:gd name="connsiteX242" fmla="*/ 1915412 w 6572708"/>
              <a:gd name="connsiteY242" fmla="*/ 372914 h 6858000"/>
              <a:gd name="connsiteX243" fmla="*/ 1911865 w 6572708"/>
              <a:gd name="connsiteY243" fmla="*/ 359009 h 6858000"/>
              <a:gd name="connsiteX244" fmla="*/ 1912244 w 6572708"/>
              <a:gd name="connsiteY244" fmla="*/ 353121 h 6858000"/>
              <a:gd name="connsiteX245" fmla="*/ 1933610 w 6572708"/>
              <a:gd name="connsiteY245" fmla="*/ 297387 h 6858000"/>
              <a:gd name="connsiteX246" fmla="*/ 1939454 w 6572708"/>
              <a:gd name="connsiteY246" fmla="*/ 194719 h 6858000"/>
              <a:gd name="connsiteX247" fmla="*/ 1942001 w 6572708"/>
              <a:gd name="connsiteY247" fmla="*/ 93227 h 6858000"/>
              <a:gd name="connsiteX248" fmla="*/ 1941351 w 6572708"/>
              <a:gd name="connsiteY248" fmla="*/ 56555 h 6858000"/>
              <a:gd name="connsiteX249" fmla="*/ 1950955 w 6572708"/>
              <a:gd name="connsiteY249" fmla="*/ 5312 h 6858000"/>
              <a:gd name="connsiteX250" fmla="*/ 1949546 w 6572708"/>
              <a:gd name="connsiteY250" fmla="*/ 0 h 6858000"/>
              <a:gd name="connsiteX0" fmla="*/ 1949546 w 6572708"/>
              <a:gd name="connsiteY0" fmla="*/ 0 h 6858000"/>
              <a:gd name="connsiteX1" fmla="*/ 3317827 w 6572708"/>
              <a:gd name="connsiteY1" fmla="*/ 0 h 6858000"/>
              <a:gd name="connsiteX2" fmla="*/ 3831783 w 6572708"/>
              <a:gd name="connsiteY2" fmla="*/ 0 h 6858000"/>
              <a:gd name="connsiteX3" fmla="*/ 4727719 w 6572708"/>
              <a:gd name="connsiteY3" fmla="*/ 0 h 6858000"/>
              <a:gd name="connsiteX4" fmla="*/ 6096000 w 6572708"/>
              <a:gd name="connsiteY4" fmla="*/ 0 h 6858000"/>
              <a:gd name="connsiteX5" fmla="*/ 6572708 w 6572708"/>
              <a:gd name="connsiteY5" fmla="*/ 0 h 6858000"/>
              <a:gd name="connsiteX6" fmla="*/ 6572708 w 6572708"/>
              <a:gd name="connsiteY6" fmla="*/ 6858000 h 6858000"/>
              <a:gd name="connsiteX7" fmla="*/ 6096000 w 6572708"/>
              <a:gd name="connsiteY7" fmla="*/ 6858000 h 6858000"/>
              <a:gd name="connsiteX8" fmla="*/ 4727719 w 6572708"/>
              <a:gd name="connsiteY8" fmla="*/ 6858000 h 6858000"/>
              <a:gd name="connsiteX9" fmla="*/ 3831783 w 6572708"/>
              <a:gd name="connsiteY9" fmla="*/ 6858000 h 6858000"/>
              <a:gd name="connsiteX10" fmla="*/ 1368280 w 6572708"/>
              <a:gd name="connsiteY10" fmla="*/ 6858000 h 6858000"/>
              <a:gd name="connsiteX11" fmla="*/ 0 w 6572708"/>
              <a:gd name="connsiteY11" fmla="*/ 6858000 h 6858000"/>
              <a:gd name="connsiteX12" fmla="*/ 9990 w 6572708"/>
              <a:gd name="connsiteY12" fmla="*/ 6815347 h 6858000"/>
              <a:gd name="connsiteX13" fmla="*/ 11375 w 6572708"/>
              <a:gd name="connsiteY13" fmla="*/ 6764639 h 6858000"/>
              <a:gd name="connsiteX14" fmla="*/ 37994 w 6572708"/>
              <a:gd name="connsiteY14" fmla="*/ 6747193 h 6858000"/>
              <a:gd name="connsiteX15" fmla="*/ 60759 w 6572708"/>
              <a:gd name="connsiteY15" fmla="*/ 6667761 h 6858000"/>
              <a:gd name="connsiteX16" fmla="*/ 44882 w 6572708"/>
              <a:gd name="connsiteY16" fmla="*/ 6635203 h 6858000"/>
              <a:gd name="connsiteX17" fmla="*/ 38884 w 6572708"/>
              <a:gd name="connsiteY17" fmla="*/ 6601215 h 6858000"/>
              <a:gd name="connsiteX18" fmla="*/ 24537 w 6572708"/>
              <a:gd name="connsiteY18" fmla="*/ 6599857 h 6858000"/>
              <a:gd name="connsiteX19" fmla="*/ 30487 w 6572708"/>
              <a:gd name="connsiteY19" fmla="*/ 6582849 h 6858000"/>
              <a:gd name="connsiteX20" fmla="*/ 30797 w 6572708"/>
              <a:gd name="connsiteY20" fmla="*/ 6536021 h 6858000"/>
              <a:gd name="connsiteX21" fmla="*/ 10629 w 6572708"/>
              <a:gd name="connsiteY21" fmla="*/ 6483343 h 6858000"/>
              <a:gd name="connsiteX22" fmla="*/ 16211 w 6572708"/>
              <a:gd name="connsiteY22" fmla="*/ 6402087 h 6858000"/>
              <a:gd name="connsiteX23" fmla="*/ 25932 w 6572708"/>
              <a:gd name="connsiteY23" fmla="*/ 6321765 h 6858000"/>
              <a:gd name="connsiteX24" fmla="*/ 31488 w 6572708"/>
              <a:gd name="connsiteY24" fmla="*/ 6292746 h 6858000"/>
              <a:gd name="connsiteX25" fmla="*/ 32413 w 6572708"/>
              <a:gd name="connsiteY25" fmla="*/ 6240744 h 6858000"/>
              <a:gd name="connsiteX26" fmla="*/ 34430 w 6572708"/>
              <a:gd name="connsiteY26" fmla="*/ 6206738 h 6858000"/>
              <a:gd name="connsiteX27" fmla="*/ 55689 w 6572708"/>
              <a:gd name="connsiteY27" fmla="*/ 6203389 h 6858000"/>
              <a:gd name="connsiteX28" fmla="*/ 63475 w 6572708"/>
              <a:gd name="connsiteY28" fmla="*/ 6172740 h 6858000"/>
              <a:gd name="connsiteX29" fmla="*/ 50070 w 6572708"/>
              <a:gd name="connsiteY29" fmla="*/ 6141398 h 6858000"/>
              <a:gd name="connsiteX30" fmla="*/ 52252 w 6572708"/>
              <a:gd name="connsiteY30" fmla="*/ 6103364 h 6858000"/>
              <a:gd name="connsiteX31" fmla="*/ 53329 w 6572708"/>
              <a:gd name="connsiteY31" fmla="*/ 6080619 h 6858000"/>
              <a:gd name="connsiteX32" fmla="*/ 73573 w 6572708"/>
              <a:gd name="connsiteY32" fmla="*/ 6019868 h 6858000"/>
              <a:gd name="connsiteX33" fmla="*/ 149610 w 6572708"/>
              <a:gd name="connsiteY33" fmla="*/ 5918672 h 6858000"/>
              <a:gd name="connsiteX34" fmla="*/ 160505 w 6572708"/>
              <a:gd name="connsiteY34" fmla="*/ 5887690 h 6858000"/>
              <a:gd name="connsiteX35" fmla="*/ 156200 w 6572708"/>
              <a:gd name="connsiteY35" fmla="*/ 5882649 h 6858000"/>
              <a:gd name="connsiteX36" fmla="*/ 194213 w 6572708"/>
              <a:gd name="connsiteY36" fmla="*/ 5841953 h 6858000"/>
              <a:gd name="connsiteX37" fmla="*/ 203216 w 6572708"/>
              <a:gd name="connsiteY37" fmla="*/ 5777927 h 6858000"/>
              <a:gd name="connsiteX38" fmla="*/ 202536 w 6572708"/>
              <a:gd name="connsiteY38" fmla="*/ 5728879 h 6858000"/>
              <a:gd name="connsiteX39" fmla="*/ 205380 w 6572708"/>
              <a:gd name="connsiteY39" fmla="*/ 5701696 h 6858000"/>
              <a:gd name="connsiteX40" fmla="*/ 203870 w 6572708"/>
              <a:gd name="connsiteY40" fmla="*/ 5681563 h 6858000"/>
              <a:gd name="connsiteX41" fmla="*/ 219294 w 6572708"/>
              <a:gd name="connsiteY41" fmla="*/ 5632219 h 6858000"/>
              <a:gd name="connsiteX42" fmla="*/ 252910 w 6572708"/>
              <a:gd name="connsiteY42" fmla="*/ 5551224 h 6858000"/>
              <a:gd name="connsiteX43" fmla="*/ 258253 w 6572708"/>
              <a:gd name="connsiteY43" fmla="*/ 5533854 h 6858000"/>
              <a:gd name="connsiteX44" fmla="*/ 255640 w 6572708"/>
              <a:gd name="connsiteY44" fmla="*/ 5518422 h 6858000"/>
              <a:gd name="connsiteX45" fmla="*/ 248756 w 6572708"/>
              <a:gd name="connsiteY45" fmla="*/ 5514403 h 6858000"/>
              <a:gd name="connsiteX46" fmla="*/ 250538 w 6572708"/>
              <a:gd name="connsiteY46" fmla="*/ 5504771 h 6858000"/>
              <a:gd name="connsiteX47" fmla="*/ 249507 w 6572708"/>
              <a:gd name="connsiteY47" fmla="*/ 5502102 h 6858000"/>
              <a:gd name="connsiteX48" fmla="*/ 245101 w 6572708"/>
              <a:gd name="connsiteY48" fmla="*/ 5486913 h 6858000"/>
              <a:gd name="connsiteX49" fmla="*/ 273088 w 6572708"/>
              <a:gd name="connsiteY49" fmla="*/ 5457083 h 6858000"/>
              <a:gd name="connsiteX50" fmla="*/ 276759 w 6572708"/>
              <a:gd name="connsiteY50" fmla="*/ 5418245 h 6858000"/>
              <a:gd name="connsiteX51" fmla="*/ 314712 w 6572708"/>
              <a:gd name="connsiteY51" fmla="*/ 5305770 h 6858000"/>
              <a:gd name="connsiteX52" fmla="*/ 320056 w 6572708"/>
              <a:gd name="connsiteY52" fmla="*/ 5298784 h 6858000"/>
              <a:gd name="connsiteX53" fmla="*/ 320763 w 6572708"/>
              <a:gd name="connsiteY53" fmla="*/ 5282149 h 6858000"/>
              <a:gd name="connsiteX54" fmla="*/ 325879 w 6572708"/>
              <a:gd name="connsiteY54" fmla="*/ 5270957 h 6858000"/>
              <a:gd name="connsiteX55" fmla="*/ 318913 w 6572708"/>
              <a:gd name="connsiteY55" fmla="*/ 5268991 h 6858000"/>
              <a:gd name="connsiteX56" fmla="*/ 317758 w 6572708"/>
              <a:gd name="connsiteY56" fmla="*/ 5250149 h 6858000"/>
              <a:gd name="connsiteX57" fmla="*/ 317275 w 6572708"/>
              <a:gd name="connsiteY57" fmla="*/ 5230130 h 6858000"/>
              <a:gd name="connsiteX58" fmla="*/ 329641 w 6572708"/>
              <a:gd name="connsiteY58" fmla="*/ 5216534 h 6858000"/>
              <a:gd name="connsiteX59" fmla="*/ 329088 w 6572708"/>
              <a:gd name="connsiteY59" fmla="*/ 5211732 h 6858000"/>
              <a:gd name="connsiteX60" fmla="*/ 291324 w 6572708"/>
              <a:gd name="connsiteY60" fmla="*/ 5147635 h 6858000"/>
              <a:gd name="connsiteX61" fmla="*/ 299864 w 6572708"/>
              <a:gd name="connsiteY61" fmla="*/ 5063838 h 6858000"/>
              <a:gd name="connsiteX62" fmla="*/ 323140 w 6572708"/>
              <a:gd name="connsiteY62" fmla="*/ 5036513 h 6858000"/>
              <a:gd name="connsiteX63" fmla="*/ 323855 w 6572708"/>
              <a:gd name="connsiteY63" fmla="*/ 4827737 h 6858000"/>
              <a:gd name="connsiteX64" fmla="*/ 333687 w 6572708"/>
              <a:gd name="connsiteY64" fmla="*/ 4774692 h 6858000"/>
              <a:gd name="connsiteX65" fmla="*/ 322637 w 6572708"/>
              <a:gd name="connsiteY65" fmla="*/ 4727427 h 6858000"/>
              <a:gd name="connsiteX66" fmla="*/ 330798 w 6572708"/>
              <a:gd name="connsiteY66" fmla="*/ 4708193 h 6858000"/>
              <a:gd name="connsiteX67" fmla="*/ 332420 w 6572708"/>
              <a:gd name="connsiteY67" fmla="*/ 4704882 h 6858000"/>
              <a:gd name="connsiteX68" fmla="*/ 334216 w 6572708"/>
              <a:gd name="connsiteY68" fmla="*/ 4691500 h 6858000"/>
              <a:gd name="connsiteX69" fmla="*/ 340601 w 6572708"/>
              <a:gd name="connsiteY69" fmla="*/ 4687895 h 6858000"/>
              <a:gd name="connsiteX70" fmla="*/ 347516 w 6572708"/>
              <a:gd name="connsiteY70" fmla="*/ 4667873 h 6858000"/>
              <a:gd name="connsiteX71" fmla="*/ 349175 w 6572708"/>
              <a:gd name="connsiteY71" fmla="*/ 4643189 h 6858000"/>
              <a:gd name="connsiteX72" fmla="*/ 350492 w 6572708"/>
              <a:gd name="connsiteY72" fmla="*/ 4525833 h 6858000"/>
              <a:gd name="connsiteX73" fmla="*/ 355031 w 6572708"/>
              <a:gd name="connsiteY73" fmla="*/ 4455649 h 6858000"/>
              <a:gd name="connsiteX74" fmla="*/ 362651 w 6572708"/>
              <a:gd name="connsiteY74" fmla="*/ 4429036 h 6858000"/>
              <a:gd name="connsiteX75" fmla="*/ 369327 w 6572708"/>
              <a:gd name="connsiteY75" fmla="*/ 4391840 h 6858000"/>
              <a:gd name="connsiteX76" fmla="*/ 371272 w 6572708"/>
              <a:gd name="connsiteY76" fmla="*/ 4358845 h 6858000"/>
              <a:gd name="connsiteX77" fmla="*/ 382342 w 6572708"/>
              <a:gd name="connsiteY77" fmla="*/ 4333764 h 6858000"/>
              <a:gd name="connsiteX78" fmla="*/ 381365 w 6572708"/>
              <a:gd name="connsiteY78" fmla="*/ 4331730 h 6858000"/>
              <a:gd name="connsiteX79" fmla="*/ 364244 w 6572708"/>
              <a:gd name="connsiteY79" fmla="*/ 4309700 h 6858000"/>
              <a:gd name="connsiteX80" fmla="*/ 363377 w 6572708"/>
              <a:gd name="connsiteY80" fmla="*/ 4285388 h 6858000"/>
              <a:gd name="connsiteX81" fmla="*/ 357697 w 6572708"/>
              <a:gd name="connsiteY81" fmla="*/ 4266169 h 6858000"/>
              <a:gd name="connsiteX82" fmla="*/ 356998 w 6572708"/>
              <a:gd name="connsiteY82" fmla="*/ 4247672 h 6858000"/>
              <a:gd name="connsiteX83" fmla="*/ 357549 w 6572708"/>
              <a:gd name="connsiteY83" fmla="*/ 4237120 h 6858000"/>
              <a:gd name="connsiteX84" fmla="*/ 358116 w 6572708"/>
              <a:gd name="connsiteY84" fmla="*/ 4232936 h 6858000"/>
              <a:gd name="connsiteX85" fmla="*/ 366243 w 6572708"/>
              <a:gd name="connsiteY85" fmla="*/ 4224051 h 6858000"/>
              <a:gd name="connsiteX86" fmla="*/ 363841 w 6572708"/>
              <a:gd name="connsiteY86" fmla="*/ 4211782 h 6858000"/>
              <a:gd name="connsiteX87" fmla="*/ 372159 w 6572708"/>
              <a:gd name="connsiteY87" fmla="*/ 4198810 h 6858000"/>
              <a:gd name="connsiteX88" fmla="*/ 366211 w 6572708"/>
              <a:gd name="connsiteY88" fmla="*/ 4195262 h 6858000"/>
              <a:gd name="connsiteX89" fmla="*/ 360561 w 6572708"/>
              <a:gd name="connsiteY89" fmla="*/ 4184054 h 6858000"/>
              <a:gd name="connsiteX90" fmla="*/ 373972 w 6572708"/>
              <a:gd name="connsiteY90" fmla="*/ 4155792 h 6858000"/>
              <a:gd name="connsiteX91" fmla="*/ 373150 w 6572708"/>
              <a:gd name="connsiteY91" fmla="*/ 4150364 h 6858000"/>
              <a:gd name="connsiteX92" fmla="*/ 383773 w 6572708"/>
              <a:gd name="connsiteY92" fmla="*/ 4132084 h 6858000"/>
              <a:gd name="connsiteX93" fmla="*/ 389140 w 6572708"/>
              <a:gd name="connsiteY93" fmla="*/ 4115873 h 6858000"/>
              <a:gd name="connsiteX94" fmla="*/ 378846 w 6572708"/>
              <a:gd name="connsiteY94" fmla="*/ 4082551 h 6858000"/>
              <a:gd name="connsiteX95" fmla="*/ 368001 w 6572708"/>
              <a:gd name="connsiteY95" fmla="*/ 3968090 h 6858000"/>
              <a:gd name="connsiteX96" fmla="*/ 372661 w 6572708"/>
              <a:gd name="connsiteY96" fmla="*/ 3881355 h 6858000"/>
              <a:gd name="connsiteX97" fmla="*/ 379210 w 6572708"/>
              <a:gd name="connsiteY97" fmla="*/ 3850569 h 6858000"/>
              <a:gd name="connsiteX98" fmla="*/ 389880 w 6572708"/>
              <a:gd name="connsiteY98" fmla="*/ 3798988 h 6858000"/>
              <a:gd name="connsiteX99" fmla="*/ 409909 w 6572708"/>
              <a:gd name="connsiteY99" fmla="*/ 3760424 h 6858000"/>
              <a:gd name="connsiteX100" fmla="*/ 414051 w 6572708"/>
              <a:gd name="connsiteY100" fmla="*/ 3717298 h 6858000"/>
              <a:gd name="connsiteX101" fmla="*/ 399424 w 6572708"/>
              <a:gd name="connsiteY101" fmla="*/ 3707291 h 6858000"/>
              <a:gd name="connsiteX102" fmla="*/ 394460 w 6572708"/>
              <a:gd name="connsiteY102" fmla="*/ 3673415 h 6858000"/>
              <a:gd name="connsiteX103" fmla="*/ 408918 w 6572708"/>
              <a:gd name="connsiteY103" fmla="*/ 3661155 h 6858000"/>
              <a:gd name="connsiteX104" fmla="*/ 425028 w 6572708"/>
              <a:gd name="connsiteY104" fmla="*/ 3591166 h 6858000"/>
              <a:gd name="connsiteX105" fmla="*/ 430292 w 6572708"/>
              <a:gd name="connsiteY105" fmla="*/ 3550801 h 6858000"/>
              <a:gd name="connsiteX106" fmla="*/ 437149 w 6572708"/>
              <a:gd name="connsiteY106" fmla="*/ 3497399 h 6858000"/>
              <a:gd name="connsiteX107" fmla="*/ 442017 w 6572708"/>
              <a:gd name="connsiteY107" fmla="*/ 3474143 h 6858000"/>
              <a:gd name="connsiteX108" fmla="*/ 437175 w 6572708"/>
              <a:gd name="connsiteY108" fmla="*/ 3463057 h 6858000"/>
              <a:gd name="connsiteX109" fmla="*/ 438483 w 6572708"/>
              <a:gd name="connsiteY109" fmla="*/ 3457563 h 6858000"/>
              <a:gd name="connsiteX110" fmla="*/ 438642 w 6572708"/>
              <a:gd name="connsiteY110" fmla="*/ 3439053 h 6858000"/>
              <a:gd name="connsiteX111" fmla="*/ 439678 w 6572708"/>
              <a:gd name="connsiteY111" fmla="*/ 3428537 h 6858000"/>
              <a:gd name="connsiteX112" fmla="*/ 440437 w 6572708"/>
              <a:gd name="connsiteY112" fmla="*/ 3424381 h 6858000"/>
              <a:gd name="connsiteX113" fmla="*/ 448781 w 6572708"/>
              <a:gd name="connsiteY113" fmla="*/ 3416042 h 6858000"/>
              <a:gd name="connsiteX114" fmla="*/ 448765 w 6572708"/>
              <a:gd name="connsiteY114" fmla="*/ 3414504 h 6858000"/>
              <a:gd name="connsiteX115" fmla="*/ 447134 w 6572708"/>
              <a:gd name="connsiteY115" fmla="*/ 3403498 h 6858000"/>
              <a:gd name="connsiteX116" fmla="*/ 452387 w 6572708"/>
              <a:gd name="connsiteY116" fmla="*/ 3396070 h 6858000"/>
              <a:gd name="connsiteX117" fmla="*/ 453996 w 6572708"/>
              <a:gd name="connsiteY117" fmla="*/ 3389553 h 6858000"/>
              <a:gd name="connsiteX118" fmla="*/ 450265 w 6572708"/>
              <a:gd name="connsiteY118" fmla="*/ 3387098 h 6858000"/>
              <a:gd name="connsiteX119" fmla="*/ 445137 w 6572708"/>
              <a:gd name="connsiteY119" fmla="*/ 3375655 h 6858000"/>
              <a:gd name="connsiteX120" fmla="*/ 453359 w 6572708"/>
              <a:gd name="connsiteY120" fmla="*/ 3367050 h 6858000"/>
              <a:gd name="connsiteX121" fmla="*/ 459842 w 6572708"/>
              <a:gd name="connsiteY121" fmla="*/ 3348005 h 6858000"/>
              <a:gd name="connsiteX122" fmla="*/ 459268 w 6572708"/>
              <a:gd name="connsiteY122" fmla="*/ 3342546 h 6858000"/>
              <a:gd name="connsiteX123" fmla="*/ 470590 w 6572708"/>
              <a:gd name="connsiteY123" fmla="*/ 3324958 h 6858000"/>
              <a:gd name="connsiteX124" fmla="*/ 468579 w 6572708"/>
              <a:gd name="connsiteY124" fmla="*/ 3306990 h 6858000"/>
              <a:gd name="connsiteX125" fmla="*/ 480123 w 6572708"/>
              <a:gd name="connsiteY125" fmla="*/ 3295094 h 6858000"/>
              <a:gd name="connsiteX126" fmla="*/ 482298 w 6572708"/>
              <a:gd name="connsiteY126" fmla="*/ 3293541 h 6858000"/>
              <a:gd name="connsiteX127" fmla="*/ 489102 w 6572708"/>
              <a:gd name="connsiteY127" fmla="*/ 3262198 h 6858000"/>
              <a:gd name="connsiteX128" fmla="*/ 497561 w 6572708"/>
              <a:gd name="connsiteY128" fmla="*/ 3253284 h 6858000"/>
              <a:gd name="connsiteX129" fmla="*/ 522157 w 6572708"/>
              <a:gd name="connsiteY129" fmla="*/ 3192563 h 6858000"/>
              <a:gd name="connsiteX130" fmla="*/ 529302 w 6572708"/>
              <a:gd name="connsiteY130" fmla="*/ 3175520 h 6858000"/>
              <a:gd name="connsiteX131" fmla="*/ 528284 w 6572708"/>
              <a:gd name="connsiteY131" fmla="*/ 3160058 h 6858000"/>
              <a:gd name="connsiteX132" fmla="*/ 521806 w 6572708"/>
              <a:gd name="connsiteY132" fmla="*/ 3155764 h 6858000"/>
              <a:gd name="connsiteX133" fmla="*/ 524589 w 6572708"/>
              <a:gd name="connsiteY133" fmla="*/ 3146261 h 6858000"/>
              <a:gd name="connsiteX134" fmla="*/ 523832 w 6572708"/>
              <a:gd name="connsiteY134" fmla="*/ 3143561 h 6858000"/>
              <a:gd name="connsiteX135" fmla="*/ 520994 w 6572708"/>
              <a:gd name="connsiteY135" fmla="*/ 3128263 h 6858000"/>
              <a:gd name="connsiteX136" fmla="*/ 552091 w 6572708"/>
              <a:gd name="connsiteY136" fmla="*/ 3099818 h 6858000"/>
              <a:gd name="connsiteX137" fmla="*/ 618216 w 6572708"/>
              <a:gd name="connsiteY137" fmla="*/ 2895965 h 6858000"/>
              <a:gd name="connsiteX138" fmla="*/ 724973 w 6572708"/>
              <a:gd name="connsiteY138" fmla="*/ 2755713 h 6858000"/>
              <a:gd name="connsiteX139" fmla="*/ 765538 w 6572708"/>
              <a:gd name="connsiteY139" fmla="*/ 2648081 h 6858000"/>
              <a:gd name="connsiteX140" fmla="*/ 780267 w 6572708"/>
              <a:gd name="connsiteY140" fmla="*/ 2641879 h 6858000"/>
              <a:gd name="connsiteX141" fmla="*/ 790836 w 6572708"/>
              <a:gd name="connsiteY141" fmla="*/ 2632919 h 6858000"/>
              <a:gd name="connsiteX142" fmla="*/ 790328 w 6572708"/>
              <a:gd name="connsiteY142" fmla="*/ 2631229 h 6858000"/>
              <a:gd name="connsiteX143" fmla="*/ 797257 w 6572708"/>
              <a:gd name="connsiteY143" fmla="*/ 2619054 h 6858000"/>
              <a:gd name="connsiteX144" fmla="*/ 802383 w 6572708"/>
              <a:gd name="connsiteY144" fmla="*/ 2617568 h 6858000"/>
              <a:gd name="connsiteX145" fmla="*/ 808267 w 6572708"/>
              <a:gd name="connsiteY145" fmla="*/ 2609586 h 6858000"/>
              <a:gd name="connsiteX146" fmla="*/ 822908 w 6572708"/>
              <a:gd name="connsiteY146" fmla="*/ 2594856 h 6858000"/>
              <a:gd name="connsiteX147" fmla="*/ 822791 w 6572708"/>
              <a:gd name="connsiteY147" fmla="*/ 2591164 h 6858000"/>
              <a:gd name="connsiteX148" fmla="*/ 840423 w 6572708"/>
              <a:gd name="connsiteY148" fmla="*/ 2567492 h 6858000"/>
              <a:gd name="connsiteX149" fmla="*/ 839313 w 6572708"/>
              <a:gd name="connsiteY149" fmla="*/ 2566722 h 6858000"/>
              <a:gd name="connsiteX150" fmla="*/ 838361 w 6572708"/>
              <a:gd name="connsiteY150" fmla="*/ 2558109 h 6858000"/>
              <a:gd name="connsiteX151" fmla="*/ 839637 w 6572708"/>
              <a:gd name="connsiteY151" fmla="*/ 2542662 h 6858000"/>
              <a:gd name="connsiteX152" fmla="*/ 825800 w 6572708"/>
              <a:gd name="connsiteY152" fmla="*/ 2501548 h 6858000"/>
              <a:gd name="connsiteX153" fmla="*/ 844035 w 6572708"/>
              <a:gd name="connsiteY153" fmla="*/ 2476819 h 6858000"/>
              <a:gd name="connsiteX154" fmla="*/ 846972 w 6572708"/>
              <a:gd name="connsiteY154" fmla="*/ 2471590 h 6858000"/>
              <a:gd name="connsiteX155" fmla="*/ 846730 w 6572708"/>
              <a:gd name="connsiteY155" fmla="*/ 2471378 h 6858000"/>
              <a:gd name="connsiteX156" fmla="*/ 849228 w 6572708"/>
              <a:gd name="connsiteY156" fmla="*/ 2465654 h 6858000"/>
              <a:gd name="connsiteX157" fmla="*/ 852330 w 6572708"/>
              <a:gd name="connsiteY157" fmla="*/ 2462052 h 6858000"/>
              <a:gd name="connsiteX158" fmla="*/ 858029 w 6572708"/>
              <a:gd name="connsiteY158" fmla="*/ 2451906 h 6858000"/>
              <a:gd name="connsiteX159" fmla="*/ 857986 w 6572708"/>
              <a:gd name="connsiteY159" fmla="*/ 2447716 h 6858000"/>
              <a:gd name="connsiteX160" fmla="*/ 855075 w 6572708"/>
              <a:gd name="connsiteY160" fmla="*/ 2445047 h 6858000"/>
              <a:gd name="connsiteX161" fmla="*/ 856006 w 6572708"/>
              <a:gd name="connsiteY161" fmla="*/ 2444265 h 6858000"/>
              <a:gd name="connsiteX162" fmla="*/ 856444 w 6572708"/>
              <a:gd name="connsiteY162" fmla="*/ 2421759 h 6858000"/>
              <a:gd name="connsiteX163" fmla="*/ 868981 w 6572708"/>
              <a:gd name="connsiteY163" fmla="*/ 2375200 h 6858000"/>
              <a:gd name="connsiteX164" fmla="*/ 880811 w 6572708"/>
              <a:gd name="connsiteY164" fmla="*/ 2350147 h 6858000"/>
              <a:gd name="connsiteX165" fmla="*/ 908124 w 6572708"/>
              <a:gd name="connsiteY165" fmla="*/ 2279761 h 6858000"/>
              <a:gd name="connsiteX166" fmla="*/ 931678 w 6572708"/>
              <a:gd name="connsiteY166" fmla="*/ 2207772 h 6858000"/>
              <a:gd name="connsiteX167" fmla="*/ 921761 w 6572708"/>
              <a:gd name="connsiteY167" fmla="*/ 2164302 h 6858000"/>
              <a:gd name="connsiteX168" fmla="*/ 923058 w 6572708"/>
              <a:gd name="connsiteY168" fmla="*/ 2160162 h 6858000"/>
              <a:gd name="connsiteX169" fmla="*/ 931663 w 6572708"/>
              <a:gd name="connsiteY169" fmla="*/ 2151458 h 6858000"/>
              <a:gd name="connsiteX170" fmla="*/ 935730 w 6572708"/>
              <a:gd name="connsiteY170" fmla="*/ 2148616 h 6858000"/>
              <a:gd name="connsiteX171" fmla="*/ 939910 w 6572708"/>
              <a:gd name="connsiteY171" fmla="*/ 2143540 h 6858000"/>
              <a:gd name="connsiteX172" fmla="*/ 939746 w 6572708"/>
              <a:gd name="connsiteY172" fmla="*/ 2143278 h 6858000"/>
              <a:gd name="connsiteX173" fmla="*/ 944182 w 6572708"/>
              <a:gd name="connsiteY173" fmla="*/ 2138791 h 6858000"/>
              <a:gd name="connsiteX174" fmla="*/ 969240 w 6572708"/>
              <a:gd name="connsiteY174" fmla="*/ 2118565 h 6858000"/>
              <a:gd name="connsiteX175" fmla="*/ 969333 w 6572708"/>
              <a:gd name="connsiteY175" fmla="*/ 2074914 h 6858000"/>
              <a:gd name="connsiteX176" fmla="*/ 975462 w 6572708"/>
              <a:gd name="connsiteY176" fmla="*/ 2059981 h 6858000"/>
              <a:gd name="connsiteX177" fmla="*/ 977313 w 6572708"/>
              <a:gd name="connsiteY177" fmla="*/ 2051279 h 6858000"/>
              <a:gd name="connsiteX178" fmla="*/ 976512 w 6572708"/>
              <a:gd name="connsiteY178" fmla="*/ 2050269 h 6858000"/>
              <a:gd name="connsiteX179" fmla="*/ 1000665 w 6572708"/>
              <a:gd name="connsiteY179" fmla="*/ 2030946 h 6858000"/>
              <a:gd name="connsiteX180" fmla="*/ 1001735 w 6572708"/>
              <a:gd name="connsiteY180" fmla="*/ 2027284 h 6858000"/>
              <a:gd name="connsiteX181" fmla="*/ 1020214 w 6572708"/>
              <a:gd name="connsiteY181" fmla="*/ 2016095 h 6858000"/>
              <a:gd name="connsiteX182" fmla="*/ 1028302 w 6572708"/>
              <a:gd name="connsiteY182" fmla="*/ 2009567 h 6858000"/>
              <a:gd name="connsiteX183" fmla="*/ 1033598 w 6572708"/>
              <a:gd name="connsiteY183" fmla="*/ 2009267 h 6858000"/>
              <a:gd name="connsiteX184" fmla="*/ 1044008 w 6572708"/>
              <a:gd name="connsiteY184" fmla="*/ 1998844 h 6858000"/>
              <a:gd name="connsiteX185" fmla="*/ 1044069 w 6572708"/>
              <a:gd name="connsiteY185" fmla="*/ 1997063 h 6858000"/>
              <a:gd name="connsiteX186" fmla="*/ 1056878 w 6572708"/>
              <a:gd name="connsiteY186" fmla="*/ 1990634 h 6858000"/>
              <a:gd name="connsiteX187" fmla="*/ 1072722 w 6572708"/>
              <a:gd name="connsiteY187" fmla="*/ 1987868 h 6858000"/>
              <a:gd name="connsiteX188" fmla="*/ 1145252 w 6572708"/>
              <a:gd name="connsiteY188" fmla="*/ 1891028 h 6858000"/>
              <a:gd name="connsiteX189" fmla="*/ 1226890 w 6572708"/>
              <a:gd name="connsiteY189" fmla="*/ 1845992 h 6858000"/>
              <a:gd name="connsiteX190" fmla="*/ 1323685 w 6572708"/>
              <a:gd name="connsiteY190" fmla="*/ 1758717 h 6858000"/>
              <a:gd name="connsiteX191" fmla="*/ 1398273 w 6572708"/>
              <a:gd name="connsiteY191" fmla="*/ 1627389 h 6858000"/>
              <a:gd name="connsiteX192" fmla="*/ 1417786 w 6572708"/>
              <a:gd name="connsiteY192" fmla="*/ 1591233 h 6858000"/>
              <a:gd name="connsiteX193" fmla="*/ 1456144 w 6572708"/>
              <a:gd name="connsiteY193" fmla="*/ 1570271 h 6858000"/>
              <a:gd name="connsiteX194" fmla="*/ 1458351 w 6572708"/>
              <a:gd name="connsiteY194" fmla="*/ 1554550 h 6858000"/>
              <a:gd name="connsiteX195" fmla="*/ 1458500 w 6572708"/>
              <a:gd name="connsiteY195" fmla="*/ 1551719 h 6858000"/>
              <a:gd name="connsiteX196" fmla="*/ 1464150 w 6572708"/>
              <a:gd name="connsiteY196" fmla="*/ 1542986 h 6858000"/>
              <a:gd name="connsiteX197" fmla="*/ 1459426 w 6572708"/>
              <a:gd name="connsiteY197" fmla="*/ 1537283 h 6858000"/>
              <a:gd name="connsiteX198" fmla="*/ 1463401 w 6572708"/>
              <a:gd name="connsiteY198" fmla="*/ 1521818 h 6858000"/>
              <a:gd name="connsiteX199" fmla="*/ 1475565 w 6572708"/>
              <a:gd name="connsiteY199" fmla="*/ 1506648 h 6858000"/>
              <a:gd name="connsiteX200" fmla="*/ 1540362 w 6572708"/>
              <a:gd name="connsiteY200" fmla="*/ 1438265 h 6858000"/>
              <a:gd name="connsiteX201" fmla="*/ 1575141 w 6572708"/>
              <a:gd name="connsiteY201" fmla="*/ 1395238 h 6858000"/>
              <a:gd name="connsiteX202" fmla="*/ 1582090 w 6572708"/>
              <a:gd name="connsiteY202" fmla="*/ 1375575 h 6858000"/>
              <a:gd name="connsiteX203" fmla="*/ 1596005 w 6572708"/>
              <a:gd name="connsiteY203" fmla="*/ 1350347 h 6858000"/>
              <a:gd name="connsiteX204" fmla="*/ 1615711 w 6572708"/>
              <a:gd name="connsiteY204" fmla="*/ 1303251 h 6858000"/>
              <a:gd name="connsiteX205" fmla="*/ 1650622 w 6572708"/>
              <a:gd name="connsiteY205" fmla="*/ 1244447 h 6858000"/>
              <a:gd name="connsiteX206" fmla="*/ 1702792 w 6572708"/>
              <a:gd name="connsiteY206" fmla="*/ 1215797 h 6858000"/>
              <a:gd name="connsiteX207" fmla="*/ 1700885 w 6572708"/>
              <a:gd name="connsiteY207" fmla="*/ 1209814 h 6858000"/>
              <a:gd name="connsiteX208" fmla="*/ 1723848 w 6572708"/>
              <a:gd name="connsiteY208" fmla="*/ 1183123 h 6858000"/>
              <a:gd name="connsiteX209" fmla="*/ 1759968 w 6572708"/>
              <a:gd name="connsiteY209" fmla="*/ 1166871 h 6858000"/>
              <a:gd name="connsiteX210" fmla="*/ 1767742 w 6572708"/>
              <a:gd name="connsiteY210" fmla="*/ 1158484 h 6858000"/>
              <a:gd name="connsiteX211" fmla="*/ 1773870 w 6572708"/>
              <a:gd name="connsiteY211" fmla="*/ 1125979 h 6858000"/>
              <a:gd name="connsiteX212" fmla="*/ 1767392 w 6572708"/>
              <a:gd name="connsiteY212" fmla="*/ 1121685 h 6858000"/>
              <a:gd name="connsiteX213" fmla="*/ 1770175 w 6572708"/>
              <a:gd name="connsiteY213" fmla="*/ 1112182 h 6858000"/>
              <a:gd name="connsiteX214" fmla="*/ 1769418 w 6572708"/>
              <a:gd name="connsiteY214" fmla="*/ 1109483 h 6858000"/>
              <a:gd name="connsiteX215" fmla="*/ 1766580 w 6572708"/>
              <a:gd name="connsiteY215" fmla="*/ 1094184 h 6858000"/>
              <a:gd name="connsiteX216" fmla="*/ 1797677 w 6572708"/>
              <a:gd name="connsiteY216" fmla="*/ 1065740 h 6858000"/>
              <a:gd name="connsiteX217" fmla="*/ 1805371 w 6572708"/>
              <a:gd name="connsiteY217" fmla="*/ 1027273 h 6858000"/>
              <a:gd name="connsiteX218" fmla="*/ 1882128 w 6572708"/>
              <a:gd name="connsiteY218" fmla="*/ 887059 h 6858000"/>
              <a:gd name="connsiteX219" fmla="*/ 1922110 w 6572708"/>
              <a:gd name="connsiteY219" fmla="*/ 824781 h 6858000"/>
              <a:gd name="connsiteX220" fmla="*/ 1970558 w 6572708"/>
              <a:gd name="connsiteY220" fmla="*/ 721635 h 6858000"/>
              <a:gd name="connsiteX221" fmla="*/ 1974257 w 6572708"/>
              <a:gd name="connsiteY221" fmla="*/ 713733 h 6858000"/>
              <a:gd name="connsiteX222" fmla="*/ 1971701 w 6572708"/>
              <a:gd name="connsiteY222" fmla="*/ 704563 h 6858000"/>
              <a:gd name="connsiteX223" fmla="*/ 1966819 w 6572708"/>
              <a:gd name="connsiteY223" fmla="*/ 628924 h 6858000"/>
              <a:gd name="connsiteX224" fmla="*/ 1956004 w 6572708"/>
              <a:gd name="connsiteY224" fmla="*/ 621102 h 6858000"/>
              <a:gd name="connsiteX225" fmla="*/ 1948613 w 6572708"/>
              <a:gd name="connsiteY225" fmla="*/ 609156 h 6858000"/>
              <a:gd name="connsiteX226" fmla="*/ 1949145 w 6572708"/>
              <a:gd name="connsiteY226" fmla="*/ 606753 h 6858000"/>
              <a:gd name="connsiteX227" fmla="*/ 1944819 w 6572708"/>
              <a:gd name="connsiteY227" fmla="*/ 590072 h 6858000"/>
              <a:gd name="connsiteX228" fmla="*/ 1941001 w 6572708"/>
              <a:gd name="connsiteY228" fmla="*/ 588296 h 6858000"/>
              <a:gd name="connsiteX229" fmla="*/ 1937134 w 6572708"/>
              <a:gd name="connsiteY229" fmla="*/ 577443 h 6858000"/>
              <a:gd name="connsiteX230" fmla="*/ 1927092 w 6572708"/>
              <a:gd name="connsiteY230" fmla="*/ 557642 h 6858000"/>
              <a:gd name="connsiteX231" fmla="*/ 1927484 w 6572708"/>
              <a:gd name="connsiteY231" fmla="*/ 552451 h 6858000"/>
              <a:gd name="connsiteX232" fmla="*/ 1915874 w 6572708"/>
              <a:gd name="connsiteY232" fmla="*/ 520271 h 6858000"/>
              <a:gd name="connsiteX233" fmla="*/ 1916793 w 6572708"/>
              <a:gd name="connsiteY233" fmla="*/ 519123 h 6858000"/>
              <a:gd name="connsiteX234" fmla="*/ 1918236 w 6572708"/>
              <a:gd name="connsiteY234" fmla="*/ 506970 h 6858000"/>
              <a:gd name="connsiteX235" fmla="*/ 1918529 w 6572708"/>
              <a:gd name="connsiteY235" fmla="*/ 485354 h 6858000"/>
              <a:gd name="connsiteX236" fmla="*/ 1932556 w 6572708"/>
              <a:gd name="connsiteY236" fmla="*/ 426779 h 6858000"/>
              <a:gd name="connsiteX237" fmla="*/ 1920572 w 6572708"/>
              <a:gd name="connsiteY237" fmla="*/ 393150 h 6858000"/>
              <a:gd name="connsiteX238" fmla="*/ 1918744 w 6572708"/>
              <a:gd name="connsiteY238" fmla="*/ 385981 h 6858000"/>
              <a:gd name="connsiteX239" fmla="*/ 1918949 w 6572708"/>
              <a:gd name="connsiteY239" fmla="*/ 385674 h 6858000"/>
              <a:gd name="connsiteX240" fmla="*/ 1917499 w 6572708"/>
              <a:gd name="connsiteY240" fmla="*/ 377782 h 6858000"/>
              <a:gd name="connsiteX241" fmla="*/ 1915412 w 6572708"/>
              <a:gd name="connsiteY241" fmla="*/ 372914 h 6858000"/>
              <a:gd name="connsiteX242" fmla="*/ 1911865 w 6572708"/>
              <a:gd name="connsiteY242" fmla="*/ 359009 h 6858000"/>
              <a:gd name="connsiteX243" fmla="*/ 1912244 w 6572708"/>
              <a:gd name="connsiteY243" fmla="*/ 353121 h 6858000"/>
              <a:gd name="connsiteX244" fmla="*/ 1933610 w 6572708"/>
              <a:gd name="connsiteY244" fmla="*/ 297387 h 6858000"/>
              <a:gd name="connsiteX245" fmla="*/ 1939454 w 6572708"/>
              <a:gd name="connsiteY245" fmla="*/ 194719 h 6858000"/>
              <a:gd name="connsiteX246" fmla="*/ 1942001 w 6572708"/>
              <a:gd name="connsiteY246" fmla="*/ 93227 h 6858000"/>
              <a:gd name="connsiteX247" fmla="*/ 1941351 w 6572708"/>
              <a:gd name="connsiteY247" fmla="*/ 56555 h 6858000"/>
              <a:gd name="connsiteX248" fmla="*/ 1950955 w 6572708"/>
              <a:gd name="connsiteY248" fmla="*/ 5312 h 6858000"/>
              <a:gd name="connsiteX249" fmla="*/ 1949546 w 6572708"/>
              <a:gd name="connsiteY249" fmla="*/ 0 h 6858000"/>
              <a:gd name="connsiteX0" fmla="*/ 1949546 w 6572708"/>
              <a:gd name="connsiteY0" fmla="*/ 0 h 6858000"/>
              <a:gd name="connsiteX1" fmla="*/ 3317827 w 6572708"/>
              <a:gd name="connsiteY1" fmla="*/ 0 h 6858000"/>
              <a:gd name="connsiteX2" fmla="*/ 3831783 w 6572708"/>
              <a:gd name="connsiteY2" fmla="*/ 0 h 6858000"/>
              <a:gd name="connsiteX3" fmla="*/ 4727719 w 6572708"/>
              <a:gd name="connsiteY3" fmla="*/ 0 h 6858000"/>
              <a:gd name="connsiteX4" fmla="*/ 6096000 w 6572708"/>
              <a:gd name="connsiteY4" fmla="*/ 0 h 6858000"/>
              <a:gd name="connsiteX5" fmla="*/ 6572708 w 6572708"/>
              <a:gd name="connsiteY5" fmla="*/ 0 h 6858000"/>
              <a:gd name="connsiteX6" fmla="*/ 6572708 w 6572708"/>
              <a:gd name="connsiteY6" fmla="*/ 6858000 h 6858000"/>
              <a:gd name="connsiteX7" fmla="*/ 6096000 w 6572708"/>
              <a:gd name="connsiteY7" fmla="*/ 6858000 h 6858000"/>
              <a:gd name="connsiteX8" fmla="*/ 4727719 w 6572708"/>
              <a:gd name="connsiteY8" fmla="*/ 6858000 h 6858000"/>
              <a:gd name="connsiteX9" fmla="*/ 3831783 w 6572708"/>
              <a:gd name="connsiteY9" fmla="*/ 6858000 h 6858000"/>
              <a:gd name="connsiteX10" fmla="*/ 1368280 w 6572708"/>
              <a:gd name="connsiteY10" fmla="*/ 6858000 h 6858000"/>
              <a:gd name="connsiteX11" fmla="*/ 0 w 6572708"/>
              <a:gd name="connsiteY11" fmla="*/ 6858000 h 6858000"/>
              <a:gd name="connsiteX12" fmla="*/ 9990 w 6572708"/>
              <a:gd name="connsiteY12" fmla="*/ 6815347 h 6858000"/>
              <a:gd name="connsiteX13" fmla="*/ 11375 w 6572708"/>
              <a:gd name="connsiteY13" fmla="*/ 6764639 h 6858000"/>
              <a:gd name="connsiteX14" fmla="*/ 37994 w 6572708"/>
              <a:gd name="connsiteY14" fmla="*/ 6747193 h 6858000"/>
              <a:gd name="connsiteX15" fmla="*/ 60759 w 6572708"/>
              <a:gd name="connsiteY15" fmla="*/ 6667761 h 6858000"/>
              <a:gd name="connsiteX16" fmla="*/ 44882 w 6572708"/>
              <a:gd name="connsiteY16" fmla="*/ 6635203 h 6858000"/>
              <a:gd name="connsiteX17" fmla="*/ 38884 w 6572708"/>
              <a:gd name="connsiteY17" fmla="*/ 6601215 h 6858000"/>
              <a:gd name="connsiteX18" fmla="*/ 24537 w 6572708"/>
              <a:gd name="connsiteY18" fmla="*/ 6599857 h 6858000"/>
              <a:gd name="connsiteX19" fmla="*/ 30487 w 6572708"/>
              <a:gd name="connsiteY19" fmla="*/ 6582849 h 6858000"/>
              <a:gd name="connsiteX20" fmla="*/ 30797 w 6572708"/>
              <a:gd name="connsiteY20" fmla="*/ 6536021 h 6858000"/>
              <a:gd name="connsiteX21" fmla="*/ 10629 w 6572708"/>
              <a:gd name="connsiteY21" fmla="*/ 6483343 h 6858000"/>
              <a:gd name="connsiteX22" fmla="*/ 16211 w 6572708"/>
              <a:gd name="connsiteY22" fmla="*/ 6402087 h 6858000"/>
              <a:gd name="connsiteX23" fmla="*/ 25932 w 6572708"/>
              <a:gd name="connsiteY23" fmla="*/ 6321765 h 6858000"/>
              <a:gd name="connsiteX24" fmla="*/ 31488 w 6572708"/>
              <a:gd name="connsiteY24" fmla="*/ 6292746 h 6858000"/>
              <a:gd name="connsiteX25" fmla="*/ 32413 w 6572708"/>
              <a:gd name="connsiteY25" fmla="*/ 6240744 h 6858000"/>
              <a:gd name="connsiteX26" fmla="*/ 34430 w 6572708"/>
              <a:gd name="connsiteY26" fmla="*/ 6206738 h 6858000"/>
              <a:gd name="connsiteX27" fmla="*/ 55689 w 6572708"/>
              <a:gd name="connsiteY27" fmla="*/ 6203389 h 6858000"/>
              <a:gd name="connsiteX28" fmla="*/ 63475 w 6572708"/>
              <a:gd name="connsiteY28" fmla="*/ 6172740 h 6858000"/>
              <a:gd name="connsiteX29" fmla="*/ 50070 w 6572708"/>
              <a:gd name="connsiteY29" fmla="*/ 6141398 h 6858000"/>
              <a:gd name="connsiteX30" fmla="*/ 52252 w 6572708"/>
              <a:gd name="connsiteY30" fmla="*/ 6103364 h 6858000"/>
              <a:gd name="connsiteX31" fmla="*/ 53329 w 6572708"/>
              <a:gd name="connsiteY31" fmla="*/ 6080619 h 6858000"/>
              <a:gd name="connsiteX32" fmla="*/ 73573 w 6572708"/>
              <a:gd name="connsiteY32" fmla="*/ 6019868 h 6858000"/>
              <a:gd name="connsiteX33" fmla="*/ 149610 w 6572708"/>
              <a:gd name="connsiteY33" fmla="*/ 5918672 h 6858000"/>
              <a:gd name="connsiteX34" fmla="*/ 160505 w 6572708"/>
              <a:gd name="connsiteY34" fmla="*/ 5887690 h 6858000"/>
              <a:gd name="connsiteX35" fmla="*/ 156200 w 6572708"/>
              <a:gd name="connsiteY35" fmla="*/ 5882649 h 6858000"/>
              <a:gd name="connsiteX36" fmla="*/ 194213 w 6572708"/>
              <a:gd name="connsiteY36" fmla="*/ 5841953 h 6858000"/>
              <a:gd name="connsiteX37" fmla="*/ 203216 w 6572708"/>
              <a:gd name="connsiteY37" fmla="*/ 5777927 h 6858000"/>
              <a:gd name="connsiteX38" fmla="*/ 202536 w 6572708"/>
              <a:gd name="connsiteY38" fmla="*/ 5728879 h 6858000"/>
              <a:gd name="connsiteX39" fmla="*/ 205380 w 6572708"/>
              <a:gd name="connsiteY39" fmla="*/ 5701696 h 6858000"/>
              <a:gd name="connsiteX40" fmla="*/ 203870 w 6572708"/>
              <a:gd name="connsiteY40" fmla="*/ 5681563 h 6858000"/>
              <a:gd name="connsiteX41" fmla="*/ 219294 w 6572708"/>
              <a:gd name="connsiteY41" fmla="*/ 5632219 h 6858000"/>
              <a:gd name="connsiteX42" fmla="*/ 252910 w 6572708"/>
              <a:gd name="connsiteY42" fmla="*/ 5551224 h 6858000"/>
              <a:gd name="connsiteX43" fmla="*/ 258253 w 6572708"/>
              <a:gd name="connsiteY43" fmla="*/ 5533854 h 6858000"/>
              <a:gd name="connsiteX44" fmla="*/ 255640 w 6572708"/>
              <a:gd name="connsiteY44" fmla="*/ 5518422 h 6858000"/>
              <a:gd name="connsiteX45" fmla="*/ 248756 w 6572708"/>
              <a:gd name="connsiteY45" fmla="*/ 5514403 h 6858000"/>
              <a:gd name="connsiteX46" fmla="*/ 250538 w 6572708"/>
              <a:gd name="connsiteY46" fmla="*/ 5504771 h 6858000"/>
              <a:gd name="connsiteX47" fmla="*/ 249507 w 6572708"/>
              <a:gd name="connsiteY47" fmla="*/ 5502102 h 6858000"/>
              <a:gd name="connsiteX48" fmla="*/ 245101 w 6572708"/>
              <a:gd name="connsiteY48" fmla="*/ 5486913 h 6858000"/>
              <a:gd name="connsiteX49" fmla="*/ 273088 w 6572708"/>
              <a:gd name="connsiteY49" fmla="*/ 5457083 h 6858000"/>
              <a:gd name="connsiteX50" fmla="*/ 276759 w 6572708"/>
              <a:gd name="connsiteY50" fmla="*/ 5418245 h 6858000"/>
              <a:gd name="connsiteX51" fmla="*/ 314712 w 6572708"/>
              <a:gd name="connsiteY51" fmla="*/ 5305770 h 6858000"/>
              <a:gd name="connsiteX52" fmla="*/ 320056 w 6572708"/>
              <a:gd name="connsiteY52" fmla="*/ 5298784 h 6858000"/>
              <a:gd name="connsiteX53" fmla="*/ 320763 w 6572708"/>
              <a:gd name="connsiteY53" fmla="*/ 5282149 h 6858000"/>
              <a:gd name="connsiteX54" fmla="*/ 325879 w 6572708"/>
              <a:gd name="connsiteY54" fmla="*/ 5270957 h 6858000"/>
              <a:gd name="connsiteX55" fmla="*/ 318913 w 6572708"/>
              <a:gd name="connsiteY55" fmla="*/ 5268991 h 6858000"/>
              <a:gd name="connsiteX56" fmla="*/ 317758 w 6572708"/>
              <a:gd name="connsiteY56" fmla="*/ 5250149 h 6858000"/>
              <a:gd name="connsiteX57" fmla="*/ 317275 w 6572708"/>
              <a:gd name="connsiteY57" fmla="*/ 5230130 h 6858000"/>
              <a:gd name="connsiteX58" fmla="*/ 329641 w 6572708"/>
              <a:gd name="connsiteY58" fmla="*/ 5216534 h 6858000"/>
              <a:gd name="connsiteX59" fmla="*/ 329088 w 6572708"/>
              <a:gd name="connsiteY59" fmla="*/ 5211732 h 6858000"/>
              <a:gd name="connsiteX60" fmla="*/ 299864 w 6572708"/>
              <a:gd name="connsiteY60" fmla="*/ 5063838 h 6858000"/>
              <a:gd name="connsiteX61" fmla="*/ 323140 w 6572708"/>
              <a:gd name="connsiteY61" fmla="*/ 5036513 h 6858000"/>
              <a:gd name="connsiteX62" fmla="*/ 323855 w 6572708"/>
              <a:gd name="connsiteY62" fmla="*/ 4827737 h 6858000"/>
              <a:gd name="connsiteX63" fmla="*/ 333687 w 6572708"/>
              <a:gd name="connsiteY63" fmla="*/ 4774692 h 6858000"/>
              <a:gd name="connsiteX64" fmla="*/ 322637 w 6572708"/>
              <a:gd name="connsiteY64" fmla="*/ 4727427 h 6858000"/>
              <a:gd name="connsiteX65" fmla="*/ 330798 w 6572708"/>
              <a:gd name="connsiteY65" fmla="*/ 4708193 h 6858000"/>
              <a:gd name="connsiteX66" fmla="*/ 332420 w 6572708"/>
              <a:gd name="connsiteY66" fmla="*/ 4704882 h 6858000"/>
              <a:gd name="connsiteX67" fmla="*/ 334216 w 6572708"/>
              <a:gd name="connsiteY67" fmla="*/ 4691500 h 6858000"/>
              <a:gd name="connsiteX68" fmla="*/ 340601 w 6572708"/>
              <a:gd name="connsiteY68" fmla="*/ 4687895 h 6858000"/>
              <a:gd name="connsiteX69" fmla="*/ 347516 w 6572708"/>
              <a:gd name="connsiteY69" fmla="*/ 4667873 h 6858000"/>
              <a:gd name="connsiteX70" fmla="*/ 349175 w 6572708"/>
              <a:gd name="connsiteY70" fmla="*/ 4643189 h 6858000"/>
              <a:gd name="connsiteX71" fmla="*/ 350492 w 6572708"/>
              <a:gd name="connsiteY71" fmla="*/ 4525833 h 6858000"/>
              <a:gd name="connsiteX72" fmla="*/ 355031 w 6572708"/>
              <a:gd name="connsiteY72" fmla="*/ 4455649 h 6858000"/>
              <a:gd name="connsiteX73" fmla="*/ 362651 w 6572708"/>
              <a:gd name="connsiteY73" fmla="*/ 4429036 h 6858000"/>
              <a:gd name="connsiteX74" fmla="*/ 369327 w 6572708"/>
              <a:gd name="connsiteY74" fmla="*/ 4391840 h 6858000"/>
              <a:gd name="connsiteX75" fmla="*/ 371272 w 6572708"/>
              <a:gd name="connsiteY75" fmla="*/ 4358845 h 6858000"/>
              <a:gd name="connsiteX76" fmla="*/ 382342 w 6572708"/>
              <a:gd name="connsiteY76" fmla="*/ 4333764 h 6858000"/>
              <a:gd name="connsiteX77" fmla="*/ 381365 w 6572708"/>
              <a:gd name="connsiteY77" fmla="*/ 4331730 h 6858000"/>
              <a:gd name="connsiteX78" fmla="*/ 364244 w 6572708"/>
              <a:gd name="connsiteY78" fmla="*/ 4309700 h 6858000"/>
              <a:gd name="connsiteX79" fmla="*/ 363377 w 6572708"/>
              <a:gd name="connsiteY79" fmla="*/ 4285388 h 6858000"/>
              <a:gd name="connsiteX80" fmla="*/ 357697 w 6572708"/>
              <a:gd name="connsiteY80" fmla="*/ 4266169 h 6858000"/>
              <a:gd name="connsiteX81" fmla="*/ 356998 w 6572708"/>
              <a:gd name="connsiteY81" fmla="*/ 4247672 h 6858000"/>
              <a:gd name="connsiteX82" fmla="*/ 357549 w 6572708"/>
              <a:gd name="connsiteY82" fmla="*/ 4237120 h 6858000"/>
              <a:gd name="connsiteX83" fmla="*/ 358116 w 6572708"/>
              <a:gd name="connsiteY83" fmla="*/ 4232936 h 6858000"/>
              <a:gd name="connsiteX84" fmla="*/ 366243 w 6572708"/>
              <a:gd name="connsiteY84" fmla="*/ 4224051 h 6858000"/>
              <a:gd name="connsiteX85" fmla="*/ 363841 w 6572708"/>
              <a:gd name="connsiteY85" fmla="*/ 4211782 h 6858000"/>
              <a:gd name="connsiteX86" fmla="*/ 372159 w 6572708"/>
              <a:gd name="connsiteY86" fmla="*/ 4198810 h 6858000"/>
              <a:gd name="connsiteX87" fmla="*/ 366211 w 6572708"/>
              <a:gd name="connsiteY87" fmla="*/ 4195262 h 6858000"/>
              <a:gd name="connsiteX88" fmla="*/ 360561 w 6572708"/>
              <a:gd name="connsiteY88" fmla="*/ 4184054 h 6858000"/>
              <a:gd name="connsiteX89" fmla="*/ 373972 w 6572708"/>
              <a:gd name="connsiteY89" fmla="*/ 4155792 h 6858000"/>
              <a:gd name="connsiteX90" fmla="*/ 373150 w 6572708"/>
              <a:gd name="connsiteY90" fmla="*/ 4150364 h 6858000"/>
              <a:gd name="connsiteX91" fmla="*/ 383773 w 6572708"/>
              <a:gd name="connsiteY91" fmla="*/ 4132084 h 6858000"/>
              <a:gd name="connsiteX92" fmla="*/ 389140 w 6572708"/>
              <a:gd name="connsiteY92" fmla="*/ 4115873 h 6858000"/>
              <a:gd name="connsiteX93" fmla="*/ 378846 w 6572708"/>
              <a:gd name="connsiteY93" fmla="*/ 4082551 h 6858000"/>
              <a:gd name="connsiteX94" fmla="*/ 368001 w 6572708"/>
              <a:gd name="connsiteY94" fmla="*/ 3968090 h 6858000"/>
              <a:gd name="connsiteX95" fmla="*/ 372661 w 6572708"/>
              <a:gd name="connsiteY95" fmla="*/ 3881355 h 6858000"/>
              <a:gd name="connsiteX96" fmla="*/ 379210 w 6572708"/>
              <a:gd name="connsiteY96" fmla="*/ 3850569 h 6858000"/>
              <a:gd name="connsiteX97" fmla="*/ 389880 w 6572708"/>
              <a:gd name="connsiteY97" fmla="*/ 3798988 h 6858000"/>
              <a:gd name="connsiteX98" fmla="*/ 409909 w 6572708"/>
              <a:gd name="connsiteY98" fmla="*/ 3760424 h 6858000"/>
              <a:gd name="connsiteX99" fmla="*/ 414051 w 6572708"/>
              <a:gd name="connsiteY99" fmla="*/ 3717298 h 6858000"/>
              <a:gd name="connsiteX100" fmla="*/ 399424 w 6572708"/>
              <a:gd name="connsiteY100" fmla="*/ 3707291 h 6858000"/>
              <a:gd name="connsiteX101" fmla="*/ 394460 w 6572708"/>
              <a:gd name="connsiteY101" fmla="*/ 3673415 h 6858000"/>
              <a:gd name="connsiteX102" fmla="*/ 408918 w 6572708"/>
              <a:gd name="connsiteY102" fmla="*/ 3661155 h 6858000"/>
              <a:gd name="connsiteX103" fmla="*/ 425028 w 6572708"/>
              <a:gd name="connsiteY103" fmla="*/ 3591166 h 6858000"/>
              <a:gd name="connsiteX104" fmla="*/ 430292 w 6572708"/>
              <a:gd name="connsiteY104" fmla="*/ 3550801 h 6858000"/>
              <a:gd name="connsiteX105" fmla="*/ 437149 w 6572708"/>
              <a:gd name="connsiteY105" fmla="*/ 3497399 h 6858000"/>
              <a:gd name="connsiteX106" fmla="*/ 442017 w 6572708"/>
              <a:gd name="connsiteY106" fmla="*/ 3474143 h 6858000"/>
              <a:gd name="connsiteX107" fmla="*/ 437175 w 6572708"/>
              <a:gd name="connsiteY107" fmla="*/ 3463057 h 6858000"/>
              <a:gd name="connsiteX108" fmla="*/ 438483 w 6572708"/>
              <a:gd name="connsiteY108" fmla="*/ 3457563 h 6858000"/>
              <a:gd name="connsiteX109" fmla="*/ 438642 w 6572708"/>
              <a:gd name="connsiteY109" fmla="*/ 3439053 h 6858000"/>
              <a:gd name="connsiteX110" fmla="*/ 439678 w 6572708"/>
              <a:gd name="connsiteY110" fmla="*/ 3428537 h 6858000"/>
              <a:gd name="connsiteX111" fmla="*/ 440437 w 6572708"/>
              <a:gd name="connsiteY111" fmla="*/ 3424381 h 6858000"/>
              <a:gd name="connsiteX112" fmla="*/ 448781 w 6572708"/>
              <a:gd name="connsiteY112" fmla="*/ 3416042 h 6858000"/>
              <a:gd name="connsiteX113" fmla="*/ 448765 w 6572708"/>
              <a:gd name="connsiteY113" fmla="*/ 3414504 h 6858000"/>
              <a:gd name="connsiteX114" fmla="*/ 447134 w 6572708"/>
              <a:gd name="connsiteY114" fmla="*/ 3403498 h 6858000"/>
              <a:gd name="connsiteX115" fmla="*/ 452387 w 6572708"/>
              <a:gd name="connsiteY115" fmla="*/ 3396070 h 6858000"/>
              <a:gd name="connsiteX116" fmla="*/ 453996 w 6572708"/>
              <a:gd name="connsiteY116" fmla="*/ 3389553 h 6858000"/>
              <a:gd name="connsiteX117" fmla="*/ 450265 w 6572708"/>
              <a:gd name="connsiteY117" fmla="*/ 3387098 h 6858000"/>
              <a:gd name="connsiteX118" fmla="*/ 445137 w 6572708"/>
              <a:gd name="connsiteY118" fmla="*/ 3375655 h 6858000"/>
              <a:gd name="connsiteX119" fmla="*/ 453359 w 6572708"/>
              <a:gd name="connsiteY119" fmla="*/ 3367050 h 6858000"/>
              <a:gd name="connsiteX120" fmla="*/ 459842 w 6572708"/>
              <a:gd name="connsiteY120" fmla="*/ 3348005 h 6858000"/>
              <a:gd name="connsiteX121" fmla="*/ 459268 w 6572708"/>
              <a:gd name="connsiteY121" fmla="*/ 3342546 h 6858000"/>
              <a:gd name="connsiteX122" fmla="*/ 470590 w 6572708"/>
              <a:gd name="connsiteY122" fmla="*/ 3324958 h 6858000"/>
              <a:gd name="connsiteX123" fmla="*/ 468579 w 6572708"/>
              <a:gd name="connsiteY123" fmla="*/ 3306990 h 6858000"/>
              <a:gd name="connsiteX124" fmla="*/ 480123 w 6572708"/>
              <a:gd name="connsiteY124" fmla="*/ 3295094 h 6858000"/>
              <a:gd name="connsiteX125" fmla="*/ 482298 w 6572708"/>
              <a:gd name="connsiteY125" fmla="*/ 3293541 h 6858000"/>
              <a:gd name="connsiteX126" fmla="*/ 489102 w 6572708"/>
              <a:gd name="connsiteY126" fmla="*/ 3262198 h 6858000"/>
              <a:gd name="connsiteX127" fmla="*/ 497561 w 6572708"/>
              <a:gd name="connsiteY127" fmla="*/ 3253284 h 6858000"/>
              <a:gd name="connsiteX128" fmla="*/ 522157 w 6572708"/>
              <a:gd name="connsiteY128" fmla="*/ 3192563 h 6858000"/>
              <a:gd name="connsiteX129" fmla="*/ 529302 w 6572708"/>
              <a:gd name="connsiteY129" fmla="*/ 3175520 h 6858000"/>
              <a:gd name="connsiteX130" fmla="*/ 528284 w 6572708"/>
              <a:gd name="connsiteY130" fmla="*/ 3160058 h 6858000"/>
              <a:gd name="connsiteX131" fmla="*/ 521806 w 6572708"/>
              <a:gd name="connsiteY131" fmla="*/ 3155764 h 6858000"/>
              <a:gd name="connsiteX132" fmla="*/ 524589 w 6572708"/>
              <a:gd name="connsiteY132" fmla="*/ 3146261 h 6858000"/>
              <a:gd name="connsiteX133" fmla="*/ 523832 w 6572708"/>
              <a:gd name="connsiteY133" fmla="*/ 3143561 h 6858000"/>
              <a:gd name="connsiteX134" fmla="*/ 520994 w 6572708"/>
              <a:gd name="connsiteY134" fmla="*/ 3128263 h 6858000"/>
              <a:gd name="connsiteX135" fmla="*/ 552091 w 6572708"/>
              <a:gd name="connsiteY135" fmla="*/ 3099818 h 6858000"/>
              <a:gd name="connsiteX136" fmla="*/ 618216 w 6572708"/>
              <a:gd name="connsiteY136" fmla="*/ 2895965 h 6858000"/>
              <a:gd name="connsiteX137" fmla="*/ 724973 w 6572708"/>
              <a:gd name="connsiteY137" fmla="*/ 2755713 h 6858000"/>
              <a:gd name="connsiteX138" fmla="*/ 765538 w 6572708"/>
              <a:gd name="connsiteY138" fmla="*/ 2648081 h 6858000"/>
              <a:gd name="connsiteX139" fmla="*/ 780267 w 6572708"/>
              <a:gd name="connsiteY139" fmla="*/ 2641879 h 6858000"/>
              <a:gd name="connsiteX140" fmla="*/ 790836 w 6572708"/>
              <a:gd name="connsiteY140" fmla="*/ 2632919 h 6858000"/>
              <a:gd name="connsiteX141" fmla="*/ 790328 w 6572708"/>
              <a:gd name="connsiteY141" fmla="*/ 2631229 h 6858000"/>
              <a:gd name="connsiteX142" fmla="*/ 797257 w 6572708"/>
              <a:gd name="connsiteY142" fmla="*/ 2619054 h 6858000"/>
              <a:gd name="connsiteX143" fmla="*/ 802383 w 6572708"/>
              <a:gd name="connsiteY143" fmla="*/ 2617568 h 6858000"/>
              <a:gd name="connsiteX144" fmla="*/ 808267 w 6572708"/>
              <a:gd name="connsiteY144" fmla="*/ 2609586 h 6858000"/>
              <a:gd name="connsiteX145" fmla="*/ 822908 w 6572708"/>
              <a:gd name="connsiteY145" fmla="*/ 2594856 h 6858000"/>
              <a:gd name="connsiteX146" fmla="*/ 822791 w 6572708"/>
              <a:gd name="connsiteY146" fmla="*/ 2591164 h 6858000"/>
              <a:gd name="connsiteX147" fmla="*/ 840423 w 6572708"/>
              <a:gd name="connsiteY147" fmla="*/ 2567492 h 6858000"/>
              <a:gd name="connsiteX148" fmla="*/ 839313 w 6572708"/>
              <a:gd name="connsiteY148" fmla="*/ 2566722 h 6858000"/>
              <a:gd name="connsiteX149" fmla="*/ 838361 w 6572708"/>
              <a:gd name="connsiteY149" fmla="*/ 2558109 h 6858000"/>
              <a:gd name="connsiteX150" fmla="*/ 839637 w 6572708"/>
              <a:gd name="connsiteY150" fmla="*/ 2542662 h 6858000"/>
              <a:gd name="connsiteX151" fmla="*/ 825800 w 6572708"/>
              <a:gd name="connsiteY151" fmla="*/ 2501548 h 6858000"/>
              <a:gd name="connsiteX152" fmla="*/ 844035 w 6572708"/>
              <a:gd name="connsiteY152" fmla="*/ 2476819 h 6858000"/>
              <a:gd name="connsiteX153" fmla="*/ 846972 w 6572708"/>
              <a:gd name="connsiteY153" fmla="*/ 2471590 h 6858000"/>
              <a:gd name="connsiteX154" fmla="*/ 846730 w 6572708"/>
              <a:gd name="connsiteY154" fmla="*/ 2471378 h 6858000"/>
              <a:gd name="connsiteX155" fmla="*/ 849228 w 6572708"/>
              <a:gd name="connsiteY155" fmla="*/ 2465654 h 6858000"/>
              <a:gd name="connsiteX156" fmla="*/ 852330 w 6572708"/>
              <a:gd name="connsiteY156" fmla="*/ 2462052 h 6858000"/>
              <a:gd name="connsiteX157" fmla="*/ 858029 w 6572708"/>
              <a:gd name="connsiteY157" fmla="*/ 2451906 h 6858000"/>
              <a:gd name="connsiteX158" fmla="*/ 857986 w 6572708"/>
              <a:gd name="connsiteY158" fmla="*/ 2447716 h 6858000"/>
              <a:gd name="connsiteX159" fmla="*/ 855075 w 6572708"/>
              <a:gd name="connsiteY159" fmla="*/ 2445047 h 6858000"/>
              <a:gd name="connsiteX160" fmla="*/ 856006 w 6572708"/>
              <a:gd name="connsiteY160" fmla="*/ 2444265 h 6858000"/>
              <a:gd name="connsiteX161" fmla="*/ 856444 w 6572708"/>
              <a:gd name="connsiteY161" fmla="*/ 2421759 h 6858000"/>
              <a:gd name="connsiteX162" fmla="*/ 868981 w 6572708"/>
              <a:gd name="connsiteY162" fmla="*/ 2375200 h 6858000"/>
              <a:gd name="connsiteX163" fmla="*/ 880811 w 6572708"/>
              <a:gd name="connsiteY163" fmla="*/ 2350147 h 6858000"/>
              <a:gd name="connsiteX164" fmla="*/ 908124 w 6572708"/>
              <a:gd name="connsiteY164" fmla="*/ 2279761 h 6858000"/>
              <a:gd name="connsiteX165" fmla="*/ 931678 w 6572708"/>
              <a:gd name="connsiteY165" fmla="*/ 2207772 h 6858000"/>
              <a:gd name="connsiteX166" fmla="*/ 921761 w 6572708"/>
              <a:gd name="connsiteY166" fmla="*/ 2164302 h 6858000"/>
              <a:gd name="connsiteX167" fmla="*/ 923058 w 6572708"/>
              <a:gd name="connsiteY167" fmla="*/ 2160162 h 6858000"/>
              <a:gd name="connsiteX168" fmla="*/ 931663 w 6572708"/>
              <a:gd name="connsiteY168" fmla="*/ 2151458 h 6858000"/>
              <a:gd name="connsiteX169" fmla="*/ 935730 w 6572708"/>
              <a:gd name="connsiteY169" fmla="*/ 2148616 h 6858000"/>
              <a:gd name="connsiteX170" fmla="*/ 939910 w 6572708"/>
              <a:gd name="connsiteY170" fmla="*/ 2143540 h 6858000"/>
              <a:gd name="connsiteX171" fmla="*/ 939746 w 6572708"/>
              <a:gd name="connsiteY171" fmla="*/ 2143278 h 6858000"/>
              <a:gd name="connsiteX172" fmla="*/ 944182 w 6572708"/>
              <a:gd name="connsiteY172" fmla="*/ 2138791 h 6858000"/>
              <a:gd name="connsiteX173" fmla="*/ 969240 w 6572708"/>
              <a:gd name="connsiteY173" fmla="*/ 2118565 h 6858000"/>
              <a:gd name="connsiteX174" fmla="*/ 969333 w 6572708"/>
              <a:gd name="connsiteY174" fmla="*/ 2074914 h 6858000"/>
              <a:gd name="connsiteX175" fmla="*/ 975462 w 6572708"/>
              <a:gd name="connsiteY175" fmla="*/ 2059981 h 6858000"/>
              <a:gd name="connsiteX176" fmla="*/ 977313 w 6572708"/>
              <a:gd name="connsiteY176" fmla="*/ 2051279 h 6858000"/>
              <a:gd name="connsiteX177" fmla="*/ 976512 w 6572708"/>
              <a:gd name="connsiteY177" fmla="*/ 2050269 h 6858000"/>
              <a:gd name="connsiteX178" fmla="*/ 1000665 w 6572708"/>
              <a:gd name="connsiteY178" fmla="*/ 2030946 h 6858000"/>
              <a:gd name="connsiteX179" fmla="*/ 1001735 w 6572708"/>
              <a:gd name="connsiteY179" fmla="*/ 2027284 h 6858000"/>
              <a:gd name="connsiteX180" fmla="*/ 1020214 w 6572708"/>
              <a:gd name="connsiteY180" fmla="*/ 2016095 h 6858000"/>
              <a:gd name="connsiteX181" fmla="*/ 1028302 w 6572708"/>
              <a:gd name="connsiteY181" fmla="*/ 2009567 h 6858000"/>
              <a:gd name="connsiteX182" fmla="*/ 1033598 w 6572708"/>
              <a:gd name="connsiteY182" fmla="*/ 2009267 h 6858000"/>
              <a:gd name="connsiteX183" fmla="*/ 1044008 w 6572708"/>
              <a:gd name="connsiteY183" fmla="*/ 1998844 h 6858000"/>
              <a:gd name="connsiteX184" fmla="*/ 1044069 w 6572708"/>
              <a:gd name="connsiteY184" fmla="*/ 1997063 h 6858000"/>
              <a:gd name="connsiteX185" fmla="*/ 1056878 w 6572708"/>
              <a:gd name="connsiteY185" fmla="*/ 1990634 h 6858000"/>
              <a:gd name="connsiteX186" fmla="*/ 1072722 w 6572708"/>
              <a:gd name="connsiteY186" fmla="*/ 1987868 h 6858000"/>
              <a:gd name="connsiteX187" fmla="*/ 1145252 w 6572708"/>
              <a:gd name="connsiteY187" fmla="*/ 1891028 h 6858000"/>
              <a:gd name="connsiteX188" fmla="*/ 1226890 w 6572708"/>
              <a:gd name="connsiteY188" fmla="*/ 1845992 h 6858000"/>
              <a:gd name="connsiteX189" fmla="*/ 1323685 w 6572708"/>
              <a:gd name="connsiteY189" fmla="*/ 1758717 h 6858000"/>
              <a:gd name="connsiteX190" fmla="*/ 1398273 w 6572708"/>
              <a:gd name="connsiteY190" fmla="*/ 1627389 h 6858000"/>
              <a:gd name="connsiteX191" fmla="*/ 1417786 w 6572708"/>
              <a:gd name="connsiteY191" fmla="*/ 1591233 h 6858000"/>
              <a:gd name="connsiteX192" fmla="*/ 1456144 w 6572708"/>
              <a:gd name="connsiteY192" fmla="*/ 1570271 h 6858000"/>
              <a:gd name="connsiteX193" fmla="*/ 1458351 w 6572708"/>
              <a:gd name="connsiteY193" fmla="*/ 1554550 h 6858000"/>
              <a:gd name="connsiteX194" fmla="*/ 1458500 w 6572708"/>
              <a:gd name="connsiteY194" fmla="*/ 1551719 h 6858000"/>
              <a:gd name="connsiteX195" fmla="*/ 1464150 w 6572708"/>
              <a:gd name="connsiteY195" fmla="*/ 1542986 h 6858000"/>
              <a:gd name="connsiteX196" fmla="*/ 1459426 w 6572708"/>
              <a:gd name="connsiteY196" fmla="*/ 1537283 h 6858000"/>
              <a:gd name="connsiteX197" fmla="*/ 1463401 w 6572708"/>
              <a:gd name="connsiteY197" fmla="*/ 1521818 h 6858000"/>
              <a:gd name="connsiteX198" fmla="*/ 1475565 w 6572708"/>
              <a:gd name="connsiteY198" fmla="*/ 1506648 h 6858000"/>
              <a:gd name="connsiteX199" fmla="*/ 1540362 w 6572708"/>
              <a:gd name="connsiteY199" fmla="*/ 1438265 h 6858000"/>
              <a:gd name="connsiteX200" fmla="*/ 1575141 w 6572708"/>
              <a:gd name="connsiteY200" fmla="*/ 1395238 h 6858000"/>
              <a:gd name="connsiteX201" fmla="*/ 1582090 w 6572708"/>
              <a:gd name="connsiteY201" fmla="*/ 1375575 h 6858000"/>
              <a:gd name="connsiteX202" fmla="*/ 1596005 w 6572708"/>
              <a:gd name="connsiteY202" fmla="*/ 1350347 h 6858000"/>
              <a:gd name="connsiteX203" fmla="*/ 1615711 w 6572708"/>
              <a:gd name="connsiteY203" fmla="*/ 1303251 h 6858000"/>
              <a:gd name="connsiteX204" fmla="*/ 1650622 w 6572708"/>
              <a:gd name="connsiteY204" fmla="*/ 1244447 h 6858000"/>
              <a:gd name="connsiteX205" fmla="*/ 1702792 w 6572708"/>
              <a:gd name="connsiteY205" fmla="*/ 1215797 h 6858000"/>
              <a:gd name="connsiteX206" fmla="*/ 1700885 w 6572708"/>
              <a:gd name="connsiteY206" fmla="*/ 1209814 h 6858000"/>
              <a:gd name="connsiteX207" fmla="*/ 1723848 w 6572708"/>
              <a:gd name="connsiteY207" fmla="*/ 1183123 h 6858000"/>
              <a:gd name="connsiteX208" fmla="*/ 1759968 w 6572708"/>
              <a:gd name="connsiteY208" fmla="*/ 1166871 h 6858000"/>
              <a:gd name="connsiteX209" fmla="*/ 1767742 w 6572708"/>
              <a:gd name="connsiteY209" fmla="*/ 1158484 h 6858000"/>
              <a:gd name="connsiteX210" fmla="*/ 1773870 w 6572708"/>
              <a:gd name="connsiteY210" fmla="*/ 1125979 h 6858000"/>
              <a:gd name="connsiteX211" fmla="*/ 1767392 w 6572708"/>
              <a:gd name="connsiteY211" fmla="*/ 1121685 h 6858000"/>
              <a:gd name="connsiteX212" fmla="*/ 1770175 w 6572708"/>
              <a:gd name="connsiteY212" fmla="*/ 1112182 h 6858000"/>
              <a:gd name="connsiteX213" fmla="*/ 1769418 w 6572708"/>
              <a:gd name="connsiteY213" fmla="*/ 1109483 h 6858000"/>
              <a:gd name="connsiteX214" fmla="*/ 1766580 w 6572708"/>
              <a:gd name="connsiteY214" fmla="*/ 1094184 h 6858000"/>
              <a:gd name="connsiteX215" fmla="*/ 1797677 w 6572708"/>
              <a:gd name="connsiteY215" fmla="*/ 1065740 h 6858000"/>
              <a:gd name="connsiteX216" fmla="*/ 1805371 w 6572708"/>
              <a:gd name="connsiteY216" fmla="*/ 1027273 h 6858000"/>
              <a:gd name="connsiteX217" fmla="*/ 1882128 w 6572708"/>
              <a:gd name="connsiteY217" fmla="*/ 887059 h 6858000"/>
              <a:gd name="connsiteX218" fmla="*/ 1922110 w 6572708"/>
              <a:gd name="connsiteY218" fmla="*/ 824781 h 6858000"/>
              <a:gd name="connsiteX219" fmla="*/ 1970558 w 6572708"/>
              <a:gd name="connsiteY219" fmla="*/ 721635 h 6858000"/>
              <a:gd name="connsiteX220" fmla="*/ 1974257 w 6572708"/>
              <a:gd name="connsiteY220" fmla="*/ 713733 h 6858000"/>
              <a:gd name="connsiteX221" fmla="*/ 1971701 w 6572708"/>
              <a:gd name="connsiteY221" fmla="*/ 704563 h 6858000"/>
              <a:gd name="connsiteX222" fmla="*/ 1966819 w 6572708"/>
              <a:gd name="connsiteY222" fmla="*/ 628924 h 6858000"/>
              <a:gd name="connsiteX223" fmla="*/ 1956004 w 6572708"/>
              <a:gd name="connsiteY223" fmla="*/ 621102 h 6858000"/>
              <a:gd name="connsiteX224" fmla="*/ 1948613 w 6572708"/>
              <a:gd name="connsiteY224" fmla="*/ 609156 h 6858000"/>
              <a:gd name="connsiteX225" fmla="*/ 1949145 w 6572708"/>
              <a:gd name="connsiteY225" fmla="*/ 606753 h 6858000"/>
              <a:gd name="connsiteX226" fmla="*/ 1944819 w 6572708"/>
              <a:gd name="connsiteY226" fmla="*/ 590072 h 6858000"/>
              <a:gd name="connsiteX227" fmla="*/ 1941001 w 6572708"/>
              <a:gd name="connsiteY227" fmla="*/ 588296 h 6858000"/>
              <a:gd name="connsiteX228" fmla="*/ 1937134 w 6572708"/>
              <a:gd name="connsiteY228" fmla="*/ 577443 h 6858000"/>
              <a:gd name="connsiteX229" fmla="*/ 1927092 w 6572708"/>
              <a:gd name="connsiteY229" fmla="*/ 557642 h 6858000"/>
              <a:gd name="connsiteX230" fmla="*/ 1927484 w 6572708"/>
              <a:gd name="connsiteY230" fmla="*/ 552451 h 6858000"/>
              <a:gd name="connsiteX231" fmla="*/ 1915874 w 6572708"/>
              <a:gd name="connsiteY231" fmla="*/ 520271 h 6858000"/>
              <a:gd name="connsiteX232" fmla="*/ 1916793 w 6572708"/>
              <a:gd name="connsiteY232" fmla="*/ 519123 h 6858000"/>
              <a:gd name="connsiteX233" fmla="*/ 1918236 w 6572708"/>
              <a:gd name="connsiteY233" fmla="*/ 506970 h 6858000"/>
              <a:gd name="connsiteX234" fmla="*/ 1918529 w 6572708"/>
              <a:gd name="connsiteY234" fmla="*/ 485354 h 6858000"/>
              <a:gd name="connsiteX235" fmla="*/ 1932556 w 6572708"/>
              <a:gd name="connsiteY235" fmla="*/ 426779 h 6858000"/>
              <a:gd name="connsiteX236" fmla="*/ 1920572 w 6572708"/>
              <a:gd name="connsiteY236" fmla="*/ 393150 h 6858000"/>
              <a:gd name="connsiteX237" fmla="*/ 1918744 w 6572708"/>
              <a:gd name="connsiteY237" fmla="*/ 385981 h 6858000"/>
              <a:gd name="connsiteX238" fmla="*/ 1918949 w 6572708"/>
              <a:gd name="connsiteY238" fmla="*/ 385674 h 6858000"/>
              <a:gd name="connsiteX239" fmla="*/ 1917499 w 6572708"/>
              <a:gd name="connsiteY239" fmla="*/ 377782 h 6858000"/>
              <a:gd name="connsiteX240" fmla="*/ 1915412 w 6572708"/>
              <a:gd name="connsiteY240" fmla="*/ 372914 h 6858000"/>
              <a:gd name="connsiteX241" fmla="*/ 1911865 w 6572708"/>
              <a:gd name="connsiteY241" fmla="*/ 359009 h 6858000"/>
              <a:gd name="connsiteX242" fmla="*/ 1912244 w 6572708"/>
              <a:gd name="connsiteY242" fmla="*/ 353121 h 6858000"/>
              <a:gd name="connsiteX243" fmla="*/ 1933610 w 6572708"/>
              <a:gd name="connsiteY243" fmla="*/ 297387 h 6858000"/>
              <a:gd name="connsiteX244" fmla="*/ 1939454 w 6572708"/>
              <a:gd name="connsiteY244" fmla="*/ 194719 h 6858000"/>
              <a:gd name="connsiteX245" fmla="*/ 1942001 w 6572708"/>
              <a:gd name="connsiteY245" fmla="*/ 93227 h 6858000"/>
              <a:gd name="connsiteX246" fmla="*/ 1941351 w 6572708"/>
              <a:gd name="connsiteY246" fmla="*/ 56555 h 6858000"/>
              <a:gd name="connsiteX247" fmla="*/ 1950955 w 6572708"/>
              <a:gd name="connsiteY247" fmla="*/ 5312 h 6858000"/>
              <a:gd name="connsiteX248" fmla="*/ 1949546 w 6572708"/>
              <a:gd name="connsiteY248" fmla="*/ 0 h 6858000"/>
              <a:gd name="connsiteX0" fmla="*/ 1949546 w 6572708"/>
              <a:gd name="connsiteY0" fmla="*/ 0 h 6858000"/>
              <a:gd name="connsiteX1" fmla="*/ 3317827 w 6572708"/>
              <a:gd name="connsiteY1" fmla="*/ 0 h 6858000"/>
              <a:gd name="connsiteX2" fmla="*/ 3831783 w 6572708"/>
              <a:gd name="connsiteY2" fmla="*/ 0 h 6858000"/>
              <a:gd name="connsiteX3" fmla="*/ 4727719 w 6572708"/>
              <a:gd name="connsiteY3" fmla="*/ 0 h 6858000"/>
              <a:gd name="connsiteX4" fmla="*/ 6096000 w 6572708"/>
              <a:gd name="connsiteY4" fmla="*/ 0 h 6858000"/>
              <a:gd name="connsiteX5" fmla="*/ 6572708 w 6572708"/>
              <a:gd name="connsiteY5" fmla="*/ 0 h 6858000"/>
              <a:gd name="connsiteX6" fmla="*/ 6572708 w 6572708"/>
              <a:gd name="connsiteY6" fmla="*/ 6858000 h 6858000"/>
              <a:gd name="connsiteX7" fmla="*/ 6096000 w 6572708"/>
              <a:gd name="connsiteY7" fmla="*/ 6858000 h 6858000"/>
              <a:gd name="connsiteX8" fmla="*/ 4727719 w 6572708"/>
              <a:gd name="connsiteY8" fmla="*/ 6858000 h 6858000"/>
              <a:gd name="connsiteX9" fmla="*/ 3831783 w 6572708"/>
              <a:gd name="connsiteY9" fmla="*/ 6858000 h 6858000"/>
              <a:gd name="connsiteX10" fmla="*/ 1368280 w 6572708"/>
              <a:gd name="connsiteY10" fmla="*/ 6858000 h 6858000"/>
              <a:gd name="connsiteX11" fmla="*/ 0 w 6572708"/>
              <a:gd name="connsiteY11" fmla="*/ 6858000 h 6858000"/>
              <a:gd name="connsiteX12" fmla="*/ 9990 w 6572708"/>
              <a:gd name="connsiteY12" fmla="*/ 6815347 h 6858000"/>
              <a:gd name="connsiteX13" fmla="*/ 11375 w 6572708"/>
              <a:gd name="connsiteY13" fmla="*/ 6764639 h 6858000"/>
              <a:gd name="connsiteX14" fmla="*/ 37994 w 6572708"/>
              <a:gd name="connsiteY14" fmla="*/ 6747193 h 6858000"/>
              <a:gd name="connsiteX15" fmla="*/ 60759 w 6572708"/>
              <a:gd name="connsiteY15" fmla="*/ 6667761 h 6858000"/>
              <a:gd name="connsiteX16" fmla="*/ 44882 w 6572708"/>
              <a:gd name="connsiteY16" fmla="*/ 6635203 h 6858000"/>
              <a:gd name="connsiteX17" fmla="*/ 38884 w 6572708"/>
              <a:gd name="connsiteY17" fmla="*/ 6601215 h 6858000"/>
              <a:gd name="connsiteX18" fmla="*/ 24537 w 6572708"/>
              <a:gd name="connsiteY18" fmla="*/ 6599857 h 6858000"/>
              <a:gd name="connsiteX19" fmla="*/ 30487 w 6572708"/>
              <a:gd name="connsiteY19" fmla="*/ 6582849 h 6858000"/>
              <a:gd name="connsiteX20" fmla="*/ 30797 w 6572708"/>
              <a:gd name="connsiteY20" fmla="*/ 6536021 h 6858000"/>
              <a:gd name="connsiteX21" fmla="*/ 10629 w 6572708"/>
              <a:gd name="connsiteY21" fmla="*/ 6483343 h 6858000"/>
              <a:gd name="connsiteX22" fmla="*/ 16211 w 6572708"/>
              <a:gd name="connsiteY22" fmla="*/ 6402087 h 6858000"/>
              <a:gd name="connsiteX23" fmla="*/ 25932 w 6572708"/>
              <a:gd name="connsiteY23" fmla="*/ 6321765 h 6858000"/>
              <a:gd name="connsiteX24" fmla="*/ 31488 w 6572708"/>
              <a:gd name="connsiteY24" fmla="*/ 6292746 h 6858000"/>
              <a:gd name="connsiteX25" fmla="*/ 32413 w 6572708"/>
              <a:gd name="connsiteY25" fmla="*/ 6240744 h 6858000"/>
              <a:gd name="connsiteX26" fmla="*/ 34430 w 6572708"/>
              <a:gd name="connsiteY26" fmla="*/ 6206738 h 6858000"/>
              <a:gd name="connsiteX27" fmla="*/ 55689 w 6572708"/>
              <a:gd name="connsiteY27" fmla="*/ 6203389 h 6858000"/>
              <a:gd name="connsiteX28" fmla="*/ 63475 w 6572708"/>
              <a:gd name="connsiteY28" fmla="*/ 6172740 h 6858000"/>
              <a:gd name="connsiteX29" fmla="*/ 50070 w 6572708"/>
              <a:gd name="connsiteY29" fmla="*/ 6141398 h 6858000"/>
              <a:gd name="connsiteX30" fmla="*/ 52252 w 6572708"/>
              <a:gd name="connsiteY30" fmla="*/ 6103364 h 6858000"/>
              <a:gd name="connsiteX31" fmla="*/ 53329 w 6572708"/>
              <a:gd name="connsiteY31" fmla="*/ 6080619 h 6858000"/>
              <a:gd name="connsiteX32" fmla="*/ 73573 w 6572708"/>
              <a:gd name="connsiteY32" fmla="*/ 6019868 h 6858000"/>
              <a:gd name="connsiteX33" fmla="*/ 149610 w 6572708"/>
              <a:gd name="connsiteY33" fmla="*/ 5918672 h 6858000"/>
              <a:gd name="connsiteX34" fmla="*/ 160505 w 6572708"/>
              <a:gd name="connsiteY34" fmla="*/ 5887690 h 6858000"/>
              <a:gd name="connsiteX35" fmla="*/ 156200 w 6572708"/>
              <a:gd name="connsiteY35" fmla="*/ 5882649 h 6858000"/>
              <a:gd name="connsiteX36" fmla="*/ 194213 w 6572708"/>
              <a:gd name="connsiteY36" fmla="*/ 5841953 h 6858000"/>
              <a:gd name="connsiteX37" fmla="*/ 203216 w 6572708"/>
              <a:gd name="connsiteY37" fmla="*/ 5777927 h 6858000"/>
              <a:gd name="connsiteX38" fmla="*/ 202536 w 6572708"/>
              <a:gd name="connsiteY38" fmla="*/ 5728879 h 6858000"/>
              <a:gd name="connsiteX39" fmla="*/ 205380 w 6572708"/>
              <a:gd name="connsiteY39" fmla="*/ 5701696 h 6858000"/>
              <a:gd name="connsiteX40" fmla="*/ 203870 w 6572708"/>
              <a:gd name="connsiteY40" fmla="*/ 5681563 h 6858000"/>
              <a:gd name="connsiteX41" fmla="*/ 219294 w 6572708"/>
              <a:gd name="connsiteY41" fmla="*/ 5632219 h 6858000"/>
              <a:gd name="connsiteX42" fmla="*/ 252910 w 6572708"/>
              <a:gd name="connsiteY42" fmla="*/ 5551224 h 6858000"/>
              <a:gd name="connsiteX43" fmla="*/ 258253 w 6572708"/>
              <a:gd name="connsiteY43" fmla="*/ 5533854 h 6858000"/>
              <a:gd name="connsiteX44" fmla="*/ 255640 w 6572708"/>
              <a:gd name="connsiteY44" fmla="*/ 5518422 h 6858000"/>
              <a:gd name="connsiteX45" fmla="*/ 248756 w 6572708"/>
              <a:gd name="connsiteY45" fmla="*/ 5514403 h 6858000"/>
              <a:gd name="connsiteX46" fmla="*/ 250538 w 6572708"/>
              <a:gd name="connsiteY46" fmla="*/ 5504771 h 6858000"/>
              <a:gd name="connsiteX47" fmla="*/ 249507 w 6572708"/>
              <a:gd name="connsiteY47" fmla="*/ 5502102 h 6858000"/>
              <a:gd name="connsiteX48" fmla="*/ 245101 w 6572708"/>
              <a:gd name="connsiteY48" fmla="*/ 5486913 h 6858000"/>
              <a:gd name="connsiteX49" fmla="*/ 273088 w 6572708"/>
              <a:gd name="connsiteY49" fmla="*/ 5457083 h 6858000"/>
              <a:gd name="connsiteX50" fmla="*/ 276759 w 6572708"/>
              <a:gd name="connsiteY50" fmla="*/ 5418245 h 6858000"/>
              <a:gd name="connsiteX51" fmla="*/ 314712 w 6572708"/>
              <a:gd name="connsiteY51" fmla="*/ 5305770 h 6858000"/>
              <a:gd name="connsiteX52" fmla="*/ 320056 w 6572708"/>
              <a:gd name="connsiteY52" fmla="*/ 5298784 h 6858000"/>
              <a:gd name="connsiteX53" fmla="*/ 320763 w 6572708"/>
              <a:gd name="connsiteY53" fmla="*/ 5282149 h 6858000"/>
              <a:gd name="connsiteX54" fmla="*/ 325879 w 6572708"/>
              <a:gd name="connsiteY54" fmla="*/ 5270957 h 6858000"/>
              <a:gd name="connsiteX55" fmla="*/ 318913 w 6572708"/>
              <a:gd name="connsiteY55" fmla="*/ 5268991 h 6858000"/>
              <a:gd name="connsiteX56" fmla="*/ 317275 w 6572708"/>
              <a:gd name="connsiteY56" fmla="*/ 5230130 h 6858000"/>
              <a:gd name="connsiteX57" fmla="*/ 329641 w 6572708"/>
              <a:gd name="connsiteY57" fmla="*/ 5216534 h 6858000"/>
              <a:gd name="connsiteX58" fmla="*/ 329088 w 6572708"/>
              <a:gd name="connsiteY58" fmla="*/ 5211732 h 6858000"/>
              <a:gd name="connsiteX59" fmla="*/ 299864 w 6572708"/>
              <a:gd name="connsiteY59" fmla="*/ 5063838 h 6858000"/>
              <a:gd name="connsiteX60" fmla="*/ 323140 w 6572708"/>
              <a:gd name="connsiteY60" fmla="*/ 5036513 h 6858000"/>
              <a:gd name="connsiteX61" fmla="*/ 323855 w 6572708"/>
              <a:gd name="connsiteY61" fmla="*/ 4827737 h 6858000"/>
              <a:gd name="connsiteX62" fmla="*/ 333687 w 6572708"/>
              <a:gd name="connsiteY62" fmla="*/ 4774692 h 6858000"/>
              <a:gd name="connsiteX63" fmla="*/ 322637 w 6572708"/>
              <a:gd name="connsiteY63" fmla="*/ 4727427 h 6858000"/>
              <a:gd name="connsiteX64" fmla="*/ 330798 w 6572708"/>
              <a:gd name="connsiteY64" fmla="*/ 4708193 h 6858000"/>
              <a:gd name="connsiteX65" fmla="*/ 332420 w 6572708"/>
              <a:gd name="connsiteY65" fmla="*/ 4704882 h 6858000"/>
              <a:gd name="connsiteX66" fmla="*/ 334216 w 6572708"/>
              <a:gd name="connsiteY66" fmla="*/ 4691500 h 6858000"/>
              <a:gd name="connsiteX67" fmla="*/ 340601 w 6572708"/>
              <a:gd name="connsiteY67" fmla="*/ 4687895 h 6858000"/>
              <a:gd name="connsiteX68" fmla="*/ 347516 w 6572708"/>
              <a:gd name="connsiteY68" fmla="*/ 4667873 h 6858000"/>
              <a:gd name="connsiteX69" fmla="*/ 349175 w 6572708"/>
              <a:gd name="connsiteY69" fmla="*/ 4643189 h 6858000"/>
              <a:gd name="connsiteX70" fmla="*/ 350492 w 6572708"/>
              <a:gd name="connsiteY70" fmla="*/ 4525833 h 6858000"/>
              <a:gd name="connsiteX71" fmla="*/ 355031 w 6572708"/>
              <a:gd name="connsiteY71" fmla="*/ 4455649 h 6858000"/>
              <a:gd name="connsiteX72" fmla="*/ 362651 w 6572708"/>
              <a:gd name="connsiteY72" fmla="*/ 4429036 h 6858000"/>
              <a:gd name="connsiteX73" fmla="*/ 369327 w 6572708"/>
              <a:gd name="connsiteY73" fmla="*/ 4391840 h 6858000"/>
              <a:gd name="connsiteX74" fmla="*/ 371272 w 6572708"/>
              <a:gd name="connsiteY74" fmla="*/ 4358845 h 6858000"/>
              <a:gd name="connsiteX75" fmla="*/ 382342 w 6572708"/>
              <a:gd name="connsiteY75" fmla="*/ 4333764 h 6858000"/>
              <a:gd name="connsiteX76" fmla="*/ 381365 w 6572708"/>
              <a:gd name="connsiteY76" fmla="*/ 4331730 h 6858000"/>
              <a:gd name="connsiteX77" fmla="*/ 364244 w 6572708"/>
              <a:gd name="connsiteY77" fmla="*/ 4309700 h 6858000"/>
              <a:gd name="connsiteX78" fmla="*/ 363377 w 6572708"/>
              <a:gd name="connsiteY78" fmla="*/ 4285388 h 6858000"/>
              <a:gd name="connsiteX79" fmla="*/ 357697 w 6572708"/>
              <a:gd name="connsiteY79" fmla="*/ 4266169 h 6858000"/>
              <a:gd name="connsiteX80" fmla="*/ 356998 w 6572708"/>
              <a:gd name="connsiteY80" fmla="*/ 4247672 h 6858000"/>
              <a:gd name="connsiteX81" fmla="*/ 357549 w 6572708"/>
              <a:gd name="connsiteY81" fmla="*/ 4237120 h 6858000"/>
              <a:gd name="connsiteX82" fmla="*/ 358116 w 6572708"/>
              <a:gd name="connsiteY82" fmla="*/ 4232936 h 6858000"/>
              <a:gd name="connsiteX83" fmla="*/ 366243 w 6572708"/>
              <a:gd name="connsiteY83" fmla="*/ 4224051 h 6858000"/>
              <a:gd name="connsiteX84" fmla="*/ 363841 w 6572708"/>
              <a:gd name="connsiteY84" fmla="*/ 4211782 h 6858000"/>
              <a:gd name="connsiteX85" fmla="*/ 372159 w 6572708"/>
              <a:gd name="connsiteY85" fmla="*/ 4198810 h 6858000"/>
              <a:gd name="connsiteX86" fmla="*/ 366211 w 6572708"/>
              <a:gd name="connsiteY86" fmla="*/ 4195262 h 6858000"/>
              <a:gd name="connsiteX87" fmla="*/ 360561 w 6572708"/>
              <a:gd name="connsiteY87" fmla="*/ 4184054 h 6858000"/>
              <a:gd name="connsiteX88" fmla="*/ 373972 w 6572708"/>
              <a:gd name="connsiteY88" fmla="*/ 4155792 h 6858000"/>
              <a:gd name="connsiteX89" fmla="*/ 373150 w 6572708"/>
              <a:gd name="connsiteY89" fmla="*/ 4150364 h 6858000"/>
              <a:gd name="connsiteX90" fmla="*/ 383773 w 6572708"/>
              <a:gd name="connsiteY90" fmla="*/ 4132084 h 6858000"/>
              <a:gd name="connsiteX91" fmla="*/ 389140 w 6572708"/>
              <a:gd name="connsiteY91" fmla="*/ 4115873 h 6858000"/>
              <a:gd name="connsiteX92" fmla="*/ 378846 w 6572708"/>
              <a:gd name="connsiteY92" fmla="*/ 4082551 h 6858000"/>
              <a:gd name="connsiteX93" fmla="*/ 368001 w 6572708"/>
              <a:gd name="connsiteY93" fmla="*/ 3968090 h 6858000"/>
              <a:gd name="connsiteX94" fmla="*/ 372661 w 6572708"/>
              <a:gd name="connsiteY94" fmla="*/ 3881355 h 6858000"/>
              <a:gd name="connsiteX95" fmla="*/ 379210 w 6572708"/>
              <a:gd name="connsiteY95" fmla="*/ 3850569 h 6858000"/>
              <a:gd name="connsiteX96" fmla="*/ 389880 w 6572708"/>
              <a:gd name="connsiteY96" fmla="*/ 3798988 h 6858000"/>
              <a:gd name="connsiteX97" fmla="*/ 409909 w 6572708"/>
              <a:gd name="connsiteY97" fmla="*/ 3760424 h 6858000"/>
              <a:gd name="connsiteX98" fmla="*/ 414051 w 6572708"/>
              <a:gd name="connsiteY98" fmla="*/ 3717298 h 6858000"/>
              <a:gd name="connsiteX99" fmla="*/ 399424 w 6572708"/>
              <a:gd name="connsiteY99" fmla="*/ 3707291 h 6858000"/>
              <a:gd name="connsiteX100" fmla="*/ 394460 w 6572708"/>
              <a:gd name="connsiteY100" fmla="*/ 3673415 h 6858000"/>
              <a:gd name="connsiteX101" fmla="*/ 408918 w 6572708"/>
              <a:gd name="connsiteY101" fmla="*/ 3661155 h 6858000"/>
              <a:gd name="connsiteX102" fmla="*/ 425028 w 6572708"/>
              <a:gd name="connsiteY102" fmla="*/ 3591166 h 6858000"/>
              <a:gd name="connsiteX103" fmla="*/ 430292 w 6572708"/>
              <a:gd name="connsiteY103" fmla="*/ 3550801 h 6858000"/>
              <a:gd name="connsiteX104" fmla="*/ 437149 w 6572708"/>
              <a:gd name="connsiteY104" fmla="*/ 3497399 h 6858000"/>
              <a:gd name="connsiteX105" fmla="*/ 442017 w 6572708"/>
              <a:gd name="connsiteY105" fmla="*/ 3474143 h 6858000"/>
              <a:gd name="connsiteX106" fmla="*/ 437175 w 6572708"/>
              <a:gd name="connsiteY106" fmla="*/ 3463057 h 6858000"/>
              <a:gd name="connsiteX107" fmla="*/ 438483 w 6572708"/>
              <a:gd name="connsiteY107" fmla="*/ 3457563 h 6858000"/>
              <a:gd name="connsiteX108" fmla="*/ 438642 w 6572708"/>
              <a:gd name="connsiteY108" fmla="*/ 3439053 h 6858000"/>
              <a:gd name="connsiteX109" fmla="*/ 439678 w 6572708"/>
              <a:gd name="connsiteY109" fmla="*/ 3428537 h 6858000"/>
              <a:gd name="connsiteX110" fmla="*/ 440437 w 6572708"/>
              <a:gd name="connsiteY110" fmla="*/ 3424381 h 6858000"/>
              <a:gd name="connsiteX111" fmla="*/ 448781 w 6572708"/>
              <a:gd name="connsiteY111" fmla="*/ 3416042 h 6858000"/>
              <a:gd name="connsiteX112" fmla="*/ 448765 w 6572708"/>
              <a:gd name="connsiteY112" fmla="*/ 3414504 h 6858000"/>
              <a:gd name="connsiteX113" fmla="*/ 447134 w 6572708"/>
              <a:gd name="connsiteY113" fmla="*/ 3403498 h 6858000"/>
              <a:gd name="connsiteX114" fmla="*/ 452387 w 6572708"/>
              <a:gd name="connsiteY114" fmla="*/ 3396070 h 6858000"/>
              <a:gd name="connsiteX115" fmla="*/ 453996 w 6572708"/>
              <a:gd name="connsiteY115" fmla="*/ 3389553 h 6858000"/>
              <a:gd name="connsiteX116" fmla="*/ 450265 w 6572708"/>
              <a:gd name="connsiteY116" fmla="*/ 3387098 h 6858000"/>
              <a:gd name="connsiteX117" fmla="*/ 445137 w 6572708"/>
              <a:gd name="connsiteY117" fmla="*/ 3375655 h 6858000"/>
              <a:gd name="connsiteX118" fmla="*/ 453359 w 6572708"/>
              <a:gd name="connsiteY118" fmla="*/ 3367050 h 6858000"/>
              <a:gd name="connsiteX119" fmla="*/ 459842 w 6572708"/>
              <a:gd name="connsiteY119" fmla="*/ 3348005 h 6858000"/>
              <a:gd name="connsiteX120" fmla="*/ 459268 w 6572708"/>
              <a:gd name="connsiteY120" fmla="*/ 3342546 h 6858000"/>
              <a:gd name="connsiteX121" fmla="*/ 470590 w 6572708"/>
              <a:gd name="connsiteY121" fmla="*/ 3324958 h 6858000"/>
              <a:gd name="connsiteX122" fmla="*/ 468579 w 6572708"/>
              <a:gd name="connsiteY122" fmla="*/ 3306990 h 6858000"/>
              <a:gd name="connsiteX123" fmla="*/ 480123 w 6572708"/>
              <a:gd name="connsiteY123" fmla="*/ 3295094 h 6858000"/>
              <a:gd name="connsiteX124" fmla="*/ 482298 w 6572708"/>
              <a:gd name="connsiteY124" fmla="*/ 3293541 h 6858000"/>
              <a:gd name="connsiteX125" fmla="*/ 489102 w 6572708"/>
              <a:gd name="connsiteY125" fmla="*/ 3262198 h 6858000"/>
              <a:gd name="connsiteX126" fmla="*/ 497561 w 6572708"/>
              <a:gd name="connsiteY126" fmla="*/ 3253284 h 6858000"/>
              <a:gd name="connsiteX127" fmla="*/ 522157 w 6572708"/>
              <a:gd name="connsiteY127" fmla="*/ 3192563 h 6858000"/>
              <a:gd name="connsiteX128" fmla="*/ 529302 w 6572708"/>
              <a:gd name="connsiteY128" fmla="*/ 3175520 h 6858000"/>
              <a:gd name="connsiteX129" fmla="*/ 528284 w 6572708"/>
              <a:gd name="connsiteY129" fmla="*/ 3160058 h 6858000"/>
              <a:gd name="connsiteX130" fmla="*/ 521806 w 6572708"/>
              <a:gd name="connsiteY130" fmla="*/ 3155764 h 6858000"/>
              <a:gd name="connsiteX131" fmla="*/ 524589 w 6572708"/>
              <a:gd name="connsiteY131" fmla="*/ 3146261 h 6858000"/>
              <a:gd name="connsiteX132" fmla="*/ 523832 w 6572708"/>
              <a:gd name="connsiteY132" fmla="*/ 3143561 h 6858000"/>
              <a:gd name="connsiteX133" fmla="*/ 520994 w 6572708"/>
              <a:gd name="connsiteY133" fmla="*/ 3128263 h 6858000"/>
              <a:gd name="connsiteX134" fmla="*/ 552091 w 6572708"/>
              <a:gd name="connsiteY134" fmla="*/ 3099818 h 6858000"/>
              <a:gd name="connsiteX135" fmla="*/ 618216 w 6572708"/>
              <a:gd name="connsiteY135" fmla="*/ 2895965 h 6858000"/>
              <a:gd name="connsiteX136" fmla="*/ 724973 w 6572708"/>
              <a:gd name="connsiteY136" fmla="*/ 2755713 h 6858000"/>
              <a:gd name="connsiteX137" fmla="*/ 765538 w 6572708"/>
              <a:gd name="connsiteY137" fmla="*/ 2648081 h 6858000"/>
              <a:gd name="connsiteX138" fmla="*/ 780267 w 6572708"/>
              <a:gd name="connsiteY138" fmla="*/ 2641879 h 6858000"/>
              <a:gd name="connsiteX139" fmla="*/ 790836 w 6572708"/>
              <a:gd name="connsiteY139" fmla="*/ 2632919 h 6858000"/>
              <a:gd name="connsiteX140" fmla="*/ 790328 w 6572708"/>
              <a:gd name="connsiteY140" fmla="*/ 2631229 h 6858000"/>
              <a:gd name="connsiteX141" fmla="*/ 797257 w 6572708"/>
              <a:gd name="connsiteY141" fmla="*/ 2619054 h 6858000"/>
              <a:gd name="connsiteX142" fmla="*/ 802383 w 6572708"/>
              <a:gd name="connsiteY142" fmla="*/ 2617568 h 6858000"/>
              <a:gd name="connsiteX143" fmla="*/ 808267 w 6572708"/>
              <a:gd name="connsiteY143" fmla="*/ 2609586 h 6858000"/>
              <a:gd name="connsiteX144" fmla="*/ 822908 w 6572708"/>
              <a:gd name="connsiteY144" fmla="*/ 2594856 h 6858000"/>
              <a:gd name="connsiteX145" fmla="*/ 822791 w 6572708"/>
              <a:gd name="connsiteY145" fmla="*/ 2591164 h 6858000"/>
              <a:gd name="connsiteX146" fmla="*/ 840423 w 6572708"/>
              <a:gd name="connsiteY146" fmla="*/ 2567492 h 6858000"/>
              <a:gd name="connsiteX147" fmla="*/ 839313 w 6572708"/>
              <a:gd name="connsiteY147" fmla="*/ 2566722 h 6858000"/>
              <a:gd name="connsiteX148" fmla="*/ 838361 w 6572708"/>
              <a:gd name="connsiteY148" fmla="*/ 2558109 h 6858000"/>
              <a:gd name="connsiteX149" fmla="*/ 839637 w 6572708"/>
              <a:gd name="connsiteY149" fmla="*/ 2542662 h 6858000"/>
              <a:gd name="connsiteX150" fmla="*/ 825800 w 6572708"/>
              <a:gd name="connsiteY150" fmla="*/ 2501548 h 6858000"/>
              <a:gd name="connsiteX151" fmla="*/ 844035 w 6572708"/>
              <a:gd name="connsiteY151" fmla="*/ 2476819 h 6858000"/>
              <a:gd name="connsiteX152" fmla="*/ 846972 w 6572708"/>
              <a:gd name="connsiteY152" fmla="*/ 2471590 h 6858000"/>
              <a:gd name="connsiteX153" fmla="*/ 846730 w 6572708"/>
              <a:gd name="connsiteY153" fmla="*/ 2471378 h 6858000"/>
              <a:gd name="connsiteX154" fmla="*/ 849228 w 6572708"/>
              <a:gd name="connsiteY154" fmla="*/ 2465654 h 6858000"/>
              <a:gd name="connsiteX155" fmla="*/ 852330 w 6572708"/>
              <a:gd name="connsiteY155" fmla="*/ 2462052 h 6858000"/>
              <a:gd name="connsiteX156" fmla="*/ 858029 w 6572708"/>
              <a:gd name="connsiteY156" fmla="*/ 2451906 h 6858000"/>
              <a:gd name="connsiteX157" fmla="*/ 857986 w 6572708"/>
              <a:gd name="connsiteY157" fmla="*/ 2447716 h 6858000"/>
              <a:gd name="connsiteX158" fmla="*/ 855075 w 6572708"/>
              <a:gd name="connsiteY158" fmla="*/ 2445047 h 6858000"/>
              <a:gd name="connsiteX159" fmla="*/ 856006 w 6572708"/>
              <a:gd name="connsiteY159" fmla="*/ 2444265 h 6858000"/>
              <a:gd name="connsiteX160" fmla="*/ 856444 w 6572708"/>
              <a:gd name="connsiteY160" fmla="*/ 2421759 h 6858000"/>
              <a:gd name="connsiteX161" fmla="*/ 868981 w 6572708"/>
              <a:gd name="connsiteY161" fmla="*/ 2375200 h 6858000"/>
              <a:gd name="connsiteX162" fmla="*/ 880811 w 6572708"/>
              <a:gd name="connsiteY162" fmla="*/ 2350147 h 6858000"/>
              <a:gd name="connsiteX163" fmla="*/ 908124 w 6572708"/>
              <a:gd name="connsiteY163" fmla="*/ 2279761 h 6858000"/>
              <a:gd name="connsiteX164" fmla="*/ 931678 w 6572708"/>
              <a:gd name="connsiteY164" fmla="*/ 2207772 h 6858000"/>
              <a:gd name="connsiteX165" fmla="*/ 921761 w 6572708"/>
              <a:gd name="connsiteY165" fmla="*/ 2164302 h 6858000"/>
              <a:gd name="connsiteX166" fmla="*/ 923058 w 6572708"/>
              <a:gd name="connsiteY166" fmla="*/ 2160162 h 6858000"/>
              <a:gd name="connsiteX167" fmla="*/ 931663 w 6572708"/>
              <a:gd name="connsiteY167" fmla="*/ 2151458 h 6858000"/>
              <a:gd name="connsiteX168" fmla="*/ 935730 w 6572708"/>
              <a:gd name="connsiteY168" fmla="*/ 2148616 h 6858000"/>
              <a:gd name="connsiteX169" fmla="*/ 939910 w 6572708"/>
              <a:gd name="connsiteY169" fmla="*/ 2143540 h 6858000"/>
              <a:gd name="connsiteX170" fmla="*/ 939746 w 6572708"/>
              <a:gd name="connsiteY170" fmla="*/ 2143278 h 6858000"/>
              <a:gd name="connsiteX171" fmla="*/ 944182 w 6572708"/>
              <a:gd name="connsiteY171" fmla="*/ 2138791 h 6858000"/>
              <a:gd name="connsiteX172" fmla="*/ 969240 w 6572708"/>
              <a:gd name="connsiteY172" fmla="*/ 2118565 h 6858000"/>
              <a:gd name="connsiteX173" fmla="*/ 969333 w 6572708"/>
              <a:gd name="connsiteY173" fmla="*/ 2074914 h 6858000"/>
              <a:gd name="connsiteX174" fmla="*/ 975462 w 6572708"/>
              <a:gd name="connsiteY174" fmla="*/ 2059981 h 6858000"/>
              <a:gd name="connsiteX175" fmla="*/ 977313 w 6572708"/>
              <a:gd name="connsiteY175" fmla="*/ 2051279 h 6858000"/>
              <a:gd name="connsiteX176" fmla="*/ 976512 w 6572708"/>
              <a:gd name="connsiteY176" fmla="*/ 2050269 h 6858000"/>
              <a:gd name="connsiteX177" fmla="*/ 1000665 w 6572708"/>
              <a:gd name="connsiteY177" fmla="*/ 2030946 h 6858000"/>
              <a:gd name="connsiteX178" fmla="*/ 1001735 w 6572708"/>
              <a:gd name="connsiteY178" fmla="*/ 2027284 h 6858000"/>
              <a:gd name="connsiteX179" fmla="*/ 1020214 w 6572708"/>
              <a:gd name="connsiteY179" fmla="*/ 2016095 h 6858000"/>
              <a:gd name="connsiteX180" fmla="*/ 1028302 w 6572708"/>
              <a:gd name="connsiteY180" fmla="*/ 2009567 h 6858000"/>
              <a:gd name="connsiteX181" fmla="*/ 1033598 w 6572708"/>
              <a:gd name="connsiteY181" fmla="*/ 2009267 h 6858000"/>
              <a:gd name="connsiteX182" fmla="*/ 1044008 w 6572708"/>
              <a:gd name="connsiteY182" fmla="*/ 1998844 h 6858000"/>
              <a:gd name="connsiteX183" fmla="*/ 1044069 w 6572708"/>
              <a:gd name="connsiteY183" fmla="*/ 1997063 h 6858000"/>
              <a:gd name="connsiteX184" fmla="*/ 1056878 w 6572708"/>
              <a:gd name="connsiteY184" fmla="*/ 1990634 h 6858000"/>
              <a:gd name="connsiteX185" fmla="*/ 1072722 w 6572708"/>
              <a:gd name="connsiteY185" fmla="*/ 1987868 h 6858000"/>
              <a:gd name="connsiteX186" fmla="*/ 1145252 w 6572708"/>
              <a:gd name="connsiteY186" fmla="*/ 1891028 h 6858000"/>
              <a:gd name="connsiteX187" fmla="*/ 1226890 w 6572708"/>
              <a:gd name="connsiteY187" fmla="*/ 1845992 h 6858000"/>
              <a:gd name="connsiteX188" fmla="*/ 1323685 w 6572708"/>
              <a:gd name="connsiteY188" fmla="*/ 1758717 h 6858000"/>
              <a:gd name="connsiteX189" fmla="*/ 1398273 w 6572708"/>
              <a:gd name="connsiteY189" fmla="*/ 1627389 h 6858000"/>
              <a:gd name="connsiteX190" fmla="*/ 1417786 w 6572708"/>
              <a:gd name="connsiteY190" fmla="*/ 1591233 h 6858000"/>
              <a:gd name="connsiteX191" fmla="*/ 1456144 w 6572708"/>
              <a:gd name="connsiteY191" fmla="*/ 1570271 h 6858000"/>
              <a:gd name="connsiteX192" fmla="*/ 1458351 w 6572708"/>
              <a:gd name="connsiteY192" fmla="*/ 1554550 h 6858000"/>
              <a:gd name="connsiteX193" fmla="*/ 1458500 w 6572708"/>
              <a:gd name="connsiteY193" fmla="*/ 1551719 h 6858000"/>
              <a:gd name="connsiteX194" fmla="*/ 1464150 w 6572708"/>
              <a:gd name="connsiteY194" fmla="*/ 1542986 h 6858000"/>
              <a:gd name="connsiteX195" fmla="*/ 1459426 w 6572708"/>
              <a:gd name="connsiteY195" fmla="*/ 1537283 h 6858000"/>
              <a:gd name="connsiteX196" fmla="*/ 1463401 w 6572708"/>
              <a:gd name="connsiteY196" fmla="*/ 1521818 h 6858000"/>
              <a:gd name="connsiteX197" fmla="*/ 1475565 w 6572708"/>
              <a:gd name="connsiteY197" fmla="*/ 1506648 h 6858000"/>
              <a:gd name="connsiteX198" fmla="*/ 1540362 w 6572708"/>
              <a:gd name="connsiteY198" fmla="*/ 1438265 h 6858000"/>
              <a:gd name="connsiteX199" fmla="*/ 1575141 w 6572708"/>
              <a:gd name="connsiteY199" fmla="*/ 1395238 h 6858000"/>
              <a:gd name="connsiteX200" fmla="*/ 1582090 w 6572708"/>
              <a:gd name="connsiteY200" fmla="*/ 1375575 h 6858000"/>
              <a:gd name="connsiteX201" fmla="*/ 1596005 w 6572708"/>
              <a:gd name="connsiteY201" fmla="*/ 1350347 h 6858000"/>
              <a:gd name="connsiteX202" fmla="*/ 1615711 w 6572708"/>
              <a:gd name="connsiteY202" fmla="*/ 1303251 h 6858000"/>
              <a:gd name="connsiteX203" fmla="*/ 1650622 w 6572708"/>
              <a:gd name="connsiteY203" fmla="*/ 1244447 h 6858000"/>
              <a:gd name="connsiteX204" fmla="*/ 1702792 w 6572708"/>
              <a:gd name="connsiteY204" fmla="*/ 1215797 h 6858000"/>
              <a:gd name="connsiteX205" fmla="*/ 1700885 w 6572708"/>
              <a:gd name="connsiteY205" fmla="*/ 1209814 h 6858000"/>
              <a:gd name="connsiteX206" fmla="*/ 1723848 w 6572708"/>
              <a:gd name="connsiteY206" fmla="*/ 1183123 h 6858000"/>
              <a:gd name="connsiteX207" fmla="*/ 1759968 w 6572708"/>
              <a:gd name="connsiteY207" fmla="*/ 1166871 h 6858000"/>
              <a:gd name="connsiteX208" fmla="*/ 1767742 w 6572708"/>
              <a:gd name="connsiteY208" fmla="*/ 1158484 h 6858000"/>
              <a:gd name="connsiteX209" fmla="*/ 1773870 w 6572708"/>
              <a:gd name="connsiteY209" fmla="*/ 1125979 h 6858000"/>
              <a:gd name="connsiteX210" fmla="*/ 1767392 w 6572708"/>
              <a:gd name="connsiteY210" fmla="*/ 1121685 h 6858000"/>
              <a:gd name="connsiteX211" fmla="*/ 1770175 w 6572708"/>
              <a:gd name="connsiteY211" fmla="*/ 1112182 h 6858000"/>
              <a:gd name="connsiteX212" fmla="*/ 1769418 w 6572708"/>
              <a:gd name="connsiteY212" fmla="*/ 1109483 h 6858000"/>
              <a:gd name="connsiteX213" fmla="*/ 1766580 w 6572708"/>
              <a:gd name="connsiteY213" fmla="*/ 1094184 h 6858000"/>
              <a:gd name="connsiteX214" fmla="*/ 1797677 w 6572708"/>
              <a:gd name="connsiteY214" fmla="*/ 1065740 h 6858000"/>
              <a:gd name="connsiteX215" fmla="*/ 1805371 w 6572708"/>
              <a:gd name="connsiteY215" fmla="*/ 1027273 h 6858000"/>
              <a:gd name="connsiteX216" fmla="*/ 1882128 w 6572708"/>
              <a:gd name="connsiteY216" fmla="*/ 887059 h 6858000"/>
              <a:gd name="connsiteX217" fmla="*/ 1922110 w 6572708"/>
              <a:gd name="connsiteY217" fmla="*/ 824781 h 6858000"/>
              <a:gd name="connsiteX218" fmla="*/ 1970558 w 6572708"/>
              <a:gd name="connsiteY218" fmla="*/ 721635 h 6858000"/>
              <a:gd name="connsiteX219" fmla="*/ 1974257 w 6572708"/>
              <a:gd name="connsiteY219" fmla="*/ 713733 h 6858000"/>
              <a:gd name="connsiteX220" fmla="*/ 1971701 w 6572708"/>
              <a:gd name="connsiteY220" fmla="*/ 704563 h 6858000"/>
              <a:gd name="connsiteX221" fmla="*/ 1966819 w 6572708"/>
              <a:gd name="connsiteY221" fmla="*/ 628924 h 6858000"/>
              <a:gd name="connsiteX222" fmla="*/ 1956004 w 6572708"/>
              <a:gd name="connsiteY222" fmla="*/ 621102 h 6858000"/>
              <a:gd name="connsiteX223" fmla="*/ 1948613 w 6572708"/>
              <a:gd name="connsiteY223" fmla="*/ 609156 h 6858000"/>
              <a:gd name="connsiteX224" fmla="*/ 1949145 w 6572708"/>
              <a:gd name="connsiteY224" fmla="*/ 606753 h 6858000"/>
              <a:gd name="connsiteX225" fmla="*/ 1944819 w 6572708"/>
              <a:gd name="connsiteY225" fmla="*/ 590072 h 6858000"/>
              <a:gd name="connsiteX226" fmla="*/ 1941001 w 6572708"/>
              <a:gd name="connsiteY226" fmla="*/ 588296 h 6858000"/>
              <a:gd name="connsiteX227" fmla="*/ 1937134 w 6572708"/>
              <a:gd name="connsiteY227" fmla="*/ 577443 h 6858000"/>
              <a:gd name="connsiteX228" fmla="*/ 1927092 w 6572708"/>
              <a:gd name="connsiteY228" fmla="*/ 557642 h 6858000"/>
              <a:gd name="connsiteX229" fmla="*/ 1927484 w 6572708"/>
              <a:gd name="connsiteY229" fmla="*/ 552451 h 6858000"/>
              <a:gd name="connsiteX230" fmla="*/ 1915874 w 6572708"/>
              <a:gd name="connsiteY230" fmla="*/ 520271 h 6858000"/>
              <a:gd name="connsiteX231" fmla="*/ 1916793 w 6572708"/>
              <a:gd name="connsiteY231" fmla="*/ 519123 h 6858000"/>
              <a:gd name="connsiteX232" fmla="*/ 1918236 w 6572708"/>
              <a:gd name="connsiteY232" fmla="*/ 506970 h 6858000"/>
              <a:gd name="connsiteX233" fmla="*/ 1918529 w 6572708"/>
              <a:gd name="connsiteY233" fmla="*/ 485354 h 6858000"/>
              <a:gd name="connsiteX234" fmla="*/ 1932556 w 6572708"/>
              <a:gd name="connsiteY234" fmla="*/ 426779 h 6858000"/>
              <a:gd name="connsiteX235" fmla="*/ 1920572 w 6572708"/>
              <a:gd name="connsiteY235" fmla="*/ 393150 h 6858000"/>
              <a:gd name="connsiteX236" fmla="*/ 1918744 w 6572708"/>
              <a:gd name="connsiteY236" fmla="*/ 385981 h 6858000"/>
              <a:gd name="connsiteX237" fmla="*/ 1918949 w 6572708"/>
              <a:gd name="connsiteY237" fmla="*/ 385674 h 6858000"/>
              <a:gd name="connsiteX238" fmla="*/ 1917499 w 6572708"/>
              <a:gd name="connsiteY238" fmla="*/ 377782 h 6858000"/>
              <a:gd name="connsiteX239" fmla="*/ 1915412 w 6572708"/>
              <a:gd name="connsiteY239" fmla="*/ 372914 h 6858000"/>
              <a:gd name="connsiteX240" fmla="*/ 1911865 w 6572708"/>
              <a:gd name="connsiteY240" fmla="*/ 359009 h 6858000"/>
              <a:gd name="connsiteX241" fmla="*/ 1912244 w 6572708"/>
              <a:gd name="connsiteY241" fmla="*/ 353121 h 6858000"/>
              <a:gd name="connsiteX242" fmla="*/ 1933610 w 6572708"/>
              <a:gd name="connsiteY242" fmla="*/ 297387 h 6858000"/>
              <a:gd name="connsiteX243" fmla="*/ 1939454 w 6572708"/>
              <a:gd name="connsiteY243" fmla="*/ 194719 h 6858000"/>
              <a:gd name="connsiteX244" fmla="*/ 1942001 w 6572708"/>
              <a:gd name="connsiteY244" fmla="*/ 93227 h 6858000"/>
              <a:gd name="connsiteX245" fmla="*/ 1941351 w 6572708"/>
              <a:gd name="connsiteY245" fmla="*/ 56555 h 6858000"/>
              <a:gd name="connsiteX246" fmla="*/ 1950955 w 6572708"/>
              <a:gd name="connsiteY246" fmla="*/ 5312 h 6858000"/>
              <a:gd name="connsiteX247" fmla="*/ 1949546 w 6572708"/>
              <a:gd name="connsiteY247" fmla="*/ 0 h 6858000"/>
              <a:gd name="connsiteX0" fmla="*/ 1949546 w 6572708"/>
              <a:gd name="connsiteY0" fmla="*/ 0 h 6858000"/>
              <a:gd name="connsiteX1" fmla="*/ 3317827 w 6572708"/>
              <a:gd name="connsiteY1" fmla="*/ 0 h 6858000"/>
              <a:gd name="connsiteX2" fmla="*/ 3831783 w 6572708"/>
              <a:gd name="connsiteY2" fmla="*/ 0 h 6858000"/>
              <a:gd name="connsiteX3" fmla="*/ 4727719 w 6572708"/>
              <a:gd name="connsiteY3" fmla="*/ 0 h 6858000"/>
              <a:gd name="connsiteX4" fmla="*/ 6096000 w 6572708"/>
              <a:gd name="connsiteY4" fmla="*/ 0 h 6858000"/>
              <a:gd name="connsiteX5" fmla="*/ 6572708 w 6572708"/>
              <a:gd name="connsiteY5" fmla="*/ 0 h 6858000"/>
              <a:gd name="connsiteX6" fmla="*/ 6572708 w 6572708"/>
              <a:gd name="connsiteY6" fmla="*/ 6858000 h 6858000"/>
              <a:gd name="connsiteX7" fmla="*/ 6096000 w 6572708"/>
              <a:gd name="connsiteY7" fmla="*/ 6858000 h 6858000"/>
              <a:gd name="connsiteX8" fmla="*/ 4727719 w 6572708"/>
              <a:gd name="connsiteY8" fmla="*/ 6858000 h 6858000"/>
              <a:gd name="connsiteX9" fmla="*/ 3831783 w 6572708"/>
              <a:gd name="connsiteY9" fmla="*/ 6858000 h 6858000"/>
              <a:gd name="connsiteX10" fmla="*/ 1368280 w 6572708"/>
              <a:gd name="connsiteY10" fmla="*/ 6858000 h 6858000"/>
              <a:gd name="connsiteX11" fmla="*/ 0 w 6572708"/>
              <a:gd name="connsiteY11" fmla="*/ 6858000 h 6858000"/>
              <a:gd name="connsiteX12" fmla="*/ 9990 w 6572708"/>
              <a:gd name="connsiteY12" fmla="*/ 6815347 h 6858000"/>
              <a:gd name="connsiteX13" fmla="*/ 11375 w 6572708"/>
              <a:gd name="connsiteY13" fmla="*/ 6764639 h 6858000"/>
              <a:gd name="connsiteX14" fmla="*/ 37994 w 6572708"/>
              <a:gd name="connsiteY14" fmla="*/ 6747193 h 6858000"/>
              <a:gd name="connsiteX15" fmla="*/ 60759 w 6572708"/>
              <a:gd name="connsiteY15" fmla="*/ 6667761 h 6858000"/>
              <a:gd name="connsiteX16" fmla="*/ 44882 w 6572708"/>
              <a:gd name="connsiteY16" fmla="*/ 6635203 h 6858000"/>
              <a:gd name="connsiteX17" fmla="*/ 38884 w 6572708"/>
              <a:gd name="connsiteY17" fmla="*/ 6601215 h 6858000"/>
              <a:gd name="connsiteX18" fmla="*/ 24537 w 6572708"/>
              <a:gd name="connsiteY18" fmla="*/ 6599857 h 6858000"/>
              <a:gd name="connsiteX19" fmla="*/ 30487 w 6572708"/>
              <a:gd name="connsiteY19" fmla="*/ 6582849 h 6858000"/>
              <a:gd name="connsiteX20" fmla="*/ 30797 w 6572708"/>
              <a:gd name="connsiteY20" fmla="*/ 6536021 h 6858000"/>
              <a:gd name="connsiteX21" fmla="*/ 10629 w 6572708"/>
              <a:gd name="connsiteY21" fmla="*/ 6483343 h 6858000"/>
              <a:gd name="connsiteX22" fmla="*/ 16211 w 6572708"/>
              <a:gd name="connsiteY22" fmla="*/ 6402087 h 6858000"/>
              <a:gd name="connsiteX23" fmla="*/ 25932 w 6572708"/>
              <a:gd name="connsiteY23" fmla="*/ 6321765 h 6858000"/>
              <a:gd name="connsiteX24" fmla="*/ 31488 w 6572708"/>
              <a:gd name="connsiteY24" fmla="*/ 6292746 h 6858000"/>
              <a:gd name="connsiteX25" fmla="*/ 32413 w 6572708"/>
              <a:gd name="connsiteY25" fmla="*/ 6240744 h 6858000"/>
              <a:gd name="connsiteX26" fmla="*/ 34430 w 6572708"/>
              <a:gd name="connsiteY26" fmla="*/ 6206738 h 6858000"/>
              <a:gd name="connsiteX27" fmla="*/ 55689 w 6572708"/>
              <a:gd name="connsiteY27" fmla="*/ 6203389 h 6858000"/>
              <a:gd name="connsiteX28" fmla="*/ 63475 w 6572708"/>
              <a:gd name="connsiteY28" fmla="*/ 6172740 h 6858000"/>
              <a:gd name="connsiteX29" fmla="*/ 50070 w 6572708"/>
              <a:gd name="connsiteY29" fmla="*/ 6141398 h 6858000"/>
              <a:gd name="connsiteX30" fmla="*/ 52252 w 6572708"/>
              <a:gd name="connsiteY30" fmla="*/ 6103364 h 6858000"/>
              <a:gd name="connsiteX31" fmla="*/ 53329 w 6572708"/>
              <a:gd name="connsiteY31" fmla="*/ 6080619 h 6858000"/>
              <a:gd name="connsiteX32" fmla="*/ 73573 w 6572708"/>
              <a:gd name="connsiteY32" fmla="*/ 6019868 h 6858000"/>
              <a:gd name="connsiteX33" fmla="*/ 149610 w 6572708"/>
              <a:gd name="connsiteY33" fmla="*/ 5918672 h 6858000"/>
              <a:gd name="connsiteX34" fmla="*/ 160505 w 6572708"/>
              <a:gd name="connsiteY34" fmla="*/ 5887690 h 6858000"/>
              <a:gd name="connsiteX35" fmla="*/ 156200 w 6572708"/>
              <a:gd name="connsiteY35" fmla="*/ 5882649 h 6858000"/>
              <a:gd name="connsiteX36" fmla="*/ 194213 w 6572708"/>
              <a:gd name="connsiteY36" fmla="*/ 5841953 h 6858000"/>
              <a:gd name="connsiteX37" fmla="*/ 203216 w 6572708"/>
              <a:gd name="connsiteY37" fmla="*/ 5777927 h 6858000"/>
              <a:gd name="connsiteX38" fmla="*/ 202536 w 6572708"/>
              <a:gd name="connsiteY38" fmla="*/ 5728879 h 6858000"/>
              <a:gd name="connsiteX39" fmla="*/ 205380 w 6572708"/>
              <a:gd name="connsiteY39" fmla="*/ 5701696 h 6858000"/>
              <a:gd name="connsiteX40" fmla="*/ 203870 w 6572708"/>
              <a:gd name="connsiteY40" fmla="*/ 5681563 h 6858000"/>
              <a:gd name="connsiteX41" fmla="*/ 219294 w 6572708"/>
              <a:gd name="connsiteY41" fmla="*/ 5632219 h 6858000"/>
              <a:gd name="connsiteX42" fmla="*/ 252910 w 6572708"/>
              <a:gd name="connsiteY42" fmla="*/ 5551224 h 6858000"/>
              <a:gd name="connsiteX43" fmla="*/ 258253 w 6572708"/>
              <a:gd name="connsiteY43" fmla="*/ 5533854 h 6858000"/>
              <a:gd name="connsiteX44" fmla="*/ 255640 w 6572708"/>
              <a:gd name="connsiteY44" fmla="*/ 5518422 h 6858000"/>
              <a:gd name="connsiteX45" fmla="*/ 248756 w 6572708"/>
              <a:gd name="connsiteY45" fmla="*/ 5514403 h 6858000"/>
              <a:gd name="connsiteX46" fmla="*/ 250538 w 6572708"/>
              <a:gd name="connsiteY46" fmla="*/ 5504771 h 6858000"/>
              <a:gd name="connsiteX47" fmla="*/ 249507 w 6572708"/>
              <a:gd name="connsiteY47" fmla="*/ 5502102 h 6858000"/>
              <a:gd name="connsiteX48" fmla="*/ 245101 w 6572708"/>
              <a:gd name="connsiteY48" fmla="*/ 5486913 h 6858000"/>
              <a:gd name="connsiteX49" fmla="*/ 273088 w 6572708"/>
              <a:gd name="connsiteY49" fmla="*/ 5457083 h 6858000"/>
              <a:gd name="connsiteX50" fmla="*/ 276759 w 6572708"/>
              <a:gd name="connsiteY50" fmla="*/ 5418245 h 6858000"/>
              <a:gd name="connsiteX51" fmla="*/ 314712 w 6572708"/>
              <a:gd name="connsiteY51" fmla="*/ 5305770 h 6858000"/>
              <a:gd name="connsiteX52" fmla="*/ 320056 w 6572708"/>
              <a:gd name="connsiteY52" fmla="*/ 5298784 h 6858000"/>
              <a:gd name="connsiteX53" fmla="*/ 320763 w 6572708"/>
              <a:gd name="connsiteY53" fmla="*/ 5282149 h 6858000"/>
              <a:gd name="connsiteX54" fmla="*/ 325879 w 6572708"/>
              <a:gd name="connsiteY54" fmla="*/ 5270957 h 6858000"/>
              <a:gd name="connsiteX55" fmla="*/ 318913 w 6572708"/>
              <a:gd name="connsiteY55" fmla="*/ 5268991 h 6858000"/>
              <a:gd name="connsiteX56" fmla="*/ 317275 w 6572708"/>
              <a:gd name="connsiteY56" fmla="*/ 5230130 h 6858000"/>
              <a:gd name="connsiteX57" fmla="*/ 329641 w 6572708"/>
              <a:gd name="connsiteY57" fmla="*/ 5216534 h 6858000"/>
              <a:gd name="connsiteX58" fmla="*/ 329088 w 6572708"/>
              <a:gd name="connsiteY58" fmla="*/ 5211732 h 6858000"/>
              <a:gd name="connsiteX59" fmla="*/ 299864 w 6572708"/>
              <a:gd name="connsiteY59" fmla="*/ 5063838 h 6858000"/>
              <a:gd name="connsiteX60" fmla="*/ 323855 w 6572708"/>
              <a:gd name="connsiteY60" fmla="*/ 4827737 h 6858000"/>
              <a:gd name="connsiteX61" fmla="*/ 333687 w 6572708"/>
              <a:gd name="connsiteY61" fmla="*/ 4774692 h 6858000"/>
              <a:gd name="connsiteX62" fmla="*/ 322637 w 6572708"/>
              <a:gd name="connsiteY62" fmla="*/ 4727427 h 6858000"/>
              <a:gd name="connsiteX63" fmla="*/ 330798 w 6572708"/>
              <a:gd name="connsiteY63" fmla="*/ 4708193 h 6858000"/>
              <a:gd name="connsiteX64" fmla="*/ 332420 w 6572708"/>
              <a:gd name="connsiteY64" fmla="*/ 4704882 h 6858000"/>
              <a:gd name="connsiteX65" fmla="*/ 334216 w 6572708"/>
              <a:gd name="connsiteY65" fmla="*/ 4691500 h 6858000"/>
              <a:gd name="connsiteX66" fmla="*/ 340601 w 6572708"/>
              <a:gd name="connsiteY66" fmla="*/ 4687895 h 6858000"/>
              <a:gd name="connsiteX67" fmla="*/ 347516 w 6572708"/>
              <a:gd name="connsiteY67" fmla="*/ 4667873 h 6858000"/>
              <a:gd name="connsiteX68" fmla="*/ 349175 w 6572708"/>
              <a:gd name="connsiteY68" fmla="*/ 4643189 h 6858000"/>
              <a:gd name="connsiteX69" fmla="*/ 350492 w 6572708"/>
              <a:gd name="connsiteY69" fmla="*/ 4525833 h 6858000"/>
              <a:gd name="connsiteX70" fmla="*/ 355031 w 6572708"/>
              <a:gd name="connsiteY70" fmla="*/ 4455649 h 6858000"/>
              <a:gd name="connsiteX71" fmla="*/ 362651 w 6572708"/>
              <a:gd name="connsiteY71" fmla="*/ 4429036 h 6858000"/>
              <a:gd name="connsiteX72" fmla="*/ 369327 w 6572708"/>
              <a:gd name="connsiteY72" fmla="*/ 4391840 h 6858000"/>
              <a:gd name="connsiteX73" fmla="*/ 371272 w 6572708"/>
              <a:gd name="connsiteY73" fmla="*/ 4358845 h 6858000"/>
              <a:gd name="connsiteX74" fmla="*/ 382342 w 6572708"/>
              <a:gd name="connsiteY74" fmla="*/ 4333764 h 6858000"/>
              <a:gd name="connsiteX75" fmla="*/ 381365 w 6572708"/>
              <a:gd name="connsiteY75" fmla="*/ 4331730 h 6858000"/>
              <a:gd name="connsiteX76" fmla="*/ 364244 w 6572708"/>
              <a:gd name="connsiteY76" fmla="*/ 4309700 h 6858000"/>
              <a:gd name="connsiteX77" fmla="*/ 363377 w 6572708"/>
              <a:gd name="connsiteY77" fmla="*/ 4285388 h 6858000"/>
              <a:gd name="connsiteX78" fmla="*/ 357697 w 6572708"/>
              <a:gd name="connsiteY78" fmla="*/ 4266169 h 6858000"/>
              <a:gd name="connsiteX79" fmla="*/ 356998 w 6572708"/>
              <a:gd name="connsiteY79" fmla="*/ 4247672 h 6858000"/>
              <a:gd name="connsiteX80" fmla="*/ 357549 w 6572708"/>
              <a:gd name="connsiteY80" fmla="*/ 4237120 h 6858000"/>
              <a:gd name="connsiteX81" fmla="*/ 358116 w 6572708"/>
              <a:gd name="connsiteY81" fmla="*/ 4232936 h 6858000"/>
              <a:gd name="connsiteX82" fmla="*/ 366243 w 6572708"/>
              <a:gd name="connsiteY82" fmla="*/ 4224051 h 6858000"/>
              <a:gd name="connsiteX83" fmla="*/ 363841 w 6572708"/>
              <a:gd name="connsiteY83" fmla="*/ 4211782 h 6858000"/>
              <a:gd name="connsiteX84" fmla="*/ 372159 w 6572708"/>
              <a:gd name="connsiteY84" fmla="*/ 4198810 h 6858000"/>
              <a:gd name="connsiteX85" fmla="*/ 366211 w 6572708"/>
              <a:gd name="connsiteY85" fmla="*/ 4195262 h 6858000"/>
              <a:gd name="connsiteX86" fmla="*/ 360561 w 6572708"/>
              <a:gd name="connsiteY86" fmla="*/ 4184054 h 6858000"/>
              <a:gd name="connsiteX87" fmla="*/ 373972 w 6572708"/>
              <a:gd name="connsiteY87" fmla="*/ 4155792 h 6858000"/>
              <a:gd name="connsiteX88" fmla="*/ 373150 w 6572708"/>
              <a:gd name="connsiteY88" fmla="*/ 4150364 h 6858000"/>
              <a:gd name="connsiteX89" fmla="*/ 383773 w 6572708"/>
              <a:gd name="connsiteY89" fmla="*/ 4132084 h 6858000"/>
              <a:gd name="connsiteX90" fmla="*/ 389140 w 6572708"/>
              <a:gd name="connsiteY90" fmla="*/ 4115873 h 6858000"/>
              <a:gd name="connsiteX91" fmla="*/ 378846 w 6572708"/>
              <a:gd name="connsiteY91" fmla="*/ 4082551 h 6858000"/>
              <a:gd name="connsiteX92" fmla="*/ 368001 w 6572708"/>
              <a:gd name="connsiteY92" fmla="*/ 3968090 h 6858000"/>
              <a:gd name="connsiteX93" fmla="*/ 372661 w 6572708"/>
              <a:gd name="connsiteY93" fmla="*/ 3881355 h 6858000"/>
              <a:gd name="connsiteX94" fmla="*/ 379210 w 6572708"/>
              <a:gd name="connsiteY94" fmla="*/ 3850569 h 6858000"/>
              <a:gd name="connsiteX95" fmla="*/ 389880 w 6572708"/>
              <a:gd name="connsiteY95" fmla="*/ 3798988 h 6858000"/>
              <a:gd name="connsiteX96" fmla="*/ 409909 w 6572708"/>
              <a:gd name="connsiteY96" fmla="*/ 3760424 h 6858000"/>
              <a:gd name="connsiteX97" fmla="*/ 414051 w 6572708"/>
              <a:gd name="connsiteY97" fmla="*/ 3717298 h 6858000"/>
              <a:gd name="connsiteX98" fmla="*/ 399424 w 6572708"/>
              <a:gd name="connsiteY98" fmla="*/ 3707291 h 6858000"/>
              <a:gd name="connsiteX99" fmla="*/ 394460 w 6572708"/>
              <a:gd name="connsiteY99" fmla="*/ 3673415 h 6858000"/>
              <a:gd name="connsiteX100" fmla="*/ 408918 w 6572708"/>
              <a:gd name="connsiteY100" fmla="*/ 3661155 h 6858000"/>
              <a:gd name="connsiteX101" fmla="*/ 425028 w 6572708"/>
              <a:gd name="connsiteY101" fmla="*/ 3591166 h 6858000"/>
              <a:gd name="connsiteX102" fmla="*/ 430292 w 6572708"/>
              <a:gd name="connsiteY102" fmla="*/ 3550801 h 6858000"/>
              <a:gd name="connsiteX103" fmla="*/ 437149 w 6572708"/>
              <a:gd name="connsiteY103" fmla="*/ 3497399 h 6858000"/>
              <a:gd name="connsiteX104" fmla="*/ 442017 w 6572708"/>
              <a:gd name="connsiteY104" fmla="*/ 3474143 h 6858000"/>
              <a:gd name="connsiteX105" fmla="*/ 437175 w 6572708"/>
              <a:gd name="connsiteY105" fmla="*/ 3463057 h 6858000"/>
              <a:gd name="connsiteX106" fmla="*/ 438483 w 6572708"/>
              <a:gd name="connsiteY106" fmla="*/ 3457563 h 6858000"/>
              <a:gd name="connsiteX107" fmla="*/ 438642 w 6572708"/>
              <a:gd name="connsiteY107" fmla="*/ 3439053 h 6858000"/>
              <a:gd name="connsiteX108" fmla="*/ 439678 w 6572708"/>
              <a:gd name="connsiteY108" fmla="*/ 3428537 h 6858000"/>
              <a:gd name="connsiteX109" fmla="*/ 440437 w 6572708"/>
              <a:gd name="connsiteY109" fmla="*/ 3424381 h 6858000"/>
              <a:gd name="connsiteX110" fmla="*/ 448781 w 6572708"/>
              <a:gd name="connsiteY110" fmla="*/ 3416042 h 6858000"/>
              <a:gd name="connsiteX111" fmla="*/ 448765 w 6572708"/>
              <a:gd name="connsiteY111" fmla="*/ 3414504 h 6858000"/>
              <a:gd name="connsiteX112" fmla="*/ 447134 w 6572708"/>
              <a:gd name="connsiteY112" fmla="*/ 3403498 h 6858000"/>
              <a:gd name="connsiteX113" fmla="*/ 452387 w 6572708"/>
              <a:gd name="connsiteY113" fmla="*/ 3396070 h 6858000"/>
              <a:gd name="connsiteX114" fmla="*/ 453996 w 6572708"/>
              <a:gd name="connsiteY114" fmla="*/ 3389553 h 6858000"/>
              <a:gd name="connsiteX115" fmla="*/ 450265 w 6572708"/>
              <a:gd name="connsiteY115" fmla="*/ 3387098 h 6858000"/>
              <a:gd name="connsiteX116" fmla="*/ 445137 w 6572708"/>
              <a:gd name="connsiteY116" fmla="*/ 3375655 h 6858000"/>
              <a:gd name="connsiteX117" fmla="*/ 453359 w 6572708"/>
              <a:gd name="connsiteY117" fmla="*/ 3367050 h 6858000"/>
              <a:gd name="connsiteX118" fmla="*/ 459842 w 6572708"/>
              <a:gd name="connsiteY118" fmla="*/ 3348005 h 6858000"/>
              <a:gd name="connsiteX119" fmla="*/ 459268 w 6572708"/>
              <a:gd name="connsiteY119" fmla="*/ 3342546 h 6858000"/>
              <a:gd name="connsiteX120" fmla="*/ 470590 w 6572708"/>
              <a:gd name="connsiteY120" fmla="*/ 3324958 h 6858000"/>
              <a:gd name="connsiteX121" fmla="*/ 468579 w 6572708"/>
              <a:gd name="connsiteY121" fmla="*/ 3306990 h 6858000"/>
              <a:gd name="connsiteX122" fmla="*/ 480123 w 6572708"/>
              <a:gd name="connsiteY122" fmla="*/ 3295094 h 6858000"/>
              <a:gd name="connsiteX123" fmla="*/ 482298 w 6572708"/>
              <a:gd name="connsiteY123" fmla="*/ 3293541 h 6858000"/>
              <a:gd name="connsiteX124" fmla="*/ 489102 w 6572708"/>
              <a:gd name="connsiteY124" fmla="*/ 3262198 h 6858000"/>
              <a:gd name="connsiteX125" fmla="*/ 497561 w 6572708"/>
              <a:gd name="connsiteY125" fmla="*/ 3253284 h 6858000"/>
              <a:gd name="connsiteX126" fmla="*/ 522157 w 6572708"/>
              <a:gd name="connsiteY126" fmla="*/ 3192563 h 6858000"/>
              <a:gd name="connsiteX127" fmla="*/ 529302 w 6572708"/>
              <a:gd name="connsiteY127" fmla="*/ 3175520 h 6858000"/>
              <a:gd name="connsiteX128" fmla="*/ 528284 w 6572708"/>
              <a:gd name="connsiteY128" fmla="*/ 3160058 h 6858000"/>
              <a:gd name="connsiteX129" fmla="*/ 521806 w 6572708"/>
              <a:gd name="connsiteY129" fmla="*/ 3155764 h 6858000"/>
              <a:gd name="connsiteX130" fmla="*/ 524589 w 6572708"/>
              <a:gd name="connsiteY130" fmla="*/ 3146261 h 6858000"/>
              <a:gd name="connsiteX131" fmla="*/ 523832 w 6572708"/>
              <a:gd name="connsiteY131" fmla="*/ 3143561 h 6858000"/>
              <a:gd name="connsiteX132" fmla="*/ 520994 w 6572708"/>
              <a:gd name="connsiteY132" fmla="*/ 3128263 h 6858000"/>
              <a:gd name="connsiteX133" fmla="*/ 552091 w 6572708"/>
              <a:gd name="connsiteY133" fmla="*/ 3099818 h 6858000"/>
              <a:gd name="connsiteX134" fmla="*/ 618216 w 6572708"/>
              <a:gd name="connsiteY134" fmla="*/ 2895965 h 6858000"/>
              <a:gd name="connsiteX135" fmla="*/ 724973 w 6572708"/>
              <a:gd name="connsiteY135" fmla="*/ 2755713 h 6858000"/>
              <a:gd name="connsiteX136" fmla="*/ 765538 w 6572708"/>
              <a:gd name="connsiteY136" fmla="*/ 2648081 h 6858000"/>
              <a:gd name="connsiteX137" fmla="*/ 780267 w 6572708"/>
              <a:gd name="connsiteY137" fmla="*/ 2641879 h 6858000"/>
              <a:gd name="connsiteX138" fmla="*/ 790836 w 6572708"/>
              <a:gd name="connsiteY138" fmla="*/ 2632919 h 6858000"/>
              <a:gd name="connsiteX139" fmla="*/ 790328 w 6572708"/>
              <a:gd name="connsiteY139" fmla="*/ 2631229 h 6858000"/>
              <a:gd name="connsiteX140" fmla="*/ 797257 w 6572708"/>
              <a:gd name="connsiteY140" fmla="*/ 2619054 h 6858000"/>
              <a:gd name="connsiteX141" fmla="*/ 802383 w 6572708"/>
              <a:gd name="connsiteY141" fmla="*/ 2617568 h 6858000"/>
              <a:gd name="connsiteX142" fmla="*/ 808267 w 6572708"/>
              <a:gd name="connsiteY142" fmla="*/ 2609586 h 6858000"/>
              <a:gd name="connsiteX143" fmla="*/ 822908 w 6572708"/>
              <a:gd name="connsiteY143" fmla="*/ 2594856 h 6858000"/>
              <a:gd name="connsiteX144" fmla="*/ 822791 w 6572708"/>
              <a:gd name="connsiteY144" fmla="*/ 2591164 h 6858000"/>
              <a:gd name="connsiteX145" fmla="*/ 840423 w 6572708"/>
              <a:gd name="connsiteY145" fmla="*/ 2567492 h 6858000"/>
              <a:gd name="connsiteX146" fmla="*/ 839313 w 6572708"/>
              <a:gd name="connsiteY146" fmla="*/ 2566722 h 6858000"/>
              <a:gd name="connsiteX147" fmla="*/ 838361 w 6572708"/>
              <a:gd name="connsiteY147" fmla="*/ 2558109 h 6858000"/>
              <a:gd name="connsiteX148" fmla="*/ 839637 w 6572708"/>
              <a:gd name="connsiteY148" fmla="*/ 2542662 h 6858000"/>
              <a:gd name="connsiteX149" fmla="*/ 825800 w 6572708"/>
              <a:gd name="connsiteY149" fmla="*/ 2501548 h 6858000"/>
              <a:gd name="connsiteX150" fmla="*/ 844035 w 6572708"/>
              <a:gd name="connsiteY150" fmla="*/ 2476819 h 6858000"/>
              <a:gd name="connsiteX151" fmla="*/ 846972 w 6572708"/>
              <a:gd name="connsiteY151" fmla="*/ 2471590 h 6858000"/>
              <a:gd name="connsiteX152" fmla="*/ 846730 w 6572708"/>
              <a:gd name="connsiteY152" fmla="*/ 2471378 h 6858000"/>
              <a:gd name="connsiteX153" fmla="*/ 849228 w 6572708"/>
              <a:gd name="connsiteY153" fmla="*/ 2465654 h 6858000"/>
              <a:gd name="connsiteX154" fmla="*/ 852330 w 6572708"/>
              <a:gd name="connsiteY154" fmla="*/ 2462052 h 6858000"/>
              <a:gd name="connsiteX155" fmla="*/ 858029 w 6572708"/>
              <a:gd name="connsiteY155" fmla="*/ 2451906 h 6858000"/>
              <a:gd name="connsiteX156" fmla="*/ 857986 w 6572708"/>
              <a:gd name="connsiteY156" fmla="*/ 2447716 h 6858000"/>
              <a:gd name="connsiteX157" fmla="*/ 855075 w 6572708"/>
              <a:gd name="connsiteY157" fmla="*/ 2445047 h 6858000"/>
              <a:gd name="connsiteX158" fmla="*/ 856006 w 6572708"/>
              <a:gd name="connsiteY158" fmla="*/ 2444265 h 6858000"/>
              <a:gd name="connsiteX159" fmla="*/ 856444 w 6572708"/>
              <a:gd name="connsiteY159" fmla="*/ 2421759 h 6858000"/>
              <a:gd name="connsiteX160" fmla="*/ 868981 w 6572708"/>
              <a:gd name="connsiteY160" fmla="*/ 2375200 h 6858000"/>
              <a:gd name="connsiteX161" fmla="*/ 880811 w 6572708"/>
              <a:gd name="connsiteY161" fmla="*/ 2350147 h 6858000"/>
              <a:gd name="connsiteX162" fmla="*/ 908124 w 6572708"/>
              <a:gd name="connsiteY162" fmla="*/ 2279761 h 6858000"/>
              <a:gd name="connsiteX163" fmla="*/ 931678 w 6572708"/>
              <a:gd name="connsiteY163" fmla="*/ 2207772 h 6858000"/>
              <a:gd name="connsiteX164" fmla="*/ 921761 w 6572708"/>
              <a:gd name="connsiteY164" fmla="*/ 2164302 h 6858000"/>
              <a:gd name="connsiteX165" fmla="*/ 923058 w 6572708"/>
              <a:gd name="connsiteY165" fmla="*/ 2160162 h 6858000"/>
              <a:gd name="connsiteX166" fmla="*/ 931663 w 6572708"/>
              <a:gd name="connsiteY166" fmla="*/ 2151458 h 6858000"/>
              <a:gd name="connsiteX167" fmla="*/ 935730 w 6572708"/>
              <a:gd name="connsiteY167" fmla="*/ 2148616 h 6858000"/>
              <a:gd name="connsiteX168" fmla="*/ 939910 w 6572708"/>
              <a:gd name="connsiteY168" fmla="*/ 2143540 h 6858000"/>
              <a:gd name="connsiteX169" fmla="*/ 939746 w 6572708"/>
              <a:gd name="connsiteY169" fmla="*/ 2143278 h 6858000"/>
              <a:gd name="connsiteX170" fmla="*/ 944182 w 6572708"/>
              <a:gd name="connsiteY170" fmla="*/ 2138791 h 6858000"/>
              <a:gd name="connsiteX171" fmla="*/ 969240 w 6572708"/>
              <a:gd name="connsiteY171" fmla="*/ 2118565 h 6858000"/>
              <a:gd name="connsiteX172" fmla="*/ 969333 w 6572708"/>
              <a:gd name="connsiteY172" fmla="*/ 2074914 h 6858000"/>
              <a:gd name="connsiteX173" fmla="*/ 975462 w 6572708"/>
              <a:gd name="connsiteY173" fmla="*/ 2059981 h 6858000"/>
              <a:gd name="connsiteX174" fmla="*/ 977313 w 6572708"/>
              <a:gd name="connsiteY174" fmla="*/ 2051279 h 6858000"/>
              <a:gd name="connsiteX175" fmla="*/ 976512 w 6572708"/>
              <a:gd name="connsiteY175" fmla="*/ 2050269 h 6858000"/>
              <a:gd name="connsiteX176" fmla="*/ 1000665 w 6572708"/>
              <a:gd name="connsiteY176" fmla="*/ 2030946 h 6858000"/>
              <a:gd name="connsiteX177" fmla="*/ 1001735 w 6572708"/>
              <a:gd name="connsiteY177" fmla="*/ 2027284 h 6858000"/>
              <a:gd name="connsiteX178" fmla="*/ 1020214 w 6572708"/>
              <a:gd name="connsiteY178" fmla="*/ 2016095 h 6858000"/>
              <a:gd name="connsiteX179" fmla="*/ 1028302 w 6572708"/>
              <a:gd name="connsiteY179" fmla="*/ 2009567 h 6858000"/>
              <a:gd name="connsiteX180" fmla="*/ 1033598 w 6572708"/>
              <a:gd name="connsiteY180" fmla="*/ 2009267 h 6858000"/>
              <a:gd name="connsiteX181" fmla="*/ 1044008 w 6572708"/>
              <a:gd name="connsiteY181" fmla="*/ 1998844 h 6858000"/>
              <a:gd name="connsiteX182" fmla="*/ 1044069 w 6572708"/>
              <a:gd name="connsiteY182" fmla="*/ 1997063 h 6858000"/>
              <a:gd name="connsiteX183" fmla="*/ 1056878 w 6572708"/>
              <a:gd name="connsiteY183" fmla="*/ 1990634 h 6858000"/>
              <a:gd name="connsiteX184" fmla="*/ 1072722 w 6572708"/>
              <a:gd name="connsiteY184" fmla="*/ 1987868 h 6858000"/>
              <a:gd name="connsiteX185" fmla="*/ 1145252 w 6572708"/>
              <a:gd name="connsiteY185" fmla="*/ 1891028 h 6858000"/>
              <a:gd name="connsiteX186" fmla="*/ 1226890 w 6572708"/>
              <a:gd name="connsiteY186" fmla="*/ 1845992 h 6858000"/>
              <a:gd name="connsiteX187" fmla="*/ 1323685 w 6572708"/>
              <a:gd name="connsiteY187" fmla="*/ 1758717 h 6858000"/>
              <a:gd name="connsiteX188" fmla="*/ 1398273 w 6572708"/>
              <a:gd name="connsiteY188" fmla="*/ 1627389 h 6858000"/>
              <a:gd name="connsiteX189" fmla="*/ 1417786 w 6572708"/>
              <a:gd name="connsiteY189" fmla="*/ 1591233 h 6858000"/>
              <a:gd name="connsiteX190" fmla="*/ 1456144 w 6572708"/>
              <a:gd name="connsiteY190" fmla="*/ 1570271 h 6858000"/>
              <a:gd name="connsiteX191" fmla="*/ 1458351 w 6572708"/>
              <a:gd name="connsiteY191" fmla="*/ 1554550 h 6858000"/>
              <a:gd name="connsiteX192" fmla="*/ 1458500 w 6572708"/>
              <a:gd name="connsiteY192" fmla="*/ 1551719 h 6858000"/>
              <a:gd name="connsiteX193" fmla="*/ 1464150 w 6572708"/>
              <a:gd name="connsiteY193" fmla="*/ 1542986 h 6858000"/>
              <a:gd name="connsiteX194" fmla="*/ 1459426 w 6572708"/>
              <a:gd name="connsiteY194" fmla="*/ 1537283 h 6858000"/>
              <a:gd name="connsiteX195" fmla="*/ 1463401 w 6572708"/>
              <a:gd name="connsiteY195" fmla="*/ 1521818 h 6858000"/>
              <a:gd name="connsiteX196" fmla="*/ 1475565 w 6572708"/>
              <a:gd name="connsiteY196" fmla="*/ 1506648 h 6858000"/>
              <a:gd name="connsiteX197" fmla="*/ 1540362 w 6572708"/>
              <a:gd name="connsiteY197" fmla="*/ 1438265 h 6858000"/>
              <a:gd name="connsiteX198" fmla="*/ 1575141 w 6572708"/>
              <a:gd name="connsiteY198" fmla="*/ 1395238 h 6858000"/>
              <a:gd name="connsiteX199" fmla="*/ 1582090 w 6572708"/>
              <a:gd name="connsiteY199" fmla="*/ 1375575 h 6858000"/>
              <a:gd name="connsiteX200" fmla="*/ 1596005 w 6572708"/>
              <a:gd name="connsiteY200" fmla="*/ 1350347 h 6858000"/>
              <a:gd name="connsiteX201" fmla="*/ 1615711 w 6572708"/>
              <a:gd name="connsiteY201" fmla="*/ 1303251 h 6858000"/>
              <a:gd name="connsiteX202" fmla="*/ 1650622 w 6572708"/>
              <a:gd name="connsiteY202" fmla="*/ 1244447 h 6858000"/>
              <a:gd name="connsiteX203" fmla="*/ 1702792 w 6572708"/>
              <a:gd name="connsiteY203" fmla="*/ 1215797 h 6858000"/>
              <a:gd name="connsiteX204" fmla="*/ 1700885 w 6572708"/>
              <a:gd name="connsiteY204" fmla="*/ 1209814 h 6858000"/>
              <a:gd name="connsiteX205" fmla="*/ 1723848 w 6572708"/>
              <a:gd name="connsiteY205" fmla="*/ 1183123 h 6858000"/>
              <a:gd name="connsiteX206" fmla="*/ 1759968 w 6572708"/>
              <a:gd name="connsiteY206" fmla="*/ 1166871 h 6858000"/>
              <a:gd name="connsiteX207" fmla="*/ 1767742 w 6572708"/>
              <a:gd name="connsiteY207" fmla="*/ 1158484 h 6858000"/>
              <a:gd name="connsiteX208" fmla="*/ 1773870 w 6572708"/>
              <a:gd name="connsiteY208" fmla="*/ 1125979 h 6858000"/>
              <a:gd name="connsiteX209" fmla="*/ 1767392 w 6572708"/>
              <a:gd name="connsiteY209" fmla="*/ 1121685 h 6858000"/>
              <a:gd name="connsiteX210" fmla="*/ 1770175 w 6572708"/>
              <a:gd name="connsiteY210" fmla="*/ 1112182 h 6858000"/>
              <a:gd name="connsiteX211" fmla="*/ 1769418 w 6572708"/>
              <a:gd name="connsiteY211" fmla="*/ 1109483 h 6858000"/>
              <a:gd name="connsiteX212" fmla="*/ 1766580 w 6572708"/>
              <a:gd name="connsiteY212" fmla="*/ 1094184 h 6858000"/>
              <a:gd name="connsiteX213" fmla="*/ 1797677 w 6572708"/>
              <a:gd name="connsiteY213" fmla="*/ 1065740 h 6858000"/>
              <a:gd name="connsiteX214" fmla="*/ 1805371 w 6572708"/>
              <a:gd name="connsiteY214" fmla="*/ 1027273 h 6858000"/>
              <a:gd name="connsiteX215" fmla="*/ 1882128 w 6572708"/>
              <a:gd name="connsiteY215" fmla="*/ 887059 h 6858000"/>
              <a:gd name="connsiteX216" fmla="*/ 1922110 w 6572708"/>
              <a:gd name="connsiteY216" fmla="*/ 824781 h 6858000"/>
              <a:gd name="connsiteX217" fmla="*/ 1970558 w 6572708"/>
              <a:gd name="connsiteY217" fmla="*/ 721635 h 6858000"/>
              <a:gd name="connsiteX218" fmla="*/ 1974257 w 6572708"/>
              <a:gd name="connsiteY218" fmla="*/ 713733 h 6858000"/>
              <a:gd name="connsiteX219" fmla="*/ 1971701 w 6572708"/>
              <a:gd name="connsiteY219" fmla="*/ 704563 h 6858000"/>
              <a:gd name="connsiteX220" fmla="*/ 1966819 w 6572708"/>
              <a:gd name="connsiteY220" fmla="*/ 628924 h 6858000"/>
              <a:gd name="connsiteX221" fmla="*/ 1956004 w 6572708"/>
              <a:gd name="connsiteY221" fmla="*/ 621102 h 6858000"/>
              <a:gd name="connsiteX222" fmla="*/ 1948613 w 6572708"/>
              <a:gd name="connsiteY222" fmla="*/ 609156 h 6858000"/>
              <a:gd name="connsiteX223" fmla="*/ 1949145 w 6572708"/>
              <a:gd name="connsiteY223" fmla="*/ 606753 h 6858000"/>
              <a:gd name="connsiteX224" fmla="*/ 1944819 w 6572708"/>
              <a:gd name="connsiteY224" fmla="*/ 590072 h 6858000"/>
              <a:gd name="connsiteX225" fmla="*/ 1941001 w 6572708"/>
              <a:gd name="connsiteY225" fmla="*/ 588296 h 6858000"/>
              <a:gd name="connsiteX226" fmla="*/ 1937134 w 6572708"/>
              <a:gd name="connsiteY226" fmla="*/ 577443 h 6858000"/>
              <a:gd name="connsiteX227" fmla="*/ 1927092 w 6572708"/>
              <a:gd name="connsiteY227" fmla="*/ 557642 h 6858000"/>
              <a:gd name="connsiteX228" fmla="*/ 1927484 w 6572708"/>
              <a:gd name="connsiteY228" fmla="*/ 552451 h 6858000"/>
              <a:gd name="connsiteX229" fmla="*/ 1915874 w 6572708"/>
              <a:gd name="connsiteY229" fmla="*/ 520271 h 6858000"/>
              <a:gd name="connsiteX230" fmla="*/ 1916793 w 6572708"/>
              <a:gd name="connsiteY230" fmla="*/ 519123 h 6858000"/>
              <a:gd name="connsiteX231" fmla="*/ 1918236 w 6572708"/>
              <a:gd name="connsiteY231" fmla="*/ 506970 h 6858000"/>
              <a:gd name="connsiteX232" fmla="*/ 1918529 w 6572708"/>
              <a:gd name="connsiteY232" fmla="*/ 485354 h 6858000"/>
              <a:gd name="connsiteX233" fmla="*/ 1932556 w 6572708"/>
              <a:gd name="connsiteY233" fmla="*/ 426779 h 6858000"/>
              <a:gd name="connsiteX234" fmla="*/ 1920572 w 6572708"/>
              <a:gd name="connsiteY234" fmla="*/ 393150 h 6858000"/>
              <a:gd name="connsiteX235" fmla="*/ 1918744 w 6572708"/>
              <a:gd name="connsiteY235" fmla="*/ 385981 h 6858000"/>
              <a:gd name="connsiteX236" fmla="*/ 1918949 w 6572708"/>
              <a:gd name="connsiteY236" fmla="*/ 385674 h 6858000"/>
              <a:gd name="connsiteX237" fmla="*/ 1917499 w 6572708"/>
              <a:gd name="connsiteY237" fmla="*/ 377782 h 6858000"/>
              <a:gd name="connsiteX238" fmla="*/ 1915412 w 6572708"/>
              <a:gd name="connsiteY238" fmla="*/ 372914 h 6858000"/>
              <a:gd name="connsiteX239" fmla="*/ 1911865 w 6572708"/>
              <a:gd name="connsiteY239" fmla="*/ 359009 h 6858000"/>
              <a:gd name="connsiteX240" fmla="*/ 1912244 w 6572708"/>
              <a:gd name="connsiteY240" fmla="*/ 353121 h 6858000"/>
              <a:gd name="connsiteX241" fmla="*/ 1933610 w 6572708"/>
              <a:gd name="connsiteY241" fmla="*/ 297387 h 6858000"/>
              <a:gd name="connsiteX242" fmla="*/ 1939454 w 6572708"/>
              <a:gd name="connsiteY242" fmla="*/ 194719 h 6858000"/>
              <a:gd name="connsiteX243" fmla="*/ 1942001 w 6572708"/>
              <a:gd name="connsiteY243" fmla="*/ 93227 h 6858000"/>
              <a:gd name="connsiteX244" fmla="*/ 1941351 w 6572708"/>
              <a:gd name="connsiteY244" fmla="*/ 56555 h 6858000"/>
              <a:gd name="connsiteX245" fmla="*/ 1950955 w 6572708"/>
              <a:gd name="connsiteY245" fmla="*/ 5312 h 6858000"/>
              <a:gd name="connsiteX246" fmla="*/ 1949546 w 6572708"/>
              <a:gd name="connsiteY246" fmla="*/ 0 h 6858000"/>
              <a:gd name="connsiteX0" fmla="*/ 1949546 w 6572708"/>
              <a:gd name="connsiteY0" fmla="*/ 0 h 6858000"/>
              <a:gd name="connsiteX1" fmla="*/ 3317827 w 6572708"/>
              <a:gd name="connsiteY1" fmla="*/ 0 h 6858000"/>
              <a:gd name="connsiteX2" fmla="*/ 3831783 w 6572708"/>
              <a:gd name="connsiteY2" fmla="*/ 0 h 6858000"/>
              <a:gd name="connsiteX3" fmla="*/ 4727719 w 6572708"/>
              <a:gd name="connsiteY3" fmla="*/ 0 h 6858000"/>
              <a:gd name="connsiteX4" fmla="*/ 6096000 w 6572708"/>
              <a:gd name="connsiteY4" fmla="*/ 0 h 6858000"/>
              <a:gd name="connsiteX5" fmla="*/ 6572708 w 6572708"/>
              <a:gd name="connsiteY5" fmla="*/ 0 h 6858000"/>
              <a:gd name="connsiteX6" fmla="*/ 6572708 w 6572708"/>
              <a:gd name="connsiteY6" fmla="*/ 6858000 h 6858000"/>
              <a:gd name="connsiteX7" fmla="*/ 6096000 w 6572708"/>
              <a:gd name="connsiteY7" fmla="*/ 6858000 h 6858000"/>
              <a:gd name="connsiteX8" fmla="*/ 4727719 w 6572708"/>
              <a:gd name="connsiteY8" fmla="*/ 6858000 h 6858000"/>
              <a:gd name="connsiteX9" fmla="*/ 3831783 w 6572708"/>
              <a:gd name="connsiteY9" fmla="*/ 6858000 h 6858000"/>
              <a:gd name="connsiteX10" fmla="*/ 1368280 w 6572708"/>
              <a:gd name="connsiteY10" fmla="*/ 6858000 h 6858000"/>
              <a:gd name="connsiteX11" fmla="*/ 0 w 6572708"/>
              <a:gd name="connsiteY11" fmla="*/ 6858000 h 6858000"/>
              <a:gd name="connsiteX12" fmla="*/ 9990 w 6572708"/>
              <a:gd name="connsiteY12" fmla="*/ 6815347 h 6858000"/>
              <a:gd name="connsiteX13" fmla="*/ 11375 w 6572708"/>
              <a:gd name="connsiteY13" fmla="*/ 6764639 h 6858000"/>
              <a:gd name="connsiteX14" fmla="*/ 37994 w 6572708"/>
              <a:gd name="connsiteY14" fmla="*/ 6747193 h 6858000"/>
              <a:gd name="connsiteX15" fmla="*/ 60759 w 6572708"/>
              <a:gd name="connsiteY15" fmla="*/ 6667761 h 6858000"/>
              <a:gd name="connsiteX16" fmla="*/ 44882 w 6572708"/>
              <a:gd name="connsiteY16" fmla="*/ 6635203 h 6858000"/>
              <a:gd name="connsiteX17" fmla="*/ 38884 w 6572708"/>
              <a:gd name="connsiteY17" fmla="*/ 6601215 h 6858000"/>
              <a:gd name="connsiteX18" fmla="*/ 24537 w 6572708"/>
              <a:gd name="connsiteY18" fmla="*/ 6599857 h 6858000"/>
              <a:gd name="connsiteX19" fmla="*/ 30487 w 6572708"/>
              <a:gd name="connsiteY19" fmla="*/ 6582849 h 6858000"/>
              <a:gd name="connsiteX20" fmla="*/ 30797 w 6572708"/>
              <a:gd name="connsiteY20" fmla="*/ 6536021 h 6858000"/>
              <a:gd name="connsiteX21" fmla="*/ 10629 w 6572708"/>
              <a:gd name="connsiteY21" fmla="*/ 6483343 h 6858000"/>
              <a:gd name="connsiteX22" fmla="*/ 16211 w 6572708"/>
              <a:gd name="connsiteY22" fmla="*/ 6402087 h 6858000"/>
              <a:gd name="connsiteX23" fmla="*/ 25932 w 6572708"/>
              <a:gd name="connsiteY23" fmla="*/ 6321765 h 6858000"/>
              <a:gd name="connsiteX24" fmla="*/ 31488 w 6572708"/>
              <a:gd name="connsiteY24" fmla="*/ 6292746 h 6858000"/>
              <a:gd name="connsiteX25" fmla="*/ 32413 w 6572708"/>
              <a:gd name="connsiteY25" fmla="*/ 6240744 h 6858000"/>
              <a:gd name="connsiteX26" fmla="*/ 34430 w 6572708"/>
              <a:gd name="connsiteY26" fmla="*/ 6206738 h 6858000"/>
              <a:gd name="connsiteX27" fmla="*/ 55689 w 6572708"/>
              <a:gd name="connsiteY27" fmla="*/ 6203389 h 6858000"/>
              <a:gd name="connsiteX28" fmla="*/ 63475 w 6572708"/>
              <a:gd name="connsiteY28" fmla="*/ 6172740 h 6858000"/>
              <a:gd name="connsiteX29" fmla="*/ 50070 w 6572708"/>
              <a:gd name="connsiteY29" fmla="*/ 6141398 h 6858000"/>
              <a:gd name="connsiteX30" fmla="*/ 52252 w 6572708"/>
              <a:gd name="connsiteY30" fmla="*/ 6103364 h 6858000"/>
              <a:gd name="connsiteX31" fmla="*/ 53329 w 6572708"/>
              <a:gd name="connsiteY31" fmla="*/ 6080619 h 6858000"/>
              <a:gd name="connsiteX32" fmla="*/ 73573 w 6572708"/>
              <a:gd name="connsiteY32" fmla="*/ 6019868 h 6858000"/>
              <a:gd name="connsiteX33" fmla="*/ 149610 w 6572708"/>
              <a:gd name="connsiteY33" fmla="*/ 5918672 h 6858000"/>
              <a:gd name="connsiteX34" fmla="*/ 160505 w 6572708"/>
              <a:gd name="connsiteY34" fmla="*/ 5887690 h 6858000"/>
              <a:gd name="connsiteX35" fmla="*/ 156200 w 6572708"/>
              <a:gd name="connsiteY35" fmla="*/ 5882649 h 6858000"/>
              <a:gd name="connsiteX36" fmla="*/ 194213 w 6572708"/>
              <a:gd name="connsiteY36" fmla="*/ 5841953 h 6858000"/>
              <a:gd name="connsiteX37" fmla="*/ 203216 w 6572708"/>
              <a:gd name="connsiteY37" fmla="*/ 5777927 h 6858000"/>
              <a:gd name="connsiteX38" fmla="*/ 202536 w 6572708"/>
              <a:gd name="connsiteY38" fmla="*/ 5728879 h 6858000"/>
              <a:gd name="connsiteX39" fmla="*/ 205380 w 6572708"/>
              <a:gd name="connsiteY39" fmla="*/ 5701696 h 6858000"/>
              <a:gd name="connsiteX40" fmla="*/ 203870 w 6572708"/>
              <a:gd name="connsiteY40" fmla="*/ 5681563 h 6858000"/>
              <a:gd name="connsiteX41" fmla="*/ 219294 w 6572708"/>
              <a:gd name="connsiteY41" fmla="*/ 5632219 h 6858000"/>
              <a:gd name="connsiteX42" fmla="*/ 252910 w 6572708"/>
              <a:gd name="connsiteY42" fmla="*/ 5551224 h 6858000"/>
              <a:gd name="connsiteX43" fmla="*/ 258253 w 6572708"/>
              <a:gd name="connsiteY43" fmla="*/ 5533854 h 6858000"/>
              <a:gd name="connsiteX44" fmla="*/ 255640 w 6572708"/>
              <a:gd name="connsiteY44" fmla="*/ 5518422 h 6858000"/>
              <a:gd name="connsiteX45" fmla="*/ 248756 w 6572708"/>
              <a:gd name="connsiteY45" fmla="*/ 5514403 h 6858000"/>
              <a:gd name="connsiteX46" fmla="*/ 250538 w 6572708"/>
              <a:gd name="connsiteY46" fmla="*/ 5504771 h 6858000"/>
              <a:gd name="connsiteX47" fmla="*/ 249507 w 6572708"/>
              <a:gd name="connsiteY47" fmla="*/ 5502102 h 6858000"/>
              <a:gd name="connsiteX48" fmla="*/ 245101 w 6572708"/>
              <a:gd name="connsiteY48" fmla="*/ 5486913 h 6858000"/>
              <a:gd name="connsiteX49" fmla="*/ 273088 w 6572708"/>
              <a:gd name="connsiteY49" fmla="*/ 5457083 h 6858000"/>
              <a:gd name="connsiteX50" fmla="*/ 276759 w 6572708"/>
              <a:gd name="connsiteY50" fmla="*/ 5418245 h 6858000"/>
              <a:gd name="connsiteX51" fmla="*/ 314712 w 6572708"/>
              <a:gd name="connsiteY51" fmla="*/ 5305770 h 6858000"/>
              <a:gd name="connsiteX52" fmla="*/ 320056 w 6572708"/>
              <a:gd name="connsiteY52" fmla="*/ 5298784 h 6858000"/>
              <a:gd name="connsiteX53" fmla="*/ 320763 w 6572708"/>
              <a:gd name="connsiteY53" fmla="*/ 5282149 h 6858000"/>
              <a:gd name="connsiteX54" fmla="*/ 325879 w 6572708"/>
              <a:gd name="connsiteY54" fmla="*/ 5270957 h 6858000"/>
              <a:gd name="connsiteX55" fmla="*/ 318913 w 6572708"/>
              <a:gd name="connsiteY55" fmla="*/ 5268991 h 6858000"/>
              <a:gd name="connsiteX56" fmla="*/ 317275 w 6572708"/>
              <a:gd name="connsiteY56" fmla="*/ 5230130 h 6858000"/>
              <a:gd name="connsiteX57" fmla="*/ 329641 w 6572708"/>
              <a:gd name="connsiteY57" fmla="*/ 5216534 h 6858000"/>
              <a:gd name="connsiteX58" fmla="*/ 329088 w 6572708"/>
              <a:gd name="connsiteY58" fmla="*/ 5211732 h 6858000"/>
              <a:gd name="connsiteX59" fmla="*/ 331669 w 6572708"/>
              <a:gd name="connsiteY59" fmla="*/ 5058537 h 6858000"/>
              <a:gd name="connsiteX60" fmla="*/ 323855 w 6572708"/>
              <a:gd name="connsiteY60" fmla="*/ 4827737 h 6858000"/>
              <a:gd name="connsiteX61" fmla="*/ 333687 w 6572708"/>
              <a:gd name="connsiteY61" fmla="*/ 4774692 h 6858000"/>
              <a:gd name="connsiteX62" fmla="*/ 322637 w 6572708"/>
              <a:gd name="connsiteY62" fmla="*/ 4727427 h 6858000"/>
              <a:gd name="connsiteX63" fmla="*/ 330798 w 6572708"/>
              <a:gd name="connsiteY63" fmla="*/ 4708193 h 6858000"/>
              <a:gd name="connsiteX64" fmla="*/ 332420 w 6572708"/>
              <a:gd name="connsiteY64" fmla="*/ 4704882 h 6858000"/>
              <a:gd name="connsiteX65" fmla="*/ 334216 w 6572708"/>
              <a:gd name="connsiteY65" fmla="*/ 4691500 h 6858000"/>
              <a:gd name="connsiteX66" fmla="*/ 340601 w 6572708"/>
              <a:gd name="connsiteY66" fmla="*/ 4687895 h 6858000"/>
              <a:gd name="connsiteX67" fmla="*/ 347516 w 6572708"/>
              <a:gd name="connsiteY67" fmla="*/ 4667873 h 6858000"/>
              <a:gd name="connsiteX68" fmla="*/ 349175 w 6572708"/>
              <a:gd name="connsiteY68" fmla="*/ 4643189 h 6858000"/>
              <a:gd name="connsiteX69" fmla="*/ 350492 w 6572708"/>
              <a:gd name="connsiteY69" fmla="*/ 4525833 h 6858000"/>
              <a:gd name="connsiteX70" fmla="*/ 355031 w 6572708"/>
              <a:gd name="connsiteY70" fmla="*/ 4455649 h 6858000"/>
              <a:gd name="connsiteX71" fmla="*/ 362651 w 6572708"/>
              <a:gd name="connsiteY71" fmla="*/ 4429036 h 6858000"/>
              <a:gd name="connsiteX72" fmla="*/ 369327 w 6572708"/>
              <a:gd name="connsiteY72" fmla="*/ 4391840 h 6858000"/>
              <a:gd name="connsiteX73" fmla="*/ 371272 w 6572708"/>
              <a:gd name="connsiteY73" fmla="*/ 4358845 h 6858000"/>
              <a:gd name="connsiteX74" fmla="*/ 382342 w 6572708"/>
              <a:gd name="connsiteY74" fmla="*/ 4333764 h 6858000"/>
              <a:gd name="connsiteX75" fmla="*/ 381365 w 6572708"/>
              <a:gd name="connsiteY75" fmla="*/ 4331730 h 6858000"/>
              <a:gd name="connsiteX76" fmla="*/ 364244 w 6572708"/>
              <a:gd name="connsiteY76" fmla="*/ 4309700 h 6858000"/>
              <a:gd name="connsiteX77" fmla="*/ 363377 w 6572708"/>
              <a:gd name="connsiteY77" fmla="*/ 4285388 h 6858000"/>
              <a:gd name="connsiteX78" fmla="*/ 357697 w 6572708"/>
              <a:gd name="connsiteY78" fmla="*/ 4266169 h 6858000"/>
              <a:gd name="connsiteX79" fmla="*/ 356998 w 6572708"/>
              <a:gd name="connsiteY79" fmla="*/ 4247672 h 6858000"/>
              <a:gd name="connsiteX80" fmla="*/ 357549 w 6572708"/>
              <a:gd name="connsiteY80" fmla="*/ 4237120 h 6858000"/>
              <a:gd name="connsiteX81" fmla="*/ 358116 w 6572708"/>
              <a:gd name="connsiteY81" fmla="*/ 4232936 h 6858000"/>
              <a:gd name="connsiteX82" fmla="*/ 366243 w 6572708"/>
              <a:gd name="connsiteY82" fmla="*/ 4224051 h 6858000"/>
              <a:gd name="connsiteX83" fmla="*/ 363841 w 6572708"/>
              <a:gd name="connsiteY83" fmla="*/ 4211782 h 6858000"/>
              <a:gd name="connsiteX84" fmla="*/ 372159 w 6572708"/>
              <a:gd name="connsiteY84" fmla="*/ 4198810 h 6858000"/>
              <a:gd name="connsiteX85" fmla="*/ 366211 w 6572708"/>
              <a:gd name="connsiteY85" fmla="*/ 4195262 h 6858000"/>
              <a:gd name="connsiteX86" fmla="*/ 360561 w 6572708"/>
              <a:gd name="connsiteY86" fmla="*/ 4184054 h 6858000"/>
              <a:gd name="connsiteX87" fmla="*/ 373972 w 6572708"/>
              <a:gd name="connsiteY87" fmla="*/ 4155792 h 6858000"/>
              <a:gd name="connsiteX88" fmla="*/ 373150 w 6572708"/>
              <a:gd name="connsiteY88" fmla="*/ 4150364 h 6858000"/>
              <a:gd name="connsiteX89" fmla="*/ 383773 w 6572708"/>
              <a:gd name="connsiteY89" fmla="*/ 4132084 h 6858000"/>
              <a:gd name="connsiteX90" fmla="*/ 389140 w 6572708"/>
              <a:gd name="connsiteY90" fmla="*/ 4115873 h 6858000"/>
              <a:gd name="connsiteX91" fmla="*/ 378846 w 6572708"/>
              <a:gd name="connsiteY91" fmla="*/ 4082551 h 6858000"/>
              <a:gd name="connsiteX92" fmla="*/ 368001 w 6572708"/>
              <a:gd name="connsiteY92" fmla="*/ 3968090 h 6858000"/>
              <a:gd name="connsiteX93" fmla="*/ 372661 w 6572708"/>
              <a:gd name="connsiteY93" fmla="*/ 3881355 h 6858000"/>
              <a:gd name="connsiteX94" fmla="*/ 379210 w 6572708"/>
              <a:gd name="connsiteY94" fmla="*/ 3850569 h 6858000"/>
              <a:gd name="connsiteX95" fmla="*/ 389880 w 6572708"/>
              <a:gd name="connsiteY95" fmla="*/ 3798988 h 6858000"/>
              <a:gd name="connsiteX96" fmla="*/ 409909 w 6572708"/>
              <a:gd name="connsiteY96" fmla="*/ 3760424 h 6858000"/>
              <a:gd name="connsiteX97" fmla="*/ 414051 w 6572708"/>
              <a:gd name="connsiteY97" fmla="*/ 3717298 h 6858000"/>
              <a:gd name="connsiteX98" fmla="*/ 399424 w 6572708"/>
              <a:gd name="connsiteY98" fmla="*/ 3707291 h 6858000"/>
              <a:gd name="connsiteX99" fmla="*/ 394460 w 6572708"/>
              <a:gd name="connsiteY99" fmla="*/ 3673415 h 6858000"/>
              <a:gd name="connsiteX100" fmla="*/ 408918 w 6572708"/>
              <a:gd name="connsiteY100" fmla="*/ 3661155 h 6858000"/>
              <a:gd name="connsiteX101" fmla="*/ 425028 w 6572708"/>
              <a:gd name="connsiteY101" fmla="*/ 3591166 h 6858000"/>
              <a:gd name="connsiteX102" fmla="*/ 430292 w 6572708"/>
              <a:gd name="connsiteY102" fmla="*/ 3550801 h 6858000"/>
              <a:gd name="connsiteX103" fmla="*/ 437149 w 6572708"/>
              <a:gd name="connsiteY103" fmla="*/ 3497399 h 6858000"/>
              <a:gd name="connsiteX104" fmla="*/ 442017 w 6572708"/>
              <a:gd name="connsiteY104" fmla="*/ 3474143 h 6858000"/>
              <a:gd name="connsiteX105" fmla="*/ 437175 w 6572708"/>
              <a:gd name="connsiteY105" fmla="*/ 3463057 h 6858000"/>
              <a:gd name="connsiteX106" fmla="*/ 438483 w 6572708"/>
              <a:gd name="connsiteY106" fmla="*/ 3457563 h 6858000"/>
              <a:gd name="connsiteX107" fmla="*/ 438642 w 6572708"/>
              <a:gd name="connsiteY107" fmla="*/ 3439053 h 6858000"/>
              <a:gd name="connsiteX108" fmla="*/ 439678 w 6572708"/>
              <a:gd name="connsiteY108" fmla="*/ 3428537 h 6858000"/>
              <a:gd name="connsiteX109" fmla="*/ 440437 w 6572708"/>
              <a:gd name="connsiteY109" fmla="*/ 3424381 h 6858000"/>
              <a:gd name="connsiteX110" fmla="*/ 448781 w 6572708"/>
              <a:gd name="connsiteY110" fmla="*/ 3416042 h 6858000"/>
              <a:gd name="connsiteX111" fmla="*/ 448765 w 6572708"/>
              <a:gd name="connsiteY111" fmla="*/ 3414504 h 6858000"/>
              <a:gd name="connsiteX112" fmla="*/ 447134 w 6572708"/>
              <a:gd name="connsiteY112" fmla="*/ 3403498 h 6858000"/>
              <a:gd name="connsiteX113" fmla="*/ 452387 w 6572708"/>
              <a:gd name="connsiteY113" fmla="*/ 3396070 h 6858000"/>
              <a:gd name="connsiteX114" fmla="*/ 453996 w 6572708"/>
              <a:gd name="connsiteY114" fmla="*/ 3389553 h 6858000"/>
              <a:gd name="connsiteX115" fmla="*/ 450265 w 6572708"/>
              <a:gd name="connsiteY115" fmla="*/ 3387098 h 6858000"/>
              <a:gd name="connsiteX116" fmla="*/ 445137 w 6572708"/>
              <a:gd name="connsiteY116" fmla="*/ 3375655 h 6858000"/>
              <a:gd name="connsiteX117" fmla="*/ 453359 w 6572708"/>
              <a:gd name="connsiteY117" fmla="*/ 3367050 h 6858000"/>
              <a:gd name="connsiteX118" fmla="*/ 459842 w 6572708"/>
              <a:gd name="connsiteY118" fmla="*/ 3348005 h 6858000"/>
              <a:gd name="connsiteX119" fmla="*/ 459268 w 6572708"/>
              <a:gd name="connsiteY119" fmla="*/ 3342546 h 6858000"/>
              <a:gd name="connsiteX120" fmla="*/ 470590 w 6572708"/>
              <a:gd name="connsiteY120" fmla="*/ 3324958 h 6858000"/>
              <a:gd name="connsiteX121" fmla="*/ 468579 w 6572708"/>
              <a:gd name="connsiteY121" fmla="*/ 3306990 h 6858000"/>
              <a:gd name="connsiteX122" fmla="*/ 480123 w 6572708"/>
              <a:gd name="connsiteY122" fmla="*/ 3295094 h 6858000"/>
              <a:gd name="connsiteX123" fmla="*/ 482298 w 6572708"/>
              <a:gd name="connsiteY123" fmla="*/ 3293541 h 6858000"/>
              <a:gd name="connsiteX124" fmla="*/ 489102 w 6572708"/>
              <a:gd name="connsiteY124" fmla="*/ 3262198 h 6858000"/>
              <a:gd name="connsiteX125" fmla="*/ 497561 w 6572708"/>
              <a:gd name="connsiteY125" fmla="*/ 3253284 h 6858000"/>
              <a:gd name="connsiteX126" fmla="*/ 522157 w 6572708"/>
              <a:gd name="connsiteY126" fmla="*/ 3192563 h 6858000"/>
              <a:gd name="connsiteX127" fmla="*/ 529302 w 6572708"/>
              <a:gd name="connsiteY127" fmla="*/ 3175520 h 6858000"/>
              <a:gd name="connsiteX128" fmla="*/ 528284 w 6572708"/>
              <a:gd name="connsiteY128" fmla="*/ 3160058 h 6858000"/>
              <a:gd name="connsiteX129" fmla="*/ 521806 w 6572708"/>
              <a:gd name="connsiteY129" fmla="*/ 3155764 h 6858000"/>
              <a:gd name="connsiteX130" fmla="*/ 524589 w 6572708"/>
              <a:gd name="connsiteY130" fmla="*/ 3146261 h 6858000"/>
              <a:gd name="connsiteX131" fmla="*/ 523832 w 6572708"/>
              <a:gd name="connsiteY131" fmla="*/ 3143561 h 6858000"/>
              <a:gd name="connsiteX132" fmla="*/ 520994 w 6572708"/>
              <a:gd name="connsiteY132" fmla="*/ 3128263 h 6858000"/>
              <a:gd name="connsiteX133" fmla="*/ 552091 w 6572708"/>
              <a:gd name="connsiteY133" fmla="*/ 3099818 h 6858000"/>
              <a:gd name="connsiteX134" fmla="*/ 618216 w 6572708"/>
              <a:gd name="connsiteY134" fmla="*/ 2895965 h 6858000"/>
              <a:gd name="connsiteX135" fmla="*/ 724973 w 6572708"/>
              <a:gd name="connsiteY135" fmla="*/ 2755713 h 6858000"/>
              <a:gd name="connsiteX136" fmla="*/ 765538 w 6572708"/>
              <a:gd name="connsiteY136" fmla="*/ 2648081 h 6858000"/>
              <a:gd name="connsiteX137" fmla="*/ 780267 w 6572708"/>
              <a:gd name="connsiteY137" fmla="*/ 2641879 h 6858000"/>
              <a:gd name="connsiteX138" fmla="*/ 790836 w 6572708"/>
              <a:gd name="connsiteY138" fmla="*/ 2632919 h 6858000"/>
              <a:gd name="connsiteX139" fmla="*/ 790328 w 6572708"/>
              <a:gd name="connsiteY139" fmla="*/ 2631229 h 6858000"/>
              <a:gd name="connsiteX140" fmla="*/ 797257 w 6572708"/>
              <a:gd name="connsiteY140" fmla="*/ 2619054 h 6858000"/>
              <a:gd name="connsiteX141" fmla="*/ 802383 w 6572708"/>
              <a:gd name="connsiteY141" fmla="*/ 2617568 h 6858000"/>
              <a:gd name="connsiteX142" fmla="*/ 808267 w 6572708"/>
              <a:gd name="connsiteY142" fmla="*/ 2609586 h 6858000"/>
              <a:gd name="connsiteX143" fmla="*/ 822908 w 6572708"/>
              <a:gd name="connsiteY143" fmla="*/ 2594856 h 6858000"/>
              <a:gd name="connsiteX144" fmla="*/ 822791 w 6572708"/>
              <a:gd name="connsiteY144" fmla="*/ 2591164 h 6858000"/>
              <a:gd name="connsiteX145" fmla="*/ 840423 w 6572708"/>
              <a:gd name="connsiteY145" fmla="*/ 2567492 h 6858000"/>
              <a:gd name="connsiteX146" fmla="*/ 839313 w 6572708"/>
              <a:gd name="connsiteY146" fmla="*/ 2566722 h 6858000"/>
              <a:gd name="connsiteX147" fmla="*/ 838361 w 6572708"/>
              <a:gd name="connsiteY147" fmla="*/ 2558109 h 6858000"/>
              <a:gd name="connsiteX148" fmla="*/ 839637 w 6572708"/>
              <a:gd name="connsiteY148" fmla="*/ 2542662 h 6858000"/>
              <a:gd name="connsiteX149" fmla="*/ 825800 w 6572708"/>
              <a:gd name="connsiteY149" fmla="*/ 2501548 h 6858000"/>
              <a:gd name="connsiteX150" fmla="*/ 844035 w 6572708"/>
              <a:gd name="connsiteY150" fmla="*/ 2476819 h 6858000"/>
              <a:gd name="connsiteX151" fmla="*/ 846972 w 6572708"/>
              <a:gd name="connsiteY151" fmla="*/ 2471590 h 6858000"/>
              <a:gd name="connsiteX152" fmla="*/ 846730 w 6572708"/>
              <a:gd name="connsiteY152" fmla="*/ 2471378 h 6858000"/>
              <a:gd name="connsiteX153" fmla="*/ 849228 w 6572708"/>
              <a:gd name="connsiteY153" fmla="*/ 2465654 h 6858000"/>
              <a:gd name="connsiteX154" fmla="*/ 852330 w 6572708"/>
              <a:gd name="connsiteY154" fmla="*/ 2462052 h 6858000"/>
              <a:gd name="connsiteX155" fmla="*/ 858029 w 6572708"/>
              <a:gd name="connsiteY155" fmla="*/ 2451906 h 6858000"/>
              <a:gd name="connsiteX156" fmla="*/ 857986 w 6572708"/>
              <a:gd name="connsiteY156" fmla="*/ 2447716 h 6858000"/>
              <a:gd name="connsiteX157" fmla="*/ 855075 w 6572708"/>
              <a:gd name="connsiteY157" fmla="*/ 2445047 h 6858000"/>
              <a:gd name="connsiteX158" fmla="*/ 856006 w 6572708"/>
              <a:gd name="connsiteY158" fmla="*/ 2444265 h 6858000"/>
              <a:gd name="connsiteX159" fmla="*/ 856444 w 6572708"/>
              <a:gd name="connsiteY159" fmla="*/ 2421759 h 6858000"/>
              <a:gd name="connsiteX160" fmla="*/ 868981 w 6572708"/>
              <a:gd name="connsiteY160" fmla="*/ 2375200 h 6858000"/>
              <a:gd name="connsiteX161" fmla="*/ 880811 w 6572708"/>
              <a:gd name="connsiteY161" fmla="*/ 2350147 h 6858000"/>
              <a:gd name="connsiteX162" fmla="*/ 908124 w 6572708"/>
              <a:gd name="connsiteY162" fmla="*/ 2279761 h 6858000"/>
              <a:gd name="connsiteX163" fmla="*/ 931678 w 6572708"/>
              <a:gd name="connsiteY163" fmla="*/ 2207772 h 6858000"/>
              <a:gd name="connsiteX164" fmla="*/ 921761 w 6572708"/>
              <a:gd name="connsiteY164" fmla="*/ 2164302 h 6858000"/>
              <a:gd name="connsiteX165" fmla="*/ 923058 w 6572708"/>
              <a:gd name="connsiteY165" fmla="*/ 2160162 h 6858000"/>
              <a:gd name="connsiteX166" fmla="*/ 931663 w 6572708"/>
              <a:gd name="connsiteY166" fmla="*/ 2151458 h 6858000"/>
              <a:gd name="connsiteX167" fmla="*/ 935730 w 6572708"/>
              <a:gd name="connsiteY167" fmla="*/ 2148616 h 6858000"/>
              <a:gd name="connsiteX168" fmla="*/ 939910 w 6572708"/>
              <a:gd name="connsiteY168" fmla="*/ 2143540 h 6858000"/>
              <a:gd name="connsiteX169" fmla="*/ 939746 w 6572708"/>
              <a:gd name="connsiteY169" fmla="*/ 2143278 h 6858000"/>
              <a:gd name="connsiteX170" fmla="*/ 944182 w 6572708"/>
              <a:gd name="connsiteY170" fmla="*/ 2138791 h 6858000"/>
              <a:gd name="connsiteX171" fmla="*/ 969240 w 6572708"/>
              <a:gd name="connsiteY171" fmla="*/ 2118565 h 6858000"/>
              <a:gd name="connsiteX172" fmla="*/ 969333 w 6572708"/>
              <a:gd name="connsiteY172" fmla="*/ 2074914 h 6858000"/>
              <a:gd name="connsiteX173" fmla="*/ 975462 w 6572708"/>
              <a:gd name="connsiteY173" fmla="*/ 2059981 h 6858000"/>
              <a:gd name="connsiteX174" fmla="*/ 977313 w 6572708"/>
              <a:gd name="connsiteY174" fmla="*/ 2051279 h 6858000"/>
              <a:gd name="connsiteX175" fmla="*/ 976512 w 6572708"/>
              <a:gd name="connsiteY175" fmla="*/ 2050269 h 6858000"/>
              <a:gd name="connsiteX176" fmla="*/ 1000665 w 6572708"/>
              <a:gd name="connsiteY176" fmla="*/ 2030946 h 6858000"/>
              <a:gd name="connsiteX177" fmla="*/ 1001735 w 6572708"/>
              <a:gd name="connsiteY177" fmla="*/ 2027284 h 6858000"/>
              <a:gd name="connsiteX178" fmla="*/ 1020214 w 6572708"/>
              <a:gd name="connsiteY178" fmla="*/ 2016095 h 6858000"/>
              <a:gd name="connsiteX179" fmla="*/ 1028302 w 6572708"/>
              <a:gd name="connsiteY179" fmla="*/ 2009567 h 6858000"/>
              <a:gd name="connsiteX180" fmla="*/ 1033598 w 6572708"/>
              <a:gd name="connsiteY180" fmla="*/ 2009267 h 6858000"/>
              <a:gd name="connsiteX181" fmla="*/ 1044008 w 6572708"/>
              <a:gd name="connsiteY181" fmla="*/ 1998844 h 6858000"/>
              <a:gd name="connsiteX182" fmla="*/ 1044069 w 6572708"/>
              <a:gd name="connsiteY182" fmla="*/ 1997063 h 6858000"/>
              <a:gd name="connsiteX183" fmla="*/ 1056878 w 6572708"/>
              <a:gd name="connsiteY183" fmla="*/ 1990634 h 6858000"/>
              <a:gd name="connsiteX184" fmla="*/ 1072722 w 6572708"/>
              <a:gd name="connsiteY184" fmla="*/ 1987868 h 6858000"/>
              <a:gd name="connsiteX185" fmla="*/ 1145252 w 6572708"/>
              <a:gd name="connsiteY185" fmla="*/ 1891028 h 6858000"/>
              <a:gd name="connsiteX186" fmla="*/ 1226890 w 6572708"/>
              <a:gd name="connsiteY186" fmla="*/ 1845992 h 6858000"/>
              <a:gd name="connsiteX187" fmla="*/ 1323685 w 6572708"/>
              <a:gd name="connsiteY187" fmla="*/ 1758717 h 6858000"/>
              <a:gd name="connsiteX188" fmla="*/ 1398273 w 6572708"/>
              <a:gd name="connsiteY188" fmla="*/ 1627389 h 6858000"/>
              <a:gd name="connsiteX189" fmla="*/ 1417786 w 6572708"/>
              <a:gd name="connsiteY189" fmla="*/ 1591233 h 6858000"/>
              <a:gd name="connsiteX190" fmla="*/ 1456144 w 6572708"/>
              <a:gd name="connsiteY190" fmla="*/ 1570271 h 6858000"/>
              <a:gd name="connsiteX191" fmla="*/ 1458351 w 6572708"/>
              <a:gd name="connsiteY191" fmla="*/ 1554550 h 6858000"/>
              <a:gd name="connsiteX192" fmla="*/ 1458500 w 6572708"/>
              <a:gd name="connsiteY192" fmla="*/ 1551719 h 6858000"/>
              <a:gd name="connsiteX193" fmla="*/ 1464150 w 6572708"/>
              <a:gd name="connsiteY193" fmla="*/ 1542986 h 6858000"/>
              <a:gd name="connsiteX194" fmla="*/ 1459426 w 6572708"/>
              <a:gd name="connsiteY194" fmla="*/ 1537283 h 6858000"/>
              <a:gd name="connsiteX195" fmla="*/ 1463401 w 6572708"/>
              <a:gd name="connsiteY195" fmla="*/ 1521818 h 6858000"/>
              <a:gd name="connsiteX196" fmla="*/ 1475565 w 6572708"/>
              <a:gd name="connsiteY196" fmla="*/ 1506648 h 6858000"/>
              <a:gd name="connsiteX197" fmla="*/ 1540362 w 6572708"/>
              <a:gd name="connsiteY197" fmla="*/ 1438265 h 6858000"/>
              <a:gd name="connsiteX198" fmla="*/ 1575141 w 6572708"/>
              <a:gd name="connsiteY198" fmla="*/ 1395238 h 6858000"/>
              <a:gd name="connsiteX199" fmla="*/ 1582090 w 6572708"/>
              <a:gd name="connsiteY199" fmla="*/ 1375575 h 6858000"/>
              <a:gd name="connsiteX200" fmla="*/ 1596005 w 6572708"/>
              <a:gd name="connsiteY200" fmla="*/ 1350347 h 6858000"/>
              <a:gd name="connsiteX201" fmla="*/ 1615711 w 6572708"/>
              <a:gd name="connsiteY201" fmla="*/ 1303251 h 6858000"/>
              <a:gd name="connsiteX202" fmla="*/ 1650622 w 6572708"/>
              <a:gd name="connsiteY202" fmla="*/ 1244447 h 6858000"/>
              <a:gd name="connsiteX203" fmla="*/ 1702792 w 6572708"/>
              <a:gd name="connsiteY203" fmla="*/ 1215797 h 6858000"/>
              <a:gd name="connsiteX204" fmla="*/ 1700885 w 6572708"/>
              <a:gd name="connsiteY204" fmla="*/ 1209814 h 6858000"/>
              <a:gd name="connsiteX205" fmla="*/ 1723848 w 6572708"/>
              <a:gd name="connsiteY205" fmla="*/ 1183123 h 6858000"/>
              <a:gd name="connsiteX206" fmla="*/ 1759968 w 6572708"/>
              <a:gd name="connsiteY206" fmla="*/ 1166871 h 6858000"/>
              <a:gd name="connsiteX207" fmla="*/ 1767742 w 6572708"/>
              <a:gd name="connsiteY207" fmla="*/ 1158484 h 6858000"/>
              <a:gd name="connsiteX208" fmla="*/ 1773870 w 6572708"/>
              <a:gd name="connsiteY208" fmla="*/ 1125979 h 6858000"/>
              <a:gd name="connsiteX209" fmla="*/ 1767392 w 6572708"/>
              <a:gd name="connsiteY209" fmla="*/ 1121685 h 6858000"/>
              <a:gd name="connsiteX210" fmla="*/ 1770175 w 6572708"/>
              <a:gd name="connsiteY210" fmla="*/ 1112182 h 6858000"/>
              <a:gd name="connsiteX211" fmla="*/ 1769418 w 6572708"/>
              <a:gd name="connsiteY211" fmla="*/ 1109483 h 6858000"/>
              <a:gd name="connsiteX212" fmla="*/ 1766580 w 6572708"/>
              <a:gd name="connsiteY212" fmla="*/ 1094184 h 6858000"/>
              <a:gd name="connsiteX213" fmla="*/ 1797677 w 6572708"/>
              <a:gd name="connsiteY213" fmla="*/ 1065740 h 6858000"/>
              <a:gd name="connsiteX214" fmla="*/ 1805371 w 6572708"/>
              <a:gd name="connsiteY214" fmla="*/ 1027273 h 6858000"/>
              <a:gd name="connsiteX215" fmla="*/ 1882128 w 6572708"/>
              <a:gd name="connsiteY215" fmla="*/ 887059 h 6858000"/>
              <a:gd name="connsiteX216" fmla="*/ 1922110 w 6572708"/>
              <a:gd name="connsiteY216" fmla="*/ 824781 h 6858000"/>
              <a:gd name="connsiteX217" fmla="*/ 1970558 w 6572708"/>
              <a:gd name="connsiteY217" fmla="*/ 721635 h 6858000"/>
              <a:gd name="connsiteX218" fmla="*/ 1974257 w 6572708"/>
              <a:gd name="connsiteY218" fmla="*/ 713733 h 6858000"/>
              <a:gd name="connsiteX219" fmla="*/ 1971701 w 6572708"/>
              <a:gd name="connsiteY219" fmla="*/ 704563 h 6858000"/>
              <a:gd name="connsiteX220" fmla="*/ 1966819 w 6572708"/>
              <a:gd name="connsiteY220" fmla="*/ 628924 h 6858000"/>
              <a:gd name="connsiteX221" fmla="*/ 1956004 w 6572708"/>
              <a:gd name="connsiteY221" fmla="*/ 621102 h 6858000"/>
              <a:gd name="connsiteX222" fmla="*/ 1948613 w 6572708"/>
              <a:gd name="connsiteY222" fmla="*/ 609156 h 6858000"/>
              <a:gd name="connsiteX223" fmla="*/ 1949145 w 6572708"/>
              <a:gd name="connsiteY223" fmla="*/ 606753 h 6858000"/>
              <a:gd name="connsiteX224" fmla="*/ 1944819 w 6572708"/>
              <a:gd name="connsiteY224" fmla="*/ 590072 h 6858000"/>
              <a:gd name="connsiteX225" fmla="*/ 1941001 w 6572708"/>
              <a:gd name="connsiteY225" fmla="*/ 588296 h 6858000"/>
              <a:gd name="connsiteX226" fmla="*/ 1937134 w 6572708"/>
              <a:gd name="connsiteY226" fmla="*/ 577443 h 6858000"/>
              <a:gd name="connsiteX227" fmla="*/ 1927092 w 6572708"/>
              <a:gd name="connsiteY227" fmla="*/ 557642 h 6858000"/>
              <a:gd name="connsiteX228" fmla="*/ 1927484 w 6572708"/>
              <a:gd name="connsiteY228" fmla="*/ 552451 h 6858000"/>
              <a:gd name="connsiteX229" fmla="*/ 1915874 w 6572708"/>
              <a:gd name="connsiteY229" fmla="*/ 520271 h 6858000"/>
              <a:gd name="connsiteX230" fmla="*/ 1916793 w 6572708"/>
              <a:gd name="connsiteY230" fmla="*/ 519123 h 6858000"/>
              <a:gd name="connsiteX231" fmla="*/ 1918236 w 6572708"/>
              <a:gd name="connsiteY231" fmla="*/ 506970 h 6858000"/>
              <a:gd name="connsiteX232" fmla="*/ 1918529 w 6572708"/>
              <a:gd name="connsiteY232" fmla="*/ 485354 h 6858000"/>
              <a:gd name="connsiteX233" fmla="*/ 1932556 w 6572708"/>
              <a:gd name="connsiteY233" fmla="*/ 426779 h 6858000"/>
              <a:gd name="connsiteX234" fmla="*/ 1920572 w 6572708"/>
              <a:gd name="connsiteY234" fmla="*/ 393150 h 6858000"/>
              <a:gd name="connsiteX235" fmla="*/ 1918744 w 6572708"/>
              <a:gd name="connsiteY235" fmla="*/ 385981 h 6858000"/>
              <a:gd name="connsiteX236" fmla="*/ 1918949 w 6572708"/>
              <a:gd name="connsiteY236" fmla="*/ 385674 h 6858000"/>
              <a:gd name="connsiteX237" fmla="*/ 1917499 w 6572708"/>
              <a:gd name="connsiteY237" fmla="*/ 377782 h 6858000"/>
              <a:gd name="connsiteX238" fmla="*/ 1915412 w 6572708"/>
              <a:gd name="connsiteY238" fmla="*/ 372914 h 6858000"/>
              <a:gd name="connsiteX239" fmla="*/ 1911865 w 6572708"/>
              <a:gd name="connsiteY239" fmla="*/ 359009 h 6858000"/>
              <a:gd name="connsiteX240" fmla="*/ 1912244 w 6572708"/>
              <a:gd name="connsiteY240" fmla="*/ 353121 h 6858000"/>
              <a:gd name="connsiteX241" fmla="*/ 1933610 w 6572708"/>
              <a:gd name="connsiteY241" fmla="*/ 297387 h 6858000"/>
              <a:gd name="connsiteX242" fmla="*/ 1939454 w 6572708"/>
              <a:gd name="connsiteY242" fmla="*/ 194719 h 6858000"/>
              <a:gd name="connsiteX243" fmla="*/ 1942001 w 6572708"/>
              <a:gd name="connsiteY243" fmla="*/ 93227 h 6858000"/>
              <a:gd name="connsiteX244" fmla="*/ 1941351 w 6572708"/>
              <a:gd name="connsiteY244" fmla="*/ 56555 h 6858000"/>
              <a:gd name="connsiteX245" fmla="*/ 1950955 w 6572708"/>
              <a:gd name="connsiteY245" fmla="*/ 5312 h 6858000"/>
              <a:gd name="connsiteX246" fmla="*/ 1949546 w 6572708"/>
              <a:gd name="connsiteY246" fmla="*/ 0 h 6858000"/>
              <a:gd name="connsiteX0" fmla="*/ 1949546 w 6572708"/>
              <a:gd name="connsiteY0" fmla="*/ 0 h 6858000"/>
              <a:gd name="connsiteX1" fmla="*/ 3317827 w 6572708"/>
              <a:gd name="connsiteY1" fmla="*/ 0 h 6858000"/>
              <a:gd name="connsiteX2" fmla="*/ 3831783 w 6572708"/>
              <a:gd name="connsiteY2" fmla="*/ 0 h 6858000"/>
              <a:gd name="connsiteX3" fmla="*/ 4727719 w 6572708"/>
              <a:gd name="connsiteY3" fmla="*/ 0 h 6858000"/>
              <a:gd name="connsiteX4" fmla="*/ 6096000 w 6572708"/>
              <a:gd name="connsiteY4" fmla="*/ 0 h 6858000"/>
              <a:gd name="connsiteX5" fmla="*/ 6572708 w 6572708"/>
              <a:gd name="connsiteY5" fmla="*/ 0 h 6858000"/>
              <a:gd name="connsiteX6" fmla="*/ 6572708 w 6572708"/>
              <a:gd name="connsiteY6" fmla="*/ 6858000 h 6858000"/>
              <a:gd name="connsiteX7" fmla="*/ 6096000 w 6572708"/>
              <a:gd name="connsiteY7" fmla="*/ 6858000 h 6858000"/>
              <a:gd name="connsiteX8" fmla="*/ 4727719 w 6572708"/>
              <a:gd name="connsiteY8" fmla="*/ 6858000 h 6858000"/>
              <a:gd name="connsiteX9" fmla="*/ 3831783 w 6572708"/>
              <a:gd name="connsiteY9" fmla="*/ 6858000 h 6858000"/>
              <a:gd name="connsiteX10" fmla="*/ 1368280 w 6572708"/>
              <a:gd name="connsiteY10" fmla="*/ 6858000 h 6858000"/>
              <a:gd name="connsiteX11" fmla="*/ 0 w 6572708"/>
              <a:gd name="connsiteY11" fmla="*/ 6858000 h 6858000"/>
              <a:gd name="connsiteX12" fmla="*/ 9990 w 6572708"/>
              <a:gd name="connsiteY12" fmla="*/ 6815347 h 6858000"/>
              <a:gd name="connsiteX13" fmla="*/ 11375 w 6572708"/>
              <a:gd name="connsiteY13" fmla="*/ 6764639 h 6858000"/>
              <a:gd name="connsiteX14" fmla="*/ 37994 w 6572708"/>
              <a:gd name="connsiteY14" fmla="*/ 6747193 h 6858000"/>
              <a:gd name="connsiteX15" fmla="*/ 60759 w 6572708"/>
              <a:gd name="connsiteY15" fmla="*/ 6667761 h 6858000"/>
              <a:gd name="connsiteX16" fmla="*/ 44882 w 6572708"/>
              <a:gd name="connsiteY16" fmla="*/ 6635203 h 6858000"/>
              <a:gd name="connsiteX17" fmla="*/ 38884 w 6572708"/>
              <a:gd name="connsiteY17" fmla="*/ 6601215 h 6858000"/>
              <a:gd name="connsiteX18" fmla="*/ 24537 w 6572708"/>
              <a:gd name="connsiteY18" fmla="*/ 6599857 h 6858000"/>
              <a:gd name="connsiteX19" fmla="*/ 30487 w 6572708"/>
              <a:gd name="connsiteY19" fmla="*/ 6582849 h 6858000"/>
              <a:gd name="connsiteX20" fmla="*/ 30797 w 6572708"/>
              <a:gd name="connsiteY20" fmla="*/ 6536021 h 6858000"/>
              <a:gd name="connsiteX21" fmla="*/ 10629 w 6572708"/>
              <a:gd name="connsiteY21" fmla="*/ 6483343 h 6858000"/>
              <a:gd name="connsiteX22" fmla="*/ 16211 w 6572708"/>
              <a:gd name="connsiteY22" fmla="*/ 6402087 h 6858000"/>
              <a:gd name="connsiteX23" fmla="*/ 25932 w 6572708"/>
              <a:gd name="connsiteY23" fmla="*/ 6321765 h 6858000"/>
              <a:gd name="connsiteX24" fmla="*/ 31488 w 6572708"/>
              <a:gd name="connsiteY24" fmla="*/ 6292746 h 6858000"/>
              <a:gd name="connsiteX25" fmla="*/ 32413 w 6572708"/>
              <a:gd name="connsiteY25" fmla="*/ 6240744 h 6858000"/>
              <a:gd name="connsiteX26" fmla="*/ 34430 w 6572708"/>
              <a:gd name="connsiteY26" fmla="*/ 6206738 h 6858000"/>
              <a:gd name="connsiteX27" fmla="*/ 55689 w 6572708"/>
              <a:gd name="connsiteY27" fmla="*/ 6203389 h 6858000"/>
              <a:gd name="connsiteX28" fmla="*/ 63475 w 6572708"/>
              <a:gd name="connsiteY28" fmla="*/ 6172740 h 6858000"/>
              <a:gd name="connsiteX29" fmla="*/ 50070 w 6572708"/>
              <a:gd name="connsiteY29" fmla="*/ 6141398 h 6858000"/>
              <a:gd name="connsiteX30" fmla="*/ 52252 w 6572708"/>
              <a:gd name="connsiteY30" fmla="*/ 6103364 h 6858000"/>
              <a:gd name="connsiteX31" fmla="*/ 53329 w 6572708"/>
              <a:gd name="connsiteY31" fmla="*/ 6080619 h 6858000"/>
              <a:gd name="connsiteX32" fmla="*/ 149610 w 6572708"/>
              <a:gd name="connsiteY32" fmla="*/ 5918672 h 6858000"/>
              <a:gd name="connsiteX33" fmla="*/ 160505 w 6572708"/>
              <a:gd name="connsiteY33" fmla="*/ 5887690 h 6858000"/>
              <a:gd name="connsiteX34" fmla="*/ 156200 w 6572708"/>
              <a:gd name="connsiteY34" fmla="*/ 5882649 h 6858000"/>
              <a:gd name="connsiteX35" fmla="*/ 194213 w 6572708"/>
              <a:gd name="connsiteY35" fmla="*/ 5841953 h 6858000"/>
              <a:gd name="connsiteX36" fmla="*/ 203216 w 6572708"/>
              <a:gd name="connsiteY36" fmla="*/ 5777927 h 6858000"/>
              <a:gd name="connsiteX37" fmla="*/ 202536 w 6572708"/>
              <a:gd name="connsiteY37" fmla="*/ 5728879 h 6858000"/>
              <a:gd name="connsiteX38" fmla="*/ 205380 w 6572708"/>
              <a:gd name="connsiteY38" fmla="*/ 5701696 h 6858000"/>
              <a:gd name="connsiteX39" fmla="*/ 203870 w 6572708"/>
              <a:gd name="connsiteY39" fmla="*/ 5681563 h 6858000"/>
              <a:gd name="connsiteX40" fmla="*/ 219294 w 6572708"/>
              <a:gd name="connsiteY40" fmla="*/ 5632219 h 6858000"/>
              <a:gd name="connsiteX41" fmla="*/ 252910 w 6572708"/>
              <a:gd name="connsiteY41" fmla="*/ 5551224 h 6858000"/>
              <a:gd name="connsiteX42" fmla="*/ 258253 w 6572708"/>
              <a:gd name="connsiteY42" fmla="*/ 5533854 h 6858000"/>
              <a:gd name="connsiteX43" fmla="*/ 255640 w 6572708"/>
              <a:gd name="connsiteY43" fmla="*/ 5518422 h 6858000"/>
              <a:gd name="connsiteX44" fmla="*/ 248756 w 6572708"/>
              <a:gd name="connsiteY44" fmla="*/ 5514403 h 6858000"/>
              <a:gd name="connsiteX45" fmla="*/ 250538 w 6572708"/>
              <a:gd name="connsiteY45" fmla="*/ 5504771 h 6858000"/>
              <a:gd name="connsiteX46" fmla="*/ 249507 w 6572708"/>
              <a:gd name="connsiteY46" fmla="*/ 5502102 h 6858000"/>
              <a:gd name="connsiteX47" fmla="*/ 245101 w 6572708"/>
              <a:gd name="connsiteY47" fmla="*/ 5486913 h 6858000"/>
              <a:gd name="connsiteX48" fmla="*/ 273088 w 6572708"/>
              <a:gd name="connsiteY48" fmla="*/ 5457083 h 6858000"/>
              <a:gd name="connsiteX49" fmla="*/ 276759 w 6572708"/>
              <a:gd name="connsiteY49" fmla="*/ 5418245 h 6858000"/>
              <a:gd name="connsiteX50" fmla="*/ 314712 w 6572708"/>
              <a:gd name="connsiteY50" fmla="*/ 5305770 h 6858000"/>
              <a:gd name="connsiteX51" fmla="*/ 320056 w 6572708"/>
              <a:gd name="connsiteY51" fmla="*/ 5298784 h 6858000"/>
              <a:gd name="connsiteX52" fmla="*/ 320763 w 6572708"/>
              <a:gd name="connsiteY52" fmla="*/ 5282149 h 6858000"/>
              <a:gd name="connsiteX53" fmla="*/ 325879 w 6572708"/>
              <a:gd name="connsiteY53" fmla="*/ 5270957 h 6858000"/>
              <a:gd name="connsiteX54" fmla="*/ 318913 w 6572708"/>
              <a:gd name="connsiteY54" fmla="*/ 5268991 h 6858000"/>
              <a:gd name="connsiteX55" fmla="*/ 317275 w 6572708"/>
              <a:gd name="connsiteY55" fmla="*/ 5230130 h 6858000"/>
              <a:gd name="connsiteX56" fmla="*/ 329641 w 6572708"/>
              <a:gd name="connsiteY56" fmla="*/ 5216534 h 6858000"/>
              <a:gd name="connsiteX57" fmla="*/ 329088 w 6572708"/>
              <a:gd name="connsiteY57" fmla="*/ 5211732 h 6858000"/>
              <a:gd name="connsiteX58" fmla="*/ 331669 w 6572708"/>
              <a:gd name="connsiteY58" fmla="*/ 5058537 h 6858000"/>
              <a:gd name="connsiteX59" fmla="*/ 323855 w 6572708"/>
              <a:gd name="connsiteY59" fmla="*/ 4827737 h 6858000"/>
              <a:gd name="connsiteX60" fmla="*/ 333687 w 6572708"/>
              <a:gd name="connsiteY60" fmla="*/ 4774692 h 6858000"/>
              <a:gd name="connsiteX61" fmla="*/ 322637 w 6572708"/>
              <a:gd name="connsiteY61" fmla="*/ 4727427 h 6858000"/>
              <a:gd name="connsiteX62" fmla="*/ 330798 w 6572708"/>
              <a:gd name="connsiteY62" fmla="*/ 4708193 h 6858000"/>
              <a:gd name="connsiteX63" fmla="*/ 332420 w 6572708"/>
              <a:gd name="connsiteY63" fmla="*/ 4704882 h 6858000"/>
              <a:gd name="connsiteX64" fmla="*/ 334216 w 6572708"/>
              <a:gd name="connsiteY64" fmla="*/ 4691500 h 6858000"/>
              <a:gd name="connsiteX65" fmla="*/ 340601 w 6572708"/>
              <a:gd name="connsiteY65" fmla="*/ 4687895 h 6858000"/>
              <a:gd name="connsiteX66" fmla="*/ 347516 w 6572708"/>
              <a:gd name="connsiteY66" fmla="*/ 4667873 h 6858000"/>
              <a:gd name="connsiteX67" fmla="*/ 349175 w 6572708"/>
              <a:gd name="connsiteY67" fmla="*/ 4643189 h 6858000"/>
              <a:gd name="connsiteX68" fmla="*/ 350492 w 6572708"/>
              <a:gd name="connsiteY68" fmla="*/ 4525833 h 6858000"/>
              <a:gd name="connsiteX69" fmla="*/ 355031 w 6572708"/>
              <a:gd name="connsiteY69" fmla="*/ 4455649 h 6858000"/>
              <a:gd name="connsiteX70" fmla="*/ 362651 w 6572708"/>
              <a:gd name="connsiteY70" fmla="*/ 4429036 h 6858000"/>
              <a:gd name="connsiteX71" fmla="*/ 369327 w 6572708"/>
              <a:gd name="connsiteY71" fmla="*/ 4391840 h 6858000"/>
              <a:gd name="connsiteX72" fmla="*/ 371272 w 6572708"/>
              <a:gd name="connsiteY72" fmla="*/ 4358845 h 6858000"/>
              <a:gd name="connsiteX73" fmla="*/ 382342 w 6572708"/>
              <a:gd name="connsiteY73" fmla="*/ 4333764 h 6858000"/>
              <a:gd name="connsiteX74" fmla="*/ 381365 w 6572708"/>
              <a:gd name="connsiteY74" fmla="*/ 4331730 h 6858000"/>
              <a:gd name="connsiteX75" fmla="*/ 364244 w 6572708"/>
              <a:gd name="connsiteY75" fmla="*/ 4309700 h 6858000"/>
              <a:gd name="connsiteX76" fmla="*/ 363377 w 6572708"/>
              <a:gd name="connsiteY76" fmla="*/ 4285388 h 6858000"/>
              <a:gd name="connsiteX77" fmla="*/ 357697 w 6572708"/>
              <a:gd name="connsiteY77" fmla="*/ 4266169 h 6858000"/>
              <a:gd name="connsiteX78" fmla="*/ 356998 w 6572708"/>
              <a:gd name="connsiteY78" fmla="*/ 4247672 h 6858000"/>
              <a:gd name="connsiteX79" fmla="*/ 357549 w 6572708"/>
              <a:gd name="connsiteY79" fmla="*/ 4237120 h 6858000"/>
              <a:gd name="connsiteX80" fmla="*/ 358116 w 6572708"/>
              <a:gd name="connsiteY80" fmla="*/ 4232936 h 6858000"/>
              <a:gd name="connsiteX81" fmla="*/ 366243 w 6572708"/>
              <a:gd name="connsiteY81" fmla="*/ 4224051 h 6858000"/>
              <a:gd name="connsiteX82" fmla="*/ 363841 w 6572708"/>
              <a:gd name="connsiteY82" fmla="*/ 4211782 h 6858000"/>
              <a:gd name="connsiteX83" fmla="*/ 372159 w 6572708"/>
              <a:gd name="connsiteY83" fmla="*/ 4198810 h 6858000"/>
              <a:gd name="connsiteX84" fmla="*/ 366211 w 6572708"/>
              <a:gd name="connsiteY84" fmla="*/ 4195262 h 6858000"/>
              <a:gd name="connsiteX85" fmla="*/ 360561 w 6572708"/>
              <a:gd name="connsiteY85" fmla="*/ 4184054 h 6858000"/>
              <a:gd name="connsiteX86" fmla="*/ 373972 w 6572708"/>
              <a:gd name="connsiteY86" fmla="*/ 4155792 h 6858000"/>
              <a:gd name="connsiteX87" fmla="*/ 373150 w 6572708"/>
              <a:gd name="connsiteY87" fmla="*/ 4150364 h 6858000"/>
              <a:gd name="connsiteX88" fmla="*/ 383773 w 6572708"/>
              <a:gd name="connsiteY88" fmla="*/ 4132084 h 6858000"/>
              <a:gd name="connsiteX89" fmla="*/ 389140 w 6572708"/>
              <a:gd name="connsiteY89" fmla="*/ 4115873 h 6858000"/>
              <a:gd name="connsiteX90" fmla="*/ 378846 w 6572708"/>
              <a:gd name="connsiteY90" fmla="*/ 4082551 h 6858000"/>
              <a:gd name="connsiteX91" fmla="*/ 368001 w 6572708"/>
              <a:gd name="connsiteY91" fmla="*/ 3968090 h 6858000"/>
              <a:gd name="connsiteX92" fmla="*/ 372661 w 6572708"/>
              <a:gd name="connsiteY92" fmla="*/ 3881355 h 6858000"/>
              <a:gd name="connsiteX93" fmla="*/ 379210 w 6572708"/>
              <a:gd name="connsiteY93" fmla="*/ 3850569 h 6858000"/>
              <a:gd name="connsiteX94" fmla="*/ 389880 w 6572708"/>
              <a:gd name="connsiteY94" fmla="*/ 3798988 h 6858000"/>
              <a:gd name="connsiteX95" fmla="*/ 409909 w 6572708"/>
              <a:gd name="connsiteY95" fmla="*/ 3760424 h 6858000"/>
              <a:gd name="connsiteX96" fmla="*/ 414051 w 6572708"/>
              <a:gd name="connsiteY96" fmla="*/ 3717298 h 6858000"/>
              <a:gd name="connsiteX97" fmla="*/ 399424 w 6572708"/>
              <a:gd name="connsiteY97" fmla="*/ 3707291 h 6858000"/>
              <a:gd name="connsiteX98" fmla="*/ 394460 w 6572708"/>
              <a:gd name="connsiteY98" fmla="*/ 3673415 h 6858000"/>
              <a:gd name="connsiteX99" fmla="*/ 408918 w 6572708"/>
              <a:gd name="connsiteY99" fmla="*/ 3661155 h 6858000"/>
              <a:gd name="connsiteX100" fmla="*/ 425028 w 6572708"/>
              <a:gd name="connsiteY100" fmla="*/ 3591166 h 6858000"/>
              <a:gd name="connsiteX101" fmla="*/ 430292 w 6572708"/>
              <a:gd name="connsiteY101" fmla="*/ 3550801 h 6858000"/>
              <a:gd name="connsiteX102" fmla="*/ 437149 w 6572708"/>
              <a:gd name="connsiteY102" fmla="*/ 3497399 h 6858000"/>
              <a:gd name="connsiteX103" fmla="*/ 442017 w 6572708"/>
              <a:gd name="connsiteY103" fmla="*/ 3474143 h 6858000"/>
              <a:gd name="connsiteX104" fmla="*/ 437175 w 6572708"/>
              <a:gd name="connsiteY104" fmla="*/ 3463057 h 6858000"/>
              <a:gd name="connsiteX105" fmla="*/ 438483 w 6572708"/>
              <a:gd name="connsiteY105" fmla="*/ 3457563 h 6858000"/>
              <a:gd name="connsiteX106" fmla="*/ 438642 w 6572708"/>
              <a:gd name="connsiteY106" fmla="*/ 3439053 h 6858000"/>
              <a:gd name="connsiteX107" fmla="*/ 439678 w 6572708"/>
              <a:gd name="connsiteY107" fmla="*/ 3428537 h 6858000"/>
              <a:gd name="connsiteX108" fmla="*/ 440437 w 6572708"/>
              <a:gd name="connsiteY108" fmla="*/ 3424381 h 6858000"/>
              <a:gd name="connsiteX109" fmla="*/ 448781 w 6572708"/>
              <a:gd name="connsiteY109" fmla="*/ 3416042 h 6858000"/>
              <a:gd name="connsiteX110" fmla="*/ 448765 w 6572708"/>
              <a:gd name="connsiteY110" fmla="*/ 3414504 h 6858000"/>
              <a:gd name="connsiteX111" fmla="*/ 447134 w 6572708"/>
              <a:gd name="connsiteY111" fmla="*/ 3403498 h 6858000"/>
              <a:gd name="connsiteX112" fmla="*/ 452387 w 6572708"/>
              <a:gd name="connsiteY112" fmla="*/ 3396070 h 6858000"/>
              <a:gd name="connsiteX113" fmla="*/ 453996 w 6572708"/>
              <a:gd name="connsiteY113" fmla="*/ 3389553 h 6858000"/>
              <a:gd name="connsiteX114" fmla="*/ 450265 w 6572708"/>
              <a:gd name="connsiteY114" fmla="*/ 3387098 h 6858000"/>
              <a:gd name="connsiteX115" fmla="*/ 445137 w 6572708"/>
              <a:gd name="connsiteY115" fmla="*/ 3375655 h 6858000"/>
              <a:gd name="connsiteX116" fmla="*/ 453359 w 6572708"/>
              <a:gd name="connsiteY116" fmla="*/ 3367050 h 6858000"/>
              <a:gd name="connsiteX117" fmla="*/ 459842 w 6572708"/>
              <a:gd name="connsiteY117" fmla="*/ 3348005 h 6858000"/>
              <a:gd name="connsiteX118" fmla="*/ 459268 w 6572708"/>
              <a:gd name="connsiteY118" fmla="*/ 3342546 h 6858000"/>
              <a:gd name="connsiteX119" fmla="*/ 470590 w 6572708"/>
              <a:gd name="connsiteY119" fmla="*/ 3324958 h 6858000"/>
              <a:gd name="connsiteX120" fmla="*/ 468579 w 6572708"/>
              <a:gd name="connsiteY120" fmla="*/ 3306990 h 6858000"/>
              <a:gd name="connsiteX121" fmla="*/ 480123 w 6572708"/>
              <a:gd name="connsiteY121" fmla="*/ 3295094 h 6858000"/>
              <a:gd name="connsiteX122" fmla="*/ 482298 w 6572708"/>
              <a:gd name="connsiteY122" fmla="*/ 3293541 h 6858000"/>
              <a:gd name="connsiteX123" fmla="*/ 489102 w 6572708"/>
              <a:gd name="connsiteY123" fmla="*/ 3262198 h 6858000"/>
              <a:gd name="connsiteX124" fmla="*/ 497561 w 6572708"/>
              <a:gd name="connsiteY124" fmla="*/ 3253284 h 6858000"/>
              <a:gd name="connsiteX125" fmla="*/ 522157 w 6572708"/>
              <a:gd name="connsiteY125" fmla="*/ 3192563 h 6858000"/>
              <a:gd name="connsiteX126" fmla="*/ 529302 w 6572708"/>
              <a:gd name="connsiteY126" fmla="*/ 3175520 h 6858000"/>
              <a:gd name="connsiteX127" fmla="*/ 528284 w 6572708"/>
              <a:gd name="connsiteY127" fmla="*/ 3160058 h 6858000"/>
              <a:gd name="connsiteX128" fmla="*/ 521806 w 6572708"/>
              <a:gd name="connsiteY128" fmla="*/ 3155764 h 6858000"/>
              <a:gd name="connsiteX129" fmla="*/ 524589 w 6572708"/>
              <a:gd name="connsiteY129" fmla="*/ 3146261 h 6858000"/>
              <a:gd name="connsiteX130" fmla="*/ 523832 w 6572708"/>
              <a:gd name="connsiteY130" fmla="*/ 3143561 h 6858000"/>
              <a:gd name="connsiteX131" fmla="*/ 520994 w 6572708"/>
              <a:gd name="connsiteY131" fmla="*/ 3128263 h 6858000"/>
              <a:gd name="connsiteX132" fmla="*/ 552091 w 6572708"/>
              <a:gd name="connsiteY132" fmla="*/ 3099818 h 6858000"/>
              <a:gd name="connsiteX133" fmla="*/ 618216 w 6572708"/>
              <a:gd name="connsiteY133" fmla="*/ 2895965 h 6858000"/>
              <a:gd name="connsiteX134" fmla="*/ 724973 w 6572708"/>
              <a:gd name="connsiteY134" fmla="*/ 2755713 h 6858000"/>
              <a:gd name="connsiteX135" fmla="*/ 765538 w 6572708"/>
              <a:gd name="connsiteY135" fmla="*/ 2648081 h 6858000"/>
              <a:gd name="connsiteX136" fmla="*/ 780267 w 6572708"/>
              <a:gd name="connsiteY136" fmla="*/ 2641879 h 6858000"/>
              <a:gd name="connsiteX137" fmla="*/ 790836 w 6572708"/>
              <a:gd name="connsiteY137" fmla="*/ 2632919 h 6858000"/>
              <a:gd name="connsiteX138" fmla="*/ 790328 w 6572708"/>
              <a:gd name="connsiteY138" fmla="*/ 2631229 h 6858000"/>
              <a:gd name="connsiteX139" fmla="*/ 797257 w 6572708"/>
              <a:gd name="connsiteY139" fmla="*/ 2619054 h 6858000"/>
              <a:gd name="connsiteX140" fmla="*/ 802383 w 6572708"/>
              <a:gd name="connsiteY140" fmla="*/ 2617568 h 6858000"/>
              <a:gd name="connsiteX141" fmla="*/ 808267 w 6572708"/>
              <a:gd name="connsiteY141" fmla="*/ 2609586 h 6858000"/>
              <a:gd name="connsiteX142" fmla="*/ 822908 w 6572708"/>
              <a:gd name="connsiteY142" fmla="*/ 2594856 h 6858000"/>
              <a:gd name="connsiteX143" fmla="*/ 822791 w 6572708"/>
              <a:gd name="connsiteY143" fmla="*/ 2591164 h 6858000"/>
              <a:gd name="connsiteX144" fmla="*/ 840423 w 6572708"/>
              <a:gd name="connsiteY144" fmla="*/ 2567492 h 6858000"/>
              <a:gd name="connsiteX145" fmla="*/ 839313 w 6572708"/>
              <a:gd name="connsiteY145" fmla="*/ 2566722 h 6858000"/>
              <a:gd name="connsiteX146" fmla="*/ 838361 w 6572708"/>
              <a:gd name="connsiteY146" fmla="*/ 2558109 h 6858000"/>
              <a:gd name="connsiteX147" fmla="*/ 839637 w 6572708"/>
              <a:gd name="connsiteY147" fmla="*/ 2542662 h 6858000"/>
              <a:gd name="connsiteX148" fmla="*/ 825800 w 6572708"/>
              <a:gd name="connsiteY148" fmla="*/ 2501548 h 6858000"/>
              <a:gd name="connsiteX149" fmla="*/ 844035 w 6572708"/>
              <a:gd name="connsiteY149" fmla="*/ 2476819 h 6858000"/>
              <a:gd name="connsiteX150" fmla="*/ 846972 w 6572708"/>
              <a:gd name="connsiteY150" fmla="*/ 2471590 h 6858000"/>
              <a:gd name="connsiteX151" fmla="*/ 846730 w 6572708"/>
              <a:gd name="connsiteY151" fmla="*/ 2471378 h 6858000"/>
              <a:gd name="connsiteX152" fmla="*/ 849228 w 6572708"/>
              <a:gd name="connsiteY152" fmla="*/ 2465654 h 6858000"/>
              <a:gd name="connsiteX153" fmla="*/ 852330 w 6572708"/>
              <a:gd name="connsiteY153" fmla="*/ 2462052 h 6858000"/>
              <a:gd name="connsiteX154" fmla="*/ 858029 w 6572708"/>
              <a:gd name="connsiteY154" fmla="*/ 2451906 h 6858000"/>
              <a:gd name="connsiteX155" fmla="*/ 857986 w 6572708"/>
              <a:gd name="connsiteY155" fmla="*/ 2447716 h 6858000"/>
              <a:gd name="connsiteX156" fmla="*/ 855075 w 6572708"/>
              <a:gd name="connsiteY156" fmla="*/ 2445047 h 6858000"/>
              <a:gd name="connsiteX157" fmla="*/ 856006 w 6572708"/>
              <a:gd name="connsiteY157" fmla="*/ 2444265 h 6858000"/>
              <a:gd name="connsiteX158" fmla="*/ 856444 w 6572708"/>
              <a:gd name="connsiteY158" fmla="*/ 2421759 h 6858000"/>
              <a:gd name="connsiteX159" fmla="*/ 868981 w 6572708"/>
              <a:gd name="connsiteY159" fmla="*/ 2375200 h 6858000"/>
              <a:gd name="connsiteX160" fmla="*/ 880811 w 6572708"/>
              <a:gd name="connsiteY160" fmla="*/ 2350147 h 6858000"/>
              <a:gd name="connsiteX161" fmla="*/ 908124 w 6572708"/>
              <a:gd name="connsiteY161" fmla="*/ 2279761 h 6858000"/>
              <a:gd name="connsiteX162" fmla="*/ 931678 w 6572708"/>
              <a:gd name="connsiteY162" fmla="*/ 2207772 h 6858000"/>
              <a:gd name="connsiteX163" fmla="*/ 921761 w 6572708"/>
              <a:gd name="connsiteY163" fmla="*/ 2164302 h 6858000"/>
              <a:gd name="connsiteX164" fmla="*/ 923058 w 6572708"/>
              <a:gd name="connsiteY164" fmla="*/ 2160162 h 6858000"/>
              <a:gd name="connsiteX165" fmla="*/ 931663 w 6572708"/>
              <a:gd name="connsiteY165" fmla="*/ 2151458 h 6858000"/>
              <a:gd name="connsiteX166" fmla="*/ 935730 w 6572708"/>
              <a:gd name="connsiteY166" fmla="*/ 2148616 h 6858000"/>
              <a:gd name="connsiteX167" fmla="*/ 939910 w 6572708"/>
              <a:gd name="connsiteY167" fmla="*/ 2143540 h 6858000"/>
              <a:gd name="connsiteX168" fmla="*/ 939746 w 6572708"/>
              <a:gd name="connsiteY168" fmla="*/ 2143278 h 6858000"/>
              <a:gd name="connsiteX169" fmla="*/ 944182 w 6572708"/>
              <a:gd name="connsiteY169" fmla="*/ 2138791 h 6858000"/>
              <a:gd name="connsiteX170" fmla="*/ 969240 w 6572708"/>
              <a:gd name="connsiteY170" fmla="*/ 2118565 h 6858000"/>
              <a:gd name="connsiteX171" fmla="*/ 969333 w 6572708"/>
              <a:gd name="connsiteY171" fmla="*/ 2074914 h 6858000"/>
              <a:gd name="connsiteX172" fmla="*/ 975462 w 6572708"/>
              <a:gd name="connsiteY172" fmla="*/ 2059981 h 6858000"/>
              <a:gd name="connsiteX173" fmla="*/ 977313 w 6572708"/>
              <a:gd name="connsiteY173" fmla="*/ 2051279 h 6858000"/>
              <a:gd name="connsiteX174" fmla="*/ 976512 w 6572708"/>
              <a:gd name="connsiteY174" fmla="*/ 2050269 h 6858000"/>
              <a:gd name="connsiteX175" fmla="*/ 1000665 w 6572708"/>
              <a:gd name="connsiteY175" fmla="*/ 2030946 h 6858000"/>
              <a:gd name="connsiteX176" fmla="*/ 1001735 w 6572708"/>
              <a:gd name="connsiteY176" fmla="*/ 2027284 h 6858000"/>
              <a:gd name="connsiteX177" fmla="*/ 1020214 w 6572708"/>
              <a:gd name="connsiteY177" fmla="*/ 2016095 h 6858000"/>
              <a:gd name="connsiteX178" fmla="*/ 1028302 w 6572708"/>
              <a:gd name="connsiteY178" fmla="*/ 2009567 h 6858000"/>
              <a:gd name="connsiteX179" fmla="*/ 1033598 w 6572708"/>
              <a:gd name="connsiteY179" fmla="*/ 2009267 h 6858000"/>
              <a:gd name="connsiteX180" fmla="*/ 1044008 w 6572708"/>
              <a:gd name="connsiteY180" fmla="*/ 1998844 h 6858000"/>
              <a:gd name="connsiteX181" fmla="*/ 1044069 w 6572708"/>
              <a:gd name="connsiteY181" fmla="*/ 1997063 h 6858000"/>
              <a:gd name="connsiteX182" fmla="*/ 1056878 w 6572708"/>
              <a:gd name="connsiteY182" fmla="*/ 1990634 h 6858000"/>
              <a:gd name="connsiteX183" fmla="*/ 1072722 w 6572708"/>
              <a:gd name="connsiteY183" fmla="*/ 1987868 h 6858000"/>
              <a:gd name="connsiteX184" fmla="*/ 1145252 w 6572708"/>
              <a:gd name="connsiteY184" fmla="*/ 1891028 h 6858000"/>
              <a:gd name="connsiteX185" fmla="*/ 1226890 w 6572708"/>
              <a:gd name="connsiteY185" fmla="*/ 1845992 h 6858000"/>
              <a:gd name="connsiteX186" fmla="*/ 1323685 w 6572708"/>
              <a:gd name="connsiteY186" fmla="*/ 1758717 h 6858000"/>
              <a:gd name="connsiteX187" fmla="*/ 1398273 w 6572708"/>
              <a:gd name="connsiteY187" fmla="*/ 1627389 h 6858000"/>
              <a:gd name="connsiteX188" fmla="*/ 1417786 w 6572708"/>
              <a:gd name="connsiteY188" fmla="*/ 1591233 h 6858000"/>
              <a:gd name="connsiteX189" fmla="*/ 1456144 w 6572708"/>
              <a:gd name="connsiteY189" fmla="*/ 1570271 h 6858000"/>
              <a:gd name="connsiteX190" fmla="*/ 1458351 w 6572708"/>
              <a:gd name="connsiteY190" fmla="*/ 1554550 h 6858000"/>
              <a:gd name="connsiteX191" fmla="*/ 1458500 w 6572708"/>
              <a:gd name="connsiteY191" fmla="*/ 1551719 h 6858000"/>
              <a:gd name="connsiteX192" fmla="*/ 1464150 w 6572708"/>
              <a:gd name="connsiteY192" fmla="*/ 1542986 h 6858000"/>
              <a:gd name="connsiteX193" fmla="*/ 1459426 w 6572708"/>
              <a:gd name="connsiteY193" fmla="*/ 1537283 h 6858000"/>
              <a:gd name="connsiteX194" fmla="*/ 1463401 w 6572708"/>
              <a:gd name="connsiteY194" fmla="*/ 1521818 h 6858000"/>
              <a:gd name="connsiteX195" fmla="*/ 1475565 w 6572708"/>
              <a:gd name="connsiteY195" fmla="*/ 1506648 h 6858000"/>
              <a:gd name="connsiteX196" fmla="*/ 1540362 w 6572708"/>
              <a:gd name="connsiteY196" fmla="*/ 1438265 h 6858000"/>
              <a:gd name="connsiteX197" fmla="*/ 1575141 w 6572708"/>
              <a:gd name="connsiteY197" fmla="*/ 1395238 h 6858000"/>
              <a:gd name="connsiteX198" fmla="*/ 1582090 w 6572708"/>
              <a:gd name="connsiteY198" fmla="*/ 1375575 h 6858000"/>
              <a:gd name="connsiteX199" fmla="*/ 1596005 w 6572708"/>
              <a:gd name="connsiteY199" fmla="*/ 1350347 h 6858000"/>
              <a:gd name="connsiteX200" fmla="*/ 1615711 w 6572708"/>
              <a:gd name="connsiteY200" fmla="*/ 1303251 h 6858000"/>
              <a:gd name="connsiteX201" fmla="*/ 1650622 w 6572708"/>
              <a:gd name="connsiteY201" fmla="*/ 1244447 h 6858000"/>
              <a:gd name="connsiteX202" fmla="*/ 1702792 w 6572708"/>
              <a:gd name="connsiteY202" fmla="*/ 1215797 h 6858000"/>
              <a:gd name="connsiteX203" fmla="*/ 1700885 w 6572708"/>
              <a:gd name="connsiteY203" fmla="*/ 1209814 h 6858000"/>
              <a:gd name="connsiteX204" fmla="*/ 1723848 w 6572708"/>
              <a:gd name="connsiteY204" fmla="*/ 1183123 h 6858000"/>
              <a:gd name="connsiteX205" fmla="*/ 1759968 w 6572708"/>
              <a:gd name="connsiteY205" fmla="*/ 1166871 h 6858000"/>
              <a:gd name="connsiteX206" fmla="*/ 1767742 w 6572708"/>
              <a:gd name="connsiteY206" fmla="*/ 1158484 h 6858000"/>
              <a:gd name="connsiteX207" fmla="*/ 1773870 w 6572708"/>
              <a:gd name="connsiteY207" fmla="*/ 1125979 h 6858000"/>
              <a:gd name="connsiteX208" fmla="*/ 1767392 w 6572708"/>
              <a:gd name="connsiteY208" fmla="*/ 1121685 h 6858000"/>
              <a:gd name="connsiteX209" fmla="*/ 1770175 w 6572708"/>
              <a:gd name="connsiteY209" fmla="*/ 1112182 h 6858000"/>
              <a:gd name="connsiteX210" fmla="*/ 1769418 w 6572708"/>
              <a:gd name="connsiteY210" fmla="*/ 1109483 h 6858000"/>
              <a:gd name="connsiteX211" fmla="*/ 1766580 w 6572708"/>
              <a:gd name="connsiteY211" fmla="*/ 1094184 h 6858000"/>
              <a:gd name="connsiteX212" fmla="*/ 1797677 w 6572708"/>
              <a:gd name="connsiteY212" fmla="*/ 1065740 h 6858000"/>
              <a:gd name="connsiteX213" fmla="*/ 1805371 w 6572708"/>
              <a:gd name="connsiteY213" fmla="*/ 1027273 h 6858000"/>
              <a:gd name="connsiteX214" fmla="*/ 1882128 w 6572708"/>
              <a:gd name="connsiteY214" fmla="*/ 887059 h 6858000"/>
              <a:gd name="connsiteX215" fmla="*/ 1922110 w 6572708"/>
              <a:gd name="connsiteY215" fmla="*/ 824781 h 6858000"/>
              <a:gd name="connsiteX216" fmla="*/ 1970558 w 6572708"/>
              <a:gd name="connsiteY216" fmla="*/ 721635 h 6858000"/>
              <a:gd name="connsiteX217" fmla="*/ 1974257 w 6572708"/>
              <a:gd name="connsiteY217" fmla="*/ 713733 h 6858000"/>
              <a:gd name="connsiteX218" fmla="*/ 1971701 w 6572708"/>
              <a:gd name="connsiteY218" fmla="*/ 704563 h 6858000"/>
              <a:gd name="connsiteX219" fmla="*/ 1966819 w 6572708"/>
              <a:gd name="connsiteY219" fmla="*/ 628924 h 6858000"/>
              <a:gd name="connsiteX220" fmla="*/ 1956004 w 6572708"/>
              <a:gd name="connsiteY220" fmla="*/ 621102 h 6858000"/>
              <a:gd name="connsiteX221" fmla="*/ 1948613 w 6572708"/>
              <a:gd name="connsiteY221" fmla="*/ 609156 h 6858000"/>
              <a:gd name="connsiteX222" fmla="*/ 1949145 w 6572708"/>
              <a:gd name="connsiteY222" fmla="*/ 606753 h 6858000"/>
              <a:gd name="connsiteX223" fmla="*/ 1944819 w 6572708"/>
              <a:gd name="connsiteY223" fmla="*/ 590072 h 6858000"/>
              <a:gd name="connsiteX224" fmla="*/ 1941001 w 6572708"/>
              <a:gd name="connsiteY224" fmla="*/ 588296 h 6858000"/>
              <a:gd name="connsiteX225" fmla="*/ 1937134 w 6572708"/>
              <a:gd name="connsiteY225" fmla="*/ 577443 h 6858000"/>
              <a:gd name="connsiteX226" fmla="*/ 1927092 w 6572708"/>
              <a:gd name="connsiteY226" fmla="*/ 557642 h 6858000"/>
              <a:gd name="connsiteX227" fmla="*/ 1927484 w 6572708"/>
              <a:gd name="connsiteY227" fmla="*/ 552451 h 6858000"/>
              <a:gd name="connsiteX228" fmla="*/ 1915874 w 6572708"/>
              <a:gd name="connsiteY228" fmla="*/ 520271 h 6858000"/>
              <a:gd name="connsiteX229" fmla="*/ 1916793 w 6572708"/>
              <a:gd name="connsiteY229" fmla="*/ 519123 h 6858000"/>
              <a:gd name="connsiteX230" fmla="*/ 1918236 w 6572708"/>
              <a:gd name="connsiteY230" fmla="*/ 506970 h 6858000"/>
              <a:gd name="connsiteX231" fmla="*/ 1918529 w 6572708"/>
              <a:gd name="connsiteY231" fmla="*/ 485354 h 6858000"/>
              <a:gd name="connsiteX232" fmla="*/ 1932556 w 6572708"/>
              <a:gd name="connsiteY232" fmla="*/ 426779 h 6858000"/>
              <a:gd name="connsiteX233" fmla="*/ 1920572 w 6572708"/>
              <a:gd name="connsiteY233" fmla="*/ 393150 h 6858000"/>
              <a:gd name="connsiteX234" fmla="*/ 1918744 w 6572708"/>
              <a:gd name="connsiteY234" fmla="*/ 385981 h 6858000"/>
              <a:gd name="connsiteX235" fmla="*/ 1918949 w 6572708"/>
              <a:gd name="connsiteY235" fmla="*/ 385674 h 6858000"/>
              <a:gd name="connsiteX236" fmla="*/ 1917499 w 6572708"/>
              <a:gd name="connsiteY236" fmla="*/ 377782 h 6858000"/>
              <a:gd name="connsiteX237" fmla="*/ 1915412 w 6572708"/>
              <a:gd name="connsiteY237" fmla="*/ 372914 h 6858000"/>
              <a:gd name="connsiteX238" fmla="*/ 1911865 w 6572708"/>
              <a:gd name="connsiteY238" fmla="*/ 359009 h 6858000"/>
              <a:gd name="connsiteX239" fmla="*/ 1912244 w 6572708"/>
              <a:gd name="connsiteY239" fmla="*/ 353121 h 6858000"/>
              <a:gd name="connsiteX240" fmla="*/ 1933610 w 6572708"/>
              <a:gd name="connsiteY240" fmla="*/ 297387 h 6858000"/>
              <a:gd name="connsiteX241" fmla="*/ 1939454 w 6572708"/>
              <a:gd name="connsiteY241" fmla="*/ 194719 h 6858000"/>
              <a:gd name="connsiteX242" fmla="*/ 1942001 w 6572708"/>
              <a:gd name="connsiteY242" fmla="*/ 93227 h 6858000"/>
              <a:gd name="connsiteX243" fmla="*/ 1941351 w 6572708"/>
              <a:gd name="connsiteY243" fmla="*/ 56555 h 6858000"/>
              <a:gd name="connsiteX244" fmla="*/ 1950955 w 6572708"/>
              <a:gd name="connsiteY244" fmla="*/ 5312 h 6858000"/>
              <a:gd name="connsiteX245" fmla="*/ 1949546 w 6572708"/>
              <a:gd name="connsiteY245" fmla="*/ 0 h 6858000"/>
              <a:gd name="connsiteX0" fmla="*/ 1949546 w 6572708"/>
              <a:gd name="connsiteY0" fmla="*/ 0 h 6858000"/>
              <a:gd name="connsiteX1" fmla="*/ 3317827 w 6572708"/>
              <a:gd name="connsiteY1" fmla="*/ 0 h 6858000"/>
              <a:gd name="connsiteX2" fmla="*/ 3831783 w 6572708"/>
              <a:gd name="connsiteY2" fmla="*/ 0 h 6858000"/>
              <a:gd name="connsiteX3" fmla="*/ 4727719 w 6572708"/>
              <a:gd name="connsiteY3" fmla="*/ 0 h 6858000"/>
              <a:gd name="connsiteX4" fmla="*/ 6096000 w 6572708"/>
              <a:gd name="connsiteY4" fmla="*/ 0 h 6858000"/>
              <a:gd name="connsiteX5" fmla="*/ 6572708 w 6572708"/>
              <a:gd name="connsiteY5" fmla="*/ 0 h 6858000"/>
              <a:gd name="connsiteX6" fmla="*/ 6572708 w 6572708"/>
              <a:gd name="connsiteY6" fmla="*/ 6858000 h 6858000"/>
              <a:gd name="connsiteX7" fmla="*/ 6096000 w 6572708"/>
              <a:gd name="connsiteY7" fmla="*/ 6858000 h 6858000"/>
              <a:gd name="connsiteX8" fmla="*/ 4727719 w 6572708"/>
              <a:gd name="connsiteY8" fmla="*/ 6858000 h 6858000"/>
              <a:gd name="connsiteX9" fmla="*/ 3831783 w 6572708"/>
              <a:gd name="connsiteY9" fmla="*/ 6858000 h 6858000"/>
              <a:gd name="connsiteX10" fmla="*/ 1368280 w 6572708"/>
              <a:gd name="connsiteY10" fmla="*/ 6858000 h 6858000"/>
              <a:gd name="connsiteX11" fmla="*/ 0 w 6572708"/>
              <a:gd name="connsiteY11" fmla="*/ 6858000 h 6858000"/>
              <a:gd name="connsiteX12" fmla="*/ 9990 w 6572708"/>
              <a:gd name="connsiteY12" fmla="*/ 6815347 h 6858000"/>
              <a:gd name="connsiteX13" fmla="*/ 11375 w 6572708"/>
              <a:gd name="connsiteY13" fmla="*/ 6764639 h 6858000"/>
              <a:gd name="connsiteX14" fmla="*/ 60759 w 6572708"/>
              <a:gd name="connsiteY14" fmla="*/ 6667761 h 6858000"/>
              <a:gd name="connsiteX15" fmla="*/ 44882 w 6572708"/>
              <a:gd name="connsiteY15" fmla="*/ 6635203 h 6858000"/>
              <a:gd name="connsiteX16" fmla="*/ 38884 w 6572708"/>
              <a:gd name="connsiteY16" fmla="*/ 6601215 h 6858000"/>
              <a:gd name="connsiteX17" fmla="*/ 24537 w 6572708"/>
              <a:gd name="connsiteY17" fmla="*/ 6599857 h 6858000"/>
              <a:gd name="connsiteX18" fmla="*/ 30487 w 6572708"/>
              <a:gd name="connsiteY18" fmla="*/ 6582849 h 6858000"/>
              <a:gd name="connsiteX19" fmla="*/ 30797 w 6572708"/>
              <a:gd name="connsiteY19" fmla="*/ 6536021 h 6858000"/>
              <a:gd name="connsiteX20" fmla="*/ 10629 w 6572708"/>
              <a:gd name="connsiteY20" fmla="*/ 6483343 h 6858000"/>
              <a:gd name="connsiteX21" fmla="*/ 16211 w 6572708"/>
              <a:gd name="connsiteY21" fmla="*/ 6402087 h 6858000"/>
              <a:gd name="connsiteX22" fmla="*/ 25932 w 6572708"/>
              <a:gd name="connsiteY22" fmla="*/ 6321765 h 6858000"/>
              <a:gd name="connsiteX23" fmla="*/ 31488 w 6572708"/>
              <a:gd name="connsiteY23" fmla="*/ 6292746 h 6858000"/>
              <a:gd name="connsiteX24" fmla="*/ 32413 w 6572708"/>
              <a:gd name="connsiteY24" fmla="*/ 6240744 h 6858000"/>
              <a:gd name="connsiteX25" fmla="*/ 34430 w 6572708"/>
              <a:gd name="connsiteY25" fmla="*/ 6206738 h 6858000"/>
              <a:gd name="connsiteX26" fmla="*/ 55689 w 6572708"/>
              <a:gd name="connsiteY26" fmla="*/ 6203389 h 6858000"/>
              <a:gd name="connsiteX27" fmla="*/ 63475 w 6572708"/>
              <a:gd name="connsiteY27" fmla="*/ 6172740 h 6858000"/>
              <a:gd name="connsiteX28" fmla="*/ 50070 w 6572708"/>
              <a:gd name="connsiteY28" fmla="*/ 6141398 h 6858000"/>
              <a:gd name="connsiteX29" fmla="*/ 52252 w 6572708"/>
              <a:gd name="connsiteY29" fmla="*/ 6103364 h 6858000"/>
              <a:gd name="connsiteX30" fmla="*/ 53329 w 6572708"/>
              <a:gd name="connsiteY30" fmla="*/ 6080619 h 6858000"/>
              <a:gd name="connsiteX31" fmla="*/ 149610 w 6572708"/>
              <a:gd name="connsiteY31" fmla="*/ 5918672 h 6858000"/>
              <a:gd name="connsiteX32" fmla="*/ 160505 w 6572708"/>
              <a:gd name="connsiteY32" fmla="*/ 5887690 h 6858000"/>
              <a:gd name="connsiteX33" fmla="*/ 156200 w 6572708"/>
              <a:gd name="connsiteY33" fmla="*/ 5882649 h 6858000"/>
              <a:gd name="connsiteX34" fmla="*/ 194213 w 6572708"/>
              <a:gd name="connsiteY34" fmla="*/ 5841953 h 6858000"/>
              <a:gd name="connsiteX35" fmla="*/ 203216 w 6572708"/>
              <a:gd name="connsiteY35" fmla="*/ 5777927 h 6858000"/>
              <a:gd name="connsiteX36" fmla="*/ 202536 w 6572708"/>
              <a:gd name="connsiteY36" fmla="*/ 5728879 h 6858000"/>
              <a:gd name="connsiteX37" fmla="*/ 205380 w 6572708"/>
              <a:gd name="connsiteY37" fmla="*/ 5701696 h 6858000"/>
              <a:gd name="connsiteX38" fmla="*/ 203870 w 6572708"/>
              <a:gd name="connsiteY38" fmla="*/ 5681563 h 6858000"/>
              <a:gd name="connsiteX39" fmla="*/ 219294 w 6572708"/>
              <a:gd name="connsiteY39" fmla="*/ 5632219 h 6858000"/>
              <a:gd name="connsiteX40" fmla="*/ 252910 w 6572708"/>
              <a:gd name="connsiteY40" fmla="*/ 5551224 h 6858000"/>
              <a:gd name="connsiteX41" fmla="*/ 258253 w 6572708"/>
              <a:gd name="connsiteY41" fmla="*/ 5533854 h 6858000"/>
              <a:gd name="connsiteX42" fmla="*/ 255640 w 6572708"/>
              <a:gd name="connsiteY42" fmla="*/ 5518422 h 6858000"/>
              <a:gd name="connsiteX43" fmla="*/ 248756 w 6572708"/>
              <a:gd name="connsiteY43" fmla="*/ 5514403 h 6858000"/>
              <a:gd name="connsiteX44" fmla="*/ 250538 w 6572708"/>
              <a:gd name="connsiteY44" fmla="*/ 5504771 h 6858000"/>
              <a:gd name="connsiteX45" fmla="*/ 249507 w 6572708"/>
              <a:gd name="connsiteY45" fmla="*/ 5502102 h 6858000"/>
              <a:gd name="connsiteX46" fmla="*/ 245101 w 6572708"/>
              <a:gd name="connsiteY46" fmla="*/ 5486913 h 6858000"/>
              <a:gd name="connsiteX47" fmla="*/ 273088 w 6572708"/>
              <a:gd name="connsiteY47" fmla="*/ 5457083 h 6858000"/>
              <a:gd name="connsiteX48" fmla="*/ 276759 w 6572708"/>
              <a:gd name="connsiteY48" fmla="*/ 5418245 h 6858000"/>
              <a:gd name="connsiteX49" fmla="*/ 314712 w 6572708"/>
              <a:gd name="connsiteY49" fmla="*/ 5305770 h 6858000"/>
              <a:gd name="connsiteX50" fmla="*/ 320056 w 6572708"/>
              <a:gd name="connsiteY50" fmla="*/ 5298784 h 6858000"/>
              <a:gd name="connsiteX51" fmla="*/ 320763 w 6572708"/>
              <a:gd name="connsiteY51" fmla="*/ 5282149 h 6858000"/>
              <a:gd name="connsiteX52" fmla="*/ 325879 w 6572708"/>
              <a:gd name="connsiteY52" fmla="*/ 5270957 h 6858000"/>
              <a:gd name="connsiteX53" fmla="*/ 318913 w 6572708"/>
              <a:gd name="connsiteY53" fmla="*/ 5268991 h 6858000"/>
              <a:gd name="connsiteX54" fmla="*/ 317275 w 6572708"/>
              <a:gd name="connsiteY54" fmla="*/ 5230130 h 6858000"/>
              <a:gd name="connsiteX55" fmla="*/ 329641 w 6572708"/>
              <a:gd name="connsiteY55" fmla="*/ 5216534 h 6858000"/>
              <a:gd name="connsiteX56" fmla="*/ 329088 w 6572708"/>
              <a:gd name="connsiteY56" fmla="*/ 5211732 h 6858000"/>
              <a:gd name="connsiteX57" fmla="*/ 331669 w 6572708"/>
              <a:gd name="connsiteY57" fmla="*/ 5058537 h 6858000"/>
              <a:gd name="connsiteX58" fmla="*/ 323855 w 6572708"/>
              <a:gd name="connsiteY58" fmla="*/ 4827737 h 6858000"/>
              <a:gd name="connsiteX59" fmla="*/ 333687 w 6572708"/>
              <a:gd name="connsiteY59" fmla="*/ 4774692 h 6858000"/>
              <a:gd name="connsiteX60" fmla="*/ 322637 w 6572708"/>
              <a:gd name="connsiteY60" fmla="*/ 4727427 h 6858000"/>
              <a:gd name="connsiteX61" fmla="*/ 330798 w 6572708"/>
              <a:gd name="connsiteY61" fmla="*/ 4708193 h 6858000"/>
              <a:gd name="connsiteX62" fmla="*/ 332420 w 6572708"/>
              <a:gd name="connsiteY62" fmla="*/ 4704882 h 6858000"/>
              <a:gd name="connsiteX63" fmla="*/ 334216 w 6572708"/>
              <a:gd name="connsiteY63" fmla="*/ 4691500 h 6858000"/>
              <a:gd name="connsiteX64" fmla="*/ 340601 w 6572708"/>
              <a:gd name="connsiteY64" fmla="*/ 4687895 h 6858000"/>
              <a:gd name="connsiteX65" fmla="*/ 347516 w 6572708"/>
              <a:gd name="connsiteY65" fmla="*/ 4667873 h 6858000"/>
              <a:gd name="connsiteX66" fmla="*/ 349175 w 6572708"/>
              <a:gd name="connsiteY66" fmla="*/ 4643189 h 6858000"/>
              <a:gd name="connsiteX67" fmla="*/ 350492 w 6572708"/>
              <a:gd name="connsiteY67" fmla="*/ 4525833 h 6858000"/>
              <a:gd name="connsiteX68" fmla="*/ 355031 w 6572708"/>
              <a:gd name="connsiteY68" fmla="*/ 4455649 h 6858000"/>
              <a:gd name="connsiteX69" fmla="*/ 362651 w 6572708"/>
              <a:gd name="connsiteY69" fmla="*/ 4429036 h 6858000"/>
              <a:gd name="connsiteX70" fmla="*/ 369327 w 6572708"/>
              <a:gd name="connsiteY70" fmla="*/ 4391840 h 6858000"/>
              <a:gd name="connsiteX71" fmla="*/ 371272 w 6572708"/>
              <a:gd name="connsiteY71" fmla="*/ 4358845 h 6858000"/>
              <a:gd name="connsiteX72" fmla="*/ 382342 w 6572708"/>
              <a:gd name="connsiteY72" fmla="*/ 4333764 h 6858000"/>
              <a:gd name="connsiteX73" fmla="*/ 381365 w 6572708"/>
              <a:gd name="connsiteY73" fmla="*/ 4331730 h 6858000"/>
              <a:gd name="connsiteX74" fmla="*/ 364244 w 6572708"/>
              <a:gd name="connsiteY74" fmla="*/ 4309700 h 6858000"/>
              <a:gd name="connsiteX75" fmla="*/ 363377 w 6572708"/>
              <a:gd name="connsiteY75" fmla="*/ 4285388 h 6858000"/>
              <a:gd name="connsiteX76" fmla="*/ 357697 w 6572708"/>
              <a:gd name="connsiteY76" fmla="*/ 4266169 h 6858000"/>
              <a:gd name="connsiteX77" fmla="*/ 356998 w 6572708"/>
              <a:gd name="connsiteY77" fmla="*/ 4247672 h 6858000"/>
              <a:gd name="connsiteX78" fmla="*/ 357549 w 6572708"/>
              <a:gd name="connsiteY78" fmla="*/ 4237120 h 6858000"/>
              <a:gd name="connsiteX79" fmla="*/ 358116 w 6572708"/>
              <a:gd name="connsiteY79" fmla="*/ 4232936 h 6858000"/>
              <a:gd name="connsiteX80" fmla="*/ 366243 w 6572708"/>
              <a:gd name="connsiteY80" fmla="*/ 4224051 h 6858000"/>
              <a:gd name="connsiteX81" fmla="*/ 363841 w 6572708"/>
              <a:gd name="connsiteY81" fmla="*/ 4211782 h 6858000"/>
              <a:gd name="connsiteX82" fmla="*/ 372159 w 6572708"/>
              <a:gd name="connsiteY82" fmla="*/ 4198810 h 6858000"/>
              <a:gd name="connsiteX83" fmla="*/ 366211 w 6572708"/>
              <a:gd name="connsiteY83" fmla="*/ 4195262 h 6858000"/>
              <a:gd name="connsiteX84" fmla="*/ 360561 w 6572708"/>
              <a:gd name="connsiteY84" fmla="*/ 4184054 h 6858000"/>
              <a:gd name="connsiteX85" fmla="*/ 373972 w 6572708"/>
              <a:gd name="connsiteY85" fmla="*/ 4155792 h 6858000"/>
              <a:gd name="connsiteX86" fmla="*/ 373150 w 6572708"/>
              <a:gd name="connsiteY86" fmla="*/ 4150364 h 6858000"/>
              <a:gd name="connsiteX87" fmla="*/ 383773 w 6572708"/>
              <a:gd name="connsiteY87" fmla="*/ 4132084 h 6858000"/>
              <a:gd name="connsiteX88" fmla="*/ 389140 w 6572708"/>
              <a:gd name="connsiteY88" fmla="*/ 4115873 h 6858000"/>
              <a:gd name="connsiteX89" fmla="*/ 378846 w 6572708"/>
              <a:gd name="connsiteY89" fmla="*/ 4082551 h 6858000"/>
              <a:gd name="connsiteX90" fmla="*/ 368001 w 6572708"/>
              <a:gd name="connsiteY90" fmla="*/ 3968090 h 6858000"/>
              <a:gd name="connsiteX91" fmla="*/ 372661 w 6572708"/>
              <a:gd name="connsiteY91" fmla="*/ 3881355 h 6858000"/>
              <a:gd name="connsiteX92" fmla="*/ 379210 w 6572708"/>
              <a:gd name="connsiteY92" fmla="*/ 3850569 h 6858000"/>
              <a:gd name="connsiteX93" fmla="*/ 389880 w 6572708"/>
              <a:gd name="connsiteY93" fmla="*/ 3798988 h 6858000"/>
              <a:gd name="connsiteX94" fmla="*/ 409909 w 6572708"/>
              <a:gd name="connsiteY94" fmla="*/ 3760424 h 6858000"/>
              <a:gd name="connsiteX95" fmla="*/ 414051 w 6572708"/>
              <a:gd name="connsiteY95" fmla="*/ 3717298 h 6858000"/>
              <a:gd name="connsiteX96" fmla="*/ 399424 w 6572708"/>
              <a:gd name="connsiteY96" fmla="*/ 3707291 h 6858000"/>
              <a:gd name="connsiteX97" fmla="*/ 394460 w 6572708"/>
              <a:gd name="connsiteY97" fmla="*/ 3673415 h 6858000"/>
              <a:gd name="connsiteX98" fmla="*/ 408918 w 6572708"/>
              <a:gd name="connsiteY98" fmla="*/ 3661155 h 6858000"/>
              <a:gd name="connsiteX99" fmla="*/ 425028 w 6572708"/>
              <a:gd name="connsiteY99" fmla="*/ 3591166 h 6858000"/>
              <a:gd name="connsiteX100" fmla="*/ 430292 w 6572708"/>
              <a:gd name="connsiteY100" fmla="*/ 3550801 h 6858000"/>
              <a:gd name="connsiteX101" fmla="*/ 437149 w 6572708"/>
              <a:gd name="connsiteY101" fmla="*/ 3497399 h 6858000"/>
              <a:gd name="connsiteX102" fmla="*/ 442017 w 6572708"/>
              <a:gd name="connsiteY102" fmla="*/ 3474143 h 6858000"/>
              <a:gd name="connsiteX103" fmla="*/ 437175 w 6572708"/>
              <a:gd name="connsiteY103" fmla="*/ 3463057 h 6858000"/>
              <a:gd name="connsiteX104" fmla="*/ 438483 w 6572708"/>
              <a:gd name="connsiteY104" fmla="*/ 3457563 h 6858000"/>
              <a:gd name="connsiteX105" fmla="*/ 438642 w 6572708"/>
              <a:gd name="connsiteY105" fmla="*/ 3439053 h 6858000"/>
              <a:gd name="connsiteX106" fmla="*/ 439678 w 6572708"/>
              <a:gd name="connsiteY106" fmla="*/ 3428537 h 6858000"/>
              <a:gd name="connsiteX107" fmla="*/ 440437 w 6572708"/>
              <a:gd name="connsiteY107" fmla="*/ 3424381 h 6858000"/>
              <a:gd name="connsiteX108" fmla="*/ 448781 w 6572708"/>
              <a:gd name="connsiteY108" fmla="*/ 3416042 h 6858000"/>
              <a:gd name="connsiteX109" fmla="*/ 448765 w 6572708"/>
              <a:gd name="connsiteY109" fmla="*/ 3414504 h 6858000"/>
              <a:gd name="connsiteX110" fmla="*/ 447134 w 6572708"/>
              <a:gd name="connsiteY110" fmla="*/ 3403498 h 6858000"/>
              <a:gd name="connsiteX111" fmla="*/ 452387 w 6572708"/>
              <a:gd name="connsiteY111" fmla="*/ 3396070 h 6858000"/>
              <a:gd name="connsiteX112" fmla="*/ 453996 w 6572708"/>
              <a:gd name="connsiteY112" fmla="*/ 3389553 h 6858000"/>
              <a:gd name="connsiteX113" fmla="*/ 450265 w 6572708"/>
              <a:gd name="connsiteY113" fmla="*/ 3387098 h 6858000"/>
              <a:gd name="connsiteX114" fmla="*/ 445137 w 6572708"/>
              <a:gd name="connsiteY114" fmla="*/ 3375655 h 6858000"/>
              <a:gd name="connsiteX115" fmla="*/ 453359 w 6572708"/>
              <a:gd name="connsiteY115" fmla="*/ 3367050 h 6858000"/>
              <a:gd name="connsiteX116" fmla="*/ 459842 w 6572708"/>
              <a:gd name="connsiteY116" fmla="*/ 3348005 h 6858000"/>
              <a:gd name="connsiteX117" fmla="*/ 459268 w 6572708"/>
              <a:gd name="connsiteY117" fmla="*/ 3342546 h 6858000"/>
              <a:gd name="connsiteX118" fmla="*/ 470590 w 6572708"/>
              <a:gd name="connsiteY118" fmla="*/ 3324958 h 6858000"/>
              <a:gd name="connsiteX119" fmla="*/ 468579 w 6572708"/>
              <a:gd name="connsiteY119" fmla="*/ 3306990 h 6858000"/>
              <a:gd name="connsiteX120" fmla="*/ 480123 w 6572708"/>
              <a:gd name="connsiteY120" fmla="*/ 3295094 h 6858000"/>
              <a:gd name="connsiteX121" fmla="*/ 482298 w 6572708"/>
              <a:gd name="connsiteY121" fmla="*/ 3293541 h 6858000"/>
              <a:gd name="connsiteX122" fmla="*/ 489102 w 6572708"/>
              <a:gd name="connsiteY122" fmla="*/ 3262198 h 6858000"/>
              <a:gd name="connsiteX123" fmla="*/ 497561 w 6572708"/>
              <a:gd name="connsiteY123" fmla="*/ 3253284 h 6858000"/>
              <a:gd name="connsiteX124" fmla="*/ 522157 w 6572708"/>
              <a:gd name="connsiteY124" fmla="*/ 3192563 h 6858000"/>
              <a:gd name="connsiteX125" fmla="*/ 529302 w 6572708"/>
              <a:gd name="connsiteY125" fmla="*/ 3175520 h 6858000"/>
              <a:gd name="connsiteX126" fmla="*/ 528284 w 6572708"/>
              <a:gd name="connsiteY126" fmla="*/ 3160058 h 6858000"/>
              <a:gd name="connsiteX127" fmla="*/ 521806 w 6572708"/>
              <a:gd name="connsiteY127" fmla="*/ 3155764 h 6858000"/>
              <a:gd name="connsiteX128" fmla="*/ 524589 w 6572708"/>
              <a:gd name="connsiteY128" fmla="*/ 3146261 h 6858000"/>
              <a:gd name="connsiteX129" fmla="*/ 523832 w 6572708"/>
              <a:gd name="connsiteY129" fmla="*/ 3143561 h 6858000"/>
              <a:gd name="connsiteX130" fmla="*/ 520994 w 6572708"/>
              <a:gd name="connsiteY130" fmla="*/ 3128263 h 6858000"/>
              <a:gd name="connsiteX131" fmla="*/ 552091 w 6572708"/>
              <a:gd name="connsiteY131" fmla="*/ 3099818 h 6858000"/>
              <a:gd name="connsiteX132" fmla="*/ 618216 w 6572708"/>
              <a:gd name="connsiteY132" fmla="*/ 2895965 h 6858000"/>
              <a:gd name="connsiteX133" fmla="*/ 724973 w 6572708"/>
              <a:gd name="connsiteY133" fmla="*/ 2755713 h 6858000"/>
              <a:gd name="connsiteX134" fmla="*/ 765538 w 6572708"/>
              <a:gd name="connsiteY134" fmla="*/ 2648081 h 6858000"/>
              <a:gd name="connsiteX135" fmla="*/ 780267 w 6572708"/>
              <a:gd name="connsiteY135" fmla="*/ 2641879 h 6858000"/>
              <a:gd name="connsiteX136" fmla="*/ 790836 w 6572708"/>
              <a:gd name="connsiteY136" fmla="*/ 2632919 h 6858000"/>
              <a:gd name="connsiteX137" fmla="*/ 790328 w 6572708"/>
              <a:gd name="connsiteY137" fmla="*/ 2631229 h 6858000"/>
              <a:gd name="connsiteX138" fmla="*/ 797257 w 6572708"/>
              <a:gd name="connsiteY138" fmla="*/ 2619054 h 6858000"/>
              <a:gd name="connsiteX139" fmla="*/ 802383 w 6572708"/>
              <a:gd name="connsiteY139" fmla="*/ 2617568 h 6858000"/>
              <a:gd name="connsiteX140" fmla="*/ 808267 w 6572708"/>
              <a:gd name="connsiteY140" fmla="*/ 2609586 h 6858000"/>
              <a:gd name="connsiteX141" fmla="*/ 822908 w 6572708"/>
              <a:gd name="connsiteY141" fmla="*/ 2594856 h 6858000"/>
              <a:gd name="connsiteX142" fmla="*/ 822791 w 6572708"/>
              <a:gd name="connsiteY142" fmla="*/ 2591164 h 6858000"/>
              <a:gd name="connsiteX143" fmla="*/ 840423 w 6572708"/>
              <a:gd name="connsiteY143" fmla="*/ 2567492 h 6858000"/>
              <a:gd name="connsiteX144" fmla="*/ 839313 w 6572708"/>
              <a:gd name="connsiteY144" fmla="*/ 2566722 h 6858000"/>
              <a:gd name="connsiteX145" fmla="*/ 838361 w 6572708"/>
              <a:gd name="connsiteY145" fmla="*/ 2558109 h 6858000"/>
              <a:gd name="connsiteX146" fmla="*/ 839637 w 6572708"/>
              <a:gd name="connsiteY146" fmla="*/ 2542662 h 6858000"/>
              <a:gd name="connsiteX147" fmla="*/ 825800 w 6572708"/>
              <a:gd name="connsiteY147" fmla="*/ 2501548 h 6858000"/>
              <a:gd name="connsiteX148" fmla="*/ 844035 w 6572708"/>
              <a:gd name="connsiteY148" fmla="*/ 2476819 h 6858000"/>
              <a:gd name="connsiteX149" fmla="*/ 846972 w 6572708"/>
              <a:gd name="connsiteY149" fmla="*/ 2471590 h 6858000"/>
              <a:gd name="connsiteX150" fmla="*/ 846730 w 6572708"/>
              <a:gd name="connsiteY150" fmla="*/ 2471378 h 6858000"/>
              <a:gd name="connsiteX151" fmla="*/ 849228 w 6572708"/>
              <a:gd name="connsiteY151" fmla="*/ 2465654 h 6858000"/>
              <a:gd name="connsiteX152" fmla="*/ 852330 w 6572708"/>
              <a:gd name="connsiteY152" fmla="*/ 2462052 h 6858000"/>
              <a:gd name="connsiteX153" fmla="*/ 858029 w 6572708"/>
              <a:gd name="connsiteY153" fmla="*/ 2451906 h 6858000"/>
              <a:gd name="connsiteX154" fmla="*/ 857986 w 6572708"/>
              <a:gd name="connsiteY154" fmla="*/ 2447716 h 6858000"/>
              <a:gd name="connsiteX155" fmla="*/ 855075 w 6572708"/>
              <a:gd name="connsiteY155" fmla="*/ 2445047 h 6858000"/>
              <a:gd name="connsiteX156" fmla="*/ 856006 w 6572708"/>
              <a:gd name="connsiteY156" fmla="*/ 2444265 h 6858000"/>
              <a:gd name="connsiteX157" fmla="*/ 856444 w 6572708"/>
              <a:gd name="connsiteY157" fmla="*/ 2421759 h 6858000"/>
              <a:gd name="connsiteX158" fmla="*/ 868981 w 6572708"/>
              <a:gd name="connsiteY158" fmla="*/ 2375200 h 6858000"/>
              <a:gd name="connsiteX159" fmla="*/ 880811 w 6572708"/>
              <a:gd name="connsiteY159" fmla="*/ 2350147 h 6858000"/>
              <a:gd name="connsiteX160" fmla="*/ 908124 w 6572708"/>
              <a:gd name="connsiteY160" fmla="*/ 2279761 h 6858000"/>
              <a:gd name="connsiteX161" fmla="*/ 931678 w 6572708"/>
              <a:gd name="connsiteY161" fmla="*/ 2207772 h 6858000"/>
              <a:gd name="connsiteX162" fmla="*/ 921761 w 6572708"/>
              <a:gd name="connsiteY162" fmla="*/ 2164302 h 6858000"/>
              <a:gd name="connsiteX163" fmla="*/ 923058 w 6572708"/>
              <a:gd name="connsiteY163" fmla="*/ 2160162 h 6858000"/>
              <a:gd name="connsiteX164" fmla="*/ 931663 w 6572708"/>
              <a:gd name="connsiteY164" fmla="*/ 2151458 h 6858000"/>
              <a:gd name="connsiteX165" fmla="*/ 935730 w 6572708"/>
              <a:gd name="connsiteY165" fmla="*/ 2148616 h 6858000"/>
              <a:gd name="connsiteX166" fmla="*/ 939910 w 6572708"/>
              <a:gd name="connsiteY166" fmla="*/ 2143540 h 6858000"/>
              <a:gd name="connsiteX167" fmla="*/ 939746 w 6572708"/>
              <a:gd name="connsiteY167" fmla="*/ 2143278 h 6858000"/>
              <a:gd name="connsiteX168" fmla="*/ 944182 w 6572708"/>
              <a:gd name="connsiteY168" fmla="*/ 2138791 h 6858000"/>
              <a:gd name="connsiteX169" fmla="*/ 969240 w 6572708"/>
              <a:gd name="connsiteY169" fmla="*/ 2118565 h 6858000"/>
              <a:gd name="connsiteX170" fmla="*/ 969333 w 6572708"/>
              <a:gd name="connsiteY170" fmla="*/ 2074914 h 6858000"/>
              <a:gd name="connsiteX171" fmla="*/ 975462 w 6572708"/>
              <a:gd name="connsiteY171" fmla="*/ 2059981 h 6858000"/>
              <a:gd name="connsiteX172" fmla="*/ 977313 w 6572708"/>
              <a:gd name="connsiteY172" fmla="*/ 2051279 h 6858000"/>
              <a:gd name="connsiteX173" fmla="*/ 976512 w 6572708"/>
              <a:gd name="connsiteY173" fmla="*/ 2050269 h 6858000"/>
              <a:gd name="connsiteX174" fmla="*/ 1000665 w 6572708"/>
              <a:gd name="connsiteY174" fmla="*/ 2030946 h 6858000"/>
              <a:gd name="connsiteX175" fmla="*/ 1001735 w 6572708"/>
              <a:gd name="connsiteY175" fmla="*/ 2027284 h 6858000"/>
              <a:gd name="connsiteX176" fmla="*/ 1020214 w 6572708"/>
              <a:gd name="connsiteY176" fmla="*/ 2016095 h 6858000"/>
              <a:gd name="connsiteX177" fmla="*/ 1028302 w 6572708"/>
              <a:gd name="connsiteY177" fmla="*/ 2009567 h 6858000"/>
              <a:gd name="connsiteX178" fmla="*/ 1033598 w 6572708"/>
              <a:gd name="connsiteY178" fmla="*/ 2009267 h 6858000"/>
              <a:gd name="connsiteX179" fmla="*/ 1044008 w 6572708"/>
              <a:gd name="connsiteY179" fmla="*/ 1998844 h 6858000"/>
              <a:gd name="connsiteX180" fmla="*/ 1044069 w 6572708"/>
              <a:gd name="connsiteY180" fmla="*/ 1997063 h 6858000"/>
              <a:gd name="connsiteX181" fmla="*/ 1056878 w 6572708"/>
              <a:gd name="connsiteY181" fmla="*/ 1990634 h 6858000"/>
              <a:gd name="connsiteX182" fmla="*/ 1072722 w 6572708"/>
              <a:gd name="connsiteY182" fmla="*/ 1987868 h 6858000"/>
              <a:gd name="connsiteX183" fmla="*/ 1145252 w 6572708"/>
              <a:gd name="connsiteY183" fmla="*/ 1891028 h 6858000"/>
              <a:gd name="connsiteX184" fmla="*/ 1226890 w 6572708"/>
              <a:gd name="connsiteY184" fmla="*/ 1845992 h 6858000"/>
              <a:gd name="connsiteX185" fmla="*/ 1323685 w 6572708"/>
              <a:gd name="connsiteY185" fmla="*/ 1758717 h 6858000"/>
              <a:gd name="connsiteX186" fmla="*/ 1398273 w 6572708"/>
              <a:gd name="connsiteY186" fmla="*/ 1627389 h 6858000"/>
              <a:gd name="connsiteX187" fmla="*/ 1417786 w 6572708"/>
              <a:gd name="connsiteY187" fmla="*/ 1591233 h 6858000"/>
              <a:gd name="connsiteX188" fmla="*/ 1456144 w 6572708"/>
              <a:gd name="connsiteY188" fmla="*/ 1570271 h 6858000"/>
              <a:gd name="connsiteX189" fmla="*/ 1458351 w 6572708"/>
              <a:gd name="connsiteY189" fmla="*/ 1554550 h 6858000"/>
              <a:gd name="connsiteX190" fmla="*/ 1458500 w 6572708"/>
              <a:gd name="connsiteY190" fmla="*/ 1551719 h 6858000"/>
              <a:gd name="connsiteX191" fmla="*/ 1464150 w 6572708"/>
              <a:gd name="connsiteY191" fmla="*/ 1542986 h 6858000"/>
              <a:gd name="connsiteX192" fmla="*/ 1459426 w 6572708"/>
              <a:gd name="connsiteY192" fmla="*/ 1537283 h 6858000"/>
              <a:gd name="connsiteX193" fmla="*/ 1463401 w 6572708"/>
              <a:gd name="connsiteY193" fmla="*/ 1521818 h 6858000"/>
              <a:gd name="connsiteX194" fmla="*/ 1475565 w 6572708"/>
              <a:gd name="connsiteY194" fmla="*/ 1506648 h 6858000"/>
              <a:gd name="connsiteX195" fmla="*/ 1540362 w 6572708"/>
              <a:gd name="connsiteY195" fmla="*/ 1438265 h 6858000"/>
              <a:gd name="connsiteX196" fmla="*/ 1575141 w 6572708"/>
              <a:gd name="connsiteY196" fmla="*/ 1395238 h 6858000"/>
              <a:gd name="connsiteX197" fmla="*/ 1582090 w 6572708"/>
              <a:gd name="connsiteY197" fmla="*/ 1375575 h 6858000"/>
              <a:gd name="connsiteX198" fmla="*/ 1596005 w 6572708"/>
              <a:gd name="connsiteY198" fmla="*/ 1350347 h 6858000"/>
              <a:gd name="connsiteX199" fmla="*/ 1615711 w 6572708"/>
              <a:gd name="connsiteY199" fmla="*/ 1303251 h 6858000"/>
              <a:gd name="connsiteX200" fmla="*/ 1650622 w 6572708"/>
              <a:gd name="connsiteY200" fmla="*/ 1244447 h 6858000"/>
              <a:gd name="connsiteX201" fmla="*/ 1702792 w 6572708"/>
              <a:gd name="connsiteY201" fmla="*/ 1215797 h 6858000"/>
              <a:gd name="connsiteX202" fmla="*/ 1700885 w 6572708"/>
              <a:gd name="connsiteY202" fmla="*/ 1209814 h 6858000"/>
              <a:gd name="connsiteX203" fmla="*/ 1723848 w 6572708"/>
              <a:gd name="connsiteY203" fmla="*/ 1183123 h 6858000"/>
              <a:gd name="connsiteX204" fmla="*/ 1759968 w 6572708"/>
              <a:gd name="connsiteY204" fmla="*/ 1166871 h 6858000"/>
              <a:gd name="connsiteX205" fmla="*/ 1767742 w 6572708"/>
              <a:gd name="connsiteY205" fmla="*/ 1158484 h 6858000"/>
              <a:gd name="connsiteX206" fmla="*/ 1773870 w 6572708"/>
              <a:gd name="connsiteY206" fmla="*/ 1125979 h 6858000"/>
              <a:gd name="connsiteX207" fmla="*/ 1767392 w 6572708"/>
              <a:gd name="connsiteY207" fmla="*/ 1121685 h 6858000"/>
              <a:gd name="connsiteX208" fmla="*/ 1770175 w 6572708"/>
              <a:gd name="connsiteY208" fmla="*/ 1112182 h 6858000"/>
              <a:gd name="connsiteX209" fmla="*/ 1769418 w 6572708"/>
              <a:gd name="connsiteY209" fmla="*/ 1109483 h 6858000"/>
              <a:gd name="connsiteX210" fmla="*/ 1766580 w 6572708"/>
              <a:gd name="connsiteY210" fmla="*/ 1094184 h 6858000"/>
              <a:gd name="connsiteX211" fmla="*/ 1797677 w 6572708"/>
              <a:gd name="connsiteY211" fmla="*/ 1065740 h 6858000"/>
              <a:gd name="connsiteX212" fmla="*/ 1805371 w 6572708"/>
              <a:gd name="connsiteY212" fmla="*/ 1027273 h 6858000"/>
              <a:gd name="connsiteX213" fmla="*/ 1882128 w 6572708"/>
              <a:gd name="connsiteY213" fmla="*/ 887059 h 6858000"/>
              <a:gd name="connsiteX214" fmla="*/ 1922110 w 6572708"/>
              <a:gd name="connsiteY214" fmla="*/ 824781 h 6858000"/>
              <a:gd name="connsiteX215" fmla="*/ 1970558 w 6572708"/>
              <a:gd name="connsiteY215" fmla="*/ 721635 h 6858000"/>
              <a:gd name="connsiteX216" fmla="*/ 1974257 w 6572708"/>
              <a:gd name="connsiteY216" fmla="*/ 713733 h 6858000"/>
              <a:gd name="connsiteX217" fmla="*/ 1971701 w 6572708"/>
              <a:gd name="connsiteY217" fmla="*/ 704563 h 6858000"/>
              <a:gd name="connsiteX218" fmla="*/ 1966819 w 6572708"/>
              <a:gd name="connsiteY218" fmla="*/ 628924 h 6858000"/>
              <a:gd name="connsiteX219" fmla="*/ 1956004 w 6572708"/>
              <a:gd name="connsiteY219" fmla="*/ 621102 h 6858000"/>
              <a:gd name="connsiteX220" fmla="*/ 1948613 w 6572708"/>
              <a:gd name="connsiteY220" fmla="*/ 609156 h 6858000"/>
              <a:gd name="connsiteX221" fmla="*/ 1949145 w 6572708"/>
              <a:gd name="connsiteY221" fmla="*/ 606753 h 6858000"/>
              <a:gd name="connsiteX222" fmla="*/ 1944819 w 6572708"/>
              <a:gd name="connsiteY222" fmla="*/ 590072 h 6858000"/>
              <a:gd name="connsiteX223" fmla="*/ 1941001 w 6572708"/>
              <a:gd name="connsiteY223" fmla="*/ 588296 h 6858000"/>
              <a:gd name="connsiteX224" fmla="*/ 1937134 w 6572708"/>
              <a:gd name="connsiteY224" fmla="*/ 577443 h 6858000"/>
              <a:gd name="connsiteX225" fmla="*/ 1927092 w 6572708"/>
              <a:gd name="connsiteY225" fmla="*/ 557642 h 6858000"/>
              <a:gd name="connsiteX226" fmla="*/ 1927484 w 6572708"/>
              <a:gd name="connsiteY226" fmla="*/ 552451 h 6858000"/>
              <a:gd name="connsiteX227" fmla="*/ 1915874 w 6572708"/>
              <a:gd name="connsiteY227" fmla="*/ 520271 h 6858000"/>
              <a:gd name="connsiteX228" fmla="*/ 1916793 w 6572708"/>
              <a:gd name="connsiteY228" fmla="*/ 519123 h 6858000"/>
              <a:gd name="connsiteX229" fmla="*/ 1918236 w 6572708"/>
              <a:gd name="connsiteY229" fmla="*/ 506970 h 6858000"/>
              <a:gd name="connsiteX230" fmla="*/ 1918529 w 6572708"/>
              <a:gd name="connsiteY230" fmla="*/ 485354 h 6858000"/>
              <a:gd name="connsiteX231" fmla="*/ 1932556 w 6572708"/>
              <a:gd name="connsiteY231" fmla="*/ 426779 h 6858000"/>
              <a:gd name="connsiteX232" fmla="*/ 1920572 w 6572708"/>
              <a:gd name="connsiteY232" fmla="*/ 393150 h 6858000"/>
              <a:gd name="connsiteX233" fmla="*/ 1918744 w 6572708"/>
              <a:gd name="connsiteY233" fmla="*/ 385981 h 6858000"/>
              <a:gd name="connsiteX234" fmla="*/ 1918949 w 6572708"/>
              <a:gd name="connsiteY234" fmla="*/ 385674 h 6858000"/>
              <a:gd name="connsiteX235" fmla="*/ 1917499 w 6572708"/>
              <a:gd name="connsiteY235" fmla="*/ 377782 h 6858000"/>
              <a:gd name="connsiteX236" fmla="*/ 1915412 w 6572708"/>
              <a:gd name="connsiteY236" fmla="*/ 372914 h 6858000"/>
              <a:gd name="connsiteX237" fmla="*/ 1911865 w 6572708"/>
              <a:gd name="connsiteY237" fmla="*/ 359009 h 6858000"/>
              <a:gd name="connsiteX238" fmla="*/ 1912244 w 6572708"/>
              <a:gd name="connsiteY238" fmla="*/ 353121 h 6858000"/>
              <a:gd name="connsiteX239" fmla="*/ 1933610 w 6572708"/>
              <a:gd name="connsiteY239" fmla="*/ 297387 h 6858000"/>
              <a:gd name="connsiteX240" fmla="*/ 1939454 w 6572708"/>
              <a:gd name="connsiteY240" fmla="*/ 194719 h 6858000"/>
              <a:gd name="connsiteX241" fmla="*/ 1942001 w 6572708"/>
              <a:gd name="connsiteY241" fmla="*/ 93227 h 6858000"/>
              <a:gd name="connsiteX242" fmla="*/ 1941351 w 6572708"/>
              <a:gd name="connsiteY242" fmla="*/ 56555 h 6858000"/>
              <a:gd name="connsiteX243" fmla="*/ 1950955 w 6572708"/>
              <a:gd name="connsiteY243" fmla="*/ 5312 h 6858000"/>
              <a:gd name="connsiteX244" fmla="*/ 1949546 w 6572708"/>
              <a:gd name="connsiteY244" fmla="*/ 0 h 6858000"/>
              <a:gd name="connsiteX0" fmla="*/ 1949546 w 6572708"/>
              <a:gd name="connsiteY0" fmla="*/ 0 h 6858000"/>
              <a:gd name="connsiteX1" fmla="*/ 3317827 w 6572708"/>
              <a:gd name="connsiteY1" fmla="*/ 0 h 6858000"/>
              <a:gd name="connsiteX2" fmla="*/ 3831783 w 6572708"/>
              <a:gd name="connsiteY2" fmla="*/ 0 h 6858000"/>
              <a:gd name="connsiteX3" fmla="*/ 4727719 w 6572708"/>
              <a:gd name="connsiteY3" fmla="*/ 0 h 6858000"/>
              <a:gd name="connsiteX4" fmla="*/ 6096000 w 6572708"/>
              <a:gd name="connsiteY4" fmla="*/ 0 h 6858000"/>
              <a:gd name="connsiteX5" fmla="*/ 6572708 w 6572708"/>
              <a:gd name="connsiteY5" fmla="*/ 0 h 6858000"/>
              <a:gd name="connsiteX6" fmla="*/ 6572708 w 6572708"/>
              <a:gd name="connsiteY6" fmla="*/ 6858000 h 6858000"/>
              <a:gd name="connsiteX7" fmla="*/ 6096000 w 6572708"/>
              <a:gd name="connsiteY7" fmla="*/ 6858000 h 6858000"/>
              <a:gd name="connsiteX8" fmla="*/ 4727719 w 6572708"/>
              <a:gd name="connsiteY8" fmla="*/ 6858000 h 6858000"/>
              <a:gd name="connsiteX9" fmla="*/ 3831783 w 6572708"/>
              <a:gd name="connsiteY9" fmla="*/ 6858000 h 6858000"/>
              <a:gd name="connsiteX10" fmla="*/ 1368280 w 6572708"/>
              <a:gd name="connsiteY10" fmla="*/ 6858000 h 6858000"/>
              <a:gd name="connsiteX11" fmla="*/ 0 w 6572708"/>
              <a:gd name="connsiteY11" fmla="*/ 6858000 h 6858000"/>
              <a:gd name="connsiteX12" fmla="*/ 9990 w 6572708"/>
              <a:gd name="connsiteY12" fmla="*/ 6815347 h 6858000"/>
              <a:gd name="connsiteX13" fmla="*/ 60759 w 6572708"/>
              <a:gd name="connsiteY13" fmla="*/ 6667761 h 6858000"/>
              <a:gd name="connsiteX14" fmla="*/ 44882 w 6572708"/>
              <a:gd name="connsiteY14" fmla="*/ 6635203 h 6858000"/>
              <a:gd name="connsiteX15" fmla="*/ 38884 w 6572708"/>
              <a:gd name="connsiteY15" fmla="*/ 6601215 h 6858000"/>
              <a:gd name="connsiteX16" fmla="*/ 24537 w 6572708"/>
              <a:gd name="connsiteY16" fmla="*/ 6599857 h 6858000"/>
              <a:gd name="connsiteX17" fmla="*/ 30487 w 6572708"/>
              <a:gd name="connsiteY17" fmla="*/ 6582849 h 6858000"/>
              <a:gd name="connsiteX18" fmla="*/ 30797 w 6572708"/>
              <a:gd name="connsiteY18" fmla="*/ 6536021 h 6858000"/>
              <a:gd name="connsiteX19" fmla="*/ 10629 w 6572708"/>
              <a:gd name="connsiteY19" fmla="*/ 6483343 h 6858000"/>
              <a:gd name="connsiteX20" fmla="*/ 16211 w 6572708"/>
              <a:gd name="connsiteY20" fmla="*/ 6402087 h 6858000"/>
              <a:gd name="connsiteX21" fmla="*/ 25932 w 6572708"/>
              <a:gd name="connsiteY21" fmla="*/ 6321765 h 6858000"/>
              <a:gd name="connsiteX22" fmla="*/ 31488 w 6572708"/>
              <a:gd name="connsiteY22" fmla="*/ 6292746 h 6858000"/>
              <a:gd name="connsiteX23" fmla="*/ 32413 w 6572708"/>
              <a:gd name="connsiteY23" fmla="*/ 6240744 h 6858000"/>
              <a:gd name="connsiteX24" fmla="*/ 34430 w 6572708"/>
              <a:gd name="connsiteY24" fmla="*/ 6206738 h 6858000"/>
              <a:gd name="connsiteX25" fmla="*/ 55689 w 6572708"/>
              <a:gd name="connsiteY25" fmla="*/ 6203389 h 6858000"/>
              <a:gd name="connsiteX26" fmla="*/ 63475 w 6572708"/>
              <a:gd name="connsiteY26" fmla="*/ 6172740 h 6858000"/>
              <a:gd name="connsiteX27" fmla="*/ 50070 w 6572708"/>
              <a:gd name="connsiteY27" fmla="*/ 6141398 h 6858000"/>
              <a:gd name="connsiteX28" fmla="*/ 52252 w 6572708"/>
              <a:gd name="connsiteY28" fmla="*/ 6103364 h 6858000"/>
              <a:gd name="connsiteX29" fmla="*/ 53329 w 6572708"/>
              <a:gd name="connsiteY29" fmla="*/ 6080619 h 6858000"/>
              <a:gd name="connsiteX30" fmla="*/ 149610 w 6572708"/>
              <a:gd name="connsiteY30" fmla="*/ 5918672 h 6858000"/>
              <a:gd name="connsiteX31" fmla="*/ 160505 w 6572708"/>
              <a:gd name="connsiteY31" fmla="*/ 5887690 h 6858000"/>
              <a:gd name="connsiteX32" fmla="*/ 156200 w 6572708"/>
              <a:gd name="connsiteY32" fmla="*/ 5882649 h 6858000"/>
              <a:gd name="connsiteX33" fmla="*/ 194213 w 6572708"/>
              <a:gd name="connsiteY33" fmla="*/ 5841953 h 6858000"/>
              <a:gd name="connsiteX34" fmla="*/ 203216 w 6572708"/>
              <a:gd name="connsiteY34" fmla="*/ 5777927 h 6858000"/>
              <a:gd name="connsiteX35" fmla="*/ 202536 w 6572708"/>
              <a:gd name="connsiteY35" fmla="*/ 5728879 h 6858000"/>
              <a:gd name="connsiteX36" fmla="*/ 205380 w 6572708"/>
              <a:gd name="connsiteY36" fmla="*/ 5701696 h 6858000"/>
              <a:gd name="connsiteX37" fmla="*/ 203870 w 6572708"/>
              <a:gd name="connsiteY37" fmla="*/ 5681563 h 6858000"/>
              <a:gd name="connsiteX38" fmla="*/ 219294 w 6572708"/>
              <a:gd name="connsiteY38" fmla="*/ 5632219 h 6858000"/>
              <a:gd name="connsiteX39" fmla="*/ 252910 w 6572708"/>
              <a:gd name="connsiteY39" fmla="*/ 5551224 h 6858000"/>
              <a:gd name="connsiteX40" fmla="*/ 258253 w 6572708"/>
              <a:gd name="connsiteY40" fmla="*/ 5533854 h 6858000"/>
              <a:gd name="connsiteX41" fmla="*/ 255640 w 6572708"/>
              <a:gd name="connsiteY41" fmla="*/ 5518422 h 6858000"/>
              <a:gd name="connsiteX42" fmla="*/ 248756 w 6572708"/>
              <a:gd name="connsiteY42" fmla="*/ 5514403 h 6858000"/>
              <a:gd name="connsiteX43" fmla="*/ 250538 w 6572708"/>
              <a:gd name="connsiteY43" fmla="*/ 5504771 h 6858000"/>
              <a:gd name="connsiteX44" fmla="*/ 249507 w 6572708"/>
              <a:gd name="connsiteY44" fmla="*/ 5502102 h 6858000"/>
              <a:gd name="connsiteX45" fmla="*/ 245101 w 6572708"/>
              <a:gd name="connsiteY45" fmla="*/ 5486913 h 6858000"/>
              <a:gd name="connsiteX46" fmla="*/ 273088 w 6572708"/>
              <a:gd name="connsiteY46" fmla="*/ 5457083 h 6858000"/>
              <a:gd name="connsiteX47" fmla="*/ 276759 w 6572708"/>
              <a:gd name="connsiteY47" fmla="*/ 5418245 h 6858000"/>
              <a:gd name="connsiteX48" fmla="*/ 314712 w 6572708"/>
              <a:gd name="connsiteY48" fmla="*/ 5305770 h 6858000"/>
              <a:gd name="connsiteX49" fmla="*/ 320056 w 6572708"/>
              <a:gd name="connsiteY49" fmla="*/ 5298784 h 6858000"/>
              <a:gd name="connsiteX50" fmla="*/ 320763 w 6572708"/>
              <a:gd name="connsiteY50" fmla="*/ 5282149 h 6858000"/>
              <a:gd name="connsiteX51" fmla="*/ 325879 w 6572708"/>
              <a:gd name="connsiteY51" fmla="*/ 5270957 h 6858000"/>
              <a:gd name="connsiteX52" fmla="*/ 318913 w 6572708"/>
              <a:gd name="connsiteY52" fmla="*/ 5268991 h 6858000"/>
              <a:gd name="connsiteX53" fmla="*/ 317275 w 6572708"/>
              <a:gd name="connsiteY53" fmla="*/ 5230130 h 6858000"/>
              <a:gd name="connsiteX54" fmla="*/ 329641 w 6572708"/>
              <a:gd name="connsiteY54" fmla="*/ 5216534 h 6858000"/>
              <a:gd name="connsiteX55" fmla="*/ 329088 w 6572708"/>
              <a:gd name="connsiteY55" fmla="*/ 5211732 h 6858000"/>
              <a:gd name="connsiteX56" fmla="*/ 331669 w 6572708"/>
              <a:gd name="connsiteY56" fmla="*/ 5058537 h 6858000"/>
              <a:gd name="connsiteX57" fmla="*/ 323855 w 6572708"/>
              <a:gd name="connsiteY57" fmla="*/ 4827737 h 6858000"/>
              <a:gd name="connsiteX58" fmla="*/ 333687 w 6572708"/>
              <a:gd name="connsiteY58" fmla="*/ 4774692 h 6858000"/>
              <a:gd name="connsiteX59" fmla="*/ 322637 w 6572708"/>
              <a:gd name="connsiteY59" fmla="*/ 4727427 h 6858000"/>
              <a:gd name="connsiteX60" fmla="*/ 330798 w 6572708"/>
              <a:gd name="connsiteY60" fmla="*/ 4708193 h 6858000"/>
              <a:gd name="connsiteX61" fmla="*/ 332420 w 6572708"/>
              <a:gd name="connsiteY61" fmla="*/ 4704882 h 6858000"/>
              <a:gd name="connsiteX62" fmla="*/ 334216 w 6572708"/>
              <a:gd name="connsiteY62" fmla="*/ 4691500 h 6858000"/>
              <a:gd name="connsiteX63" fmla="*/ 340601 w 6572708"/>
              <a:gd name="connsiteY63" fmla="*/ 4687895 h 6858000"/>
              <a:gd name="connsiteX64" fmla="*/ 347516 w 6572708"/>
              <a:gd name="connsiteY64" fmla="*/ 4667873 h 6858000"/>
              <a:gd name="connsiteX65" fmla="*/ 349175 w 6572708"/>
              <a:gd name="connsiteY65" fmla="*/ 4643189 h 6858000"/>
              <a:gd name="connsiteX66" fmla="*/ 350492 w 6572708"/>
              <a:gd name="connsiteY66" fmla="*/ 4525833 h 6858000"/>
              <a:gd name="connsiteX67" fmla="*/ 355031 w 6572708"/>
              <a:gd name="connsiteY67" fmla="*/ 4455649 h 6858000"/>
              <a:gd name="connsiteX68" fmla="*/ 362651 w 6572708"/>
              <a:gd name="connsiteY68" fmla="*/ 4429036 h 6858000"/>
              <a:gd name="connsiteX69" fmla="*/ 369327 w 6572708"/>
              <a:gd name="connsiteY69" fmla="*/ 4391840 h 6858000"/>
              <a:gd name="connsiteX70" fmla="*/ 371272 w 6572708"/>
              <a:gd name="connsiteY70" fmla="*/ 4358845 h 6858000"/>
              <a:gd name="connsiteX71" fmla="*/ 382342 w 6572708"/>
              <a:gd name="connsiteY71" fmla="*/ 4333764 h 6858000"/>
              <a:gd name="connsiteX72" fmla="*/ 381365 w 6572708"/>
              <a:gd name="connsiteY72" fmla="*/ 4331730 h 6858000"/>
              <a:gd name="connsiteX73" fmla="*/ 364244 w 6572708"/>
              <a:gd name="connsiteY73" fmla="*/ 4309700 h 6858000"/>
              <a:gd name="connsiteX74" fmla="*/ 363377 w 6572708"/>
              <a:gd name="connsiteY74" fmla="*/ 4285388 h 6858000"/>
              <a:gd name="connsiteX75" fmla="*/ 357697 w 6572708"/>
              <a:gd name="connsiteY75" fmla="*/ 4266169 h 6858000"/>
              <a:gd name="connsiteX76" fmla="*/ 356998 w 6572708"/>
              <a:gd name="connsiteY76" fmla="*/ 4247672 h 6858000"/>
              <a:gd name="connsiteX77" fmla="*/ 357549 w 6572708"/>
              <a:gd name="connsiteY77" fmla="*/ 4237120 h 6858000"/>
              <a:gd name="connsiteX78" fmla="*/ 358116 w 6572708"/>
              <a:gd name="connsiteY78" fmla="*/ 4232936 h 6858000"/>
              <a:gd name="connsiteX79" fmla="*/ 366243 w 6572708"/>
              <a:gd name="connsiteY79" fmla="*/ 4224051 h 6858000"/>
              <a:gd name="connsiteX80" fmla="*/ 363841 w 6572708"/>
              <a:gd name="connsiteY80" fmla="*/ 4211782 h 6858000"/>
              <a:gd name="connsiteX81" fmla="*/ 372159 w 6572708"/>
              <a:gd name="connsiteY81" fmla="*/ 4198810 h 6858000"/>
              <a:gd name="connsiteX82" fmla="*/ 366211 w 6572708"/>
              <a:gd name="connsiteY82" fmla="*/ 4195262 h 6858000"/>
              <a:gd name="connsiteX83" fmla="*/ 360561 w 6572708"/>
              <a:gd name="connsiteY83" fmla="*/ 4184054 h 6858000"/>
              <a:gd name="connsiteX84" fmla="*/ 373972 w 6572708"/>
              <a:gd name="connsiteY84" fmla="*/ 4155792 h 6858000"/>
              <a:gd name="connsiteX85" fmla="*/ 373150 w 6572708"/>
              <a:gd name="connsiteY85" fmla="*/ 4150364 h 6858000"/>
              <a:gd name="connsiteX86" fmla="*/ 383773 w 6572708"/>
              <a:gd name="connsiteY86" fmla="*/ 4132084 h 6858000"/>
              <a:gd name="connsiteX87" fmla="*/ 389140 w 6572708"/>
              <a:gd name="connsiteY87" fmla="*/ 4115873 h 6858000"/>
              <a:gd name="connsiteX88" fmla="*/ 378846 w 6572708"/>
              <a:gd name="connsiteY88" fmla="*/ 4082551 h 6858000"/>
              <a:gd name="connsiteX89" fmla="*/ 368001 w 6572708"/>
              <a:gd name="connsiteY89" fmla="*/ 3968090 h 6858000"/>
              <a:gd name="connsiteX90" fmla="*/ 372661 w 6572708"/>
              <a:gd name="connsiteY90" fmla="*/ 3881355 h 6858000"/>
              <a:gd name="connsiteX91" fmla="*/ 379210 w 6572708"/>
              <a:gd name="connsiteY91" fmla="*/ 3850569 h 6858000"/>
              <a:gd name="connsiteX92" fmla="*/ 389880 w 6572708"/>
              <a:gd name="connsiteY92" fmla="*/ 3798988 h 6858000"/>
              <a:gd name="connsiteX93" fmla="*/ 409909 w 6572708"/>
              <a:gd name="connsiteY93" fmla="*/ 3760424 h 6858000"/>
              <a:gd name="connsiteX94" fmla="*/ 414051 w 6572708"/>
              <a:gd name="connsiteY94" fmla="*/ 3717298 h 6858000"/>
              <a:gd name="connsiteX95" fmla="*/ 399424 w 6572708"/>
              <a:gd name="connsiteY95" fmla="*/ 3707291 h 6858000"/>
              <a:gd name="connsiteX96" fmla="*/ 394460 w 6572708"/>
              <a:gd name="connsiteY96" fmla="*/ 3673415 h 6858000"/>
              <a:gd name="connsiteX97" fmla="*/ 408918 w 6572708"/>
              <a:gd name="connsiteY97" fmla="*/ 3661155 h 6858000"/>
              <a:gd name="connsiteX98" fmla="*/ 425028 w 6572708"/>
              <a:gd name="connsiteY98" fmla="*/ 3591166 h 6858000"/>
              <a:gd name="connsiteX99" fmla="*/ 430292 w 6572708"/>
              <a:gd name="connsiteY99" fmla="*/ 3550801 h 6858000"/>
              <a:gd name="connsiteX100" fmla="*/ 437149 w 6572708"/>
              <a:gd name="connsiteY100" fmla="*/ 3497399 h 6858000"/>
              <a:gd name="connsiteX101" fmla="*/ 442017 w 6572708"/>
              <a:gd name="connsiteY101" fmla="*/ 3474143 h 6858000"/>
              <a:gd name="connsiteX102" fmla="*/ 437175 w 6572708"/>
              <a:gd name="connsiteY102" fmla="*/ 3463057 h 6858000"/>
              <a:gd name="connsiteX103" fmla="*/ 438483 w 6572708"/>
              <a:gd name="connsiteY103" fmla="*/ 3457563 h 6858000"/>
              <a:gd name="connsiteX104" fmla="*/ 438642 w 6572708"/>
              <a:gd name="connsiteY104" fmla="*/ 3439053 h 6858000"/>
              <a:gd name="connsiteX105" fmla="*/ 439678 w 6572708"/>
              <a:gd name="connsiteY105" fmla="*/ 3428537 h 6858000"/>
              <a:gd name="connsiteX106" fmla="*/ 440437 w 6572708"/>
              <a:gd name="connsiteY106" fmla="*/ 3424381 h 6858000"/>
              <a:gd name="connsiteX107" fmla="*/ 448781 w 6572708"/>
              <a:gd name="connsiteY107" fmla="*/ 3416042 h 6858000"/>
              <a:gd name="connsiteX108" fmla="*/ 448765 w 6572708"/>
              <a:gd name="connsiteY108" fmla="*/ 3414504 h 6858000"/>
              <a:gd name="connsiteX109" fmla="*/ 447134 w 6572708"/>
              <a:gd name="connsiteY109" fmla="*/ 3403498 h 6858000"/>
              <a:gd name="connsiteX110" fmla="*/ 452387 w 6572708"/>
              <a:gd name="connsiteY110" fmla="*/ 3396070 h 6858000"/>
              <a:gd name="connsiteX111" fmla="*/ 453996 w 6572708"/>
              <a:gd name="connsiteY111" fmla="*/ 3389553 h 6858000"/>
              <a:gd name="connsiteX112" fmla="*/ 450265 w 6572708"/>
              <a:gd name="connsiteY112" fmla="*/ 3387098 h 6858000"/>
              <a:gd name="connsiteX113" fmla="*/ 445137 w 6572708"/>
              <a:gd name="connsiteY113" fmla="*/ 3375655 h 6858000"/>
              <a:gd name="connsiteX114" fmla="*/ 453359 w 6572708"/>
              <a:gd name="connsiteY114" fmla="*/ 3367050 h 6858000"/>
              <a:gd name="connsiteX115" fmla="*/ 459842 w 6572708"/>
              <a:gd name="connsiteY115" fmla="*/ 3348005 h 6858000"/>
              <a:gd name="connsiteX116" fmla="*/ 459268 w 6572708"/>
              <a:gd name="connsiteY116" fmla="*/ 3342546 h 6858000"/>
              <a:gd name="connsiteX117" fmla="*/ 470590 w 6572708"/>
              <a:gd name="connsiteY117" fmla="*/ 3324958 h 6858000"/>
              <a:gd name="connsiteX118" fmla="*/ 468579 w 6572708"/>
              <a:gd name="connsiteY118" fmla="*/ 3306990 h 6858000"/>
              <a:gd name="connsiteX119" fmla="*/ 480123 w 6572708"/>
              <a:gd name="connsiteY119" fmla="*/ 3295094 h 6858000"/>
              <a:gd name="connsiteX120" fmla="*/ 482298 w 6572708"/>
              <a:gd name="connsiteY120" fmla="*/ 3293541 h 6858000"/>
              <a:gd name="connsiteX121" fmla="*/ 489102 w 6572708"/>
              <a:gd name="connsiteY121" fmla="*/ 3262198 h 6858000"/>
              <a:gd name="connsiteX122" fmla="*/ 497561 w 6572708"/>
              <a:gd name="connsiteY122" fmla="*/ 3253284 h 6858000"/>
              <a:gd name="connsiteX123" fmla="*/ 522157 w 6572708"/>
              <a:gd name="connsiteY123" fmla="*/ 3192563 h 6858000"/>
              <a:gd name="connsiteX124" fmla="*/ 529302 w 6572708"/>
              <a:gd name="connsiteY124" fmla="*/ 3175520 h 6858000"/>
              <a:gd name="connsiteX125" fmla="*/ 528284 w 6572708"/>
              <a:gd name="connsiteY125" fmla="*/ 3160058 h 6858000"/>
              <a:gd name="connsiteX126" fmla="*/ 521806 w 6572708"/>
              <a:gd name="connsiteY126" fmla="*/ 3155764 h 6858000"/>
              <a:gd name="connsiteX127" fmla="*/ 524589 w 6572708"/>
              <a:gd name="connsiteY127" fmla="*/ 3146261 h 6858000"/>
              <a:gd name="connsiteX128" fmla="*/ 523832 w 6572708"/>
              <a:gd name="connsiteY128" fmla="*/ 3143561 h 6858000"/>
              <a:gd name="connsiteX129" fmla="*/ 520994 w 6572708"/>
              <a:gd name="connsiteY129" fmla="*/ 3128263 h 6858000"/>
              <a:gd name="connsiteX130" fmla="*/ 552091 w 6572708"/>
              <a:gd name="connsiteY130" fmla="*/ 3099818 h 6858000"/>
              <a:gd name="connsiteX131" fmla="*/ 618216 w 6572708"/>
              <a:gd name="connsiteY131" fmla="*/ 2895965 h 6858000"/>
              <a:gd name="connsiteX132" fmla="*/ 724973 w 6572708"/>
              <a:gd name="connsiteY132" fmla="*/ 2755713 h 6858000"/>
              <a:gd name="connsiteX133" fmla="*/ 765538 w 6572708"/>
              <a:gd name="connsiteY133" fmla="*/ 2648081 h 6858000"/>
              <a:gd name="connsiteX134" fmla="*/ 780267 w 6572708"/>
              <a:gd name="connsiteY134" fmla="*/ 2641879 h 6858000"/>
              <a:gd name="connsiteX135" fmla="*/ 790836 w 6572708"/>
              <a:gd name="connsiteY135" fmla="*/ 2632919 h 6858000"/>
              <a:gd name="connsiteX136" fmla="*/ 790328 w 6572708"/>
              <a:gd name="connsiteY136" fmla="*/ 2631229 h 6858000"/>
              <a:gd name="connsiteX137" fmla="*/ 797257 w 6572708"/>
              <a:gd name="connsiteY137" fmla="*/ 2619054 h 6858000"/>
              <a:gd name="connsiteX138" fmla="*/ 802383 w 6572708"/>
              <a:gd name="connsiteY138" fmla="*/ 2617568 h 6858000"/>
              <a:gd name="connsiteX139" fmla="*/ 808267 w 6572708"/>
              <a:gd name="connsiteY139" fmla="*/ 2609586 h 6858000"/>
              <a:gd name="connsiteX140" fmla="*/ 822908 w 6572708"/>
              <a:gd name="connsiteY140" fmla="*/ 2594856 h 6858000"/>
              <a:gd name="connsiteX141" fmla="*/ 822791 w 6572708"/>
              <a:gd name="connsiteY141" fmla="*/ 2591164 h 6858000"/>
              <a:gd name="connsiteX142" fmla="*/ 840423 w 6572708"/>
              <a:gd name="connsiteY142" fmla="*/ 2567492 h 6858000"/>
              <a:gd name="connsiteX143" fmla="*/ 839313 w 6572708"/>
              <a:gd name="connsiteY143" fmla="*/ 2566722 h 6858000"/>
              <a:gd name="connsiteX144" fmla="*/ 838361 w 6572708"/>
              <a:gd name="connsiteY144" fmla="*/ 2558109 h 6858000"/>
              <a:gd name="connsiteX145" fmla="*/ 839637 w 6572708"/>
              <a:gd name="connsiteY145" fmla="*/ 2542662 h 6858000"/>
              <a:gd name="connsiteX146" fmla="*/ 825800 w 6572708"/>
              <a:gd name="connsiteY146" fmla="*/ 2501548 h 6858000"/>
              <a:gd name="connsiteX147" fmla="*/ 844035 w 6572708"/>
              <a:gd name="connsiteY147" fmla="*/ 2476819 h 6858000"/>
              <a:gd name="connsiteX148" fmla="*/ 846972 w 6572708"/>
              <a:gd name="connsiteY148" fmla="*/ 2471590 h 6858000"/>
              <a:gd name="connsiteX149" fmla="*/ 846730 w 6572708"/>
              <a:gd name="connsiteY149" fmla="*/ 2471378 h 6858000"/>
              <a:gd name="connsiteX150" fmla="*/ 849228 w 6572708"/>
              <a:gd name="connsiteY150" fmla="*/ 2465654 h 6858000"/>
              <a:gd name="connsiteX151" fmla="*/ 852330 w 6572708"/>
              <a:gd name="connsiteY151" fmla="*/ 2462052 h 6858000"/>
              <a:gd name="connsiteX152" fmla="*/ 858029 w 6572708"/>
              <a:gd name="connsiteY152" fmla="*/ 2451906 h 6858000"/>
              <a:gd name="connsiteX153" fmla="*/ 857986 w 6572708"/>
              <a:gd name="connsiteY153" fmla="*/ 2447716 h 6858000"/>
              <a:gd name="connsiteX154" fmla="*/ 855075 w 6572708"/>
              <a:gd name="connsiteY154" fmla="*/ 2445047 h 6858000"/>
              <a:gd name="connsiteX155" fmla="*/ 856006 w 6572708"/>
              <a:gd name="connsiteY155" fmla="*/ 2444265 h 6858000"/>
              <a:gd name="connsiteX156" fmla="*/ 856444 w 6572708"/>
              <a:gd name="connsiteY156" fmla="*/ 2421759 h 6858000"/>
              <a:gd name="connsiteX157" fmla="*/ 868981 w 6572708"/>
              <a:gd name="connsiteY157" fmla="*/ 2375200 h 6858000"/>
              <a:gd name="connsiteX158" fmla="*/ 880811 w 6572708"/>
              <a:gd name="connsiteY158" fmla="*/ 2350147 h 6858000"/>
              <a:gd name="connsiteX159" fmla="*/ 908124 w 6572708"/>
              <a:gd name="connsiteY159" fmla="*/ 2279761 h 6858000"/>
              <a:gd name="connsiteX160" fmla="*/ 931678 w 6572708"/>
              <a:gd name="connsiteY160" fmla="*/ 2207772 h 6858000"/>
              <a:gd name="connsiteX161" fmla="*/ 921761 w 6572708"/>
              <a:gd name="connsiteY161" fmla="*/ 2164302 h 6858000"/>
              <a:gd name="connsiteX162" fmla="*/ 923058 w 6572708"/>
              <a:gd name="connsiteY162" fmla="*/ 2160162 h 6858000"/>
              <a:gd name="connsiteX163" fmla="*/ 931663 w 6572708"/>
              <a:gd name="connsiteY163" fmla="*/ 2151458 h 6858000"/>
              <a:gd name="connsiteX164" fmla="*/ 935730 w 6572708"/>
              <a:gd name="connsiteY164" fmla="*/ 2148616 h 6858000"/>
              <a:gd name="connsiteX165" fmla="*/ 939910 w 6572708"/>
              <a:gd name="connsiteY165" fmla="*/ 2143540 h 6858000"/>
              <a:gd name="connsiteX166" fmla="*/ 939746 w 6572708"/>
              <a:gd name="connsiteY166" fmla="*/ 2143278 h 6858000"/>
              <a:gd name="connsiteX167" fmla="*/ 944182 w 6572708"/>
              <a:gd name="connsiteY167" fmla="*/ 2138791 h 6858000"/>
              <a:gd name="connsiteX168" fmla="*/ 969240 w 6572708"/>
              <a:gd name="connsiteY168" fmla="*/ 2118565 h 6858000"/>
              <a:gd name="connsiteX169" fmla="*/ 969333 w 6572708"/>
              <a:gd name="connsiteY169" fmla="*/ 2074914 h 6858000"/>
              <a:gd name="connsiteX170" fmla="*/ 975462 w 6572708"/>
              <a:gd name="connsiteY170" fmla="*/ 2059981 h 6858000"/>
              <a:gd name="connsiteX171" fmla="*/ 977313 w 6572708"/>
              <a:gd name="connsiteY171" fmla="*/ 2051279 h 6858000"/>
              <a:gd name="connsiteX172" fmla="*/ 976512 w 6572708"/>
              <a:gd name="connsiteY172" fmla="*/ 2050269 h 6858000"/>
              <a:gd name="connsiteX173" fmla="*/ 1000665 w 6572708"/>
              <a:gd name="connsiteY173" fmla="*/ 2030946 h 6858000"/>
              <a:gd name="connsiteX174" fmla="*/ 1001735 w 6572708"/>
              <a:gd name="connsiteY174" fmla="*/ 2027284 h 6858000"/>
              <a:gd name="connsiteX175" fmla="*/ 1020214 w 6572708"/>
              <a:gd name="connsiteY175" fmla="*/ 2016095 h 6858000"/>
              <a:gd name="connsiteX176" fmla="*/ 1028302 w 6572708"/>
              <a:gd name="connsiteY176" fmla="*/ 2009567 h 6858000"/>
              <a:gd name="connsiteX177" fmla="*/ 1033598 w 6572708"/>
              <a:gd name="connsiteY177" fmla="*/ 2009267 h 6858000"/>
              <a:gd name="connsiteX178" fmla="*/ 1044008 w 6572708"/>
              <a:gd name="connsiteY178" fmla="*/ 1998844 h 6858000"/>
              <a:gd name="connsiteX179" fmla="*/ 1044069 w 6572708"/>
              <a:gd name="connsiteY179" fmla="*/ 1997063 h 6858000"/>
              <a:gd name="connsiteX180" fmla="*/ 1056878 w 6572708"/>
              <a:gd name="connsiteY180" fmla="*/ 1990634 h 6858000"/>
              <a:gd name="connsiteX181" fmla="*/ 1072722 w 6572708"/>
              <a:gd name="connsiteY181" fmla="*/ 1987868 h 6858000"/>
              <a:gd name="connsiteX182" fmla="*/ 1145252 w 6572708"/>
              <a:gd name="connsiteY182" fmla="*/ 1891028 h 6858000"/>
              <a:gd name="connsiteX183" fmla="*/ 1226890 w 6572708"/>
              <a:gd name="connsiteY183" fmla="*/ 1845992 h 6858000"/>
              <a:gd name="connsiteX184" fmla="*/ 1323685 w 6572708"/>
              <a:gd name="connsiteY184" fmla="*/ 1758717 h 6858000"/>
              <a:gd name="connsiteX185" fmla="*/ 1398273 w 6572708"/>
              <a:gd name="connsiteY185" fmla="*/ 1627389 h 6858000"/>
              <a:gd name="connsiteX186" fmla="*/ 1417786 w 6572708"/>
              <a:gd name="connsiteY186" fmla="*/ 1591233 h 6858000"/>
              <a:gd name="connsiteX187" fmla="*/ 1456144 w 6572708"/>
              <a:gd name="connsiteY187" fmla="*/ 1570271 h 6858000"/>
              <a:gd name="connsiteX188" fmla="*/ 1458351 w 6572708"/>
              <a:gd name="connsiteY188" fmla="*/ 1554550 h 6858000"/>
              <a:gd name="connsiteX189" fmla="*/ 1458500 w 6572708"/>
              <a:gd name="connsiteY189" fmla="*/ 1551719 h 6858000"/>
              <a:gd name="connsiteX190" fmla="*/ 1464150 w 6572708"/>
              <a:gd name="connsiteY190" fmla="*/ 1542986 h 6858000"/>
              <a:gd name="connsiteX191" fmla="*/ 1459426 w 6572708"/>
              <a:gd name="connsiteY191" fmla="*/ 1537283 h 6858000"/>
              <a:gd name="connsiteX192" fmla="*/ 1463401 w 6572708"/>
              <a:gd name="connsiteY192" fmla="*/ 1521818 h 6858000"/>
              <a:gd name="connsiteX193" fmla="*/ 1475565 w 6572708"/>
              <a:gd name="connsiteY193" fmla="*/ 1506648 h 6858000"/>
              <a:gd name="connsiteX194" fmla="*/ 1540362 w 6572708"/>
              <a:gd name="connsiteY194" fmla="*/ 1438265 h 6858000"/>
              <a:gd name="connsiteX195" fmla="*/ 1575141 w 6572708"/>
              <a:gd name="connsiteY195" fmla="*/ 1395238 h 6858000"/>
              <a:gd name="connsiteX196" fmla="*/ 1582090 w 6572708"/>
              <a:gd name="connsiteY196" fmla="*/ 1375575 h 6858000"/>
              <a:gd name="connsiteX197" fmla="*/ 1596005 w 6572708"/>
              <a:gd name="connsiteY197" fmla="*/ 1350347 h 6858000"/>
              <a:gd name="connsiteX198" fmla="*/ 1615711 w 6572708"/>
              <a:gd name="connsiteY198" fmla="*/ 1303251 h 6858000"/>
              <a:gd name="connsiteX199" fmla="*/ 1650622 w 6572708"/>
              <a:gd name="connsiteY199" fmla="*/ 1244447 h 6858000"/>
              <a:gd name="connsiteX200" fmla="*/ 1702792 w 6572708"/>
              <a:gd name="connsiteY200" fmla="*/ 1215797 h 6858000"/>
              <a:gd name="connsiteX201" fmla="*/ 1700885 w 6572708"/>
              <a:gd name="connsiteY201" fmla="*/ 1209814 h 6858000"/>
              <a:gd name="connsiteX202" fmla="*/ 1723848 w 6572708"/>
              <a:gd name="connsiteY202" fmla="*/ 1183123 h 6858000"/>
              <a:gd name="connsiteX203" fmla="*/ 1759968 w 6572708"/>
              <a:gd name="connsiteY203" fmla="*/ 1166871 h 6858000"/>
              <a:gd name="connsiteX204" fmla="*/ 1767742 w 6572708"/>
              <a:gd name="connsiteY204" fmla="*/ 1158484 h 6858000"/>
              <a:gd name="connsiteX205" fmla="*/ 1773870 w 6572708"/>
              <a:gd name="connsiteY205" fmla="*/ 1125979 h 6858000"/>
              <a:gd name="connsiteX206" fmla="*/ 1767392 w 6572708"/>
              <a:gd name="connsiteY206" fmla="*/ 1121685 h 6858000"/>
              <a:gd name="connsiteX207" fmla="*/ 1770175 w 6572708"/>
              <a:gd name="connsiteY207" fmla="*/ 1112182 h 6858000"/>
              <a:gd name="connsiteX208" fmla="*/ 1769418 w 6572708"/>
              <a:gd name="connsiteY208" fmla="*/ 1109483 h 6858000"/>
              <a:gd name="connsiteX209" fmla="*/ 1766580 w 6572708"/>
              <a:gd name="connsiteY209" fmla="*/ 1094184 h 6858000"/>
              <a:gd name="connsiteX210" fmla="*/ 1797677 w 6572708"/>
              <a:gd name="connsiteY210" fmla="*/ 1065740 h 6858000"/>
              <a:gd name="connsiteX211" fmla="*/ 1805371 w 6572708"/>
              <a:gd name="connsiteY211" fmla="*/ 1027273 h 6858000"/>
              <a:gd name="connsiteX212" fmla="*/ 1882128 w 6572708"/>
              <a:gd name="connsiteY212" fmla="*/ 887059 h 6858000"/>
              <a:gd name="connsiteX213" fmla="*/ 1922110 w 6572708"/>
              <a:gd name="connsiteY213" fmla="*/ 824781 h 6858000"/>
              <a:gd name="connsiteX214" fmla="*/ 1970558 w 6572708"/>
              <a:gd name="connsiteY214" fmla="*/ 721635 h 6858000"/>
              <a:gd name="connsiteX215" fmla="*/ 1974257 w 6572708"/>
              <a:gd name="connsiteY215" fmla="*/ 713733 h 6858000"/>
              <a:gd name="connsiteX216" fmla="*/ 1971701 w 6572708"/>
              <a:gd name="connsiteY216" fmla="*/ 704563 h 6858000"/>
              <a:gd name="connsiteX217" fmla="*/ 1966819 w 6572708"/>
              <a:gd name="connsiteY217" fmla="*/ 628924 h 6858000"/>
              <a:gd name="connsiteX218" fmla="*/ 1956004 w 6572708"/>
              <a:gd name="connsiteY218" fmla="*/ 621102 h 6858000"/>
              <a:gd name="connsiteX219" fmla="*/ 1948613 w 6572708"/>
              <a:gd name="connsiteY219" fmla="*/ 609156 h 6858000"/>
              <a:gd name="connsiteX220" fmla="*/ 1949145 w 6572708"/>
              <a:gd name="connsiteY220" fmla="*/ 606753 h 6858000"/>
              <a:gd name="connsiteX221" fmla="*/ 1944819 w 6572708"/>
              <a:gd name="connsiteY221" fmla="*/ 590072 h 6858000"/>
              <a:gd name="connsiteX222" fmla="*/ 1941001 w 6572708"/>
              <a:gd name="connsiteY222" fmla="*/ 588296 h 6858000"/>
              <a:gd name="connsiteX223" fmla="*/ 1937134 w 6572708"/>
              <a:gd name="connsiteY223" fmla="*/ 577443 h 6858000"/>
              <a:gd name="connsiteX224" fmla="*/ 1927092 w 6572708"/>
              <a:gd name="connsiteY224" fmla="*/ 557642 h 6858000"/>
              <a:gd name="connsiteX225" fmla="*/ 1927484 w 6572708"/>
              <a:gd name="connsiteY225" fmla="*/ 552451 h 6858000"/>
              <a:gd name="connsiteX226" fmla="*/ 1915874 w 6572708"/>
              <a:gd name="connsiteY226" fmla="*/ 520271 h 6858000"/>
              <a:gd name="connsiteX227" fmla="*/ 1916793 w 6572708"/>
              <a:gd name="connsiteY227" fmla="*/ 519123 h 6858000"/>
              <a:gd name="connsiteX228" fmla="*/ 1918236 w 6572708"/>
              <a:gd name="connsiteY228" fmla="*/ 506970 h 6858000"/>
              <a:gd name="connsiteX229" fmla="*/ 1918529 w 6572708"/>
              <a:gd name="connsiteY229" fmla="*/ 485354 h 6858000"/>
              <a:gd name="connsiteX230" fmla="*/ 1932556 w 6572708"/>
              <a:gd name="connsiteY230" fmla="*/ 426779 h 6858000"/>
              <a:gd name="connsiteX231" fmla="*/ 1920572 w 6572708"/>
              <a:gd name="connsiteY231" fmla="*/ 393150 h 6858000"/>
              <a:gd name="connsiteX232" fmla="*/ 1918744 w 6572708"/>
              <a:gd name="connsiteY232" fmla="*/ 385981 h 6858000"/>
              <a:gd name="connsiteX233" fmla="*/ 1918949 w 6572708"/>
              <a:gd name="connsiteY233" fmla="*/ 385674 h 6858000"/>
              <a:gd name="connsiteX234" fmla="*/ 1917499 w 6572708"/>
              <a:gd name="connsiteY234" fmla="*/ 377782 h 6858000"/>
              <a:gd name="connsiteX235" fmla="*/ 1915412 w 6572708"/>
              <a:gd name="connsiteY235" fmla="*/ 372914 h 6858000"/>
              <a:gd name="connsiteX236" fmla="*/ 1911865 w 6572708"/>
              <a:gd name="connsiteY236" fmla="*/ 359009 h 6858000"/>
              <a:gd name="connsiteX237" fmla="*/ 1912244 w 6572708"/>
              <a:gd name="connsiteY237" fmla="*/ 353121 h 6858000"/>
              <a:gd name="connsiteX238" fmla="*/ 1933610 w 6572708"/>
              <a:gd name="connsiteY238" fmla="*/ 297387 h 6858000"/>
              <a:gd name="connsiteX239" fmla="*/ 1939454 w 6572708"/>
              <a:gd name="connsiteY239" fmla="*/ 194719 h 6858000"/>
              <a:gd name="connsiteX240" fmla="*/ 1942001 w 6572708"/>
              <a:gd name="connsiteY240" fmla="*/ 93227 h 6858000"/>
              <a:gd name="connsiteX241" fmla="*/ 1941351 w 6572708"/>
              <a:gd name="connsiteY241" fmla="*/ 56555 h 6858000"/>
              <a:gd name="connsiteX242" fmla="*/ 1950955 w 6572708"/>
              <a:gd name="connsiteY242" fmla="*/ 5312 h 6858000"/>
              <a:gd name="connsiteX243" fmla="*/ 1949546 w 6572708"/>
              <a:gd name="connsiteY243" fmla="*/ 0 h 6858000"/>
              <a:gd name="connsiteX0" fmla="*/ 1949546 w 6572708"/>
              <a:gd name="connsiteY0" fmla="*/ 0 h 6858000"/>
              <a:gd name="connsiteX1" fmla="*/ 3317827 w 6572708"/>
              <a:gd name="connsiteY1" fmla="*/ 0 h 6858000"/>
              <a:gd name="connsiteX2" fmla="*/ 3831783 w 6572708"/>
              <a:gd name="connsiteY2" fmla="*/ 0 h 6858000"/>
              <a:gd name="connsiteX3" fmla="*/ 4727719 w 6572708"/>
              <a:gd name="connsiteY3" fmla="*/ 0 h 6858000"/>
              <a:gd name="connsiteX4" fmla="*/ 6096000 w 6572708"/>
              <a:gd name="connsiteY4" fmla="*/ 0 h 6858000"/>
              <a:gd name="connsiteX5" fmla="*/ 6572708 w 6572708"/>
              <a:gd name="connsiteY5" fmla="*/ 0 h 6858000"/>
              <a:gd name="connsiteX6" fmla="*/ 6572708 w 6572708"/>
              <a:gd name="connsiteY6" fmla="*/ 6858000 h 6858000"/>
              <a:gd name="connsiteX7" fmla="*/ 6096000 w 6572708"/>
              <a:gd name="connsiteY7" fmla="*/ 6858000 h 6858000"/>
              <a:gd name="connsiteX8" fmla="*/ 4727719 w 6572708"/>
              <a:gd name="connsiteY8" fmla="*/ 6858000 h 6858000"/>
              <a:gd name="connsiteX9" fmla="*/ 3831783 w 6572708"/>
              <a:gd name="connsiteY9" fmla="*/ 6858000 h 6858000"/>
              <a:gd name="connsiteX10" fmla="*/ 0 w 6572708"/>
              <a:gd name="connsiteY10" fmla="*/ 6858000 h 6858000"/>
              <a:gd name="connsiteX11" fmla="*/ 9990 w 6572708"/>
              <a:gd name="connsiteY11" fmla="*/ 6815347 h 6858000"/>
              <a:gd name="connsiteX12" fmla="*/ 60759 w 6572708"/>
              <a:gd name="connsiteY12" fmla="*/ 6667761 h 6858000"/>
              <a:gd name="connsiteX13" fmla="*/ 44882 w 6572708"/>
              <a:gd name="connsiteY13" fmla="*/ 6635203 h 6858000"/>
              <a:gd name="connsiteX14" fmla="*/ 38884 w 6572708"/>
              <a:gd name="connsiteY14" fmla="*/ 6601215 h 6858000"/>
              <a:gd name="connsiteX15" fmla="*/ 24537 w 6572708"/>
              <a:gd name="connsiteY15" fmla="*/ 6599857 h 6858000"/>
              <a:gd name="connsiteX16" fmla="*/ 30487 w 6572708"/>
              <a:gd name="connsiteY16" fmla="*/ 6582849 h 6858000"/>
              <a:gd name="connsiteX17" fmla="*/ 30797 w 6572708"/>
              <a:gd name="connsiteY17" fmla="*/ 6536021 h 6858000"/>
              <a:gd name="connsiteX18" fmla="*/ 10629 w 6572708"/>
              <a:gd name="connsiteY18" fmla="*/ 6483343 h 6858000"/>
              <a:gd name="connsiteX19" fmla="*/ 16211 w 6572708"/>
              <a:gd name="connsiteY19" fmla="*/ 6402087 h 6858000"/>
              <a:gd name="connsiteX20" fmla="*/ 25932 w 6572708"/>
              <a:gd name="connsiteY20" fmla="*/ 6321765 h 6858000"/>
              <a:gd name="connsiteX21" fmla="*/ 31488 w 6572708"/>
              <a:gd name="connsiteY21" fmla="*/ 6292746 h 6858000"/>
              <a:gd name="connsiteX22" fmla="*/ 32413 w 6572708"/>
              <a:gd name="connsiteY22" fmla="*/ 6240744 h 6858000"/>
              <a:gd name="connsiteX23" fmla="*/ 34430 w 6572708"/>
              <a:gd name="connsiteY23" fmla="*/ 6206738 h 6858000"/>
              <a:gd name="connsiteX24" fmla="*/ 55689 w 6572708"/>
              <a:gd name="connsiteY24" fmla="*/ 6203389 h 6858000"/>
              <a:gd name="connsiteX25" fmla="*/ 63475 w 6572708"/>
              <a:gd name="connsiteY25" fmla="*/ 6172740 h 6858000"/>
              <a:gd name="connsiteX26" fmla="*/ 50070 w 6572708"/>
              <a:gd name="connsiteY26" fmla="*/ 6141398 h 6858000"/>
              <a:gd name="connsiteX27" fmla="*/ 52252 w 6572708"/>
              <a:gd name="connsiteY27" fmla="*/ 6103364 h 6858000"/>
              <a:gd name="connsiteX28" fmla="*/ 53329 w 6572708"/>
              <a:gd name="connsiteY28" fmla="*/ 6080619 h 6858000"/>
              <a:gd name="connsiteX29" fmla="*/ 149610 w 6572708"/>
              <a:gd name="connsiteY29" fmla="*/ 5918672 h 6858000"/>
              <a:gd name="connsiteX30" fmla="*/ 160505 w 6572708"/>
              <a:gd name="connsiteY30" fmla="*/ 5887690 h 6858000"/>
              <a:gd name="connsiteX31" fmla="*/ 156200 w 6572708"/>
              <a:gd name="connsiteY31" fmla="*/ 5882649 h 6858000"/>
              <a:gd name="connsiteX32" fmla="*/ 194213 w 6572708"/>
              <a:gd name="connsiteY32" fmla="*/ 5841953 h 6858000"/>
              <a:gd name="connsiteX33" fmla="*/ 203216 w 6572708"/>
              <a:gd name="connsiteY33" fmla="*/ 5777927 h 6858000"/>
              <a:gd name="connsiteX34" fmla="*/ 202536 w 6572708"/>
              <a:gd name="connsiteY34" fmla="*/ 5728879 h 6858000"/>
              <a:gd name="connsiteX35" fmla="*/ 205380 w 6572708"/>
              <a:gd name="connsiteY35" fmla="*/ 5701696 h 6858000"/>
              <a:gd name="connsiteX36" fmla="*/ 203870 w 6572708"/>
              <a:gd name="connsiteY36" fmla="*/ 5681563 h 6858000"/>
              <a:gd name="connsiteX37" fmla="*/ 219294 w 6572708"/>
              <a:gd name="connsiteY37" fmla="*/ 5632219 h 6858000"/>
              <a:gd name="connsiteX38" fmla="*/ 252910 w 6572708"/>
              <a:gd name="connsiteY38" fmla="*/ 5551224 h 6858000"/>
              <a:gd name="connsiteX39" fmla="*/ 258253 w 6572708"/>
              <a:gd name="connsiteY39" fmla="*/ 5533854 h 6858000"/>
              <a:gd name="connsiteX40" fmla="*/ 255640 w 6572708"/>
              <a:gd name="connsiteY40" fmla="*/ 5518422 h 6858000"/>
              <a:gd name="connsiteX41" fmla="*/ 248756 w 6572708"/>
              <a:gd name="connsiteY41" fmla="*/ 5514403 h 6858000"/>
              <a:gd name="connsiteX42" fmla="*/ 250538 w 6572708"/>
              <a:gd name="connsiteY42" fmla="*/ 5504771 h 6858000"/>
              <a:gd name="connsiteX43" fmla="*/ 249507 w 6572708"/>
              <a:gd name="connsiteY43" fmla="*/ 5502102 h 6858000"/>
              <a:gd name="connsiteX44" fmla="*/ 245101 w 6572708"/>
              <a:gd name="connsiteY44" fmla="*/ 5486913 h 6858000"/>
              <a:gd name="connsiteX45" fmla="*/ 273088 w 6572708"/>
              <a:gd name="connsiteY45" fmla="*/ 5457083 h 6858000"/>
              <a:gd name="connsiteX46" fmla="*/ 276759 w 6572708"/>
              <a:gd name="connsiteY46" fmla="*/ 5418245 h 6858000"/>
              <a:gd name="connsiteX47" fmla="*/ 314712 w 6572708"/>
              <a:gd name="connsiteY47" fmla="*/ 5305770 h 6858000"/>
              <a:gd name="connsiteX48" fmla="*/ 320056 w 6572708"/>
              <a:gd name="connsiteY48" fmla="*/ 5298784 h 6858000"/>
              <a:gd name="connsiteX49" fmla="*/ 320763 w 6572708"/>
              <a:gd name="connsiteY49" fmla="*/ 5282149 h 6858000"/>
              <a:gd name="connsiteX50" fmla="*/ 325879 w 6572708"/>
              <a:gd name="connsiteY50" fmla="*/ 5270957 h 6858000"/>
              <a:gd name="connsiteX51" fmla="*/ 318913 w 6572708"/>
              <a:gd name="connsiteY51" fmla="*/ 5268991 h 6858000"/>
              <a:gd name="connsiteX52" fmla="*/ 317275 w 6572708"/>
              <a:gd name="connsiteY52" fmla="*/ 5230130 h 6858000"/>
              <a:gd name="connsiteX53" fmla="*/ 329641 w 6572708"/>
              <a:gd name="connsiteY53" fmla="*/ 5216534 h 6858000"/>
              <a:gd name="connsiteX54" fmla="*/ 329088 w 6572708"/>
              <a:gd name="connsiteY54" fmla="*/ 5211732 h 6858000"/>
              <a:gd name="connsiteX55" fmla="*/ 331669 w 6572708"/>
              <a:gd name="connsiteY55" fmla="*/ 5058537 h 6858000"/>
              <a:gd name="connsiteX56" fmla="*/ 323855 w 6572708"/>
              <a:gd name="connsiteY56" fmla="*/ 4827737 h 6858000"/>
              <a:gd name="connsiteX57" fmla="*/ 333687 w 6572708"/>
              <a:gd name="connsiteY57" fmla="*/ 4774692 h 6858000"/>
              <a:gd name="connsiteX58" fmla="*/ 322637 w 6572708"/>
              <a:gd name="connsiteY58" fmla="*/ 4727427 h 6858000"/>
              <a:gd name="connsiteX59" fmla="*/ 330798 w 6572708"/>
              <a:gd name="connsiteY59" fmla="*/ 4708193 h 6858000"/>
              <a:gd name="connsiteX60" fmla="*/ 332420 w 6572708"/>
              <a:gd name="connsiteY60" fmla="*/ 4704882 h 6858000"/>
              <a:gd name="connsiteX61" fmla="*/ 334216 w 6572708"/>
              <a:gd name="connsiteY61" fmla="*/ 4691500 h 6858000"/>
              <a:gd name="connsiteX62" fmla="*/ 340601 w 6572708"/>
              <a:gd name="connsiteY62" fmla="*/ 4687895 h 6858000"/>
              <a:gd name="connsiteX63" fmla="*/ 347516 w 6572708"/>
              <a:gd name="connsiteY63" fmla="*/ 4667873 h 6858000"/>
              <a:gd name="connsiteX64" fmla="*/ 349175 w 6572708"/>
              <a:gd name="connsiteY64" fmla="*/ 4643189 h 6858000"/>
              <a:gd name="connsiteX65" fmla="*/ 350492 w 6572708"/>
              <a:gd name="connsiteY65" fmla="*/ 4525833 h 6858000"/>
              <a:gd name="connsiteX66" fmla="*/ 355031 w 6572708"/>
              <a:gd name="connsiteY66" fmla="*/ 4455649 h 6858000"/>
              <a:gd name="connsiteX67" fmla="*/ 362651 w 6572708"/>
              <a:gd name="connsiteY67" fmla="*/ 4429036 h 6858000"/>
              <a:gd name="connsiteX68" fmla="*/ 369327 w 6572708"/>
              <a:gd name="connsiteY68" fmla="*/ 4391840 h 6858000"/>
              <a:gd name="connsiteX69" fmla="*/ 371272 w 6572708"/>
              <a:gd name="connsiteY69" fmla="*/ 4358845 h 6858000"/>
              <a:gd name="connsiteX70" fmla="*/ 382342 w 6572708"/>
              <a:gd name="connsiteY70" fmla="*/ 4333764 h 6858000"/>
              <a:gd name="connsiteX71" fmla="*/ 381365 w 6572708"/>
              <a:gd name="connsiteY71" fmla="*/ 4331730 h 6858000"/>
              <a:gd name="connsiteX72" fmla="*/ 364244 w 6572708"/>
              <a:gd name="connsiteY72" fmla="*/ 4309700 h 6858000"/>
              <a:gd name="connsiteX73" fmla="*/ 363377 w 6572708"/>
              <a:gd name="connsiteY73" fmla="*/ 4285388 h 6858000"/>
              <a:gd name="connsiteX74" fmla="*/ 357697 w 6572708"/>
              <a:gd name="connsiteY74" fmla="*/ 4266169 h 6858000"/>
              <a:gd name="connsiteX75" fmla="*/ 356998 w 6572708"/>
              <a:gd name="connsiteY75" fmla="*/ 4247672 h 6858000"/>
              <a:gd name="connsiteX76" fmla="*/ 357549 w 6572708"/>
              <a:gd name="connsiteY76" fmla="*/ 4237120 h 6858000"/>
              <a:gd name="connsiteX77" fmla="*/ 358116 w 6572708"/>
              <a:gd name="connsiteY77" fmla="*/ 4232936 h 6858000"/>
              <a:gd name="connsiteX78" fmla="*/ 366243 w 6572708"/>
              <a:gd name="connsiteY78" fmla="*/ 4224051 h 6858000"/>
              <a:gd name="connsiteX79" fmla="*/ 363841 w 6572708"/>
              <a:gd name="connsiteY79" fmla="*/ 4211782 h 6858000"/>
              <a:gd name="connsiteX80" fmla="*/ 372159 w 6572708"/>
              <a:gd name="connsiteY80" fmla="*/ 4198810 h 6858000"/>
              <a:gd name="connsiteX81" fmla="*/ 366211 w 6572708"/>
              <a:gd name="connsiteY81" fmla="*/ 4195262 h 6858000"/>
              <a:gd name="connsiteX82" fmla="*/ 360561 w 6572708"/>
              <a:gd name="connsiteY82" fmla="*/ 4184054 h 6858000"/>
              <a:gd name="connsiteX83" fmla="*/ 373972 w 6572708"/>
              <a:gd name="connsiteY83" fmla="*/ 4155792 h 6858000"/>
              <a:gd name="connsiteX84" fmla="*/ 373150 w 6572708"/>
              <a:gd name="connsiteY84" fmla="*/ 4150364 h 6858000"/>
              <a:gd name="connsiteX85" fmla="*/ 383773 w 6572708"/>
              <a:gd name="connsiteY85" fmla="*/ 4132084 h 6858000"/>
              <a:gd name="connsiteX86" fmla="*/ 389140 w 6572708"/>
              <a:gd name="connsiteY86" fmla="*/ 4115873 h 6858000"/>
              <a:gd name="connsiteX87" fmla="*/ 378846 w 6572708"/>
              <a:gd name="connsiteY87" fmla="*/ 4082551 h 6858000"/>
              <a:gd name="connsiteX88" fmla="*/ 368001 w 6572708"/>
              <a:gd name="connsiteY88" fmla="*/ 3968090 h 6858000"/>
              <a:gd name="connsiteX89" fmla="*/ 372661 w 6572708"/>
              <a:gd name="connsiteY89" fmla="*/ 3881355 h 6858000"/>
              <a:gd name="connsiteX90" fmla="*/ 379210 w 6572708"/>
              <a:gd name="connsiteY90" fmla="*/ 3850569 h 6858000"/>
              <a:gd name="connsiteX91" fmla="*/ 389880 w 6572708"/>
              <a:gd name="connsiteY91" fmla="*/ 3798988 h 6858000"/>
              <a:gd name="connsiteX92" fmla="*/ 409909 w 6572708"/>
              <a:gd name="connsiteY92" fmla="*/ 3760424 h 6858000"/>
              <a:gd name="connsiteX93" fmla="*/ 414051 w 6572708"/>
              <a:gd name="connsiteY93" fmla="*/ 3717298 h 6858000"/>
              <a:gd name="connsiteX94" fmla="*/ 399424 w 6572708"/>
              <a:gd name="connsiteY94" fmla="*/ 3707291 h 6858000"/>
              <a:gd name="connsiteX95" fmla="*/ 394460 w 6572708"/>
              <a:gd name="connsiteY95" fmla="*/ 3673415 h 6858000"/>
              <a:gd name="connsiteX96" fmla="*/ 408918 w 6572708"/>
              <a:gd name="connsiteY96" fmla="*/ 3661155 h 6858000"/>
              <a:gd name="connsiteX97" fmla="*/ 425028 w 6572708"/>
              <a:gd name="connsiteY97" fmla="*/ 3591166 h 6858000"/>
              <a:gd name="connsiteX98" fmla="*/ 430292 w 6572708"/>
              <a:gd name="connsiteY98" fmla="*/ 3550801 h 6858000"/>
              <a:gd name="connsiteX99" fmla="*/ 437149 w 6572708"/>
              <a:gd name="connsiteY99" fmla="*/ 3497399 h 6858000"/>
              <a:gd name="connsiteX100" fmla="*/ 442017 w 6572708"/>
              <a:gd name="connsiteY100" fmla="*/ 3474143 h 6858000"/>
              <a:gd name="connsiteX101" fmla="*/ 437175 w 6572708"/>
              <a:gd name="connsiteY101" fmla="*/ 3463057 h 6858000"/>
              <a:gd name="connsiteX102" fmla="*/ 438483 w 6572708"/>
              <a:gd name="connsiteY102" fmla="*/ 3457563 h 6858000"/>
              <a:gd name="connsiteX103" fmla="*/ 438642 w 6572708"/>
              <a:gd name="connsiteY103" fmla="*/ 3439053 h 6858000"/>
              <a:gd name="connsiteX104" fmla="*/ 439678 w 6572708"/>
              <a:gd name="connsiteY104" fmla="*/ 3428537 h 6858000"/>
              <a:gd name="connsiteX105" fmla="*/ 440437 w 6572708"/>
              <a:gd name="connsiteY105" fmla="*/ 3424381 h 6858000"/>
              <a:gd name="connsiteX106" fmla="*/ 448781 w 6572708"/>
              <a:gd name="connsiteY106" fmla="*/ 3416042 h 6858000"/>
              <a:gd name="connsiteX107" fmla="*/ 448765 w 6572708"/>
              <a:gd name="connsiteY107" fmla="*/ 3414504 h 6858000"/>
              <a:gd name="connsiteX108" fmla="*/ 447134 w 6572708"/>
              <a:gd name="connsiteY108" fmla="*/ 3403498 h 6858000"/>
              <a:gd name="connsiteX109" fmla="*/ 452387 w 6572708"/>
              <a:gd name="connsiteY109" fmla="*/ 3396070 h 6858000"/>
              <a:gd name="connsiteX110" fmla="*/ 453996 w 6572708"/>
              <a:gd name="connsiteY110" fmla="*/ 3389553 h 6858000"/>
              <a:gd name="connsiteX111" fmla="*/ 450265 w 6572708"/>
              <a:gd name="connsiteY111" fmla="*/ 3387098 h 6858000"/>
              <a:gd name="connsiteX112" fmla="*/ 445137 w 6572708"/>
              <a:gd name="connsiteY112" fmla="*/ 3375655 h 6858000"/>
              <a:gd name="connsiteX113" fmla="*/ 453359 w 6572708"/>
              <a:gd name="connsiteY113" fmla="*/ 3367050 h 6858000"/>
              <a:gd name="connsiteX114" fmla="*/ 459842 w 6572708"/>
              <a:gd name="connsiteY114" fmla="*/ 3348005 h 6858000"/>
              <a:gd name="connsiteX115" fmla="*/ 459268 w 6572708"/>
              <a:gd name="connsiteY115" fmla="*/ 3342546 h 6858000"/>
              <a:gd name="connsiteX116" fmla="*/ 470590 w 6572708"/>
              <a:gd name="connsiteY116" fmla="*/ 3324958 h 6858000"/>
              <a:gd name="connsiteX117" fmla="*/ 468579 w 6572708"/>
              <a:gd name="connsiteY117" fmla="*/ 3306990 h 6858000"/>
              <a:gd name="connsiteX118" fmla="*/ 480123 w 6572708"/>
              <a:gd name="connsiteY118" fmla="*/ 3295094 h 6858000"/>
              <a:gd name="connsiteX119" fmla="*/ 482298 w 6572708"/>
              <a:gd name="connsiteY119" fmla="*/ 3293541 h 6858000"/>
              <a:gd name="connsiteX120" fmla="*/ 489102 w 6572708"/>
              <a:gd name="connsiteY120" fmla="*/ 3262198 h 6858000"/>
              <a:gd name="connsiteX121" fmla="*/ 497561 w 6572708"/>
              <a:gd name="connsiteY121" fmla="*/ 3253284 h 6858000"/>
              <a:gd name="connsiteX122" fmla="*/ 522157 w 6572708"/>
              <a:gd name="connsiteY122" fmla="*/ 3192563 h 6858000"/>
              <a:gd name="connsiteX123" fmla="*/ 529302 w 6572708"/>
              <a:gd name="connsiteY123" fmla="*/ 3175520 h 6858000"/>
              <a:gd name="connsiteX124" fmla="*/ 528284 w 6572708"/>
              <a:gd name="connsiteY124" fmla="*/ 3160058 h 6858000"/>
              <a:gd name="connsiteX125" fmla="*/ 521806 w 6572708"/>
              <a:gd name="connsiteY125" fmla="*/ 3155764 h 6858000"/>
              <a:gd name="connsiteX126" fmla="*/ 524589 w 6572708"/>
              <a:gd name="connsiteY126" fmla="*/ 3146261 h 6858000"/>
              <a:gd name="connsiteX127" fmla="*/ 523832 w 6572708"/>
              <a:gd name="connsiteY127" fmla="*/ 3143561 h 6858000"/>
              <a:gd name="connsiteX128" fmla="*/ 520994 w 6572708"/>
              <a:gd name="connsiteY128" fmla="*/ 3128263 h 6858000"/>
              <a:gd name="connsiteX129" fmla="*/ 552091 w 6572708"/>
              <a:gd name="connsiteY129" fmla="*/ 3099818 h 6858000"/>
              <a:gd name="connsiteX130" fmla="*/ 618216 w 6572708"/>
              <a:gd name="connsiteY130" fmla="*/ 2895965 h 6858000"/>
              <a:gd name="connsiteX131" fmla="*/ 724973 w 6572708"/>
              <a:gd name="connsiteY131" fmla="*/ 2755713 h 6858000"/>
              <a:gd name="connsiteX132" fmla="*/ 765538 w 6572708"/>
              <a:gd name="connsiteY132" fmla="*/ 2648081 h 6858000"/>
              <a:gd name="connsiteX133" fmla="*/ 780267 w 6572708"/>
              <a:gd name="connsiteY133" fmla="*/ 2641879 h 6858000"/>
              <a:gd name="connsiteX134" fmla="*/ 790836 w 6572708"/>
              <a:gd name="connsiteY134" fmla="*/ 2632919 h 6858000"/>
              <a:gd name="connsiteX135" fmla="*/ 790328 w 6572708"/>
              <a:gd name="connsiteY135" fmla="*/ 2631229 h 6858000"/>
              <a:gd name="connsiteX136" fmla="*/ 797257 w 6572708"/>
              <a:gd name="connsiteY136" fmla="*/ 2619054 h 6858000"/>
              <a:gd name="connsiteX137" fmla="*/ 802383 w 6572708"/>
              <a:gd name="connsiteY137" fmla="*/ 2617568 h 6858000"/>
              <a:gd name="connsiteX138" fmla="*/ 808267 w 6572708"/>
              <a:gd name="connsiteY138" fmla="*/ 2609586 h 6858000"/>
              <a:gd name="connsiteX139" fmla="*/ 822908 w 6572708"/>
              <a:gd name="connsiteY139" fmla="*/ 2594856 h 6858000"/>
              <a:gd name="connsiteX140" fmla="*/ 822791 w 6572708"/>
              <a:gd name="connsiteY140" fmla="*/ 2591164 h 6858000"/>
              <a:gd name="connsiteX141" fmla="*/ 840423 w 6572708"/>
              <a:gd name="connsiteY141" fmla="*/ 2567492 h 6858000"/>
              <a:gd name="connsiteX142" fmla="*/ 839313 w 6572708"/>
              <a:gd name="connsiteY142" fmla="*/ 2566722 h 6858000"/>
              <a:gd name="connsiteX143" fmla="*/ 838361 w 6572708"/>
              <a:gd name="connsiteY143" fmla="*/ 2558109 h 6858000"/>
              <a:gd name="connsiteX144" fmla="*/ 839637 w 6572708"/>
              <a:gd name="connsiteY144" fmla="*/ 2542662 h 6858000"/>
              <a:gd name="connsiteX145" fmla="*/ 825800 w 6572708"/>
              <a:gd name="connsiteY145" fmla="*/ 2501548 h 6858000"/>
              <a:gd name="connsiteX146" fmla="*/ 844035 w 6572708"/>
              <a:gd name="connsiteY146" fmla="*/ 2476819 h 6858000"/>
              <a:gd name="connsiteX147" fmla="*/ 846972 w 6572708"/>
              <a:gd name="connsiteY147" fmla="*/ 2471590 h 6858000"/>
              <a:gd name="connsiteX148" fmla="*/ 846730 w 6572708"/>
              <a:gd name="connsiteY148" fmla="*/ 2471378 h 6858000"/>
              <a:gd name="connsiteX149" fmla="*/ 849228 w 6572708"/>
              <a:gd name="connsiteY149" fmla="*/ 2465654 h 6858000"/>
              <a:gd name="connsiteX150" fmla="*/ 852330 w 6572708"/>
              <a:gd name="connsiteY150" fmla="*/ 2462052 h 6858000"/>
              <a:gd name="connsiteX151" fmla="*/ 858029 w 6572708"/>
              <a:gd name="connsiteY151" fmla="*/ 2451906 h 6858000"/>
              <a:gd name="connsiteX152" fmla="*/ 857986 w 6572708"/>
              <a:gd name="connsiteY152" fmla="*/ 2447716 h 6858000"/>
              <a:gd name="connsiteX153" fmla="*/ 855075 w 6572708"/>
              <a:gd name="connsiteY153" fmla="*/ 2445047 h 6858000"/>
              <a:gd name="connsiteX154" fmla="*/ 856006 w 6572708"/>
              <a:gd name="connsiteY154" fmla="*/ 2444265 h 6858000"/>
              <a:gd name="connsiteX155" fmla="*/ 856444 w 6572708"/>
              <a:gd name="connsiteY155" fmla="*/ 2421759 h 6858000"/>
              <a:gd name="connsiteX156" fmla="*/ 868981 w 6572708"/>
              <a:gd name="connsiteY156" fmla="*/ 2375200 h 6858000"/>
              <a:gd name="connsiteX157" fmla="*/ 880811 w 6572708"/>
              <a:gd name="connsiteY157" fmla="*/ 2350147 h 6858000"/>
              <a:gd name="connsiteX158" fmla="*/ 908124 w 6572708"/>
              <a:gd name="connsiteY158" fmla="*/ 2279761 h 6858000"/>
              <a:gd name="connsiteX159" fmla="*/ 931678 w 6572708"/>
              <a:gd name="connsiteY159" fmla="*/ 2207772 h 6858000"/>
              <a:gd name="connsiteX160" fmla="*/ 921761 w 6572708"/>
              <a:gd name="connsiteY160" fmla="*/ 2164302 h 6858000"/>
              <a:gd name="connsiteX161" fmla="*/ 923058 w 6572708"/>
              <a:gd name="connsiteY161" fmla="*/ 2160162 h 6858000"/>
              <a:gd name="connsiteX162" fmla="*/ 931663 w 6572708"/>
              <a:gd name="connsiteY162" fmla="*/ 2151458 h 6858000"/>
              <a:gd name="connsiteX163" fmla="*/ 935730 w 6572708"/>
              <a:gd name="connsiteY163" fmla="*/ 2148616 h 6858000"/>
              <a:gd name="connsiteX164" fmla="*/ 939910 w 6572708"/>
              <a:gd name="connsiteY164" fmla="*/ 2143540 h 6858000"/>
              <a:gd name="connsiteX165" fmla="*/ 939746 w 6572708"/>
              <a:gd name="connsiteY165" fmla="*/ 2143278 h 6858000"/>
              <a:gd name="connsiteX166" fmla="*/ 944182 w 6572708"/>
              <a:gd name="connsiteY166" fmla="*/ 2138791 h 6858000"/>
              <a:gd name="connsiteX167" fmla="*/ 969240 w 6572708"/>
              <a:gd name="connsiteY167" fmla="*/ 2118565 h 6858000"/>
              <a:gd name="connsiteX168" fmla="*/ 969333 w 6572708"/>
              <a:gd name="connsiteY168" fmla="*/ 2074914 h 6858000"/>
              <a:gd name="connsiteX169" fmla="*/ 975462 w 6572708"/>
              <a:gd name="connsiteY169" fmla="*/ 2059981 h 6858000"/>
              <a:gd name="connsiteX170" fmla="*/ 977313 w 6572708"/>
              <a:gd name="connsiteY170" fmla="*/ 2051279 h 6858000"/>
              <a:gd name="connsiteX171" fmla="*/ 976512 w 6572708"/>
              <a:gd name="connsiteY171" fmla="*/ 2050269 h 6858000"/>
              <a:gd name="connsiteX172" fmla="*/ 1000665 w 6572708"/>
              <a:gd name="connsiteY172" fmla="*/ 2030946 h 6858000"/>
              <a:gd name="connsiteX173" fmla="*/ 1001735 w 6572708"/>
              <a:gd name="connsiteY173" fmla="*/ 2027284 h 6858000"/>
              <a:gd name="connsiteX174" fmla="*/ 1020214 w 6572708"/>
              <a:gd name="connsiteY174" fmla="*/ 2016095 h 6858000"/>
              <a:gd name="connsiteX175" fmla="*/ 1028302 w 6572708"/>
              <a:gd name="connsiteY175" fmla="*/ 2009567 h 6858000"/>
              <a:gd name="connsiteX176" fmla="*/ 1033598 w 6572708"/>
              <a:gd name="connsiteY176" fmla="*/ 2009267 h 6858000"/>
              <a:gd name="connsiteX177" fmla="*/ 1044008 w 6572708"/>
              <a:gd name="connsiteY177" fmla="*/ 1998844 h 6858000"/>
              <a:gd name="connsiteX178" fmla="*/ 1044069 w 6572708"/>
              <a:gd name="connsiteY178" fmla="*/ 1997063 h 6858000"/>
              <a:gd name="connsiteX179" fmla="*/ 1056878 w 6572708"/>
              <a:gd name="connsiteY179" fmla="*/ 1990634 h 6858000"/>
              <a:gd name="connsiteX180" fmla="*/ 1072722 w 6572708"/>
              <a:gd name="connsiteY180" fmla="*/ 1987868 h 6858000"/>
              <a:gd name="connsiteX181" fmla="*/ 1145252 w 6572708"/>
              <a:gd name="connsiteY181" fmla="*/ 1891028 h 6858000"/>
              <a:gd name="connsiteX182" fmla="*/ 1226890 w 6572708"/>
              <a:gd name="connsiteY182" fmla="*/ 1845992 h 6858000"/>
              <a:gd name="connsiteX183" fmla="*/ 1323685 w 6572708"/>
              <a:gd name="connsiteY183" fmla="*/ 1758717 h 6858000"/>
              <a:gd name="connsiteX184" fmla="*/ 1398273 w 6572708"/>
              <a:gd name="connsiteY184" fmla="*/ 1627389 h 6858000"/>
              <a:gd name="connsiteX185" fmla="*/ 1417786 w 6572708"/>
              <a:gd name="connsiteY185" fmla="*/ 1591233 h 6858000"/>
              <a:gd name="connsiteX186" fmla="*/ 1456144 w 6572708"/>
              <a:gd name="connsiteY186" fmla="*/ 1570271 h 6858000"/>
              <a:gd name="connsiteX187" fmla="*/ 1458351 w 6572708"/>
              <a:gd name="connsiteY187" fmla="*/ 1554550 h 6858000"/>
              <a:gd name="connsiteX188" fmla="*/ 1458500 w 6572708"/>
              <a:gd name="connsiteY188" fmla="*/ 1551719 h 6858000"/>
              <a:gd name="connsiteX189" fmla="*/ 1464150 w 6572708"/>
              <a:gd name="connsiteY189" fmla="*/ 1542986 h 6858000"/>
              <a:gd name="connsiteX190" fmla="*/ 1459426 w 6572708"/>
              <a:gd name="connsiteY190" fmla="*/ 1537283 h 6858000"/>
              <a:gd name="connsiteX191" fmla="*/ 1463401 w 6572708"/>
              <a:gd name="connsiteY191" fmla="*/ 1521818 h 6858000"/>
              <a:gd name="connsiteX192" fmla="*/ 1475565 w 6572708"/>
              <a:gd name="connsiteY192" fmla="*/ 1506648 h 6858000"/>
              <a:gd name="connsiteX193" fmla="*/ 1540362 w 6572708"/>
              <a:gd name="connsiteY193" fmla="*/ 1438265 h 6858000"/>
              <a:gd name="connsiteX194" fmla="*/ 1575141 w 6572708"/>
              <a:gd name="connsiteY194" fmla="*/ 1395238 h 6858000"/>
              <a:gd name="connsiteX195" fmla="*/ 1582090 w 6572708"/>
              <a:gd name="connsiteY195" fmla="*/ 1375575 h 6858000"/>
              <a:gd name="connsiteX196" fmla="*/ 1596005 w 6572708"/>
              <a:gd name="connsiteY196" fmla="*/ 1350347 h 6858000"/>
              <a:gd name="connsiteX197" fmla="*/ 1615711 w 6572708"/>
              <a:gd name="connsiteY197" fmla="*/ 1303251 h 6858000"/>
              <a:gd name="connsiteX198" fmla="*/ 1650622 w 6572708"/>
              <a:gd name="connsiteY198" fmla="*/ 1244447 h 6858000"/>
              <a:gd name="connsiteX199" fmla="*/ 1702792 w 6572708"/>
              <a:gd name="connsiteY199" fmla="*/ 1215797 h 6858000"/>
              <a:gd name="connsiteX200" fmla="*/ 1700885 w 6572708"/>
              <a:gd name="connsiteY200" fmla="*/ 1209814 h 6858000"/>
              <a:gd name="connsiteX201" fmla="*/ 1723848 w 6572708"/>
              <a:gd name="connsiteY201" fmla="*/ 1183123 h 6858000"/>
              <a:gd name="connsiteX202" fmla="*/ 1759968 w 6572708"/>
              <a:gd name="connsiteY202" fmla="*/ 1166871 h 6858000"/>
              <a:gd name="connsiteX203" fmla="*/ 1767742 w 6572708"/>
              <a:gd name="connsiteY203" fmla="*/ 1158484 h 6858000"/>
              <a:gd name="connsiteX204" fmla="*/ 1773870 w 6572708"/>
              <a:gd name="connsiteY204" fmla="*/ 1125979 h 6858000"/>
              <a:gd name="connsiteX205" fmla="*/ 1767392 w 6572708"/>
              <a:gd name="connsiteY205" fmla="*/ 1121685 h 6858000"/>
              <a:gd name="connsiteX206" fmla="*/ 1770175 w 6572708"/>
              <a:gd name="connsiteY206" fmla="*/ 1112182 h 6858000"/>
              <a:gd name="connsiteX207" fmla="*/ 1769418 w 6572708"/>
              <a:gd name="connsiteY207" fmla="*/ 1109483 h 6858000"/>
              <a:gd name="connsiteX208" fmla="*/ 1766580 w 6572708"/>
              <a:gd name="connsiteY208" fmla="*/ 1094184 h 6858000"/>
              <a:gd name="connsiteX209" fmla="*/ 1797677 w 6572708"/>
              <a:gd name="connsiteY209" fmla="*/ 1065740 h 6858000"/>
              <a:gd name="connsiteX210" fmla="*/ 1805371 w 6572708"/>
              <a:gd name="connsiteY210" fmla="*/ 1027273 h 6858000"/>
              <a:gd name="connsiteX211" fmla="*/ 1882128 w 6572708"/>
              <a:gd name="connsiteY211" fmla="*/ 887059 h 6858000"/>
              <a:gd name="connsiteX212" fmla="*/ 1922110 w 6572708"/>
              <a:gd name="connsiteY212" fmla="*/ 824781 h 6858000"/>
              <a:gd name="connsiteX213" fmla="*/ 1970558 w 6572708"/>
              <a:gd name="connsiteY213" fmla="*/ 721635 h 6858000"/>
              <a:gd name="connsiteX214" fmla="*/ 1974257 w 6572708"/>
              <a:gd name="connsiteY214" fmla="*/ 713733 h 6858000"/>
              <a:gd name="connsiteX215" fmla="*/ 1971701 w 6572708"/>
              <a:gd name="connsiteY215" fmla="*/ 704563 h 6858000"/>
              <a:gd name="connsiteX216" fmla="*/ 1966819 w 6572708"/>
              <a:gd name="connsiteY216" fmla="*/ 628924 h 6858000"/>
              <a:gd name="connsiteX217" fmla="*/ 1956004 w 6572708"/>
              <a:gd name="connsiteY217" fmla="*/ 621102 h 6858000"/>
              <a:gd name="connsiteX218" fmla="*/ 1948613 w 6572708"/>
              <a:gd name="connsiteY218" fmla="*/ 609156 h 6858000"/>
              <a:gd name="connsiteX219" fmla="*/ 1949145 w 6572708"/>
              <a:gd name="connsiteY219" fmla="*/ 606753 h 6858000"/>
              <a:gd name="connsiteX220" fmla="*/ 1944819 w 6572708"/>
              <a:gd name="connsiteY220" fmla="*/ 590072 h 6858000"/>
              <a:gd name="connsiteX221" fmla="*/ 1941001 w 6572708"/>
              <a:gd name="connsiteY221" fmla="*/ 588296 h 6858000"/>
              <a:gd name="connsiteX222" fmla="*/ 1937134 w 6572708"/>
              <a:gd name="connsiteY222" fmla="*/ 577443 h 6858000"/>
              <a:gd name="connsiteX223" fmla="*/ 1927092 w 6572708"/>
              <a:gd name="connsiteY223" fmla="*/ 557642 h 6858000"/>
              <a:gd name="connsiteX224" fmla="*/ 1927484 w 6572708"/>
              <a:gd name="connsiteY224" fmla="*/ 552451 h 6858000"/>
              <a:gd name="connsiteX225" fmla="*/ 1915874 w 6572708"/>
              <a:gd name="connsiteY225" fmla="*/ 520271 h 6858000"/>
              <a:gd name="connsiteX226" fmla="*/ 1916793 w 6572708"/>
              <a:gd name="connsiteY226" fmla="*/ 519123 h 6858000"/>
              <a:gd name="connsiteX227" fmla="*/ 1918236 w 6572708"/>
              <a:gd name="connsiteY227" fmla="*/ 506970 h 6858000"/>
              <a:gd name="connsiteX228" fmla="*/ 1918529 w 6572708"/>
              <a:gd name="connsiteY228" fmla="*/ 485354 h 6858000"/>
              <a:gd name="connsiteX229" fmla="*/ 1932556 w 6572708"/>
              <a:gd name="connsiteY229" fmla="*/ 426779 h 6858000"/>
              <a:gd name="connsiteX230" fmla="*/ 1920572 w 6572708"/>
              <a:gd name="connsiteY230" fmla="*/ 393150 h 6858000"/>
              <a:gd name="connsiteX231" fmla="*/ 1918744 w 6572708"/>
              <a:gd name="connsiteY231" fmla="*/ 385981 h 6858000"/>
              <a:gd name="connsiteX232" fmla="*/ 1918949 w 6572708"/>
              <a:gd name="connsiteY232" fmla="*/ 385674 h 6858000"/>
              <a:gd name="connsiteX233" fmla="*/ 1917499 w 6572708"/>
              <a:gd name="connsiteY233" fmla="*/ 377782 h 6858000"/>
              <a:gd name="connsiteX234" fmla="*/ 1915412 w 6572708"/>
              <a:gd name="connsiteY234" fmla="*/ 372914 h 6858000"/>
              <a:gd name="connsiteX235" fmla="*/ 1911865 w 6572708"/>
              <a:gd name="connsiteY235" fmla="*/ 359009 h 6858000"/>
              <a:gd name="connsiteX236" fmla="*/ 1912244 w 6572708"/>
              <a:gd name="connsiteY236" fmla="*/ 353121 h 6858000"/>
              <a:gd name="connsiteX237" fmla="*/ 1933610 w 6572708"/>
              <a:gd name="connsiteY237" fmla="*/ 297387 h 6858000"/>
              <a:gd name="connsiteX238" fmla="*/ 1939454 w 6572708"/>
              <a:gd name="connsiteY238" fmla="*/ 194719 h 6858000"/>
              <a:gd name="connsiteX239" fmla="*/ 1942001 w 6572708"/>
              <a:gd name="connsiteY239" fmla="*/ 93227 h 6858000"/>
              <a:gd name="connsiteX240" fmla="*/ 1941351 w 6572708"/>
              <a:gd name="connsiteY240" fmla="*/ 56555 h 6858000"/>
              <a:gd name="connsiteX241" fmla="*/ 1950955 w 6572708"/>
              <a:gd name="connsiteY241" fmla="*/ 5312 h 6858000"/>
              <a:gd name="connsiteX242" fmla="*/ 1949546 w 6572708"/>
              <a:gd name="connsiteY242" fmla="*/ 0 h 6858000"/>
              <a:gd name="connsiteX0" fmla="*/ 1949546 w 6572708"/>
              <a:gd name="connsiteY0" fmla="*/ 0 h 6858000"/>
              <a:gd name="connsiteX1" fmla="*/ 3317827 w 6572708"/>
              <a:gd name="connsiteY1" fmla="*/ 0 h 6858000"/>
              <a:gd name="connsiteX2" fmla="*/ 3831783 w 6572708"/>
              <a:gd name="connsiteY2" fmla="*/ 0 h 6858000"/>
              <a:gd name="connsiteX3" fmla="*/ 4727719 w 6572708"/>
              <a:gd name="connsiteY3" fmla="*/ 0 h 6858000"/>
              <a:gd name="connsiteX4" fmla="*/ 6096000 w 6572708"/>
              <a:gd name="connsiteY4" fmla="*/ 0 h 6858000"/>
              <a:gd name="connsiteX5" fmla="*/ 6572708 w 6572708"/>
              <a:gd name="connsiteY5" fmla="*/ 0 h 6858000"/>
              <a:gd name="connsiteX6" fmla="*/ 6572708 w 6572708"/>
              <a:gd name="connsiteY6" fmla="*/ 6858000 h 6858000"/>
              <a:gd name="connsiteX7" fmla="*/ 6096000 w 6572708"/>
              <a:gd name="connsiteY7" fmla="*/ 6858000 h 6858000"/>
              <a:gd name="connsiteX8" fmla="*/ 4727719 w 6572708"/>
              <a:gd name="connsiteY8" fmla="*/ 6858000 h 6858000"/>
              <a:gd name="connsiteX9" fmla="*/ 0 w 6572708"/>
              <a:gd name="connsiteY9" fmla="*/ 6858000 h 6858000"/>
              <a:gd name="connsiteX10" fmla="*/ 9990 w 6572708"/>
              <a:gd name="connsiteY10" fmla="*/ 6815347 h 6858000"/>
              <a:gd name="connsiteX11" fmla="*/ 60759 w 6572708"/>
              <a:gd name="connsiteY11" fmla="*/ 6667761 h 6858000"/>
              <a:gd name="connsiteX12" fmla="*/ 44882 w 6572708"/>
              <a:gd name="connsiteY12" fmla="*/ 6635203 h 6858000"/>
              <a:gd name="connsiteX13" fmla="*/ 38884 w 6572708"/>
              <a:gd name="connsiteY13" fmla="*/ 6601215 h 6858000"/>
              <a:gd name="connsiteX14" fmla="*/ 24537 w 6572708"/>
              <a:gd name="connsiteY14" fmla="*/ 6599857 h 6858000"/>
              <a:gd name="connsiteX15" fmla="*/ 30487 w 6572708"/>
              <a:gd name="connsiteY15" fmla="*/ 6582849 h 6858000"/>
              <a:gd name="connsiteX16" fmla="*/ 30797 w 6572708"/>
              <a:gd name="connsiteY16" fmla="*/ 6536021 h 6858000"/>
              <a:gd name="connsiteX17" fmla="*/ 10629 w 6572708"/>
              <a:gd name="connsiteY17" fmla="*/ 6483343 h 6858000"/>
              <a:gd name="connsiteX18" fmla="*/ 16211 w 6572708"/>
              <a:gd name="connsiteY18" fmla="*/ 6402087 h 6858000"/>
              <a:gd name="connsiteX19" fmla="*/ 25932 w 6572708"/>
              <a:gd name="connsiteY19" fmla="*/ 6321765 h 6858000"/>
              <a:gd name="connsiteX20" fmla="*/ 31488 w 6572708"/>
              <a:gd name="connsiteY20" fmla="*/ 6292746 h 6858000"/>
              <a:gd name="connsiteX21" fmla="*/ 32413 w 6572708"/>
              <a:gd name="connsiteY21" fmla="*/ 6240744 h 6858000"/>
              <a:gd name="connsiteX22" fmla="*/ 34430 w 6572708"/>
              <a:gd name="connsiteY22" fmla="*/ 6206738 h 6858000"/>
              <a:gd name="connsiteX23" fmla="*/ 55689 w 6572708"/>
              <a:gd name="connsiteY23" fmla="*/ 6203389 h 6858000"/>
              <a:gd name="connsiteX24" fmla="*/ 63475 w 6572708"/>
              <a:gd name="connsiteY24" fmla="*/ 6172740 h 6858000"/>
              <a:gd name="connsiteX25" fmla="*/ 50070 w 6572708"/>
              <a:gd name="connsiteY25" fmla="*/ 6141398 h 6858000"/>
              <a:gd name="connsiteX26" fmla="*/ 52252 w 6572708"/>
              <a:gd name="connsiteY26" fmla="*/ 6103364 h 6858000"/>
              <a:gd name="connsiteX27" fmla="*/ 53329 w 6572708"/>
              <a:gd name="connsiteY27" fmla="*/ 6080619 h 6858000"/>
              <a:gd name="connsiteX28" fmla="*/ 149610 w 6572708"/>
              <a:gd name="connsiteY28" fmla="*/ 5918672 h 6858000"/>
              <a:gd name="connsiteX29" fmla="*/ 160505 w 6572708"/>
              <a:gd name="connsiteY29" fmla="*/ 5887690 h 6858000"/>
              <a:gd name="connsiteX30" fmla="*/ 156200 w 6572708"/>
              <a:gd name="connsiteY30" fmla="*/ 5882649 h 6858000"/>
              <a:gd name="connsiteX31" fmla="*/ 194213 w 6572708"/>
              <a:gd name="connsiteY31" fmla="*/ 5841953 h 6858000"/>
              <a:gd name="connsiteX32" fmla="*/ 203216 w 6572708"/>
              <a:gd name="connsiteY32" fmla="*/ 5777927 h 6858000"/>
              <a:gd name="connsiteX33" fmla="*/ 202536 w 6572708"/>
              <a:gd name="connsiteY33" fmla="*/ 5728879 h 6858000"/>
              <a:gd name="connsiteX34" fmla="*/ 205380 w 6572708"/>
              <a:gd name="connsiteY34" fmla="*/ 5701696 h 6858000"/>
              <a:gd name="connsiteX35" fmla="*/ 203870 w 6572708"/>
              <a:gd name="connsiteY35" fmla="*/ 5681563 h 6858000"/>
              <a:gd name="connsiteX36" fmla="*/ 219294 w 6572708"/>
              <a:gd name="connsiteY36" fmla="*/ 5632219 h 6858000"/>
              <a:gd name="connsiteX37" fmla="*/ 252910 w 6572708"/>
              <a:gd name="connsiteY37" fmla="*/ 5551224 h 6858000"/>
              <a:gd name="connsiteX38" fmla="*/ 258253 w 6572708"/>
              <a:gd name="connsiteY38" fmla="*/ 5533854 h 6858000"/>
              <a:gd name="connsiteX39" fmla="*/ 255640 w 6572708"/>
              <a:gd name="connsiteY39" fmla="*/ 5518422 h 6858000"/>
              <a:gd name="connsiteX40" fmla="*/ 248756 w 6572708"/>
              <a:gd name="connsiteY40" fmla="*/ 5514403 h 6858000"/>
              <a:gd name="connsiteX41" fmla="*/ 250538 w 6572708"/>
              <a:gd name="connsiteY41" fmla="*/ 5504771 h 6858000"/>
              <a:gd name="connsiteX42" fmla="*/ 249507 w 6572708"/>
              <a:gd name="connsiteY42" fmla="*/ 5502102 h 6858000"/>
              <a:gd name="connsiteX43" fmla="*/ 245101 w 6572708"/>
              <a:gd name="connsiteY43" fmla="*/ 5486913 h 6858000"/>
              <a:gd name="connsiteX44" fmla="*/ 273088 w 6572708"/>
              <a:gd name="connsiteY44" fmla="*/ 5457083 h 6858000"/>
              <a:gd name="connsiteX45" fmla="*/ 276759 w 6572708"/>
              <a:gd name="connsiteY45" fmla="*/ 5418245 h 6858000"/>
              <a:gd name="connsiteX46" fmla="*/ 314712 w 6572708"/>
              <a:gd name="connsiteY46" fmla="*/ 5305770 h 6858000"/>
              <a:gd name="connsiteX47" fmla="*/ 320056 w 6572708"/>
              <a:gd name="connsiteY47" fmla="*/ 5298784 h 6858000"/>
              <a:gd name="connsiteX48" fmla="*/ 320763 w 6572708"/>
              <a:gd name="connsiteY48" fmla="*/ 5282149 h 6858000"/>
              <a:gd name="connsiteX49" fmla="*/ 325879 w 6572708"/>
              <a:gd name="connsiteY49" fmla="*/ 5270957 h 6858000"/>
              <a:gd name="connsiteX50" fmla="*/ 318913 w 6572708"/>
              <a:gd name="connsiteY50" fmla="*/ 5268991 h 6858000"/>
              <a:gd name="connsiteX51" fmla="*/ 317275 w 6572708"/>
              <a:gd name="connsiteY51" fmla="*/ 5230130 h 6858000"/>
              <a:gd name="connsiteX52" fmla="*/ 329641 w 6572708"/>
              <a:gd name="connsiteY52" fmla="*/ 5216534 h 6858000"/>
              <a:gd name="connsiteX53" fmla="*/ 329088 w 6572708"/>
              <a:gd name="connsiteY53" fmla="*/ 5211732 h 6858000"/>
              <a:gd name="connsiteX54" fmla="*/ 331669 w 6572708"/>
              <a:gd name="connsiteY54" fmla="*/ 5058537 h 6858000"/>
              <a:gd name="connsiteX55" fmla="*/ 323855 w 6572708"/>
              <a:gd name="connsiteY55" fmla="*/ 4827737 h 6858000"/>
              <a:gd name="connsiteX56" fmla="*/ 333687 w 6572708"/>
              <a:gd name="connsiteY56" fmla="*/ 4774692 h 6858000"/>
              <a:gd name="connsiteX57" fmla="*/ 322637 w 6572708"/>
              <a:gd name="connsiteY57" fmla="*/ 4727427 h 6858000"/>
              <a:gd name="connsiteX58" fmla="*/ 330798 w 6572708"/>
              <a:gd name="connsiteY58" fmla="*/ 4708193 h 6858000"/>
              <a:gd name="connsiteX59" fmla="*/ 332420 w 6572708"/>
              <a:gd name="connsiteY59" fmla="*/ 4704882 h 6858000"/>
              <a:gd name="connsiteX60" fmla="*/ 334216 w 6572708"/>
              <a:gd name="connsiteY60" fmla="*/ 4691500 h 6858000"/>
              <a:gd name="connsiteX61" fmla="*/ 340601 w 6572708"/>
              <a:gd name="connsiteY61" fmla="*/ 4687895 h 6858000"/>
              <a:gd name="connsiteX62" fmla="*/ 347516 w 6572708"/>
              <a:gd name="connsiteY62" fmla="*/ 4667873 h 6858000"/>
              <a:gd name="connsiteX63" fmla="*/ 349175 w 6572708"/>
              <a:gd name="connsiteY63" fmla="*/ 4643189 h 6858000"/>
              <a:gd name="connsiteX64" fmla="*/ 350492 w 6572708"/>
              <a:gd name="connsiteY64" fmla="*/ 4525833 h 6858000"/>
              <a:gd name="connsiteX65" fmla="*/ 355031 w 6572708"/>
              <a:gd name="connsiteY65" fmla="*/ 4455649 h 6858000"/>
              <a:gd name="connsiteX66" fmla="*/ 362651 w 6572708"/>
              <a:gd name="connsiteY66" fmla="*/ 4429036 h 6858000"/>
              <a:gd name="connsiteX67" fmla="*/ 369327 w 6572708"/>
              <a:gd name="connsiteY67" fmla="*/ 4391840 h 6858000"/>
              <a:gd name="connsiteX68" fmla="*/ 371272 w 6572708"/>
              <a:gd name="connsiteY68" fmla="*/ 4358845 h 6858000"/>
              <a:gd name="connsiteX69" fmla="*/ 382342 w 6572708"/>
              <a:gd name="connsiteY69" fmla="*/ 4333764 h 6858000"/>
              <a:gd name="connsiteX70" fmla="*/ 381365 w 6572708"/>
              <a:gd name="connsiteY70" fmla="*/ 4331730 h 6858000"/>
              <a:gd name="connsiteX71" fmla="*/ 364244 w 6572708"/>
              <a:gd name="connsiteY71" fmla="*/ 4309700 h 6858000"/>
              <a:gd name="connsiteX72" fmla="*/ 363377 w 6572708"/>
              <a:gd name="connsiteY72" fmla="*/ 4285388 h 6858000"/>
              <a:gd name="connsiteX73" fmla="*/ 357697 w 6572708"/>
              <a:gd name="connsiteY73" fmla="*/ 4266169 h 6858000"/>
              <a:gd name="connsiteX74" fmla="*/ 356998 w 6572708"/>
              <a:gd name="connsiteY74" fmla="*/ 4247672 h 6858000"/>
              <a:gd name="connsiteX75" fmla="*/ 357549 w 6572708"/>
              <a:gd name="connsiteY75" fmla="*/ 4237120 h 6858000"/>
              <a:gd name="connsiteX76" fmla="*/ 358116 w 6572708"/>
              <a:gd name="connsiteY76" fmla="*/ 4232936 h 6858000"/>
              <a:gd name="connsiteX77" fmla="*/ 366243 w 6572708"/>
              <a:gd name="connsiteY77" fmla="*/ 4224051 h 6858000"/>
              <a:gd name="connsiteX78" fmla="*/ 363841 w 6572708"/>
              <a:gd name="connsiteY78" fmla="*/ 4211782 h 6858000"/>
              <a:gd name="connsiteX79" fmla="*/ 372159 w 6572708"/>
              <a:gd name="connsiteY79" fmla="*/ 4198810 h 6858000"/>
              <a:gd name="connsiteX80" fmla="*/ 366211 w 6572708"/>
              <a:gd name="connsiteY80" fmla="*/ 4195262 h 6858000"/>
              <a:gd name="connsiteX81" fmla="*/ 360561 w 6572708"/>
              <a:gd name="connsiteY81" fmla="*/ 4184054 h 6858000"/>
              <a:gd name="connsiteX82" fmla="*/ 373972 w 6572708"/>
              <a:gd name="connsiteY82" fmla="*/ 4155792 h 6858000"/>
              <a:gd name="connsiteX83" fmla="*/ 373150 w 6572708"/>
              <a:gd name="connsiteY83" fmla="*/ 4150364 h 6858000"/>
              <a:gd name="connsiteX84" fmla="*/ 383773 w 6572708"/>
              <a:gd name="connsiteY84" fmla="*/ 4132084 h 6858000"/>
              <a:gd name="connsiteX85" fmla="*/ 389140 w 6572708"/>
              <a:gd name="connsiteY85" fmla="*/ 4115873 h 6858000"/>
              <a:gd name="connsiteX86" fmla="*/ 378846 w 6572708"/>
              <a:gd name="connsiteY86" fmla="*/ 4082551 h 6858000"/>
              <a:gd name="connsiteX87" fmla="*/ 368001 w 6572708"/>
              <a:gd name="connsiteY87" fmla="*/ 3968090 h 6858000"/>
              <a:gd name="connsiteX88" fmla="*/ 372661 w 6572708"/>
              <a:gd name="connsiteY88" fmla="*/ 3881355 h 6858000"/>
              <a:gd name="connsiteX89" fmla="*/ 379210 w 6572708"/>
              <a:gd name="connsiteY89" fmla="*/ 3850569 h 6858000"/>
              <a:gd name="connsiteX90" fmla="*/ 389880 w 6572708"/>
              <a:gd name="connsiteY90" fmla="*/ 3798988 h 6858000"/>
              <a:gd name="connsiteX91" fmla="*/ 409909 w 6572708"/>
              <a:gd name="connsiteY91" fmla="*/ 3760424 h 6858000"/>
              <a:gd name="connsiteX92" fmla="*/ 414051 w 6572708"/>
              <a:gd name="connsiteY92" fmla="*/ 3717298 h 6858000"/>
              <a:gd name="connsiteX93" fmla="*/ 399424 w 6572708"/>
              <a:gd name="connsiteY93" fmla="*/ 3707291 h 6858000"/>
              <a:gd name="connsiteX94" fmla="*/ 394460 w 6572708"/>
              <a:gd name="connsiteY94" fmla="*/ 3673415 h 6858000"/>
              <a:gd name="connsiteX95" fmla="*/ 408918 w 6572708"/>
              <a:gd name="connsiteY95" fmla="*/ 3661155 h 6858000"/>
              <a:gd name="connsiteX96" fmla="*/ 425028 w 6572708"/>
              <a:gd name="connsiteY96" fmla="*/ 3591166 h 6858000"/>
              <a:gd name="connsiteX97" fmla="*/ 430292 w 6572708"/>
              <a:gd name="connsiteY97" fmla="*/ 3550801 h 6858000"/>
              <a:gd name="connsiteX98" fmla="*/ 437149 w 6572708"/>
              <a:gd name="connsiteY98" fmla="*/ 3497399 h 6858000"/>
              <a:gd name="connsiteX99" fmla="*/ 442017 w 6572708"/>
              <a:gd name="connsiteY99" fmla="*/ 3474143 h 6858000"/>
              <a:gd name="connsiteX100" fmla="*/ 437175 w 6572708"/>
              <a:gd name="connsiteY100" fmla="*/ 3463057 h 6858000"/>
              <a:gd name="connsiteX101" fmla="*/ 438483 w 6572708"/>
              <a:gd name="connsiteY101" fmla="*/ 3457563 h 6858000"/>
              <a:gd name="connsiteX102" fmla="*/ 438642 w 6572708"/>
              <a:gd name="connsiteY102" fmla="*/ 3439053 h 6858000"/>
              <a:gd name="connsiteX103" fmla="*/ 439678 w 6572708"/>
              <a:gd name="connsiteY103" fmla="*/ 3428537 h 6858000"/>
              <a:gd name="connsiteX104" fmla="*/ 440437 w 6572708"/>
              <a:gd name="connsiteY104" fmla="*/ 3424381 h 6858000"/>
              <a:gd name="connsiteX105" fmla="*/ 448781 w 6572708"/>
              <a:gd name="connsiteY105" fmla="*/ 3416042 h 6858000"/>
              <a:gd name="connsiteX106" fmla="*/ 448765 w 6572708"/>
              <a:gd name="connsiteY106" fmla="*/ 3414504 h 6858000"/>
              <a:gd name="connsiteX107" fmla="*/ 447134 w 6572708"/>
              <a:gd name="connsiteY107" fmla="*/ 3403498 h 6858000"/>
              <a:gd name="connsiteX108" fmla="*/ 452387 w 6572708"/>
              <a:gd name="connsiteY108" fmla="*/ 3396070 h 6858000"/>
              <a:gd name="connsiteX109" fmla="*/ 453996 w 6572708"/>
              <a:gd name="connsiteY109" fmla="*/ 3389553 h 6858000"/>
              <a:gd name="connsiteX110" fmla="*/ 450265 w 6572708"/>
              <a:gd name="connsiteY110" fmla="*/ 3387098 h 6858000"/>
              <a:gd name="connsiteX111" fmla="*/ 445137 w 6572708"/>
              <a:gd name="connsiteY111" fmla="*/ 3375655 h 6858000"/>
              <a:gd name="connsiteX112" fmla="*/ 453359 w 6572708"/>
              <a:gd name="connsiteY112" fmla="*/ 3367050 h 6858000"/>
              <a:gd name="connsiteX113" fmla="*/ 459842 w 6572708"/>
              <a:gd name="connsiteY113" fmla="*/ 3348005 h 6858000"/>
              <a:gd name="connsiteX114" fmla="*/ 459268 w 6572708"/>
              <a:gd name="connsiteY114" fmla="*/ 3342546 h 6858000"/>
              <a:gd name="connsiteX115" fmla="*/ 470590 w 6572708"/>
              <a:gd name="connsiteY115" fmla="*/ 3324958 h 6858000"/>
              <a:gd name="connsiteX116" fmla="*/ 468579 w 6572708"/>
              <a:gd name="connsiteY116" fmla="*/ 3306990 h 6858000"/>
              <a:gd name="connsiteX117" fmla="*/ 480123 w 6572708"/>
              <a:gd name="connsiteY117" fmla="*/ 3295094 h 6858000"/>
              <a:gd name="connsiteX118" fmla="*/ 482298 w 6572708"/>
              <a:gd name="connsiteY118" fmla="*/ 3293541 h 6858000"/>
              <a:gd name="connsiteX119" fmla="*/ 489102 w 6572708"/>
              <a:gd name="connsiteY119" fmla="*/ 3262198 h 6858000"/>
              <a:gd name="connsiteX120" fmla="*/ 497561 w 6572708"/>
              <a:gd name="connsiteY120" fmla="*/ 3253284 h 6858000"/>
              <a:gd name="connsiteX121" fmla="*/ 522157 w 6572708"/>
              <a:gd name="connsiteY121" fmla="*/ 3192563 h 6858000"/>
              <a:gd name="connsiteX122" fmla="*/ 529302 w 6572708"/>
              <a:gd name="connsiteY122" fmla="*/ 3175520 h 6858000"/>
              <a:gd name="connsiteX123" fmla="*/ 528284 w 6572708"/>
              <a:gd name="connsiteY123" fmla="*/ 3160058 h 6858000"/>
              <a:gd name="connsiteX124" fmla="*/ 521806 w 6572708"/>
              <a:gd name="connsiteY124" fmla="*/ 3155764 h 6858000"/>
              <a:gd name="connsiteX125" fmla="*/ 524589 w 6572708"/>
              <a:gd name="connsiteY125" fmla="*/ 3146261 h 6858000"/>
              <a:gd name="connsiteX126" fmla="*/ 523832 w 6572708"/>
              <a:gd name="connsiteY126" fmla="*/ 3143561 h 6858000"/>
              <a:gd name="connsiteX127" fmla="*/ 520994 w 6572708"/>
              <a:gd name="connsiteY127" fmla="*/ 3128263 h 6858000"/>
              <a:gd name="connsiteX128" fmla="*/ 552091 w 6572708"/>
              <a:gd name="connsiteY128" fmla="*/ 3099818 h 6858000"/>
              <a:gd name="connsiteX129" fmla="*/ 618216 w 6572708"/>
              <a:gd name="connsiteY129" fmla="*/ 2895965 h 6858000"/>
              <a:gd name="connsiteX130" fmla="*/ 724973 w 6572708"/>
              <a:gd name="connsiteY130" fmla="*/ 2755713 h 6858000"/>
              <a:gd name="connsiteX131" fmla="*/ 765538 w 6572708"/>
              <a:gd name="connsiteY131" fmla="*/ 2648081 h 6858000"/>
              <a:gd name="connsiteX132" fmla="*/ 780267 w 6572708"/>
              <a:gd name="connsiteY132" fmla="*/ 2641879 h 6858000"/>
              <a:gd name="connsiteX133" fmla="*/ 790836 w 6572708"/>
              <a:gd name="connsiteY133" fmla="*/ 2632919 h 6858000"/>
              <a:gd name="connsiteX134" fmla="*/ 790328 w 6572708"/>
              <a:gd name="connsiteY134" fmla="*/ 2631229 h 6858000"/>
              <a:gd name="connsiteX135" fmla="*/ 797257 w 6572708"/>
              <a:gd name="connsiteY135" fmla="*/ 2619054 h 6858000"/>
              <a:gd name="connsiteX136" fmla="*/ 802383 w 6572708"/>
              <a:gd name="connsiteY136" fmla="*/ 2617568 h 6858000"/>
              <a:gd name="connsiteX137" fmla="*/ 808267 w 6572708"/>
              <a:gd name="connsiteY137" fmla="*/ 2609586 h 6858000"/>
              <a:gd name="connsiteX138" fmla="*/ 822908 w 6572708"/>
              <a:gd name="connsiteY138" fmla="*/ 2594856 h 6858000"/>
              <a:gd name="connsiteX139" fmla="*/ 822791 w 6572708"/>
              <a:gd name="connsiteY139" fmla="*/ 2591164 h 6858000"/>
              <a:gd name="connsiteX140" fmla="*/ 840423 w 6572708"/>
              <a:gd name="connsiteY140" fmla="*/ 2567492 h 6858000"/>
              <a:gd name="connsiteX141" fmla="*/ 839313 w 6572708"/>
              <a:gd name="connsiteY141" fmla="*/ 2566722 h 6858000"/>
              <a:gd name="connsiteX142" fmla="*/ 838361 w 6572708"/>
              <a:gd name="connsiteY142" fmla="*/ 2558109 h 6858000"/>
              <a:gd name="connsiteX143" fmla="*/ 839637 w 6572708"/>
              <a:gd name="connsiteY143" fmla="*/ 2542662 h 6858000"/>
              <a:gd name="connsiteX144" fmla="*/ 825800 w 6572708"/>
              <a:gd name="connsiteY144" fmla="*/ 2501548 h 6858000"/>
              <a:gd name="connsiteX145" fmla="*/ 844035 w 6572708"/>
              <a:gd name="connsiteY145" fmla="*/ 2476819 h 6858000"/>
              <a:gd name="connsiteX146" fmla="*/ 846972 w 6572708"/>
              <a:gd name="connsiteY146" fmla="*/ 2471590 h 6858000"/>
              <a:gd name="connsiteX147" fmla="*/ 846730 w 6572708"/>
              <a:gd name="connsiteY147" fmla="*/ 2471378 h 6858000"/>
              <a:gd name="connsiteX148" fmla="*/ 849228 w 6572708"/>
              <a:gd name="connsiteY148" fmla="*/ 2465654 h 6858000"/>
              <a:gd name="connsiteX149" fmla="*/ 852330 w 6572708"/>
              <a:gd name="connsiteY149" fmla="*/ 2462052 h 6858000"/>
              <a:gd name="connsiteX150" fmla="*/ 858029 w 6572708"/>
              <a:gd name="connsiteY150" fmla="*/ 2451906 h 6858000"/>
              <a:gd name="connsiteX151" fmla="*/ 857986 w 6572708"/>
              <a:gd name="connsiteY151" fmla="*/ 2447716 h 6858000"/>
              <a:gd name="connsiteX152" fmla="*/ 855075 w 6572708"/>
              <a:gd name="connsiteY152" fmla="*/ 2445047 h 6858000"/>
              <a:gd name="connsiteX153" fmla="*/ 856006 w 6572708"/>
              <a:gd name="connsiteY153" fmla="*/ 2444265 h 6858000"/>
              <a:gd name="connsiteX154" fmla="*/ 856444 w 6572708"/>
              <a:gd name="connsiteY154" fmla="*/ 2421759 h 6858000"/>
              <a:gd name="connsiteX155" fmla="*/ 868981 w 6572708"/>
              <a:gd name="connsiteY155" fmla="*/ 2375200 h 6858000"/>
              <a:gd name="connsiteX156" fmla="*/ 880811 w 6572708"/>
              <a:gd name="connsiteY156" fmla="*/ 2350147 h 6858000"/>
              <a:gd name="connsiteX157" fmla="*/ 908124 w 6572708"/>
              <a:gd name="connsiteY157" fmla="*/ 2279761 h 6858000"/>
              <a:gd name="connsiteX158" fmla="*/ 931678 w 6572708"/>
              <a:gd name="connsiteY158" fmla="*/ 2207772 h 6858000"/>
              <a:gd name="connsiteX159" fmla="*/ 921761 w 6572708"/>
              <a:gd name="connsiteY159" fmla="*/ 2164302 h 6858000"/>
              <a:gd name="connsiteX160" fmla="*/ 923058 w 6572708"/>
              <a:gd name="connsiteY160" fmla="*/ 2160162 h 6858000"/>
              <a:gd name="connsiteX161" fmla="*/ 931663 w 6572708"/>
              <a:gd name="connsiteY161" fmla="*/ 2151458 h 6858000"/>
              <a:gd name="connsiteX162" fmla="*/ 935730 w 6572708"/>
              <a:gd name="connsiteY162" fmla="*/ 2148616 h 6858000"/>
              <a:gd name="connsiteX163" fmla="*/ 939910 w 6572708"/>
              <a:gd name="connsiteY163" fmla="*/ 2143540 h 6858000"/>
              <a:gd name="connsiteX164" fmla="*/ 939746 w 6572708"/>
              <a:gd name="connsiteY164" fmla="*/ 2143278 h 6858000"/>
              <a:gd name="connsiteX165" fmla="*/ 944182 w 6572708"/>
              <a:gd name="connsiteY165" fmla="*/ 2138791 h 6858000"/>
              <a:gd name="connsiteX166" fmla="*/ 969240 w 6572708"/>
              <a:gd name="connsiteY166" fmla="*/ 2118565 h 6858000"/>
              <a:gd name="connsiteX167" fmla="*/ 969333 w 6572708"/>
              <a:gd name="connsiteY167" fmla="*/ 2074914 h 6858000"/>
              <a:gd name="connsiteX168" fmla="*/ 975462 w 6572708"/>
              <a:gd name="connsiteY168" fmla="*/ 2059981 h 6858000"/>
              <a:gd name="connsiteX169" fmla="*/ 977313 w 6572708"/>
              <a:gd name="connsiteY169" fmla="*/ 2051279 h 6858000"/>
              <a:gd name="connsiteX170" fmla="*/ 976512 w 6572708"/>
              <a:gd name="connsiteY170" fmla="*/ 2050269 h 6858000"/>
              <a:gd name="connsiteX171" fmla="*/ 1000665 w 6572708"/>
              <a:gd name="connsiteY171" fmla="*/ 2030946 h 6858000"/>
              <a:gd name="connsiteX172" fmla="*/ 1001735 w 6572708"/>
              <a:gd name="connsiteY172" fmla="*/ 2027284 h 6858000"/>
              <a:gd name="connsiteX173" fmla="*/ 1020214 w 6572708"/>
              <a:gd name="connsiteY173" fmla="*/ 2016095 h 6858000"/>
              <a:gd name="connsiteX174" fmla="*/ 1028302 w 6572708"/>
              <a:gd name="connsiteY174" fmla="*/ 2009567 h 6858000"/>
              <a:gd name="connsiteX175" fmla="*/ 1033598 w 6572708"/>
              <a:gd name="connsiteY175" fmla="*/ 2009267 h 6858000"/>
              <a:gd name="connsiteX176" fmla="*/ 1044008 w 6572708"/>
              <a:gd name="connsiteY176" fmla="*/ 1998844 h 6858000"/>
              <a:gd name="connsiteX177" fmla="*/ 1044069 w 6572708"/>
              <a:gd name="connsiteY177" fmla="*/ 1997063 h 6858000"/>
              <a:gd name="connsiteX178" fmla="*/ 1056878 w 6572708"/>
              <a:gd name="connsiteY178" fmla="*/ 1990634 h 6858000"/>
              <a:gd name="connsiteX179" fmla="*/ 1072722 w 6572708"/>
              <a:gd name="connsiteY179" fmla="*/ 1987868 h 6858000"/>
              <a:gd name="connsiteX180" fmla="*/ 1145252 w 6572708"/>
              <a:gd name="connsiteY180" fmla="*/ 1891028 h 6858000"/>
              <a:gd name="connsiteX181" fmla="*/ 1226890 w 6572708"/>
              <a:gd name="connsiteY181" fmla="*/ 1845992 h 6858000"/>
              <a:gd name="connsiteX182" fmla="*/ 1323685 w 6572708"/>
              <a:gd name="connsiteY182" fmla="*/ 1758717 h 6858000"/>
              <a:gd name="connsiteX183" fmla="*/ 1398273 w 6572708"/>
              <a:gd name="connsiteY183" fmla="*/ 1627389 h 6858000"/>
              <a:gd name="connsiteX184" fmla="*/ 1417786 w 6572708"/>
              <a:gd name="connsiteY184" fmla="*/ 1591233 h 6858000"/>
              <a:gd name="connsiteX185" fmla="*/ 1456144 w 6572708"/>
              <a:gd name="connsiteY185" fmla="*/ 1570271 h 6858000"/>
              <a:gd name="connsiteX186" fmla="*/ 1458351 w 6572708"/>
              <a:gd name="connsiteY186" fmla="*/ 1554550 h 6858000"/>
              <a:gd name="connsiteX187" fmla="*/ 1458500 w 6572708"/>
              <a:gd name="connsiteY187" fmla="*/ 1551719 h 6858000"/>
              <a:gd name="connsiteX188" fmla="*/ 1464150 w 6572708"/>
              <a:gd name="connsiteY188" fmla="*/ 1542986 h 6858000"/>
              <a:gd name="connsiteX189" fmla="*/ 1459426 w 6572708"/>
              <a:gd name="connsiteY189" fmla="*/ 1537283 h 6858000"/>
              <a:gd name="connsiteX190" fmla="*/ 1463401 w 6572708"/>
              <a:gd name="connsiteY190" fmla="*/ 1521818 h 6858000"/>
              <a:gd name="connsiteX191" fmla="*/ 1475565 w 6572708"/>
              <a:gd name="connsiteY191" fmla="*/ 1506648 h 6858000"/>
              <a:gd name="connsiteX192" fmla="*/ 1540362 w 6572708"/>
              <a:gd name="connsiteY192" fmla="*/ 1438265 h 6858000"/>
              <a:gd name="connsiteX193" fmla="*/ 1575141 w 6572708"/>
              <a:gd name="connsiteY193" fmla="*/ 1395238 h 6858000"/>
              <a:gd name="connsiteX194" fmla="*/ 1582090 w 6572708"/>
              <a:gd name="connsiteY194" fmla="*/ 1375575 h 6858000"/>
              <a:gd name="connsiteX195" fmla="*/ 1596005 w 6572708"/>
              <a:gd name="connsiteY195" fmla="*/ 1350347 h 6858000"/>
              <a:gd name="connsiteX196" fmla="*/ 1615711 w 6572708"/>
              <a:gd name="connsiteY196" fmla="*/ 1303251 h 6858000"/>
              <a:gd name="connsiteX197" fmla="*/ 1650622 w 6572708"/>
              <a:gd name="connsiteY197" fmla="*/ 1244447 h 6858000"/>
              <a:gd name="connsiteX198" fmla="*/ 1702792 w 6572708"/>
              <a:gd name="connsiteY198" fmla="*/ 1215797 h 6858000"/>
              <a:gd name="connsiteX199" fmla="*/ 1700885 w 6572708"/>
              <a:gd name="connsiteY199" fmla="*/ 1209814 h 6858000"/>
              <a:gd name="connsiteX200" fmla="*/ 1723848 w 6572708"/>
              <a:gd name="connsiteY200" fmla="*/ 1183123 h 6858000"/>
              <a:gd name="connsiteX201" fmla="*/ 1759968 w 6572708"/>
              <a:gd name="connsiteY201" fmla="*/ 1166871 h 6858000"/>
              <a:gd name="connsiteX202" fmla="*/ 1767742 w 6572708"/>
              <a:gd name="connsiteY202" fmla="*/ 1158484 h 6858000"/>
              <a:gd name="connsiteX203" fmla="*/ 1773870 w 6572708"/>
              <a:gd name="connsiteY203" fmla="*/ 1125979 h 6858000"/>
              <a:gd name="connsiteX204" fmla="*/ 1767392 w 6572708"/>
              <a:gd name="connsiteY204" fmla="*/ 1121685 h 6858000"/>
              <a:gd name="connsiteX205" fmla="*/ 1770175 w 6572708"/>
              <a:gd name="connsiteY205" fmla="*/ 1112182 h 6858000"/>
              <a:gd name="connsiteX206" fmla="*/ 1769418 w 6572708"/>
              <a:gd name="connsiteY206" fmla="*/ 1109483 h 6858000"/>
              <a:gd name="connsiteX207" fmla="*/ 1766580 w 6572708"/>
              <a:gd name="connsiteY207" fmla="*/ 1094184 h 6858000"/>
              <a:gd name="connsiteX208" fmla="*/ 1797677 w 6572708"/>
              <a:gd name="connsiteY208" fmla="*/ 1065740 h 6858000"/>
              <a:gd name="connsiteX209" fmla="*/ 1805371 w 6572708"/>
              <a:gd name="connsiteY209" fmla="*/ 1027273 h 6858000"/>
              <a:gd name="connsiteX210" fmla="*/ 1882128 w 6572708"/>
              <a:gd name="connsiteY210" fmla="*/ 887059 h 6858000"/>
              <a:gd name="connsiteX211" fmla="*/ 1922110 w 6572708"/>
              <a:gd name="connsiteY211" fmla="*/ 824781 h 6858000"/>
              <a:gd name="connsiteX212" fmla="*/ 1970558 w 6572708"/>
              <a:gd name="connsiteY212" fmla="*/ 721635 h 6858000"/>
              <a:gd name="connsiteX213" fmla="*/ 1974257 w 6572708"/>
              <a:gd name="connsiteY213" fmla="*/ 713733 h 6858000"/>
              <a:gd name="connsiteX214" fmla="*/ 1971701 w 6572708"/>
              <a:gd name="connsiteY214" fmla="*/ 704563 h 6858000"/>
              <a:gd name="connsiteX215" fmla="*/ 1966819 w 6572708"/>
              <a:gd name="connsiteY215" fmla="*/ 628924 h 6858000"/>
              <a:gd name="connsiteX216" fmla="*/ 1956004 w 6572708"/>
              <a:gd name="connsiteY216" fmla="*/ 621102 h 6858000"/>
              <a:gd name="connsiteX217" fmla="*/ 1948613 w 6572708"/>
              <a:gd name="connsiteY217" fmla="*/ 609156 h 6858000"/>
              <a:gd name="connsiteX218" fmla="*/ 1949145 w 6572708"/>
              <a:gd name="connsiteY218" fmla="*/ 606753 h 6858000"/>
              <a:gd name="connsiteX219" fmla="*/ 1944819 w 6572708"/>
              <a:gd name="connsiteY219" fmla="*/ 590072 h 6858000"/>
              <a:gd name="connsiteX220" fmla="*/ 1941001 w 6572708"/>
              <a:gd name="connsiteY220" fmla="*/ 588296 h 6858000"/>
              <a:gd name="connsiteX221" fmla="*/ 1937134 w 6572708"/>
              <a:gd name="connsiteY221" fmla="*/ 577443 h 6858000"/>
              <a:gd name="connsiteX222" fmla="*/ 1927092 w 6572708"/>
              <a:gd name="connsiteY222" fmla="*/ 557642 h 6858000"/>
              <a:gd name="connsiteX223" fmla="*/ 1927484 w 6572708"/>
              <a:gd name="connsiteY223" fmla="*/ 552451 h 6858000"/>
              <a:gd name="connsiteX224" fmla="*/ 1915874 w 6572708"/>
              <a:gd name="connsiteY224" fmla="*/ 520271 h 6858000"/>
              <a:gd name="connsiteX225" fmla="*/ 1916793 w 6572708"/>
              <a:gd name="connsiteY225" fmla="*/ 519123 h 6858000"/>
              <a:gd name="connsiteX226" fmla="*/ 1918236 w 6572708"/>
              <a:gd name="connsiteY226" fmla="*/ 506970 h 6858000"/>
              <a:gd name="connsiteX227" fmla="*/ 1918529 w 6572708"/>
              <a:gd name="connsiteY227" fmla="*/ 485354 h 6858000"/>
              <a:gd name="connsiteX228" fmla="*/ 1932556 w 6572708"/>
              <a:gd name="connsiteY228" fmla="*/ 426779 h 6858000"/>
              <a:gd name="connsiteX229" fmla="*/ 1920572 w 6572708"/>
              <a:gd name="connsiteY229" fmla="*/ 393150 h 6858000"/>
              <a:gd name="connsiteX230" fmla="*/ 1918744 w 6572708"/>
              <a:gd name="connsiteY230" fmla="*/ 385981 h 6858000"/>
              <a:gd name="connsiteX231" fmla="*/ 1918949 w 6572708"/>
              <a:gd name="connsiteY231" fmla="*/ 385674 h 6858000"/>
              <a:gd name="connsiteX232" fmla="*/ 1917499 w 6572708"/>
              <a:gd name="connsiteY232" fmla="*/ 377782 h 6858000"/>
              <a:gd name="connsiteX233" fmla="*/ 1915412 w 6572708"/>
              <a:gd name="connsiteY233" fmla="*/ 372914 h 6858000"/>
              <a:gd name="connsiteX234" fmla="*/ 1911865 w 6572708"/>
              <a:gd name="connsiteY234" fmla="*/ 359009 h 6858000"/>
              <a:gd name="connsiteX235" fmla="*/ 1912244 w 6572708"/>
              <a:gd name="connsiteY235" fmla="*/ 353121 h 6858000"/>
              <a:gd name="connsiteX236" fmla="*/ 1933610 w 6572708"/>
              <a:gd name="connsiteY236" fmla="*/ 297387 h 6858000"/>
              <a:gd name="connsiteX237" fmla="*/ 1939454 w 6572708"/>
              <a:gd name="connsiteY237" fmla="*/ 194719 h 6858000"/>
              <a:gd name="connsiteX238" fmla="*/ 1942001 w 6572708"/>
              <a:gd name="connsiteY238" fmla="*/ 93227 h 6858000"/>
              <a:gd name="connsiteX239" fmla="*/ 1941351 w 6572708"/>
              <a:gd name="connsiteY239" fmla="*/ 56555 h 6858000"/>
              <a:gd name="connsiteX240" fmla="*/ 1950955 w 6572708"/>
              <a:gd name="connsiteY240" fmla="*/ 5312 h 6858000"/>
              <a:gd name="connsiteX241" fmla="*/ 1949546 w 6572708"/>
              <a:gd name="connsiteY241" fmla="*/ 0 h 6858000"/>
              <a:gd name="connsiteX0" fmla="*/ 1949546 w 6572708"/>
              <a:gd name="connsiteY0" fmla="*/ 0 h 6858000"/>
              <a:gd name="connsiteX1" fmla="*/ 3317827 w 6572708"/>
              <a:gd name="connsiteY1" fmla="*/ 0 h 6858000"/>
              <a:gd name="connsiteX2" fmla="*/ 3831783 w 6572708"/>
              <a:gd name="connsiteY2" fmla="*/ 0 h 6858000"/>
              <a:gd name="connsiteX3" fmla="*/ 4727719 w 6572708"/>
              <a:gd name="connsiteY3" fmla="*/ 0 h 6858000"/>
              <a:gd name="connsiteX4" fmla="*/ 6096000 w 6572708"/>
              <a:gd name="connsiteY4" fmla="*/ 0 h 6858000"/>
              <a:gd name="connsiteX5" fmla="*/ 6572708 w 6572708"/>
              <a:gd name="connsiteY5" fmla="*/ 0 h 6858000"/>
              <a:gd name="connsiteX6" fmla="*/ 6572708 w 6572708"/>
              <a:gd name="connsiteY6" fmla="*/ 6858000 h 6858000"/>
              <a:gd name="connsiteX7" fmla="*/ 6096000 w 6572708"/>
              <a:gd name="connsiteY7" fmla="*/ 6858000 h 6858000"/>
              <a:gd name="connsiteX8" fmla="*/ 0 w 6572708"/>
              <a:gd name="connsiteY8" fmla="*/ 6858000 h 6858000"/>
              <a:gd name="connsiteX9" fmla="*/ 9990 w 6572708"/>
              <a:gd name="connsiteY9" fmla="*/ 6815347 h 6858000"/>
              <a:gd name="connsiteX10" fmla="*/ 60759 w 6572708"/>
              <a:gd name="connsiteY10" fmla="*/ 6667761 h 6858000"/>
              <a:gd name="connsiteX11" fmla="*/ 44882 w 6572708"/>
              <a:gd name="connsiteY11" fmla="*/ 6635203 h 6858000"/>
              <a:gd name="connsiteX12" fmla="*/ 38884 w 6572708"/>
              <a:gd name="connsiteY12" fmla="*/ 6601215 h 6858000"/>
              <a:gd name="connsiteX13" fmla="*/ 24537 w 6572708"/>
              <a:gd name="connsiteY13" fmla="*/ 6599857 h 6858000"/>
              <a:gd name="connsiteX14" fmla="*/ 30487 w 6572708"/>
              <a:gd name="connsiteY14" fmla="*/ 6582849 h 6858000"/>
              <a:gd name="connsiteX15" fmla="*/ 30797 w 6572708"/>
              <a:gd name="connsiteY15" fmla="*/ 6536021 h 6858000"/>
              <a:gd name="connsiteX16" fmla="*/ 10629 w 6572708"/>
              <a:gd name="connsiteY16" fmla="*/ 6483343 h 6858000"/>
              <a:gd name="connsiteX17" fmla="*/ 16211 w 6572708"/>
              <a:gd name="connsiteY17" fmla="*/ 6402087 h 6858000"/>
              <a:gd name="connsiteX18" fmla="*/ 25932 w 6572708"/>
              <a:gd name="connsiteY18" fmla="*/ 6321765 h 6858000"/>
              <a:gd name="connsiteX19" fmla="*/ 31488 w 6572708"/>
              <a:gd name="connsiteY19" fmla="*/ 6292746 h 6858000"/>
              <a:gd name="connsiteX20" fmla="*/ 32413 w 6572708"/>
              <a:gd name="connsiteY20" fmla="*/ 6240744 h 6858000"/>
              <a:gd name="connsiteX21" fmla="*/ 34430 w 6572708"/>
              <a:gd name="connsiteY21" fmla="*/ 6206738 h 6858000"/>
              <a:gd name="connsiteX22" fmla="*/ 55689 w 6572708"/>
              <a:gd name="connsiteY22" fmla="*/ 6203389 h 6858000"/>
              <a:gd name="connsiteX23" fmla="*/ 63475 w 6572708"/>
              <a:gd name="connsiteY23" fmla="*/ 6172740 h 6858000"/>
              <a:gd name="connsiteX24" fmla="*/ 50070 w 6572708"/>
              <a:gd name="connsiteY24" fmla="*/ 6141398 h 6858000"/>
              <a:gd name="connsiteX25" fmla="*/ 52252 w 6572708"/>
              <a:gd name="connsiteY25" fmla="*/ 6103364 h 6858000"/>
              <a:gd name="connsiteX26" fmla="*/ 53329 w 6572708"/>
              <a:gd name="connsiteY26" fmla="*/ 6080619 h 6858000"/>
              <a:gd name="connsiteX27" fmla="*/ 149610 w 6572708"/>
              <a:gd name="connsiteY27" fmla="*/ 5918672 h 6858000"/>
              <a:gd name="connsiteX28" fmla="*/ 160505 w 6572708"/>
              <a:gd name="connsiteY28" fmla="*/ 5887690 h 6858000"/>
              <a:gd name="connsiteX29" fmla="*/ 156200 w 6572708"/>
              <a:gd name="connsiteY29" fmla="*/ 5882649 h 6858000"/>
              <a:gd name="connsiteX30" fmla="*/ 194213 w 6572708"/>
              <a:gd name="connsiteY30" fmla="*/ 5841953 h 6858000"/>
              <a:gd name="connsiteX31" fmla="*/ 203216 w 6572708"/>
              <a:gd name="connsiteY31" fmla="*/ 5777927 h 6858000"/>
              <a:gd name="connsiteX32" fmla="*/ 202536 w 6572708"/>
              <a:gd name="connsiteY32" fmla="*/ 5728879 h 6858000"/>
              <a:gd name="connsiteX33" fmla="*/ 205380 w 6572708"/>
              <a:gd name="connsiteY33" fmla="*/ 5701696 h 6858000"/>
              <a:gd name="connsiteX34" fmla="*/ 203870 w 6572708"/>
              <a:gd name="connsiteY34" fmla="*/ 5681563 h 6858000"/>
              <a:gd name="connsiteX35" fmla="*/ 219294 w 6572708"/>
              <a:gd name="connsiteY35" fmla="*/ 5632219 h 6858000"/>
              <a:gd name="connsiteX36" fmla="*/ 252910 w 6572708"/>
              <a:gd name="connsiteY36" fmla="*/ 5551224 h 6858000"/>
              <a:gd name="connsiteX37" fmla="*/ 258253 w 6572708"/>
              <a:gd name="connsiteY37" fmla="*/ 5533854 h 6858000"/>
              <a:gd name="connsiteX38" fmla="*/ 255640 w 6572708"/>
              <a:gd name="connsiteY38" fmla="*/ 5518422 h 6858000"/>
              <a:gd name="connsiteX39" fmla="*/ 248756 w 6572708"/>
              <a:gd name="connsiteY39" fmla="*/ 5514403 h 6858000"/>
              <a:gd name="connsiteX40" fmla="*/ 250538 w 6572708"/>
              <a:gd name="connsiteY40" fmla="*/ 5504771 h 6858000"/>
              <a:gd name="connsiteX41" fmla="*/ 249507 w 6572708"/>
              <a:gd name="connsiteY41" fmla="*/ 5502102 h 6858000"/>
              <a:gd name="connsiteX42" fmla="*/ 245101 w 6572708"/>
              <a:gd name="connsiteY42" fmla="*/ 5486913 h 6858000"/>
              <a:gd name="connsiteX43" fmla="*/ 273088 w 6572708"/>
              <a:gd name="connsiteY43" fmla="*/ 5457083 h 6858000"/>
              <a:gd name="connsiteX44" fmla="*/ 276759 w 6572708"/>
              <a:gd name="connsiteY44" fmla="*/ 5418245 h 6858000"/>
              <a:gd name="connsiteX45" fmla="*/ 314712 w 6572708"/>
              <a:gd name="connsiteY45" fmla="*/ 5305770 h 6858000"/>
              <a:gd name="connsiteX46" fmla="*/ 320056 w 6572708"/>
              <a:gd name="connsiteY46" fmla="*/ 5298784 h 6858000"/>
              <a:gd name="connsiteX47" fmla="*/ 320763 w 6572708"/>
              <a:gd name="connsiteY47" fmla="*/ 5282149 h 6858000"/>
              <a:gd name="connsiteX48" fmla="*/ 325879 w 6572708"/>
              <a:gd name="connsiteY48" fmla="*/ 5270957 h 6858000"/>
              <a:gd name="connsiteX49" fmla="*/ 318913 w 6572708"/>
              <a:gd name="connsiteY49" fmla="*/ 5268991 h 6858000"/>
              <a:gd name="connsiteX50" fmla="*/ 317275 w 6572708"/>
              <a:gd name="connsiteY50" fmla="*/ 5230130 h 6858000"/>
              <a:gd name="connsiteX51" fmla="*/ 329641 w 6572708"/>
              <a:gd name="connsiteY51" fmla="*/ 5216534 h 6858000"/>
              <a:gd name="connsiteX52" fmla="*/ 329088 w 6572708"/>
              <a:gd name="connsiteY52" fmla="*/ 5211732 h 6858000"/>
              <a:gd name="connsiteX53" fmla="*/ 331669 w 6572708"/>
              <a:gd name="connsiteY53" fmla="*/ 5058537 h 6858000"/>
              <a:gd name="connsiteX54" fmla="*/ 323855 w 6572708"/>
              <a:gd name="connsiteY54" fmla="*/ 4827737 h 6858000"/>
              <a:gd name="connsiteX55" fmla="*/ 333687 w 6572708"/>
              <a:gd name="connsiteY55" fmla="*/ 4774692 h 6858000"/>
              <a:gd name="connsiteX56" fmla="*/ 322637 w 6572708"/>
              <a:gd name="connsiteY56" fmla="*/ 4727427 h 6858000"/>
              <a:gd name="connsiteX57" fmla="*/ 330798 w 6572708"/>
              <a:gd name="connsiteY57" fmla="*/ 4708193 h 6858000"/>
              <a:gd name="connsiteX58" fmla="*/ 332420 w 6572708"/>
              <a:gd name="connsiteY58" fmla="*/ 4704882 h 6858000"/>
              <a:gd name="connsiteX59" fmla="*/ 334216 w 6572708"/>
              <a:gd name="connsiteY59" fmla="*/ 4691500 h 6858000"/>
              <a:gd name="connsiteX60" fmla="*/ 340601 w 6572708"/>
              <a:gd name="connsiteY60" fmla="*/ 4687895 h 6858000"/>
              <a:gd name="connsiteX61" fmla="*/ 347516 w 6572708"/>
              <a:gd name="connsiteY61" fmla="*/ 4667873 h 6858000"/>
              <a:gd name="connsiteX62" fmla="*/ 349175 w 6572708"/>
              <a:gd name="connsiteY62" fmla="*/ 4643189 h 6858000"/>
              <a:gd name="connsiteX63" fmla="*/ 350492 w 6572708"/>
              <a:gd name="connsiteY63" fmla="*/ 4525833 h 6858000"/>
              <a:gd name="connsiteX64" fmla="*/ 355031 w 6572708"/>
              <a:gd name="connsiteY64" fmla="*/ 4455649 h 6858000"/>
              <a:gd name="connsiteX65" fmla="*/ 362651 w 6572708"/>
              <a:gd name="connsiteY65" fmla="*/ 4429036 h 6858000"/>
              <a:gd name="connsiteX66" fmla="*/ 369327 w 6572708"/>
              <a:gd name="connsiteY66" fmla="*/ 4391840 h 6858000"/>
              <a:gd name="connsiteX67" fmla="*/ 371272 w 6572708"/>
              <a:gd name="connsiteY67" fmla="*/ 4358845 h 6858000"/>
              <a:gd name="connsiteX68" fmla="*/ 382342 w 6572708"/>
              <a:gd name="connsiteY68" fmla="*/ 4333764 h 6858000"/>
              <a:gd name="connsiteX69" fmla="*/ 381365 w 6572708"/>
              <a:gd name="connsiteY69" fmla="*/ 4331730 h 6858000"/>
              <a:gd name="connsiteX70" fmla="*/ 364244 w 6572708"/>
              <a:gd name="connsiteY70" fmla="*/ 4309700 h 6858000"/>
              <a:gd name="connsiteX71" fmla="*/ 363377 w 6572708"/>
              <a:gd name="connsiteY71" fmla="*/ 4285388 h 6858000"/>
              <a:gd name="connsiteX72" fmla="*/ 357697 w 6572708"/>
              <a:gd name="connsiteY72" fmla="*/ 4266169 h 6858000"/>
              <a:gd name="connsiteX73" fmla="*/ 356998 w 6572708"/>
              <a:gd name="connsiteY73" fmla="*/ 4247672 h 6858000"/>
              <a:gd name="connsiteX74" fmla="*/ 357549 w 6572708"/>
              <a:gd name="connsiteY74" fmla="*/ 4237120 h 6858000"/>
              <a:gd name="connsiteX75" fmla="*/ 358116 w 6572708"/>
              <a:gd name="connsiteY75" fmla="*/ 4232936 h 6858000"/>
              <a:gd name="connsiteX76" fmla="*/ 366243 w 6572708"/>
              <a:gd name="connsiteY76" fmla="*/ 4224051 h 6858000"/>
              <a:gd name="connsiteX77" fmla="*/ 363841 w 6572708"/>
              <a:gd name="connsiteY77" fmla="*/ 4211782 h 6858000"/>
              <a:gd name="connsiteX78" fmla="*/ 372159 w 6572708"/>
              <a:gd name="connsiteY78" fmla="*/ 4198810 h 6858000"/>
              <a:gd name="connsiteX79" fmla="*/ 366211 w 6572708"/>
              <a:gd name="connsiteY79" fmla="*/ 4195262 h 6858000"/>
              <a:gd name="connsiteX80" fmla="*/ 360561 w 6572708"/>
              <a:gd name="connsiteY80" fmla="*/ 4184054 h 6858000"/>
              <a:gd name="connsiteX81" fmla="*/ 373972 w 6572708"/>
              <a:gd name="connsiteY81" fmla="*/ 4155792 h 6858000"/>
              <a:gd name="connsiteX82" fmla="*/ 373150 w 6572708"/>
              <a:gd name="connsiteY82" fmla="*/ 4150364 h 6858000"/>
              <a:gd name="connsiteX83" fmla="*/ 383773 w 6572708"/>
              <a:gd name="connsiteY83" fmla="*/ 4132084 h 6858000"/>
              <a:gd name="connsiteX84" fmla="*/ 389140 w 6572708"/>
              <a:gd name="connsiteY84" fmla="*/ 4115873 h 6858000"/>
              <a:gd name="connsiteX85" fmla="*/ 378846 w 6572708"/>
              <a:gd name="connsiteY85" fmla="*/ 4082551 h 6858000"/>
              <a:gd name="connsiteX86" fmla="*/ 368001 w 6572708"/>
              <a:gd name="connsiteY86" fmla="*/ 3968090 h 6858000"/>
              <a:gd name="connsiteX87" fmla="*/ 372661 w 6572708"/>
              <a:gd name="connsiteY87" fmla="*/ 3881355 h 6858000"/>
              <a:gd name="connsiteX88" fmla="*/ 379210 w 6572708"/>
              <a:gd name="connsiteY88" fmla="*/ 3850569 h 6858000"/>
              <a:gd name="connsiteX89" fmla="*/ 389880 w 6572708"/>
              <a:gd name="connsiteY89" fmla="*/ 3798988 h 6858000"/>
              <a:gd name="connsiteX90" fmla="*/ 409909 w 6572708"/>
              <a:gd name="connsiteY90" fmla="*/ 3760424 h 6858000"/>
              <a:gd name="connsiteX91" fmla="*/ 414051 w 6572708"/>
              <a:gd name="connsiteY91" fmla="*/ 3717298 h 6858000"/>
              <a:gd name="connsiteX92" fmla="*/ 399424 w 6572708"/>
              <a:gd name="connsiteY92" fmla="*/ 3707291 h 6858000"/>
              <a:gd name="connsiteX93" fmla="*/ 394460 w 6572708"/>
              <a:gd name="connsiteY93" fmla="*/ 3673415 h 6858000"/>
              <a:gd name="connsiteX94" fmla="*/ 408918 w 6572708"/>
              <a:gd name="connsiteY94" fmla="*/ 3661155 h 6858000"/>
              <a:gd name="connsiteX95" fmla="*/ 425028 w 6572708"/>
              <a:gd name="connsiteY95" fmla="*/ 3591166 h 6858000"/>
              <a:gd name="connsiteX96" fmla="*/ 430292 w 6572708"/>
              <a:gd name="connsiteY96" fmla="*/ 3550801 h 6858000"/>
              <a:gd name="connsiteX97" fmla="*/ 437149 w 6572708"/>
              <a:gd name="connsiteY97" fmla="*/ 3497399 h 6858000"/>
              <a:gd name="connsiteX98" fmla="*/ 442017 w 6572708"/>
              <a:gd name="connsiteY98" fmla="*/ 3474143 h 6858000"/>
              <a:gd name="connsiteX99" fmla="*/ 437175 w 6572708"/>
              <a:gd name="connsiteY99" fmla="*/ 3463057 h 6858000"/>
              <a:gd name="connsiteX100" fmla="*/ 438483 w 6572708"/>
              <a:gd name="connsiteY100" fmla="*/ 3457563 h 6858000"/>
              <a:gd name="connsiteX101" fmla="*/ 438642 w 6572708"/>
              <a:gd name="connsiteY101" fmla="*/ 3439053 h 6858000"/>
              <a:gd name="connsiteX102" fmla="*/ 439678 w 6572708"/>
              <a:gd name="connsiteY102" fmla="*/ 3428537 h 6858000"/>
              <a:gd name="connsiteX103" fmla="*/ 440437 w 6572708"/>
              <a:gd name="connsiteY103" fmla="*/ 3424381 h 6858000"/>
              <a:gd name="connsiteX104" fmla="*/ 448781 w 6572708"/>
              <a:gd name="connsiteY104" fmla="*/ 3416042 h 6858000"/>
              <a:gd name="connsiteX105" fmla="*/ 448765 w 6572708"/>
              <a:gd name="connsiteY105" fmla="*/ 3414504 h 6858000"/>
              <a:gd name="connsiteX106" fmla="*/ 447134 w 6572708"/>
              <a:gd name="connsiteY106" fmla="*/ 3403498 h 6858000"/>
              <a:gd name="connsiteX107" fmla="*/ 452387 w 6572708"/>
              <a:gd name="connsiteY107" fmla="*/ 3396070 h 6858000"/>
              <a:gd name="connsiteX108" fmla="*/ 453996 w 6572708"/>
              <a:gd name="connsiteY108" fmla="*/ 3389553 h 6858000"/>
              <a:gd name="connsiteX109" fmla="*/ 450265 w 6572708"/>
              <a:gd name="connsiteY109" fmla="*/ 3387098 h 6858000"/>
              <a:gd name="connsiteX110" fmla="*/ 445137 w 6572708"/>
              <a:gd name="connsiteY110" fmla="*/ 3375655 h 6858000"/>
              <a:gd name="connsiteX111" fmla="*/ 453359 w 6572708"/>
              <a:gd name="connsiteY111" fmla="*/ 3367050 h 6858000"/>
              <a:gd name="connsiteX112" fmla="*/ 459842 w 6572708"/>
              <a:gd name="connsiteY112" fmla="*/ 3348005 h 6858000"/>
              <a:gd name="connsiteX113" fmla="*/ 459268 w 6572708"/>
              <a:gd name="connsiteY113" fmla="*/ 3342546 h 6858000"/>
              <a:gd name="connsiteX114" fmla="*/ 470590 w 6572708"/>
              <a:gd name="connsiteY114" fmla="*/ 3324958 h 6858000"/>
              <a:gd name="connsiteX115" fmla="*/ 468579 w 6572708"/>
              <a:gd name="connsiteY115" fmla="*/ 3306990 h 6858000"/>
              <a:gd name="connsiteX116" fmla="*/ 480123 w 6572708"/>
              <a:gd name="connsiteY116" fmla="*/ 3295094 h 6858000"/>
              <a:gd name="connsiteX117" fmla="*/ 482298 w 6572708"/>
              <a:gd name="connsiteY117" fmla="*/ 3293541 h 6858000"/>
              <a:gd name="connsiteX118" fmla="*/ 489102 w 6572708"/>
              <a:gd name="connsiteY118" fmla="*/ 3262198 h 6858000"/>
              <a:gd name="connsiteX119" fmla="*/ 497561 w 6572708"/>
              <a:gd name="connsiteY119" fmla="*/ 3253284 h 6858000"/>
              <a:gd name="connsiteX120" fmla="*/ 522157 w 6572708"/>
              <a:gd name="connsiteY120" fmla="*/ 3192563 h 6858000"/>
              <a:gd name="connsiteX121" fmla="*/ 529302 w 6572708"/>
              <a:gd name="connsiteY121" fmla="*/ 3175520 h 6858000"/>
              <a:gd name="connsiteX122" fmla="*/ 528284 w 6572708"/>
              <a:gd name="connsiteY122" fmla="*/ 3160058 h 6858000"/>
              <a:gd name="connsiteX123" fmla="*/ 521806 w 6572708"/>
              <a:gd name="connsiteY123" fmla="*/ 3155764 h 6858000"/>
              <a:gd name="connsiteX124" fmla="*/ 524589 w 6572708"/>
              <a:gd name="connsiteY124" fmla="*/ 3146261 h 6858000"/>
              <a:gd name="connsiteX125" fmla="*/ 523832 w 6572708"/>
              <a:gd name="connsiteY125" fmla="*/ 3143561 h 6858000"/>
              <a:gd name="connsiteX126" fmla="*/ 520994 w 6572708"/>
              <a:gd name="connsiteY126" fmla="*/ 3128263 h 6858000"/>
              <a:gd name="connsiteX127" fmla="*/ 552091 w 6572708"/>
              <a:gd name="connsiteY127" fmla="*/ 3099818 h 6858000"/>
              <a:gd name="connsiteX128" fmla="*/ 618216 w 6572708"/>
              <a:gd name="connsiteY128" fmla="*/ 2895965 h 6858000"/>
              <a:gd name="connsiteX129" fmla="*/ 724973 w 6572708"/>
              <a:gd name="connsiteY129" fmla="*/ 2755713 h 6858000"/>
              <a:gd name="connsiteX130" fmla="*/ 765538 w 6572708"/>
              <a:gd name="connsiteY130" fmla="*/ 2648081 h 6858000"/>
              <a:gd name="connsiteX131" fmla="*/ 780267 w 6572708"/>
              <a:gd name="connsiteY131" fmla="*/ 2641879 h 6858000"/>
              <a:gd name="connsiteX132" fmla="*/ 790836 w 6572708"/>
              <a:gd name="connsiteY132" fmla="*/ 2632919 h 6858000"/>
              <a:gd name="connsiteX133" fmla="*/ 790328 w 6572708"/>
              <a:gd name="connsiteY133" fmla="*/ 2631229 h 6858000"/>
              <a:gd name="connsiteX134" fmla="*/ 797257 w 6572708"/>
              <a:gd name="connsiteY134" fmla="*/ 2619054 h 6858000"/>
              <a:gd name="connsiteX135" fmla="*/ 802383 w 6572708"/>
              <a:gd name="connsiteY135" fmla="*/ 2617568 h 6858000"/>
              <a:gd name="connsiteX136" fmla="*/ 808267 w 6572708"/>
              <a:gd name="connsiteY136" fmla="*/ 2609586 h 6858000"/>
              <a:gd name="connsiteX137" fmla="*/ 822908 w 6572708"/>
              <a:gd name="connsiteY137" fmla="*/ 2594856 h 6858000"/>
              <a:gd name="connsiteX138" fmla="*/ 822791 w 6572708"/>
              <a:gd name="connsiteY138" fmla="*/ 2591164 h 6858000"/>
              <a:gd name="connsiteX139" fmla="*/ 840423 w 6572708"/>
              <a:gd name="connsiteY139" fmla="*/ 2567492 h 6858000"/>
              <a:gd name="connsiteX140" fmla="*/ 839313 w 6572708"/>
              <a:gd name="connsiteY140" fmla="*/ 2566722 h 6858000"/>
              <a:gd name="connsiteX141" fmla="*/ 838361 w 6572708"/>
              <a:gd name="connsiteY141" fmla="*/ 2558109 h 6858000"/>
              <a:gd name="connsiteX142" fmla="*/ 839637 w 6572708"/>
              <a:gd name="connsiteY142" fmla="*/ 2542662 h 6858000"/>
              <a:gd name="connsiteX143" fmla="*/ 825800 w 6572708"/>
              <a:gd name="connsiteY143" fmla="*/ 2501548 h 6858000"/>
              <a:gd name="connsiteX144" fmla="*/ 844035 w 6572708"/>
              <a:gd name="connsiteY144" fmla="*/ 2476819 h 6858000"/>
              <a:gd name="connsiteX145" fmla="*/ 846972 w 6572708"/>
              <a:gd name="connsiteY145" fmla="*/ 2471590 h 6858000"/>
              <a:gd name="connsiteX146" fmla="*/ 846730 w 6572708"/>
              <a:gd name="connsiteY146" fmla="*/ 2471378 h 6858000"/>
              <a:gd name="connsiteX147" fmla="*/ 849228 w 6572708"/>
              <a:gd name="connsiteY147" fmla="*/ 2465654 h 6858000"/>
              <a:gd name="connsiteX148" fmla="*/ 852330 w 6572708"/>
              <a:gd name="connsiteY148" fmla="*/ 2462052 h 6858000"/>
              <a:gd name="connsiteX149" fmla="*/ 858029 w 6572708"/>
              <a:gd name="connsiteY149" fmla="*/ 2451906 h 6858000"/>
              <a:gd name="connsiteX150" fmla="*/ 857986 w 6572708"/>
              <a:gd name="connsiteY150" fmla="*/ 2447716 h 6858000"/>
              <a:gd name="connsiteX151" fmla="*/ 855075 w 6572708"/>
              <a:gd name="connsiteY151" fmla="*/ 2445047 h 6858000"/>
              <a:gd name="connsiteX152" fmla="*/ 856006 w 6572708"/>
              <a:gd name="connsiteY152" fmla="*/ 2444265 h 6858000"/>
              <a:gd name="connsiteX153" fmla="*/ 856444 w 6572708"/>
              <a:gd name="connsiteY153" fmla="*/ 2421759 h 6858000"/>
              <a:gd name="connsiteX154" fmla="*/ 868981 w 6572708"/>
              <a:gd name="connsiteY154" fmla="*/ 2375200 h 6858000"/>
              <a:gd name="connsiteX155" fmla="*/ 880811 w 6572708"/>
              <a:gd name="connsiteY155" fmla="*/ 2350147 h 6858000"/>
              <a:gd name="connsiteX156" fmla="*/ 908124 w 6572708"/>
              <a:gd name="connsiteY156" fmla="*/ 2279761 h 6858000"/>
              <a:gd name="connsiteX157" fmla="*/ 931678 w 6572708"/>
              <a:gd name="connsiteY157" fmla="*/ 2207772 h 6858000"/>
              <a:gd name="connsiteX158" fmla="*/ 921761 w 6572708"/>
              <a:gd name="connsiteY158" fmla="*/ 2164302 h 6858000"/>
              <a:gd name="connsiteX159" fmla="*/ 923058 w 6572708"/>
              <a:gd name="connsiteY159" fmla="*/ 2160162 h 6858000"/>
              <a:gd name="connsiteX160" fmla="*/ 931663 w 6572708"/>
              <a:gd name="connsiteY160" fmla="*/ 2151458 h 6858000"/>
              <a:gd name="connsiteX161" fmla="*/ 935730 w 6572708"/>
              <a:gd name="connsiteY161" fmla="*/ 2148616 h 6858000"/>
              <a:gd name="connsiteX162" fmla="*/ 939910 w 6572708"/>
              <a:gd name="connsiteY162" fmla="*/ 2143540 h 6858000"/>
              <a:gd name="connsiteX163" fmla="*/ 939746 w 6572708"/>
              <a:gd name="connsiteY163" fmla="*/ 2143278 h 6858000"/>
              <a:gd name="connsiteX164" fmla="*/ 944182 w 6572708"/>
              <a:gd name="connsiteY164" fmla="*/ 2138791 h 6858000"/>
              <a:gd name="connsiteX165" fmla="*/ 969240 w 6572708"/>
              <a:gd name="connsiteY165" fmla="*/ 2118565 h 6858000"/>
              <a:gd name="connsiteX166" fmla="*/ 969333 w 6572708"/>
              <a:gd name="connsiteY166" fmla="*/ 2074914 h 6858000"/>
              <a:gd name="connsiteX167" fmla="*/ 975462 w 6572708"/>
              <a:gd name="connsiteY167" fmla="*/ 2059981 h 6858000"/>
              <a:gd name="connsiteX168" fmla="*/ 977313 w 6572708"/>
              <a:gd name="connsiteY168" fmla="*/ 2051279 h 6858000"/>
              <a:gd name="connsiteX169" fmla="*/ 976512 w 6572708"/>
              <a:gd name="connsiteY169" fmla="*/ 2050269 h 6858000"/>
              <a:gd name="connsiteX170" fmla="*/ 1000665 w 6572708"/>
              <a:gd name="connsiteY170" fmla="*/ 2030946 h 6858000"/>
              <a:gd name="connsiteX171" fmla="*/ 1001735 w 6572708"/>
              <a:gd name="connsiteY171" fmla="*/ 2027284 h 6858000"/>
              <a:gd name="connsiteX172" fmla="*/ 1020214 w 6572708"/>
              <a:gd name="connsiteY172" fmla="*/ 2016095 h 6858000"/>
              <a:gd name="connsiteX173" fmla="*/ 1028302 w 6572708"/>
              <a:gd name="connsiteY173" fmla="*/ 2009567 h 6858000"/>
              <a:gd name="connsiteX174" fmla="*/ 1033598 w 6572708"/>
              <a:gd name="connsiteY174" fmla="*/ 2009267 h 6858000"/>
              <a:gd name="connsiteX175" fmla="*/ 1044008 w 6572708"/>
              <a:gd name="connsiteY175" fmla="*/ 1998844 h 6858000"/>
              <a:gd name="connsiteX176" fmla="*/ 1044069 w 6572708"/>
              <a:gd name="connsiteY176" fmla="*/ 1997063 h 6858000"/>
              <a:gd name="connsiteX177" fmla="*/ 1056878 w 6572708"/>
              <a:gd name="connsiteY177" fmla="*/ 1990634 h 6858000"/>
              <a:gd name="connsiteX178" fmla="*/ 1072722 w 6572708"/>
              <a:gd name="connsiteY178" fmla="*/ 1987868 h 6858000"/>
              <a:gd name="connsiteX179" fmla="*/ 1145252 w 6572708"/>
              <a:gd name="connsiteY179" fmla="*/ 1891028 h 6858000"/>
              <a:gd name="connsiteX180" fmla="*/ 1226890 w 6572708"/>
              <a:gd name="connsiteY180" fmla="*/ 1845992 h 6858000"/>
              <a:gd name="connsiteX181" fmla="*/ 1323685 w 6572708"/>
              <a:gd name="connsiteY181" fmla="*/ 1758717 h 6858000"/>
              <a:gd name="connsiteX182" fmla="*/ 1398273 w 6572708"/>
              <a:gd name="connsiteY182" fmla="*/ 1627389 h 6858000"/>
              <a:gd name="connsiteX183" fmla="*/ 1417786 w 6572708"/>
              <a:gd name="connsiteY183" fmla="*/ 1591233 h 6858000"/>
              <a:gd name="connsiteX184" fmla="*/ 1456144 w 6572708"/>
              <a:gd name="connsiteY184" fmla="*/ 1570271 h 6858000"/>
              <a:gd name="connsiteX185" fmla="*/ 1458351 w 6572708"/>
              <a:gd name="connsiteY185" fmla="*/ 1554550 h 6858000"/>
              <a:gd name="connsiteX186" fmla="*/ 1458500 w 6572708"/>
              <a:gd name="connsiteY186" fmla="*/ 1551719 h 6858000"/>
              <a:gd name="connsiteX187" fmla="*/ 1464150 w 6572708"/>
              <a:gd name="connsiteY187" fmla="*/ 1542986 h 6858000"/>
              <a:gd name="connsiteX188" fmla="*/ 1459426 w 6572708"/>
              <a:gd name="connsiteY188" fmla="*/ 1537283 h 6858000"/>
              <a:gd name="connsiteX189" fmla="*/ 1463401 w 6572708"/>
              <a:gd name="connsiteY189" fmla="*/ 1521818 h 6858000"/>
              <a:gd name="connsiteX190" fmla="*/ 1475565 w 6572708"/>
              <a:gd name="connsiteY190" fmla="*/ 1506648 h 6858000"/>
              <a:gd name="connsiteX191" fmla="*/ 1540362 w 6572708"/>
              <a:gd name="connsiteY191" fmla="*/ 1438265 h 6858000"/>
              <a:gd name="connsiteX192" fmla="*/ 1575141 w 6572708"/>
              <a:gd name="connsiteY192" fmla="*/ 1395238 h 6858000"/>
              <a:gd name="connsiteX193" fmla="*/ 1582090 w 6572708"/>
              <a:gd name="connsiteY193" fmla="*/ 1375575 h 6858000"/>
              <a:gd name="connsiteX194" fmla="*/ 1596005 w 6572708"/>
              <a:gd name="connsiteY194" fmla="*/ 1350347 h 6858000"/>
              <a:gd name="connsiteX195" fmla="*/ 1615711 w 6572708"/>
              <a:gd name="connsiteY195" fmla="*/ 1303251 h 6858000"/>
              <a:gd name="connsiteX196" fmla="*/ 1650622 w 6572708"/>
              <a:gd name="connsiteY196" fmla="*/ 1244447 h 6858000"/>
              <a:gd name="connsiteX197" fmla="*/ 1702792 w 6572708"/>
              <a:gd name="connsiteY197" fmla="*/ 1215797 h 6858000"/>
              <a:gd name="connsiteX198" fmla="*/ 1700885 w 6572708"/>
              <a:gd name="connsiteY198" fmla="*/ 1209814 h 6858000"/>
              <a:gd name="connsiteX199" fmla="*/ 1723848 w 6572708"/>
              <a:gd name="connsiteY199" fmla="*/ 1183123 h 6858000"/>
              <a:gd name="connsiteX200" fmla="*/ 1759968 w 6572708"/>
              <a:gd name="connsiteY200" fmla="*/ 1166871 h 6858000"/>
              <a:gd name="connsiteX201" fmla="*/ 1767742 w 6572708"/>
              <a:gd name="connsiteY201" fmla="*/ 1158484 h 6858000"/>
              <a:gd name="connsiteX202" fmla="*/ 1773870 w 6572708"/>
              <a:gd name="connsiteY202" fmla="*/ 1125979 h 6858000"/>
              <a:gd name="connsiteX203" fmla="*/ 1767392 w 6572708"/>
              <a:gd name="connsiteY203" fmla="*/ 1121685 h 6858000"/>
              <a:gd name="connsiteX204" fmla="*/ 1770175 w 6572708"/>
              <a:gd name="connsiteY204" fmla="*/ 1112182 h 6858000"/>
              <a:gd name="connsiteX205" fmla="*/ 1769418 w 6572708"/>
              <a:gd name="connsiteY205" fmla="*/ 1109483 h 6858000"/>
              <a:gd name="connsiteX206" fmla="*/ 1766580 w 6572708"/>
              <a:gd name="connsiteY206" fmla="*/ 1094184 h 6858000"/>
              <a:gd name="connsiteX207" fmla="*/ 1797677 w 6572708"/>
              <a:gd name="connsiteY207" fmla="*/ 1065740 h 6858000"/>
              <a:gd name="connsiteX208" fmla="*/ 1805371 w 6572708"/>
              <a:gd name="connsiteY208" fmla="*/ 1027273 h 6858000"/>
              <a:gd name="connsiteX209" fmla="*/ 1882128 w 6572708"/>
              <a:gd name="connsiteY209" fmla="*/ 887059 h 6858000"/>
              <a:gd name="connsiteX210" fmla="*/ 1922110 w 6572708"/>
              <a:gd name="connsiteY210" fmla="*/ 824781 h 6858000"/>
              <a:gd name="connsiteX211" fmla="*/ 1970558 w 6572708"/>
              <a:gd name="connsiteY211" fmla="*/ 721635 h 6858000"/>
              <a:gd name="connsiteX212" fmla="*/ 1974257 w 6572708"/>
              <a:gd name="connsiteY212" fmla="*/ 713733 h 6858000"/>
              <a:gd name="connsiteX213" fmla="*/ 1971701 w 6572708"/>
              <a:gd name="connsiteY213" fmla="*/ 704563 h 6858000"/>
              <a:gd name="connsiteX214" fmla="*/ 1966819 w 6572708"/>
              <a:gd name="connsiteY214" fmla="*/ 628924 h 6858000"/>
              <a:gd name="connsiteX215" fmla="*/ 1956004 w 6572708"/>
              <a:gd name="connsiteY215" fmla="*/ 621102 h 6858000"/>
              <a:gd name="connsiteX216" fmla="*/ 1948613 w 6572708"/>
              <a:gd name="connsiteY216" fmla="*/ 609156 h 6858000"/>
              <a:gd name="connsiteX217" fmla="*/ 1949145 w 6572708"/>
              <a:gd name="connsiteY217" fmla="*/ 606753 h 6858000"/>
              <a:gd name="connsiteX218" fmla="*/ 1944819 w 6572708"/>
              <a:gd name="connsiteY218" fmla="*/ 590072 h 6858000"/>
              <a:gd name="connsiteX219" fmla="*/ 1941001 w 6572708"/>
              <a:gd name="connsiteY219" fmla="*/ 588296 h 6858000"/>
              <a:gd name="connsiteX220" fmla="*/ 1937134 w 6572708"/>
              <a:gd name="connsiteY220" fmla="*/ 577443 h 6858000"/>
              <a:gd name="connsiteX221" fmla="*/ 1927092 w 6572708"/>
              <a:gd name="connsiteY221" fmla="*/ 557642 h 6858000"/>
              <a:gd name="connsiteX222" fmla="*/ 1927484 w 6572708"/>
              <a:gd name="connsiteY222" fmla="*/ 552451 h 6858000"/>
              <a:gd name="connsiteX223" fmla="*/ 1915874 w 6572708"/>
              <a:gd name="connsiteY223" fmla="*/ 520271 h 6858000"/>
              <a:gd name="connsiteX224" fmla="*/ 1916793 w 6572708"/>
              <a:gd name="connsiteY224" fmla="*/ 519123 h 6858000"/>
              <a:gd name="connsiteX225" fmla="*/ 1918236 w 6572708"/>
              <a:gd name="connsiteY225" fmla="*/ 506970 h 6858000"/>
              <a:gd name="connsiteX226" fmla="*/ 1918529 w 6572708"/>
              <a:gd name="connsiteY226" fmla="*/ 485354 h 6858000"/>
              <a:gd name="connsiteX227" fmla="*/ 1932556 w 6572708"/>
              <a:gd name="connsiteY227" fmla="*/ 426779 h 6858000"/>
              <a:gd name="connsiteX228" fmla="*/ 1920572 w 6572708"/>
              <a:gd name="connsiteY228" fmla="*/ 393150 h 6858000"/>
              <a:gd name="connsiteX229" fmla="*/ 1918744 w 6572708"/>
              <a:gd name="connsiteY229" fmla="*/ 385981 h 6858000"/>
              <a:gd name="connsiteX230" fmla="*/ 1918949 w 6572708"/>
              <a:gd name="connsiteY230" fmla="*/ 385674 h 6858000"/>
              <a:gd name="connsiteX231" fmla="*/ 1917499 w 6572708"/>
              <a:gd name="connsiteY231" fmla="*/ 377782 h 6858000"/>
              <a:gd name="connsiteX232" fmla="*/ 1915412 w 6572708"/>
              <a:gd name="connsiteY232" fmla="*/ 372914 h 6858000"/>
              <a:gd name="connsiteX233" fmla="*/ 1911865 w 6572708"/>
              <a:gd name="connsiteY233" fmla="*/ 359009 h 6858000"/>
              <a:gd name="connsiteX234" fmla="*/ 1912244 w 6572708"/>
              <a:gd name="connsiteY234" fmla="*/ 353121 h 6858000"/>
              <a:gd name="connsiteX235" fmla="*/ 1933610 w 6572708"/>
              <a:gd name="connsiteY235" fmla="*/ 297387 h 6858000"/>
              <a:gd name="connsiteX236" fmla="*/ 1939454 w 6572708"/>
              <a:gd name="connsiteY236" fmla="*/ 194719 h 6858000"/>
              <a:gd name="connsiteX237" fmla="*/ 1942001 w 6572708"/>
              <a:gd name="connsiteY237" fmla="*/ 93227 h 6858000"/>
              <a:gd name="connsiteX238" fmla="*/ 1941351 w 6572708"/>
              <a:gd name="connsiteY238" fmla="*/ 56555 h 6858000"/>
              <a:gd name="connsiteX239" fmla="*/ 1950955 w 6572708"/>
              <a:gd name="connsiteY239" fmla="*/ 5312 h 6858000"/>
              <a:gd name="connsiteX240" fmla="*/ 1949546 w 6572708"/>
              <a:gd name="connsiteY240" fmla="*/ 0 h 6858000"/>
              <a:gd name="connsiteX0" fmla="*/ 1949546 w 6572708"/>
              <a:gd name="connsiteY0" fmla="*/ 0 h 6858000"/>
              <a:gd name="connsiteX1" fmla="*/ 3317827 w 6572708"/>
              <a:gd name="connsiteY1" fmla="*/ 0 h 6858000"/>
              <a:gd name="connsiteX2" fmla="*/ 3831783 w 6572708"/>
              <a:gd name="connsiteY2" fmla="*/ 0 h 6858000"/>
              <a:gd name="connsiteX3" fmla="*/ 4727719 w 6572708"/>
              <a:gd name="connsiteY3" fmla="*/ 0 h 6858000"/>
              <a:gd name="connsiteX4" fmla="*/ 6096000 w 6572708"/>
              <a:gd name="connsiteY4" fmla="*/ 0 h 6858000"/>
              <a:gd name="connsiteX5" fmla="*/ 6572708 w 6572708"/>
              <a:gd name="connsiteY5" fmla="*/ 0 h 6858000"/>
              <a:gd name="connsiteX6" fmla="*/ 6572708 w 6572708"/>
              <a:gd name="connsiteY6" fmla="*/ 6858000 h 6858000"/>
              <a:gd name="connsiteX7" fmla="*/ 0 w 6572708"/>
              <a:gd name="connsiteY7" fmla="*/ 6858000 h 6858000"/>
              <a:gd name="connsiteX8" fmla="*/ 9990 w 6572708"/>
              <a:gd name="connsiteY8" fmla="*/ 6815347 h 6858000"/>
              <a:gd name="connsiteX9" fmla="*/ 60759 w 6572708"/>
              <a:gd name="connsiteY9" fmla="*/ 6667761 h 6858000"/>
              <a:gd name="connsiteX10" fmla="*/ 44882 w 6572708"/>
              <a:gd name="connsiteY10" fmla="*/ 6635203 h 6858000"/>
              <a:gd name="connsiteX11" fmla="*/ 38884 w 6572708"/>
              <a:gd name="connsiteY11" fmla="*/ 6601215 h 6858000"/>
              <a:gd name="connsiteX12" fmla="*/ 24537 w 6572708"/>
              <a:gd name="connsiteY12" fmla="*/ 6599857 h 6858000"/>
              <a:gd name="connsiteX13" fmla="*/ 30487 w 6572708"/>
              <a:gd name="connsiteY13" fmla="*/ 6582849 h 6858000"/>
              <a:gd name="connsiteX14" fmla="*/ 30797 w 6572708"/>
              <a:gd name="connsiteY14" fmla="*/ 6536021 h 6858000"/>
              <a:gd name="connsiteX15" fmla="*/ 10629 w 6572708"/>
              <a:gd name="connsiteY15" fmla="*/ 6483343 h 6858000"/>
              <a:gd name="connsiteX16" fmla="*/ 16211 w 6572708"/>
              <a:gd name="connsiteY16" fmla="*/ 6402087 h 6858000"/>
              <a:gd name="connsiteX17" fmla="*/ 25932 w 6572708"/>
              <a:gd name="connsiteY17" fmla="*/ 6321765 h 6858000"/>
              <a:gd name="connsiteX18" fmla="*/ 31488 w 6572708"/>
              <a:gd name="connsiteY18" fmla="*/ 6292746 h 6858000"/>
              <a:gd name="connsiteX19" fmla="*/ 32413 w 6572708"/>
              <a:gd name="connsiteY19" fmla="*/ 6240744 h 6858000"/>
              <a:gd name="connsiteX20" fmla="*/ 34430 w 6572708"/>
              <a:gd name="connsiteY20" fmla="*/ 6206738 h 6858000"/>
              <a:gd name="connsiteX21" fmla="*/ 55689 w 6572708"/>
              <a:gd name="connsiteY21" fmla="*/ 6203389 h 6858000"/>
              <a:gd name="connsiteX22" fmla="*/ 63475 w 6572708"/>
              <a:gd name="connsiteY22" fmla="*/ 6172740 h 6858000"/>
              <a:gd name="connsiteX23" fmla="*/ 50070 w 6572708"/>
              <a:gd name="connsiteY23" fmla="*/ 6141398 h 6858000"/>
              <a:gd name="connsiteX24" fmla="*/ 52252 w 6572708"/>
              <a:gd name="connsiteY24" fmla="*/ 6103364 h 6858000"/>
              <a:gd name="connsiteX25" fmla="*/ 53329 w 6572708"/>
              <a:gd name="connsiteY25" fmla="*/ 6080619 h 6858000"/>
              <a:gd name="connsiteX26" fmla="*/ 149610 w 6572708"/>
              <a:gd name="connsiteY26" fmla="*/ 5918672 h 6858000"/>
              <a:gd name="connsiteX27" fmla="*/ 160505 w 6572708"/>
              <a:gd name="connsiteY27" fmla="*/ 5887690 h 6858000"/>
              <a:gd name="connsiteX28" fmla="*/ 156200 w 6572708"/>
              <a:gd name="connsiteY28" fmla="*/ 5882649 h 6858000"/>
              <a:gd name="connsiteX29" fmla="*/ 194213 w 6572708"/>
              <a:gd name="connsiteY29" fmla="*/ 5841953 h 6858000"/>
              <a:gd name="connsiteX30" fmla="*/ 203216 w 6572708"/>
              <a:gd name="connsiteY30" fmla="*/ 5777927 h 6858000"/>
              <a:gd name="connsiteX31" fmla="*/ 202536 w 6572708"/>
              <a:gd name="connsiteY31" fmla="*/ 5728879 h 6858000"/>
              <a:gd name="connsiteX32" fmla="*/ 205380 w 6572708"/>
              <a:gd name="connsiteY32" fmla="*/ 5701696 h 6858000"/>
              <a:gd name="connsiteX33" fmla="*/ 203870 w 6572708"/>
              <a:gd name="connsiteY33" fmla="*/ 5681563 h 6858000"/>
              <a:gd name="connsiteX34" fmla="*/ 219294 w 6572708"/>
              <a:gd name="connsiteY34" fmla="*/ 5632219 h 6858000"/>
              <a:gd name="connsiteX35" fmla="*/ 252910 w 6572708"/>
              <a:gd name="connsiteY35" fmla="*/ 5551224 h 6858000"/>
              <a:gd name="connsiteX36" fmla="*/ 258253 w 6572708"/>
              <a:gd name="connsiteY36" fmla="*/ 5533854 h 6858000"/>
              <a:gd name="connsiteX37" fmla="*/ 255640 w 6572708"/>
              <a:gd name="connsiteY37" fmla="*/ 5518422 h 6858000"/>
              <a:gd name="connsiteX38" fmla="*/ 248756 w 6572708"/>
              <a:gd name="connsiteY38" fmla="*/ 5514403 h 6858000"/>
              <a:gd name="connsiteX39" fmla="*/ 250538 w 6572708"/>
              <a:gd name="connsiteY39" fmla="*/ 5504771 h 6858000"/>
              <a:gd name="connsiteX40" fmla="*/ 249507 w 6572708"/>
              <a:gd name="connsiteY40" fmla="*/ 5502102 h 6858000"/>
              <a:gd name="connsiteX41" fmla="*/ 245101 w 6572708"/>
              <a:gd name="connsiteY41" fmla="*/ 5486913 h 6858000"/>
              <a:gd name="connsiteX42" fmla="*/ 273088 w 6572708"/>
              <a:gd name="connsiteY42" fmla="*/ 5457083 h 6858000"/>
              <a:gd name="connsiteX43" fmla="*/ 276759 w 6572708"/>
              <a:gd name="connsiteY43" fmla="*/ 5418245 h 6858000"/>
              <a:gd name="connsiteX44" fmla="*/ 314712 w 6572708"/>
              <a:gd name="connsiteY44" fmla="*/ 5305770 h 6858000"/>
              <a:gd name="connsiteX45" fmla="*/ 320056 w 6572708"/>
              <a:gd name="connsiteY45" fmla="*/ 5298784 h 6858000"/>
              <a:gd name="connsiteX46" fmla="*/ 320763 w 6572708"/>
              <a:gd name="connsiteY46" fmla="*/ 5282149 h 6858000"/>
              <a:gd name="connsiteX47" fmla="*/ 325879 w 6572708"/>
              <a:gd name="connsiteY47" fmla="*/ 5270957 h 6858000"/>
              <a:gd name="connsiteX48" fmla="*/ 318913 w 6572708"/>
              <a:gd name="connsiteY48" fmla="*/ 5268991 h 6858000"/>
              <a:gd name="connsiteX49" fmla="*/ 317275 w 6572708"/>
              <a:gd name="connsiteY49" fmla="*/ 5230130 h 6858000"/>
              <a:gd name="connsiteX50" fmla="*/ 329641 w 6572708"/>
              <a:gd name="connsiteY50" fmla="*/ 5216534 h 6858000"/>
              <a:gd name="connsiteX51" fmla="*/ 329088 w 6572708"/>
              <a:gd name="connsiteY51" fmla="*/ 5211732 h 6858000"/>
              <a:gd name="connsiteX52" fmla="*/ 331669 w 6572708"/>
              <a:gd name="connsiteY52" fmla="*/ 5058537 h 6858000"/>
              <a:gd name="connsiteX53" fmla="*/ 323855 w 6572708"/>
              <a:gd name="connsiteY53" fmla="*/ 4827737 h 6858000"/>
              <a:gd name="connsiteX54" fmla="*/ 333687 w 6572708"/>
              <a:gd name="connsiteY54" fmla="*/ 4774692 h 6858000"/>
              <a:gd name="connsiteX55" fmla="*/ 322637 w 6572708"/>
              <a:gd name="connsiteY55" fmla="*/ 4727427 h 6858000"/>
              <a:gd name="connsiteX56" fmla="*/ 330798 w 6572708"/>
              <a:gd name="connsiteY56" fmla="*/ 4708193 h 6858000"/>
              <a:gd name="connsiteX57" fmla="*/ 332420 w 6572708"/>
              <a:gd name="connsiteY57" fmla="*/ 4704882 h 6858000"/>
              <a:gd name="connsiteX58" fmla="*/ 334216 w 6572708"/>
              <a:gd name="connsiteY58" fmla="*/ 4691500 h 6858000"/>
              <a:gd name="connsiteX59" fmla="*/ 340601 w 6572708"/>
              <a:gd name="connsiteY59" fmla="*/ 4687895 h 6858000"/>
              <a:gd name="connsiteX60" fmla="*/ 347516 w 6572708"/>
              <a:gd name="connsiteY60" fmla="*/ 4667873 h 6858000"/>
              <a:gd name="connsiteX61" fmla="*/ 349175 w 6572708"/>
              <a:gd name="connsiteY61" fmla="*/ 4643189 h 6858000"/>
              <a:gd name="connsiteX62" fmla="*/ 350492 w 6572708"/>
              <a:gd name="connsiteY62" fmla="*/ 4525833 h 6858000"/>
              <a:gd name="connsiteX63" fmla="*/ 355031 w 6572708"/>
              <a:gd name="connsiteY63" fmla="*/ 4455649 h 6858000"/>
              <a:gd name="connsiteX64" fmla="*/ 362651 w 6572708"/>
              <a:gd name="connsiteY64" fmla="*/ 4429036 h 6858000"/>
              <a:gd name="connsiteX65" fmla="*/ 369327 w 6572708"/>
              <a:gd name="connsiteY65" fmla="*/ 4391840 h 6858000"/>
              <a:gd name="connsiteX66" fmla="*/ 371272 w 6572708"/>
              <a:gd name="connsiteY66" fmla="*/ 4358845 h 6858000"/>
              <a:gd name="connsiteX67" fmla="*/ 382342 w 6572708"/>
              <a:gd name="connsiteY67" fmla="*/ 4333764 h 6858000"/>
              <a:gd name="connsiteX68" fmla="*/ 381365 w 6572708"/>
              <a:gd name="connsiteY68" fmla="*/ 4331730 h 6858000"/>
              <a:gd name="connsiteX69" fmla="*/ 364244 w 6572708"/>
              <a:gd name="connsiteY69" fmla="*/ 4309700 h 6858000"/>
              <a:gd name="connsiteX70" fmla="*/ 363377 w 6572708"/>
              <a:gd name="connsiteY70" fmla="*/ 4285388 h 6858000"/>
              <a:gd name="connsiteX71" fmla="*/ 357697 w 6572708"/>
              <a:gd name="connsiteY71" fmla="*/ 4266169 h 6858000"/>
              <a:gd name="connsiteX72" fmla="*/ 356998 w 6572708"/>
              <a:gd name="connsiteY72" fmla="*/ 4247672 h 6858000"/>
              <a:gd name="connsiteX73" fmla="*/ 357549 w 6572708"/>
              <a:gd name="connsiteY73" fmla="*/ 4237120 h 6858000"/>
              <a:gd name="connsiteX74" fmla="*/ 358116 w 6572708"/>
              <a:gd name="connsiteY74" fmla="*/ 4232936 h 6858000"/>
              <a:gd name="connsiteX75" fmla="*/ 366243 w 6572708"/>
              <a:gd name="connsiteY75" fmla="*/ 4224051 h 6858000"/>
              <a:gd name="connsiteX76" fmla="*/ 363841 w 6572708"/>
              <a:gd name="connsiteY76" fmla="*/ 4211782 h 6858000"/>
              <a:gd name="connsiteX77" fmla="*/ 372159 w 6572708"/>
              <a:gd name="connsiteY77" fmla="*/ 4198810 h 6858000"/>
              <a:gd name="connsiteX78" fmla="*/ 366211 w 6572708"/>
              <a:gd name="connsiteY78" fmla="*/ 4195262 h 6858000"/>
              <a:gd name="connsiteX79" fmla="*/ 360561 w 6572708"/>
              <a:gd name="connsiteY79" fmla="*/ 4184054 h 6858000"/>
              <a:gd name="connsiteX80" fmla="*/ 373972 w 6572708"/>
              <a:gd name="connsiteY80" fmla="*/ 4155792 h 6858000"/>
              <a:gd name="connsiteX81" fmla="*/ 373150 w 6572708"/>
              <a:gd name="connsiteY81" fmla="*/ 4150364 h 6858000"/>
              <a:gd name="connsiteX82" fmla="*/ 383773 w 6572708"/>
              <a:gd name="connsiteY82" fmla="*/ 4132084 h 6858000"/>
              <a:gd name="connsiteX83" fmla="*/ 389140 w 6572708"/>
              <a:gd name="connsiteY83" fmla="*/ 4115873 h 6858000"/>
              <a:gd name="connsiteX84" fmla="*/ 378846 w 6572708"/>
              <a:gd name="connsiteY84" fmla="*/ 4082551 h 6858000"/>
              <a:gd name="connsiteX85" fmla="*/ 368001 w 6572708"/>
              <a:gd name="connsiteY85" fmla="*/ 3968090 h 6858000"/>
              <a:gd name="connsiteX86" fmla="*/ 372661 w 6572708"/>
              <a:gd name="connsiteY86" fmla="*/ 3881355 h 6858000"/>
              <a:gd name="connsiteX87" fmla="*/ 379210 w 6572708"/>
              <a:gd name="connsiteY87" fmla="*/ 3850569 h 6858000"/>
              <a:gd name="connsiteX88" fmla="*/ 389880 w 6572708"/>
              <a:gd name="connsiteY88" fmla="*/ 3798988 h 6858000"/>
              <a:gd name="connsiteX89" fmla="*/ 409909 w 6572708"/>
              <a:gd name="connsiteY89" fmla="*/ 3760424 h 6858000"/>
              <a:gd name="connsiteX90" fmla="*/ 414051 w 6572708"/>
              <a:gd name="connsiteY90" fmla="*/ 3717298 h 6858000"/>
              <a:gd name="connsiteX91" fmla="*/ 399424 w 6572708"/>
              <a:gd name="connsiteY91" fmla="*/ 3707291 h 6858000"/>
              <a:gd name="connsiteX92" fmla="*/ 394460 w 6572708"/>
              <a:gd name="connsiteY92" fmla="*/ 3673415 h 6858000"/>
              <a:gd name="connsiteX93" fmla="*/ 408918 w 6572708"/>
              <a:gd name="connsiteY93" fmla="*/ 3661155 h 6858000"/>
              <a:gd name="connsiteX94" fmla="*/ 425028 w 6572708"/>
              <a:gd name="connsiteY94" fmla="*/ 3591166 h 6858000"/>
              <a:gd name="connsiteX95" fmla="*/ 430292 w 6572708"/>
              <a:gd name="connsiteY95" fmla="*/ 3550801 h 6858000"/>
              <a:gd name="connsiteX96" fmla="*/ 437149 w 6572708"/>
              <a:gd name="connsiteY96" fmla="*/ 3497399 h 6858000"/>
              <a:gd name="connsiteX97" fmla="*/ 442017 w 6572708"/>
              <a:gd name="connsiteY97" fmla="*/ 3474143 h 6858000"/>
              <a:gd name="connsiteX98" fmla="*/ 437175 w 6572708"/>
              <a:gd name="connsiteY98" fmla="*/ 3463057 h 6858000"/>
              <a:gd name="connsiteX99" fmla="*/ 438483 w 6572708"/>
              <a:gd name="connsiteY99" fmla="*/ 3457563 h 6858000"/>
              <a:gd name="connsiteX100" fmla="*/ 438642 w 6572708"/>
              <a:gd name="connsiteY100" fmla="*/ 3439053 h 6858000"/>
              <a:gd name="connsiteX101" fmla="*/ 439678 w 6572708"/>
              <a:gd name="connsiteY101" fmla="*/ 3428537 h 6858000"/>
              <a:gd name="connsiteX102" fmla="*/ 440437 w 6572708"/>
              <a:gd name="connsiteY102" fmla="*/ 3424381 h 6858000"/>
              <a:gd name="connsiteX103" fmla="*/ 448781 w 6572708"/>
              <a:gd name="connsiteY103" fmla="*/ 3416042 h 6858000"/>
              <a:gd name="connsiteX104" fmla="*/ 448765 w 6572708"/>
              <a:gd name="connsiteY104" fmla="*/ 3414504 h 6858000"/>
              <a:gd name="connsiteX105" fmla="*/ 447134 w 6572708"/>
              <a:gd name="connsiteY105" fmla="*/ 3403498 h 6858000"/>
              <a:gd name="connsiteX106" fmla="*/ 452387 w 6572708"/>
              <a:gd name="connsiteY106" fmla="*/ 3396070 h 6858000"/>
              <a:gd name="connsiteX107" fmla="*/ 453996 w 6572708"/>
              <a:gd name="connsiteY107" fmla="*/ 3389553 h 6858000"/>
              <a:gd name="connsiteX108" fmla="*/ 450265 w 6572708"/>
              <a:gd name="connsiteY108" fmla="*/ 3387098 h 6858000"/>
              <a:gd name="connsiteX109" fmla="*/ 445137 w 6572708"/>
              <a:gd name="connsiteY109" fmla="*/ 3375655 h 6858000"/>
              <a:gd name="connsiteX110" fmla="*/ 453359 w 6572708"/>
              <a:gd name="connsiteY110" fmla="*/ 3367050 h 6858000"/>
              <a:gd name="connsiteX111" fmla="*/ 459842 w 6572708"/>
              <a:gd name="connsiteY111" fmla="*/ 3348005 h 6858000"/>
              <a:gd name="connsiteX112" fmla="*/ 459268 w 6572708"/>
              <a:gd name="connsiteY112" fmla="*/ 3342546 h 6858000"/>
              <a:gd name="connsiteX113" fmla="*/ 470590 w 6572708"/>
              <a:gd name="connsiteY113" fmla="*/ 3324958 h 6858000"/>
              <a:gd name="connsiteX114" fmla="*/ 468579 w 6572708"/>
              <a:gd name="connsiteY114" fmla="*/ 3306990 h 6858000"/>
              <a:gd name="connsiteX115" fmla="*/ 480123 w 6572708"/>
              <a:gd name="connsiteY115" fmla="*/ 3295094 h 6858000"/>
              <a:gd name="connsiteX116" fmla="*/ 482298 w 6572708"/>
              <a:gd name="connsiteY116" fmla="*/ 3293541 h 6858000"/>
              <a:gd name="connsiteX117" fmla="*/ 489102 w 6572708"/>
              <a:gd name="connsiteY117" fmla="*/ 3262198 h 6858000"/>
              <a:gd name="connsiteX118" fmla="*/ 497561 w 6572708"/>
              <a:gd name="connsiteY118" fmla="*/ 3253284 h 6858000"/>
              <a:gd name="connsiteX119" fmla="*/ 522157 w 6572708"/>
              <a:gd name="connsiteY119" fmla="*/ 3192563 h 6858000"/>
              <a:gd name="connsiteX120" fmla="*/ 529302 w 6572708"/>
              <a:gd name="connsiteY120" fmla="*/ 3175520 h 6858000"/>
              <a:gd name="connsiteX121" fmla="*/ 528284 w 6572708"/>
              <a:gd name="connsiteY121" fmla="*/ 3160058 h 6858000"/>
              <a:gd name="connsiteX122" fmla="*/ 521806 w 6572708"/>
              <a:gd name="connsiteY122" fmla="*/ 3155764 h 6858000"/>
              <a:gd name="connsiteX123" fmla="*/ 524589 w 6572708"/>
              <a:gd name="connsiteY123" fmla="*/ 3146261 h 6858000"/>
              <a:gd name="connsiteX124" fmla="*/ 523832 w 6572708"/>
              <a:gd name="connsiteY124" fmla="*/ 3143561 h 6858000"/>
              <a:gd name="connsiteX125" fmla="*/ 520994 w 6572708"/>
              <a:gd name="connsiteY125" fmla="*/ 3128263 h 6858000"/>
              <a:gd name="connsiteX126" fmla="*/ 552091 w 6572708"/>
              <a:gd name="connsiteY126" fmla="*/ 3099818 h 6858000"/>
              <a:gd name="connsiteX127" fmla="*/ 618216 w 6572708"/>
              <a:gd name="connsiteY127" fmla="*/ 2895965 h 6858000"/>
              <a:gd name="connsiteX128" fmla="*/ 724973 w 6572708"/>
              <a:gd name="connsiteY128" fmla="*/ 2755713 h 6858000"/>
              <a:gd name="connsiteX129" fmla="*/ 765538 w 6572708"/>
              <a:gd name="connsiteY129" fmla="*/ 2648081 h 6858000"/>
              <a:gd name="connsiteX130" fmla="*/ 780267 w 6572708"/>
              <a:gd name="connsiteY130" fmla="*/ 2641879 h 6858000"/>
              <a:gd name="connsiteX131" fmla="*/ 790836 w 6572708"/>
              <a:gd name="connsiteY131" fmla="*/ 2632919 h 6858000"/>
              <a:gd name="connsiteX132" fmla="*/ 790328 w 6572708"/>
              <a:gd name="connsiteY132" fmla="*/ 2631229 h 6858000"/>
              <a:gd name="connsiteX133" fmla="*/ 797257 w 6572708"/>
              <a:gd name="connsiteY133" fmla="*/ 2619054 h 6858000"/>
              <a:gd name="connsiteX134" fmla="*/ 802383 w 6572708"/>
              <a:gd name="connsiteY134" fmla="*/ 2617568 h 6858000"/>
              <a:gd name="connsiteX135" fmla="*/ 808267 w 6572708"/>
              <a:gd name="connsiteY135" fmla="*/ 2609586 h 6858000"/>
              <a:gd name="connsiteX136" fmla="*/ 822908 w 6572708"/>
              <a:gd name="connsiteY136" fmla="*/ 2594856 h 6858000"/>
              <a:gd name="connsiteX137" fmla="*/ 822791 w 6572708"/>
              <a:gd name="connsiteY137" fmla="*/ 2591164 h 6858000"/>
              <a:gd name="connsiteX138" fmla="*/ 840423 w 6572708"/>
              <a:gd name="connsiteY138" fmla="*/ 2567492 h 6858000"/>
              <a:gd name="connsiteX139" fmla="*/ 839313 w 6572708"/>
              <a:gd name="connsiteY139" fmla="*/ 2566722 h 6858000"/>
              <a:gd name="connsiteX140" fmla="*/ 838361 w 6572708"/>
              <a:gd name="connsiteY140" fmla="*/ 2558109 h 6858000"/>
              <a:gd name="connsiteX141" fmla="*/ 839637 w 6572708"/>
              <a:gd name="connsiteY141" fmla="*/ 2542662 h 6858000"/>
              <a:gd name="connsiteX142" fmla="*/ 825800 w 6572708"/>
              <a:gd name="connsiteY142" fmla="*/ 2501548 h 6858000"/>
              <a:gd name="connsiteX143" fmla="*/ 844035 w 6572708"/>
              <a:gd name="connsiteY143" fmla="*/ 2476819 h 6858000"/>
              <a:gd name="connsiteX144" fmla="*/ 846972 w 6572708"/>
              <a:gd name="connsiteY144" fmla="*/ 2471590 h 6858000"/>
              <a:gd name="connsiteX145" fmla="*/ 846730 w 6572708"/>
              <a:gd name="connsiteY145" fmla="*/ 2471378 h 6858000"/>
              <a:gd name="connsiteX146" fmla="*/ 849228 w 6572708"/>
              <a:gd name="connsiteY146" fmla="*/ 2465654 h 6858000"/>
              <a:gd name="connsiteX147" fmla="*/ 852330 w 6572708"/>
              <a:gd name="connsiteY147" fmla="*/ 2462052 h 6858000"/>
              <a:gd name="connsiteX148" fmla="*/ 858029 w 6572708"/>
              <a:gd name="connsiteY148" fmla="*/ 2451906 h 6858000"/>
              <a:gd name="connsiteX149" fmla="*/ 857986 w 6572708"/>
              <a:gd name="connsiteY149" fmla="*/ 2447716 h 6858000"/>
              <a:gd name="connsiteX150" fmla="*/ 855075 w 6572708"/>
              <a:gd name="connsiteY150" fmla="*/ 2445047 h 6858000"/>
              <a:gd name="connsiteX151" fmla="*/ 856006 w 6572708"/>
              <a:gd name="connsiteY151" fmla="*/ 2444265 h 6858000"/>
              <a:gd name="connsiteX152" fmla="*/ 856444 w 6572708"/>
              <a:gd name="connsiteY152" fmla="*/ 2421759 h 6858000"/>
              <a:gd name="connsiteX153" fmla="*/ 868981 w 6572708"/>
              <a:gd name="connsiteY153" fmla="*/ 2375200 h 6858000"/>
              <a:gd name="connsiteX154" fmla="*/ 880811 w 6572708"/>
              <a:gd name="connsiteY154" fmla="*/ 2350147 h 6858000"/>
              <a:gd name="connsiteX155" fmla="*/ 908124 w 6572708"/>
              <a:gd name="connsiteY155" fmla="*/ 2279761 h 6858000"/>
              <a:gd name="connsiteX156" fmla="*/ 931678 w 6572708"/>
              <a:gd name="connsiteY156" fmla="*/ 2207772 h 6858000"/>
              <a:gd name="connsiteX157" fmla="*/ 921761 w 6572708"/>
              <a:gd name="connsiteY157" fmla="*/ 2164302 h 6858000"/>
              <a:gd name="connsiteX158" fmla="*/ 923058 w 6572708"/>
              <a:gd name="connsiteY158" fmla="*/ 2160162 h 6858000"/>
              <a:gd name="connsiteX159" fmla="*/ 931663 w 6572708"/>
              <a:gd name="connsiteY159" fmla="*/ 2151458 h 6858000"/>
              <a:gd name="connsiteX160" fmla="*/ 935730 w 6572708"/>
              <a:gd name="connsiteY160" fmla="*/ 2148616 h 6858000"/>
              <a:gd name="connsiteX161" fmla="*/ 939910 w 6572708"/>
              <a:gd name="connsiteY161" fmla="*/ 2143540 h 6858000"/>
              <a:gd name="connsiteX162" fmla="*/ 939746 w 6572708"/>
              <a:gd name="connsiteY162" fmla="*/ 2143278 h 6858000"/>
              <a:gd name="connsiteX163" fmla="*/ 944182 w 6572708"/>
              <a:gd name="connsiteY163" fmla="*/ 2138791 h 6858000"/>
              <a:gd name="connsiteX164" fmla="*/ 969240 w 6572708"/>
              <a:gd name="connsiteY164" fmla="*/ 2118565 h 6858000"/>
              <a:gd name="connsiteX165" fmla="*/ 969333 w 6572708"/>
              <a:gd name="connsiteY165" fmla="*/ 2074914 h 6858000"/>
              <a:gd name="connsiteX166" fmla="*/ 975462 w 6572708"/>
              <a:gd name="connsiteY166" fmla="*/ 2059981 h 6858000"/>
              <a:gd name="connsiteX167" fmla="*/ 977313 w 6572708"/>
              <a:gd name="connsiteY167" fmla="*/ 2051279 h 6858000"/>
              <a:gd name="connsiteX168" fmla="*/ 976512 w 6572708"/>
              <a:gd name="connsiteY168" fmla="*/ 2050269 h 6858000"/>
              <a:gd name="connsiteX169" fmla="*/ 1000665 w 6572708"/>
              <a:gd name="connsiteY169" fmla="*/ 2030946 h 6858000"/>
              <a:gd name="connsiteX170" fmla="*/ 1001735 w 6572708"/>
              <a:gd name="connsiteY170" fmla="*/ 2027284 h 6858000"/>
              <a:gd name="connsiteX171" fmla="*/ 1020214 w 6572708"/>
              <a:gd name="connsiteY171" fmla="*/ 2016095 h 6858000"/>
              <a:gd name="connsiteX172" fmla="*/ 1028302 w 6572708"/>
              <a:gd name="connsiteY172" fmla="*/ 2009567 h 6858000"/>
              <a:gd name="connsiteX173" fmla="*/ 1033598 w 6572708"/>
              <a:gd name="connsiteY173" fmla="*/ 2009267 h 6858000"/>
              <a:gd name="connsiteX174" fmla="*/ 1044008 w 6572708"/>
              <a:gd name="connsiteY174" fmla="*/ 1998844 h 6858000"/>
              <a:gd name="connsiteX175" fmla="*/ 1044069 w 6572708"/>
              <a:gd name="connsiteY175" fmla="*/ 1997063 h 6858000"/>
              <a:gd name="connsiteX176" fmla="*/ 1056878 w 6572708"/>
              <a:gd name="connsiteY176" fmla="*/ 1990634 h 6858000"/>
              <a:gd name="connsiteX177" fmla="*/ 1072722 w 6572708"/>
              <a:gd name="connsiteY177" fmla="*/ 1987868 h 6858000"/>
              <a:gd name="connsiteX178" fmla="*/ 1145252 w 6572708"/>
              <a:gd name="connsiteY178" fmla="*/ 1891028 h 6858000"/>
              <a:gd name="connsiteX179" fmla="*/ 1226890 w 6572708"/>
              <a:gd name="connsiteY179" fmla="*/ 1845992 h 6858000"/>
              <a:gd name="connsiteX180" fmla="*/ 1323685 w 6572708"/>
              <a:gd name="connsiteY180" fmla="*/ 1758717 h 6858000"/>
              <a:gd name="connsiteX181" fmla="*/ 1398273 w 6572708"/>
              <a:gd name="connsiteY181" fmla="*/ 1627389 h 6858000"/>
              <a:gd name="connsiteX182" fmla="*/ 1417786 w 6572708"/>
              <a:gd name="connsiteY182" fmla="*/ 1591233 h 6858000"/>
              <a:gd name="connsiteX183" fmla="*/ 1456144 w 6572708"/>
              <a:gd name="connsiteY183" fmla="*/ 1570271 h 6858000"/>
              <a:gd name="connsiteX184" fmla="*/ 1458351 w 6572708"/>
              <a:gd name="connsiteY184" fmla="*/ 1554550 h 6858000"/>
              <a:gd name="connsiteX185" fmla="*/ 1458500 w 6572708"/>
              <a:gd name="connsiteY185" fmla="*/ 1551719 h 6858000"/>
              <a:gd name="connsiteX186" fmla="*/ 1464150 w 6572708"/>
              <a:gd name="connsiteY186" fmla="*/ 1542986 h 6858000"/>
              <a:gd name="connsiteX187" fmla="*/ 1459426 w 6572708"/>
              <a:gd name="connsiteY187" fmla="*/ 1537283 h 6858000"/>
              <a:gd name="connsiteX188" fmla="*/ 1463401 w 6572708"/>
              <a:gd name="connsiteY188" fmla="*/ 1521818 h 6858000"/>
              <a:gd name="connsiteX189" fmla="*/ 1475565 w 6572708"/>
              <a:gd name="connsiteY189" fmla="*/ 1506648 h 6858000"/>
              <a:gd name="connsiteX190" fmla="*/ 1540362 w 6572708"/>
              <a:gd name="connsiteY190" fmla="*/ 1438265 h 6858000"/>
              <a:gd name="connsiteX191" fmla="*/ 1575141 w 6572708"/>
              <a:gd name="connsiteY191" fmla="*/ 1395238 h 6858000"/>
              <a:gd name="connsiteX192" fmla="*/ 1582090 w 6572708"/>
              <a:gd name="connsiteY192" fmla="*/ 1375575 h 6858000"/>
              <a:gd name="connsiteX193" fmla="*/ 1596005 w 6572708"/>
              <a:gd name="connsiteY193" fmla="*/ 1350347 h 6858000"/>
              <a:gd name="connsiteX194" fmla="*/ 1615711 w 6572708"/>
              <a:gd name="connsiteY194" fmla="*/ 1303251 h 6858000"/>
              <a:gd name="connsiteX195" fmla="*/ 1650622 w 6572708"/>
              <a:gd name="connsiteY195" fmla="*/ 1244447 h 6858000"/>
              <a:gd name="connsiteX196" fmla="*/ 1702792 w 6572708"/>
              <a:gd name="connsiteY196" fmla="*/ 1215797 h 6858000"/>
              <a:gd name="connsiteX197" fmla="*/ 1700885 w 6572708"/>
              <a:gd name="connsiteY197" fmla="*/ 1209814 h 6858000"/>
              <a:gd name="connsiteX198" fmla="*/ 1723848 w 6572708"/>
              <a:gd name="connsiteY198" fmla="*/ 1183123 h 6858000"/>
              <a:gd name="connsiteX199" fmla="*/ 1759968 w 6572708"/>
              <a:gd name="connsiteY199" fmla="*/ 1166871 h 6858000"/>
              <a:gd name="connsiteX200" fmla="*/ 1767742 w 6572708"/>
              <a:gd name="connsiteY200" fmla="*/ 1158484 h 6858000"/>
              <a:gd name="connsiteX201" fmla="*/ 1773870 w 6572708"/>
              <a:gd name="connsiteY201" fmla="*/ 1125979 h 6858000"/>
              <a:gd name="connsiteX202" fmla="*/ 1767392 w 6572708"/>
              <a:gd name="connsiteY202" fmla="*/ 1121685 h 6858000"/>
              <a:gd name="connsiteX203" fmla="*/ 1770175 w 6572708"/>
              <a:gd name="connsiteY203" fmla="*/ 1112182 h 6858000"/>
              <a:gd name="connsiteX204" fmla="*/ 1769418 w 6572708"/>
              <a:gd name="connsiteY204" fmla="*/ 1109483 h 6858000"/>
              <a:gd name="connsiteX205" fmla="*/ 1766580 w 6572708"/>
              <a:gd name="connsiteY205" fmla="*/ 1094184 h 6858000"/>
              <a:gd name="connsiteX206" fmla="*/ 1797677 w 6572708"/>
              <a:gd name="connsiteY206" fmla="*/ 1065740 h 6858000"/>
              <a:gd name="connsiteX207" fmla="*/ 1805371 w 6572708"/>
              <a:gd name="connsiteY207" fmla="*/ 1027273 h 6858000"/>
              <a:gd name="connsiteX208" fmla="*/ 1882128 w 6572708"/>
              <a:gd name="connsiteY208" fmla="*/ 887059 h 6858000"/>
              <a:gd name="connsiteX209" fmla="*/ 1922110 w 6572708"/>
              <a:gd name="connsiteY209" fmla="*/ 824781 h 6858000"/>
              <a:gd name="connsiteX210" fmla="*/ 1970558 w 6572708"/>
              <a:gd name="connsiteY210" fmla="*/ 721635 h 6858000"/>
              <a:gd name="connsiteX211" fmla="*/ 1974257 w 6572708"/>
              <a:gd name="connsiteY211" fmla="*/ 713733 h 6858000"/>
              <a:gd name="connsiteX212" fmla="*/ 1971701 w 6572708"/>
              <a:gd name="connsiteY212" fmla="*/ 704563 h 6858000"/>
              <a:gd name="connsiteX213" fmla="*/ 1966819 w 6572708"/>
              <a:gd name="connsiteY213" fmla="*/ 628924 h 6858000"/>
              <a:gd name="connsiteX214" fmla="*/ 1956004 w 6572708"/>
              <a:gd name="connsiteY214" fmla="*/ 621102 h 6858000"/>
              <a:gd name="connsiteX215" fmla="*/ 1948613 w 6572708"/>
              <a:gd name="connsiteY215" fmla="*/ 609156 h 6858000"/>
              <a:gd name="connsiteX216" fmla="*/ 1949145 w 6572708"/>
              <a:gd name="connsiteY216" fmla="*/ 606753 h 6858000"/>
              <a:gd name="connsiteX217" fmla="*/ 1944819 w 6572708"/>
              <a:gd name="connsiteY217" fmla="*/ 590072 h 6858000"/>
              <a:gd name="connsiteX218" fmla="*/ 1941001 w 6572708"/>
              <a:gd name="connsiteY218" fmla="*/ 588296 h 6858000"/>
              <a:gd name="connsiteX219" fmla="*/ 1937134 w 6572708"/>
              <a:gd name="connsiteY219" fmla="*/ 577443 h 6858000"/>
              <a:gd name="connsiteX220" fmla="*/ 1927092 w 6572708"/>
              <a:gd name="connsiteY220" fmla="*/ 557642 h 6858000"/>
              <a:gd name="connsiteX221" fmla="*/ 1927484 w 6572708"/>
              <a:gd name="connsiteY221" fmla="*/ 552451 h 6858000"/>
              <a:gd name="connsiteX222" fmla="*/ 1915874 w 6572708"/>
              <a:gd name="connsiteY222" fmla="*/ 520271 h 6858000"/>
              <a:gd name="connsiteX223" fmla="*/ 1916793 w 6572708"/>
              <a:gd name="connsiteY223" fmla="*/ 519123 h 6858000"/>
              <a:gd name="connsiteX224" fmla="*/ 1918236 w 6572708"/>
              <a:gd name="connsiteY224" fmla="*/ 506970 h 6858000"/>
              <a:gd name="connsiteX225" fmla="*/ 1918529 w 6572708"/>
              <a:gd name="connsiteY225" fmla="*/ 485354 h 6858000"/>
              <a:gd name="connsiteX226" fmla="*/ 1932556 w 6572708"/>
              <a:gd name="connsiteY226" fmla="*/ 426779 h 6858000"/>
              <a:gd name="connsiteX227" fmla="*/ 1920572 w 6572708"/>
              <a:gd name="connsiteY227" fmla="*/ 393150 h 6858000"/>
              <a:gd name="connsiteX228" fmla="*/ 1918744 w 6572708"/>
              <a:gd name="connsiteY228" fmla="*/ 385981 h 6858000"/>
              <a:gd name="connsiteX229" fmla="*/ 1918949 w 6572708"/>
              <a:gd name="connsiteY229" fmla="*/ 385674 h 6858000"/>
              <a:gd name="connsiteX230" fmla="*/ 1917499 w 6572708"/>
              <a:gd name="connsiteY230" fmla="*/ 377782 h 6858000"/>
              <a:gd name="connsiteX231" fmla="*/ 1915412 w 6572708"/>
              <a:gd name="connsiteY231" fmla="*/ 372914 h 6858000"/>
              <a:gd name="connsiteX232" fmla="*/ 1911865 w 6572708"/>
              <a:gd name="connsiteY232" fmla="*/ 359009 h 6858000"/>
              <a:gd name="connsiteX233" fmla="*/ 1912244 w 6572708"/>
              <a:gd name="connsiteY233" fmla="*/ 353121 h 6858000"/>
              <a:gd name="connsiteX234" fmla="*/ 1933610 w 6572708"/>
              <a:gd name="connsiteY234" fmla="*/ 297387 h 6858000"/>
              <a:gd name="connsiteX235" fmla="*/ 1939454 w 6572708"/>
              <a:gd name="connsiteY235" fmla="*/ 194719 h 6858000"/>
              <a:gd name="connsiteX236" fmla="*/ 1942001 w 6572708"/>
              <a:gd name="connsiteY236" fmla="*/ 93227 h 6858000"/>
              <a:gd name="connsiteX237" fmla="*/ 1941351 w 6572708"/>
              <a:gd name="connsiteY237" fmla="*/ 56555 h 6858000"/>
              <a:gd name="connsiteX238" fmla="*/ 1950955 w 6572708"/>
              <a:gd name="connsiteY238" fmla="*/ 5312 h 6858000"/>
              <a:gd name="connsiteX239" fmla="*/ 1949546 w 6572708"/>
              <a:gd name="connsiteY239" fmla="*/ 0 h 6858000"/>
              <a:gd name="connsiteX0" fmla="*/ 1949546 w 6572708"/>
              <a:gd name="connsiteY0" fmla="*/ 0 h 6858000"/>
              <a:gd name="connsiteX1" fmla="*/ 3317827 w 6572708"/>
              <a:gd name="connsiteY1" fmla="*/ 0 h 6858000"/>
              <a:gd name="connsiteX2" fmla="*/ 3831783 w 6572708"/>
              <a:gd name="connsiteY2" fmla="*/ 0 h 6858000"/>
              <a:gd name="connsiteX3" fmla="*/ 4727719 w 6572708"/>
              <a:gd name="connsiteY3" fmla="*/ 0 h 6858000"/>
              <a:gd name="connsiteX4" fmla="*/ 6096000 w 6572708"/>
              <a:gd name="connsiteY4" fmla="*/ 0 h 6858000"/>
              <a:gd name="connsiteX5" fmla="*/ 6572708 w 6572708"/>
              <a:gd name="connsiteY5" fmla="*/ 0 h 6858000"/>
              <a:gd name="connsiteX6" fmla="*/ 6572708 w 6572708"/>
              <a:gd name="connsiteY6" fmla="*/ 6858000 h 6858000"/>
              <a:gd name="connsiteX7" fmla="*/ 0 w 6572708"/>
              <a:gd name="connsiteY7" fmla="*/ 6858000 h 6858000"/>
              <a:gd name="connsiteX8" fmla="*/ 9990 w 6572708"/>
              <a:gd name="connsiteY8" fmla="*/ 6815347 h 6858000"/>
              <a:gd name="connsiteX9" fmla="*/ 60759 w 6572708"/>
              <a:gd name="connsiteY9" fmla="*/ 6667761 h 6858000"/>
              <a:gd name="connsiteX10" fmla="*/ 44882 w 6572708"/>
              <a:gd name="connsiteY10" fmla="*/ 6635203 h 6858000"/>
              <a:gd name="connsiteX11" fmla="*/ 38884 w 6572708"/>
              <a:gd name="connsiteY11" fmla="*/ 6601215 h 6858000"/>
              <a:gd name="connsiteX12" fmla="*/ 24537 w 6572708"/>
              <a:gd name="connsiteY12" fmla="*/ 6599857 h 6858000"/>
              <a:gd name="connsiteX13" fmla="*/ 30487 w 6572708"/>
              <a:gd name="connsiteY13" fmla="*/ 6582849 h 6858000"/>
              <a:gd name="connsiteX14" fmla="*/ 30797 w 6572708"/>
              <a:gd name="connsiteY14" fmla="*/ 6536021 h 6858000"/>
              <a:gd name="connsiteX15" fmla="*/ 10629 w 6572708"/>
              <a:gd name="connsiteY15" fmla="*/ 6483343 h 6858000"/>
              <a:gd name="connsiteX16" fmla="*/ 16211 w 6572708"/>
              <a:gd name="connsiteY16" fmla="*/ 6402087 h 6858000"/>
              <a:gd name="connsiteX17" fmla="*/ 25932 w 6572708"/>
              <a:gd name="connsiteY17" fmla="*/ 6321765 h 6858000"/>
              <a:gd name="connsiteX18" fmla="*/ 31488 w 6572708"/>
              <a:gd name="connsiteY18" fmla="*/ 6292746 h 6858000"/>
              <a:gd name="connsiteX19" fmla="*/ 32413 w 6572708"/>
              <a:gd name="connsiteY19" fmla="*/ 6240744 h 6858000"/>
              <a:gd name="connsiteX20" fmla="*/ 34430 w 6572708"/>
              <a:gd name="connsiteY20" fmla="*/ 6206738 h 6858000"/>
              <a:gd name="connsiteX21" fmla="*/ 55689 w 6572708"/>
              <a:gd name="connsiteY21" fmla="*/ 6203389 h 6858000"/>
              <a:gd name="connsiteX22" fmla="*/ 63475 w 6572708"/>
              <a:gd name="connsiteY22" fmla="*/ 6172740 h 6858000"/>
              <a:gd name="connsiteX23" fmla="*/ 50070 w 6572708"/>
              <a:gd name="connsiteY23" fmla="*/ 6141398 h 6858000"/>
              <a:gd name="connsiteX24" fmla="*/ 52252 w 6572708"/>
              <a:gd name="connsiteY24" fmla="*/ 6103364 h 6858000"/>
              <a:gd name="connsiteX25" fmla="*/ 53329 w 6572708"/>
              <a:gd name="connsiteY25" fmla="*/ 6080619 h 6858000"/>
              <a:gd name="connsiteX26" fmla="*/ 149610 w 6572708"/>
              <a:gd name="connsiteY26" fmla="*/ 5918672 h 6858000"/>
              <a:gd name="connsiteX27" fmla="*/ 160505 w 6572708"/>
              <a:gd name="connsiteY27" fmla="*/ 5887690 h 6858000"/>
              <a:gd name="connsiteX28" fmla="*/ 156200 w 6572708"/>
              <a:gd name="connsiteY28" fmla="*/ 5882649 h 6858000"/>
              <a:gd name="connsiteX29" fmla="*/ 194213 w 6572708"/>
              <a:gd name="connsiteY29" fmla="*/ 5841953 h 6858000"/>
              <a:gd name="connsiteX30" fmla="*/ 203216 w 6572708"/>
              <a:gd name="connsiteY30" fmla="*/ 5777927 h 6858000"/>
              <a:gd name="connsiteX31" fmla="*/ 202536 w 6572708"/>
              <a:gd name="connsiteY31" fmla="*/ 5728879 h 6858000"/>
              <a:gd name="connsiteX32" fmla="*/ 205380 w 6572708"/>
              <a:gd name="connsiteY32" fmla="*/ 5701696 h 6858000"/>
              <a:gd name="connsiteX33" fmla="*/ 203870 w 6572708"/>
              <a:gd name="connsiteY33" fmla="*/ 5681563 h 6858000"/>
              <a:gd name="connsiteX34" fmla="*/ 219294 w 6572708"/>
              <a:gd name="connsiteY34" fmla="*/ 5632219 h 6858000"/>
              <a:gd name="connsiteX35" fmla="*/ 252910 w 6572708"/>
              <a:gd name="connsiteY35" fmla="*/ 5551224 h 6858000"/>
              <a:gd name="connsiteX36" fmla="*/ 258253 w 6572708"/>
              <a:gd name="connsiteY36" fmla="*/ 5533854 h 6858000"/>
              <a:gd name="connsiteX37" fmla="*/ 255640 w 6572708"/>
              <a:gd name="connsiteY37" fmla="*/ 5518422 h 6858000"/>
              <a:gd name="connsiteX38" fmla="*/ 248756 w 6572708"/>
              <a:gd name="connsiteY38" fmla="*/ 5514403 h 6858000"/>
              <a:gd name="connsiteX39" fmla="*/ 250538 w 6572708"/>
              <a:gd name="connsiteY39" fmla="*/ 5504771 h 6858000"/>
              <a:gd name="connsiteX40" fmla="*/ 249507 w 6572708"/>
              <a:gd name="connsiteY40" fmla="*/ 5502102 h 6858000"/>
              <a:gd name="connsiteX41" fmla="*/ 245101 w 6572708"/>
              <a:gd name="connsiteY41" fmla="*/ 5486913 h 6858000"/>
              <a:gd name="connsiteX42" fmla="*/ 273088 w 6572708"/>
              <a:gd name="connsiteY42" fmla="*/ 5457083 h 6858000"/>
              <a:gd name="connsiteX43" fmla="*/ 276759 w 6572708"/>
              <a:gd name="connsiteY43" fmla="*/ 5418245 h 6858000"/>
              <a:gd name="connsiteX44" fmla="*/ 314712 w 6572708"/>
              <a:gd name="connsiteY44" fmla="*/ 5305770 h 6858000"/>
              <a:gd name="connsiteX45" fmla="*/ 320056 w 6572708"/>
              <a:gd name="connsiteY45" fmla="*/ 5298784 h 6858000"/>
              <a:gd name="connsiteX46" fmla="*/ 320763 w 6572708"/>
              <a:gd name="connsiteY46" fmla="*/ 5282149 h 6858000"/>
              <a:gd name="connsiteX47" fmla="*/ 325879 w 6572708"/>
              <a:gd name="connsiteY47" fmla="*/ 5270957 h 6858000"/>
              <a:gd name="connsiteX48" fmla="*/ 318913 w 6572708"/>
              <a:gd name="connsiteY48" fmla="*/ 5268991 h 6858000"/>
              <a:gd name="connsiteX49" fmla="*/ 317275 w 6572708"/>
              <a:gd name="connsiteY49" fmla="*/ 5230130 h 6858000"/>
              <a:gd name="connsiteX50" fmla="*/ 329641 w 6572708"/>
              <a:gd name="connsiteY50" fmla="*/ 5216534 h 6858000"/>
              <a:gd name="connsiteX51" fmla="*/ 329088 w 6572708"/>
              <a:gd name="connsiteY51" fmla="*/ 5211732 h 6858000"/>
              <a:gd name="connsiteX52" fmla="*/ 331669 w 6572708"/>
              <a:gd name="connsiteY52" fmla="*/ 5058537 h 6858000"/>
              <a:gd name="connsiteX53" fmla="*/ 323855 w 6572708"/>
              <a:gd name="connsiteY53" fmla="*/ 4827737 h 6858000"/>
              <a:gd name="connsiteX54" fmla="*/ 333687 w 6572708"/>
              <a:gd name="connsiteY54" fmla="*/ 4774692 h 6858000"/>
              <a:gd name="connsiteX55" fmla="*/ 322637 w 6572708"/>
              <a:gd name="connsiteY55" fmla="*/ 4727427 h 6858000"/>
              <a:gd name="connsiteX56" fmla="*/ 330798 w 6572708"/>
              <a:gd name="connsiteY56" fmla="*/ 4708193 h 6858000"/>
              <a:gd name="connsiteX57" fmla="*/ 332420 w 6572708"/>
              <a:gd name="connsiteY57" fmla="*/ 4704882 h 6858000"/>
              <a:gd name="connsiteX58" fmla="*/ 334216 w 6572708"/>
              <a:gd name="connsiteY58" fmla="*/ 4691500 h 6858000"/>
              <a:gd name="connsiteX59" fmla="*/ 340601 w 6572708"/>
              <a:gd name="connsiteY59" fmla="*/ 4687895 h 6858000"/>
              <a:gd name="connsiteX60" fmla="*/ 347516 w 6572708"/>
              <a:gd name="connsiteY60" fmla="*/ 4667873 h 6858000"/>
              <a:gd name="connsiteX61" fmla="*/ 349175 w 6572708"/>
              <a:gd name="connsiteY61" fmla="*/ 4643189 h 6858000"/>
              <a:gd name="connsiteX62" fmla="*/ 350492 w 6572708"/>
              <a:gd name="connsiteY62" fmla="*/ 4525833 h 6858000"/>
              <a:gd name="connsiteX63" fmla="*/ 355031 w 6572708"/>
              <a:gd name="connsiteY63" fmla="*/ 4455649 h 6858000"/>
              <a:gd name="connsiteX64" fmla="*/ 362651 w 6572708"/>
              <a:gd name="connsiteY64" fmla="*/ 4429036 h 6858000"/>
              <a:gd name="connsiteX65" fmla="*/ 369327 w 6572708"/>
              <a:gd name="connsiteY65" fmla="*/ 4391840 h 6858000"/>
              <a:gd name="connsiteX66" fmla="*/ 371272 w 6572708"/>
              <a:gd name="connsiteY66" fmla="*/ 4358845 h 6858000"/>
              <a:gd name="connsiteX67" fmla="*/ 382342 w 6572708"/>
              <a:gd name="connsiteY67" fmla="*/ 4333764 h 6858000"/>
              <a:gd name="connsiteX68" fmla="*/ 381365 w 6572708"/>
              <a:gd name="connsiteY68" fmla="*/ 4331730 h 6858000"/>
              <a:gd name="connsiteX69" fmla="*/ 364244 w 6572708"/>
              <a:gd name="connsiteY69" fmla="*/ 4309700 h 6858000"/>
              <a:gd name="connsiteX70" fmla="*/ 363377 w 6572708"/>
              <a:gd name="connsiteY70" fmla="*/ 4285388 h 6858000"/>
              <a:gd name="connsiteX71" fmla="*/ 357697 w 6572708"/>
              <a:gd name="connsiteY71" fmla="*/ 4266169 h 6858000"/>
              <a:gd name="connsiteX72" fmla="*/ 356998 w 6572708"/>
              <a:gd name="connsiteY72" fmla="*/ 4247672 h 6858000"/>
              <a:gd name="connsiteX73" fmla="*/ 357549 w 6572708"/>
              <a:gd name="connsiteY73" fmla="*/ 4237120 h 6858000"/>
              <a:gd name="connsiteX74" fmla="*/ 358116 w 6572708"/>
              <a:gd name="connsiteY74" fmla="*/ 4232936 h 6858000"/>
              <a:gd name="connsiteX75" fmla="*/ 366243 w 6572708"/>
              <a:gd name="connsiteY75" fmla="*/ 4224051 h 6858000"/>
              <a:gd name="connsiteX76" fmla="*/ 363841 w 6572708"/>
              <a:gd name="connsiteY76" fmla="*/ 4211782 h 6858000"/>
              <a:gd name="connsiteX77" fmla="*/ 372159 w 6572708"/>
              <a:gd name="connsiteY77" fmla="*/ 4198810 h 6858000"/>
              <a:gd name="connsiteX78" fmla="*/ 366211 w 6572708"/>
              <a:gd name="connsiteY78" fmla="*/ 4195262 h 6858000"/>
              <a:gd name="connsiteX79" fmla="*/ 360561 w 6572708"/>
              <a:gd name="connsiteY79" fmla="*/ 4184054 h 6858000"/>
              <a:gd name="connsiteX80" fmla="*/ 373972 w 6572708"/>
              <a:gd name="connsiteY80" fmla="*/ 4155792 h 6858000"/>
              <a:gd name="connsiteX81" fmla="*/ 373150 w 6572708"/>
              <a:gd name="connsiteY81" fmla="*/ 4150364 h 6858000"/>
              <a:gd name="connsiteX82" fmla="*/ 383773 w 6572708"/>
              <a:gd name="connsiteY82" fmla="*/ 4132084 h 6858000"/>
              <a:gd name="connsiteX83" fmla="*/ 389140 w 6572708"/>
              <a:gd name="connsiteY83" fmla="*/ 4115873 h 6858000"/>
              <a:gd name="connsiteX84" fmla="*/ 378846 w 6572708"/>
              <a:gd name="connsiteY84" fmla="*/ 4082551 h 6858000"/>
              <a:gd name="connsiteX85" fmla="*/ 368001 w 6572708"/>
              <a:gd name="connsiteY85" fmla="*/ 3968090 h 6858000"/>
              <a:gd name="connsiteX86" fmla="*/ 372661 w 6572708"/>
              <a:gd name="connsiteY86" fmla="*/ 3881355 h 6858000"/>
              <a:gd name="connsiteX87" fmla="*/ 379210 w 6572708"/>
              <a:gd name="connsiteY87" fmla="*/ 3850569 h 6858000"/>
              <a:gd name="connsiteX88" fmla="*/ 389880 w 6572708"/>
              <a:gd name="connsiteY88" fmla="*/ 3798988 h 6858000"/>
              <a:gd name="connsiteX89" fmla="*/ 409909 w 6572708"/>
              <a:gd name="connsiteY89" fmla="*/ 3760424 h 6858000"/>
              <a:gd name="connsiteX90" fmla="*/ 414051 w 6572708"/>
              <a:gd name="connsiteY90" fmla="*/ 3717298 h 6858000"/>
              <a:gd name="connsiteX91" fmla="*/ 399424 w 6572708"/>
              <a:gd name="connsiteY91" fmla="*/ 3707291 h 6858000"/>
              <a:gd name="connsiteX92" fmla="*/ 394460 w 6572708"/>
              <a:gd name="connsiteY92" fmla="*/ 3673415 h 6858000"/>
              <a:gd name="connsiteX93" fmla="*/ 408918 w 6572708"/>
              <a:gd name="connsiteY93" fmla="*/ 3661155 h 6858000"/>
              <a:gd name="connsiteX94" fmla="*/ 425028 w 6572708"/>
              <a:gd name="connsiteY94" fmla="*/ 3591166 h 6858000"/>
              <a:gd name="connsiteX95" fmla="*/ 430292 w 6572708"/>
              <a:gd name="connsiteY95" fmla="*/ 3550801 h 6858000"/>
              <a:gd name="connsiteX96" fmla="*/ 437149 w 6572708"/>
              <a:gd name="connsiteY96" fmla="*/ 3497399 h 6858000"/>
              <a:gd name="connsiteX97" fmla="*/ 442017 w 6572708"/>
              <a:gd name="connsiteY97" fmla="*/ 3474143 h 6858000"/>
              <a:gd name="connsiteX98" fmla="*/ 437175 w 6572708"/>
              <a:gd name="connsiteY98" fmla="*/ 3463057 h 6858000"/>
              <a:gd name="connsiteX99" fmla="*/ 438483 w 6572708"/>
              <a:gd name="connsiteY99" fmla="*/ 3457563 h 6858000"/>
              <a:gd name="connsiteX100" fmla="*/ 438642 w 6572708"/>
              <a:gd name="connsiteY100" fmla="*/ 3439053 h 6858000"/>
              <a:gd name="connsiteX101" fmla="*/ 439678 w 6572708"/>
              <a:gd name="connsiteY101" fmla="*/ 3428537 h 6858000"/>
              <a:gd name="connsiteX102" fmla="*/ 440437 w 6572708"/>
              <a:gd name="connsiteY102" fmla="*/ 3424381 h 6858000"/>
              <a:gd name="connsiteX103" fmla="*/ 448781 w 6572708"/>
              <a:gd name="connsiteY103" fmla="*/ 3416042 h 6858000"/>
              <a:gd name="connsiteX104" fmla="*/ 448765 w 6572708"/>
              <a:gd name="connsiteY104" fmla="*/ 3414504 h 6858000"/>
              <a:gd name="connsiteX105" fmla="*/ 447134 w 6572708"/>
              <a:gd name="connsiteY105" fmla="*/ 3403498 h 6858000"/>
              <a:gd name="connsiteX106" fmla="*/ 452387 w 6572708"/>
              <a:gd name="connsiteY106" fmla="*/ 3396070 h 6858000"/>
              <a:gd name="connsiteX107" fmla="*/ 453996 w 6572708"/>
              <a:gd name="connsiteY107" fmla="*/ 3389553 h 6858000"/>
              <a:gd name="connsiteX108" fmla="*/ 450265 w 6572708"/>
              <a:gd name="connsiteY108" fmla="*/ 3387098 h 6858000"/>
              <a:gd name="connsiteX109" fmla="*/ 445137 w 6572708"/>
              <a:gd name="connsiteY109" fmla="*/ 3375655 h 6858000"/>
              <a:gd name="connsiteX110" fmla="*/ 453359 w 6572708"/>
              <a:gd name="connsiteY110" fmla="*/ 3367050 h 6858000"/>
              <a:gd name="connsiteX111" fmla="*/ 459842 w 6572708"/>
              <a:gd name="connsiteY111" fmla="*/ 3348005 h 6858000"/>
              <a:gd name="connsiteX112" fmla="*/ 459268 w 6572708"/>
              <a:gd name="connsiteY112" fmla="*/ 3342546 h 6858000"/>
              <a:gd name="connsiteX113" fmla="*/ 470590 w 6572708"/>
              <a:gd name="connsiteY113" fmla="*/ 3324958 h 6858000"/>
              <a:gd name="connsiteX114" fmla="*/ 468579 w 6572708"/>
              <a:gd name="connsiteY114" fmla="*/ 3306990 h 6858000"/>
              <a:gd name="connsiteX115" fmla="*/ 480123 w 6572708"/>
              <a:gd name="connsiteY115" fmla="*/ 3295094 h 6858000"/>
              <a:gd name="connsiteX116" fmla="*/ 482298 w 6572708"/>
              <a:gd name="connsiteY116" fmla="*/ 3293541 h 6858000"/>
              <a:gd name="connsiteX117" fmla="*/ 489102 w 6572708"/>
              <a:gd name="connsiteY117" fmla="*/ 3262198 h 6858000"/>
              <a:gd name="connsiteX118" fmla="*/ 497561 w 6572708"/>
              <a:gd name="connsiteY118" fmla="*/ 3253284 h 6858000"/>
              <a:gd name="connsiteX119" fmla="*/ 522157 w 6572708"/>
              <a:gd name="connsiteY119" fmla="*/ 3192563 h 6858000"/>
              <a:gd name="connsiteX120" fmla="*/ 529302 w 6572708"/>
              <a:gd name="connsiteY120" fmla="*/ 3175520 h 6858000"/>
              <a:gd name="connsiteX121" fmla="*/ 528284 w 6572708"/>
              <a:gd name="connsiteY121" fmla="*/ 3160058 h 6858000"/>
              <a:gd name="connsiteX122" fmla="*/ 521806 w 6572708"/>
              <a:gd name="connsiteY122" fmla="*/ 3155764 h 6858000"/>
              <a:gd name="connsiteX123" fmla="*/ 524589 w 6572708"/>
              <a:gd name="connsiteY123" fmla="*/ 3146261 h 6858000"/>
              <a:gd name="connsiteX124" fmla="*/ 523832 w 6572708"/>
              <a:gd name="connsiteY124" fmla="*/ 3143561 h 6858000"/>
              <a:gd name="connsiteX125" fmla="*/ 520994 w 6572708"/>
              <a:gd name="connsiteY125" fmla="*/ 3128263 h 6858000"/>
              <a:gd name="connsiteX126" fmla="*/ 552091 w 6572708"/>
              <a:gd name="connsiteY126" fmla="*/ 3099818 h 6858000"/>
              <a:gd name="connsiteX127" fmla="*/ 618216 w 6572708"/>
              <a:gd name="connsiteY127" fmla="*/ 2895965 h 6858000"/>
              <a:gd name="connsiteX128" fmla="*/ 724973 w 6572708"/>
              <a:gd name="connsiteY128" fmla="*/ 2755713 h 6858000"/>
              <a:gd name="connsiteX129" fmla="*/ 765538 w 6572708"/>
              <a:gd name="connsiteY129" fmla="*/ 2648081 h 6858000"/>
              <a:gd name="connsiteX130" fmla="*/ 780267 w 6572708"/>
              <a:gd name="connsiteY130" fmla="*/ 2641879 h 6858000"/>
              <a:gd name="connsiteX131" fmla="*/ 790836 w 6572708"/>
              <a:gd name="connsiteY131" fmla="*/ 2632919 h 6858000"/>
              <a:gd name="connsiteX132" fmla="*/ 790328 w 6572708"/>
              <a:gd name="connsiteY132" fmla="*/ 2631229 h 6858000"/>
              <a:gd name="connsiteX133" fmla="*/ 797257 w 6572708"/>
              <a:gd name="connsiteY133" fmla="*/ 2619054 h 6858000"/>
              <a:gd name="connsiteX134" fmla="*/ 802383 w 6572708"/>
              <a:gd name="connsiteY134" fmla="*/ 2617568 h 6858000"/>
              <a:gd name="connsiteX135" fmla="*/ 808267 w 6572708"/>
              <a:gd name="connsiteY135" fmla="*/ 2609586 h 6858000"/>
              <a:gd name="connsiteX136" fmla="*/ 822908 w 6572708"/>
              <a:gd name="connsiteY136" fmla="*/ 2594856 h 6858000"/>
              <a:gd name="connsiteX137" fmla="*/ 822791 w 6572708"/>
              <a:gd name="connsiteY137" fmla="*/ 2591164 h 6858000"/>
              <a:gd name="connsiteX138" fmla="*/ 840423 w 6572708"/>
              <a:gd name="connsiteY138" fmla="*/ 2567492 h 6858000"/>
              <a:gd name="connsiteX139" fmla="*/ 839313 w 6572708"/>
              <a:gd name="connsiteY139" fmla="*/ 2566722 h 6858000"/>
              <a:gd name="connsiteX140" fmla="*/ 838361 w 6572708"/>
              <a:gd name="connsiteY140" fmla="*/ 2558109 h 6858000"/>
              <a:gd name="connsiteX141" fmla="*/ 839637 w 6572708"/>
              <a:gd name="connsiteY141" fmla="*/ 2542662 h 6858000"/>
              <a:gd name="connsiteX142" fmla="*/ 825800 w 6572708"/>
              <a:gd name="connsiteY142" fmla="*/ 2501548 h 6858000"/>
              <a:gd name="connsiteX143" fmla="*/ 844035 w 6572708"/>
              <a:gd name="connsiteY143" fmla="*/ 2476819 h 6858000"/>
              <a:gd name="connsiteX144" fmla="*/ 846972 w 6572708"/>
              <a:gd name="connsiteY144" fmla="*/ 2471590 h 6858000"/>
              <a:gd name="connsiteX145" fmla="*/ 846730 w 6572708"/>
              <a:gd name="connsiteY145" fmla="*/ 2471378 h 6858000"/>
              <a:gd name="connsiteX146" fmla="*/ 849228 w 6572708"/>
              <a:gd name="connsiteY146" fmla="*/ 2465654 h 6858000"/>
              <a:gd name="connsiteX147" fmla="*/ 852330 w 6572708"/>
              <a:gd name="connsiteY147" fmla="*/ 2462052 h 6858000"/>
              <a:gd name="connsiteX148" fmla="*/ 858029 w 6572708"/>
              <a:gd name="connsiteY148" fmla="*/ 2451906 h 6858000"/>
              <a:gd name="connsiteX149" fmla="*/ 857986 w 6572708"/>
              <a:gd name="connsiteY149" fmla="*/ 2447716 h 6858000"/>
              <a:gd name="connsiteX150" fmla="*/ 855075 w 6572708"/>
              <a:gd name="connsiteY150" fmla="*/ 2445047 h 6858000"/>
              <a:gd name="connsiteX151" fmla="*/ 856006 w 6572708"/>
              <a:gd name="connsiteY151" fmla="*/ 2444265 h 6858000"/>
              <a:gd name="connsiteX152" fmla="*/ 856444 w 6572708"/>
              <a:gd name="connsiteY152" fmla="*/ 2421759 h 6858000"/>
              <a:gd name="connsiteX153" fmla="*/ 868981 w 6572708"/>
              <a:gd name="connsiteY153" fmla="*/ 2375200 h 6858000"/>
              <a:gd name="connsiteX154" fmla="*/ 880811 w 6572708"/>
              <a:gd name="connsiteY154" fmla="*/ 2350147 h 6858000"/>
              <a:gd name="connsiteX155" fmla="*/ 908124 w 6572708"/>
              <a:gd name="connsiteY155" fmla="*/ 2279761 h 6858000"/>
              <a:gd name="connsiteX156" fmla="*/ 931678 w 6572708"/>
              <a:gd name="connsiteY156" fmla="*/ 2207772 h 6858000"/>
              <a:gd name="connsiteX157" fmla="*/ 921761 w 6572708"/>
              <a:gd name="connsiteY157" fmla="*/ 2164302 h 6858000"/>
              <a:gd name="connsiteX158" fmla="*/ 923058 w 6572708"/>
              <a:gd name="connsiteY158" fmla="*/ 2160162 h 6858000"/>
              <a:gd name="connsiteX159" fmla="*/ 931663 w 6572708"/>
              <a:gd name="connsiteY159" fmla="*/ 2151458 h 6858000"/>
              <a:gd name="connsiteX160" fmla="*/ 935730 w 6572708"/>
              <a:gd name="connsiteY160" fmla="*/ 2148616 h 6858000"/>
              <a:gd name="connsiteX161" fmla="*/ 939910 w 6572708"/>
              <a:gd name="connsiteY161" fmla="*/ 2143540 h 6858000"/>
              <a:gd name="connsiteX162" fmla="*/ 939746 w 6572708"/>
              <a:gd name="connsiteY162" fmla="*/ 2143278 h 6858000"/>
              <a:gd name="connsiteX163" fmla="*/ 944182 w 6572708"/>
              <a:gd name="connsiteY163" fmla="*/ 2138791 h 6858000"/>
              <a:gd name="connsiteX164" fmla="*/ 969240 w 6572708"/>
              <a:gd name="connsiteY164" fmla="*/ 2118565 h 6858000"/>
              <a:gd name="connsiteX165" fmla="*/ 969333 w 6572708"/>
              <a:gd name="connsiteY165" fmla="*/ 2074914 h 6858000"/>
              <a:gd name="connsiteX166" fmla="*/ 975462 w 6572708"/>
              <a:gd name="connsiteY166" fmla="*/ 2059981 h 6858000"/>
              <a:gd name="connsiteX167" fmla="*/ 977313 w 6572708"/>
              <a:gd name="connsiteY167" fmla="*/ 2051279 h 6858000"/>
              <a:gd name="connsiteX168" fmla="*/ 976512 w 6572708"/>
              <a:gd name="connsiteY168" fmla="*/ 2050269 h 6858000"/>
              <a:gd name="connsiteX169" fmla="*/ 1000665 w 6572708"/>
              <a:gd name="connsiteY169" fmla="*/ 2030946 h 6858000"/>
              <a:gd name="connsiteX170" fmla="*/ 1001735 w 6572708"/>
              <a:gd name="connsiteY170" fmla="*/ 2027284 h 6858000"/>
              <a:gd name="connsiteX171" fmla="*/ 1020214 w 6572708"/>
              <a:gd name="connsiteY171" fmla="*/ 2016095 h 6858000"/>
              <a:gd name="connsiteX172" fmla="*/ 1028302 w 6572708"/>
              <a:gd name="connsiteY172" fmla="*/ 2009567 h 6858000"/>
              <a:gd name="connsiteX173" fmla="*/ 1033598 w 6572708"/>
              <a:gd name="connsiteY173" fmla="*/ 2009267 h 6858000"/>
              <a:gd name="connsiteX174" fmla="*/ 1044008 w 6572708"/>
              <a:gd name="connsiteY174" fmla="*/ 1998844 h 6858000"/>
              <a:gd name="connsiteX175" fmla="*/ 1044069 w 6572708"/>
              <a:gd name="connsiteY175" fmla="*/ 1997063 h 6858000"/>
              <a:gd name="connsiteX176" fmla="*/ 1056878 w 6572708"/>
              <a:gd name="connsiteY176" fmla="*/ 1990634 h 6858000"/>
              <a:gd name="connsiteX177" fmla="*/ 1072722 w 6572708"/>
              <a:gd name="connsiteY177" fmla="*/ 1987868 h 6858000"/>
              <a:gd name="connsiteX178" fmla="*/ 1145252 w 6572708"/>
              <a:gd name="connsiteY178" fmla="*/ 1891028 h 6858000"/>
              <a:gd name="connsiteX179" fmla="*/ 1226890 w 6572708"/>
              <a:gd name="connsiteY179" fmla="*/ 1845992 h 6858000"/>
              <a:gd name="connsiteX180" fmla="*/ 1323685 w 6572708"/>
              <a:gd name="connsiteY180" fmla="*/ 1758717 h 6858000"/>
              <a:gd name="connsiteX181" fmla="*/ 1398273 w 6572708"/>
              <a:gd name="connsiteY181" fmla="*/ 1627389 h 6858000"/>
              <a:gd name="connsiteX182" fmla="*/ 1417786 w 6572708"/>
              <a:gd name="connsiteY182" fmla="*/ 1591233 h 6858000"/>
              <a:gd name="connsiteX183" fmla="*/ 1456144 w 6572708"/>
              <a:gd name="connsiteY183" fmla="*/ 1570271 h 6858000"/>
              <a:gd name="connsiteX184" fmla="*/ 1458351 w 6572708"/>
              <a:gd name="connsiteY184" fmla="*/ 1554550 h 6858000"/>
              <a:gd name="connsiteX185" fmla="*/ 1458500 w 6572708"/>
              <a:gd name="connsiteY185" fmla="*/ 1551719 h 6858000"/>
              <a:gd name="connsiteX186" fmla="*/ 1464150 w 6572708"/>
              <a:gd name="connsiteY186" fmla="*/ 1542986 h 6858000"/>
              <a:gd name="connsiteX187" fmla="*/ 1459426 w 6572708"/>
              <a:gd name="connsiteY187" fmla="*/ 1537283 h 6858000"/>
              <a:gd name="connsiteX188" fmla="*/ 1463401 w 6572708"/>
              <a:gd name="connsiteY188" fmla="*/ 1521818 h 6858000"/>
              <a:gd name="connsiteX189" fmla="*/ 1475565 w 6572708"/>
              <a:gd name="connsiteY189" fmla="*/ 1506648 h 6858000"/>
              <a:gd name="connsiteX190" fmla="*/ 1540362 w 6572708"/>
              <a:gd name="connsiteY190" fmla="*/ 1438265 h 6858000"/>
              <a:gd name="connsiteX191" fmla="*/ 1575141 w 6572708"/>
              <a:gd name="connsiteY191" fmla="*/ 1395238 h 6858000"/>
              <a:gd name="connsiteX192" fmla="*/ 1582090 w 6572708"/>
              <a:gd name="connsiteY192" fmla="*/ 1375575 h 6858000"/>
              <a:gd name="connsiteX193" fmla="*/ 1596005 w 6572708"/>
              <a:gd name="connsiteY193" fmla="*/ 1350347 h 6858000"/>
              <a:gd name="connsiteX194" fmla="*/ 1615711 w 6572708"/>
              <a:gd name="connsiteY194" fmla="*/ 1303251 h 6858000"/>
              <a:gd name="connsiteX195" fmla="*/ 1650622 w 6572708"/>
              <a:gd name="connsiteY195" fmla="*/ 1244447 h 6858000"/>
              <a:gd name="connsiteX196" fmla="*/ 1702792 w 6572708"/>
              <a:gd name="connsiteY196" fmla="*/ 1215797 h 6858000"/>
              <a:gd name="connsiteX197" fmla="*/ 1700885 w 6572708"/>
              <a:gd name="connsiteY197" fmla="*/ 1209814 h 6858000"/>
              <a:gd name="connsiteX198" fmla="*/ 1723848 w 6572708"/>
              <a:gd name="connsiteY198" fmla="*/ 1183123 h 6858000"/>
              <a:gd name="connsiteX199" fmla="*/ 1759968 w 6572708"/>
              <a:gd name="connsiteY199" fmla="*/ 1166871 h 6858000"/>
              <a:gd name="connsiteX200" fmla="*/ 1767742 w 6572708"/>
              <a:gd name="connsiteY200" fmla="*/ 1158484 h 6858000"/>
              <a:gd name="connsiteX201" fmla="*/ 1773870 w 6572708"/>
              <a:gd name="connsiteY201" fmla="*/ 1125979 h 6858000"/>
              <a:gd name="connsiteX202" fmla="*/ 1767392 w 6572708"/>
              <a:gd name="connsiteY202" fmla="*/ 1121685 h 6858000"/>
              <a:gd name="connsiteX203" fmla="*/ 1770175 w 6572708"/>
              <a:gd name="connsiteY203" fmla="*/ 1112182 h 6858000"/>
              <a:gd name="connsiteX204" fmla="*/ 1769418 w 6572708"/>
              <a:gd name="connsiteY204" fmla="*/ 1109483 h 6858000"/>
              <a:gd name="connsiteX205" fmla="*/ 1766580 w 6572708"/>
              <a:gd name="connsiteY205" fmla="*/ 1094184 h 6858000"/>
              <a:gd name="connsiteX206" fmla="*/ 1797677 w 6572708"/>
              <a:gd name="connsiteY206" fmla="*/ 1065740 h 6858000"/>
              <a:gd name="connsiteX207" fmla="*/ 1805371 w 6572708"/>
              <a:gd name="connsiteY207" fmla="*/ 1027273 h 6858000"/>
              <a:gd name="connsiteX208" fmla="*/ 1922110 w 6572708"/>
              <a:gd name="connsiteY208" fmla="*/ 824781 h 6858000"/>
              <a:gd name="connsiteX209" fmla="*/ 1970558 w 6572708"/>
              <a:gd name="connsiteY209" fmla="*/ 721635 h 6858000"/>
              <a:gd name="connsiteX210" fmla="*/ 1974257 w 6572708"/>
              <a:gd name="connsiteY210" fmla="*/ 713733 h 6858000"/>
              <a:gd name="connsiteX211" fmla="*/ 1971701 w 6572708"/>
              <a:gd name="connsiteY211" fmla="*/ 704563 h 6858000"/>
              <a:gd name="connsiteX212" fmla="*/ 1966819 w 6572708"/>
              <a:gd name="connsiteY212" fmla="*/ 628924 h 6858000"/>
              <a:gd name="connsiteX213" fmla="*/ 1956004 w 6572708"/>
              <a:gd name="connsiteY213" fmla="*/ 621102 h 6858000"/>
              <a:gd name="connsiteX214" fmla="*/ 1948613 w 6572708"/>
              <a:gd name="connsiteY214" fmla="*/ 609156 h 6858000"/>
              <a:gd name="connsiteX215" fmla="*/ 1949145 w 6572708"/>
              <a:gd name="connsiteY215" fmla="*/ 606753 h 6858000"/>
              <a:gd name="connsiteX216" fmla="*/ 1944819 w 6572708"/>
              <a:gd name="connsiteY216" fmla="*/ 590072 h 6858000"/>
              <a:gd name="connsiteX217" fmla="*/ 1941001 w 6572708"/>
              <a:gd name="connsiteY217" fmla="*/ 588296 h 6858000"/>
              <a:gd name="connsiteX218" fmla="*/ 1937134 w 6572708"/>
              <a:gd name="connsiteY218" fmla="*/ 577443 h 6858000"/>
              <a:gd name="connsiteX219" fmla="*/ 1927092 w 6572708"/>
              <a:gd name="connsiteY219" fmla="*/ 557642 h 6858000"/>
              <a:gd name="connsiteX220" fmla="*/ 1927484 w 6572708"/>
              <a:gd name="connsiteY220" fmla="*/ 552451 h 6858000"/>
              <a:gd name="connsiteX221" fmla="*/ 1915874 w 6572708"/>
              <a:gd name="connsiteY221" fmla="*/ 520271 h 6858000"/>
              <a:gd name="connsiteX222" fmla="*/ 1916793 w 6572708"/>
              <a:gd name="connsiteY222" fmla="*/ 519123 h 6858000"/>
              <a:gd name="connsiteX223" fmla="*/ 1918236 w 6572708"/>
              <a:gd name="connsiteY223" fmla="*/ 506970 h 6858000"/>
              <a:gd name="connsiteX224" fmla="*/ 1918529 w 6572708"/>
              <a:gd name="connsiteY224" fmla="*/ 485354 h 6858000"/>
              <a:gd name="connsiteX225" fmla="*/ 1932556 w 6572708"/>
              <a:gd name="connsiteY225" fmla="*/ 426779 h 6858000"/>
              <a:gd name="connsiteX226" fmla="*/ 1920572 w 6572708"/>
              <a:gd name="connsiteY226" fmla="*/ 393150 h 6858000"/>
              <a:gd name="connsiteX227" fmla="*/ 1918744 w 6572708"/>
              <a:gd name="connsiteY227" fmla="*/ 385981 h 6858000"/>
              <a:gd name="connsiteX228" fmla="*/ 1918949 w 6572708"/>
              <a:gd name="connsiteY228" fmla="*/ 385674 h 6858000"/>
              <a:gd name="connsiteX229" fmla="*/ 1917499 w 6572708"/>
              <a:gd name="connsiteY229" fmla="*/ 377782 h 6858000"/>
              <a:gd name="connsiteX230" fmla="*/ 1915412 w 6572708"/>
              <a:gd name="connsiteY230" fmla="*/ 372914 h 6858000"/>
              <a:gd name="connsiteX231" fmla="*/ 1911865 w 6572708"/>
              <a:gd name="connsiteY231" fmla="*/ 359009 h 6858000"/>
              <a:gd name="connsiteX232" fmla="*/ 1912244 w 6572708"/>
              <a:gd name="connsiteY232" fmla="*/ 353121 h 6858000"/>
              <a:gd name="connsiteX233" fmla="*/ 1933610 w 6572708"/>
              <a:gd name="connsiteY233" fmla="*/ 297387 h 6858000"/>
              <a:gd name="connsiteX234" fmla="*/ 1939454 w 6572708"/>
              <a:gd name="connsiteY234" fmla="*/ 194719 h 6858000"/>
              <a:gd name="connsiteX235" fmla="*/ 1942001 w 6572708"/>
              <a:gd name="connsiteY235" fmla="*/ 93227 h 6858000"/>
              <a:gd name="connsiteX236" fmla="*/ 1941351 w 6572708"/>
              <a:gd name="connsiteY236" fmla="*/ 56555 h 6858000"/>
              <a:gd name="connsiteX237" fmla="*/ 1950955 w 6572708"/>
              <a:gd name="connsiteY237" fmla="*/ 5312 h 6858000"/>
              <a:gd name="connsiteX238" fmla="*/ 1949546 w 6572708"/>
              <a:gd name="connsiteY238" fmla="*/ 0 h 6858000"/>
              <a:gd name="connsiteX0" fmla="*/ 1949546 w 6572708"/>
              <a:gd name="connsiteY0" fmla="*/ 0 h 6858000"/>
              <a:gd name="connsiteX1" fmla="*/ 3317827 w 6572708"/>
              <a:gd name="connsiteY1" fmla="*/ 0 h 6858000"/>
              <a:gd name="connsiteX2" fmla="*/ 3831783 w 6572708"/>
              <a:gd name="connsiteY2" fmla="*/ 0 h 6858000"/>
              <a:gd name="connsiteX3" fmla="*/ 4727719 w 6572708"/>
              <a:gd name="connsiteY3" fmla="*/ 0 h 6858000"/>
              <a:gd name="connsiteX4" fmla="*/ 6096000 w 6572708"/>
              <a:gd name="connsiteY4" fmla="*/ 0 h 6858000"/>
              <a:gd name="connsiteX5" fmla="*/ 6572708 w 6572708"/>
              <a:gd name="connsiteY5" fmla="*/ 0 h 6858000"/>
              <a:gd name="connsiteX6" fmla="*/ 6572708 w 6572708"/>
              <a:gd name="connsiteY6" fmla="*/ 6858000 h 6858000"/>
              <a:gd name="connsiteX7" fmla="*/ 0 w 6572708"/>
              <a:gd name="connsiteY7" fmla="*/ 6858000 h 6858000"/>
              <a:gd name="connsiteX8" fmla="*/ 9990 w 6572708"/>
              <a:gd name="connsiteY8" fmla="*/ 6815347 h 6858000"/>
              <a:gd name="connsiteX9" fmla="*/ 60759 w 6572708"/>
              <a:gd name="connsiteY9" fmla="*/ 6667761 h 6858000"/>
              <a:gd name="connsiteX10" fmla="*/ 44882 w 6572708"/>
              <a:gd name="connsiteY10" fmla="*/ 6635203 h 6858000"/>
              <a:gd name="connsiteX11" fmla="*/ 38884 w 6572708"/>
              <a:gd name="connsiteY11" fmla="*/ 6601215 h 6858000"/>
              <a:gd name="connsiteX12" fmla="*/ 24537 w 6572708"/>
              <a:gd name="connsiteY12" fmla="*/ 6599857 h 6858000"/>
              <a:gd name="connsiteX13" fmla="*/ 30487 w 6572708"/>
              <a:gd name="connsiteY13" fmla="*/ 6582849 h 6858000"/>
              <a:gd name="connsiteX14" fmla="*/ 30797 w 6572708"/>
              <a:gd name="connsiteY14" fmla="*/ 6536021 h 6858000"/>
              <a:gd name="connsiteX15" fmla="*/ 10629 w 6572708"/>
              <a:gd name="connsiteY15" fmla="*/ 6483343 h 6858000"/>
              <a:gd name="connsiteX16" fmla="*/ 16211 w 6572708"/>
              <a:gd name="connsiteY16" fmla="*/ 6402087 h 6858000"/>
              <a:gd name="connsiteX17" fmla="*/ 25932 w 6572708"/>
              <a:gd name="connsiteY17" fmla="*/ 6321765 h 6858000"/>
              <a:gd name="connsiteX18" fmla="*/ 31488 w 6572708"/>
              <a:gd name="connsiteY18" fmla="*/ 6292746 h 6858000"/>
              <a:gd name="connsiteX19" fmla="*/ 32413 w 6572708"/>
              <a:gd name="connsiteY19" fmla="*/ 6240744 h 6858000"/>
              <a:gd name="connsiteX20" fmla="*/ 34430 w 6572708"/>
              <a:gd name="connsiteY20" fmla="*/ 6206738 h 6858000"/>
              <a:gd name="connsiteX21" fmla="*/ 55689 w 6572708"/>
              <a:gd name="connsiteY21" fmla="*/ 6203389 h 6858000"/>
              <a:gd name="connsiteX22" fmla="*/ 63475 w 6572708"/>
              <a:gd name="connsiteY22" fmla="*/ 6172740 h 6858000"/>
              <a:gd name="connsiteX23" fmla="*/ 50070 w 6572708"/>
              <a:gd name="connsiteY23" fmla="*/ 6141398 h 6858000"/>
              <a:gd name="connsiteX24" fmla="*/ 52252 w 6572708"/>
              <a:gd name="connsiteY24" fmla="*/ 6103364 h 6858000"/>
              <a:gd name="connsiteX25" fmla="*/ 53329 w 6572708"/>
              <a:gd name="connsiteY25" fmla="*/ 6080619 h 6858000"/>
              <a:gd name="connsiteX26" fmla="*/ 149610 w 6572708"/>
              <a:gd name="connsiteY26" fmla="*/ 5918672 h 6858000"/>
              <a:gd name="connsiteX27" fmla="*/ 160505 w 6572708"/>
              <a:gd name="connsiteY27" fmla="*/ 5887690 h 6858000"/>
              <a:gd name="connsiteX28" fmla="*/ 156200 w 6572708"/>
              <a:gd name="connsiteY28" fmla="*/ 5882649 h 6858000"/>
              <a:gd name="connsiteX29" fmla="*/ 194213 w 6572708"/>
              <a:gd name="connsiteY29" fmla="*/ 5841953 h 6858000"/>
              <a:gd name="connsiteX30" fmla="*/ 203216 w 6572708"/>
              <a:gd name="connsiteY30" fmla="*/ 5777927 h 6858000"/>
              <a:gd name="connsiteX31" fmla="*/ 202536 w 6572708"/>
              <a:gd name="connsiteY31" fmla="*/ 5728879 h 6858000"/>
              <a:gd name="connsiteX32" fmla="*/ 205380 w 6572708"/>
              <a:gd name="connsiteY32" fmla="*/ 5701696 h 6858000"/>
              <a:gd name="connsiteX33" fmla="*/ 203870 w 6572708"/>
              <a:gd name="connsiteY33" fmla="*/ 5681563 h 6858000"/>
              <a:gd name="connsiteX34" fmla="*/ 219294 w 6572708"/>
              <a:gd name="connsiteY34" fmla="*/ 5632219 h 6858000"/>
              <a:gd name="connsiteX35" fmla="*/ 252910 w 6572708"/>
              <a:gd name="connsiteY35" fmla="*/ 5551224 h 6858000"/>
              <a:gd name="connsiteX36" fmla="*/ 258253 w 6572708"/>
              <a:gd name="connsiteY36" fmla="*/ 5533854 h 6858000"/>
              <a:gd name="connsiteX37" fmla="*/ 255640 w 6572708"/>
              <a:gd name="connsiteY37" fmla="*/ 5518422 h 6858000"/>
              <a:gd name="connsiteX38" fmla="*/ 248756 w 6572708"/>
              <a:gd name="connsiteY38" fmla="*/ 5514403 h 6858000"/>
              <a:gd name="connsiteX39" fmla="*/ 250538 w 6572708"/>
              <a:gd name="connsiteY39" fmla="*/ 5504771 h 6858000"/>
              <a:gd name="connsiteX40" fmla="*/ 249507 w 6572708"/>
              <a:gd name="connsiteY40" fmla="*/ 5502102 h 6858000"/>
              <a:gd name="connsiteX41" fmla="*/ 245101 w 6572708"/>
              <a:gd name="connsiteY41" fmla="*/ 5486913 h 6858000"/>
              <a:gd name="connsiteX42" fmla="*/ 273088 w 6572708"/>
              <a:gd name="connsiteY42" fmla="*/ 5457083 h 6858000"/>
              <a:gd name="connsiteX43" fmla="*/ 276759 w 6572708"/>
              <a:gd name="connsiteY43" fmla="*/ 5418245 h 6858000"/>
              <a:gd name="connsiteX44" fmla="*/ 314712 w 6572708"/>
              <a:gd name="connsiteY44" fmla="*/ 5305770 h 6858000"/>
              <a:gd name="connsiteX45" fmla="*/ 320056 w 6572708"/>
              <a:gd name="connsiteY45" fmla="*/ 5298784 h 6858000"/>
              <a:gd name="connsiteX46" fmla="*/ 320763 w 6572708"/>
              <a:gd name="connsiteY46" fmla="*/ 5282149 h 6858000"/>
              <a:gd name="connsiteX47" fmla="*/ 325879 w 6572708"/>
              <a:gd name="connsiteY47" fmla="*/ 5270957 h 6858000"/>
              <a:gd name="connsiteX48" fmla="*/ 318913 w 6572708"/>
              <a:gd name="connsiteY48" fmla="*/ 5268991 h 6858000"/>
              <a:gd name="connsiteX49" fmla="*/ 317275 w 6572708"/>
              <a:gd name="connsiteY49" fmla="*/ 5230130 h 6858000"/>
              <a:gd name="connsiteX50" fmla="*/ 329641 w 6572708"/>
              <a:gd name="connsiteY50" fmla="*/ 5216534 h 6858000"/>
              <a:gd name="connsiteX51" fmla="*/ 329088 w 6572708"/>
              <a:gd name="connsiteY51" fmla="*/ 5211732 h 6858000"/>
              <a:gd name="connsiteX52" fmla="*/ 331669 w 6572708"/>
              <a:gd name="connsiteY52" fmla="*/ 5058537 h 6858000"/>
              <a:gd name="connsiteX53" fmla="*/ 323855 w 6572708"/>
              <a:gd name="connsiteY53" fmla="*/ 4827737 h 6858000"/>
              <a:gd name="connsiteX54" fmla="*/ 333687 w 6572708"/>
              <a:gd name="connsiteY54" fmla="*/ 4774692 h 6858000"/>
              <a:gd name="connsiteX55" fmla="*/ 322637 w 6572708"/>
              <a:gd name="connsiteY55" fmla="*/ 4727427 h 6858000"/>
              <a:gd name="connsiteX56" fmla="*/ 330798 w 6572708"/>
              <a:gd name="connsiteY56" fmla="*/ 4708193 h 6858000"/>
              <a:gd name="connsiteX57" fmla="*/ 332420 w 6572708"/>
              <a:gd name="connsiteY57" fmla="*/ 4704882 h 6858000"/>
              <a:gd name="connsiteX58" fmla="*/ 334216 w 6572708"/>
              <a:gd name="connsiteY58" fmla="*/ 4691500 h 6858000"/>
              <a:gd name="connsiteX59" fmla="*/ 340601 w 6572708"/>
              <a:gd name="connsiteY59" fmla="*/ 4687895 h 6858000"/>
              <a:gd name="connsiteX60" fmla="*/ 347516 w 6572708"/>
              <a:gd name="connsiteY60" fmla="*/ 4667873 h 6858000"/>
              <a:gd name="connsiteX61" fmla="*/ 349175 w 6572708"/>
              <a:gd name="connsiteY61" fmla="*/ 4643189 h 6858000"/>
              <a:gd name="connsiteX62" fmla="*/ 350492 w 6572708"/>
              <a:gd name="connsiteY62" fmla="*/ 4525833 h 6858000"/>
              <a:gd name="connsiteX63" fmla="*/ 355031 w 6572708"/>
              <a:gd name="connsiteY63" fmla="*/ 4455649 h 6858000"/>
              <a:gd name="connsiteX64" fmla="*/ 362651 w 6572708"/>
              <a:gd name="connsiteY64" fmla="*/ 4429036 h 6858000"/>
              <a:gd name="connsiteX65" fmla="*/ 369327 w 6572708"/>
              <a:gd name="connsiteY65" fmla="*/ 4391840 h 6858000"/>
              <a:gd name="connsiteX66" fmla="*/ 371272 w 6572708"/>
              <a:gd name="connsiteY66" fmla="*/ 4358845 h 6858000"/>
              <a:gd name="connsiteX67" fmla="*/ 382342 w 6572708"/>
              <a:gd name="connsiteY67" fmla="*/ 4333764 h 6858000"/>
              <a:gd name="connsiteX68" fmla="*/ 381365 w 6572708"/>
              <a:gd name="connsiteY68" fmla="*/ 4331730 h 6858000"/>
              <a:gd name="connsiteX69" fmla="*/ 364244 w 6572708"/>
              <a:gd name="connsiteY69" fmla="*/ 4309700 h 6858000"/>
              <a:gd name="connsiteX70" fmla="*/ 363377 w 6572708"/>
              <a:gd name="connsiteY70" fmla="*/ 4285388 h 6858000"/>
              <a:gd name="connsiteX71" fmla="*/ 357697 w 6572708"/>
              <a:gd name="connsiteY71" fmla="*/ 4266169 h 6858000"/>
              <a:gd name="connsiteX72" fmla="*/ 356998 w 6572708"/>
              <a:gd name="connsiteY72" fmla="*/ 4247672 h 6858000"/>
              <a:gd name="connsiteX73" fmla="*/ 357549 w 6572708"/>
              <a:gd name="connsiteY73" fmla="*/ 4237120 h 6858000"/>
              <a:gd name="connsiteX74" fmla="*/ 358116 w 6572708"/>
              <a:gd name="connsiteY74" fmla="*/ 4232936 h 6858000"/>
              <a:gd name="connsiteX75" fmla="*/ 366243 w 6572708"/>
              <a:gd name="connsiteY75" fmla="*/ 4224051 h 6858000"/>
              <a:gd name="connsiteX76" fmla="*/ 363841 w 6572708"/>
              <a:gd name="connsiteY76" fmla="*/ 4211782 h 6858000"/>
              <a:gd name="connsiteX77" fmla="*/ 372159 w 6572708"/>
              <a:gd name="connsiteY77" fmla="*/ 4198810 h 6858000"/>
              <a:gd name="connsiteX78" fmla="*/ 366211 w 6572708"/>
              <a:gd name="connsiteY78" fmla="*/ 4195262 h 6858000"/>
              <a:gd name="connsiteX79" fmla="*/ 360561 w 6572708"/>
              <a:gd name="connsiteY79" fmla="*/ 4184054 h 6858000"/>
              <a:gd name="connsiteX80" fmla="*/ 373972 w 6572708"/>
              <a:gd name="connsiteY80" fmla="*/ 4155792 h 6858000"/>
              <a:gd name="connsiteX81" fmla="*/ 373150 w 6572708"/>
              <a:gd name="connsiteY81" fmla="*/ 4150364 h 6858000"/>
              <a:gd name="connsiteX82" fmla="*/ 383773 w 6572708"/>
              <a:gd name="connsiteY82" fmla="*/ 4132084 h 6858000"/>
              <a:gd name="connsiteX83" fmla="*/ 389140 w 6572708"/>
              <a:gd name="connsiteY83" fmla="*/ 4115873 h 6858000"/>
              <a:gd name="connsiteX84" fmla="*/ 378846 w 6572708"/>
              <a:gd name="connsiteY84" fmla="*/ 4082551 h 6858000"/>
              <a:gd name="connsiteX85" fmla="*/ 368001 w 6572708"/>
              <a:gd name="connsiteY85" fmla="*/ 3968090 h 6858000"/>
              <a:gd name="connsiteX86" fmla="*/ 372661 w 6572708"/>
              <a:gd name="connsiteY86" fmla="*/ 3881355 h 6858000"/>
              <a:gd name="connsiteX87" fmla="*/ 379210 w 6572708"/>
              <a:gd name="connsiteY87" fmla="*/ 3850569 h 6858000"/>
              <a:gd name="connsiteX88" fmla="*/ 389880 w 6572708"/>
              <a:gd name="connsiteY88" fmla="*/ 3798988 h 6858000"/>
              <a:gd name="connsiteX89" fmla="*/ 409909 w 6572708"/>
              <a:gd name="connsiteY89" fmla="*/ 3760424 h 6858000"/>
              <a:gd name="connsiteX90" fmla="*/ 414051 w 6572708"/>
              <a:gd name="connsiteY90" fmla="*/ 3717298 h 6858000"/>
              <a:gd name="connsiteX91" fmla="*/ 399424 w 6572708"/>
              <a:gd name="connsiteY91" fmla="*/ 3707291 h 6858000"/>
              <a:gd name="connsiteX92" fmla="*/ 394460 w 6572708"/>
              <a:gd name="connsiteY92" fmla="*/ 3673415 h 6858000"/>
              <a:gd name="connsiteX93" fmla="*/ 408918 w 6572708"/>
              <a:gd name="connsiteY93" fmla="*/ 3661155 h 6858000"/>
              <a:gd name="connsiteX94" fmla="*/ 425028 w 6572708"/>
              <a:gd name="connsiteY94" fmla="*/ 3591166 h 6858000"/>
              <a:gd name="connsiteX95" fmla="*/ 430292 w 6572708"/>
              <a:gd name="connsiteY95" fmla="*/ 3550801 h 6858000"/>
              <a:gd name="connsiteX96" fmla="*/ 437149 w 6572708"/>
              <a:gd name="connsiteY96" fmla="*/ 3497399 h 6858000"/>
              <a:gd name="connsiteX97" fmla="*/ 442017 w 6572708"/>
              <a:gd name="connsiteY97" fmla="*/ 3474143 h 6858000"/>
              <a:gd name="connsiteX98" fmla="*/ 437175 w 6572708"/>
              <a:gd name="connsiteY98" fmla="*/ 3463057 h 6858000"/>
              <a:gd name="connsiteX99" fmla="*/ 438483 w 6572708"/>
              <a:gd name="connsiteY99" fmla="*/ 3457563 h 6858000"/>
              <a:gd name="connsiteX100" fmla="*/ 438642 w 6572708"/>
              <a:gd name="connsiteY100" fmla="*/ 3439053 h 6858000"/>
              <a:gd name="connsiteX101" fmla="*/ 439678 w 6572708"/>
              <a:gd name="connsiteY101" fmla="*/ 3428537 h 6858000"/>
              <a:gd name="connsiteX102" fmla="*/ 440437 w 6572708"/>
              <a:gd name="connsiteY102" fmla="*/ 3424381 h 6858000"/>
              <a:gd name="connsiteX103" fmla="*/ 448781 w 6572708"/>
              <a:gd name="connsiteY103" fmla="*/ 3416042 h 6858000"/>
              <a:gd name="connsiteX104" fmla="*/ 448765 w 6572708"/>
              <a:gd name="connsiteY104" fmla="*/ 3414504 h 6858000"/>
              <a:gd name="connsiteX105" fmla="*/ 447134 w 6572708"/>
              <a:gd name="connsiteY105" fmla="*/ 3403498 h 6858000"/>
              <a:gd name="connsiteX106" fmla="*/ 452387 w 6572708"/>
              <a:gd name="connsiteY106" fmla="*/ 3396070 h 6858000"/>
              <a:gd name="connsiteX107" fmla="*/ 453996 w 6572708"/>
              <a:gd name="connsiteY107" fmla="*/ 3389553 h 6858000"/>
              <a:gd name="connsiteX108" fmla="*/ 450265 w 6572708"/>
              <a:gd name="connsiteY108" fmla="*/ 3387098 h 6858000"/>
              <a:gd name="connsiteX109" fmla="*/ 445137 w 6572708"/>
              <a:gd name="connsiteY109" fmla="*/ 3375655 h 6858000"/>
              <a:gd name="connsiteX110" fmla="*/ 453359 w 6572708"/>
              <a:gd name="connsiteY110" fmla="*/ 3367050 h 6858000"/>
              <a:gd name="connsiteX111" fmla="*/ 459842 w 6572708"/>
              <a:gd name="connsiteY111" fmla="*/ 3348005 h 6858000"/>
              <a:gd name="connsiteX112" fmla="*/ 459268 w 6572708"/>
              <a:gd name="connsiteY112" fmla="*/ 3342546 h 6858000"/>
              <a:gd name="connsiteX113" fmla="*/ 470590 w 6572708"/>
              <a:gd name="connsiteY113" fmla="*/ 3324958 h 6858000"/>
              <a:gd name="connsiteX114" fmla="*/ 468579 w 6572708"/>
              <a:gd name="connsiteY114" fmla="*/ 3306990 h 6858000"/>
              <a:gd name="connsiteX115" fmla="*/ 480123 w 6572708"/>
              <a:gd name="connsiteY115" fmla="*/ 3295094 h 6858000"/>
              <a:gd name="connsiteX116" fmla="*/ 482298 w 6572708"/>
              <a:gd name="connsiteY116" fmla="*/ 3293541 h 6858000"/>
              <a:gd name="connsiteX117" fmla="*/ 489102 w 6572708"/>
              <a:gd name="connsiteY117" fmla="*/ 3262198 h 6858000"/>
              <a:gd name="connsiteX118" fmla="*/ 497561 w 6572708"/>
              <a:gd name="connsiteY118" fmla="*/ 3253284 h 6858000"/>
              <a:gd name="connsiteX119" fmla="*/ 522157 w 6572708"/>
              <a:gd name="connsiteY119" fmla="*/ 3192563 h 6858000"/>
              <a:gd name="connsiteX120" fmla="*/ 529302 w 6572708"/>
              <a:gd name="connsiteY120" fmla="*/ 3175520 h 6858000"/>
              <a:gd name="connsiteX121" fmla="*/ 528284 w 6572708"/>
              <a:gd name="connsiteY121" fmla="*/ 3160058 h 6858000"/>
              <a:gd name="connsiteX122" fmla="*/ 521806 w 6572708"/>
              <a:gd name="connsiteY122" fmla="*/ 3155764 h 6858000"/>
              <a:gd name="connsiteX123" fmla="*/ 524589 w 6572708"/>
              <a:gd name="connsiteY123" fmla="*/ 3146261 h 6858000"/>
              <a:gd name="connsiteX124" fmla="*/ 523832 w 6572708"/>
              <a:gd name="connsiteY124" fmla="*/ 3143561 h 6858000"/>
              <a:gd name="connsiteX125" fmla="*/ 520994 w 6572708"/>
              <a:gd name="connsiteY125" fmla="*/ 3128263 h 6858000"/>
              <a:gd name="connsiteX126" fmla="*/ 552091 w 6572708"/>
              <a:gd name="connsiteY126" fmla="*/ 3099818 h 6858000"/>
              <a:gd name="connsiteX127" fmla="*/ 618216 w 6572708"/>
              <a:gd name="connsiteY127" fmla="*/ 2895965 h 6858000"/>
              <a:gd name="connsiteX128" fmla="*/ 724973 w 6572708"/>
              <a:gd name="connsiteY128" fmla="*/ 2755713 h 6858000"/>
              <a:gd name="connsiteX129" fmla="*/ 765538 w 6572708"/>
              <a:gd name="connsiteY129" fmla="*/ 2648081 h 6858000"/>
              <a:gd name="connsiteX130" fmla="*/ 780267 w 6572708"/>
              <a:gd name="connsiteY130" fmla="*/ 2641879 h 6858000"/>
              <a:gd name="connsiteX131" fmla="*/ 790836 w 6572708"/>
              <a:gd name="connsiteY131" fmla="*/ 2632919 h 6858000"/>
              <a:gd name="connsiteX132" fmla="*/ 790328 w 6572708"/>
              <a:gd name="connsiteY132" fmla="*/ 2631229 h 6858000"/>
              <a:gd name="connsiteX133" fmla="*/ 797257 w 6572708"/>
              <a:gd name="connsiteY133" fmla="*/ 2619054 h 6858000"/>
              <a:gd name="connsiteX134" fmla="*/ 802383 w 6572708"/>
              <a:gd name="connsiteY134" fmla="*/ 2617568 h 6858000"/>
              <a:gd name="connsiteX135" fmla="*/ 808267 w 6572708"/>
              <a:gd name="connsiteY135" fmla="*/ 2609586 h 6858000"/>
              <a:gd name="connsiteX136" fmla="*/ 822908 w 6572708"/>
              <a:gd name="connsiteY136" fmla="*/ 2594856 h 6858000"/>
              <a:gd name="connsiteX137" fmla="*/ 822791 w 6572708"/>
              <a:gd name="connsiteY137" fmla="*/ 2591164 h 6858000"/>
              <a:gd name="connsiteX138" fmla="*/ 840423 w 6572708"/>
              <a:gd name="connsiteY138" fmla="*/ 2567492 h 6858000"/>
              <a:gd name="connsiteX139" fmla="*/ 839313 w 6572708"/>
              <a:gd name="connsiteY139" fmla="*/ 2566722 h 6858000"/>
              <a:gd name="connsiteX140" fmla="*/ 838361 w 6572708"/>
              <a:gd name="connsiteY140" fmla="*/ 2558109 h 6858000"/>
              <a:gd name="connsiteX141" fmla="*/ 839637 w 6572708"/>
              <a:gd name="connsiteY141" fmla="*/ 2542662 h 6858000"/>
              <a:gd name="connsiteX142" fmla="*/ 825800 w 6572708"/>
              <a:gd name="connsiteY142" fmla="*/ 2501548 h 6858000"/>
              <a:gd name="connsiteX143" fmla="*/ 844035 w 6572708"/>
              <a:gd name="connsiteY143" fmla="*/ 2476819 h 6858000"/>
              <a:gd name="connsiteX144" fmla="*/ 846972 w 6572708"/>
              <a:gd name="connsiteY144" fmla="*/ 2471590 h 6858000"/>
              <a:gd name="connsiteX145" fmla="*/ 846730 w 6572708"/>
              <a:gd name="connsiteY145" fmla="*/ 2471378 h 6858000"/>
              <a:gd name="connsiteX146" fmla="*/ 849228 w 6572708"/>
              <a:gd name="connsiteY146" fmla="*/ 2465654 h 6858000"/>
              <a:gd name="connsiteX147" fmla="*/ 852330 w 6572708"/>
              <a:gd name="connsiteY147" fmla="*/ 2462052 h 6858000"/>
              <a:gd name="connsiteX148" fmla="*/ 858029 w 6572708"/>
              <a:gd name="connsiteY148" fmla="*/ 2451906 h 6858000"/>
              <a:gd name="connsiteX149" fmla="*/ 857986 w 6572708"/>
              <a:gd name="connsiteY149" fmla="*/ 2447716 h 6858000"/>
              <a:gd name="connsiteX150" fmla="*/ 855075 w 6572708"/>
              <a:gd name="connsiteY150" fmla="*/ 2445047 h 6858000"/>
              <a:gd name="connsiteX151" fmla="*/ 856006 w 6572708"/>
              <a:gd name="connsiteY151" fmla="*/ 2444265 h 6858000"/>
              <a:gd name="connsiteX152" fmla="*/ 856444 w 6572708"/>
              <a:gd name="connsiteY152" fmla="*/ 2421759 h 6858000"/>
              <a:gd name="connsiteX153" fmla="*/ 868981 w 6572708"/>
              <a:gd name="connsiteY153" fmla="*/ 2375200 h 6858000"/>
              <a:gd name="connsiteX154" fmla="*/ 880811 w 6572708"/>
              <a:gd name="connsiteY154" fmla="*/ 2350147 h 6858000"/>
              <a:gd name="connsiteX155" fmla="*/ 908124 w 6572708"/>
              <a:gd name="connsiteY155" fmla="*/ 2279761 h 6858000"/>
              <a:gd name="connsiteX156" fmla="*/ 931678 w 6572708"/>
              <a:gd name="connsiteY156" fmla="*/ 2207772 h 6858000"/>
              <a:gd name="connsiteX157" fmla="*/ 921761 w 6572708"/>
              <a:gd name="connsiteY157" fmla="*/ 2164302 h 6858000"/>
              <a:gd name="connsiteX158" fmla="*/ 923058 w 6572708"/>
              <a:gd name="connsiteY158" fmla="*/ 2160162 h 6858000"/>
              <a:gd name="connsiteX159" fmla="*/ 931663 w 6572708"/>
              <a:gd name="connsiteY159" fmla="*/ 2151458 h 6858000"/>
              <a:gd name="connsiteX160" fmla="*/ 935730 w 6572708"/>
              <a:gd name="connsiteY160" fmla="*/ 2148616 h 6858000"/>
              <a:gd name="connsiteX161" fmla="*/ 939910 w 6572708"/>
              <a:gd name="connsiteY161" fmla="*/ 2143540 h 6858000"/>
              <a:gd name="connsiteX162" fmla="*/ 939746 w 6572708"/>
              <a:gd name="connsiteY162" fmla="*/ 2143278 h 6858000"/>
              <a:gd name="connsiteX163" fmla="*/ 944182 w 6572708"/>
              <a:gd name="connsiteY163" fmla="*/ 2138791 h 6858000"/>
              <a:gd name="connsiteX164" fmla="*/ 969240 w 6572708"/>
              <a:gd name="connsiteY164" fmla="*/ 2118565 h 6858000"/>
              <a:gd name="connsiteX165" fmla="*/ 969333 w 6572708"/>
              <a:gd name="connsiteY165" fmla="*/ 2074914 h 6858000"/>
              <a:gd name="connsiteX166" fmla="*/ 975462 w 6572708"/>
              <a:gd name="connsiteY166" fmla="*/ 2059981 h 6858000"/>
              <a:gd name="connsiteX167" fmla="*/ 977313 w 6572708"/>
              <a:gd name="connsiteY167" fmla="*/ 2051279 h 6858000"/>
              <a:gd name="connsiteX168" fmla="*/ 976512 w 6572708"/>
              <a:gd name="connsiteY168" fmla="*/ 2050269 h 6858000"/>
              <a:gd name="connsiteX169" fmla="*/ 1000665 w 6572708"/>
              <a:gd name="connsiteY169" fmla="*/ 2030946 h 6858000"/>
              <a:gd name="connsiteX170" fmla="*/ 1001735 w 6572708"/>
              <a:gd name="connsiteY170" fmla="*/ 2027284 h 6858000"/>
              <a:gd name="connsiteX171" fmla="*/ 1020214 w 6572708"/>
              <a:gd name="connsiteY171" fmla="*/ 2016095 h 6858000"/>
              <a:gd name="connsiteX172" fmla="*/ 1028302 w 6572708"/>
              <a:gd name="connsiteY172" fmla="*/ 2009567 h 6858000"/>
              <a:gd name="connsiteX173" fmla="*/ 1033598 w 6572708"/>
              <a:gd name="connsiteY173" fmla="*/ 2009267 h 6858000"/>
              <a:gd name="connsiteX174" fmla="*/ 1044008 w 6572708"/>
              <a:gd name="connsiteY174" fmla="*/ 1998844 h 6858000"/>
              <a:gd name="connsiteX175" fmla="*/ 1044069 w 6572708"/>
              <a:gd name="connsiteY175" fmla="*/ 1997063 h 6858000"/>
              <a:gd name="connsiteX176" fmla="*/ 1056878 w 6572708"/>
              <a:gd name="connsiteY176" fmla="*/ 1990634 h 6858000"/>
              <a:gd name="connsiteX177" fmla="*/ 1072722 w 6572708"/>
              <a:gd name="connsiteY177" fmla="*/ 1987868 h 6858000"/>
              <a:gd name="connsiteX178" fmla="*/ 1145252 w 6572708"/>
              <a:gd name="connsiteY178" fmla="*/ 1891028 h 6858000"/>
              <a:gd name="connsiteX179" fmla="*/ 1226890 w 6572708"/>
              <a:gd name="connsiteY179" fmla="*/ 1845992 h 6858000"/>
              <a:gd name="connsiteX180" fmla="*/ 1323685 w 6572708"/>
              <a:gd name="connsiteY180" fmla="*/ 1758717 h 6858000"/>
              <a:gd name="connsiteX181" fmla="*/ 1398273 w 6572708"/>
              <a:gd name="connsiteY181" fmla="*/ 1627389 h 6858000"/>
              <a:gd name="connsiteX182" fmla="*/ 1417786 w 6572708"/>
              <a:gd name="connsiteY182" fmla="*/ 1591233 h 6858000"/>
              <a:gd name="connsiteX183" fmla="*/ 1456144 w 6572708"/>
              <a:gd name="connsiteY183" fmla="*/ 1570271 h 6858000"/>
              <a:gd name="connsiteX184" fmla="*/ 1458351 w 6572708"/>
              <a:gd name="connsiteY184" fmla="*/ 1554550 h 6858000"/>
              <a:gd name="connsiteX185" fmla="*/ 1458500 w 6572708"/>
              <a:gd name="connsiteY185" fmla="*/ 1551719 h 6858000"/>
              <a:gd name="connsiteX186" fmla="*/ 1464150 w 6572708"/>
              <a:gd name="connsiteY186" fmla="*/ 1542986 h 6858000"/>
              <a:gd name="connsiteX187" fmla="*/ 1459426 w 6572708"/>
              <a:gd name="connsiteY187" fmla="*/ 1537283 h 6858000"/>
              <a:gd name="connsiteX188" fmla="*/ 1463401 w 6572708"/>
              <a:gd name="connsiteY188" fmla="*/ 1521818 h 6858000"/>
              <a:gd name="connsiteX189" fmla="*/ 1475565 w 6572708"/>
              <a:gd name="connsiteY189" fmla="*/ 1506648 h 6858000"/>
              <a:gd name="connsiteX190" fmla="*/ 1540362 w 6572708"/>
              <a:gd name="connsiteY190" fmla="*/ 1438265 h 6858000"/>
              <a:gd name="connsiteX191" fmla="*/ 1575141 w 6572708"/>
              <a:gd name="connsiteY191" fmla="*/ 1395238 h 6858000"/>
              <a:gd name="connsiteX192" fmla="*/ 1582090 w 6572708"/>
              <a:gd name="connsiteY192" fmla="*/ 1375575 h 6858000"/>
              <a:gd name="connsiteX193" fmla="*/ 1596005 w 6572708"/>
              <a:gd name="connsiteY193" fmla="*/ 1350347 h 6858000"/>
              <a:gd name="connsiteX194" fmla="*/ 1615711 w 6572708"/>
              <a:gd name="connsiteY194" fmla="*/ 1303251 h 6858000"/>
              <a:gd name="connsiteX195" fmla="*/ 1650622 w 6572708"/>
              <a:gd name="connsiteY195" fmla="*/ 1244447 h 6858000"/>
              <a:gd name="connsiteX196" fmla="*/ 1702792 w 6572708"/>
              <a:gd name="connsiteY196" fmla="*/ 1215797 h 6858000"/>
              <a:gd name="connsiteX197" fmla="*/ 1700885 w 6572708"/>
              <a:gd name="connsiteY197" fmla="*/ 1209814 h 6858000"/>
              <a:gd name="connsiteX198" fmla="*/ 1723848 w 6572708"/>
              <a:gd name="connsiteY198" fmla="*/ 1183123 h 6858000"/>
              <a:gd name="connsiteX199" fmla="*/ 1759968 w 6572708"/>
              <a:gd name="connsiteY199" fmla="*/ 1166871 h 6858000"/>
              <a:gd name="connsiteX200" fmla="*/ 1767742 w 6572708"/>
              <a:gd name="connsiteY200" fmla="*/ 1158484 h 6858000"/>
              <a:gd name="connsiteX201" fmla="*/ 1773870 w 6572708"/>
              <a:gd name="connsiteY201" fmla="*/ 1125979 h 6858000"/>
              <a:gd name="connsiteX202" fmla="*/ 1767392 w 6572708"/>
              <a:gd name="connsiteY202" fmla="*/ 1121685 h 6858000"/>
              <a:gd name="connsiteX203" fmla="*/ 1770175 w 6572708"/>
              <a:gd name="connsiteY203" fmla="*/ 1112182 h 6858000"/>
              <a:gd name="connsiteX204" fmla="*/ 1769418 w 6572708"/>
              <a:gd name="connsiteY204" fmla="*/ 1109483 h 6858000"/>
              <a:gd name="connsiteX205" fmla="*/ 1766580 w 6572708"/>
              <a:gd name="connsiteY205" fmla="*/ 1094184 h 6858000"/>
              <a:gd name="connsiteX206" fmla="*/ 1797677 w 6572708"/>
              <a:gd name="connsiteY206" fmla="*/ 1065740 h 6858000"/>
              <a:gd name="connsiteX207" fmla="*/ 1863681 w 6572708"/>
              <a:gd name="connsiteY207" fmla="*/ 947760 h 6858000"/>
              <a:gd name="connsiteX208" fmla="*/ 1922110 w 6572708"/>
              <a:gd name="connsiteY208" fmla="*/ 824781 h 6858000"/>
              <a:gd name="connsiteX209" fmla="*/ 1970558 w 6572708"/>
              <a:gd name="connsiteY209" fmla="*/ 721635 h 6858000"/>
              <a:gd name="connsiteX210" fmla="*/ 1974257 w 6572708"/>
              <a:gd name="connsiteY210" fmla="*/ 713733 h 6858000"/>
              <a:gd name="connsiteX211" fmla="*/ 1971701 w 6572708"/>
              <a:gd name="connsiteY211" fmla="*/ 704563 h 6858000"/>
              <a:gd name="connsiteX212" fmla="*/ 1966819 w 6572708"/>
              <a:gd name="connsiteY212" fmla="*/ 628924 h 6858000"/>
              <a:gd name="connsiteX213" fmla="*/ 1956004 w 6572708"/>
              <a:gd name="connsiteY213" fmla="*/ 621102 h 6858000"/>
              <a:gd name="connsiteX214" fmla="*/ 1948613 w 6572708"/>
              <a:gd name="connsiteY214" fmla="*/ 609156 h 6858000"/>
              <a:gd name="connsiteX215" fmla="*/ 1949145 w 6572708"/>
              <a:gd name="connsiteY215" fmla="*/ 606753 h 6858000"/>
              <a:gd name="connsiteX216" fmla="*/ 1944819 w 6572708"/>
              <a:gd name="connsiteY216" fmla="*/ 590072 h 6858000"/>
              <a:gd name="connsiteX217" fmla="*/ 1941001 w 6572708"/>
              <a:gd name="connsiteY217" fmla="*/ 588296 h 6858000"/>
              <a:gd name="connsiteX218" fmla="*/ 1937134 w 6572708"/>
              <a:gd name="connsiteY218" fmla="*/ 577443 h 6858000"/>
              <a:gd name="connsiteX219" fmla="*/ 1927092 w 6572708"/>
              <a:gd name="connsiteY219" fmla="*/ 557642 h 6858000"/>
              <a:gd name="connsiteX220" fmla="*/ 1927484 w 6572708"/>
              <a:gd name="connsiteY220" fmla="*/ 552451 h 6858000"/>
              <a:gd name="connsiteX221" fmla="*/ 1915874 w 6572708"/>
              <a:gd name="connsiteY221" fmla="*/ 520271 h 6858000"/>
              <a:gd name="connsiteX222" fmla="*/ 1916793 w 6572708"/>
              <a:gd name="connsiteY222" fmla="*/ 519123 h 6858000"/>
              <a:gd name="connsiteX223" fmla="*/ 1918236 w 6572708"/>
              <a:gd name="connsiteY223" fmla="*/ 506970 h 6858000"/>
              <a:gd name="connsiteX224" fmla="*/ 1918529 w 6572708"/>
              <a:gd name="connsiteY224" fmla="*/ 485354 h 6858000"/>
              <a:gd name="connsiteX225" fmla="*/ 1932556 w 6572708"/>
              <a:gd name="connsiteY225" fmla="*/ 426779 h 6858000"/>
              <a:gd name="connsiteX226" fmla="*/ 1920572 w 6572708"/>
              <a:gd name="connsiteY226" fmla="*/ 393150 h 6858000"/>
              <a:gd name="connsiteX227" fmla="*/ 1918744 w 6572708"/>
              <a:gd name="connsiteY227" fmla="*/ 385981 h 6858000"/>
              <a:gd name="connsiteX228" fmla="*/ 1918949 w 6572708"/>
              <a:gd name="connsiteY228" fmla="*/ 385674 h 6858000"/>
              <a:gd name="connsiteX229" fmla="*/ 1917499 w 6572708"/>
              <a:gd name="connsiteY229" fmla="*/ 377782 h 6858000"/>
              <a:gd name="connsiteX230" fmla="*/ 1915412 w 6572708"/>
              <a:gd name="connsiteY230" fmla="*/ 372914 h 6858000"/>
              <a:gd name="connsiteX231" fmla="*/ 1911865 w 6572708"/>
              <a:gd name="connsiteY231" fmla="*/ 359009 h 6858000"/>
              <a:gd name="connsiteX232" fmla="*/ 1912244 w 6572708"/>
              <a:gd name="connsiteY232" fmla="*/ 353121 h 6858000"/>
              <a:gd name="connsiteX233" fmla="*/ 1933610 w 6572708"/>
              <a:gd name="connsiteY233" fmla="*/ 297387 h 6858000"/>
              <a:gd name="connsiteX234" fmla="*/ 1939454 w 6572708"/>
              <a:gd name="connsiteY234" fmla="*/ 194719 h 6858000"/>
              <a:gd name="connsiteX235" fmla="*/ 1942001 w 6572708"/>
              <a:gd name="connsiteY235" fmla="*/ 93227 h 6858000"/>
              <a:gd name="connsiteX236" fmla="*/ 1941351 w 6572708"/>
              <a:gd name="connsiteY236" fmla="*/ 56555 h 6858000"/>
              <a:gd name="connsiteX237" fmla="*/ 1950955 w 6572708"/>
              <a:gd name="connsiteY237" fmla="*/ 5312 h 6858000"/>
              <a:gd name="connsiteX238" fmla="*/ 1949546 w 6572708"/>
              <a:gd name="connsiteY238" fmla="*/ 0 h 6858000"/>
              <a:gd name="connsiteX0" fmla="*/ 1949546 w 6572708"/>
              <a:gd name="connsiteY0" fmla="*/ 0 h 6858000"/>
              <a:gd name="connsiteX1" fmla="*/ 3317827 w 6572708"/>
              <a:gd name="connsiteY1" fmla="*/ 0 h 6858000"/>
              <a:gd name="connsiteX2" fmla="*/ 3831783 w 6572708"/>
              <a:gd name="connsiteY2" fmla="*/ 0 h 6858000"/>
              <a:gd name="connsiteX3" fmla="*/ 4727719 w 6572708"/>
              <a:gd name="connsiteY3" fmla="*/ 0 h 6858000"/>
              <a:gd name="connsiteX4" fmla="*/ 6096000 w 6572708"/>
              <a:gd name="connsiteY4" fmla="*/ 0 h 6858000"/>
              <a:gd name="connsiteX5" fmla="*/ 6572708 w 6572708"/>
              <a:gd name="connsiteY5" fmla="*/ 0 h 6858000"/>
              <a:gd name="connsiteX6" fmla="*/ 6572708 w 6572708"/>
              <a:gd name="connsiteY6" fmla="*/ 6858000 h 6858000"/>
              <a:gd name="connsiteX7" fmla="*/ 0 w 6572708"/>
              <a:gd name="connsiteY7" fmla="*/ 6858000 h 6858000"/>
              <a:gd name="connsiteX8" fmla="*/ 9990 w 6572708"/>
              <a:gd name="connsiteY8" fmla="*/ 6815347 h 6858000"/>
              <a:gd name="connsiteX9" fmla="*/ 60759 w 6572708"/>
              <a:gd name="connsiteY9" fmla="*/ 6667761 h 6858000"/>
              <a:gd name="connsiteX10" fmla="*/ 44882 w 6572708"/>
              <a:gd name="connsiteY10" fmla="*/ 6635203 h 6858000"/>
              <a:gd name="connsiteX11" fmla="*/ 38884 w 6572708"/>
              <a:gd name="connsiteY11" fmla="*/ 6601215 h 6858000"/>
              <a:gd name="connsiteX12" fmla="*/ 24537 w 6572708"/>
              <a:gd name="connsiteY12" fmla="*/ 6599857 h 6858000"/>
              <a:gd name="connsiteX13" fmla="*/ 30487 w 6572708"/>
              <a:gd name="connsiteY13" fmla="*/ 6582849 h 6858000"/>
              <a:gd name="connsiteX14" fmla="*/ 30797 w 6572708"/>
              <a:gd name="connsiteY14" fmla="*/ 6536021 h 6858000"/>
              <a:gd name="connsiteX15" fmla="*/ 10629 w 6572708"/>
              <a:gd name="connsiteY15" fmla="*/ 6483343 h 6858000"/>
              <a:gd name="connsiteX16" fmla="*/ 16211 w 6572708"/>
              <a:gd name="connsiteY16" fmla="*/ 6402087 h 6858000"/>
              <a:gd name="connsiteX17" fmla="*/ 25932 w 6572708"/>
              <a:gd name="connsiteY17" fmla="*/ 6321765 h 6858000"/>
              <a:gd name="connsiteX18" fmla="*/ 31488 w 6572708"/>
              <a:gd name="connsiteY18" fmla="*/ 6292746 h 6858000"/>
              <a:gd name="connsiteX19" fmla="*/ 32413 w 6572708"/>
              <a:gd name="connsiteY19" fmla="*/ 6240744 h 6858000"/>
              <a:gd name="connsiteX20" fmla="*/ 34430 w 6572708"/>
              <a:gd name="connsiteY20" fmla="*/ 6206738 h 6858000"/>
              <a:gd name="connsiteX21" fmla="*/ 55689 w 6572708"/>
              <a:gd name="connsiteY21" fmla="*/ 6203389 h 6858000"/>
              <a:gd name="connsiteX22" fmla="*/ 63475 w 6572708"/>
              <a:gd name="connsiteY22" fmla="*/ 6172740 h 6858000"/>
              <a:gd name="connsiteX23" fmla="*/ 50070 w 6572708"/>
              <a:gd name="connsiteY23" fmla="*/ 6141398 h 6858000"/>
              <a:gd name="connsiteX24" fmla="*/ 52252 w 6572708"/>
              <a:gd name="connsiteY24" fmla="*/ 6103364 h 6858000"/>
              <a:gd name="connsiteX25" fmla="*/ 53329 w 6572708"/>
              <a:gd name="connsiteY25" fmla="*/ 6080619 h 6858000"/>
              <a:gd name="connsiteX26" fmla="*/ 149610 w 6572708"/>
              <a:gd name="connsiteY26" fmla="*/ 5918672 h 6858000"/>
              <a:gd name="connsiteX27" fmla="*/ 160505 w 6572708"/>
              <a:gd name="connsiteY27" fmla="*/ 5887690 h 6858000"/>
              <a:gd name="connsiteX28" fmla="*/ 156200 w 6572708"/>
              <a:gd name="connsiteY28" fmla="*/ 5882649 h 6858000"/>
              <a:gd name="connsiteX29" fmla="*/ 194213 w 6572708"/>
              <a:gd name="connsiteY29" fmla="*/ 5841953 h 6858000"/>
              <a:gd name="connsiteX30" fmla="*/ 203216 w 6572708"/>
              <a:gd name="connsiteY30" fmla="*/ 5777927 h 6858000"/>
              <a:gd name="connsiteX31" fmla="*/ 202536 w 6572708"/>
              <a:gd name="connsiteY31" fmla="*/ 5728879 h 6858000"/>
              <a:gd name="connsiteX32" fmla="*/ 205380 w 6572708"/>
              <a:gd name="connsiteY32" fmla="*/ 5701696 h 6858000"/>
              <a:gd name="connsiteX33" fmla="*/ 203870 w 6572708"/>
              <a:gd name="connsiteY33" fmla="*/ 5681563 h 6858000"/>
              <a:gd name="connsiteX34" fmla="*/ 219294 w 6572708"/>
              <a:gd name="connsiteY34" fmla="*/ 5632219 h 6858000"/>
              <a:gd name="connsiteX35" fmla="*/ 252910 w 6572708"/>
              <a:gd name="connsiteY35" fmla="*/ 5551224 h 6858000"/>
              <a:gd name="connsiteX36" fmla="*/ 258253 w 6572708"/>
              <a:gd name="connsiteY36" fmla="*/ 5533854 h 6858000"/>
              <a:gd name="connsiteX37" fmla="*/ 255640 w 6572708"/>
              <a:gd name="connsiteY37" fmla="*/ 5518422 h 6858000"/>
              <a:gd name="connsiteX38" fmla="*/ 248756 w 6572708"/>
              <a:gd name="connsiteY38" fmla="*/ 5514403 h 6858000"/>
              <a:gd name="connsiteX39" fmla="*/ 250538 w 6572708"/>
              <a:gd name="connsiteY39" fmla="*/ 5504771 h 6858000"/>
              <a:gd name="connsiteX40" fmla="*/ 249507 w 6572708"/>
              <a:gd name="connsiteY40" fmla="*/ 5502102 h 6858000"/>
              <a:gd name="connsiteX41" fmla="*/ 245101 w 6572708"/>
              <a:gd name="connsiteY41" fmla="*/ 5486913 h 6858000"/>
              <a:gd name="connsiteX42" fmla="*/ 273088 w 6572708"/>
              <a:gd name="connsiteY42" fmla="*/ 5457083 h 6858000"/>
              <a:gd name="connsiteX43" fmla="*/ 276759 w 6572708"/>
              <a:gd name="connsiteY43" fmla="*/ 5418245 h 6858000"/>
              <a:gd name="connsiteX44" fmla="*/ 314712 w 6572708"/>
              <a:gd name="connsiteY44" fmla="*/ 5305770 h 6858000"/>
              <a:gd name="connsiteX45" fmla="*/ 320056 w 6572708"/>
              <a:gd name="connsiteY45" fmla="*/ 5298784 h 6858000"/>
              <a:gd name="connsiteX46" fmla="*/ 320763 w 6572708"/>
              <a:gd name="connsiteY46" fmla="*/ 5282149 h 6858000"/>
              <a:gd name="connsiteX47" fmla="*/ 325879 w 6572708"/>
              <a:gd name="connsiteY47" fmla="*/ 5270957 h 6858000"/>
              <a:gd name="connsiteX48" fmla="*/ 318913 w 6572708"/>
              <a:gd name="connsiteY48" fmla="*/ 5268991 h 6858000"/>
              <a:gd name="connsiteX49" fmla="*/ 317275 w 6572708"/>
              <a:gd name="connsiteY49" fmla="*/ 5230130 h 6858000"/>
              <a:gd name="connsiteX50" fmla="*/ 329641 w 6572708"/>
              <a:gd name="connsiteY50" fmla="*/ 5216534 h 6858000"/>
              <a:gd name="connsiteX51" fmla="*/ 329088 w 6572708"/>
              <a:gd name="connsiteY51" fmla="*/ 5211732 h 6858000"/>
              <a:gd name="connsiteX52" fmla="*/ 331669 w 6572708"/>
              <a:gd name="connsiteY52" fmla="*/ 5058537 h 6858000"/>
              <a:gd name="connsiteX53" fmla="*/ 323855 w 6572708"/>
              <a:gd name="connsiteY53" fmla="*/ 4827737 h 6858000"/>
              <a:gd name="connsiteX54" fmla="*/ 333687 w 6572708"/>
              <a:gd name="connsiteY54" fmla="*/ 4774692 h 6858000"/>
              <a:gd name="connsiteX55" fmla="*/ 322637 w 6572708"/>
              <a:gd name="connsiteY55" fmla="*/ 4727427 h 6858000"/>
              <a:gd name="connsiteX56" fmla="*/ 330798 w 6572708"/>
              <a:gd name="connsiteY56" fmla="*/ 4708193 h 6858000"/>
              <a:gd name="connsiteX57" fmla="*/ 332420 w 6572708"/>
              <a:gd name="connsiteY57" fmla="*/ 4704882 h 6858000"/>
              <a:gd name="connsiteX58" fmla="*/ 334216 w 6572708"/>
              <a:gd name="connsiteY58" fmla="*/ 4691500 h 6858000"/>
              <a:gd name="connsiteX59" fmla="*/ 340601 w 6572708"/>
              <a:gd name="connsiteY59" fmla="*/ 4687895 h 6858000"/>
              <a:gd name="connsiteX60" fmla="*/ 347516 w 6572708"/>
              <a:gd name="connsiteY60" fmla="*/ 4667873 h 6858000"/>
              <a:gd name="connsiteX61" fmla="*/ 349175 w 6572708"/>
              <a:gd name="connsiteY61" fmla="*/ 4643189 h 6858000"/>
              <a:gd name="connsiteX62" fmla="*/ 350492 w 6572708"/>
              <a:gd name="connsiteY62" fmla="*/ 4525833 h 6858000"/>
              <a:gd name="connsiteX63" fmla="*/ 355031 w 6572708"/>
              <a:gd name="connsiteY63" fmla="*/ 4455649 h 6858000"/>
              <a:gd name="connsiteX64" fmla="*/ 362651 w 6572708"/>
              <a:gd name="connsiteY64" fmla="*/ 4429036 h 6858000"/>
              <a:gd name="connsiteX65" fmla="*/ 369327 w 6572708"/>
              <a:gd name="connsiteY65" fmla="*/ 4391840 h 6858000"/>
              <a:gd name="connsiteX66" fmla="*/ 371272 w 6572708"/>
              <a:gd name="connsiteY66" fmla="*/ 4358845 h 6858000"/>
              <a:gd name="connsiteX67" fmla="*/ 382342 w 6572708"/>
              <a:gd name="connsiteY67" fmla="*/ 4333764 h 6858000"/>
              <a:gd name="connsiteX68" fmla="*/ 381365 w 6572708"/>
              <a:gd name="connsiteY68" fmla="*/ 4331730 h 6858000"/>
              <a:gd name="connsiteX69" fmla="*/ 364244 w 6572708"/>
              <a:gd name="connsiteY69" fmla="*/ 4309700 h 6858000"/>
              <a:gd name="connsiteX70" fmla="*/ 363377 w 6572708"/>
              <a:gd name="connsiteY70" fmla="*/ 4285388 h 6858000"/>
              <a:gd name="connsiteX71" fmla="*/ 357697 w 6572708"/>
              <a:gd name="connsiteY71" fmla="*/ 4266169 h 6858000"/>
              <a:gd name="connsiteX72" fmla="*/ 356998 w 6572708"/>
              <a:gd name="connsiteY72" fmla="*/ 4247672 h 6858000"/>
              <a:gd name="connsiteX73" fmla="*/ 357549 w 6572708"/>
              <a:gd name="connsiteY73" fmla="*/ 4237120 h 6858000"/>
              <a:gd name="connsiteX74" fmla="*/ 358116 w 6572708"/>
              <a:gd name="connsiteY74" fmla="*/ 4232936 h 6858000"/>
              <a:gd name="connsiteX75" fmla="*/ 366243 w 6572708"/>
              <a:gd name="connsiteY75" fmla="*/ 4224051 h 6858000"/>
              <a:gd name="connsiteX76" fmla="*/ 363841 w 6572708"/>
              <a:gd name="connsiteY76" fmla="*/ 4211782 h 6858000"/>
              <a:gd name="connsiteX77" fmla="*/ 372159 w 6572708"/>
              <a:gd name="connsiteY77" fmla="*/ 4198810 h 6858000"/>
              <a:gd name="connsiteX78" fmla="*/ 366211 w 6572708"/>
              <a:gd name="connsiteY78" fmla="*/ 4195262 h 6858000"/>
              <a:gd name="connsiteX79" fmla="*/ 360561 w 6572708"/>
              <a:gd name="connsiteY79" fmla="*/ 4184054 h 6858000"/>
              <a:gd name="connsiteX80" fmla="*/ 373972 w 6572708"/>
              <a:gd name="connsiteY80" fmla="*/ 4155792 h 6858000"/>
              <a:gd name="connsiteX81" fmla="*/ 373150 w 6572708"/>
              <a:gd name="connsiteY81" fmla="*/ 4150364 h 6858000"/>
              <a:gd name="connsiteX82" fmla="*/ 383773 w 6572708"/>
              <a:gd name="connsiteY82" fmla="*/ 4132084 h 6858000"/>
              <a:gd name="connsiteX83" fmla="*/ 389140 w 6572708"/>
              <a:gd name="connsiteY83" fmla="*/ 4115873 h 6858000"/>
              <a:gd name="connsiteX84" fmla="*/ 378846 w 6572708"/>
              <a:gd name="connsiteY84" fmla="*/ 4082551 h 6858000"/>
              <a:gd name="connsiteX85" fmla="*/ 368001 w 6572708"/>
              <a:gd name="connsiteY85" fmla="*/ 3968090 h 6858000"/>
              <a:gd name="connsiteX86" fmla="*/ 372661 w 6572708"/>
              <a:gd name="connsiteY86" fmla="*/ 3881355 h 6858000"/>
              <a:gd name="connsiteX87" fmla="*/ 379210 w 6572708"/>
              <a:gd name="connsiteY87" fmla="*/ 3850569 h 6858000"/>
              <a:gd name="connsiteX88" fmla="*/ 389880 w 6572708"/>
              <a:gd name="connsiteY88" fmla="*/ 3798988 h 6858000"/>
              <a:gd name="connsiteX89" fmla="*/ 409909 w 6572708"/>
              <a:gd name="connsiteY89" fmla="*/ 3760424 h 6858000"/>
              <a:gd name="connsiteX90" fmla="*/ 414051 w 6572708"/>
              <a:gd name="connsiteY90" fmla="*/ 3717298 h 6858000"/>
              <a:gd name="connsiteX91" fmla="*/ 399424 w 6572708"/>
              <a:gd name="connsiteY91" fmla="*/ 3707291 h 6858000"/>
              <a:gd name="connsiteX92" fmla="*/ 394460 w 6572708"/>
              <a:gd name="connsiteY92" fmla="*/ 3673415 h 6858000"/>
              <a:gd name="connsiteX93" fmla="*/ 408918 w 6572708"/>
              <a:gd name="connsiteY93" fmla="*/ 3661155 h 6858000"/>
              <a:gd name="connsiteX94" fmla="*/ 425028 w 6572708"/>
              <a:gd name="connsiteY94" fmla="*/ 3591166 h 6858000"/>
              <a:gd name="connsiteX95" fmla="*/ 430292 w 6572708"/>
              <a:gd name="connsiteY95" fmla="*/ 3550801 h 6858000"/>
              <a:gd name="connsiteX96" fmla="*/ 437149 w 6572708"/>
              <a:gd name="connsiteY96" fmla="*/ 3497399 h 6858000"/>
              <a:gd name="connsiteX97" fmla="*/ 442017 w 6572708"/>
              <a:gd name="connsiteY97" fmla="*/ 3474143 h 6858000"/>
              <a:gd name="connsiteX98" fmla="*/ 437175 w 6572708"/>
              <a:gd name="connsiteY98" fmla="*/ 3463057 h 6858000"/>
              <a:gd name="connsiteX99" fmla="*/ 438483 w 6572708"/>
              <a:gd name="connsiteY99" fmla="*/ 3457563 h 6858000"/>
              <a:gd name="connsiteX100" fmla="*/ 438642 w 6572708"/>
              <a:gd name="connsiteY100" fmla="*/ 3439053 h 6858000"/>
              <a:gd name="connsiteX101" fmla="*/ 439678 w 6572708"/>
              <a:gd name="connsiteY101" fmla="*/ 3428537 h 6858000"/>
              <a:gd name="connsiteX102" fmla="*/ 440437 w 6572708"/>
              <a:gd name="connsiteY102" fmla="*/ 3424381 h 6858000"/>
              <a:gd name="connsiteX103" fmla="*/ 448781 w 6572708"/>
              <a:gd name="connsiteY103" fmla="*/ 3416042 h 6858000"/>
              <a:gd name="connsiteX104" fmla="*/ 448765 w 6572708"/>
              <a:gd name="connsiteY104" fmla="*/ 3414504 h 6858000"/>
              <a:gd name="connsiteX105" fmla="*/ 447134 w 6572708"/>
              <a:gd name="connsiteY105" fmla="*/ 3403498 h 6858000"/>
              <a:gd name="connsiteX106" fmla="*/ 452387 w 6572708"/>
              <a:gd name="connsiteY106" fmla="*/ 3396070 h 6858000"/>
              <a:gd name="connsiteX107" fmla="*/ 453996 w 6572708"/>
              <a:gd name="connsiteY107" fmla="*/ 3389553 h 6858000"/>
              <a:gd name="connsiteX108" fmla="*/ 450265 w 6572708"/>
              <a:gd name="connsiteY108" fmla="*/ 3387098 h 6858000"/>
              <a:gd name="connsiteX109" fmla="*/ 445137 w 6572708"/>
              <a:gd name="connsiteY109" fmla="*/ 3375655 h 6858000"/>
              <a:gd name="connsiteX110" fmla="*/ 453359 w 6572708"/>
              <a:gd name="connsiteY110" fmla="*/ 3367050 h 6858000"/>
              <a:gd name="connsiteX111" fmla="*/ 459842 w 6572708"/>
              <a:gd name="connsiteY111" fmla="*/ 3348005 h 6858000"/>
              <a:gd name="connsiteX112" fmla="*/ 459268 w 6572708"/>
              <a:gd name="connsiteY112" fmla="*/ 3342546 h 6858000"/>
              <a:gd name="connsiteX113" fmla="*/ 470590 w 6572708"/>
              <a:gd name="connsiteY113" fmla="*/ 3324958 h 6858000"/>
              <a:gd name="connsiteX114" fmla="*/ 468579 w 6572708"/>
              <a:gd name="connsiteY114" fmla="*/ 3306990 h 6858000"/>
              <a:gd name="connsiteX115" fmla="*/ 480123 w 6572708"/>
              <a:gd name="connsiteY115" fmla="*/ 3295094 h 6858000"/>
              <a:gd name="connsiteX116" fmla="*/ 482298 w 6572708"/>
              <a:gd name="connsiteY116" fmla="*/ 3293541 h 6858000"/>
              <a:gd name="connsiteX117" fmla="*/ 489102 w 6572708"/>
              <a:gd name="connsiteY117" fmla="*/ 3262198 h 6858000"/>
              <a:gd name="connsiteX118" fmla="*/ 497561 w 6572708"/>
              <a:gd name="connsiteY118" fmla="*/ 3253284 h 6858000"/>
              <a:gd name="connsiteX119" fmla="*/ 522157 w 6572708"/>
              <a:gd name="connsiteY119" fmla="*/ 3192563 h 6858000"/>
              <a:gd name="connsiteX120" fmla="*/ 529302 w 6572708"/>
              <a:gd name="connsiteY120" fmla="*/ 3175520 h 6858000"/>
              <a:gd name="connsiteX121" fmla="*/ 528284 w 6572708"/>
              <a:gd name="connsiteY121" fmla="*/ 3160058 h 6858000"/>
              <a:gd name="connsiteX122" fmla="*/ 521806 w 6572708"/>
              <a:gd name="connsiteY122" fmla="*/ 3155764 h 6858000"/>
              <a:gd name="connsiteX123" fmla="*/ 524589 w 6572708"/>
              <a:gd name="connsiteY123" fmla="*/ 3146261 h 6858000"/>
              <a:gd name="connsiteX124" fmla="*/ 523832 w 6572708"/>
              <a:gd name="connsiteY124" fmla="*/ 3143561 h 6858000"/>
              <a:gd name="connsiteX125" fmla="*/ 520994 w 6572708"/>
              <a:gd name="connsiteY125" fmla="*/ 3128263 h 6858000"/>
              <a:gd name="connsiteX126" fmla="*/ 552091 w 6572708"/>
              <a:gd name="connsiteY126" fmla="*/ 3099818 h 6858000"/>
              <a:gd name="connsiteX127" fmla="*/ 618216 w 6572708"/>
              <a:gd name="connsiteY127" fmla="*/ 2895965 h 6858000"/>
              <a:gd name="connsiteX128" fmla="*/ 724973 w 6572708"/>
              <a:gd name="connsiteY128" fmla="*/ 2755713 h 6858000"/>
              <a:gd name="connsiteX129" fmla="*/ 765538 w 6572708"/>
              <a:gd name="connsiteY129" fmla="*/ 2648081 h 6858000"/>
              <a:gd name="connsiteX130" fmla="*/ 780267 w 6572708"/>
              <a:gd name="connsiteY130" fmla="*/ 2641879 h 6858000"/>
              <a:gd name="connsiteX131" fmla="*/ 790836 w 6572708"/>
              <a:gd name="connsiteY131" fmla="*/ 2632919 h 6858000"/>
              <a:gd name="connsiteX132" fmla="*/ 790328 w 6572708"/>
              <a:gd name="connsiteY132" fmla="*/ 2631229 h 6858000"/>
              <a:gd name="connsiteX133" fmla="*/ 797257 w 6572708"/>
              <a:gd name="connsiteY133" fmla="*/ 2619054 h 6858000"/>
              <a:gd name="connsiteX134" fmla="*/ 802383 w 6572708"/>
              <a:gd name="connsiteY134" fmla="*/ 2617568 h 6858000"/>
              <a:gd name="connsiteX135" fmla="*/ 808267 w 6572708"/>
              <a:gd name="connsiteY135" fmla="*/ 2609586 h 6858000"/>
              <a:gd name="connsiteX136" fmla="*/ 822908 w 6572708"/>
              <a:gd name="connsiteY136" fmla="*/ 2594856 h 6858000"/>
              <a:gd name="connsiteX137" fmla="*/ 822791 w 6572708"/>
              <a:gd name="connsiteY137" fmla="*/ 2591164 h 6858000"/>
              <a:gd name="connsiteX138" fmla="*/ 840423 w 6572708"/>
              <a:gd name="connsiteY138" fmla="*/ 2567492 h 6858000"/>
              <a:gd name="connsiteX139" fmla="*/ 839313 w 6572708"/>
              <a:gd name="connsiteY139" fmla="*/ 2566722 h 6858000"/>
              <a:gd name="connsiteX140" fmla="*/ 838361 w 6572708"/>
              <a:gd name="connsiteY140" fmla="*/ 2558109 h 6858000"/>
              <a:gd name="connsiteX141" fmla="*/ 839637 w 6572708"/>
              <a:gd name="connsiteY141" fmla="*/ 2542662 h 6858000"/>
              <a:gd name="connsiteX142" fmla="*/ 825800 w 6572708"/>
              <a:gd name="connsiteY142" fmla="*/ 2501548 h 6858000"/>
              <a:gd name="connsiteX143" fmla="*/ 844035 w 6572708"/>
              <a:gd name="connsiteY143" fmla="*/ 2476819 h 6858000"/>
              <a:gd name="connsiteX144" fmla="*/ 846972 w 6572708"/>
              <a:gd name="connsiteY144" fmla="*/ 2471590 h 6858000"/>
              <a:gd name="connsiteX145" fmla="*/ 846730 w 6572708"/>
              <a:gd name="connsiteY145" fmla="*/ 2471378 h 6858000"/>
              <a:gd name="connsiteX146" fmla="*/ 849228 w 6572708"/>
              <a:gd name="connsiteY146" fmla="*/ 2465654 h 6858000"/>
              <a:gd name="connsiteX147" fmla="*/ 852330 w 6572708"/>
              <a:gd name="connsiteY147" fmla="*/ 2462052 h 6858000"/>
              <a:gd name="connsiteX148" fmla="*/ 858029 w 6572708"/>
              <a:gd name="connsiteY148" fmla="*/ 2451906 h 6858000"/>
              <a:gd name="connsiteX149" fmla="*/ 857986 w 6572708"/>
              <a:gd name="connsiteY149" fmla="*/ 2447716 h 6858000"/>
              <a:gd name="connsiteX150" fmla="*/ 855075 w 6572708"/>
              <a:gd name="connsiteY150" fmla="*/ 2445047 h 6858000"/>
              <a:gd name="connsiteX151" fmla="*/ 856006 w 6572708"/>
              <a:gd name="connsiteY151" fmla="*/ 2444265 h 6858000"/>
              <a:gd name="connsiteX152" fmla="*/ 856444 w 6572708"/>
              <a:gd name="connsiteY152" fmla="*/ 2421759 h 6858000"/>
              <a:gd name="connsiteX153" fmla="*/ 868981 w 6572708"/>
              <a:gd name="connsiteY153" fmla="*/ 2375200 h 6858000"/>
              <a:gd name="connsiteX154" fmla="*/ 880811 w 6572708"/>
              <a:gd name="connsiteY154" fmla="*/ 2350147 h 6858000"/>
              <a:gd name="connsiteX155" fmla="*/ 908124 w 6572708"/>
              <a:gd name="connsiteY155" fmla="*/ 2279761 h 6858000"/>
              <a:gd name="connsiteX156" fmla="*/ 921761 w 6572708"/>
              <a:gd name="connsiteY156" fmla="*/ 2164302 h 6858000"/>
              <a:gd name="connsiteX157" fmla="*/ 923058 w 6572708"/>
              <a:gd name="connsiteY157" fmla="*/ 2160162 h 6858000"/>
              <a:gd name="connsiteX158" fmla="*/ 931663 w 6572708"/>
              <a:gd name="connsiteY158" fmla="*/ 2151458 h 6858000"/>
              <a:gd name="connsiteX159" fmla="*/ 935730 w 6572708"/>
              <a:gd name="connsiteY159" fmla="*/ 2148616 h 6858000"/>
              <a:gd name="connsiteX160" fmla="*/ 939910 w 6572708"/>
              <a:gd name="connsiteY160" fmla="*/ 2143540 h 6858000"/>
              <a:gd name="connsiteX161" fmla="*/ 939746 w 6572708"/>
              <a:gd name="connsiteY161" fmla="*/ 2143278 h 6858000"/>
              <a:gd name="connsiteX162" fmla="*/ 944182 w 6572708"/>
              <a:gd name="connsiteY162" fmla="*/ 2138791 h 6858000"/>
              <a:gd name="connsiteX163" fmla="*/ 969240 w 6572708"/>
              <a:gd name="connsiteY163" fmla="*/ 2118565 h 6858000"/>
              <a:gd name="connsiteX164" fmla="*/ 969333 w 6572708"/>
              <a:gd name="connsiteY164" fmla="*/ 2074914 h 6858000"/>
              <a:gd name="connsiteX165" fmla="*/ 975462 w 6572708"/>
              <a:gd name="connsiteY165" fmla="*/ 2059981 h 6858000"/>
              <a:gd name="connsiteX166" fmla="*/ 977313 w 6572708"/>
              <a:gd name="connsiteY166" fmla="*/ 2051279 h 6858000"/>
              <a:gd name="connsiteX167" fmla="*/ 976512 w 6572708"/>
              <a:gd name="connsiteY167" fmla="*/ 2050269 h 6858000"/>
              <a:gd name="connsiteX168" fmla="*/ 1000665 w 6572708"/>
              <a:gd name="connsiteY168" fmla="*/ 2030946 h 6858000"/>
              <a:gd name="connsiteX169" fmla="*/ 1001735 w 6572708"/>
              <a:gd name="connsiteY169" fmla="*/ 2027284 h 6858000"/>
              <a:gd name="connsiteX170" fmla="*/ 1020214 w 6572708"/>
              <a:gd name="connsiteY170" fmla="*/ 2016095 h 6858000"/>
              <a:gd name="connsiteX171" fmla="*/ 1028302 w 6572708"/>
              <a:gd name="connsiteY171" fmla="*/ 2009567 h 6858000"/>
              <a:gd name="connsiteX172" fmla="*/ 1033598 w 6572708"/>
              <a:gd name="connsiteY172" fmla="*/ 2009267 h 6858000"/>
              <a:gd name="connsiteX173" fmla="*/ 1044008 w 6572708"/>
              <a:gd name="connsiteY173" fmla="*/ 1998844 h 6858000"/>
              <a:gd name="connsiteX174" fmla="*/ 1044069 w 6572708"/>
              <a:gd name="connsiteY174" fmla="*/ 1997063 h 6858000"/>
              <a:gd name="connsiteX175" fmla="*/ 1056878 w 6572708"/>
              <a:gd name="connsiteY175" fmla="*/ 1990634 h 6858000"/>
              <a:gd name="connsiteX176" fmla="*/ 1072722 w 6572708"/>
              <a:gd name="connsiteY176" fmla="*/ 1987868 h 6858000"/>
              <a:gd name="connsiteX177" fmla="*/ 1145252 w 6572708"/>
              <a:gd name="connsiteY177" fmla="*/ 1891028 h 6858000"/>
              <a:gd name="connsiteX178" fmla="*/ 1226890 w 6572708"/>
              <a:gd name="connsiteY178" fmla="*/ 1845992 h 6858000"/>
              <a:gd name="connsiteX179" fmla="*/ 1323685 w 6572708"/>
              <a:gd name="connsiteY179" fmla="*/ 1758717 h 6858000"/>
              <a:gd name="connsiteX180" fmla="*/ 1398273 w 6572708"/>
              <a:gd name="connsiteY180" fmla="*/ 1627389 h 6858000"/>
              <a:gd name="connsiteX181" fmla="*/ 1417786 w 6572708"/>
              <a:gd name="connsiteY181" fmla="*/ 1591233 h 6858000"/>
              <a:gd name="connsiteX182" fmla="*/ 1456144 w 6572708"/>
              <a:gd name="connsiteY182" fmla="*/ 1570271 h 6858000"/>
              <a:gd name="connsiteX183" fmla="*/ 1458351 w 6572708"/>
              <a:gd name="connsiteY183" fmla="*/ 1554550 h 6858000"/>
              <a:gd name="connsiteX184" fmla="*/ 1458500 w 6572708"/>
              <a:gd name="connsiteY184" fmla="*/ 1551719 h 6858000"/>
              <a:gd name="connsiteX185" fmla="*/ 1464150 w 6572708"/>
              <a:gd name="connsiteY185" fmla="*/ 1542986 h 6858000"/>
              <a:gd name="connsiteX186" fmla="*/ 1459426 w 6572708"/>
              <a:gd name="connsiteY186" fmla="*/ 1537283 h 6858000"/>
              <a:gd name="connsiteX187" fmla="*/ 1463401 w 6572708"/>
              <a:gd name="connsiteY187" fmla="*/ 1521818 h 6858000"/>
              <a:gd name="connsiteX188" fmla="*/ 1475565 w 6572708"/>
              <a:gd name="connsiteY188" fmla="*/ 1506648 h 6858000"/>
              <a:gd name="connsiteX189" fmla="*/ 1540362 w 6572708"/>
              <a:gd name="connsiteY189" fmla="*/ 1438265 h 6858000"/>
              <a:gd name="connsiteX190" fmla="*/ 1575141 w 6572708"/>
              <a:gd name="connsiteY190" fmla="*/ 1395238 h 6858000"/>
              <a:gd name="connsiteX191" fmla="*/ 1582090 w 6572708"/>
              <a:gd name="connsiteY191" fmla="*/ 1375575 h 6858000"/>
              <a:gd name="connsiteX192" fmla="*/ 1596005 w 6572708"/>
              <a:gd name="connsiteY192" fmla="*/ 1350347 h 6858000"/>
              <a:gd name="connsiteX193" fmla="*/ 1615711 w 6572708"/>
              <a:gd name="connsiteY193" fmla="*/ 1303251 h 6858000"/>
              <a:gd name="connsiteX194" fmla="*/ 1650622 w 6572708"/>
              <a:gd name="connsiteY194" fmla="*/ 1244447 h 6858000"/>
              <a:gd name="connsiteX195" fmla="*/ 1702792 w 6572708"/>
              <a:gd name="connsiteY195" fmla="*/ 1215797 h 6858000"/>
              <a:gd name="connsiteX196" fmla="*/ 1700885 w 6572708"/>
              <a:gd name="connsiteY196" fmla="*/ 1209814 h 6858000"/>
              <a:gd name="connsiteX197" fmla="*/ 1723848 w 6572708"/>
              <a:gd name="connsiteY197" fmla="*/ 1183123 h 6858000"/>
              <a:gd name="connsiteX198" fmla="*/ 1759968 w 6572708"/>
              <a:gd name="connsiteY198" fmla="*/ 1166871 h 6858000"/>
              <a:gd name="connsiteX199" fmla="*/ 1767742 w 6572708"/>
              <a:gd name="connsiteY199" fmla="*/ 1158484 h 6858000"/>
              <a:gd name="connsiteX200" fmla="*/ 1773870 w 6572708"/>
              <a:gd name="connsiteY200" fmla="*/ 1125979 h 6858000"/>
              <a:gd name="connsiteX201" fmla="*/ 1767392 w 6572708"/>
              <a:gd name="connsiteY201" fmla="*/ 1121685 h 6858000"/>
              <a:gd name="connsiteX202" fmla="*/ 1770175 w 6572708"/>
              <a:gd name="connsiteY202" fmla="*/ 1112182 h 6858000"/>
              <a:gd name="connsiteX203" fmla="*/ 1769418 w 6572708"/>
              <a:gd name="connsiteY203" fmla="*/ 1109483 h 6858000"/>
              <a:gd name="connsiteX204" fmla="*/ 1766580 w 6572708"/>
              <a:gd name="connsiteY204" fmla="*/ 1094184 h 6858000"/>
              <a:gd name="connsiteX205" fmla="*/ 1797677 w 6572708"/>
              <a:gd name="connsiteY205" fmla="*/ 1065740 h 6858000"/>
              <a:gd name="connsiteX206" fmla="*/ 1863681 w 6572708"/>
              <a:gd name="connsiteY206" fmla="*/ 947760 h 6858000"/>
              <a:gd name="connsiteX207" fmla="*/ 1922110 w 6572708"/>
              <a:gd name="connsiteY207" fmla="*/ 824781 h 6858000"/>
              <a:gd name="connsiteX208" fmla="*/ 1970558 w 6572708"/>
              <a:gd name="connsiteY208" fmla="*/ 721635 h 6858000"/>
              <a:gd name="connsiteX209" fmla="*/ 1974257 w 6572708"/>
              <a:gd name="connsiteY209" fmla="*/ 713733 h 6858000"/>
              <a:gd name="connsiteX210" fmla="*/ 1971701 w 6572708"/>
              <a:gd name="connsiteY210" fmla="*/ 704563 h 6858000"/>
              <a:gd name="connsiteX211" fmla="*/ 1966819 w 6572708"/>
              <a:gd name="connsiteY211" fmla="*/ 628924 h 6858000"/>
              <a:gd name="connsiteX212" fmla="*/ 1956004 w 6572708"/>
              <a:gd name="connsiteY212" fmla="*/ 621102 h 6858000"/>
              <a:gd name="connsiteX213" fmla="*/ 1948613 w 6572708"/>
              <a:gd name="connsiteY213" fmla="*/ 609156 h 6858000"/>
              <a:gd name="connsiteX214" fmla="*/ 1949145 w 6572708"/>
              <a:gd name="connsiteY214" fmla="*/ 606753 h 6858000"/>
              <a:gd name="connsiteX215" fmla="*/ 1944819 w 6572708"/>
              <a:gd name="connsiteY215" fmla="*/ 590072 h 6858000"/>
              <a:gd name="connsiteX216" fmla="*/ 1941001 w 6572708"/>
              <a:gd name="connsiteY216" fmla="*/ 588296 h 6858000"/>
              <a:gd name="connsiteX217" fmla="*/ 1937134 w 6572708"/>
              <a:gd name="connsiteY217" fmla="*/ 577443 h 6858000"/>
              <a:gd name="connsiteX218" fmla="*/ 1927092 w 6572708"/>
              <a:gd name="connsiteY218" fmla="*/ 557642 h 6858000"/>
              <a:gd name="connsiteX219" fmla="*/ 1927484 w 6572708"/>
              <a:gd name="connsiteY219" fmla="*/ 552451 h 6858000"/>
              <a:gd name="connsiteX220" fmla="*/ 1915874 w 6572708"/>
              <a:gd name="connsiteY220" fmla="*/ 520271 h 6858000"/>
              <a:gd name="connsiteX221" fmla="*/ 1916793 w 6572708"/>
              <a:gd name="connsiteY221" fmla="*/ 519123 h 6858000"/>
              <a:gd name="connsiteX222" fmla="*/ 1918236 w 6572708"/>
              <a:gd name="connsiteY222" fmla="*/ 506970 h 6858000"/>
              <a:gd name="connsiteX223" fmla="*/ 1918529 w 6572708"/>
              <a:gd name="connsiteY223" fmla="*/ 485354 h 6858000"/>
              <a:gd name="connsiteX224" fmla="*/ 1932556 w 6572708"/>
              <a:gd name="connsiteY224" fmla="*/ 426779 h 6858000"/>
              <a:gd name="connsiteX225" fmla="*/ 1920572 w 6572708"/>
              <a:gd name="connsiteY225" fmla="*/ 393150 h 6858000"/>
              <a:gd name="connsiteX226" fmla="*/ 1918744 w 6572708"/>
              <a:gd name="connsiteY226" fmla="*/ 385981 h 6858000"/>
              <a:gd name="connsiteX227" fmla="*/ 1918949 w 6572708"/>
              <a:gd name="connsiteY227" fmla="*/ 385674 h 6858000"/>
              <a:gd name="connsiteX228" fmla="*/ 1917499 w 6572708"/>
              <a:gd name="connsiteY228" fmla="*/ 377782 h 6858000"/>
              <a:gd name="connsiteX229" fmla="*/ 1915412 w 6572708"/>
              <a:gd name="connsiteY229" fmla="*/ 372914 h 6858000"/>
              <a:gd name="connsiteX230" fmla="*/ 1911865 w 6572708"/>
              <a:gd name="connsiteY230" fmla="*/ 359009 h 6858000"/>
              <a:gd name="connsiteX231" fmla="*/ 1912244 w 6572708"/>
              <a:gd name="connsiteY231" fmla="*/ 353121 h 6858000"/>
              <a:gd name="connsiteX232" fmla="*/ 1933610 w 6572708"/>
              <a:gd name="connsiteY232" fmla="*/ 297387 h 6858000"/>
              <a:gd name="connsiteX233" fmla="*/ 1939454 w 6572708"/>
              <a:gd name="connsiteY233" fmla="*/ 194719 h 6858000"/>
              <a:gd name="connsiteX234" fmla="*/ 1942001 w 6572708"/>
              <a:gd name="connsiteY234" fmla="*/ 93227 h 6858000"/>
              <a:gd name="connsiteX235" fmla="*/ 1941351 w 6572708"/>
              <a:gd name="connsiteY235" fmla="*/ 56555 h 6858000"/>
              <a:gd name="connsiteX236" fmla="*/ 1950955 w 6572708"/>
              <a:gd name="connsiteY236" fmla="*/ 5312 h 6858000"/>
              <a:gd name="connsiteX237" fmla="*/ 1949546 w 6572708"/>
              <a:gd name="connsiteY237" fmla="*/ 0 h 6858000"/>
              <a:gd name="connsiteX0" fmla="*/ 1949546 w 6572708"/>
              <a:gd name="connsiteY0" fmla="*/ 0 h 6858000"/>
              <a:gd name="connsiteX1" fmla="*/ 3317827 w 6572708"/>
              <a:gd name="connsiteY1" fmla="*/ 0 h 6858000"/>
              <a:gd name="connsiteX2" fmla="*/ 3831783 w 6572708"/>
              <a:gd name="connsiteY2" fmla="*/ 0 h 6858000"/>
              <a:gd name="connsiteX3" fmla="*/ 4727719 w 6572708"/>
              <a:gd name="connsiteY3" fmla="*/ 0 h 6858000"/>
              <a:gd name="connsiteX4" fmla="*/ 6096000 w 6572708"/>
              <a:gd name="connsiteY4" fmla="*/ 0 h 6858000"/>
              <a:gd name="connsiteX5" fmla="*/ 6572708 w 6572708"/>
              <a:gd name="connsiteY5" fmla="*/ 0 h 6858000"/>
              <a:gd name="connsiteX6" fmla="*/ 6572708 w 6572708"/>
              <a:gd name="connsiteY6" fmla="*/ 6858000 h 6858000"/>
              <a:gd name="connsiteX7" fmla="*/ 0 w 6572708"/>
              <a:gd name="connsiteY7" fmla="*/ 6858000 h 6858000"/>
              <a:gd name="connsiteX8" fmla="*/ 9990 w 6572708"/>
              <a:gd name="connsiteY8" fmla="*/ 6815347 h 6858000"/>
              <a:gd name="connsiteX9" fmla="*/ 60759 w 6572708"/>
              <a:gd name="connsiteY9" fmla="*/ 6667761 h 6858000"/>
              <a:gd name="connsiteX10" fmla="*/ 44882 w 6572708"/>
              <a:gd name="connsiteY10" fmla="*/ 6635203 h 6858000"/>
              <a:gd name="connsiteX11" fmla="*/ 38884 w 6572708"/>
              <a:gd name="connsiteY11" fmla="*/ 6601215 h 6858000"/>
              <a:gd name="connsiteX12" fmla="*/ 24537 w 6572708"/>
              <a:gd name="connsiteY12" fmla="*/ 6599857 h 6858000"/>
              <a:gd name="connsiteX13" fmla="*/ 30487 w 6572708"/>
              <a:gd name="connsiteY13" fmla="*/ 6582849 h 6858000"/>
              <a:gd name="connsiteX14" fmla="*/ 30797 w 6572708"/>
              <a:gd name="connsiteY14" fmla="*/ 6536021 h 6858000"/>
              <a:gd name="connsiteX15" fmla="*/ 10629 w 6572708"/>
              <a:gd name="connsiteY15" fmla="*/ 6483343 h 6858000"/>
              <a:gd name="connsiteX16" fmla="*/ 16211 w 6572708"/>
              <a:gd name="connsiteY16" fmla="*/ 6402087 h 6858000"/>
              <a:gd name="connsiteX17" fmla="*/ 25932 w 6572708"/>
              <a:gd name="connsiteY17" fmla="*/ 6321765 h 6858000"/>
              <a:gd name="connsiteX18" fmla="*/ 31488 w 6572708"/>
              <a:gd name="connsiteY18" fmla="*/ 6292746 h 6858000"/>
              <a:gd name="connsiteX19" fmla="*/ 32413 w 6572708"/>
              <a:gd name="connsiteY19" fmla="*/ 6240744 h 6858000"/>
              <a:gd name="connsiteX20" fmla="*/ 34430 w 6572708"/>
              <a:gd name="connsiteY20" fmla="*/ 6206738 h 6858000"/>
              <a:gd name="connsiteX21" fmla="*/ 55689 w 6572708"/>
              <a:gd name="connsiteY21" fmla="*/ 6203389 h 6858000"/>
              <a:gd name="connsiteX22" fmla="*/ 63475 w 6572708"/>
              <a:gd name="connsiteY22" fmla="*/ 6172740 h 6858000"/>
              <a:gd name="connsiteX23" fmla="*/ 50070 w 6572708"/>
              <a:gd name="connsiteY23" fmla="*/ 6141398 h 6858000"/>
              <a:gd name="connsiteX24" fmla="*/ 52252 w 6572708"/>
              <a:gd name="connsiteY24" fmla="*/ 6103364 h 6858000"/>
              <a:gd name="connsiteX25" fmla="*/ 53329 w 6572708"/>
              <a:gd name="connsiteY25" fmla="*/ 6080619 h 6858000"/>
              <a:gd name="connsiteX26" fmla="*/ 149610 w 6572708"/>
              <a:gd name="connsiteY26" fmla="*/ 5918672 h 6858000"/>
              <a:gd name="connsiteX27" fmla="*/ 160505 w 6572708"/>
              <a:gd name="connsiteY27" fmla="*/ 5887690 h 6858000"/>
              <a:gd name="connsiteX28" fmla="*/ 156200 w 6572708"/>
              <a:gd name="connsiteY28" fmla="*/ 5882649 h 6858000"/>
              <a:gd name="connsiteX29" fmla="*/ 194213 w 6572708"/>
              <a:gd name="connsiteY29" fmla="*/ 5841953 h 6858000"/>
              <a:gd name="connsiteX30" fmla="*/ 203216 w 6572708"/>
              <a:gd name="connsiteY30" fmla="*/ 5777927 h 6858000"/>
              <a:gd name="connsiteX31" fmla="*/ 202536 w 6572708"/>
              <a:gd name="connsiteY31" fmla="*/ 5728879 h 6858000"/>
              <a:gd name="connsiteX32" fmla="*/ 205380 w 6572708"/>
              <a:gd name="connsiteY32" fmla="*/ 5701696 h 6858000"/>
              <a:gd name="connsiteX33" fmla="*/ 203870 w 6572708"/>
              <a:gd name="connsiteY33" fmla="*/ 5681563 h 6858000"/>
              <a:gd name="connsiteX34" fmla="*/ 219294 w 6572708"/>
              <a:gd name="connsiteY34" fmla="*/ 5632219 h 6858000"/>
              <a:gd name="connsiteX35" fmla="*/ 252910 w 6572708"/>
              <a:gd name="connsiteY35" fmla="*/ 5551224 h 6858000"/>
              <a:gd name="connsiteX36" fmla="*/ 258253 w 6572708"/>
              <a:gd name="connsiteY36" fmla="*/ 5533854 h 6858000"/>
              <a:gd name="connsiteX37" fmla="*/ 255640 w 6572708"/>
              <a:gd name="connsiteY37" fmla="*/ 5518422 h 6858000"/>
              <a:gd name="connsiteX38" fmla="*/ 248756 w 6572708"/>
              <a:gd name="connsiteY38" fmla="*/ 5514403 h 6858000"/>
              <a:gd name="connsiteX39" fmla="*/ 250538 w 6572708"/>
              <a:gd name="connsiteY39" fmla="*/ 5504771 h 6858000"/>
              <a:gd name="connsiteX40" fmla="*/ 249507 w 6572708"/>
              <a:gd name="connsiteY40" fmla="*/ 5502102 h 6858000"/>
              <a:gd name="connsiteX41" fmla="*/ 245101 w 6572708"/>
              <a:gd name="connsiteY41" fmla="*/ 5486913 h 6858000"/>
              <a:gd name="connsiteX42" fmla="*/ 273088 w 6572708"/>
              <a:gd name="connsiteY42" fmla="*/ 5457083 h 6858000"/>
              <a:gd name="connsiteX43" fmla="*/ 276759 w 6572708"/>
              <a:gd name="connsiteY43" fmla="*/ 5418245 h 6858000"/>
              <a:gd name="connsiteX44" fmla="*/ 314712 w 6572708"/>
              <a:gd name="connsiteY44" fmla="*/ 5305770 h 6858000"/>
              <a:gd name="connsiteX45" fmla="*/ 320056 w 6572708"/>
              <a:gd name="connsiteY45" fmla="*/ 5298784 h 6858000"/>
              <a:gd name="connsiteX46" fmla="*/ 320763 w 6572708"/>
              <a:gd name="connsiteY46" fmla="*/ 5282149 h 6858000"/>
              <a:gd name="connsiteX47" fmla="*/ 325879 w 6572708"/>
              <a:gd name="connsiteY47" fmla="*/ 5270957 h 6858000"/>
              <a:gd name="connsiteX48" fmla="*/ 318913 w 6572708"/>
              <a:gd name="connsiteY48" fmla="*/ 5268991 h 6858000"/>
              <a:gd name="connsiteX49" fmla="*/ 317275 w 6572708"/>
              <a:gd name="connsiteY49" fmla="*/ 5230130 h 6858000"/>
              <a:gd name="connsiteX50" fmla="*/ 329641 w 6572708"/>
              <a:gd name="connsiteY50" fmla="*/ 5216534 h 6858000"/>
              <a:gd name="connsiteX51" fmla="*/ 329088 w 6572708"/>
              <a:gd name="connsiteY51" fmla="*/ 5211732 h 6858000"/>
              <a:gd name="connsiteX52" fmla="*/ 331669 w 6572708"/>
              <a:gd name="connsiteY52" fmla="*/ 5058537 h 6858000"/>
              <a:gd name="connsiteX53" fmla="*/ 323855 w 6572708"/>
              <a:gd name="connsiteY53" fmla="*/ 4827737 h 6858000"/>
              <a:gd name="connsiteX54" fmla="*/ 333687 w 6572708"/>
              <a:gd name="connsiteY54" fmla="*/ 4774692 h 6858000"/>
              <a:gd name="connsiteX55" fmla="*/ 322637 w 6572708"/>
              <a:gd name="connsiteY55" fmla="*/ 4727427 h 6858000"/>
              <a:gd name="connsiteX56" fmla="*/ 330798 w 6572708"/>
              <a:gd name="connsiteY56" fmla="*/ 4708193 h 6858000"/>
              <a:gd name="connsiteX57" fmla="*/ 332420 w 6572708"/>
              <a:gd name="connsiteY57" fmla="*/ 4704882 h 6858000"/>
              <a:gd name="connsiteX58" fmla="*/ 334216 w 6572708"/>
              <a:gd name="connsiteY58" fmla="*/ 4691500 h 6858000"/>
              <a:gd name="connsiteX59" fmla="*/ 340601 w 6572708"/>
              <a:gd name="connsiteY59" fmla="*/ 4687895 h 6858000"/>
              <a:gd name="connsiteX60" fmla="*/ 347516 w 6572708"/>
              <a:gd name="connsiteY60" fmla="*/ 4667873 h 6858000"/>
              <a:gd name="connsiteX61" fmla="*/ 349175 w 6572708"/>
              <a:gd name="connsiteY61" fmla="*/ 4643189 h 6858000"/>
              <a:gd name="connsiteX62" fmla="*/ 350492 w 6572708"/>
              <a:gd name="connsiteY62" fmla="*/ 4525833 h 6858000"/>
              <a:gd name="connsiteX63" fmla="*/ 355031 w 6572708"/>
              <a:gd name="connsiteY63" fmla="*/ 4455649 h 6858000"/>
              <a:gd name="connsiteX64" fmla="*/ 362651 w 6572708"/>
              <a:gd name="connsiteY64" fmla="*/ 4429036 h 6858000"/>
              <a:gd name="connsiteX65" fmla="*/ 369327 w 6572708"/>
              <a:gd name="connsiteY65" fmla="*/ 4391840 h 6858000"/>
              <a:gd name="connsiteX66" fmla="*/ 371272 w 6572708"/>
              <a:gd name="connsiteY66" fmla="*/ 4358845 h 6858000"/>
              <a:gd name="connsiteX67" fmla="*/ 382342 w 6572708"/>
              <a:gd name="connsiteY67" fmla="*/ 4333764 h 6858000"/>
              <a:gd name="connsiteX68" fmla="*/ 381365 w 6572708"/>
              <a:gd name="connsiteY68" fmla="*/ 4331730 h 6858000"/>
              <a:gd name="connsiteX69" fmla="*/ 364244 w 6572708"/>
              <a:gd name="connsiteY69" fmla="*/ 4309700 h 6858000"/>
              <a:gd name="connsiteX70" fmla="*/ 363377 w 6572708"/>
              <a:gd name="connsiteY70" fmla="*/ 4285388 h 6858000"/>
              <a:gd name="connsiteX71" fmla="*/ 357697 w 6572708"/>
              <a:gd name="connsiteY71" fmla="*/ 4266169 h 6858000"/>
              <a:gd name="connsiteX72" fmla="*/ 356998 w 6572708"/>
              <a:gd name="connsiteY72" fmla="*/ 4247672 h 6858000"/>
              <a:gd name="connsiteX73" fmla="*/ 357549 w 6572708"/>
              <a:gd name="connsiteY73" fmla="*/ 4237120 h 6858000"/>
              <a:gd name="connsiteX74" fmla="*/ 358116 w 6572708"/>
              <a:gd name="connsiteY74" fmla="*/ 4232936 h 6858000"/>
              <a:gd name="connsiteX75" fmla="*/ 366243 w 6572708"/>
              <a:gd name="connsiteY75" fmla="*/ 4224051 h 6858000"/>
              <a:gd name="connsiteX76" fmla="*/ 363841 w 6572708"/>
              <a:gd name="connsiteY76" fmla="*/ 4211782 h 6858000"/>
              <a:gd name="connsiteX77" fmla="*/ 372159 w 6572708"/>
              <a:gd name="connsiteY77" fmla="*/ 4198810 h 6858000"/>
              <a:gd name="connsiteX78" fmla="*/ 366211 w 6572708"/>
              <a:gd name="connsiteY78" fmla="*/ 4195262 h 6858000"/>
              <a:gd name="connsiteX79" fmla="*/ 360561 w 6572708"/>
              <a:gd name="connsiteY79" fmla="*/ 4184054 h 6858000"/>
              <a:gd name="connsiteX80" fmla="*/ 373972 w 6572708"/>
              <a:gd name="connsiteY80" fmla="*/ 4155792 h 6858000"/>
              <a:gd name="connsiteX81" fmla="*/ 373150 w 6572708"/>
              <a:gd name="connsiteY81" fmla="*/ 4150364 h 6858000"/>
              <a:gd name="connsiteX82" fmla="*/ 383773 w 6572708"/>
              <a:gd name="connsiteY82" fmla="*/ 4132084 h 6858000"/>
              <a:gd name="connsiteX83" fmla="*/ 389140 w 6572708"/>
              <a:gd name="connsiteY83" fmla="*/ 4115873 h 6858000"/>
              <a:gd name="connsiteX84" fmla="*/ 378846 w 6572708"/>
              <a:gd name="connsiteY84" fmla="*/ 4082551 h 6858000"/>
              <a:gd name="connsiteX85" fmla="*/ 368001 w 6572708"/>
              <a:gd name="connsiteY85" fmla="*/ 3968090 h 6858000"/>
              <a:gd name="connsiteX86" fmla="*/ 372661 w 6572708"/>
              <a:gd name="connsiteY86" fmla="*/ 3881355 h 6858000"/>
              <a:gd name="connsiteX87" fmla="*/ 379210 w 6572708"/>
              <a:gd name="connsiteY87" fmla="*/ 3850569 h 6858000"/>
              <a:gd name="connsiteX88" fmla="*/ 389880 w 6572708"/>
              <a:gd name="connsiteY88" fmla="*/ 3798988 h 6858000"/>
              <a:gd name="connsiteX89" fmla="*/ 409909 w 6572708"/>
              <a:gd name="connsiteY89" fmla="*/ 3760424 h 6858000"/>
              <a:gd name="connsiteX90" fmla="*/ 414051 w 6572708"/>
              <a:gd name="connsiteY90" fmla="*/ 3717298 h 6858000"/>
              <a:gd name="connsiteX91" fmla="*/ 399424 w 6572708"/>
              <a:gd name="connsiteY91" fmla="*/ 3707291 h 6858000"/>
              <a:gd name="connsiteX92" fmla="*/ 394460 w 6572708"/>
              <a:gd name="connsiteY92" fmla="*/ 3673415 h 6858000"/>
              <a:gd name="connsiteX93" fmla="*/ 408918 w 6572708"/>
              <a:gd name="connsiteY93" fmla="*/ 3661155 h 6858000"/>
              <a:gd name="connsiteX94" fmla="*/ 425028 w 6572708"/>
              <a:gd name="connsiteY94" fmla="*/ 3591166 h 6858000"/>
              <a:gd name="connsiteX95" fmla="*/ 430292 w 6572708"/>
              <a:gd name="connsiteY95" fmla="*/ 3550801 h 6858000"/>
              <a:gd name="connsiteX96" fmla="*/ 437149 w 6572708"/>
              <a:gd name="connsiteY96" fmla="*/ 3497399 h 6858000"/>
              <a:gd name="connsiteX97" fmla="*/ 442017 w 6572708"/>
              <a:gd name="connsiteY97" fmla="*/ 3474143 h 6858000"/>
              <a:gd name="connsiteX98" fmla="*/ 437175 w 6572708"/>
              <a:gd name="connsiteY98" fmla="*/ 3463057 h 6858000"/>
              <a:gd name="connsiteX99" fmla="*/ 438483 w 6572708"/>
              <a:gd name="connsiteY99" fmla="*/ 3457563 h 6858000"/>
              <a:gd name="connsiteX100" fmla="*/ 438642 w 6572708"/>
              <a:gd name="connsiteY100" fmla="*/ 3439053 h 6858000"/>
              <a:gd name="connsiteX101" fmla="*/ 439678 w 6572708"/>
              <a:gd name="connsiteY101" fmla="*/ 3428537 h 6858000"/>
              <a:gd name="connsiteX102" fmla="*/ 440437 w 6572708"/>
              <a:gd name="connsiteY102" fmla="*/ 3424381 h 6858000"/>
              <a:gd name="connsiteX103" fmla="*/ 448781 w 6572708"/>
              <a:gd name="connsiteY103" fmla="*/ 3416042 h 6858000"/>
              <a:gd name="connsiteX104" fmla="*/ 448765 w 6572708"/>
              <a:gd name="connsiteY104" fmla="*/ 3414504 h 6858000"/>
              <a:gd name="connsiteX105" fmla="*/ 447134 w 6572708"/>
              <a:gd name="connsiteY105" fmla="*/ 3403498 h 6858000"/>
              <a:gd name="connsiteX106" fmla="*/ 452387 w 6572708"/>
              <a:gd name="connsiteY106" fmla="*/ 3396070 h 6858000"/>
              <a:gd name="connsiteX107" fmla="*/ 453996 w 6572708"/>
              <a:gd name="connsiteY107" fmla="*/ 3389553 h 6858000"/>
              <a:gd name="connsiteX108" fmla="*/ 450265 w 6572708"/>
              <a:gd name="connsiteY108" fmla="*/ 3387098 h 6858000"/>
              <a:gd name="connsiteX109" fmla="*/ 445137 w 6572708"/>
              <a:gd name="connsiteY109" fmla="*/ 3375655 h 6858000"/>
              <a:gd name="connsiteX110" fmla="*/ 453359 w 6572708"/>
              <a:gd name="connsiteY110" fmla="*/ 3367050 h 6858000"/>
              <a:gd name="connsiteX111" fmla="*/ 459842 w 6572708"/>
              <a:gd name="connsiteY111" fmla="*/ 3348005 h 6858000"/>
              <a:gd name="connsiteX112" fmla="*/ 459268 w 6572708"/>
              <a:gd name="connsiteY112" fmla="*/ 3342546 h 6858000"/>
              <a:gd name="connsiteX113" fmla="*/ 470590 w 6572708"/>
              <a:gd name="connsiteY113" fmla="*/ 3324958 h 6858000"/>
              <a:gd name="connsiteX114" fmla="*/ 468579 w 6572708"/>
              <a:gd name="connsiteY114" fmla="*/ 3306990 h 6858000"/>
              <a:gd name="connsiteX115" fmla="*/ 480123 w 6572708"/>
              <a:gd name="connsiteY115" fmla="*/ 3295094 h 6858000"/>
              <a:gd name="connsiteX116" fmla="*/ 482298 w 6572708"/>
              <a:gd name="connsiteY116" fmla="*/ 3293541 h 6858000"/>
              <a:gd name="connsiteX117" fmla="*/ 489102 w 6572708"/>
              <a:gd name="connsiteY117" fmla="*/ 3262198 h 6858000"/>
              <a:gd name="connsiteX118" fmla="*/ 497561 w 6572708"/>
              <a:gd name="connsiteY118" fmla="*/ 3253284 h 6858000"/>
              <a:gd name="connsiteX119" fmla="*/ 522157 w 6572708"/>
              <a:gd name="connsiteY119" fmla="*/ 3192563 h 6858000"/>
              <a:gd name="connsiteX120" fmla="*/ 529302 w 6572708"/>
              <a:gd name="connsiteY120" fmla="*/ 3175520 h 6858000"/>
              <a:gd name="connsiteX121" fmla="*/ 528284 w 6572708"/>
              <a:gd name="connsiteY121" fmla="*/ 3160058 h 6858000"/>
              <a:gd name="connsiteX122" fmla="*/ 521806 w 6572708"/>
              <a:gd name="connsiteY122" fmla="*/ 3155764 h 6858000"/>
              <a:gd name="connsiteX123" fmla="*/ 524589 w 6572708"/>
              <a:gd name="connsiteY123" fmla="*/ 3146261 h 6858000"/>
              <a:gd name="connsiteX124" fmla="*/ 523832 w 6572708"/>
              <a:gd name="connsiteY124" fmla="*/ 3143561 h 6858000"/>
              <a:gd name="connsiteX125" fmla="*/ 520994 w 6572708"/>
              <a:gd name="connsiteY125" fmla="*/ 3128263 h 6858000"/>
              <a:gd name="connsiteX126" fmla="*/ 552091 w 6572708"/>
              <a:gd name="connsiteY126" fmla="*/ 3099818 h 6858000"/>
              <a:gd name="connsiteX127" fmla="*/ 618216 w 6572708"/>
              <a:gd name="connsiteY127" fmla="*/ 2895965 h 6858000"/>
              <a:gd name="connsiteX128" fmla="*/ 724973 w 6572708"/>
              <a:gd name="connsiteY128" fmla="*/ 2755713 h 6858000"/>
              <a:gd name="connsiteX129" fmla="*/ 765538 w 6572708"/>
              <a:gd name="connsiteY129" fmla="*/ 2648081 h 6858000"/>
              <a:gd name="connsiteX130" fmla="*/ 780267 w 6572708"/>
              <a:gd name="connsiteY130" fmla="*/ 2641879 h 6858000"/>
              <a:gd name="connsiteX131" fmla="*/ 790836 w 6572708"/>
              <a:gd name="connsiteY131" fmla="*/ 2632919 h 6858000"/>
              <a:gd name="connsiteX132" fmla="*/ 790328 w 6572708"/>
              <a:gd name="connsiteY132" fmla="*/ 2631229 h 6858000"/>
              <a:gd name="connsiteX133" fmla="*/ 797257 w 6572708"/>
              <a:gd name="connsiteY133" fmla="*/ 2619054 h 6858000"/>
              <a:gd name="connsiteX134" fmla="*/ 802383 w 6572708"/>
              <a:gd name="connsiteY134" fmla="*/ 2617568 h 6858000"/>
              <a:gd name="connsiteX135" fmla="*/ 808267 w 6572708"/>
              <a:gd name="connsiteY135" fmla="*/ 2609586 h 6858000"/>
              <a:gd name="connsiteX136" fmla="*/ 822908 w 6572708"/>
              <a:gd name="connsiteY136" fmla="*/ 2594856 h 6858000"/>
              <a:gd name="connsiteX137" fmla="*/ 822791 w 6572708"/>
              <a:gd name="connsiteY137" fmla="*/ 2591164 h 6858000"/>
              <a:gd name="connsiteX138" fmla="*/ 840423 w 6572708"/>
              <a:gd name="connsiteY138" fmla="*/ 2567492 h 6858000"/>
              <a:gd name="connsiteX139" fmla="*/ 839313 w 6572708"/>
              <a:gd name="connsiteY139" fmla="*/ 2566722 h 6858000"/>
              <a:gd name="connsiteX140" fmla="*/ 838361 w 6572708"/>
              <a:gd name="connsiteY140" fmla="*/ 2558109 h 6858000"/>
              <a:gd name="connsiteX141" fmla="*/ 839637 w 6572708"/>
              <a:gd name="connsiteY141" fmla="*/ 2542662 h 6858000"/>
              <a:gd name="connsiteX142" fmla="*/ 825800 w 6572708"/>
              <a:gd name="connsiteY142" fmla="*/ 2501548 h 6858000"/>
              <a:gd name="connsiteX143" fmla="*/ 844035 w 6572708"/>
              <a:gd name="connsiteY143" fmla="*/ 2476819 h 6858000"/>
              <a:gd name="connsiteX144" fmla="*/ 846972 w 6572708"/>
              <a:gd name="connsiteY144" fmla="*/ 2471590 h 6858000"/>
              <a:gd name="connsiteX145" fmla="*/ 846730 w 6572708"/>
              <a:gd name="connsiteY145" fmla="*/ 2471378 h 6858000"/>
              <a:gd name="connsiteX146" fmla="*/ 849228 w 6572708"/>
              <a:gd name="connsiteY146" fmla="*/ 2465654 h 6858000"/>
              <a:gd name="connsiteX147" fmla="*/ 852330 w 6572708"/>
              <a:gd name="connsiteY147" fmla="*/ 2462052 h 6858000"/>
              <a:gd name="connsiteX148" fmla="*/ 858029 w 6572708"/>
              <a:gd name="connsiteY148" fmla="*/ 2451906 h 6858000"/>
              <a:gd name="connsiteX149" fmla="*/ 857986 w 6572708"/>
              <a:gd name="connsiteY149" fmla="*/ 2447716 h 6858000"/>
              <a:gd name="connsiteX150" fmla="*/ 855075 w 6572708"/>
              <a:gd name="connsiteY150" fmla="*/ 2445047 h 6858000"/>
              <a:gd name="connsiteX151" fmla="*/ 856006 w 6572708"/>
              <a:gd name="connsiteY151" fmla="*/ 2444265 h 6858000"/>
              <a:gd name="connsiteX152" fmla="*/ 856444 w 6572708"/>
              <a:gd name="connsiteY152" fmla="*/ 2421759 h 6858000"/>
              <a:gd name="connsiteX153" fmla="*/ 868981 w 6572708"/>
              <a:gd name="connsiteY153" fmla="*/ 2375200 h 6858000"/>
              <a:gd name="connsiteX154" fmla="*/ 880811 w 6572708"/>
              <a:gd name="connsiteY154" fmla="*/ 2350147 h 6858000"/>
              <a:gd name="connsiteX155" fmla="*/ 908124 w 6572708"/>
              <a:gd name="connsiteY155" fmla="*/ 2279761 h 6858000"/>
              <a:gd name="connsiteX156" fmla="*/ 921761 w 6572708"/>
              <a:gd name="connsiteY156" fmla="*/ 2164302 h 6858000"/>
              <a:gd name="connsiteX157" fmla="*/ 923058 w 6572708"/>
              <a:gd name="connsiteY157" fmla="*/ 2160162 h 6858000"/>
              <a:gd name="connsiteX158" fmla="*/ 931663 w 6572708"/>
              <a:gd name="connsiteY158" fmla="*/ 2151458 h 6858000"/>
              <a:gd name="connsiteX159" fmla="*/ 935730 w 6572708"/>
              <a:gd name="connsiteY159" fmla="*/ 2148616 h 6858000"/>
              <a:gd name="connsiteX160" fmla="*/ 939910 w 6572708"/>
              <a:gd name="connsiteY160" fmla="*/ 2143540 h 6858000"/>
              <a:gd name="connsiteX161" fmla="*/ 939746 w 6572708"/>
              <a:gd name="connsiteY161" fmla="*/ 2143278 h 6858000"/>
              <a:gd name="connsiteX162" fmla="*/ 944182 w 6572708"/>
              <a:gd name="connsiteY162" fmla="*/ 2138791 h 6858000"/>
              <a:gd name="connsiteX163" fmla="*/ 969240 w 6572708"/>
              <a:gd name="connsiteY163" fmla="*/ 2118565 h 6858000"/>
              <a:gd name="connsiteX164" fmla="*/ 969333 w 6572708"/>
              <a:gd name="connsiteY164" fmla="*/ 2074914 h 6858000"/>
              <a:gd name="connsiteX165" fmla="*/ 975462 w 6572708"/>
              <a:gd name="connsiteY165" fmla="*/ 2059981 h 6858000"/>
              <a:gd name="connsiteX166" fmla="*/ 977313 w 6572708"/>
              <a:gd name="connsiteY166" fmla="*/ 2051279 h 6858000"/>
              <a:gd name="connsiteX167" fmla="*/ 976512 w 6572708"/>
              <a:gd name="connsiteY167" fmla="*/ 2050269 h 6858000"/>
              <a:gd name="connsiteX168" fmla="*/ 1000665 w 6572708"/>
              <a:gd name="connsiteY168" fmla="*/ 2030946 h 6858000"/>
              <a:gd name="connsiteX169" fmla="*/ 1001735 w 6572708"/>
              <a:gd name="connsiteY169" fmla="*/ 2027284 h 6858000"/>
              <a:gd name="connsiteX170" fmla="*/ 1020214 w 6572708"/>
              <a:gd name="connsiteY170" fmla="*/ 2016095 h 6858000"/>
              <a:gd name="connsiteX171" fmla="*/ 1028302 w 6572708"/>
              <a:gd name="connsiteY171" fmla="*/ 2009567 h 6858000"/>
              <a:gd name="connsiteX172" fmla="*/ 1033598 w 6572708"/>
              <a:gd name="connsiteY172" fmla="*/ 2009267 h 6858000"/>
              <a:gd name="connsiteX173" fmla="*/ 1044008 w 6572708"/>
              <a:gd name="connsiteY173" fmla="*/ 1998844 h 6858000"/>
              <a:gd name="connsiteX174" fmla="*/ 1044069 w 6572708"/>
              <a:gd name="connsiteY174" fmla="*/ 1997063 h 6858000"/>
              <a:gd name="connsiteX175" fmla="*/ 1056878 w 6572708"/>
              <a:gd name="connsiteY175" fmla="*/ 1990634 h 6858000"/>
              <a:gd name="connsiteX176" fmla="*/ 1145252 w 6572708"/>
              <a:gd name="connsiteY176" fmla="*/ 1891028 h 6858000"/>
              <a:gd name="connsiteX177" fmla="*/ 1226890 w 6572708"/>
              <a:gd name="connsiteY177" fmla="*/ 1845992 h 6858000"/>
              <a:gd name="connsiteX178" fmla="*/ 1323685 w 6572708"/>
              <a:gd name="connsiteY178" fmla="*/ 1758717 h 6858000"/>
              <a:gd name="connsiteX179" fmla="*/ 1398273 w 6572708"/>
              <a:gd name="connsiteY179" fmla="*/ 1627389 h 6858000"/>
              <a:gd name="connsiteX180" fmla="*/ 1417786 w 6572708"/>
              <a:gd name="connsiteY180" fmla="*/ 1591233 h 6858000"/>
              <a:gd name="connsiteX181" fmla="*/ 1456144 w 6572708"/>
              <a:gd name="connsiteY181" fmla="*/ 1570271 h 6858000"/>
              <a:gd name="connsiteX182" fmla="*/ 1458351 w 6572708"/>
              <a:gd name="connsiteY182" fmla="*/ 1554550 h 6858000"/>
              <a:gd name="connsiteX183" fmla="*/ 1458500 w 6572708"/>
              <a:gd name="connsiteY183" fmla="*/ 1551719 h 6858000"/>
              <a:gd name="connsiteX184" fmla="*/ 1464150 w 6572708"/>
              <a:gd name="connsiteY184" fmla="*/ 1542986 h 6858000"/>
              <a:gd name="connsiteX185" fmla="*/ 1459426 w 6572708"/>
              <a:gd name="connsiteY185" fmla="*/ 1537283 h 6858000"/>
              <a:gd name="connsiteX186" fmla="*/ 1463401 w 6572708"/>
              <a:gd name="connsiteY186" fmla="*/ 1521818 h 6858000"/>
              <a:gd name="connsiteX187" fmla="*/ 1475565 w 6572708"/>
              <a:gd name="connsiteY187" fmla="*/ 1506648 h 6858000"/>
              <a:gd name="connsiteX188" fmla="*/ 1540362 w 6572708"/>
              <a:gd name="connsiteY188" fmla="*/ 1438265 h 6858000"/>
              <a:gd name="connsiteX189" fmla="*/ 1575141 w 6572708"/>
              <a:gd name="connsiteY189" fmla="*/ 1395238 h 6858000"/>
              <a:gd name="connsiteX190" fmla="*/ 1582090 w 6572708"/>
              <a:gd name="connsiteY190" fmla="*/ 1375575 h 6858000"/>
              <a:gd name="connsiteX191" fmla="*/ 1596005 w 6572708"/>
              <a:gd name="connsiteY191" fmla="*/ 1350347 h 6858000"/>
              <a:gd name="connsiteX192" fmla="*/ 1615711 w 6572708"/>
              <a:gd name="connsiteY192" fmla="*/ 1303251 h 6858000"/>
              <a:gd name="connsiteX193" fmla="*/ 1650622 w 6572708"/>
              <a:gd name="connsiteY193" fmla="*/ 1244447 h 6858000"/>
              <a:gd name="connsiteX194" fmla="*/ 1702792 w 6572708"/>
              <a:gd name="connsiteY194" fmla="*/ 1215797 h 6858000"/>
              <a:gd name="connsiteX195" fmla="*/ 1700885 w 6572708"/>
              <a:gd name="connsiteY195" fmla="*/ 1209814 h 6858000"/>
              <a:gd name="connsiteX196" fmla="*/ 1723848 w 6572708"/>
              <a:gd name="connsiteY196" fmla="*/ 1183123 h 6858000"/>
              <a:gd name="connsiteX197" fmla="*/ 1759968 w 6572708"/>
              <a:gd name="connsiteY197" fmla="*/ 1166871 h 6858000"/>
              <a:gd name="connsiteX198" fmla="*/ 1767742 w 6572708"/>
              <a:gd name="connsiteY198" fmla="*/ 1158484 h 6858000"/>
              <a:gd name="connsiteX199" fmla="*/ 1773870 w 6572708"/>
              <a:gd name="connsiteY199" fmla="*/ 1125979 h 6858000"/>
              <a:gd name="connsiteX200" fmla="*/ 1767392 w 6572708"/>
              <a:gd name="connsiteY200" fmla="*/ 1121685 h 6858000"/>
              <a:gd name="connsiteX201" fmla="*/ 1770175 w 6572708"/>
              <a:gd name="connsiteY201" fmla="*/ 1112182 h 6858000"/>
              <a:gd name="connsiteX202" fmla="*/ 1769418 w 6572708"/>
              <a:gd name="connsiteY202" fmla="*/ 1109483 h 6858000"/>
              <a:gd name="connsiteX203" fmla="*/ 1766580 w 6572708"/>
              <a:gd name="connsiteY203" fmla="*/ 1094184 h 6858000"/>
              <a:gd name="connsiteX204" fmla="*/ 1797677 w 6572708"/>
              <a:gd name="connsiteY204" fmla="*/ 1065740 h 6858000"/>
              <a:gd name="connsiteX205" fmla="*/ 1863681 w 6572708"/>
              <a:gd name="connsiteY205" fmla="*/ 947760 h 6858000"/>
              <a:gd name="connsiteX206" fmla="*/ 1922110 w 6572708"/>
              <a:gd name="connsiteY206" fmla="*/ 824781 h 6858000"/>
              <a:gd name="connsiteX207" fmla="*/ 1970558 w 6572708"/>
              <a:gd name="connsiteY207" fmla="*/ 721635 h 6858000"/>
              <a:gd name="connsiteX208" fmla="*/ 1974257 w 6572708"/>
              <a:gd name="connsiteY208" fmla="*/ 713733 h 6858000"/>
              <a:gd name="connsiteX209" fmla="*/ 1971701 w 6572708"/>
              <a:gd name="connsiteY209" fmla="*/ 704563 h 6858000"/>
              <a:gd name="connsiteX210" fmla="*/ 1966819 w 6572708"/>
              <a:gd name="connsiteY210" fmla="*/ 628924 h 6858000"/>
              <a:gd name="connsiteX211" fmla="*/ 1956004 w 6572708"/>
              <a:gd name="connsiteY211" fmla="*/ 621102 h 6858000"/>
              <a:gd name="connsiteX212" fmla="*/ 1948613 w 6572708"/>
              <a:gd name="connsiteY212" fmla="*/ 609156 h 6858000"/>
              <a:gd name="connsiteX213" fmla="*/ 1949145 w 6572708"/>
              <a:gd name="connsiteY213" fmla="*/ 606753 h 6858000"/>
              <a:gd name="connsiteX214" fmla="*/ 1944819 w 6572708"/>
              <a:gd name="connsiteY214" fmla="*/ 590072 h 6858000"/>
              <a:gd name="connsiteX215" fmla="*/ 1941001 w 6572708"/>
              <a:gd name="connsiteY215" fmla="*/ 588296 h 6858000"/>
              <a:gd name="connsiteX216" fmla="*/ 1937134 w 6572708"/>
              <a:gd name="connsiteY216" fmla="*/ 577443 h 6858000"/>
              <a:gd name="connsiteX217" fmla="*/ 1927092 w 6572708"/>
              <a:gd name="connsiteY217" fmla="*/ 557642 h 6858000"/>
              <a:gd name="connsiteX218" fmla="*/ 1927484 w 6572708"/>
              <a:gd name="connsiteY218" fmla="*/ 552451 h 6858000"/>
              <a:gd name="connsiteX219" fmla="*/ 1915874 w 6572708"/>
              <a:gd name="connsiteY219" fmla="*/ 520271 h 6858000"/>
              <a:gd name="connsiteX220" fmla="*/ 1916793 w 6572708"/>
              <a:gd name="connsiteY220" fmla="*/ 519123 h 6858000"/>
              <a:gd name="connsiteX221" fmla="*/ 1918236 w 6572708"/>
              <a:gd name="connsiteY221" fmla="*/ 506970 h 6858000"/>
              <a:gd name="connsiteX222" fmla="*/ 1918529 w 6572708"/>
              <a:gd name="connsiteY222" fmla="*/ 485354 h 6858000"/>
              <a:gd name="connsiteX223" fmla="*/ 1932556 w 6572708"/>
              <a:gd name="connsiteY223" fmla="*/ 426779 h 6858000"/>
              <a:gd name="connsiteX224" fmla="*/ 1920572 w 6572708"/>
              <a:gd name="connsiteY224" fmla="*/ 393150 h 6858000"/>
              <a:gd name="connsiteX225" fmla="*/ 1918744 w 6572708"/>
              <a:gd name="connsiteY225" fmla="*/ 385981 h 6858000"/>
              <a:gd name="connsiteX226" fmla="*/ 1918949 w 6572708"/>
              <a:gd name="connsiteY226" fmla="*/ 385674 h 6858000"/>
              <a:gd name="connsiteX227" fmla="*/ 1917499 w 6572708"/>
              <a:gd name="connsiteY227" fmla="*/ 377782 h 6858000"/>
              <a:gd name="connsiteX228" fmla="*/ 1915412 w 6572708"/>
              <a:gd name="connsiteY228" fmla="*/ 372914 h 6858000"/>
              <a:gd name="connsiteX229" fmla="*/ 1911865 w 6572708"/>
              <a:gd name="connsiteY229" fmla="*/ 359009 h 6858000"/>
              <a:gd name="connsiteX230" fmla="*/ 1912244 w 6572708"/>
              <a:gd name="connsiteY230" fmla="*/ 353121 h 6858000"/>
              <a:gd name="connsiteX231" fmla="*/ 1933610 w 6572708"/>
              <a:gd name="connsiteY231" fmla="*/ 297387 h 6858000"/>
              <a:gd name="connsiteX232" fmla="*/ 1939454 w 6572708"/>
              <a:gd name="connsiteY232" fmla="*/ 194719 h 6858000"/>
              <a:gd name="connsiteX233" fmla="*/ 1942001 w 6572708"/>
              <a:gd name="connsiteY233" fmla="*/ 93227 h 6858000"/>
              <a:gd name="connsiteX234" fmla="*/ 1941351 w 6572708"/>
              <a:gd name="connsiteY234" fmla="*/ 56555 h 6858000"/>
              <a:gd name="connsiteX235" fmla="*/ 1950955 w 6572708"/>
              <a:gd name="connsiteY235" fmla="*/ 5312 h 6858000"/>
              <a:gd name="connsiteX236" fmla="*/ 1949546 w 6572708"/>
              <a:gd name="connsiteY23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6572708" h="6858000">
                <a:moveTo>
                  <a:pt x="1949546" y="0"/>
                </a:moveTo>
                <a:lnTo>
                  <a:pt x="3317827" y="0"/>
                </a:lnTo>
                <a:lnTo>
                  <a:pt x="3831783" y="0"/>
                </a:lnTo>
                <a:lnTo>
                  <a:pt x="4727719" y="0"/>
                </a:lnTo>
                <a:lnTo>
                  <a:pt x="6096000" y="0"/>
                </a:lnTo>
                <a:lnTo>
                  <a:pt x="6572708" y="0"/>
                </a:lnTo>
                <a:lnTo>
                  <a:pt x="6572708" y="6858000"/>
                </a:lnTo>
                <a:lnTo>
                  <a:pt x="0" y="6858000"/>
                </a:lnTo>
                <a:lnTo>
                  <a:pt x="9990" y="6815347"/>
                </a:lnTo>
                <a:cubicBezTo>
                  <a:pt x="20117" y="6783640"/>
                  <a:pt x="54944" y="6697785"/>
                  <a:pt x="60759" y="6667761"/>
                </a:cubicBezTo>
                <a:cubicBezTo>
                  <a:pt x="54566" y="6661129"/>
                  <a:pt x="49084" y="6649327"/>
                  <a:pt x="44882" y="6635203"/>
                </a:cubicBezTo>
                <a:lnTo>
                  <a:pt x="38884" y="6601215"/>
                </a:lnTo>
                <a:lnTo>
                  <a:pt x="24537" y="6599857"/>
                </a:lnTo>
                <a:lnTo>
                  <a:pt x="30487" y="6582849"/>
                </a:lnTo>
                <a:cubicBezTo>
                  <a:pt x="38750" y="6546535"/>
                  <a:pt x="-782" y="6568677"/>
                  <a:pt x="30797" y="6536021"/>
                </a:cubicBezTo>
                <a:cubicBezTo>
                  <a:pt x="40468" y="6510573"/>
                  <a:pt x="-24187" y="6508511"/>
                  <a:pt x="10629" y="6483343"/>
                </a:cubicBezTo>
                <a:cubicBezTo>
                  <a:pt x="15347" y="6451739"/>
                  <a:pt x="-5369" y="6430659"/>
                  <a:pt x="16211" y="6402087"/>
                </a:cubicBezTo>
                <a:cubicBezTo>
                  <a:pt x="20522" y="6372494"/>
                  <a:pt x="14605" y="6346574"/>
                  <a:pt x="25932" y="6321765"/>
                </a:cubicBezTo>
                <a:cubicBezTo>
                  <a:pt x="19708" y="6311355"/>
                  <a:pt x="18107" y="6301673"/>
                  <a:pt x="31488" y="6292746"/>
                </a:cubicBezTo>
                <a:cubicBezTo>
                  <a:pt x="32121" y="6265028"/>
                  <a:pt x="16317" y="6257828"/>
                  <a:pt x="32413" y="6240744"/>
                </a:cubicBezTo>
                <a:cubicBezTo>
                  <a:pt x="-624" y="6218952"/>
                  <a:pt x="29216" y="6225153"/>
                  <a:pt x="34430" y="6206738"/>
                </a:cubicBezTo>
                <a:cubicBezTo>
                  <a:pt x="41152" y="6192048"/>
                  <a:pt x="53704" y="6217503"/>
                  <a:pt x="55689" y="6203389"/>
                </a:cubicBezTo>
                <a:cubicBezTo>
                  <a:pt x="47223" y="6188760"/>
                  <a:pt x="73847" y="6187856"/>
                  <a:pt x="63475" y="6172740"/>
                </a:cubicBezTo>
                <a:cubicBezTo>
                  <a:pt x="43389" y="6177782"/>
                  <a:pt x="67586" y="6141419"/>
                  <a:pt x="50070" y="6141398"/>
                </a:cubicBezTo>
                <a:cubicBezTo>
                  <a:pt x="75225" y="6126497"/>
                  <a:pt x="44401" y="6121648"/>
                  <a:pt x="52252" y="6103364"/>
                </a:cubicBezTo>
                <a:cubicBezTo>
                  <a:pt x="61797" y="6094398"/>
                  <a:pt x="63465" y="6088249"/>
                  <a:pt x="53329" y="6080619"/>
                </a:cubicBezTo>
                <a:cubicBezTo>
                  <a:pt x="69555" y="6049837"/>
                  <a:pt x="131747" y="5950827"/>
                  <a:pt x="149610" y="5918672"/>
                </a:cubicBezTo>
                <a:cubicBezTo>
                  <a:pt x="162277" y="5912371"/>
                  <a:pt x="167154" y="5898502"/>
                  <a:pt x="160505" y="5887690"/>
                </a:cubicBezTo>
                <a:cubicBezTo>
                  <a:pt x="159360" y="5885829"/>
                  <a:pt x="157910" y="5884132"/>
                  <a:pt x="156200" y="5882649"/>
                </a:cubicBezTo>
                <a:cubicBezTo>
                  <a:pt x="187844" y="5862828"/>
                  <a:pt x="172837" y="5851228"/>
                  <a:pt x="194213" y="5841953"/>
                </a:cubicBezTo>
                <a:cubicBezTo>
                  <a:pt x="203987" y="5811050"/>
                  <a:pt x="184457" y="5786573"/>
                  <a:pt x="203216" y="5777927"/>
                </a:cubicBezTo>
                <a:cubicBezTo>
                  <a:pt x="202726" y="5762194"/>
                  <a:pt x="182159" y="5740951"/>
                  <a:pt x="202536" y="5728879"/>
                </a:cubicBezTo>
                <a:cubicBezTo>
                  <a:pt x="186334" y="5727461"/>
                  <a:pt x="215708" y="5710676"/>
                  <a:pt x="205380" y="5701696"/>
                </a:cubicBezTo>
                <a:cubicBezTo>
                  <a:pt x="196306" y="5695366"/>
                  <a:pt x="203101" y="5688797"/>
                  <a:pt x="203870" y="5681563"/>
                </a:cubicBezTo>
                <a:cubicBezTo>
                  <a:pt x="196766" y="5672524"/>
                  <a:pt x="209944" y="5640838"/>
                  <a:pt x="219294" y="5632219"/>
                </a:cubicBezTo>
                <a:cubicBezTo>
                  <a:pt x="251717" y="5611010"/>
                  <a:pt x="228053" y="5568720"/>
                  <a:pt x="252910" y="5551224"/>
                </a:cubicBezTo>
                <a:cubicBezTo>
                  <a:pt x="256577" y="5545202"/>
                  <a:pt x="258090" y="5539432"/>
                  <a:pt x="258253" y="5533854"/>
                </a:cubicBezTo>
                <a:lnTo>
                  <a:pt x="255640" y="5518422"/>
                </a:lnTo>
                <a:lnTo>
                  <a:pt x="248756" y="5514403"/>
                </a:lnTo>
                <a:lnTo>
                  <a:pt x="250538" y="5504771"/>
                </a:lnTo>
                <a:lnTo>
                  <a:pt x="249507" y="5502102"/>
                </a:lnTo>
                <a:cubicBezTo>
                  <a:pt x="247504" y="5497007"/>
                  <a:pt x="245766" y="5491967"/>
                  <a:pt x="245101" y="5486913"/>
                </a:cubicBezTo>
                <a:cubicBezTo>
                  <a:pt x="279729" y="5491510"/>
                  <a:pt x="245149" y="5444674"/>
                  <a:pt x="273088" y="5457083"/>
                </a:cubicBezTo>
                <a:cubicBezTo>
                  <a:pt x="275451" y="5430109"/>
                  <a:pt x="301427" y="5448999"/>
                  <a:pt x="276759" y="5418245"/>
                </a:cubicBezTo>
                <a:cubicBezTo>
                  <a:pt x="298251" y="5385699"/>
                  <a:pt x="297955" y="5340971"/>
                  <a:pt x="314712" y="5305770"/>
                </a:cubicBezTo>
                <a:lnTo>
                  <a:pt x="320056" y="5298784"/>
                </a:lnTo>
                <a:cubicBezTo>
                  <a:pt x="320293" y="5293239"/>
                  <a:pt x="320527" y="5287694"/>
                  <a:pt x="320763" y="5282149"/>
                </a:cubicBezTo>
                <a:lnTo>
                  <a:pt x="325879" y="5270957"/>
                </a:lnTo>
                <a:lnTo>
                  <a:pt x="318913" y="5268991"/>
                </a:lnTo>
                <a:cubicBezTo>
                  <a:pt x="317479" y="5262186"/>
                  <a:pt x="315487" y="5238873"/>
                  <a:pt x="317275" y="5230130"/>
                </a:cubicBezTo>
                <a:lnTo>
                  <a:pt x="329641" y="5216534"/>
                </a:lnTo>
                <a:cubicBezTo>
                  <a:pt x="329456" y="5214933"/>
                  <a:pt x="329273" y="5213333"/>
                  <a:pt x="329088" y="5211732"/>
                </a:cubicBezTo>
                <a:cubicBezTo>
                  <a:pt x="324125" y="5186283"/>
                  <a:pt x="332660" y="5087740"/>
                  <a:pt x="331669" y="5058537"/>
                </a:cubicBezTo>
                <a:cubicBezTo>
                  <a:pt x="330797" y="4994538"/>
                  <a:pt x="318218" y="4875928"/>
                  <a:pt x="323855" y="4827737"/>
                </a:cubicBezTo>
                <a:cubicBezTo>
                  <a:pt x="352017" y="4792886"/>
                  <a:pt x="326722" y="4811486"/>
                  <a:pt x="333687" y="4774692"/>
                </a:cubicBezTo>
                <a:cubicBezTo>
                  <a:pt x="309030" y="4784092"/>
                  <a:pt x="349709" y="4730238"/>
                  <a:pt x="322637" y="4727427"/>
                </a:cubicBezTo>
                <a:cubicBezTo>
                  <a:pt x="324760" y="4720816"/>
                  <a:pt x="327672" y="4714508"/>
                  <a:pt x="330798" y="4708193"/>
                </a:cubicBezTo>
                <a:lnTo>
                  <a:pt x="332420" y="4704882"/>
                </a:lnTo>
                <a:lnTo>
                  <a:pt x="334216" y="4691500"/>
                </a:lnTo>
                <a:lnTo>
                  <a:pt x="340601" y="4687895"/>
                </a:lnTo>
                <a:lnTo>
                  <a:pt x="347516" y="4667873"/>
                </a:lnTo>
                <a:cubicBezTo>
                  <a:pt x="349195" y="4660350"/>
                  <a:pt x="349941" y="4652220"/>
                  <a:pt x="349175" y="4643189"/>
                </a:cubicBezTo>
                <a:cubicBezTo>
                  <a:pt x="336461" y="4613275"/>
                  <a:pt x="367604" y="4562691"/>
                  <a:pt x="350492" y="4525833"/>
                </a:cubicBezTo>
                <a:cubicBezTo>
                  <a:pt x="346367" y="4511847"/>
                  <a:pt x="346862" y="4465931"/>
                  <a:pt x="355031" y="4455649"/>
                </a:cubicBezTo>
                <a:cubicBezTo>
                  <a:pt x="356799" y="4445746"/>
                  <a:pt x="353898" y="4435175"/>
                  <a:pt x="362651" y="4429036"/>
                </a:cubicBezTo>
                <a:cubicBezTo>
                  <a:pt x="373182" y="4419670"/>
                  <a:pt x="356895" y="4389538"/>
                  <a:pt x="369327" y="4391840"/>
                </a:cubicBezTo>
                <a:cubicBezTo>
                  <a:pt x="363744" y="4381100"/>
                  <a:pt x="366470" y="4369942"/>
                  <a:pt x="371272" y="4358845"/>
                </a:cubicBezTo>
                <a:lnTo>
                  <a:pt x="382342" y="4333764"/>
                </a:lnTo>
                <a:lnTo>
                  <a:pt x="381365" y="4331730"/>
                </a:lnTo>
                <a:cubicBezTo>
                  <a:pt x="375666" y="4324224"/>
                  <a:pt x="367290" y="4316999"/>
                  <a:pt x="364244" y="4309700"/>
                </a:cubicBezTo>
                <a:cubicBezTo>
                  <a:pt x="371742" y="4303095"/>
                  <a:pt x="368597" y="4295390"/>
                  <a:pt x="363377" y="4285388"/>
                </a:cubicBezTo>
                <a:lnTo>
                  <a:pt x="357697" y="4266169"/>
                </a:lnTo>
                <a:cubicBezTo>
                  <a:pt x="357923" y="4259407"/>
                  <a:pt x="357341" y="4253191"/>
                  <a:pt x="356998" y="4247672"/>
                </a:cubicBezTo>
                <a:cubicBezTo>
                  <a:pt x="357182" y="4244155"/>
                  <a:pt x="357365" y="4240637"/>
                  <a:pt x="357549" y="4237120"/>
                </a:cubicBezTo>
                <a:lnTo>
                  <a:pt x="358116" y="4232936"/>
                </a:lnTo>
                <a:lnTo>
                  <a:pt x="366243" y="4224051"/>
                </a:lnTo>
                <a:lnTo>
                  <a:pt x="363841" y="4211782"/>
                </a:lnTo>
                <a:lnTo>
                  <a:pt x="372159" y="4198810"/>
                </a:lnTo>
                <a:cubicBezTo>
                  <a:pt x="369984" y="4197889"/>
                  <a:pt x="367978" y="4196692"/>
                  <a:pt x="366211" y="4195262"/>
                </a:cubicBezTo>
                <a:lnTo>
                  <a:pt x="360561" y="4184054"/>
                </a:lnTo>
                <a:lnTo>
                  <a:pt x="373972" y="4155792"/>
                </a:lnTo>
                <a:lnTo>
                  <a:pt x="373150" y="4150364"/>
                </a:lnTo>
                <a:lnTo>
                  <a:pt x="383773" y="4132084"/>
                </a:lnTo>
                <a:lnTo>
                  <a:pt x="389140" y="4115873"/>
                </a:lnTo>
                <a:lnTo>
                  <a:pt x="378846" y="4082551"/>
                </a:lnTo>
                <a:cubicBezTo>
                  <a:pt x="369902" y="4042301"/>
                  <a:pt x="370649" y="4004252"/>
                  <a:pt x="368001" y="3968090"/>
                </a:cubicBezTo>
                <a:cubicBezTo>
                  <a:pt x="366718" y="3913464"/>
                  <a:pt x="393588" y="3948992"/>
                  <a:pt x="372661" y="3881355"/>
                </a:cubicBezTo>
                <a:cubicBezTo>
                  <a:pt x="382614" y="3873752"/>
                  <a:pt x="383368" y="3865070"/>
                  <a:pt x="379210" y="3850569"/>
                </a:cubicBezTo>
                <a:cubicBezTo>
                  <a:pt x="379312" y="3824008"/>
                  <a:pt x="403654" y="3825499"/>
                  <a:pt x="389880" y="3798988"/>
                </a:cubicBezTo>
                <a:cubicBezTo>
                  <a:pt x="402832" y="3803502"/>
                  <a:pt x="396695" y="3748451"/>
                  <a:pt x="409909" y="3760424"/>
                </a:cubicBezTo>
                <a:cubicBezTo>
                  <a:pt x="422456" y="3742841"/>
                  <a:pt x="403074" y="3734723"/>
                  <a:pt x="414051" y="3717298"/>
                </a:cubicBezTo>
                <a:cubicBezTo>
                  <a:pt x="417146" y="3697852"/>
                  <a:pt x="399648" y="3728738"/>
                  <a:pt x="399424" y="3707291"/>
                </a:cubicBezTo>
                <a:cubicBezTo>
                  <a:pt x="400997" y="3687750"/>
                  <a:pt x="387858" y="3683191"/>
                  <a:pt x="394460" y="3673415"/>
                </a:cubicBezTo>
                <a:cubicBezTo>
                  <a:pt x="396661" y="3670158"/>
                  <a:pt x="401054" y="3666321"/>
                  <a:pt x="408918" y="3661155"/>
                </a:cubicBezTo>
                <a:cubicBezTo>
                  <a:pt x="402542" y="3634068"/>
                  <a:pt x="416542" y="3628509"/>
                  <a:pt x="425028" y="3591166"/>
                </a:cubicBezTo>
                <a:cubicBezTo>
                  <a:pt x="418022" y="3575721"/>
                  <a:pt x="422333" y="3563151"/>
                  <a:pt x="430292" y="3550801"/>
                </a:cubicBezTo>
                <a:cubicBezTo>
                  <a:pt x="430115" y="3532695"/>
                  <a:pt x="433211" y="3515334"/>
                  <a:pt x="437149" y="3497399"/>
                </a:cubicBezTo>
                <a:lnTo>
                  <a:pt x="442017" y="3474143"/>
                </a:lnTo>
                <a:lnTo>
                  <a:pt x="437175" y="3463057"/>
                </a:lnTo>
                <a:lnTo>
                  <a:pt x="438483" y="3457563"/>
                </a:lnTo>
                <a:cubicBezTo>
                  <a:pt x="439022" y="3450817"/>
                  <a:pt x="438728" y="3444584"/>
                  <a:pt x="438642" y="3439053"/>
                </a:cubicBezTo>
                <a:cubicBezTo>
                  <a:pt x="438987" y="3435548"/>
                  <a:pt x="439332" y="3432042"/>
                  <a:pt x="439678" y="3428537"/>
                </a:cubicBezTo>
                <a:lnTo>
                  <a:pt x="440437" y="3424381"/>
                </a:lnTo>
                <a:lnTo>
                  <a:pt x="448781" y="3416042"/>
                </a:lnTo>
                <a:cubicBezTo>
                  <a:pt x="448777" y="3415529"/>
                  <a:pt x="448771" y="3415016"/>
                  <a:pt x="448765" y="3414504"/>
                </a:cubicBezTo>
                <a:lnTo>
                  <a:pt x="447134" y="3403498"/>
                </a:lnTo>
                <a:lnTo>
                  <a:pt x="452387" y="3396070"/>
                </a:lnTo>
                <a:lnTo>
                  <a:pt x="453996" y="3389553"/>
                </a:lnTo>
                <a:lnTo>
                  <a:pt x="450265" y="3387098"/>
                </a:lnTo>
                <a:lnTo>
                  <a:pt x="445137" y="3375655"/>
                </a:lnTo>
                <a:lnTo>
                  <a:pt x="453359" y="3367050"/>
                </a:lnTo>
                <a:cubicBezTo>
                  <a:pt x="441304" y="3365462"/>
                  <a:pt x="455807" y="3356398"/>
                  <a:pt x="459842" y="3348005"/>
                </a:cubicBezTo>
                <a:cubicBezTo>
                  <a:pt x="459651" y="3346185"/>
                  <a:pt x="459461" y="3344365"/>
                  <a:pt x="459268" y="3342546"/>
                </a:cubicBezTo>
                <a:lnTo>
                  <a:pt x="470590" y="3324958"/>
                </a:lnTo>
                <a:lnTo>
                  <a:pt x="468579" y="3306990"/>
                </a:lnTo>
                <a:cubicBezTo>
                  <a:pt x="470662" y="3301714"/>
                  <a:pt x="475102" y="3298308"/>
                  <a:pt x="480123" y="3295094"/>
                </a:cubicBezTo>
                <a:lnTo>
                  <a:pt x="482298" y="3293541"/>
                </a:lnTo>
                <a:lnTo>
                  <a:pt x="489102" y="3262198"/>
                </a:lnTo>
                <a:lnTo>
                  <a:pt x="497561" y="3253284"/>
                </a:lnTo>
                <a:cubicBezTo>
                  <a:pt x="507999" y="3232099"/>
                  <a:pt x="502141" y="3204803"/>
                  <a:pt x="522157" y="3192563"/>
                </a:cubicBezTo>
                <a:cubicBezTo>
                  <a:pt x="526451" y="3186732"/>
                  <a:pt x="528560" y="3181063"/>
                  <a:pt x="529302" y="3175520"/>
                </a:cubicBezTo>
                <a:cubicBezTo>
                  <a:pt x="528963" y="3170366"/>
                  <a:pt x="528624" y="3165212"/>
                  <a:pt x="528284" y="3160058"/>
                </a:cubicBezTo>
                <a:lnTo>
                  <a:pt x="521806" y="3155764"/>
                </a:lnTo>
                <a:lnTo>
                  <a:pt x="524589" y="3146261"/>
                </a:lnTo>
                <a:lnTo>
                  <a:pt x="523832" y="3143561"/>
                </a:lnTo>
                <a:cubicBezTo>
                  <a:pt x="522355" y="3138410"/>
                  <a:pt x="521137" y="3133319"/>
                  <a:pt x="520994" y="3128263"/>
                </a:cubicBezTo>
                <a:cubicBezTo>
                  <a:pt x="555181" y="3134346"/>
                  <a:pt x="525408" y="3086258"/>
                  <a:pt x="552091" y="3099818"/>
                </a:cubicBezTo>
                <a:cubicBezTo>
                  <a:pt x="568295" y="3061102"/>
                  <a:pt x="589402" y="2953316"/>
                  <a:pt x="618216" y="2895965"/>
                </a:cubicBezTo>
                <a:cubicBezTo>
                  <a:pt x="632954" y="2868394"/>
                  <a:pt x="700419" y="2797027"/>
                  <a:pt x="724973" y="2755713"/>
                </a:cubicBezTo>
                <a:cubicBezTo>
                  <a:pt x="737533" y="2716704"/>
                  <a:pt x="774590" y="2688606"/>
                  <a:pt x="765538" y="2648081"/>
                </a:cubicBezTo>
                <a:cubicBezTo>
                  <a:pt x="771179" y="2646726"/>
                  <a:pt x="776018" y="2644577"/>
                  <a:pt x="780267" y="2641879"/>
                </a:cubicBezTo>
                <a:lnTo>
                  <a:pt x="790836" y="2632919"/>
                </a:lnTo>
                <a:lnTo>
                  <a:pt x="790328" y="2631229"/>
                </a:lnTo>
                <a:cubicBezTo>
                  <a:pt x="790948" y="2624550"/>
                  <a:pt x="793648" y="2621088"/>
                  <a:pt x="797257" y="2619054"/>
                </a:cubicBezTo>
                <a:lnTo>
                  <a:pt x="802383" y="2617568"/>
                </a:lnTo>
                <a:lnTo>
                  <a:pt x="808267" y="2609586"/>
                </a:lnTo>
                <a:lnTo>
                  <a:pt x="822908" y="2594856"/>
                </a:lnTo>
                <a:cubicBezTo>
                  <a:pt x="822868" y="2593625"/>
                  <a:pt x="822829" y="2592395"/>
                  <a:pt x="822791" y="2591164"/>
                </a:cubicBezTo>
                <a:lnTo>
                  <a:pt x="840423" y="2567492"/>
                </a:lnTo>
                <a:lnTo>
                  <a:pt x="839313" y="2566722"/>
                </a:lnTo>
                <a:cubicBezTo>
                  <a:pt x="837220" y="2564457"/>
                  <a:pt x="836435" y="2561765"/>
                  <a:pt x="838361" y="2558109"/>
                </a:cubicBezTo>
                <a:cubicBezTo>
                  <a:pt x="815547" y="2557210"/>
                  <a:pt x="831943" y="2553357"/>
                  <a:pt x="839637" y="2542662"/>
                </a:cubicBezTo>
                <a:cubicBezTo>
                  <a:pt x="805918" y="2538880"/>
                  <a:pt x="839768" y="2512430"/>
                  <a:pt x="825800" y="2501548"/>
                </a:cubicBezTo>
                <a:cubicBezTo>
                  <a:pt x="832213" y="2493776"/>
                  <a:pt x="838377" y="2485489"/>
                  <a:pt x="844035" y="2476819"/>
                </a:cubicBezTo>
                <a:lnTo>
                  <a:pt x="846972" y="2471590"/>
                </a:lnTo>
                <a:lnTo>
                  <a:pt x="846730" y="2471378"/>
                </a:lnTo>
                <a:cubicBezTo>
                  <a:pt x="846723" y="2470017"/>
                  <a:pt x="847446" y="2468214"/>
                  <a:pt x="849228" y="2465654"/>
                </a:cubicBezTo>
                <a:lnTo>
                  <a:pt x="852330" y="2462052"/>
                </a:lnTo>
                <a:lnTo>
                  <a:pt x="858029" y="2451906"/>
                </a:lnTo>
                <a:cubicBezTo>
                  <a:pt x="858015" y="2450509"/>
                  <a:pt x="858000" y="2449113"/>
                  <a:pt x="857986" y="2447716"/>
                </a:cubicBezTo>
                <a:lnTo>
                  <a:pt x="855075" y="2445047"/>
                </a:lnTo>
                <a:lnTo>
                  <a:pt x="856006" y="2444265"/>
                </a:lnTo>
                <a:cubicBezTo>
                  <a:pt x="866256" y="2439597"/>
                  <a:pt x="876546" y="2441013"/>
                  <a:pt x="856444" y="2421759"/>
                </a:cubicBezTo>
                <a:cubicBezTo>
                  <a:pt x="875706" y="2409372"/>
                  <a:pt x="862167" y="2399993"/>
                  <a:pt x="868981" y="2375200"/>
                </a:cubicBezTo>
                <a:cubicBezTo>
                  <a:pt x="883816" y="2369643"/>
                  <a:pt x="884447" y="2360647"/>
                  <a:pt x="880811" y="2350147"/>
                </a:cubicBezTo>
                <a:cubicBezTo>
                  <a:pt x="897229" y="2329939"/>
                  <a:pt x="897359" y="2305557"/>
                  <a:pt x="908124" y="2279761"/>
                </a:cubicBezTo>
                <a:cubicBezTo>
                  <a:pt x="914949" y="2248787"/>
                  <a:pt x="919272" y="2184235"/>
                  <a:pt x="921761" y="2164302"/>
                </a:cubicBezTo>
                <a:lnTo>
                  <a:pt x="923058" y="2160162"/>
                </a:lnTo>
                <a:lnTo>
                  <a:pt x="931663" y="2151458"/>
                </a:lnTo>
                <a:lnTo>
                  <a:pt x="935730" y="2148616"/>
                </a:lnTo>
                <a:cubicBezTo>
                  <a:pt x="938224" y="2146496"/>
                  <a:pt x="939481" y="2144881"/>
                  <a:pt x="939910" y="2143540"/>
                </a:cubicBezTo>
                <a:cubicBezTo>
                  <a:pt x="939854" y="2143453"/>
                  <a:pt x="939800" y="2143365"/>
                  <a:pt x="939746" y="2143278"/>
                </a:cubicBezTo>
                <a:lnTo>
                  <a:pt x="944182" y="2138791"/>
                </a:lnTo>
                <a:cubicBezTo>
                  <a:pt x="952273" y="2131533"/>
                  <a:pt x="960723" y="2124767"/>
                  <a:pt x="969240" y="2118565"/>
                </a:cubicBezTo>
                <a:cubicBezTo>
                  <a:pt x="959560" y="2104672"/>
                  <a:pt x="999865" y="2086297"/>
                  <a:pt x="969333" y="2074914"/>
                </a:cubicBezTo>
                <a:cubicBezTo>
                  <a:pt x="979986" y="2066124"/>
                  <a:pt x="996651" y="2066048"/>
                  <a:pt x="975462" y="2059981"/>
                </a:cubicBezTo>
                <a:cubicBezTo>
                  <a:pt x="978440" y="2056818"/>
                  <a:pt x="978560" y="2053988"/>
                  <a:pt x="977313" y="2051279"/>
                </a:cubicBezTo>
                <a:lnTo>
                  <a:pt x="976512" y="2050269"/>
                </a:lnTo>
                <a:lnTo>
                  <a:pt x="1000665" y="2030946"/>
                </a:lnTo>
                <a:lnTo>
                  <a:pt x="1001735" y="2027284"/>
                </a:lnTo>
                <a:lnTo>
                  <a:pt x="1020214" y="2016095"/>
                </a:lnTo>
                <a:lnTo>
                  <a:pt x="1028302" y="2009567"/>
                </a:lnTo>
                <a:lnTo>
                  <a:pt x="1033598" y="2009267"/>
                </a:lnTo>
                <a:cubicBezTo>
                  <a:pt x="1037644" y="2008082"/>
                  <a:pt x="1041293" y="2005286"/>
                  <a:pt x="1044008" y="1998844"/>
                </a:cubicBezTo>
                <a:cubicBezTo>
                  <a:pt x="1044028" y="1998250"/>
                  <a:pt x="1044047" y="1997657"/>
                  <a:pt x="1044069" y="1997063"/>
                </a:cubicBezTo>
                <a:lnTo>
                  <a:pt x="1056878" y="1990634"/>
                </a:lnTo>
                <a:cubicBezTo>
                  <a:pt x="1073742" y="1972962"/>
                  <a:pt x="1116917" y="1915135"/>
                  <a:pt x="1145252" y="1891028"/>
                </a:cubicBezTo>
                <a:cubicBezTo>
                  <a:pt x="1181549" y="1855897"/>
                  <a:pt x="1204219" y="1869811"/>
                  <a:pt x="1226890" y="1845992"/>
                </a:cubicBezTo>
                <a:cubicBezTo>
                  <a:pt x="1239789" y="1836111"/>
                  <a:pt x="1341056" y="1758335"/>
                  <a:pt x="1323685" y="1758717"/>
                </a:cubicBezTo>
                <a:cubicBezTo>
                  <a:pt x="1336054" y="1710183"/>
                  <a:pt x="1353677" y="1661148"/>
                  <a:pt x="1398273" y="1627389"/>
                </a:cubicBezTo>
                <a:cubicBezTo>
                  <a:pt x="1388128" y="1591309"/>
                  <a:pt x="1404408" y="1616394"/>
                  <a:pt x="1417786" y="1591233"/>
                </a:cubicBezTo>
                <a:cubicBezTo>
                  <a:pt x="1438580" y="1610653"/>
                  <a:pt x="1425904" y="1556514"/>
                  <a:pt x="1456144" y="1570271"/>
                </a:cubicBezTo>
                <a:cubicBezTo>
                  <a:pt x="1457620" y="1565253"/>
                  <a:pt x="1458099" y="1559962"/>
                  <a:pt x="1458351" y="1554550"/>
                </a:cubicBezTo>
                <a:cubicBezTo>
                  <a:pt x="1458401" y="1553607"/>
                  <a:pt x="1458450" y="1552663"/>
                  <a:pt x="1458500" y="1551719"/>
                </a:cubicBezTo>
                <a:lnTo>
                  <a:pt x="1464150" y="1542986"/>
                </a:lnTo>
                <a:lnTo>
                  <a:pt x="1459426" y="1537283"/>
                </a:lnTo>
                <a:lnTo>
                  <a:pt x="1463401" y="1521818"/>
                </a:lnTo>
                <a:cubicBezTo>
                  <a:pt x="1465866" y="1516528"/>
                  <a:pt x="1469660" y="1511418"/>
                  <a:pt x="1475565" y="1506648"/>
                </a:cubicBezTo>
                <a:cubicBezTo>
                  <a:pt x="1505892" y="1496628"/>
                  <a:pt x="1501466" y="1449788"/>
                  <a:pt x="1540362" y="1438265"/>
                </a:cubicBezTo>
                <a:cubicBezTo>
                  <a:pt x="1552616" y="1432548"/>
                  <a:pt x="1577989" y="1405806"/>
                  <a:pt x="1575141" y="1395238"/>
                </a:cubicBezTo>
                <a:cubicBezTo>
                  <a:pt x="1578857" y="1388528"/>
                  <a:pt x="1587887" y="1384081"/>
                  <a:pt x="1582090" y="1375575"/>
                </a:cubicBezTo>
                <a:cubicBezTo>
                  <a:pt x="1576227" y="1364195"/>
                  <a:pt x="1610458" y="1356081"/>
                  <a:pt x="1596005" y="1350347"/>
                </a:cubicBezTo>
                <a:cubicBezTo>
                  <a:pt x="1619928" y="1344309"/>
                  <a:pt x="1609644" y="1318430"/>
                  <a:pt x="1615711" y="1303251"/>
                </a:cubicBezTo>
                <a:cubicBezTo>
                  <a:pt x="1636715" y="1300049"/>
                  <a:pt x="1628734" y="1271360"/>
                  <a:pt x="1650622" y="1244447"/>
                </a:cubicBezTo>
                <a:cubicBezTo>
                  <a:pt x="1674314" y="1241352"/>
                  <a:pt x="1665195" y="1226204"/>
                  <a:pt x="1702792" y="1215797"/>
                </a:cubicBezTo>
                <a:cubicBezTo>
                  <a:pt x="1701820" y="1213917"/>
                  <a:pt x="1701175" y="1211901"/>
                  <a:pt x="1700885" y="1209814"/>
                </a:cubicBezTo>
                <a:cubicBezTo>
                  <a:pt x="1699195" y="1197675"/>
                  <a:pt x="1709477" y="1185727"/>
                  <a:pt x="1723848" y="1183123"/>
                </a:cubicBezTo>
                <a:lnTo>
                  <a:pt x="1759968" y="1166871"/>
                </a:lnTo>
                <a:lnTo>
                  <a:pt x="1767742" y="1158484"/>
                </a:lnTo>
                <a:cubicBezTo>
                  <a:pt x="1770059" y="1151669"/>
                  <a:pt x="1773928" y="1132112"/>
                  <a:pt x="1773870" y="1125979"/>
                </a:cubicBezTo>
                <a:lnTo>
                  <a:pt x="1767392" y="1121685"/>
                </a:lnTo>
                <a:lnTo>
                  <a:pt x="1770175" y="1112182"/>
                </a:lnTo>
                <a:lnTo>
                  <a:pt x="1769418" y="1109483"/>
                </a:lnTo>
                <a:cubicBezTo>
                  <a:pt x="1767940" y="1104332"/>
                  <a:pt x="1766723" y="1099240"/>
                  <a:pt x="1766580" y="1094184"/>
                </a:cubicBezTo>
                <a:cubicBezTo>
                  <a:pt x="1800766" y="1100267"/>
                  <a:pt x="1770993" y="1052180"/>
                  <a:pt x="1797677" y="1065740"/>
                </a:cubicBezTo>
                <a:cubicBezTo>
                  <a:pt x="1802838" y="1039017"/>
                  <a:pt x="1885193" y="979422"/>
                  <a:pt x="1863681" y="947760"/>
                </a:cubicBezTo>
                <a:cubicBezTo>
                  <a:pt x="1884420" y="907600"/>
                  <a:pt x="1894579" y="875721"/>
                  <a:pt x="1922110" y="824781"/>
                </a:cubicBezTo>
                <a:cubicBezTo>
                  <a:pt x="1936848" y="797210"/>
                  <a:pt x="1952149" y="746327"/>
                  <a:pt x="1970558" y="721635"/>
                </a:cubicBezTo>
                <a:lnTo>
                  <a:pt x="1974257" y="713733"/>
                </a:lnTo>
                <a:lnTo>
                  <a:pt x="1971701" y="704563"/>
                </a:lnTo>
                <a:cubicBezTo>
                  <a:pt x="1965638" y="681323"/>
                  <a:pt x="1961669" y="657653"/>
                  <a:pt x="1966819" y="628924"/>
                </a:cubicBezTo>
                <a:cubicBezTo>
                  <a:pt x="1962592" y="627358"/>
                  <a:pt x="1959049" y="624629"/>
                  <a:pt x="1956004" y="621102"/>
                </a:cubicBezTo>
                <a:lnTo>
                  <a:pt x="1948613" y="609156"/>
                </a:lnTo>
                <a:lnTo>
                  <a:pt x="1949145" y="606753"/>
                </a:lnTo>
                <a:cubicBezTo>
                  <a:pt x="1949218" y="597410"/>
                  <a:pt x="1947427" y="592710"/>
                  <a:pt x="1944819" y="590072"/>
                </a:cubicBezTo>
                <a:lnTo>
                  <a:pt x="1941001" y="588296"/>
                </a:lnTo>
                <a:lnTo>
                  <a:pt x="1937134" y="577443"/>
                </a:lnTo>
                <a:lnTo>
                  <a:pt x="1927092" y="557642"/>
                </a:lnTo>
                <a:cubicBezTo>
                  <a:pt x="1927223" y="555912"/>
                  <a:pt x="1927353" y="554181"/>
                  <a:pt x="1927484" y="552451"/>
                </a:cubicBezTo>
                <a:lnTo>
                  <a:pt x="1915874" y="520271"/>
                </a:lnTo>
                <a:lnTo>
                  <a:pt x="1916793" y="519123"/>
                </a:lnTo>
                <a:cubicBezTo>
                  <a:pt x="1918590" y="515812"/>
                  <a:pt x="1919415" y="511986"/>
                  <a:pt x="1918236" y="506970"/>
                </a:cubicBezTo>
                <a:cubicBezTo>
                  <a:pt x="1935854" y="504328"/>
                  <a:pt x="1923564" y="499907"/>
                  <a:pt x="1918529" y="485354"/>
                </a:cubicBezTo>
                <a:cubicBezTo>
                  <a:pt x="1944768" y="478002"/>
                  <a:pt x="1920917" y="442901"/>
                  <a:pt x="1932556" y="426779"/>
                </a:cubicBezTo>
                <a:cubicBezTo>
                  <a:pt x="1928266" y="416251"/>
                  <a:pt x="1924208" y="404985"/>
                  <a:pt x="1920572" y="393150"/>
                </a:cubicBezTo>
                <a:lnTo>
                  <a:pt x="1918744" y="385981"/>
                </a:lnTo>
                <a:cubicBezTo>
                  <a:pt x="1918812" y="385880"/>
                  <a:pt x="1918880" y="385777"/>
                  <a:pt x="1918949" y="385674"/>
                </a:cubicBezTo>
                <a:cubicBezTo>
                  <a:pt x="1919066" y="383763"/>
                  <a:pt x="1918657" y="381272"/>
                  <a:pt x="1917499" y="377782"/>
                </a:cubicBezTo>
                <a:lnTo>
                  <a:pt x="1915412" y="372914"/>
                </a:lnTo>
                <a:lnTo>
                  <a:pt x="1911865" y="359009"/>
                </a:lnTo>
                <a:cubicBezTo>
                  <a:pt x="1911991" y="357046"/>
                  <a:pt x="1912118" y="355084"/>
                  <a:pt x="1912244" y="353121"/>
                </a:cubicBezTo>
                <a:cubicBezTo>
                  <a:pt x="1918626" y="330659"/>
                  <a:pt x="1954267" y="325259"/>
                  <a:pt x="1933610" y="297387"/>
                </a:cubicBezTo>
                <a:cubicBezTo>
                  <a:pt x="1933927" y="257451"/>
                  <a:pt x="1952468" y="230850"/>
                  <a:pt x="1939454" y="194719"/>
                </a:cubicBezTo>
                <a:cubicBezTo>
                  <a:pt x="1939831" y="157324"/>
                  <a:pt x="1947607" y="124588"/>
                  <a:pt x="1942001" y="93227"/>
                </a:cubicBezTo>
                <a:cubicBezTo>
                  <a:pt x="1948078" y="80084"/>
                  <a:pt x="1950517" y="67855"/>
                  <a:pt x="1941351" y="56555"/>
                </a:cubicBezTo>
                <a:cubicBezTo>
                  <a:pt x="1943577" y="30289"/>
                  <a:pt x="1951466" y="18620"/>
                  <a:pt x="1950955" y="5312"/>
                </a:cubicBezTo>
                <a:lnTo>
                  <a:pt x="1949546"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ítulo 1">
            <a:extLst>
              <a:ext uri="{FF2B5EF4-FFF2-40B4-BE49-F238E27FC236}">
                <a16:creationId xmlns:a16="http://schemas.microsoft.com/office/drawing/2014/main" id="{CCA4A942-AB51-4CB9-8980-AEBF16E3D9E9}"/>
              </a:ext>
            </a:extLst>
          </p:cNvPr>
          <p:cNvSpPr>
            <a:spLocks noGrp="1"/>
          </p:cNvSpPr>
          <p:nvPr>
            <p:ph type="title"/>
          </p:nvPr>
        </p:nvSpPr>
        <p:spPr>
          <a:xfrm>
            <a:off x="7436541" y="1160465"/>
            <a:ext cx="3702369" cy="3092923"/>
          </a:xfrm>
        </p:spPr>
        <p:txBody>
          <a:bodyPr vert="horz" lIns="91440" tIns="45720" rIns="91440" bIns="45720" rtlCol="0" anchor="b">
            <a:normAutofit/>
          </a:bodyPr>
          <a:lstStyle/>
          <a:p>
            <a:pPr algn="ctr"/>
            <a:r>
              <a:rPr lang="en-US" sz="2600" dirty="0"/>
              <a:t>FINES DE LA CONTABILIDAD</a:t>
            </a:r>
          </a:p>
        </p:txBody>
      </p:sp>
      <p:sp>
        <p:nvSpPr>
          <p:cNvPr id="3" name="Marcador de texto 2">
            <a:extLst>
              <a:ext uri="{FF2B5EF4-FFF2-40B4-BE49-F238E27FC236}">
                <a16:creationId xmlns:a16="http://schemas.microsoft.com/office/drawing/2014/main" id="{05CC5FAF-663D-44D8-80EC-50149B587550}"/>
              </a:ext>
            </a:extLst>
          </p:cNvPr>
          <p:cNvSpPr>
            <a:spLocks noGrp="1"/>
          </p:cNvSpPr>
          <p:nvPr>
            <p:ph type="body" idx="1"/>
          </p:nvPr>
        </p:nvSpPr>
        <p:spPr>
          <a:xfrm>
            <a:off x="7592578" y="4587391"/>
            <a:ext cx="3199351" cy="1434506"/>
          </a:xfrm>
        </p:spPr>
        <p:txBody>
          <a:bodyPr vert="horz" lIns="91440" tIns="45720" rIns="91440" bIns="45720" rtlCol="0">
            <a:normAutofit/>
          </a:bodyPr>
          <a:lstStyle/>
          <a:p>
            <a:pPr algn="ctr">
              <a:lnSpc>
                <a:spcPct val="90000"/>
              </a:lnSpc>
            </a:pPr>
            <a:r>
              <a:rPr lang="en-US" sz="1800" spc="160" dirty="0">
                <a:solidFill>
                  <a:schemeClr val="tx1">
                    <a:lumMod val="85000"/>
                    <a:lumOff val="15000"/>
                  </a:schemeClr>
                </a:solidFill>
              </a:rPr>
              <a:t>La </a:t>
            </a:r>
            <a:r>
              <a:rPr lang="es-EC" sz="1800" spc="160" dirty="0">
                <a:solidFill>
                  <a:schemeClr val="tx1">
                    <a:lumMod val="85000"/>
                    <a:lumOff val="15000"/>
                  </a:schemeClr>
                </a:solidFill>
              </a:rPr>
              <a:t>contabilidad</a:t>
            </a:r>
            <a:r>
              <a:rPr lang="en-US" sz="1800" spc="160" dirty="0">
                <a:solidFill>
                  <a:schemeClr val="tx1">
                    <a:lumMod val="85000"/>
                    <a:lumOff val="15000"/>
                  </a:schemeClr>
                </a:solidFill>
              </a:rPr>
              <a:t> es un lenguaje </a:t>
            </a:r>
            <a:r>
              <a:rPr lang="es-EC" sz="1800" spc="160" dirty="0">
                <a:solidFill>
                  <a:schemeClr val="tx1">
                    <a:lumMod val="85000"/>
                    <a:lumOff val="15000"/>
                  </a:schemeClr>
                </a:solidFill>
              </a:rPr>
              <a:t>donde</a:t>
            </a:r>
            <a:r>
              <a:rPr lang="en-US" sz="1800" spc="160" dirty="0">
                <a:solidFill>
                  <a:schemeClr val="tx1">
                    <a:lumMod val="85000"/>
                    <a:lumOff val="15000"/>
                  </a:schemeClr>
                </a:solidFill>
              </a:rPr>
              <a:t> </a:t>
            </a:r>
            <a:r>
              <a:rPr lang="es-EC" sz="1800" spc="160" dirty="0">
                <a:solidFill>
                  <a:schemeClr val="tx1">
                    <a:lumMod val="85000"/>
                    <a:lumOff val="15000"/>
                  </a:schemeClr>
                </a:solidFill>
              </a:rPr>
              <a:t>representaremos</a:t>
            </a:r>
            <a:r>
              <a:rPr lang="en-US" sz="1800" spc="160" dirty="0">
                <a:solidFill>
                  <a:schemeClr val="tx1">
                    <a:lumMod val="85000"/>
                    <a:lumOff val="15000"/>
                  </a:schemeClr>
                </a:solidFill>
              </a:rPr>
              <a:t> las </a:t>
            </a:r>
            <a:r>
              <a:rPr lang="es-EC" sz="1800" spc="160" dirty="0">
                <a:solidFill>
                  <a:schemeClr val="tx1">
                    <a:lumMod val="85000"/>
                    <a:lumOff val="15000"/>
                  </a:schemeClr>
                </a:solidFill>
              </a:rPr>
              <a:t>operaciones</a:t>
            </a:r>
            <a:r>
              <a:rPr lang="en-US" sz="1800" spc="160" dirty="0">
                <a:solidFill>
                  <a:schemeClr val="tx1">
                    <a:lumMod val="85000"/>
                    <a:lumOff val="15000"/>
                  </a:schemeClr>
                </a:solidFill>
              </a:rPr>
              <a:t> </a:t>
            </a:r>
            <a:r>
              <a:rPr lang="es-EC" sz="1800" spc="160" dirty="0">
                <a:solidFill>
                  <a:schemeClr val="tx1">
                    <a:lumMod val="85000"/>
                    <a:lumOff val="15000"/>
                  </a:schemeClr>
                </a:solidFill>
              </a:rPr>
              <a:t>diarias</a:t>
            </a:r>
            <a:r>
              <a:rPr lang="en-US" sz="1800" spc="160" dirty="0">
                <a:solidFill>
                  <a:schemeClr val="tx1">
                    <a:lumMod val="85000"/>
                    <a:lumOff val="15000"/>
                  </a:schemeClr>
                </a:solidFill>
              </a:rPr>
              <a:t> que </a:t>
            </a:r>
            <a:r>
              <a:rPr lang="es-EC" sz="1800" spc="160" dirty="0">
                <a:solidFill>
                  <a:schemeClr val="tx1">
                    <a:lumMod val="85000"/>
                    <a:lumOff val="15000"/>
                  </a:schemeClr>
                </a:solidFill>
              </a:rPr>
              <a:t>realicen</a:t>
            </a:r>
            <a:r>
              <a:rPr lang="en-US" sz="1800" spc="160" dirty="0">
                <a:solidFill>
                  <a:schemeClr val="tx1">
                    <a:lumMod val="85000"/>
                    <a:lumOff val="15000"/>
                  </a:schemeClr>
                </a:solidFill>
              </a:rPr>
              <a:t> las </a:t>
            </a:r>
            <a:r>
              <a:rPr lang="es-EC" sz="1800" spc="160" dirty="0">
                <a:solidFill>
                  <a:schemeClr val="tx1">
                    <a:lumMod val="85000"/>
                    <a:lumOff val="15000"/>
                  </a:schemeClr>
                </a:solidFill>
              </a:rPr>
              <a:t>empresas</a:t>
            </a:r>
            <a:r>
              <a:rPr lang="en-US" sz="1800" spc="160" dirty="0">
                <a:solidFill>
                  <a:schemeClr val="tx1">
                    <a:lumMod val="85000"/>
                    <a:lumOff val="15000"/>
                  </a:schemeClr>
                </a:solidFill>
              </a:rPr>
              <a:t>.</a:t>
            </a:r>
          </a:p>
        </p:txBody>
      </p:sp>
      <p:sp>
        <p:nvSpPr>
          <p:cNvPr id="18" name="Freeform: Shape 17">
            <a:extLst>
              <a:ext uri="{FF2B5EF4-FFF2-40B4-BE49-F238E27FC236}">
                <a16:creationId xmlns:a16="http://schemas.microsoft.com/office/drawing/2014/main" id="{480C5605-8517-45F2-AB45-40BD3B23EC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423" y="1357912"/>
            <a:ext cx="5841733" cy="4136390"/>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image5.jpeg">
            <a:extLst>
              <a:ext uri="{FF2B5EF4-FFF2-40B4-BE49-F238E27FC236}">
                <a16:creationId xmlns:a16="http://schemas.microsoft.com/office/drawing/2014/main" id="{434548CD-DF06-4C18-87EC-1BB3320A8E10}"/>
              </a:ext>
            </a:extLst>
          </p:cNvPr>
          <p:cNvPicPr/>
          <p:nvPr/>
        </p:nvPicPr>
        <p:blipFill rotWithShape="1">
          <a:blip r:embed="rId5" cstate="print"/>
          <a:srcRect l="19524" r="9684" b="2"/>
          <a:stretch/>
        </p:blipFill>
        <p:spPr>
          <a:xfrm>
            <a:off x="1053089" y="1544076"/>
            <a:ext cx="5486400" cy="3778059"/>
          </a:xfrm>
          <a:prstGeom prst="rect">
            <a:avLst/>
          </a:prstGeom>
        </p:spPr>
      </p:pic>
    </p:spTree>
    <p:extLst>
      <p:ext uri="{BB962C8B-B14F-4D97-AF65-F5344CB8AC3E}">
        <p14:creationId xmlns:p14="http://schemas.microsoft.com/office/powerpoint/2010/main" val="24234172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dirty="0"/>
              <a:t>EL PLAN DECUENTAS SE UTILIZA EN empresas de cualquier tipo</a:t>
            </a:r>
            <a:endParaRPr lang="es-419" dirty="0"/>
          </a:p>
        </p:txBody>
      </p:sp>
      <p:sp>
        <p:nvSpPr>
          <p:cNvPr id="4" name="Rectángulo 3"/>
          <p:cNvSpPr/>
          <p:nvPr/>
        </p:nvSpPr>
        <p:spPr>
          <a:xfrm>
            <a:off x="1566444" y="2158106"/>
            <a:ext cx="8093121" cy="1754326"/>
          </a:xfrm>
          <a:prstGeom prst="rect">
            <a:avLst/>
          </a:prstGeom>
        </p:spPr>
        <p:txBody>
          <a:bodyPr wrap="square">
            <a:spAutoFit/>
          </a:bodyPr>
          <a:lstStyle/>
          <a:p>
            <a:r>
              <a:rPr lang="es-419" dirty="0">
                <a:solidFill>
                  <a:srgbClr val="000000"/>
                </a:solidFill>
                <a:latin typeface="Verdana" panose="020B0604030504040204" pitchFamily="34" charset="0"/>
              </a:rPr>
              <a:t>Algunas empresas grandes utilizarán una versión detallada del plan de cuentas, mientras que la mayoría de las compañías pequeñas pueden utilizar una versión mucho más reducida, pero todas son similares.</a:t>
            </a:r>
          </a:p>
          <a:p>
            <a:r>
              <a:rPr lang="es-419" dirty="0">
                <a:solidFill>
                  <a:srgbClr val="000000"/>
                </a:solidFill>
                <a:latin typeface="Verdana" panose="020B0604030504040204" pitchFamily="34" charset="0"/>
              </a:rPr>
              <a:t>Por tanto, esto no es específico para algún tipo de industria u organización, sino que es lo mismo para todas las empresas.</a:t>
            </a:r>
          </a:p>
        </p:txBody>
      </p:sp>
      <p:pic>
        <p:nvPicPr>
          <p:cNvPr id="5" name="Imagen 4" descr="Interfaz de usuario gráfica&#10;&#10;Descripción generada automáticamente">
            <a:extLst>
              <a:ext uri="{FF2B5EF4-FFF2-40B4-BE49-F238E27FC236}">
                <a16:creationId xmlns:a16="http://schemas.microsoft.com/office/drawing/2014/main" id="{F20BD4F2-0B99-41B7-99B1-CB1DC9B6C5AC}"/>
              </a:ext>
            </a:extLst>
          </p:cNvPr>
          <p:cNvPicPr>
            <a:picLocks noChangeAspect="1"/>
          </p:cNvPicPr>
          <p:nvPr/>
        </p:nvPicPr>
        <p:blipFill rotWithShape="1">
          <a:blip r:embed="rId2">
            <a:extLst>
              <a:ext uri="{28A0092B-C50C-407E-A947-70E740481C1C}">
                <a14:useLocalDpi xmlns:a14="http://schemas.microsoft.com/office/drawing/2010/main" val="0"/>
              </a:ext>
            </a:extLst>
          </a:blip>
          <a:srcRect l="303"/>
          <a:stretch/>
        </p:blipFill>
        <p:spPr>
          <a:xfrm>
            <a:off x="8457137" y="3161499"/>
            <a:ext cx="3734863" cy="3696501"/>
          </a:xfrm>
          <a:custGeom>
            <a:avLst/>
            <a:gdLst/>
            <a:ahLst/>
            <a:cxnLst/>
            <a:rect l="l" t="t" r="r" b="b"/>
            <a:pathLst>
              <a:path w="6940161" h="6857999">
                <a:moveTo>
                  <a:pt x="857190" y="0"/>
                </a:moveTo>
                <a:lnTo>
                  <a:pt x="6940161" y="0"/>
                </a:lnTo>
                <a:lnTo>
                  <a:pt x="6940161" y="6857999"/>
                </a:lnTo>
                <a:lnTo>
                  <a:pt x="496459" y="6857999"/>
                </a:lnTo>
                <a:lnTo>
                  <a:pt x="486507" y="6839466"/>
                </a:lnTo>
                <a:cubicBezTo>
                  <a:pt x="477389" y="6820641"/>
                  <a:pt x="471173" y="6801859"/>
                  <a:pt x="480078" y="6795812"/>
                </a:cubicBezTo>
                <a:cubicBezTo>
                  <a:pt x="475408" y="6761382"/>
                  <a:pt x="493736" y="6723009"/>
                  <a:pt x="482330" y="6676796"/>
                </a:cubicBezTo>
                <a:cubicBezTo>
                  <a:pt x="479519" y="6617030"/>
                  <a:pt x="476161" y="6634511"/>
                  <a:pt x="469648" y="6539722"/>
                </a:cubicBezTo>
                <a:cubicBezTo>
                  <a:pt x="459969" y="6498384"/>
                  <a:pt x="496382" y="6456575"/>
                  <a:pt x="477855" y="6433501"/>
                </a:cubicBezTo>
                <a:cubicBezTo>
                  <a:pt x="464018" y="6378655"/>
                  <a:pt x="442310" y="6325849"/>
                  <a:pt x="414008" y="6271586"/>
                </a:cubicBezTo>
                <a:cubicBezTo>
                  <a:pt x="378091" y="6226697"/>
                  <a:pt x="377466" y="6140798"/>
                  <a:pt x="299660" y="6080454"/>
                </a:cubicBezTo>
                <a:cubicBezTo>
                  <a:pt x="268606" y="6014324"/>
                  <a:pt x="244498" y="5964143"/>
                  <a:pt x="221239" y="5913249"/>
                </a:cubicBezTo>
                <a:cubicBezTo>
                  <a:pt x="210139" y="5897439"/>
                  <a:pt x="175369" y="5809427"/>
                  <a:pt x="160103" y="5775094"/>
                </a:cubicBezTo>
                <a:cubicBezTo>
                  <a:pt x="87298" y="5686529"/>
                  <a:pt x="103897" y="5672717"/>
                  <a:pt x="87873" y="5573809"/>
                </a:cubicBezTo>
                <a:cubicBezTo>
                  <a:pt x="76224" y="5541231"/>
                  <a:pt x="76748" y="5525076"/>
                  <a:pt x="57933" y="5490695"/>
                </a:cubicBezTo>
                <a:lnTo>
                  <a:pt x="30889" y="5398377"/>
                </a:lnTo>
                <a:lnTo>
                  <a:pt x="34140" y="5390971"/>
                </a:lnTo>
                <a:lnTo>
                  <a:pt x="35928" y="5390229"/>
                </a:lnTo>
                <a:lnTo>
                  <a:pt x="16968" y="5309266"/>
                </a:lnTo>
                <a:cubicBezTo>
                  <a:pt x="13970" y="5303642"/>
                  <a:pt x="-917" y="5289094"/>
                  <a:pt x="2490" y="5276920"/>
                </a:cubicBezTo>
                <a:lnTo>
                  <a:pt x="24907" y="5208159"/>
                </a:lnTo>
                <a:lnTo>
                  <a:pt x="31839" y="5162682"/>
                </a:lnTo>
                <a:cubicBezTo>
                  <a:pt x="28501" y="5155528"/>
                  <a:pt x="24609" y="5048935"/>
                  <a:pt x="18796" y="5043371"/>
                </a:cubicBezTo>
                <a:cubicBezTo>
                  <a:pt x="54584" y="4976689"/>
                  <a:pt x="5001" y="4985095"/>
                  <a:pt x="14358" y="4908985"/>
                </a:cubicBezTo>
                <a:cubicBezTo>
                  <a:pt x="17201" y="4816358"/>
                  <a:pt x="5675" y="4749418"/>
                  <a:pt x="4769" y="4643799"/>
                </a:cubicBezTo>
                <a:cubicBezTo>
                  <a:pt x="4111" y="4581455"/>
                  <a:pt x="-7137" y="4509050"/>
                  <a:pt x="7402" y="4395547"/>
                </a:cubicBezTo>
                <a:cubicBezTo>
                  <a:pt x="11591" y="4330720"/>
                  <a:pt x="28535" y="4313913"/>
                  <a:pt x="23462" y="4274064"/>
                </a:cubicBezTo>
                <a:cubicBezTo>
                  <a:pt x="22995" y="4245538"/>
                  <a:pt x="22530" y="4217012"/>
                  <a:pt x="22063" y="4188486"/>
                </a:cubicBezTo>
                <a:lnTo>
                  <a:pt x="24672" y="4170100"/>
                </a:lnTo>
                <a:lnTo>
                  <a:pt x="34973" y="4166123"/>
                </a:lnTo>
                <a:lnTo>
                  <a:pt x="26424" y="4120096"/>
                </a:lnTo>
                <a:cubicBezTo>
                  <a:pt x="28986" y="4109871"/>
                  <a:pt x="49338" y="4079429"/>
                  <a:pt x="47886" y="4066698"/>
                </a:cubicBezTo>
                <a:cubicBezTo>
                  <a:pt x="26522" y="4022850"/>
                  <a:pt x="34453" y="4030338"/>
                  <a:pt x="47327" y="3969172"/>
                </a:cubicBezTo>
                <a:cubicBezTo>
                  <a:pt x="40297" y="3948973"/>
                  <a:pt x="40044" y="3857354"/>
                  <a:pt x="53093" y="3844350"/>
                </a:cubicBezTo>
                <a:cubicBezTo>
                  <a:pt x="55739" y="3830819"/>
                  <a:pt x="50778" y="3815585"/>
                  <a:pt x="64866" y="3808459"/>
                </a:cubicBezTo>
                <a:cubicBezTo>
                  <a:pt x="81775" y="3797121"/>
                  <a:pt x="54599" y="3752382"/>
                  <a:pt x="74864" y="3757643"/>
                </a:cubicBezTo>
                <a:cubicBezTo>
                  <a:pt x="56224" y="3725828"/>
                  <a:pt x="74270" y="3660981"/>
                  <a:pt x="82640" y="3632606"/>
                </a:cubicBezTo>
                <a:cubicBezTo>
                  <a:pt x="85981" y="3582255"/>
                  <a:pt x="88778" y="3571708"/>
                  <a:pt x="89222" y="3534990"/>
                </a:cubicBezTo>
                <a:cubicBezTo>
                  <a:pt x="92019" y="3533125"/>
                  <a:pt x="80706" y="3481126"/>
                  <a:pt x="79835" y="3454133"/>
                </a:cubicBezTo>
                <a:cubicBezTo>
                  <a:pt x="78963" y="3427139"/>
                  <a:pt x="96173" y="3390611"/>
                  <a:pt x="83991" y="3373027"/>
                </a:cubicBezTo>
                <a:cubicBezTo>
                  <a:pt x="80767" y="3298527"/>
                  <a:pt x="69808" y="3290617"/>
                  <a:pt x="62958" y="3222737"/>
                </a:cubicBezTo>
                <a:cubicBezTo>
                  <a:pt x="59618" y="3146284"/>
                  <a:pt x="39695" y="3184007"/>
                  <a:pt x="49209" y="3118188"/>
                </a:cubicBezTo>
                <a:cubicBezTo>
                  <a:pt x="65221" y="3109217"/>
                  <a:pt x="85573" y="3024732"/>
                  <a:pt x="78480" y="3003808"/>
                </a:cubicBezTo>
                <a:cubicBezTo>
                  <a:pt x="78037" y="2966753"/>
                  <a:pt x="77812" y="2989870"/>
                  <a:pt x="77566" y="2944921"/>
                </a:cubicBezTo>
                <a:lnTo>
                  <a:pt x="94406" y="2877744"/>
                </a:lnTo>
                <a:cubicBezTo>
                  <a:pt x="87936" y="2880724"/>
                  <a:pt x="108480" y="2822146"/>
                  <a:pt x="108051" y="2807161"/>
                </a:cubicBezTo>
                <a:cubicBezTo>
                  <a:pt x="110507" y="2775643"/>
                  <a:pt x="80880" y="2769288"/>
                  <a:pt x="107377" y="2752347"/>
                </a:cubicBezTo>
                <a:lnTo>
                  <a:pt x="114975" y="2748299"/>
                </a:lnTo>
                <a:cubicBezTo>
                  <a:pt x="115205" y="2745962"/>
                  <a:pt x="115434" y="2743625"/>
                  <a:pt x="115663" y="2741288"/>
                </a:cubicBezTo>
                <a:cubicBezTo>
                  <a:pt x="115098" y="2737657"/>
                  <a:pt x="112995" y="2735847"/>
                  <a:pt x="107929" y="2737160"/>
                </a:cubicBezTo>
                <a:cubicBezTo>
                  <a:pt x="126569" y="2705347"/>
                  <a:pt x="119693" y="2699356"/>
                  <a:pt x="122707" y="2659631"/>
                </a:cubicBezTo>
                <a:cubicBezTo>
                  <a:pt x="135394" y="2612127"/>
                  <a:pt x="120483" y="2628594"/>
                  <a:pt x="145471" y="2573336"/>
                </a:cubicBezTo>
                <a:cubicBezTo>
                  <a:pt x="156086" y="2559732"/>
                  <a:pt x="170382" y="2541339"/>
                  <a:pt x="170626" y="2528057"/>
                </a:cubicBezTo>
                <a:lnTo>
                  <a:pt x="202713" y="2489594"/>
                </a:lnTo>
                <a:cubicBezTo>
                  <a:pt x="203853" y="2487774"/>
                  <a:pt x="204248" y="2473350"/>
                  <a:pt x="203650" y="2468303"/>
                </a:cubicBezTo>
                <a:lnTo>
                  <a:pt x="223316" y="2460480"/>
                </a:lnTo>
                <a:lnTo>
                  <a:pt x="215120" y="2423535"/>
                </a:lnTo>
                <a:lnTo>
                  <a:pt x="223455" y="2404394"/>
                </a:lnTo>
                <a:cubicBezTo>
                  <a:pt x="243490" y="2392610"/>
                  <a:pt x="229596" y="2347474"/>
                  <a:pt x="238853" y="2324643"/>
                </a:cubicBezTo>
                <a:cubicBezTo>
                  <a:pt x="239504" y="2297698"/>
                  <a:pt x="266477" y="2284202"/>
                  <a:pt x="272463" y="2255535"/>
                </a:cubicBezTo>
                <a:cubicBezTo>
                  <a:pt x="290597" y="2249648"/>
                  <a:pt x="306594" y="2207828"/>
                  <a:pt x="294092" y="2184679"/>
                </a:cubicBezTo>
                <a:lnTo>
                  <a:pt x="323221" y="2093132"/>
                </a:lnTo>
                <a:cubicBezTo>
                  <a:pt x="348282" y="2084587"/>
                  <a:pt x="366071" y="1985868"/>
                  <a:pt x="377324" y="1950235"/>
                </a:cubicBezTo>
                <a:cubicBezTo>
                  <a:pt x="397581" y="1920183"/>
                  <a:pt x="445208" y="1898905"/>
                  <a:pt x="457649" y="1861568"/>
                </a:cubicBezTo>
                <a:cubicBezTo>
                  <a:pt x="464664" y="1810687"/>
                  <a:pt x="447457" y="1869507"/>
                  <a:pt x="451972" y="1809499"/>
                </a:cubicBezTo>
                <a:cubicBezTo>
                  <a:pt x="450982" y="1754297"/>
                  <a:pt x="465413" y="1767680"/>
                  <a:pt x="474550" y="1693716"/>
                </a:cubicBezTo>
                <a:cubicBezTo>
                  <a:pt x="473258" y="1654244"/>
                  <a:pt x="481626" y="1627007"/>
                  <a:pt x="481301" y="1605195"/>
                </a:cubicBezTo>
                <a:cubicBezTo>
                  <a:pt x="490491" y="1568952"/>
                  <a:pt x="493569" y="1564518"/>
                  <a:pt x="497837" y="1516217"/>
                </a:cubicBezTo>
                <a:cubicBezTo>
                  <a:pt x="503639" y="1488452"/>
                  <a:pt x="534082" y="1457870"/>
                  <a:pt x="513281" y="1429841"/>
                </a:cubicBezTo>
                <a:cubicBezTo>
                  <a:pt x="527326" y="1412325"/>
                  <a:pt x="570430" y="1413592"/>
                  <a:pt x="550104" y="1380081"/>
                </a:cubicBezTo>
                <a:cubicBezTo>
                  <a:pt x="575583" y="1394128"/>
                  <a:pt x="551452" y="1335176"/>
                  <a:pt x="574526" y="1334891"/>
                </a:cubicBezTo>
                <a:cubicBezTo>
                  <a:pt x="593486" y="1336427"/>
                  <a:pt x="633157" y="1194568"/>
                  <a:pt x="638123" y="1185551"/>
                </a:cubicBezTo>
                <a:cubicBezTo>
                  <a:pt x="647468" y="1149210"/>
                  <a:pt x="657504" y="1148087"/>
                  <a:pt x="664747" y="1111168"/>
                </a:cubicBezTo>
                <a:cubicBezTo>
                  <a:pt x="679107" y="1057226"/>
                  <a:pt x="652121" y="1022543"/>
                  <a:pt x="664913" y="993353"/>
                </a:cubicBezTo>
                <a:cubicBezTo>
                  <a:pt x="684189" y="960214"/>
                  <a:pt x="707497" y="867450"/>
                  <a:pt x="721256" y="813953"/>
                </a:cubicBezTo>
                <a:cubicBezTo>
                  <a:pt x="734607" y="746430"/>
                  <a:pt x="738988" y="666470"/>
                  <a:pt x="745023" y="588218"/>
                </a:cubicBezTo>
                <a:cubicBezTo>
                  <a:pt x="735393" y="475380"/>
                  <a:pt x="719076" y="536119"/>
                  <a:pt x="725253" y="376479"/>
                </a:cubicBezTo>
                <a:lnTo>
                  <a:pt x="735457" y="280992"/>
                </a:lnTo>
                <a:cubicBezTo>
                  <a:pt x="735270" y="276227"/>
                  <a:pt x="742007" y="223140"/>
                  <a:pt x="741820" y="218374"/>
                </a:cubicBezTo>
                <a:lnTo>
                  <a:pt x="735299" y="188178"/>
                </a:lnTo>
                <a:lnTo>
                  <a:pt x="764938" y="152404"/>
                </a:lnTo>
                <a:cubicBezTo>
                  <a:pt x="776066" y="136342"/>
                  <a:pt x="783668" y="122048"/>
                  <a:pt x="802071" y="91810"/>
                </a:cubicBezTo>
                <a:lnTo>
                  <a:pt x="849585" y="3016"/>
                </a:lnTo>
                <a:close/>
              </a:path>
            </a:pathLst>
          </a:custGeom>
        </p:spPr>
      </p:pic>
    </p:spTree>
    <p:extLst>
      <p:ext uri="{BB962C8B-B14F-4D97-AF65-F5344CB8AC3E}">
        <p14:creationId xmlns:p14="http://schemas.microsoft.com/office/powerpoint/2010/main" val="10589227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419" b="1" dirty="0"/>
              <a:t>Factores que se debe tomar en cuenta para la elaboración del plan de cuentas</a:t>
            </a:r>
            <a:br>
              <a:rPr lang="es-419" b="1" dirty="0"/>
            </a:br>
            <a:endParaRPr lang="es-419" dirty="0"/>
          </a:p>
        </p:txBody>
      </p:sp>
      <p:sp>
        <p:nvSpPr>
          <p:cNvPr id="4" name="Rectángulo 3"/>
          <p:cNvSpPr/>
          <p:nvPr/>
        </p:nvSpPr>
        <p:spPr>
          <a:xfrm>
            <a:off x="437746" y="1911718"/>
            <a:ext cx="10817156" cy="4247317"/>
          </a:xfrm>
          <a:prstGeom prst="rect">
            <a:avLst/>
          </a:prstGeom>
        </p:spPr>
        <p:txBody>
          <a:bodyPr wrap="square">
            <a:spAutoFit/>
          </a:bodyPr>
          <a:lstStyle/>
          <a:p>
            <a:r>
              <a:rPr lang="es-419" dirty="0">
                <a:solidFill>
                  <a:srgbClr val="000000"/>
                </a:solidFill>
                <a:latin typeface="Noto Work"/>
              </a:rPr>
              <a:t>De manera que un plan de cuentas tiene como propósito dar lugar a su preparación, para el funcionamiento dentro de una empresa. Debemos tomar en cuenta los siguientes factores antes de su elaboración:</a:t>
            </a:r>
            <a:endParaRPr lang="es-419" dirty="0"/>
          </a:p>
          <a:p>
            <a:pPr marL="285750" indent="-285750">
              <a:buFont typeface="Arial" panose="020B0604020202020204" pitchFamily="34" charset="0"/>
              <a:buChar char="•"/>
            </a:pPr>
            <a:r>
              <a:rPr lang="es-419" dirty="0">
                <a:solidFill>
                  <a:srgbClr val="000000"/>
                </a:solidFill>
                <a:latin typeface="Noto Work"/>
              </a:rPr>
              <a:t>Estar legalmente con la empresa y su funcionamiento, ya sea, Unipersonal, Sociedad Anónima, Sociedad de Responsabilidad Limitada y otras.</a:t>
            </a:r>
          </a:p>
          <a:p>
            <a:pPr marL="285750" indent="-285750">
              <a:buFont typeface="Arial" panose="020B0604020202020204" pitchFamily="34" charset="0"/>
              <a:buChar char="•"/>
            </a:pPr>
            <a:r>
              <a:rPr lang="es-419" dirty="0">
                <a:solidFill>
                  <a:srgbClr val="000000"/>
                </a:solidFill>
                <a:latin typeface="Noto Work"/>
              </a:rPr>
              <a:t>Tener la actividad y rubro a la que se dedicara la empresa, ya sea empresa Comercial, Manufacturera, Agrícola, Ganadera y otras.</a:t>
            </a:r>
          </a:p>
          <a:p>
            <a:pPr marL="285750" indent="-285750">
              <a:buFont typeface="Arial" panose="020B0604020202020204" pitchFamily="34" charset="0"/>
              <a:buChar char="•"/>
            </a:pPr>
            <a:r>
              <a:rPr lang="es-419" dirty="0">
                <a:solidFill>
                  <a:srgbClr val="000000"/>
                </a:solidFill>
                <a:latin typeface="Noto Work"/>
              </a:rPr>
              <a:t>Tener en claro el tamaño de la empresa o negocio, ya sea empresa chica, mediana o grande.</a:t>
            </a:r>
          </a:p>
          <a:p>
            <a:pPr marL="285750" indent="-285750">
              <a:buFont typeface="Arial" panose="020B0604020202020204" pitchFamily="34" charset="0"/>
              <a:buChar char="•"/>
            </a:pPr>
            <a:r>
              <a:rPr lang="es-419" dirty="0">
                <a:solidFill>
                  <a:srgbClr val="000000"/>
                </a:solidFill>
                <a:latin typeface="Noto Work"/>
              </a:rPr>
              <a:t>Poner en claro si la empresa tendrá sucursales en la propia ciudad o en el interior del país.</a:t>
            </a:r>
          </a:p>
          <a:p>
            <a:pPr marL="285750" indent="-285750">
              <a:buFont typeface="Arial" panose="020B0604020202020204" pitchFamily="34" charset="0"/>
              <a:buChar char="•"/>
            </a:pPr>
            <a:r>
              <a:rPr lang="es-419" dirty="0">
                <a:solidFill>
                  <a:srgbClr val="000000"/>
                </a:solidFill>
                <a:latin typeface="Noto Work"/>
              </a:rPr>
              <a:t>Determinar cómo serán sus compras y ventas, ya sea al contado o al crédito.</a:t>
            </a:r>
          </a:p>
          <a:p>
            <a:pPr marL="285750" indent="-285750">
              <a:buFont typeface="Arial" panose="020B0604020202020204" pitchFamily="34" charset="0"/>
              <a:buChar char="•"/>
            </a:pPr>
            <a:r>
              <a:rPr lang="es-419" dirty="0">
                <a:solidFill>
                  <a:srgbClr val="000000"/>
                </a:solidFill>
                <a:latin typeface="Noto Work"/>
              </a:rPr>
              <a:t>Contar con las normas contables, como las técnicas legales existentes en el país.</a:t>
            </a:r>
          </a:p>
          <a:p>
            <a:pPr marL="285750" indent="-285750">
              <a:buFont typeface="Arial" panose="020B0604020202020204" pitchFamily="34" charset="0"/>
              <a:buChar char="•"/>
            </a:pPr>
            <a:r>
              <a:rPr lang="es-419" dirty="0">
                <a:solidFill>
                  <a:srgbClr val="000000"/>
                </a:solidFill>
                <a:latin typeface="Noto Work"/>
              </a:rPr>
              <a:t>Poner en claro la legislación impositiva, laboral y otras disposiciones legales que tiene su país, y su relación con la actividad que desarrollara la empresa o negocio.</a:t>
            </a:r>
          </a:p>
          <a:p>
            <a:pPr marL="285750" indent="-285750">
              <a:buFont typeface="Arial" panose="020B0604020202020204" pitchFamily="34" charset="0"/>
              <a:buChar char="•"/>
            </a:pPr>
            <a:r>
              <a:rPr lang="es-419" dirty="0">
                <a:solidFill>
                  <a:srgbClr val="000000"/>
                </a:solidFill>
                <a:latin typeface="Noto Work"/>
              </a:rPr>
              <a:t>Determinar el medio de procedimiento de datos de la cual dispone, ya sea informativo, que le permita un mayor uso de cuentas.</a:t>
            </a:r>
          </a:p>
        </p:txBody>
      </p:sp>
    </p:spTree>
    <p:extLst>
      <p:ext uri="{BB962C8B-B14F-4D97-AF65-F5344CB8AC3E}">
        <p14:creationId xmlns:p14="http://schemas.microsoft.com/office/powerpoint/2010/main" val="21975291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419" b="1" dirty="0"/>
              <a:t>Codificación de un plan de cuentas</a:t>
            </a:r>
            <a:br>
              <a:rPr lang="es-419" b="1" dirty="0"/>
            </a:br>
            <a:endParaRPr lang="es-419" dirty="0"/>
          </a:p>
        </p:txBody>
      </p:sp>
      <p:sp>
        <p:nvSpPr>
          <p:cNvPr id="3" name="Marcador de contenido 2"/>
          <p:cNvSpPr>
            <a:spLocks noGrp="1"/>
          </p:cNvSpPr>
          <p:nvPr>
            <p:ph idx="1"/>
          </p:nvPr>
        </p:nvSpPr>
        <p:spPr/>
        <p:txBody>
          <a:bodyPr/>
          <a:lstStyle/>
          <a:p>
            <a:pPr marL="0" indent="0" algn="just">
              <a:buNone/>
            </a:pPr>
            <a:r>
              <a:rPr lang="es-419" dirty="0"/>
              <a:t>La codificación de un plan de cuentas, consiste en su asignación de códigos. Los mismos pueden ser mediante símbolos, números o letras.</a:t>
            </a:r>
          </a:p>
          <a:p>
            <a:pPr marL="0" indent="0" algn="just">
              <a:buNone/>
            </a:pPr>
            <a:r>
              <a:rPr lang="es-419" b="1" dirty="0"/>
              <a:t>Métodos de codificación de un plan de cuentas</a:t>
            </a:r>
          </a:p>
          <a:p>
            <a:pPr marL="0" indent="0" algn="just">
              <a:buNone/>
            </a:pPr>
            <a:r>
              <a:rPr lang="es-419" dirty="0"/>
              <a:t>Existen diversas maneras de codificar un plan de cuentas contables. A continuación, te mostramos tres maneras más usadas:</a:t>
            </a:r>
            <a:br>
              <a:rPr lang="es-419" dirty="0"/>
            </a:br>
            <a:r>
              <a:rPr lang="es-419" b="1" u="sng" dirty="0"/>
              <a:t>Alfabético</a:t>
            </a:r>
            <a:endParaRPr lang="es-419" b="1" dirty="0"/>
          </a:p>
          <a:p>
            <a:pPr algn="just"/>
            <a:r>
              <a:rPr lang="es-419" dirty="0"/>
              <a:t>Esta codificación, es cuando a cada cuenta se le asigna un código formando por una o varias letras del alfabeto. Este sistema de codificación tiene una dificultad, ya que las letras del alfabeto no son suficientes para cubrir todas las cuentas que a veces incluimos dentro del plan de cuentas, motivo por el cual no es muy utilizado o recomendado para una contabilidad.</a:t>
            </a:r>
          </a:p>
        </p:txBody>
      </p:sp>
    </p:spTree>
    <p:extLst>
      <p:ext uri="{BB962C8B-B14F-4D97-AF65-F5344CB8AC3E}">
        <p14:creationId xmlns:p14="http://schemas.microsoft.com/office/powerpoint/2010/main" val="34328137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419" b="1" dirty="0"/>
              <a:t>Codificación de un plan de cuentas</a:t>
            </a:r>
            <a:br>
              <a:rPr lang="es-419" b="1" dirty="0"/>
            </a:br>
            <a:endParaRPr lang="es-419" dirty="0"/>
          </a:p>
        </p:txBody>
      </p:sp>
      <p:sp>
        <p:nvSpPr>
          <p:cNvPr id="4" name="Rectángulo 3"/>
          <p:cNvSpPr/>
          <p:nvPr/>
        </p:nvSpPr>
        <p:spPr>
          <a:xfrm>
            <a:off x="1905000" y="1930043"/>
            <a:ext cx="8445500" cy="3970318"/>
          </a:xfrm>
          <a:prstGeom prst="rect">
            <a:avLst/>
          </a:prstGeom>
        </p:spPr>
        <p:txBody>
          <a:bodyPr wrap="square">
            <a:spAutoFit/>
          </a:bodyPr>
          <a:lstStyle/>
          <a:p>
            <a:pPr algn="just"/>
            <a:r>
              <a:rPr lang="es-419" b="1" u="sng" dirty="0">
                <a:solidFill>
                  <a:srgbClr val="32529F"/>
                </a:solidFill>
                <a:latin typeface="Noto Work"/>
              </a:rPr>
              <a:t>Nemotécnico</a:t>
            </a:r>
            <a:endParaRPr lang="es-419" b="1" dirty="0">
              <a:solidFill>
                <a:srgbClr val="32529F"/>
              </a:solidFill>
              <a:latin typeface="Noto Work"/>
            </a:endParaRPr>
          </a:p>
          <a:p>
            <a:pPr algn="just"/>
            <a:r>
              <a:rPr lang="es-419" dirty="0">
                <a:solidFill>
                  <a:srgbClr val="000000"/>
                </a:solidFill>
                <a:latin typeface="Noto Work"/>
              </a:rPr>
              <a:t>Ese tipo de codificación se da mediante la combinación de un número y una letra, para identificar de acuerdo a sus características de cada cuenta contable. El uso de esta codificación es muy frecuente y recomendada para aquellas empresas que sus inventarios rotan con mucha facilidad y constantemente.</a:t>
            </a:r>
          </a:p>
          <a:p>
            <a:pPr algn="just"/>
            <a:br>
              <a:rPr lang="es-419" dirty="0"/>
            </a:br>
            <a:r>
              <a:rPr lang="es-419" b="1" u="sng" dirty="0">
                <a:solidFill>
                  <a:srgbClr val="32529F"/>
                </a:solidFill>
                <a:latin typeface="Noto Work"/>
              </a:rPr>
              <a:t>Numérico</a:t>
            </a:r>
            <a:endParaRPr lang="es-419" b="1" dirty="0">
              <a:solidFill>
                <a:srgbClr val="32529F"/>
              </a:solidFill>
              <a:latin typeface="Noto Work"/>
            </a:endParaRPr>
          </a:p>
          <a:p>
            <a:pPr algn="just"/>
            <a:r>
              <a:rPr lang="es-419" dirty="0">
                <a:solidFill>
                  <a:srgbClr val="000000"/>
                </a:solidFill>
                <a:latin typeface="Noto Work"/>
              </a:rPr>
              <a:t>Este método de codificación, se basa en la clasificación de grupos, subgrupos y otras divisiones más, asignándole un número correlativo a cada una de las cuentas contables y agrupándolas de acuerdo a su característica. Ese método de codificación, es el más utilizado y aconsejado bajo la modalidad de número decimal, ya que permite intercalar cuentas a medida y cambian las necesidades de la empresa o negocio.</a:t>
            </a:r>
            <a:br>
              <a:rPr lang="es-419" dirty="0"/>
            </a:br>
            <a:endParaRPr lang="es-419" dirty="0"/>
          </a:p>
        </p:txBody>
      </p:sp>
    </p:spTree>
    <p:extLst>
      <p:ext uri="{BB962C8B-B14F-4D97-AF65-F5344CB8AC3E}">
        <p14:creationId xmlns:p14="http://schemas.microsoft.com/office/powerpoint/2010/main" val="39273159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b="1" dirty="0"/>
              <a:t>Estructura de un plan de cuentas</a:t>
            </a:r>
          </a:p>
        </p:txBody>
      </p:sp>
      <p:sp>
        <p:nvSpPr>
          <p:cNvPr id="4" name="Rectángulo 3"/>
          <p:cNvSpPr/>
          <p:nvPr/>
        </p:nvSpPr>
        <p:spPr>
          <a:xfrm>
            <a:off x="1318887" y="2188339"/>
            <a:ext cx="5816600" cy="3139321"/>
          </a:xfrm>
          <a:prstGeom prst="rect">
            <a:avLst/>
          </a:prstGeom>
        </p:spPr>
        <p:txBody>
          <a:bodyPr wrap="square">
            <a:spAutoFit/>
          </a:bodyPr>
          <a:lstStyle/>
          <a:p>
            <a:pPr algn="just"/>
            <a:r>
              <a:rPr lang="es-419" dirty="0">
                <a:solidFill>
                  <a:srgbClr val="000000"/>
                </a:solidFill>
                <a:latin typeface="Verdana" panose="020B0604030504040204" pitchFamily="34" charset="0"/>
              </a:rPr>
              <a:t>La estructura y los nombres de las cuentas deberían ayudar a tener una publicación coherente de las transacciones. Cada cuenta contable nominal es única, lo cual permite ubicarla en el libro mayor.</a:t>
            </a:r>
          </a:p>
          <a:p>
            <a:pPr algn="just"/>
            <a:endParaRPr lang="es-419" dirty="0">
              <a:solidFill>
                <a:srgbClr val="000000"/>
              </a:solidFill>
              <a:latin typeface="Verdana" panose="020B0604030504040204" pitchFamily="34" charset="0"/>
            </a:endParaRPr>
          </a:p>
          <a:p>
            <a:pPr algn="just"/>
            <a:r>
              <a:rPr lang="es-419" dirty="0">
                <a:solidFill>
                  <a:srgbClr val="000000"/>
                </a:solidFill>
                <a:latin typeface="Verdana" panose="020B0604030504040204" pitchFamily="34" charset="0"/>
              </a:rPr>
              <a:t>Dentro del plan de cuentas se organiza la lista en el orden en el que aparecen habitualmente las cuentas en los estados financieros: primero las cuentas del balance, seguidas por las cuentas del estado de ganancias y pérdidas.</a:t>
            </a:r>
          </a:p>
        </p:txBody>
      </p:sp>
      <p:pic>
        <p:nvPicPr>
          <p:cNvPr id="5" name="Imagen 4" descr="Carta&#10;&#10;Descripción generada automáticamente con confianza baja">
            <a:extLst>
              <a:ext uri="{FF2B5EF4-FFF2-40B4-BE49-F238E27FC236}">
                <a16:creationId xmlns:a16="http://schemas.microsoft.com/office/drawing/2014/main" id="{D499B23F-2E3B-40BD-8A46-18FC9C9327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3495" y="1558735"/>
            <a:ext cx="4788505" cy="3186532"/>
          </a:xfrm>
          <a:prstGeom prst="rect">
            <a:avLst/>
          </a:prstGeom>
          <a:ln>
            <a:noFill/>
          </a:ln>
          <a:effectLst>
            <a:softEdge rad="112500"/>
          </a:effectLst>
        </p:spPr>
      </p:pic>
    </p:spTree>
    <p:extLst>
      <p:ext uri="{BB962C8B-B14F-4D97-AF65-F5344CB8AC3E}">
        <p14:creationId xmlns:p14="http://schemas.microsoft.com/office/powerpoint/2010/main" val="27409419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419" b="1" dirty="0"/>
              <a:t>Cuentas del balance general</a:t>
            </a:r>
            <a:br>
              <a:rPr lang="es-419" dirty="0"/>
            </a:br>
            <a:endParaRPr lang="es-419"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62601" y="2168525"/>
            <a:ext cx="6146800" cy="4384675"/>
          </a:xfrm>
        </p:spPr>
      </p:pic>
      <p:sp>
        <p:nvSpPr>
          <p:cNvPr id="5" name="Rectángulo 4"/>
          <p:cNvSpPr/>
          <p:nvPr/>
        </p:nvSpPr>
        <p:spPr>
          <a:xfrm>
            <a:off x="1050879" y="2611735"/>
            <a:ext cx="6096000" cy="1569660"/>
          </a:xfrm>
          <a:prstGeom prst="rect">
            <a:avLst/>
          </a:prstGeom>
        </p:spPr>
        <p:txBody>
          <a:bodyPr>
            <a:spAutoFit/>
          </a:bodyPr>
          <a:lstStyle/>
          <a:p>
            <a:pPr>
              <a:buFont typeface="Arial" panose="020B0604020202020204" pitchFamily="34" charset="0"/>
              <a:buChar char="•"/>
            </a:pPr>
            <a:r>
              <a:rPr lang="es-419" sz="2400" dirty="0">
                <a:solidFill>
                  <a:srgbClr val="000000"/>
                </a:solidFill>
                <a:latin typeface="Verdana" panose="020B0604030504040204" pitchFamily="34" charset="0"/>
              </a:rPr>
              <a:t>Activos.</a:t>
            </a:r>
          </a:p>
          <a:p>
            <a:pPr>
              <a:buFont typeface="Arial" panose="020B0604020202020204" pitchFamily="34" charset="0"/>
              <a:buChar char="•"/>
            </a:pPr>
            <a:r>
              <a:rPr lang="es-419" sz="2400" dirty="0">
                <a:solidFill>
                  <a:srgbClr val="000000"/>
                </a:solidFill>
                <a:latin typeface="Verdana" panose="020B0604030504040204" pitchFamily="34" charset="0"/>
              </a:rPr>
              <a:t>Pasivos.</a:t>
            </a:r>
          </a:p>
          <a:p>
            <a:pPr>
              <a:buFont typeface="Arial" panose="020B0604020202020204" pitchFamily="34" charset="0"/>
              <a:buChar char="•"/>
            </a:pPr>
            <a:r>
              <a:rPr lang="es-419" sz="2400" dirty="0">
                <a:solidFill>
                  <a:srgbClr val="000000"/>
                </a:solidFill>
                <a:latin typeface="Verdana" panose="020B0604030504040204" pitchFamily="34" charset="0"/>
              </a:rPr>
              <a:t>Patrimonio de los propietarios (accionistas).</a:t>
            </a:r>
          </a:p>
        </p:txBody>
      </p:sp>
    </p:spTree>
    <p:extLst>
      <p:ext uri="{BB962C8B-B14F-4D97-AF65-F5344CB8AC3E}">
        <p14:creationId xmlns:p14="http://schemas.microsoft.com/office/powerpoint/2010/main" val="19185217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419" b="1" dirty="0"/>
              <a:t>Cuentas del estado de ganancias y pérdidas</a:t>
            </a:r>
            <a:br>
              <a:rPr lang="es-419" dirty="0"/>
            </a:br>
            <a:endParaRPr lang="es-419" dirty="0"/>
          </a:p>
        </p:txBody>
      </p:sp>
      <p:sp>
        <p:nvSpPr>
          <p:cNvPr id="4" name="Rectángulo 3"/>
          <p:cNvSpPr/>
          <p:nvPr/>
        </p:nvSpPr>
        <p:spPr>
          <a:xfrm>
            <a:off x="1050879" y="2384336"/>
            <a:ext cx="6096000" cy="1200329"/>
          </a:xfrm>
          <a:prstGeom prst="rect">
            <a:avLst/>
          </a:prstGeom>
        </p:spPr>
        <p:txBody>
          <a:bodyPr>
            <a:spAutoFit/>
          </a:bodyPr>
          <a:lstStyle/>
          <a:p>
            <a:pPr>
              <a:buFont typeface="Arial" panose="020B0604020202020204" pitchFamily="34" charset="0"/>
              <a:buChar char="•"/>
            </a:pPr>
            <a:r>
              <a:rPr lang="es-419" dirty="0">
                <a:solidFill>
                  <a:srgbClr val="000000"/>
                </a:solidFill>
                <a:latin typeface="Verdana" panose="020B0604030504040204" pitchFamily="34" charset="0"/>
              </a:rPr>
              <a:t>Ingresos operativos.</a:t>
            </a:r>
          </a:p>
          <a:p>
            <a:pPr>
              <a:buFont typeface="Arial" panose="020B0604020202020204" pitchFamily="34" charset="0"/>
              <a:buChar char="•"/>
            </a:pPr>
            <a:r>
              <a:rPr lang="es-419" dirty="0">
                <a:solidFill>
                  <a:srgbClr val="000000"/>
                </a:solidFill>
                <a:latin typeface="Verdana" panose="020B0604030504040204" pitchFamily="34" charset="0"/>
              </a:rPr>
              <a:t>Gastos operativos.</a:t>
            </a:r>
          </a:p>
          <a:p>
            <a:pPr>
              <a:buFont typeface="Arial" panose="020B0604020202020204" pitchFamily="34" charset="0"/>
              <a:buChar char="•"/>
            </a:pPr>
            <a:r>
              <a:rPr lang="es-419" dirty="0">
                <a:solidFill>
                  <a:srgbClr val="000000"/>
                </a:solidFill>
                <a:latin typeface="Verdana" panose="020B0604030504040204" pitchFamily="34" charset="0"/>
              </a:rPr>
              <a:t>Ingresos y ganancias no operativas.</a:t>
            </a:r>
          </a:p>
          <a:p>
            <a:pPr>
              <a:buFont typeface="Arial" panose="020B0604020202020204" pitchFamily="34" charset="0"/>
              <a:buChar char="•"/>
            </a:pPr>
            <a:r>
              <a:rPr lang="es-419" dirty="0">
                <a:solidFill>
                  <a:srgbClr val="000000"/>
                </a:solidFill>
                <a:latin typeface="Verdana" panose="020B0604030504040204" pitchFamily="34" charset="0"/>
              </a:rPr>
              <a:t>Gastos y pérdidas no operativas.</a:t>
            </a:r>
          </a:p>
        </p:txBody>
      </p:sp>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t="10663"/>
          <a:stretch/>
        </p:blipFill>
        <p:spPr>
          <a:xfrm>
            <a:off x="5562600" y="1217613"/>
            <a:ext cx="6096000" cy="5056187"/>
          </a:xfrm>
          <a:prstGeom prst="rect">
            <a:avLst/>
          </a:prstGeom>
        </p:spPr>
      </p:pic>
    </p:spTree>
    <p:extLst>
      <p:ext uri="{BB962C8B-B14F-4D97-AF65-F5344CB8AC3E}">
        <p14:creationId xmlns:p14="http://schemas.microsoft.com/office/powerpoint/2010/main" val="1206254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168400" y="2405440"/>
            <a:ext cx="8255000" cy="2862322"/>
          </a:xfrm>
          <a:prstGeom prst="rect">
            <a:avLst/>
          </a:prstGeom>
        </p:spPr>
        <p:txBody>
          <a:bodyPr wrap="square">
            <a:spAutoFit/>
          </a:bodyPr>
          <a:lstStyle/>
          <a:p>
            <a:pPr algn="just"/>
            <a:r>
              <a:rPr lang="es-419" dirty="0">
                <a:solidFill>
                  <a:srgbClr val="000000"/>
                </a:solidFill>
                <a:latin typeface="Verdana" panose="020B0604030504040204" pitchFamily="34" charset="0"/>
              </a:rPr>
              <a:t>Dentro de las categorías de ingresos y gastos operativos, las cuentas adicionalmente se podrían organizar por función de negocio (producción, ventas, administración, finanzas) y/o por divisiones, líneas de productos, etc.</a:t>
            </a:r>
          </a:p>
          <a:p>
            <a:pPr algn="just"/>
            <a:endParaRPr lang="es-419" dirty="0">
              <a:solidFill>
                <a:srgbClr val="000000"/>
              </a:solidFill>
              <a:latin typeface="Verdana" panose="020B0604030504040204" pitchFamily="34" charset="0"/>
            </a:endParaRPr>
          </a:p>
          <a:p>
            <a:pPr algn="just"/>
            <a:r>
              <a:rPr lang="es-419" dirty="0">
                <a:solidFill>
                  <a:srgbClr val="000000"/>
                </a:solidFill>
                <a:latin typeface="Verdana" panose="020B0604030504040204" pitchFamily="34" charset="0"/>
              </a:rPr>
              <a:t>Es probable que un plan de cuentas sea tan grande y tan complejo como la propia empresa. Una corporación internacional con varias divisiones puede necesitar miles de cuentas, mientras que un pequeño minorista local puede necesitar tan solo un centenar de cuentas.</a:t>
            </a:r>
          </a:p>
        </p:txBody>
      </p:sp>
      <p:sp>
        <p:nvSpPr>
          <p:cNvPr id="5" name="Título 1"/>
          <p:cNvSpPr txBox="1">
            <a:spLocks/>
          </p:cNvSpPr>
          <p:nvPr/>
        </p:nvSpPr>
        <p:spPr>
          <a:xfrm>
            <a:off x="1203279" y="762001"/>
            <a:ext cx="9810604" cy="1216024"/>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110000"/>
              </a:lnSpc>
              <a:spcBef>
                <a:spcPct val="0"/>
              </a:spcBef>
              <a:buNone/>
              <a:defRPr sz="2800" kern="1200" cap="all" spc="600" baseline="0">
                <a:solidFill>
                  <a:schemeClr val="tx1">
                    <a:lumMod val="85000"/>
                    <a:lumOff val="15000"/>
                  </a:schemeClr>
                </a:solidFill>
                <a:latin typeface="+mj-lt"/>
                <a:ea typeface="Batang" panose="02030600000101010101" pitchFamily="18" charset="-127"/>
                <a:cs typeface="+mj-cs"/>
              </a:defRPr>
            </a:lvl1pPr>
          </a:lstStyle>
          <a:p>
            <a:r>
              <a:rPr lang="es-419" b="1"/>
              <a:t>Cuentas del estado de ganancias y pérdidas</a:t>
            </a:r>
            <a:br>
              <a:rPr lang="es-419"/>
            </a:br>
            <a:endParaRPr lang="es-419" dirty="0"/>
          </a:p>
        </p:txBody>
      </p:sp>
    </p:spTree>
    <p:extLst>
      <p:ext uri="{BB962C8B-B14F-4D97-AF65-F5344CB8AC3E}">
        <p14:creationId xmlns:p14="http://schemas.microsoft.com/office/powerpoint/2010/main" val="21128449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419" b="1" dirty="0"/>
              <a:t>Gastos por departamento</a:t>
            </a:r>
            <a:br>
              <a:rPr lang="es-419" dirty="0"/>
            </a:br>
            <a:endParaRPr lang="es-419" dirty="0"/>
          </a:p>
        </p:txBody>
      </p:sp>
      <p:sp>
        <p:nvSpPr>
          <p:cNvPr id="4" name="Rectángulo 3"/>
          <p:cNvSpPr/>
          <p:nvPr/>
        </p:nvSpPr>
        <p:spPr>
          <a:xfrm>
            <a:off x="1050879" y="2136339"/>
            <a:ext cx="8572092" cy="2862322"/>
          </a:xfrm>
          <a:prstGeom prst="rect">
            <a:avLst/>
          </a:prstGeom>
        </p:spPr>
        <p:txBody>
          <a:bodyPr wrap="square">
            <a:spAutoFit/>
          </a:bodyPr>
          <a:lstStyle/>
          <a:p>
            <a:pPr algn="just"/>
            <a:r>
              <a:rPr lang="es-419" dirty="0">
                <a:solidFill>
                  <a:srgbClr val="000000"/>
                </a:solidFill>
                <a:latin typeface="Verdana" panose="020B0604030504040204" pitchFamily="34" charset="0"/>
              </a:rPr>
              <a:t>El organigrama de una compañía puede servir como esquema para el plan de cuentas contable.</a:t>
            </a:r>
          </a:p>
          <a:p>
            <a:pPr algn="just"/>
            <a:endParaRPr lang="es-419" dirty="0">
              <a:solidFill>
                <a:srgbClr val="000000"/>
              </a:solidFill>
              <a:latin typeface="Verdana" panose="020B0604030504040204" pitchFamily="34" charset="0"/>
            </a:endParaRPr>
          </a:p>
          <a:p>
            <a:pPr algn="just"/>
            <a:r>
              <a:rPr lang="es-419" dirty="0">
                <a:solidFill>
                  <a:srgbClr val="000000"/>
                </a:solidFill>
                <a:latin typeface="Verdana" panose="020B0604030504040204" pitchFamily="34" charset="0"/>
              </a:rPr>
              <a:t>Por ejemplo:</a:t>
            </a:r>
          </a:p>
          <a:p>
            <a:pPr algn="just"/>
            <a:endParaRPr lang="es-419" dirty="0">
              <a:solidFill>
                <a:srgbClr val="000000"/>
              </a:solidFill>
              <a:latin typeface="Verdana" panose="020B0604030504040204" pitchFamily="34" charset="0"/>
            </a:endParaRPr>
          </a:p>
          <a:p>
            <a:pPr algn="just"/>
            <a:r>
              <a:rPr lang="es-419" dirty="0">
                <a:solidFill>
                  <a:srgbClr val="000000"/>
                </a:solidFill>
                <a:latin typeface="Verdana" panose="020B0604030504040204" pitchFamily="34" charset="0"/>
              </a:rPr>
              <a:t>Si una empresa divide su negocio en diez departamentos (producción, mercadeo, recursos humanos, etc.), probablemente a cada departamento se le contabilicen sus propios gastos (salarios, suministros, teléfono, etc.). Cada departamento tendrá su propia cuenta de gastos telefónicos, de gastos por sueldos, etc.</a:t>
            </a:r>
          </a:p>
        </p:txBody>
      </p:sp>
      <p:pic>
        <p:nvPicPr>
          <p:cNvPr id="5" name="Imagen 4" descr="Interfaz de usuario gráfica&#10;&#10;Descripción generada automáticamente">
            <a:extLst>
              <a:ext uri="{FF2B5EF4-FFF2-40B4-BE49-F238E27FC236}">
                <a16:creationId xmlns:a16="http://schemas.microsoft.com/office/drawing/2014/main" id="{F20BD4F2-0B99-41B7-99B1-CB1DC9B6C5AC}"/>
              </a:ext>
            </a:extLst>
          </p:cNvPr>
          <p:cNvPicPr>
            <a:picLocks noChangeAspect="1"/>
          </p:cNvPicPr>
          <p:nvPr/>
        </p:nvPicPr>
        <p:blipFill rotWithShape="1">
          <a:blip r:embed="rId2">
            <a:extLst>
              <a:ext uri="{28A0092B-C50C-407E-A947-70E740481C1C}">
                <a14:useLocalDpi xmlns:a14="http://schemas.microsoft.com/office/drawing/2010/main" val="0"/>
              </a:ext>
            </a:extLst>
          </a:blip>
          <a:srcRect l="303"/>
          <a:stretch/>
        </p:blipFill>
        <p:spPr>
          <a:xfrm>
            <a:off x="9471658" y="4165600"/>
            <a:ext cx="2720342" cy="2692400"/>
          </a:xfrm>
          <a:custGeom>
            <a:avLst/>
            <a:gdLst/>
            <a:ahLst/>
            <a:cxnLst/>
            <a:rect l="l" t="t" r="r" b="b"/>
            <a:pathLst>
              <a:path w="6940161" h="6857999">
                <a:moveTo>
                  <a:pt x="857190" y="0"/>
                </a:moveTo>
                <a:lnTo>
                  <a:pt x="6940161" y="0"/>
                </a:lnTo>
                <a:lnTo>
                  <a:pt x="6940161" y="6857999"/>
                </a:lnTo>
                <a:lnTo>
                  <a:pt x="496459" y="6857999"/>
                </a:lnTo>
                <a:lnTo>
                  <a:pt x="486507" y="6839466"/>
                </a:lnTo>
                <a:cubicBezTo>
                  <a:pt x="477389" y="6820641"/>
                  <a:pt x="471173" y="6801859"/>
                  <a:pt x="480078" y="6795812"/>
                </a:cubicBezTo>
                <a:cubicBezTo>
                  <a:pt x="475408" y="6761382"/>
                  <a:pt x="493736" y="6723009"/>
                  <a:pt x="482330" y="6676796"/>
                </a:cubicBezTo>
                <a:cubicBezTo>
                  <a:pt x="479519" y="6617030"/>
                  <a:pt x="476161" y="6634511"/>
                  <a:pt x="469648" y="6539722"/>
                </a:cubicBezTo>
                <a:cubicBezTo>
                  <a:pt x="459969" y="6498384"/>
                  <a:pt x="496382" y="6456575"/>
                  <a:pt x="477855" y="6433501"/>
                </a:cubicBezTo>
                <a:cubicBezTo>
                  <a:pt x="464018" y="6378655"/>
                  <a:pt x="442310" y="6325849"/>
                  <a:pt x="414008" y="6271586"/>
                </a:cubicBezTo>
                <a:cubicBezTo>
                  <a:pt x="378091" y="6226697"/>
                  <a:pt x="377466" y="6140798"/>
                  <a:pt x="299660" y="6080454"/>
                </a:cubicBezTo>
                <a:cubicBezTo>
                  <a:pt x="268606" y="6014324"/>
                  <a:pt x="244498" y="5964143"/>
                  <a:pt x="221239" y="5913249"/>
                </a:cubicBezTo>
                <a:cubicBezTo>
                  <a:pt x="210139" y="5897439"/>
                  <a:pt x="175369" y="5809427"/>
                  <a:pt x="160103" y="5775094"/>
                </a:cubicBezTo>
                <a:cubicBezTo>
                  <a:pt x="87298" y="5686529"/>
                  <a:pt x="103897" y="5672717"/>
                  <a:pt x="87873" y="5573809"/>
                </a:cubicBezTo>
                <a:cubicBezTo>
                  <a:pt x="76224" y="5541231"/>
                  <a:pt x="76748" y="5525076"/>
                  <a:pt x="57933" y="5490695"/>
                </a:cubicBezTo>
                <a:lnTo>
                  <a:pt x="30889" y="5398377"/>
                </a:lnTo>
                <a:lnTo>
                  <a:pt x="34140" y="5390971"/>
                </a:lnTo>
                <a:lnTo>
                  <a:pt x="35928" y="5390229"/>
                </a:lnTo>
                <a:lnTo>
                  <a:pt x="16968" y="5309266"/>
                </a:lnTo>
                <a:cubicBezTo>
                  <a:pt x="13970" y="5303642"/>
                  <a:pt x="-917" y="5289094"/>
                  <a:pt x="2490" y="5276920"/>
                </a:cubicBezTo>
                <a:lnTo>
                  <a:pt x="24907" y="5208159"/>
                </a:lnTo>
                <a:lnTo>
                  <a:pt x="31839" y="5162682"/>
                </a:lnTo>
                <a:cubicBezTo>
                  <a:pt x="28501" y="5155528"/>
                  <a:pt x="24609" y="5048935"/>
                  <a:pt x="18796" y="5043371"/>
                </a:cubicBezTo>
                <a:cubicBezTo>
                  <a:pt x="54584" y="4976689"/>
                  <a:pt x="5001" y="4985095"/>
                  <a:pt x="14358" y="4908985"/>
                </a:cubicBezTo>
                <a:cubicBezTo>
                  <a:pt x="17201" y="4816358"/>
                  <a:pt x="5675" y="4749418"/>
                  <a:pt x="4769" y="4643799"/>
                </a:cubicBezTo>
                <a:cubicBezTo>
                  <a:pt x="4111" y="4581455"/>
                  <a:pt x="-7137" y="4509050"/>
                  <a:pt x="7402" y="4395547"/>
                </a:cubicBezTo>
                <a:cubicBezTo>
                  <a:pt x="11591" y="4330720"/>
                  <a:pt x="28535" y="4313913"/>
                  <a:pt x="23462" y="4274064"/>
                </a:cubicBezTo>
                <a:cubicBezTo>
                  <a:pt x="22995" y="4245538"/>
                  <a:pt x="22530" y="4217012"/>
                  <a:pt x="22063" y="4188486"/>
                </a:cubicBezTo>
                <a:lnTo>
                  <a:pt x="24672" y="4170100"/>
                </a:lnTo>
                <a:lnTo>
                  <a:pt x="34973" y="4166123"/>
                </a:lnTo>
                <a:lnTo>
                  <a:pt x="26424" y="4120096"/>
                </a:lnTo>
                <a:cubicBezTo>
                  <a:pt x="28986" y="4109871"/>
                  <a:pt x="49338" y="4079429"/>
                  <a:pt x="47886" y="4066698"/>
                </a:cubicBezTo>
                <a:cubicBezTo>
                  <a:pt x="26522" y="4022850"/>
                  <a:pt x="34453" y="4030338"/>
                  <a:pt x="47327" y="3969172"/>
                </a:cubicBezTo>
                <a:cubicBezTo>
                  <a:pt x="40297" y="3948973"/>
                  <a:pt x="40044" y="3857354"/>
                  <a:pt x="53093" y="3844350"/>
                </a:cubicBezTo>
                <a:cubicBezTo>
                  <a:pt x="55739" y="3830819"/>
                  <a:pt x="50778" y="3815585"/>
                  <a:pt x="64866" y="3808459"/>
                </a:cubicBezTo>
                <a:cubicBezTo>
                  <a:pt x="81775" y="3797121"/>
                  <a:pt x="54599" y="3752382"/>
                  <a:pt x="74864" y="3757643"/>
                </a:cubicBezTo>
                <a:cubicBezTo>
                  <a:pt x="56224" y="3725828"/>
                  <a:pt x="74270" y="3660981"/>
                  <a:pt x="82640" y="3632606"/>
                </a:cubicBezTo>
                <a:cubicBezTo>
                  <a:pt x="85981" y="3582255"/>
                  <a:pt x="88778" y="3571708"/>
                  <a:pt x="89222" y="3534990"/>
                </a:cubicBezTo>
                <a:cubicBezTo>
                  <a:pt x="92019" y="3533125"/>
                  <a:pt x="80706" y="3481126"/>
                  <a:pt x="79835" y="3454133"/>
                </a:cubicBezTo>
                <a:cubicBezTo>
                  <a:pt x="78963" y="3427139"/>
                  <a:pt x="96173" y="3390611"/>
                  <a:pt x="83991" y="3373027"/>
                </a:cubicBezTo>
                <a:cubicBezTo>
                  <a:pt x="80767" y="3298527"/>
                  <a:pt x="69808" y="3290617"/>
                  <a:pt x="62958" y="3222737"/>
                </a:cubicBezTo>
                <a:cubicBezTo>
                  <a:pt x="59618" y="3146284"/>
                  <a:pt x="39695" y="3184007"/>
                  <a:pt x="49209" y="3118188"/>
                </a:cubicBezTo>
                <a:cubicBezTo>
                  <a:pt x="65221" y="3109217"/>
                  <a:pt x="85573" y="3024732"/>
                  <a:pt x="78480" y="3003808"/>
                </a:cubicBezTo>
                <a:cubicBezTo>
                  <a:pt x="78037" y="2966753"/>
                  <a:pt x="77812" y="2989870"/>
                  <a:pt x="77566" y="2944921"/>
                </a:cubicBezTo>
                <a:lnTo>
                  <a:pt x="94406" y="2877744"/>
                </a:lnTo>
                <a:cubicBezTo>
                  <a:pt x="87936" y="2880724"/>
                  <a:pt x="108480" y="2822146"/>
                  <a:pt x="108051" y="2807161"/>
                </a:cubicBezTo>
                <a:cubicBezTo>
                  <a:pt x="110507" y="2775643"/>
                  <a:pt x="80880" y="2769288"/>
                  <a:pt x="107377" y="2752347"/>
                </a:cubicBezTo>
                <a:lnTo>
                  <a:pt x="114975" y="2748299"/>
                </a:lnTo>
                <a:cubicBezTo>
                  <a:pt x="115205" y="2745962"/>
                  <a:pt x="115434" y="2743625"/>
                  <a:pt x="115663" y="2741288"/>
                </a:cubicBezTo>
                <a:cubicBezTo>
                  <a:pt x="115098" y="2737657"/>
                  <a:pt x="112995" y="2735847"/>
                  <a:pt x="107929" y="2737160"/>
                </a:cubicBezTo>
                <a:cubicBezTo>
                  <a:pt x="126569" y="2705347"/>
                  <a:pt x="119693" y="2699356"/>
                  <a:pt x="122707" y="2659631"/>
                </a:cubicBezTo>
                <a:cubicBezTo>
                  <a:pt x="135394" y="2612127"/>
                  <a:pt x="120483" y="2628594"/>
                  <a:pt x="145471" y="2573336"/>
                </a:cubicBezTo>
                <a:cubicBezTo>
                  <a:pt x="156086" y="2559732"/>
                  <a:pt x="170382" y="2541339"/>
                  <a:pt x="170626" y="2528057"/>
                </a:cubicBezTo>
                <a:lnTo>
                  <a:pt x="202713" y="2489594"/>
                </a:lnTo>
                <a:cubicBezTo>
                  <a:pt x="203853" y="2487774"/>
                  <a:pt x="204248" y="2473350"/>
                  <a:pt x="203650" y="2468303"/>
                </a:cubicBezTo>
                <a:lnTo>
                  <a:pt x="223316" y="2460480"/>
                </a:lnTo>
                <a:lnTo>
                  <a:pt x="215120" y="2423535"/>
                </a:lnTo>
                <a:lnTo>
                  <a:pt x="223455" y="2404394"/>
                </a:lnTo>
                <a:cubicBezTo>
                  <a:pt x="243490" y="2392610"/>
                  <a:pt x="229596" y="2347474"/>
                  <a:pt x="238853" y="2324643"/>
                </a:cubicBezTo>
                <a:cubicBezTo>
                  <a:pt x="239504" y="2297698"/>
                  <a:pt x="266477" y="2284202"/>
                  <a:pt x="272463" y="2255535"/>
                </a:cubicBezTo>
                <a:cubicBezTo>
                  <a:pt x="290597" y="2249648"/>
                  <a:pt x="306594" y="2207828"/>
                  <a:pt x="294092" y="2184679"/>
                </a:cubicBezTo>
                <a:lnTo>
                  <a:pt x="323221" y="2093132"/>
                </a:lnTo>
                <a:cubicBezTo>
                  <a:pt x="348282" y="2084587"/>
                  <a:pt x="366071" y="1985868"/>
                  <a:pt x="377324" y="1950235"/>
                </a:cubicBezTo>
                <a:cubicBezTo>
                  <a:pt x="397581" y="1920183"/>
                  <a:pt x="445208" y="1898905"/>
                  <a:pt x="457649" y="1861568"/>
                </a:cubicBezTo>
                <a:cubicBezTo>
                  <a:pt x="464664" y="1810687"/>
                  <a:pt x="447457" y="1869507"/>
                  <a:pt x="451972" y="1809499"/>
                </a:cubicBezTo>
                <a:cubicBezTo>
                  <a:pt x="450982" y="1754297"/>
                  <a:pt x="465413" y="1767680"/>
                  <a:pt x="474550" y="1693716"/>
                </a:cubicBezTo>
                <a:cubicBezTo>
                  <a:pt x="473258" y="1654244"/>
                  <a:pt x="481626" y="1627007"/>
                  <a:pt x="481301" y="1605195"/>
                </a:cubicBezTo>
                <a:cubicBezTo>
                  <a:pt x="490491" y="1568952"/>
                  <a:pt x="493569" y="1564518"/>
                  <a:pt x="497837" y="1516217"/>
                </a:cubicBezTo>
                <a:cubicBezTo>
                  <a:pt x="503639" y="1488452"/>
                  <a:pt x="534082" y="1457870"/>
                  <a:pt x="513281" y="1429841"/>
                </a:cubicBezTo>
                <a:cubicBezTo>
                  <a:pt x="527326" y="1412325"/>
                  <a:pt x="570430" y="1413592"/>
                  <a:pt x="550104" y="1380081"/>
                </a:cubicBezTo>
                <a:cubicBezTo>
                  <a:pt x="575583" y="1394128"/>
                  <a:pt x="551452" y="1335176"/>
                  <a:pt x="574526" y="1334891"/>
                </a:cubicBezTo>
                <a:cubicBezTo>
                  <a:pt x="593486" y="1336427"/>
                  <a:pt x="633157" y="1194568"/>
                  <a:pt x="638123" y="1185551"/>
                </a:cubicBezTo>
                <a:cubicBezTo>
                  <a:pt x="647468" y="1149210"/>
                  <a:pt x="657504" y="1148087"/>
                  <a:pt x="664747" y="1111168"/>
                </a:cubicBezTo>
                <a:cubicBezTo>
                  <a:pt x="679107" y="1057226"/>
                  <a:pt x="652121" y="1022543"/>
                  <a:pt x="664913" y="993353"/>
                </a:cubicBezTo>
                <a:cubicBezTo>
                  <a:pt x="684189" y="960214"/>
                  <a:pt x="707497" y="867450"/>
                  <a:pt x="721256" y="813953"/>
                </a:cubicBezTo>
                <a:cubicBezTo>
                  <a:pt x="734607" y="746430"/>
                  <a:pt x="738988" y="666470"/>
                  <a:pt x="745023" y="588218"/>
                </a:cubicBezTo>
                <a:cubicBezTo>
                  <a:pt x="735393" y="475380"/>
                  <a:pt x="719076" y="536119"/>
                  <a:pt x="725253" y="376479"/>
                </a:cubicBezTo>
                <a:lnTo>
                  <a:pt x="735457" y="280992"/>
                </a:lnTo>
                <a:cubicBezTo>
                  <a:pt x="735270" y="276227"/>
                  <a:pt x="742007" y="223140"/>
                  <a:pt x="741820" y="218374"/>
                </a:cubicBezTo>
                <a:lnTo>
                  <a:pt x="735299" y="188178"/>
                </a:lnTo>
                <a:lnTo>
                  <a:pt x="764938" y="152404"/>
                </a:lnTo>
                <a:cubicBezTo>
                  <a:pt x="776066" y="136342"/>
                  <a:pt x="783668" y="122048"/>
                  <a:pt x="802071" y="91810"/>
                </a:cubicBezTo>
                <a:lnTo>
                  <a:pt x="849585" y="3016"/>
                </a:lnTo>
                <a:close/>
              </a:path>
            </a:pathLst>
          </a:custGeom>
        </p:spPr>
      </p:pic>
    </p:spTree>
    <p:extLst>
      <p:ext uri="{BB962C8B-B14F-4D97-AF65-F5344CB8AC3E}">
        <p14:creationId xmlns:p14="http://schemas.microsoft.com/office/powerpoint/2010/main" val="2087964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EB2E8C4-C3E7-4048-A43D-9859510CFA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12490710" y="6342652"/>
              <a:ext cx="360" cy="360"/>
            </p14:xfrm>
          </p:contentPart>
        </mc:Choice>
        <mc:Fallback xmlns="">
          <p:pic>
            <p:nvPicPr>
              <p:cNvPr id="10" name="Ink 9">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5"/>
              <a:stretch>
                <a:fillRect/>
              </a:stretch>
            </p:blipFill>
            <p:spPr>
              <a:xfrm>
                <a:off x="12481710" y="6333652"/>
                <a:ext cx="18000" cy="18000"/>
              </a:xfrm>
              <a:prstGeom prst="rect">
                <a:avLst/>
              </a:prstGeom>
            </p:spPr>
          </p:pic>
        </mc:Fallback>
      </mc:AlternateContent>
      <p:sp useBgFill="1">
        <p:nvSpPr>
          <p:cNvPr id="12" name="Rectangle 11">
            <a:extLst>
              <a:ext uri="{FF2B5EF4-FFF2-40B4-BE49-F238E27FC236}">
                <a16:creationId xmlns:a16="http://schemas.microsoft.com/office/drawing/2014/main" id="{0262E669-7774-4EAE-BBCE-F9FFE664D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D0838CA9-6736-4868-BAC7-C020254B5B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7463" y="1144989"/>
            <a:ext cx="9677074" cy="4048564"/>
          </a:xfrm>
          <a:custGeom>
            <a:avLst/>
            <a:gdLst>
              <a:gd name="connsiteX0" fmla="*/ 0 w 8037833"/>
              <a:gd name="connsiteY0" fmla="*/ 0 h 3771414"/>
              <a:gd name="connsiteX1" fmla="*/ 8037833 w 8037833"/>
              <a:gd name="connsiteY1" fmla="*/ 702854 h 3771414"/>
              <a:gd name="connsiteX2" fmla="*/ 8037833 w 8037833"/>
              <a:gd name="connsiteY2" fmla="*/ 3110335 h 3771414"/>
              <a:gd name="connsiteX3" fmla="*/ 8034343 w 8037833"/>
              <a:gd name="connsiteY3" fmla="*/ 3109810 h 3771414"/>
              <a:gd name="connsiteX4" fmla="*/ 7877229 w 8037833"/>
              <a:gd name="connsiteY4" fmla="*/ 3131056 h 3771414"/>
              <a:gd name="connsiteX5" fmla="*/ 7807644 w 8037833"/>
              <a:gd name="connsiteY5" fmla="*/ 3086007 h 3771414"/>
              <a:gd name="connsiteX6" fmla="*/ 7607062 w 8037833"/>
              <a:gd name="connsiteY6" fmla="*/ 3074909 h 3771414"/>
              <a:gd name="connsiteX7" fmla="*/ 7351256 w 8037833"/>
              <a:gd name="connsiteY7" fmla="*/ 3263533 h 3771414"/>
              <a:gd name="connsiteX8" fmla="*/ 7241630 w 8037833"/>
              <a:gd name="connsiteY8" fmla="*/ 3245856 h 3771414"/>
              <a:gd name="connsiteX9" fmla="*/ 7197338 w 8037833"/>
              <a:gd name="connsiteY9" fmla="*/ 3211988 h 3771414"/>
              <a:gd name="connsiteX10" fmla="*/ 7180777 w 8037833"/>
              <a:gd name="connsiteY10" fmla="*/ 3210063 h 3771414"/>
              <a:gd name="connsiteX11" fmla="*/ 7146896 w 8037833"/>
              <a:gd name="connsiteY11" fmla="*/ 3244212 h 3771414"/>
              <a:gd name="connsiteX12" fmla="*/ 7101771 w 8037833"/>
              <a:gd name="connsiteY12" fmla="*/ 3244252 h 3771414"/>
              <a:gd name="connsiteX13" fmla="*/ 7047844 w 8037833"/>
              <a:gd name="connsiteY13" fmla="*/ 3291028 h 3771414"/>
              <a:gd name="connsiteX14" fmla="*/ 6869803 w 8037833"/>
              <a:gd name="connsiteY14" fmla="*/ 3307526 h 3771414"/>
              <a:gd name="connsiteX15" fmla="*/ 6819463 w 8037833"/>
              <a:gd name="connsiteY15" fmla="*/ 3355861 h 3771414"/>
              <a:gd name="connsiteX16" fmla="*/ 6797198 w 8037833"/>
              <a:gd name="connsiteY16" fmla="*/ 3365493 h 3771414"/>
              <a:gd name="connsiteX17" fmla="*/ 6760989 w 8037833"/>
              <a:gd name="connsiteY17" fmla="*/ 3411424 h 3771414"/>
              <a:gd name="connsiteX18" fmla="*/ 6633643 w 8037833"/>
              <a:gd name="connsiteY18" fmla="*/ 3335413 h 3771414"/>
              <a:gd name="connsiteX19" fmla="*/ 6462092 w 8037833"/>
              <a:gd name="connsiteY19" fmla="*/ 3360766 h 3771414"/>
              <a:gd name="connsiteX20" fmla="*/ 6303479 w 8037833"/>
              <a:gd name="connsiteY20" fmla="*/ 3307079 h 3771414"/>
              <a:gd name="connsiteX21" fmla="*/ 6210639 w 8037833"/>
              <a:gd name="connsiteY21" fmla="*/ 3322783 h 3771414"/>
              <a:gd name="connsiteX22" fmla="*/ 6184923 w 8037833"/>
              <a:gd name="connsiteY22" fmla="*/ 3365368 h 3771414"/>
              <a:gd name="connsiteX23" fmla="*/ 5949057 w 8037833"/>
              <a:gd name="connsiteY23" fmla="*/ 3366889 h 3771414"/>
              <a:gd name="connsiteX24" fmla="*/ 5891274 w 8037833"/>
              <a:gd name="connsiteY24" fmla="*/ 3384918 h 3771414"/>
              <a:gd name="connsiteX25" fmla="*/ 5835383 w 8037833"/>
              <a:gd name="connsiteY25" fmla="*/ 3364766 h 3771414"/>
              <a:gd name="connsiteX26" fmla="*/ 5746050 w 8037833"/>
              <a:gd name="connsiteY26" fmla="*/ 3413379 h 3771414"/>
              <a:gd name="connsiteX27" fmla="*/ 5613670 w 8037833"/>
              <a:gd name="connsiteY27" fmla="*/ 3415908 h 3771414"/>
              <a:gd name="connsiteX28" fmla="*/ 5535334 w 8037833"/>
              <a:gd name="connsiteY28" fmla="*/ 3424281 h 3771414"/>
              <a:gd name="connsiteX29" fmla="*/ 5506940 w 8037833"/>
              <a:gd name="connsiteY29" fmla="*/ 3438236 h 3771414"/>
              <a:gd name="connsiteX30" fmla="*/ 5466372 w 8037833"/>
              <a:gd name="connsiteY30" fmla="*/ 3450482 h 3771414"/>
              <a:gd name="connsiteX31" fmla="*/ 5395833 w 8037833"/>
              <a:gd name="connsiteY31" fmla="*/ 3480431 h 3771414"/>
              <a:gd name="connsiteX32" fmla="*/ 5299224 w 8037833"/>
              <a:gd name="connsiteY32" fmla="*/ 3506167 h 3771414"/>
              <a:gd name="connsiteX33" fmla="*/ 5223043 w 8037833"/>
              <a:gd name="connsiteY33" fmla="*/ 3478901 h 3771414"/>
              <a:gd name="connsiteX34" fmla="*/ 5217733 w 8037833"/>
              <a:gd name="connsiteY34" fmla="*/ 3487700 h 3771414"/>
              <a:gd name="connsiteX35" fmla="*/ 5167992 w 8037833"/>
              <a:gd name="connsiteY35" fmla="*/ 3491322 h 3771414"/>
              <a:gd name="connsiteX36" fmla="*/ 4987020 w 8037833"/>
              <a:gd name="connsiteY36" fmla="*/ 3448500 h 3771414"/>
              <a:gd name="connsiteX37" fmla="*/ 4890003 w 8037833"/>
              <a:gd name="connsiteY37" fmla="*/ 3457111 h 3771414"/>
              <a:gd name="connsiteX38" fmla="*/ 4856654 w 8037833"/>
              <a:gd name="connsiteY38" fmla="*/ 3469117 h 3771414"/>
              <a:gd name="connsiteX39" fmla="*/ 4800711 w 8037833"/>
              <a:gd name="connsiteY39" fmla="*/ 3488678 h 3771414"/>
              <a:gd name="connsiteX40" fmla="*/ 4761569 w 8037833"/>
              <a:gd name="connsiteY40" fmla="*/ 3525340 h 3771414"/>
              <a:gd name="connsiteX41" fmla="*/ 4713734 w 8037833"/>
              <a:gd name="connsiteY41" fmla="*/ 3532961 h 3771414"/>
              <a:gd name="connsiteX42" fmla="*/ 4699169 w 8037833"/>
              <a:gd name="connsiteY42" fmla="*/ 3506225 h 3771414"/>
              <a:gd name="connsiteX43" fmla="*/ 4649120 w 8037833"/>
              <a:gd name="connsiteY43" fmla="*/ 3523629 h 3771414"/>
              <a:gd name="connsiteX44" fmla="*/ 4573578 w 8037833"/>
              <a:gd name="connsiteY44" fmla="*/ 3553160 h 3771414"/>
              <a:gd name="connsiteX45" fmla="*/ 4529117 w 8037833"/>
              <a:gd name="connsiteY45" fmla="*/ 3562829 h 3771414"/>
              <a:gd name="connsiteX46" fmla="*/ 4408641 w 8037833"/>
              <a:gd name="connsiteY46" fmla="*/ 3597237 h 3771414"/>
              <a:gd name="connsiteX47" fmla="*/ 4288710 w 8037833"/>
              <a:gd name="connsiteY47" fmla="*/ 3637793 h 3771414"/>
              <a:gd name="connsiteX48" fmla="*/ 4234393 w 8037833"/>
              <a:gd name="connsiteY48" fmla="*/ 3691813 h 3771414"/>
              <a:gd name="connsiteX49" fmla="*/ 4227541 w 8037833"/>
              <a:gd name="connsiteY49" fmla="*/ 3694215 h 3771414"/>
              <a:gd name="connsiteX50" fmla="*/ 4208725 w 8037833"/>
              <a:gd name="connsiteY50" fmla="*/ 3692078 h 3771414"/>
              <a:gd name="connsiteX51" fmla="*/ 4201632 w 8037833"/>
              <a:gd name="connsiteY51" fmla="*/ 3689839 h 3771414"/>
              <a:gd name="connsiteX52" fmla="*/ 4191289 w 8037833"/>
              <a:gd name="connsiteY52" fmla="*/ 3689617 h 3771414"/>
              <a:gd name="connsiteX53" fmla="*/ 4191039 w 8037833"/>
              <a:gd name="connsiteY53" fmla="*/ 3690068 h 3771414"/>
              <a:gd name="connsiteX54" fmla="*/ 4181340 w 8037833"/>
              <a:gd name="connsiteY54" fmla="*/ 3688966 h 3771414"/>
              <a:gd name="connsiteX55" fmla="*/ 4133816 w 8037833"/>
              <a:gd name="connsiteY55" fmla="*/ 3677802 h 3771414"/>
              <a:gd name="connsiteX56" fmla="*/ 4071732 w 8037833"/>
              <a:gd name="connsiteY56" fmla="*/ 3719750 h 3771414"/>
              <a:gd name="connsiteX57" fmla="*/ 4045924 w 8037833"/>
              <a:gd name="connsiteY57" fmla="*/ 3726641 h 3771414"/>
              <a:gd name="connsiteX58" fmla="*/ 4032171 w 8037833"/>
              <a:gd name="connsiteY58" fmla="*/ 3732760 h 3771414"/>
              <a:gd name="connsiteX59" fmla="*/ 4031335 w 8037833"/>
              <a:gd name="connsiteY59" fmla="*/ 3734716 h 3771414"/>
              <a:gd name="connsiteX60" fmla="*/ 3985774 w 8037833"/>
              <a:gd name="connsiteY60" fmla="*/ 3723784 h 3771414"/>
              <a:gd name="connsiteX61" fmla="*/ 3979769 w 8037833"/>
              <a:gd name="connsiteY61" fmla="*/ 3726006 h 3771414"/>
              <a:gd name="connsiteX62" fmla="*/ 3950014 w 8037833"/>
              <a:gd name="connsiteY62" fmla="*/ 3714179 h 3771414"/>
              <a:gd name="connsiteX63" fmla="*/ 3934671 w 8037833"/>
              <a:gd name="connsiteY63" fmla="*/ 3710576 h 3771414"/>
              <a:gd name="connsiteX64" fmla="*/ 3930274 w 8037833"/>
              <a:gd name="connsiteY64" fmla="*/ 3704385 h 3771414"/>
              <a:gd name="connsiteX65" fmla="*/ 3907660 w 8037833"/>
              <a:gd name="connsiteY65" fmla="*/ 3701693 h 3771414"/>
              <a:gd name="connsiteX66" fmla="*/ 3905087 w 8037833"/>
              <a:gd name="connsiteY66" fmla="*/ 3703335 h 3771414"/>
              <a:gd name="connsiteX67" fmla="*/ 3886347 w 8037833"/>
              <a:gd name="connsiteY67" fmla="*/ 3693857 h 3771414"/>
              <a:gd name="connsiteX68" fmla="*/ 3870533 w 8037833"/>
              <a:gd name="connsiteY68" fmla="*/ 3677142 h 3771414"/>
              <a:gd name="connsiteX69" fmla="*/ 3678563 w 8037833"/>
              <a:gd name="connsiteY69" fmla="*/ 3681723 h 3771414"/>
              <a:gd name="connsiteX70" fmla="*/ 3511920 w 8037833"/>
              <a:gd name="connsiteY70" fmla="*/ 3609378 h 3771414"/>
              <a:gd name="connsiteX71" fmla="*/ 3407752 w 8037833"/>
              <a:gd name="connsiteY71" fmla="*/ 3613827 h 3771414"/>
              <a:gd name="connsiteX72" fmla="*/ 3373519 w 8037833"/>
              <a:gd name="connsiteY72" fmla="*/ 3653022 h 3771414"/>
              <a:gd name="connsiteX73" fmla="*/ 3114267 w 8037833"/>
              <a:gd name="connsiteY73" fmla="*/ 3626220 h 3771414"/>
              <a:gd name="connsiteX74" fmla="*/ 3048270 w 8037833"/>
              <a:gd name="connsiteY74" fmla="*/ 3637186 h 3771414"/>
              <a:gd name="connsiteX75" fmla="*/ 2989722 w 8037833"/>
              <a:gd name="connsiteY75" fmla="*/ 3610467 h 3771414"/>
              <a:gd name="connsiteX76" fmla="*/ 2965734 w 8037833"/>
              <a:gd name="connsiteY76" fmla="*/ 3622913 h 3771414"/>
              <a:gd name="connsiteX77" fmla="*/ 2961603 w 8037833"/>
              <a:gd name="connsiteY77" fmla="*/ 3625458 h 3771414"/>
              <a:gd name="connsiteX78" fmla="*/ 2944959 w 8037833"/>
              <a:gd name="connsiteY78" fmla="*/ 3626960 h 3771414"/>
              <a:gd name="connsiteX79" fmla="*/ 2940402 w 8037833"/>
              <a:gd name="connsiteY79" fmla="*/ 3638237 h 3771414"/>
              <a:gd name="connsiteX80" fmla="*/ 2915449 w 8037833"/>
              <a:gd name="connsiteY80" fmla="*/ 3648276 h 3771414"/>
              <a:gd name="connsiteX81" fmla="*/ 2884777 w 8037833"/>
              <a:gd name="connsiteY81" fmla="*/ 3648012 h 3771414"/>
              <a:gd name="connsiteX82" fmla="*/ 2739034 w 8037833"/>
              <a:gd name="connsiteY82" fmla="*/ 3634633 h 3771414"/>
              <a:gd name="connsiteX83" fmla="*/ 2651827 w 8037833"/>
              <a:gd name="connsiteY83" fmla="*/ 3633543 h 3771414"/>
              <a:gd name="connsiteX84" fmla="*/ 2618680 w 8037833"/>
              <a:gd name="connsiteY84" fmla="*/ 3643992 h 3771414"/>
              <a:gd name="connsiteX85" fmla="*/ 2572404 w 8037833"/>
              <a:gd name="connsiteY85" fmla="*/ 3651280 h 3771414"/>
              <a:gd name="connsiteX86" fmla="*/ 2490721 w 8037833"/>
              <a:gd name="connsiteY86" fmla="*/ 3672550 h 3771414"/>
              <a:gd name="connsiteX87" fmla="*/ 2381001 w 8037833"/>
              <a:gd name="connsiteY87" fmla="*/ 3686506 h 3771414"/>
              <a:gd name="connsiteX88" fmla="*/ 2301172 w 8037833"/>
              <a:gd name="connsiteY88" fmla="*/ 3650290 h 3771414"/>
              <a:gd name="connsiteX89" fmla="*/ 2294102 w 8037833"/>
              <a:gd name="connsiteY89" fmla="*/ 3658388 h 3771414"/>
              <a:gd name="connsiteX90" fmla="*/ 2238966 w 8037833"/>
              <a:gd name="connsiteY90" fmla="*/ 3656014 h 3771414"/>
              <a:gd name="connsiteX91" fmla="*/ 2046240 w 8037833"/>
              <a:gd name="connsiteY91" fmla="*/ 3591772 h 3771414"/>
              <a:gd name="connsiteX92" fmla="*/ 1938480 w 8037833"/>
              <a:gd name="connsiteY92" fmla="*/ 3588676 h 3771414"/>
              <a:gd name="connsiteX93" fmla="*/ 1900166 w 8037833"/>
              <a:gd name="connsiteY93" fmla="*/ 3596595 h 3771414"/>
              <a:gd name="connsiteX94" fmla="*/ 1835976 w 8037833"/>
              <a:gd name="connsiteY94" fmla="*/ 3609302 h 3771414"/>
              <a:gd name="connsiteX95" fmla="*/ 1787830 w 8037833"/>
              <a:gd name="connsiteY95" fmla="*/ 3641005 h 3771414"/>
              <a:gd name="connsiteX96" fmla="*/ 1734224 w 8037833"/>
              <a:gd name="connsiteY96" fmla="*/ 3642830 h 3771414"/>
              <a:gd name="connsiteX97" fmla="*/ 1721989 w 8037833"/>
              <a:gd name="connsiteY97" fmla="*/ 3614535 h 3771414"/>
              <a:gd name="connsiteX98" fmla="*/ 1664576 w 8037833"/>
              <a:gd name="connsiteY98" fmla="*/ 3625809 h 3771414"/>
              <a:gd name="connsiteX99" fmla="*/ 1577459 w 8037833"/>
              <a:gd name="connsiteY99" fmla="*/ 3646061 h 3771414"/>
              <a:gd name="connsiteX100" fmla="*/ 1527269 w 8037833"/>
              <a:gd name="connsiteY100" fmla="*/ 3650325 h 3771414"/>
              <a:gd name="connsiteX101" fmla="*/ 1390118 w 8037833"/>
              <a:gd name="connsiteY101" fmla="*/ 3670026 h 3771414"/>
              <a:gd name="connsiteX102" fmla="*/ 1252698 w 8037833"/>
              <a:gd name="connsiteY102" fmla="*/ 3695899 h 3771414"/>
              <a:gd name="connsiteX103" fmla="*/ 1171039 w 8037833"/>
              <a:gd name="connsiteY103" fmla="*/ 3745879 h 3771414"/>
              <a:gd name="connsiteX104" fmla="*/ 1058106 w 8037833"/>
              <a:gd name="connsiteY104" fmla="*/ 3763403 h 3771414"/>
              <a:gd name="connsiteX105" fmla="*/ 1039167 w 8037833"/>
              <a:gd name="connsiteY105" fmla="*/ 3771414 h 3771414"/>
              <a:gd name="connsiteX106" fmla="*/ 1012958 w 8037833"/>
              <a:gd name="connsiteY106" fmla="*/ 3766443 h 3771414"/>
              <a:gd name="connsiteX107" fmla="*/ 907906 w 8037833"/>
              <a:gd name="connsiteY107" fmla="*/ 3744915 h 3771414"/>
              <a:gd name="connsiteX108" fmla="*/ 825226 w 8037833"/>
              <a:gd name="connsiteY108" fmla="*/ 3713606 h 3771414"/>
              <a:gd name="connsiteX109" fmla="*/ 722264 w 8037833"/>
              <a:gd name="connsiteY109" fmla="*/ 3734849 h 3771414"/>
              <a:gd name="connsiteX110" fmla="*/ 659460 w 8037833"/>
              <a:gd name="connsiteY110" fmla="*/ 3727666 h 3771414"/>
              <a:gd name="connsiteX111" fmla="*/ 556552 w 8037833"/>
              <a:gd name="connsiteY111" fmla="*/ 3685171 h 3771414"/>
              <a:gd name="connsiteX112" fmla="*/ 421042 w 8037833"/>
              <a:gd name="connsiteY112" fmla="*/ 3697149 h 3771414"/>
              <a:gd name="connsiteX113" fmla="*/ 393295 w 8037833"/>
              <a:gd name="connsiteY113" fmla="*/ 3740334 h 3771414"/>
              <a:gd name="connsiteX114" fmla="*/ 355918 w 8037833"/>
              <a:gd name="connsiteY114" fmla="*/ 3766409 h 3771414"/>
              <a:gd name="connsiteX115" fmla="*/ 339711 w 8037833"/>
              <a:gd name="connsiteY115" fmla="*/ 3705479 h 3771414"/>
              <a:gd name="connsiteX116" fmla="*/ 222239 w 8037833"/>
              <a:gd name="connsiteY116" fmla="*/ 3659572 h 3771414"/>
              <a:gd name="connsiteX117" fmla="*/ 163578 w 8037833"/>
              <a:gd name="connsiteY117" fmla="*/ 3643529 h 3771414"/>
              <a:gd name="connsiteX118" fmla="*/ 72220 w 8037833"/>
              <a:gd name="connsiteY118" fmla="*/ 3632509 h 3771414"/>
              <a:gd name="connsiteX119" fmla="*/ 44395 w 8037833"/>
              <a:gd name="connsiteY119" fmla="*/ 3626692 h 3771414"/>
              <a:gd name="connsiteX120" fmla="*/ 1962 w 8037833"/>
              <a:gd name="connsiteY120" fmla="*/ 3623185 h 3771414"/>
              <a:gd name="connsiteX121" fmla="*/ 0 w 8037833"/>
              <a:gd name="connsiteY121" fmla="*/ 3622498 h 3771414"/>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807644 w 8037833"/>
              <a:gd name="connsiteY5" fmla="*/ 3098770 h 3784177"/>
              <a:gd name="connsiteX6" fmla="*/ 7607062 w 8037833"/>
              <a:gd name="connsiteY6" fmla="*/ 308767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869803 w 8037833"/>
              <a:gd name="connsiteY14" fmla="*/ 3320289 h 3784177"/>
              <a:gd name="connsiteX15" fmla="*/ 6819463 w 8037833"/>
              <a:gd name="connsiteY15" fmla="*/ 3368624 h 3784177"/>
              <a:gd name="connsiteX16" fmla="*/ 6797198 w 8037833"/>
              <a:gd name="connsiteY16" fmla="*/ 3378256 h 3784177"/>
              <a:gd name="connsiteX17" fmla="*/ 6760989 w 8037833"/>
              <a:gd name="connsiteY17" fmla="*/ 3424187 h 3784177"/>
              <a:gd name="connsiteX18" fmla="*/ 6633643 w 8037833"/>
              <a:gd name="connsiteY18" fmla="*/ 3348176 h 3784177"/>
              <a:gd name="connsiteX19" fmla="*/ 6462092 w 8037833"/>
              <a:gd name="connsiteY19" fmla="*/ 3373529 h 3784177"/>
              <a:gd name="connsiteX20" fmla="*/ 6303479 w 8037833"/>
              <a:gd name="connsiteY20" fmla="*/ 3319842 h 3784177"/>
              <a:gd name="connsiteX21" fmla="*/ 6210639 w 8037833"/>
              <a:gd name="connsiteY21" fmla="*/ 3335546 h 3784177"/>
              <a:gd name="connsiteX22" fmla="*/ 6184923 w 8037833"/>
              <a:gd name="connsiteY22" fmla="*/ 3378131 h 3784177"/>
              <a:gd name="connsiteX23" fmla="*/ 5949057 w 8037833"/>
              <a:gd name="connsiteY23" fmla="*/ 3379652 h 3784177"/>
              <a:gd name="connsiteX24" fmla="*/ 5891274 w 8037833"/>
              <a:gd name="connsiteY24" fmla="*/ 3397681 h 3784177"/>
              <a:gd name="connsiteX25" fmla="*/ 5835383 w 8037833"/>
              <a:gd name="connsiteY25" fmla="*/ 3377529 h 3784177"/>
              <a:gd name="connsiteX26" fmla="*/ 5746050 w 8037833"/>
              <a:gd name="connsiteY26" fmla="*/ 3426142 h 3784177"/>
              <a:gd name="connsiteX27" fmla="*/ 5613670 w 8037833"/>
              <a:gd name="connsiteY27" fmla="*/ 3428671 h 3784177"/>
              <a:gd name="connsiteX28" fmla="*/ 5535334 w 8037833"/>
              <a:gd name="connsiteY28" fmla="*/ 3437044 h 3784177"/>
              <a:gd name="connsiteX29" fmla="*/ 5506940 w 8037833"/>
              <a:gd name="connsiteY29" fmla="*/ 3450999 h 3784177"/>
              <a:gd name="connsiteX30" fmla="*/ 5466372 w 8037833"/>
              <a:gd name="connsiteY30" fmla="*/ 3463245 h 3784177"/>
              <a:gd name="connsiteX31" fmla="*/ 5395833 w 8037833"/>
              <a:gd name="connsiteY31" fmla="*/ 3493194 h 3784177"/>
              <a:gd name="connsiteX32" fmla="*/ 5299224 w 8037833"/>
              <a:gd name="connsiteY32" fmla="*/ 3518930 h 3784177"/>
              <a:gd name="connsiteX33" fmla="*/ 5223043 w 8037833"/>
              <a:gd name="connsiteY33" fmla="*/ 3491664 h 3784177"/>
              <a:gd name="connsiteX34" fmla="*/ 5217733 w 8037833"/>
              <a:gd name="connsiteY34" fmla="*/ 3500463 h 3784177"/>
              <a:gd name="connsiteX35" fmla="*/ 5167992 w 8037833"/>
              <a:gd name="connsiteY35" fmla="*/ 3504085 h 3784177"/>
              <a:gd name="connsiteX36" fmla="*/ 4987020 w 8037833"/>
              <a:gd name="connsiteY36" fmla="*/ 3461263 h 3784177"/>
              <a:gd name="connsiteX37" fmla="*/ 4890003 w 8037833"/>
              <a:gd name="connsiteY37" fmla="*/ 3469874 h 3784177"/>
              <a:gd name="connsiteX38" fmla="*/ 4856654 w 8037833"/>
              <a:gd name="connsiteY38" fmla="*/ 3481880 h 3784177"/>
              <a:gd name="connsiteX39" fmla="*/ 4800711 w 8037833"/>
              <a:gd name="connsiteY39" fmla="*/ 3501441 h 3784177"/>
              <a:gd name="connsiteX40" fmla="*/ 4761569 w 8037833"/>
              <a:gd name="connsiteY40" fmla="*/ 3538103 h 3784177"/>
              <a:gd name="connsiteX41" fmla="*/ 4713734 w 8037833"/>
              <a:gd name="connsiteY41" fmla="*/ 3545724 h 3784177"/>
              <a:gd name="connsiteX42" fmla="*/ 4699169 w 8037833"/>
              <a:gd name="connsiteY42" fmla="*/ 3518988 h 3784177"/>
              <a:gd name="connsiteX43" fmla="*/ 4649120 w 8037833"/>
              <a:gd name="connsiteY43" fmla="*/ 3536392 h 3784177"/>
              <a:gd name="connsiteX44" fmla="*/ 4573578 w 8037833"/>
              <a:gd name="connsiteY44" fmla="*/ 3565923 h 3784177"/>
              <a:gd name="connsiteX45" fmla="*/ 4529117 w 8037833"/>
              <a:gd name="connsiteY45" fmla="*/ 3575592 h 3784177"/>
              <a:gd name="connsiteX46" fmla="*/ 4408641 w 8037833"/>
              <a:gd name="connsiteY46" fmla="*/ 3610000 h 3784177"/>
              <a:gd name="connsiteX47" fmla="*/ 4288710 w 8037833"/>
              <a:gd name="connsiteY47" fmla="*/ 3650556 h 3784177"/>
              <a:gd name="connsiteX48" fmla="*/ 4234393 w 8037833"/>
              <a:gd name="connsiteY48" fmla="*/ 3704576 h 3784177"/>
              <a:gd name="connsiteX49" fmla="*/ 4227541 w 8037833"/>
              <a:gd name="connsiteY49" fmla="*/ 3706978 h 3784177"/>
              <a:gd name="connsiteX50" fmla="*/ 4208725 w 8037833"/>
              <a:gd name="connsiteY50" fmla="*/ 3704841 h 3784177"/>
              <a:gd name="connsiteX51" fmla="*/ 4201632 w 8037833"/>
              <a:gd name="connsiteY51" fmla="*/ 3702602 h 3784177"/>
              <a:gd name="connsiteX52" fmla="*/ 4191289 w 8037833"/>
              <a:gd name="connsiteY52" fmla="*/ 3702380 h 3784177"/>
              <a:gd name="connsiteX53" fmla="*/ 4191039 w 8037833"/>
              <a:gd name="connsiteY53" fmla="*/ 3702831 h 3784177"/>
              <a:gd name="connsiteX54" fmla="*/ 4181340 w 8037833"/>
              <a:gd name="connsiteY54" fmla="*/ 3701729 h 3784177"/>
              <a:gd name="connsiteX55" fmla="*/ 4133816 w 8037833"/>
              <a:gd name="connsiteY55" fmla="*/ 3690565 h 3784177"/>
              <a:gd name="connsiteX56" fmla="*/ 4071732 w 8037833"/>
              <a:gd name="connsiteY56" fmla="*/ 3732513 h 3784177"/>
              <a:gd name="connsiteX57" fmla="*/ 4045924 w 8037833"/>
              <a:gd name="connsiteY57" fmla="*/ 3739404 h 3784177"/>
              <a:gd name="connsiteX58" fmla="*/ 4032171 w 8037833"/>
              <a:gd name="connsiteY58" fmla="*/ 3745523 h 3784177"/>
              <a:gd name="connsiteX59" fmla="*/ 4031335 w 8037833"/>
              <a:gd name="connsiteY59" fmla="*/ 3747479 h 3784177"/>
              <a:gd name="connsiteX60" fmla="*/ 3985774 w 8037833"/>
              <a:gd name="connsiteY60" fmla="*/ 3736547 h 3784177"/>
              <a:gd name="connsiteX61" fmla="*/ 3979769 w 8037833"/>
              <a:gd name="connsiteY61" fmla="*/ 3738769 h 3784177"/>
              <a:gd name="connsiteX62" fmla="*/ 3950014 w 8037833"/>
              <a:gd name="connsiteY62" fmla="*/ 3726942 h 3784177"/>
              <a:gd name="connsiteX63" fmla="*/ 3934671 w 8037833"/>
              <a:gd name="connsiteY63" fmla="*/ 3723339 h 3784177"/>
              <a:gd name="connsiteX64" fmla="*/ 3930274 w 8037833"/>
              <a:gd name="connsiteY64" fmla="*/ 3717148 h 3784177"/>
              <a:gd name="connsiteX65" fmla="*/ 3907660 w 8037833"/>
              <a:gd name="connsiteY65" fmla="*/ 3714456 h 3784177"/>
              <a:gd name="connsiteX66" fmla="*/ 3905087 w 8037833"/>
              <a:gd name="connsiteY66" fmla="*/ 3716098 h 3784177"/>
              <a:gd name="connsiteX67" fmla="*/ 3886347 w 8037833"/>
              <a:gd name="connsiteY67" fmla="*/ 3706620 h 3784177"/>
              <a:gd name="connsiteX68" fmla="*/ 3870533 w 8037833"/>
              <a:gd name="connsiteY68" fmla="*/ 3689905 h 3784177"/>
              <a:gd name="connsiteX69" fmla="*/ 3678563 w 8037833"/>
              <a:gd name="connsiteY69" fmla="*/ 3694486 h 3784177"/>
              <a:gd name="connsiteX70" fmla="*/ 3511920 w 8037833"/>
              <a:gd name="connsiteY70" fmla="*/ 3622141 h 3784177"/>
              <a:gd name="connsiteX71" fmla="*/ 3407752 w 8037833"/>
              <a:gd name="connsiteY71" fmla="*/ 3626590 h 3784177"/>
              <a:gd name="connsiteX72" fmla="*/ 3373519 w 8037833"/>
              <a:gd name="connsiteY72" fmla="*/ 3665785 h 3784177"/>
              <a:gd name="connsiteX73" fmla="*/ 3114267 w 8037833"/>
              <a:gd name="connsiteY73" fmla="*/ 3638983 h 3784177"/>
              <a:gd name="connsiteX74" fmla="*/ 3048270 w 8037833"/>
              <a:gd name="connsiteY74" fmla="*/ 3649949 h 3784177"/>
              <a:gd name="connsiteX75" fmla="*/ 2989722 w 8037833"/>
              <a:gd name="connsiteY75" fmla="*/ 3623230 h 3784177"/>
              <a:gd name="connsiteX76" fmla="*/ 2965734 w 8037833"/>
              <a:gd name="connsiteY76" fmla="*/ 3635676 h 3784177"/>
              <a:gd name="connsiteX77" fmla="*/ 2961603 w 8037833"/>
              <a:gd name="connsiteY77" fmla="*/ 3638221 h 3784177"/>
              <a:gd name="connsiteX78" fmla="*/ 2944959 w 8037833"/>
              <a:gd name="connsiteY78" fmla="*/ 3639723 h 3784177"/>
              <a:gd name="connsiteX79" fmla="*/ 2940402 w 8037833"/>
              <a:gd name="connsiteY79" fmla="*/ 3651000 h 3784177"/>
              <a:gd name="connsiteX80" fmla="*/ 2915449 w 8037833"/>
              <a:gd name="connsiteY80" fmla="*/ 3661039 h 3784177"/>
              <a:gd name="connsiteX81" fmla="*/ 2884777 w 8037833"/>
              <a:gd name="connsiteY81" fmla="*/ 3660775 h 3784177"/>
              <a:gd name="connsiteX82" fmla="*/ 2739034 w 8037833"/>
              <a:gd name="connsiteY82" fmla="*/ 3647396 h 3784177"/>
              <a:gd name="connsiteX83" fmla="*/ 2651827 w 8037833"/>
              <a:gd name="connsiteY83" fmla="*/ 3646306 h 3784177"/>
              <a:gd name="connsiteX84" fmla="*/ 2618680 w 8037833"/>
              <a:gd name="connsiteY84" fmla="*/ 3656755 h 3784177"/>
              <a:gd name="connsiteX85" fmla="*/ 2572404 w 8037833"/>
              <a:gd name="connsiteY85" fmla="*/ 3664043 h 3784177"/>
              <a:gd name="connsiteX86" fmla="*/ 2490721 w 8037833"/>
              <a:gd name="connsiteY86" fmla="*/ 3685313 h 3784177"/>
              <a:gd name="connsiteX87" fmla="*/ 2381001 w 8037833"/>
              <a:gd name="connsiteY87" fmla="*/ 3699269 h 3784177"/>
              <a:gd name="connsiteX88" fmla="*/ 2301172 w 8037833"/>
              <a:gd name="connsiteY88" fmla="*/ 3663053 h 3784177"/>
              <a:gd name="connsiteX89" fmla="*/ 2294102 w 8037833"/>
              <a:gd name="connsiteY89" fmla="*/ 3671151 h 3784177"/>
              <a:gd name="connsiteX90" fmla="*/ 2238966 w 8037833"/>
              <a:gd name="connsiteY90" fmla="*/ 3668777 h 3784177"/>
              <a:gd name="connsiteX91" fmla="*/ 2046240 w 8037833"/>
              <a:gd name="connsiteY91" fmla="*/ 3604535 h 3784177"/>
              <a:gd name="connsiteX92" fmla="*/ 1938480 w 8037833"/>
              <a:gd name="connsiteY92" fmla="*/ 3601439 h 3784177"/>
              <a:gd name="connsiteX93" fmla="*/ 1900166 w 8037833"/>
              <a:gd name="connsiteY93" fmla="*/ 3609358 h 3784177"/>
              <a:gd name="connsiteX94" fmla="*/ 1835976 w 8037833"/>
              <a:gd name="connsiteY94" fmla="*/ 3622065 h 3784177"/>
              <a:gd name="connsiteX95" fmla="*/ 1787830 w 8037833"/>
              <a:gd name="connsiteY95" fmla="*/ 3653768 h 3784177"/>
              <a:gd name="connsiteX96" fmla="*/ 1734224 w 8037833"/>
              <a:gd name="connsiteY96" fmla="*/ 3655593 h 3784177"/>
              <a:gd name="connsiteX97" fmla="*/ 1721989 w 8037833"/>
              <a:gd name="connsiteY97" fmla="*/ 3627298 h 3784177"/>
              <a:gd name="connsiteX98" fmla="*/ 1664576 w 8037833"/>
              <a:gd name="connsiteY98" fmla="*/ 3638572 h 3784177"/>
              <a:gd name="connsiteX99" fmla="*/ 1577459 w 8037833"/>
              <a:gd name="connsiteY99" fmla="*/ 3658824 h 3784177"/>
              <a:gd name="connsiteX100" fmla="*/ 1527269 w 8037833"/>
              <a:gd name="connsiteY100" fmla="*/ 3663088 h 3784177"/>
              <a:gd name="connsiteX101" fmla="*/ 1390118 w 8037833"/>
              <a:gd name="connsiteY101" fmla="*/ 3682789 h 3784177"/>
              <a:gd name="connsiteX102" fmla="*/ 1252698 w 8037833"/>
              <a:gd name="connsiteY102" fmla="*/ 3708662 h 3784177"/>
              <a:gd name="connsiteX103" fmla="*/ 1171039 w 8037833"/>
              <a:gd name="connsiteY103" fmla="*/ 3758642 h 3784177"/>
              <a:gd name="connsiteX104" fmla="*/ 1058106 w 8037833"/>
              <a:gd name="connsiteY104" fmla="*/ 3776166 h 3784177"/>
              <a:gd name="connsiteX105" fmla="*/ 1039167 w 8037833"/>
              <a:gd name="connsiteY105" fmla="*/ 3784177 h 3784177"/>
              <a:gd name="connsiteX106" fmla="*/ 1012958 w 8037833"/>
              <a:gd name="connsiteY106" fmla="*/ 3779206 h 3784177"/>
              <a:gd name="connsiteX107" fmla="*/ 907906 w 8037833"/>
              <a:gd name="connsiteY107" fmla="*/ 3757678 h 3784177"/>
              <a:gd name="connsiteX108" fmla="*/ 825226 w 8037833"/>
              <a:gd name="connsiteY108" fmla="*/ 3726369 h 3784177"/>
              <a:gd name="connsiteX109" fmla="*/ 722264 w 8037833"/>
              <a:gd name="connsiteY109" fmla="*/ 3747612 h 3784177"/>
              <a:gd name="connsiteX110" fmla="*/ 659460 w 8037833"/>
              <a:gd name="connsiteY110" fmla="*/ 3740429 h 3784177"/>
              <a:gd name="connsiteX111" fmla="*/ 556552 w 8037833"/>
              <a:gd name="connsiteY111" fmla="*/ 3697934 h 3784177"/>
              <a:gd name="connsiteX112" fmla="*/ 421042 w 8037833"/>
              <a:gd name="connsiteY112" fmla="*/ 3709912 h 3784177"/>
              <a:gd name="connsiteX113" fmla="*/ 393295 w 8037833"/>
              <a:gd name="connsiteY113" fmla="*/ 3753097 h 3784177"/>
              <a:gd name="connsiteX114" fmla="*/ 355918 w 8037833"/>
              <a:gd name="connsiteY114" fmla="*/ 3779172 h 3784177"/>
              <a:gd name="connsiteX115" fmla="*/ 339711 w 8037833"/>
              <a:gd name="connsiteY115" fmla="*/ 3718242 h 3784177"/>
              <a:gd name="connsiteX116" fmla="*/ 222239 w 8037833"/>
              <a:gd name="connsiteY116" fmla="*/ 3672335 h 3784177"/>
              <a:gd name="connsiteX117" fmla="*/ 163578 w 8037833"/>
              <a:gd name="connsiteY117" fmla="*/ 3656292 h 3784177"/>
              <a:gd name="connsiteX118" fmla="*/ 72220 w 8037833"/>
              <a:gd name="connsiteY118" fmla="*/ 3645272 h 3784177"/>
              <a:gd name="connsiteX119" fmla="*/ 44395 w 8037833"/>
              <a:gd name="connsiteY119" fmla="*/ 3639455 h 3784177"/>
              <a:gd name="connsiteX120" fmla="*/ 1962 w 8037833"/>
              <a:gd name="connsiteY120" fmla="*/ 3635948 h 3784177"/>
              <a:gd name="connsiteX121" fmla="*/ 0 w 8037833"/>
              <a:gd name="connsiteY121" fmla="*/ 3635261 h 3784177"/>
              <a:gd name="connsiteX122" fmla="*/ 0 w 8037833"/>
              <a:gd name="connsiteY122"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807644 w 8037833"/>
              <a:gd name="connsiteY5" fmla="*/ 3098770 h 3784177"/>
              <a:gd name="connsiteX6" fmla="*/ 7607062 w 8037833"/>
              <a:gd name="connsiteY6" fmla="*/ 308767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869803 w 8037833"/>
              <a:gd name="connsiteY14" fmla="*/ 3320289 h 3784177"/>
              <a:gd name="connsiteX15" fmla="*/ 6819463 w 8037833"/>
              <a:gd name="connsiteY15" fmla="*/ 3368624 h 3784177"/>
              <a:gd name="connsiteX16" fmla="*/ 6797198 w 8037833"/>
              <a:gd name="connsiteY16" fmla="*/ 3378256 h 3784177"/>
              <a:gd name="connsiteX17" fmla="*/ 6760989 w 8037833"/>
              <a:gd name="connsiteY17" fmla="*/ 3424187 h 3784177"/>
              <a:gd name="connsiteX18" fmla="*/ 6633643 w 8037833"/>
              <a:gd name="connsiteY18" fmla="*/ 3348176 h 3784177"/>
              <a:gd name="connsiteX19" fmla="*/ 6462092 w 8037833"/>
              <a:gd name="connsiteY19" fmla="*/ 3373529 h 3784177"/>
              <a:gd name="connsiteX20" fmla="*/ 6303479 w 8037833"/>
              <a:gd name="connsiteY20" fmla="*/ 3319842 h 3784177"/>
              <a:gd name="connsiteX21" fmla="*/ 6210639 w 8037833"/>
              <a:gd name="connsiteY21" fmla="*/ 3335546 h 3784177"/>
              <a:gd name="connsiteX22" fmla="*/ 6184923 w 8037833"/>
              <a:gd name="connsiteY22" fmla="*/ 3378131 h 3784177"/>
              <a:gd name="connsiteX23" fmla="*/ 5949057 w 8037833"/>
              <a:gd name="connsiteY23" fmla="*/ 3379652 h 3784177"/>
              <a:gd name="connsiteX24" fmla="*/ 5891274 w 8037833"/>
              <a:gd name="connsiteY24" fmla="*/ 3397681 h 3784177"/>
              <a:gd name="connsiteX25" fmla="*/ 5835383 w 8037833"/>
              <a:gd name="connsiteY25" fmla="*/ 3377529 h 3784177"/>
              <a:gd name="connsiteX26" fmla="*/ 5746050 w 8037833"/>
              <a:gd name="connsiteY26" fmla="*/ 3426142 h 3784177"/>
              <a:gd name="connsiteX27" fmla="*/ 5613670 w 8037833"/>
              <a:gd name="connsiteY27" fmla="*/ 3428671 h 3784177"/>
              <a:gd name="connsiteX28" fmla="*/ 5535334 w 8037833"/>
              <a:gd name="connsiteY28" fmla="*/ 3437044 h 3784177"/>
              <a:gd name="connsiteX29" fmla="*/ 5506940 w 8037833"/>
              <a:gd name="connsiteY29" fmla="*/ 3450999 h 3784177"/>
              <a:gd name="connsiteX30" fmla="*/ 5466372 w 8037833"/>
              <a:gd name="connsiteY30" fmla="*/ 3463245 h 3784177"/>
              <a:gd name="connsiteX31" fmla="*/ 5395833 w 8037833"/>
              <a:gd name="connsiteY31" fmla="*/ 3493194 h 3784177"/>
              <a:gd name="connsiteX32" fmla="*/ 5299224 w 8037833"/>
              <a:gd name="connsiteY32" fmla="*/ 3518930 h 3784177"/>
              <a:gd name="connsiteX33" fmla="*/ 5223043 w 8037833"/>
              <a:gd name="connsiteY33" fmla="*/ 3491664 h 3784177"/>
              <a:gd name="connsiteX34" fmla="*/ 5217733 w 8037833"/>
              <a:gd name="connsiteY34" fmla="*/ 3500463 h 3784177"/>
              <a:gd name="connsiteX35" fmla="*/ 5167992 w 8037833"/>
              <a:gd name="connsiteY35" fmla="*/ 3504085 h 3784177"/>
              <a:gd name="connsiteX36" fmla="*/ 4987020 w 8037833"/>
              <a:gd name="connsiteY36" fmla="*/ 3461263 h 3784177"/>
              <a:gd name="connsiteX37" fmla="*/ 4890003 w 8037833"/>
              <a:gd name="connsiteY37" fmla="*/ 3469874 h 3784177"/>
              <a:gd name="connsiteX38" fmla="*/ 4856654 w 8037833"/>
              <a:gd name="connsiteY38" fmla="*/ 3481880 h 3784177"/>
              <a:gd name="connsiteX39" fmla="*/ 4800711 w 8037833"/>
              <a:gd name="connsiteY39" fmla="*/ 3501441 h 3784177"/>
              <a:gd name="connsiteX40" fmla="*/ 4761569 w 8037833"/>
              <a:gd name="connsiteY40" fmla="*/ 3538103 h 3784177"/>
              <a:gd name="connsiteX41" fmla="*/ 4713734 w 8037833"/>
              <a:gd name="connsiteY41" fmla="*/ 3545724 h 3784177"/>
              <a:gd name="connsiteX42" fmla="*/ 4699169 w 8037833"/>
              <a:gd name="connsiteY42" fmla="*/ 3518988 h 3784177"/>
              <a:gd name="connsiteX43" fmla="*/ 4649120 w 8037833"/>
              <a:gd name="connsiteY43" fmla="*/ 3536392 h 3784177"/>
              <a:gd name="connsiteX44" fmla="*/ 4573578 w 8037833"/>
              <a:gd name="connsiteY44" fmla="*/ 3565923 h 3784177"/>
              <a:gd name="connsiteX45" fmla="*/ 4529117 w 8037833"/>
              <a:gd name="connsiteY45" fmla="*/ 3575592 h 3784177"/>
              <a:gd name="connsiteX46" fmla="*/ 4408641 w 8037833"/>
              <a:gd name="connsiteY46" fmla="*/ 3610000 h 3784177"/>
              <a:gd name="connsiteX47" fmla="*/ 4288710 w 8037833"/>
              <a:gd name="connsiteY47" fmla="*/ 3650556 h 3784177"/>
              <a:gd name="connsiteX48" fmla="*/ 4234393 w 8037833"/>
              <a:gd name="connsiteY48" fmla="*/ 3704576 h 3784177"/>
              <a:gd name="connsiteX49" fmla="*/ 4227541 w 8037833"/>
              <a:gd name="connsiteY49" fmla="*/ 3706978 h 3784177"/>
              <a:gd name="connsiteX50" fmla="*/ 4208725 w 8037833"/>
              <a:gd name="connsiteY50" fmla="*/ 3704841 h 3784177"/>
              <a:gd name="connsiteX51" fmla="*/ 4201632 w 8037833"/>
              <a:gd name="connsiteY51" fmla="*/ 3702602 h 3784177"/>
              <a:gd name="connsiteX52" fmla="*/ 4191289 w 8037833"/>
              <a:gd name="connsiteY52" fmla="*/ 3702380 h 3784177"/>
              <a:gd name="connsiteX53" fmla="*/ 4191039 w 8037833"/>
              <a:gd name="connsiteY53" fmla="*/ 3702831 h 3784177"/>
              <a:gd name="connsiteX54" fmla="*/ 4181340 w 8037833"/>
              <a:gd name="connsiteY54" fmla="*/ 3701729 h 3784177"/>
              <a:gd name="connsiteX55" fmla="*/ 4133816 w 8037833"/>
              <a:gd name="connsiteY55" fmla="*/ 3690565 h 3784177"/>
              <a:gd name="connsiteX56" fmla="*/ 4071732 w 8037833"/>
              <a:gd name="connsiteY56" fmla="*/ 3732513 h 3784177"/>
              <a:gd name="connsiteX57" fmla="*/ 4045924 w 8037833"/>
              <a:gd name="connsiteY57" fmla="*/ 3739404 h 3784177"/>
              <a:gd name="connsiteX58" fmla="*/ 4032171 w 8037833"/>
              <a:gd name="connsiteY58" fmla="*/ 3745523 h 3784177"/>
              <a:gd name="connsiteX59" fmla="*/ 4031335 w 8037833"/>
              <a:gd name="connsiteY59" fmla="*/ 3747479 h 3784177"/>
              <a:gd name="connsiteX60" fmla="*/ 3985774 w 8037833"/>
              <a:gd name="connsiteY60" fmla="*/ 3736547 h 3784177"/>
              <a:gd name="connsiteX61" fmla="*/ 3979769 w 8037833"/>
              <a:gd name="connsiteY61" fmla="*/ 3738769 h 3784177"/>
              <a:gd name="connsiteX62" fmla="*/ 3950014 w 8037833"/>
              <a:gd name="connsiteY62" fmla="*/ 3726942 h 3784177"/>
              <a:gd name="connsiteX63" fmla="*/ 3934671 w 8037833"/>
              <a:gd name="connsiteY63" fmla="*/ 3723339 h 3784177"/>
              <a:gd name="connsiteX64" fmla="*/ 3930274 w 8037833"/>
              <a:gd name="connsiteY64" fmla="*/ 3717148 h 3784177"/>
              <a:gd name="connsiteX65" fmla="*/ 3907660 w 8037833"/>
              <a:gd name="connsiteY65" fmla="*/ 3714456 h 3784177"/>
              <a:gd name="connsiteX66" fmla="*/ 3905087 w 8037833"/>
              <a:gd name="connsiteY66" fmla="*/ 3716098 h 3784177"/>
              <a:gd name="connsiteX67" fmla="*/ 3886347 w 8037833"/>
              <a:gd name="connsiteY67" fmla="*/ 3706620 h 3784177"/>
              <a:gd name="connsiteX68" fmla="*/ 3870533 w 8037833"/>
              <a:gd name="connsiteY68" fmla="*/ 3689905 h 3784177"/>
              <a:gd name="connsiteX69" fmla="*/ 3678563 w 8037833"/>
              <a:gd name="connsiteY69" fmla="*/ 3694486 h 3784177"/>
              <a:gd name="connsiteX70" fmla="*/ 3524121 w 8037833"/>
              <a:gd name="connsiteY70" fmla="*/ 3642736 h 3784177"/>
              <a:gd name="connsiteX71" fmla="*/ 3407752 w 8037833"/>
              <a:gd name="connsiteY71" fmla="*/ 3626590 h 3784177"/>
              <a:gd name="connsiteX72" fmla="*/ 3373519 w 8037833"/>
              <a:gd name="connsiteY72" fmla="*/ 3665785 h 3784177"/>
              <a:gd name="connsiteX73" fmla="*/ 3114267 w 8037833"/>
              <a:gd name="connsiteY73" fmla="*/ 3638983 h 3784177"/>
              <a:gd name="connsiteX74" fmla="*/ 3048270 w 8037833"/>
              <a:gd name="connsiteY74" fmla="*/ 3649949 h 3784177"/>
              <a:gd name="connsiteX75" fmla="*/ 2989722 w 8037833"/>
              <a:gd name="connsiteY75" fmla="*/ 3623230 h 3784177"/>
              <a:gd name="connsiteX76" fmla="*/ 2965734 w 8037833"/>
              <a:gd name="connsiteY76" fmla="*/ 3635676 h 3784177"/>
              <a:gd name="connsiteX77" fmla="*/ 2961603 w 8037833"/>
              <a:gd name="connsiteY77" fmla="*/ 3638221 h 3784177"/>
              <a:gd name="connsiteX78" fmla="*/ 2944959 w 8037833"/>
              <a:gd name="connsiteY78" fmla="*/ 3639723 h 3784177"/>
              <a:gd name="connsiteX79" fmla="*/ 2940402 w 8037833"/>
              <a:gd name="connsiteY79" fmla="*/ 3651000 h 3784177"/>
              <a:gd name="connsiteX80" fmla="*/ 2915449 w 8037833"/>
              <a:gd name="connsiteY80" fmla="*/ 3661039 h 3784177"/>
              <a:gd name="connsiteX81" fmla="*/ 2884777 w 8037833"/>
              <a:gd name="connsiteY81" fmla="*/ 3660775 h 3784177"/>
              <a:gd name="connsiteX82" fmla="*/ 2739034 w 8037833"/>
              <a:gd name="connsiteY82" fmla="*/ 3647396 h 3784177"/>
              <a:gd name="connsiteX83" fmla="*/ 2651827 w 8037833"/>
              <a:gd name="connsiteY83" fmla="*/ 3646306 h 3784177"/>
              <a:gd name="connsiteX84" fmla="*/ 2618680 w 8037833"/>
              <a:gd name="connsiteY84" fmla="*/ 3656755 h 3784177"/>
              <a:gd name="connsiteX85" fmla="*/ 2572404 w 8037833"/>
              <a:gd name="connsiteY85" fmla="*/ 3664043 h 3784177"/>
              <a:gd name="connsiteX86" fmla="*/ 2490721 w 8037833"/>
              <a:gd name="connsiteY86" fmla="*/ 3685313 h 3784177"/>
              <a:gd name="connsiteX87" fmla="*/ 2381001 w 8037833"/>
              <a:gd name="connsiteY87" fmla="*/ 3699269 h 3784177"/>
              <a:gd name="connsiteX88" fmla="*/ 2301172 w 8037833"/>
              <a:gd name="connsiteY88" fmla="*/ 3663053 h 3784177"/>
              <a:gd name="connsiteX89" fmla="*/ 2294102 w 8037833"/>
              <a:gd name="connsiteY89" fmla="*/ 3671151 h 3784177"/>
              <a:gd name="connsiteX90" fmla="*/ 2238966 w 8037833"/>
              <a:gd name="connsiteY90" fmla="*/ 3668777 h 3784177"/>
              <a:gd name="connsiteX91" fmla="*/ 2046240 w 8037833"/>
              <a:gd name="connsiteY91" fmla="*/ 3604535 h 3784177"/>
              <a:gd name="connsiteX92" fmla="*/ 1938480 w 8037833"/>
              <a:gd name="connsiteY92" fmla="*/ 3601439 h 3784177"/>
              <a:gd name="connsiteX93" fmla="*/ 1900166 w 8037833"/>
              <a:gd name="connsiteY93" fmla="*/ 3609358 h 3784177"/>
              <a:gd name="connsiteX94" fmla="*/ 1835976 w 8037833"/>
              <a:gd name="connsiteY94" fmla="*/ 3622065 h 3784177"/>
              <a:gd name="connsiteX95" fmla="*/ 1787830 w 8037833"/>
              <a:gd name="connsiteY95" fmla="*/ 3653768 h 3784177"/>
              <a:gd name="connsiteX96" fmla="*/ 1734224 w 8037833"/>
              <a:gd name="connsiteY96" fmla="*/ 3655593 h 3784177"/>
              <a:gd name="connsiteX97" fmla="*/ 1721989 w 8037833"/>
              <a:gd name="connsiteY97" fmla="*/ 3627298 h 3784177"/>
              <a:gd name="connsiteX98" fmla="*/ 1664576 w 8037833"/>
              <a:gd name="connsiteY98" fmla="*/ 3638572 h 3784177"/>
              <a:gd name="connsiteX99" fmla="*/ 1577459 w 8037833"/>
              <a:gd name="connsiteY99" fmla="*/ 3658824 h 3784177"/>
              <a:gd name="connsiteX100" fmla="*/ 1527269 w 8037833"/>
              <a:gd name="connsiteY100" fmla="*/ 3663088 h 3784177"/>
              <a:gd name="connsiteX101" fmla="*/ 1390118 w 8037833"/>
              <a:gd name="connsiteY101" fmla="*/ 3682789 h 3784177"/>
              <a:gd name="connsiteX102" fmla="*/ 1252698 w 8037833"/>
              <a:gd name="connsiteY102" fmla="*/ 3708662 h 3784177"/>
              <a:gd name="connsiteX103" fmla="*/ 1171039 w 8037833"/>
              <a:gd name="connsiteY103" fmla="*/ 3758642 h 3784177"/>
              <a:gd name="connsiteX104" fmla="*/ 1058106 w 8037833"/>
              <a:gd name="connsiteY104" fmla="*/ 3776166 h 3784177"/>
              <a:gd name="connsiteX105" fmla="*/ 1039167 w 8037833"/>
              <a:gd name="connsiteY105" fmla="*/ 3784177 h 3784177"/>
              <a:gd name="connsiteX106" fmla="*/ 1012958 w 8037833"/>
              <a:gd name="connsiteY106" fmla="*/ 3779206 h 3784177"/>
              <a:gd name="connsiteX107" fmla="*/ 907906 w 8037833"/>
              <a:gd name="connsiteY107" fmla="*/ 3757678 h 3784177"/>
              <a:gd name="connsiteX108" fmla="*/ 825226 w 8037833"/>
              <a:gd name="connsiteY108" fmla="*/ 3726369 h 3784177"/>
              <a:gd name="connsiteX109" fmla="*/ 722264 w 8037833"/>
              <a:gd name="connsiteY109" fmla="*/ 3747612 h 3784177"/>
              <a:gd name="connsiteX110" fmla="*/ 659460 w 8037833"/>
              <a:gd name="connsiteY110" fmla="*/ 3740429 h 3784177"/>
              <a:gd name="connsiteX111" fmla="*/ 556552 w 8037833"/>
              <a:gd name="connsiteY111" fmla="*/ 3697934 h 3784177"/>
              <a:gd name="connsiteX112" fmla="*/ 421042 w 8037833"/>
              <a:gd name="connsiteY112" fmla="*/ 3709912 h 3784177"/>
              <a:gd name="connsiteX113" fmla="*/ 393295 w 8037833"/>
              <a:gd name="connsiteY113" fmla="*/ 3753097 h 3784177"/>
              <a:gd name="connsiteX114" fmla="*/ 355918 w 8037833"/>
              <a:gd name="connsiteY114" fmla="*/ 3779172 h 3784177"/>
              <a:gd name="connsiteX115" fmla="*/ 339711 w 8037833"/>
              <a:gd name="connsiteY115" fmla="*/ 3718242 h 3784177"/>
              <a:gd name="connsiteX116" fmla="*/ 222239 w 8037833"/>
              <a:gd name="connsiteY116" fmla="*/ 3672335 h 3784177"/>
              <a:gd name="connsiteX117" fmla="*/ 163578 w 8037833"/>
              <a:gd name="connsiteY117" fmla="*/ 3656292 h 3784177"/>
              <a:gd name="connsiteX118" fmla="*/ 72220 w 8037833"/>
              <a:gd name="connsiteY118" fmla="*/ 3645272 h 3784177"/>
              <a:gd name="connsiteX119" fmla="*/ 44395 w 8037833"/>
              <a:gd name="connsiteY119" fmla="*/ 3639455 h 3784177"/>
              <a:gd name="connsiteX120" fmla="*/ 1962 w 8037833"/>
              <a:gd name="connsiteY120" fmla="*/ 3635948 h 3784177"/>
              <a:gd name="connsiteX121" fmla="*/ 0 w 8037833"/>
              <a:gd name="connsiteY121" fmla="*/ 3635261 h 3784177"/>
              <a:gd name="connsiteX122" fmla="*/ 0 w 8037833"/>
              <a:gd name="connsiteY122"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807644 w 8037833"/>
              <a:gd name="connsiteY5" fmla="*/ 3098770 h 3784177"/>
              <a:gd name="connsiteX6" fmla="*/ 7607062 w 8037833"/>
              <a:gd name="connsiteY6" fmla="*/ 308767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869803 w 8037833"/>
              <a:gd name="connsiteY14" fmla="*/ 3320289 h 3784177"/>
              <a:gd name="connsiteX15" fmla="*/ 6819463 w 8037833"/>
              <a:gd name="connsiteY15" fmla="*/ 3368624 h 3784177"/>
              <a:gd name="connsiteX16" fmla="*/ 6797198 w 8037833"/>
              <a:gd name="connsiteY16" fmla="*/ 3378256 h 3784177"/>
              <a:gd name="connsiteX17" fmla="*/ 6760989 w 8037833"/>
              <a:gd name="connsiteY17" fmla="*/ 3424187 h 3784177"/>
              <a:gd name="connsiteX18" fmla="*/ 6633643 w 8037833"/>
              <a:gd name="connsiteY18" fmla="*/ 3348176 h 3784177"/>
              <a:gd name="connsiteX19" fmla="*/ 6462092 w 8037833"/>
              <a:gd name="connsiteY19" fmla="*/ 3373529 h 3784177"/>
              <a:gd name="connsiteX20" fmla="*/ 6303479 w 8037833"/>
              <a:gd name="connsiteY20" fmla="*/ 3319842 h 3784177"/>
              <a:gd name="connsiteX21" fmla="*/ 6210639 w 8037833"/>
              <a:gd name="connsiteY21" fmla="*/ 3335546 h 3784177"/>
              <a:gd name="connsiteX22" fmla="*/ 6184923 w 8037833"/>
              <a:gd name="connsiteY22" fmla="*/ 3378131 h 3784177"/>
              <a:gd name="connsiteX23" fmla="*/ 5949057 w 8037833"/>
              <a:gd name="connsiteY23" fmla="*/ 3379652 h 3784177"/>
              <a:gd name="connsiteX24" fmla="*/ 5891274 w 8037833"/>
              <a:gd name="connsiteY24" fmla="*/ 3397681 h 3784177"/>
              <a:gd name="connsiteX25" fmla="*/ 5835383 w 8037833"/>
              <a:gd name="connsiteY25" fmla="*/ 3377529 h 3784177"/>
              <a:gd name="connsiteX26" fmla="*/ 5746050 w 8037833"/>
              <a:gd name="connsiteY26" fmla="*/ 3426142 h 3784177"/>
              <a:gd name="connsiteX27" fmla="*/ 5613670 w 8037833"/>
              <a:gd name="connsiteY27" fmla="*/ 3428671 h 3784177"/>
              <a:gd name="connsiteX28" fmla="*/ 5535334 w 8037833"/>
              <a:gd name="connsiteY28" fmla="*/ 3437044 h 3784177"/>
              <a:gd name="connsiteX29" fmla="*/ 5506940 w 8037833"/>
              <a:gd name="connsiteY29" fmla="*/ 3450999 h 3784177"/>
              <a:gd name="connsiteX30" fmla="*/ 5466372 w 8037833"/>
              <a:gd name="connsiteY30" fmla="*/ 3463245 h 3784177"/>
              <a:gd name="connsiteX31" fmla="*/ 5395833 w 8037833"/>
              <a:gd name="connsiteY31" fmla="*/ 3493194 h 3784177"/>
              <a:gd name="connsiteX32" fmla="*/ 5299224 w 8037833"/>
              <a:gd name="connsiteY32" fmla="*/ 3518930 h 3784177"/>
              <a:gd name="connsiteX33" fmla="*/ 5223043 w 8037833"/>
              <a:gd name="connsiteY33" fmla="*/ 3491664 h 3784177"/>
              <a:gd name="connsiteX34" fmla="*/ 5217733 w 8037833"/>
              <a:gd name="connsiteY34" fmla="*/ 3500463 h 3784177"/>
              <a:gd name="connsiteX35" fmla="*/ 5167992 w 8037833"/>
              <a:gd name="connsiteY35" fmla="*/ 3504085 h 3784177"/>
              <a:gd name="connsiteX36" fmla="*/ 4987020 w 8037833"/>
              <a:gd name="connsiteY36" fmla="*/ 3461263 h 3784177"/>
              <a:gd name="connsiteX37" fmla="*/ 4890003 w 8037833"/>
              <a:gd name="connsiteY37" fmla="*/ 3469874 h 3784177"/>
              <a:gd name="connsiteX38" fmla="*/ 4856654 w 8037833"/>
              <a:gd name="connsiteY38" fmla="*/ 3481880 h 3784177"/>
              <a:gd name="connsiteX39" fmla="*/ 4800711 w 8037833"/>
              <a:gd name="connsiteY39" fmla="*/ 3501441 h 3784177"/>
              <a:gd name="connsiteX40" fmla="*/ 4761569 w 8037833"/>
              <a:gd name="connsiteY40" fmla="*/ 3538103 h 3784177"/>
              <a:gd name="connsiteX41" fmla="*/ 4713734 w 8037833"/>
              <a:gd name="connsiteY41" fmla="*/ 3545724 h 3784177"/>
              <a:gd name="connsiteX42" fmla="*/ 4699169 w 8037833"/>
              <a:gd name="connsiteY42" fmla="*/ 3518988 h 3784177"/>
              <a:gd name="connsiteX43" fmla="*/ 4649120 w 8037833"/>
              <a:gd name="connsiteY43" fmla="*/ 3536392 h 3784177"/>
              <a:gd name="connsiteX44" fmla="*/ 4573578 w 8037833"/>
              <a:gd name="connsiteY44" fmla="*/ 3565923 h 3784177"/>
              <a:gd name="connsiteX45" fmla="*/ 4529117 w 8037833"/>
              <a:gd name="connsiteY45" fmla="*/ 3575592 h 3784177"/>
              <a:gd name="connsiteX46" fmla="*/ 4408641 w 8037833"/>
              <a:gd name="connsiteY46" fmla="*/ 3610000 h 3784177"/>
              <a:gd name="connsiteX47" fmla="*/ 4288710 w 8037833"/>
              <a:gd name="connsiteY47" fmla="*/ 3650556 h 3784177"/>
              <a:gd name="connsiteX48" fmla="*/ 4234393 w 8037833"/>
              <a:gd name="connsiteY48" fmla="*/ 3704576 h 3784177"/>
              <a:gd name="connsiteX49" fmla="*/ 4227541 w 8037833"/>
              <a:gd name="connsiteY49" fmla="*/ 3706978 h 3784177"/>
              <a:gd name="connsiteX50" fmla="*/ 4208725 w 8037833"/>
              <a:gd name="connsiteY50" fmla="*/ 3704841 h 3784177"/>
              <a:gd name="connsiteX51" fmla="*/ 4201632 w 8037833"/>
              <a:gd name="connsiteY51" fmla="*/ 3702602 h 3784177"/>
              <a:gd name="connsiteX52" fmla="*/ 4191289 w 8037833"/>
              <a:gd name="connsiteY52" fmla="*/ 3702380 h 3784177"/>
              <a:gd name="connsiteX53" fmla="*/ 4191039 w 8037833"/>
              <a:gd name="connsiteY53" fmla="*/ 3702831 h 3784177"/>
              <a:gd name="connsiteX54" fmla="*/ 4181340 w 8037833"/>
              <a:gd name="connsiteY54" fmla="*/ 3701729 h 3784177"/>
              <a:gd name="connsiteX55" fmla="*/ 4133816 w 8037833"/>
              <a:gd name="connsiteY55" fmla="*/ 3690565 h 3784177"/>
              <a:gd name="connsiteX56" fmla="*/ 4071732 w 8037833"/>
              <a:gd name="connsiteY56" fmla="*/ 3732513 h 3784177"/>
              <a:gd name="connsiteX57" fmla="*/ 4045924 w 8037833"/>
              <a:gd name="connsiteY57" fmla="*/ 3739404 h 3784177"/>
              <a:gd name="connsiteX58" fmla="*/ 4032171 w 8037833"/>
              <a:gd name="connsiteY58" fmla="*/ 3745523 h 3784177"/>
              <a:gd name="connsiteX59" fmla="*/ 4031335 w 8037833"/>
              <a:gd name="connsiteY59" fmla="*/ 3747479 h 3784177"/>
              <a:gd name="connsiteX60" fmla="*/ 3985774 w 8037833"/>
              <a:gd name="connsiteY60" fmla="*/ 3736547 h 3784177"/>
              <a:gd name="connsiteX61" fmla="*/ 3979769 w 8037833"/>
              <a:gd name="connsiteY61" fmla="*/ 3738769 h 3784177"/>
              <a:gd name="connsiteX62" fmla="*/ 3950014 w 8037833"/>
              <a:gd name="connsiteY62" fmla="*/ 3726942 h 3784177"/>
              <a:gd name="connsiteX63" fmla="*/ 3934671 w 8037833"/>
              <a:gd name="connsiteY63" fmla="*/ 3723339 h 3784177"/>
              <a:gd name="connsiteX64" fmla="*/ 3930274 w 8037833"/>
              <a:gd name="connsiteY64" fmla="*/ 3717148 h 3784177"/>
              <a:gd name="connsiteX65" fmla="*/ 3907660 w 8037833"/>
              <a:gd name="connsiteY65" fmla="*/ 3714456 h 3784177"/>
              <a:gd name="connsiteX66" fmla="*/ 3905087 w 8037833"/>
              <a:gd name="connsiteY66" fmla="*/ 3716098 h 3784177"/>
              <a:gd name="connsiteX67" fmla="*/ 3886347 w 8037833"/>
              <a:gd name="connsiteY67" fmla="*/ 3706620 h 3784177"/>
              <a:gd name="connsiteX68" fmla="*/ 3870533 w 8037833"/>
              <a:gd name="connsiteY68" fmla="*/ 3689905 h 3784177"/>
              <a:gd name="connsiteX69" fmla="*/ 3678563 w 8037833"/>
              <a:gd name="connsiteY69" fmla="*/ 3694486 h 3784177"/>
              <a:gd name="connsiteX70" fmla="*/ 3524121 w 8037833"/>
              <a:gd name="connsiteY70" fmla="*/ 3642736 h 3784177"/>
              <a:gd name="connsiteX71" fmla="*/ 3407752 w 8037833"/>
              <a:gd name="connsiteY71" fmla="*/ 3626590 h 3784177"/>
              <a:gd name="connsiteX72" fmla="*/ 3373519 w 8037833"/>
              <a:gd name="connsiteY72" fmla="*/ 3665785 h 3784177"/>
              <a:gd name="connsiteX73" fmla="*/ 3114267 w 8037833"/>
              <a:gd name="connsiteY73" fmla="*/ 3638983 h 3784177"/>
              <a:gd name="connsiteX74" fmla="*/ 3048270 w 8037833"/>
              <a:gd name="connsiteY74" fmla="*/ 3649949 h 3784177"/>
              <a:gd name="connsiteX75" fmla="*/ 2989722 w 8037833"/>
              <a:gd name="connsiteY75" fmla="*/ 3623230 h 3784177"/>
              <a:gd name="connsiteX76" fmla="*/ 2965734 w 8037833"/>
              <a:gd name="connsiteY76" fmla="*/ 3635676 h 3784177"/>
              <a:gd name="connsiteX77" fmla="*/ 2961603 w 8037833"/>
              <a:gd name="connsiteY77" fmla="*/ 3638221 h 3784177"/>
              <a:gd name="connsiteX78" fmla="*/ 2944959 w 8037833"/>
              <a:gd name="connsiteY78" fmla="*/ 3639723 h 3784177"/>
              <a:gd name="connsiteX79" fmla="*/ 2940402 w 8037833"/>
              <a:gd name="connsiteY79" fmla="*/ 3651000 h 3784177"/>
              <a:gd name="connsiteX80" fmla="*/ 2915449 w 8037833"/>
              <a:gd name="connsiteY80" fmla="*/ 3661039 h 3784177"/>
              <a:gd name="connsiteX81" fmla="*/ 2884777 w 8037833"/>
              <a:gd name="connsiteY81" fmla="*/ 3660775 h 3784177"/>
              <a:gd name="connsiteX82" fmla="*/ 2739034 w 8037833"/>
              <a:gd name="connsiteY82" fmla="*/ 3647396 h 3784177"/>
              <a:gd name="connsiteX83" fmla="*/ 2651827 w 8037833"/>
              <a:gd name="connsiteY83" fmla="*/ 3646306 h 3784177"/>
              <a:gd name="connsiteX84" fmla="*/ 2618680 w 8037833"/>
              <a:gd name="connsiteY84" fmla="*/ 3656755 h 3784177"/>
              <a:gd name="connsiteX85" fmla="*/ 2572404 w 8037833"/>
              <a:gd name="connsiteY85" fmla="*/ 3664043 h 3784177"/>
              <a:gd name="connsiteX86" fmla="*/ 2490721 w 8037833"/>
              <a:gd name="connsiteY86" fmla="*/ 3685313 h 3784177"/>
              <a:gd name="connsiteX87" fmla="*/ 2381001 w 8037833"/>
              <a:gd name="connsiteY87" fmla="*/ 3699269 h 3784177"/>
              <a:gd name="connsiteX88" fmla="*/ 2301172 w 8037833"/>
              <a:gd name="connsiteY88" fmla="*/ 3663053 h 3784177"/>
              <a:gd name="connsiteX89" fmla="*/ 2294102 w 8037833"/>
              <a:gd name="connsiteY89" fmla="*/ 3671151 h 3784177"/>
              <a:gd name="connsiteX90" fmla="*/ 2238966 w 8037833"/>
              <a:gd name="connsiteY90" fmla="*/ 3668777 h 3784177"/>
              <a:gd name="connsiteX91" fmla="*/ 2046240 w 8037833"/>
              <a:gd name="connsiteY91" fmla="*/ 3604535 h 3784177"/>
              <a:gd name="connsiteX92" fmla="*/ 1938480 w 8037833"/>
              <a:gd name="connsiteY92" fmla="*/ 3601439 h 3784177"/>
              <a:gd name="connsiteX93" fmla="*/ 1900166 w 8037833"/>
              <a:gd name="connsiteY93" fmla="*/ 3609358 h 3784177"/>
              <a:gd name="connsiteX94" fmla="*/ 1835976 w 8037833"/>
              <a:gd name="connsiteY94" fmla="*/ 3622065 h 3784177"/>
              <a:gd name="connsiteX95" fmla="*/ 1787830 w 8037833"/>
              <a:gd name="connsiteY95" fmla="*/ 3653768 h 3784177"/>
              <a:gd name="connsiteX96" fmla="*/ 1734224 w 8037833"/>
              <a:gd name="connsiteY96" fmla="*/ 3655593 h 3784177"/>
              <a:gd name="connsiteX97" fmla="*/ 1721989 w 8037833"/>
              <a:gd name="connsiteY97" fmla="*/ 3627298 h 3784177"/>
              <a:gd name="connsiteX98" fmla="*/ 1664576 w 8037833"/>
              <a:gd name="connsiteY98" fmla="*/ 3638572 h 3784177"/>
              <a:gd name="connsiteX99" fmla="*/ 1577459 w 8037833"/>
              <a:gd name="connsiteY99" fmla="*/ 3658824 h 3784177"/>
              <a:gd name="connsiteX100" fmla="*/ 1527269 w 8037833"/>
              <a:gd name="connsiteY100" fmla="*/ 3663088 h 3784177"/>
              <a:gd name="connsiteX101" fmla="*/ 1390118 w 8037833"/>
              <a:gd name="connsiteY101" fmla="*/ 3682789 h 3784177"/>
              <a:gd name="connsiteX102" fmla="*/ 1252698 w 8037833"/>
              <a:gd name="connsiteY102" fmla="*/ 3708662 h 3784177"/>
              <a:gd name="connsiteX103" fmla="*/ 1171039 w 8037833"/>
              <a:gd name="connsiteY103" fmla="*/ 3758642 h 3784177"/>
              <a:gd name="connsiteX104" fmla="*/ 1058106 w 8037833"/>
              <a:gd name="connsiteY104" fmla="*/ 3776166 h 3784177"/>
              <a:gd name="connsiteX105" fmla="*/ 1039167 w 8037833"/>
              <a:gd name="connsiteY105" fmla="*/ 3784177 h 3784177"/>
              <a:gd name="connsiteX106" fmla="*/ 1012958 w 8037833"/>
              <a:gd name="connsiteY106" fmla="*/ 3779206 h 3784177"/>
              <a:gd name="connsiteX107" fmla="*/ 907906 w 8037833"/>
              <a:gd name="connsiteY107" fmla="*/ 3757678 h 3784177"/>
              <a:gd name="connsiteX108" fmla="*/ 825226 w 8037833"/>
              <a:gd name="connsiteY108" fmla="*/ 3726369 h 3784177"/>
              <a:gd name="connsiteX109" fmla="*/ 722264 w 8037833"/>
              <a:gd name="connsiteY109" fmla="*/ 3747612 h 3784177"/>
              <a:gd name="connsiteX110" fmla="*/ 659460 w 8037833"/>
              <a:gd name="connsiteY110" fmla="*/ 3740429 h 3784177"/>
              <a:gd name="connsiteX111" fmla="*/ 556552 w 8037833"/>
              <a:gd name="connsiteY111" fmla="*/ 3697934 h 3784177"/>
              <a:gd name="connsiteX112" fmla="*/ 421042 w 8037833"/>
              <a:gd name="connsiteY112" fmla="*/ 3709912 h 3784177"/>
              <a:gd name="connsiteX113" fmla="*/ 393295 w 8037833"/>
              <a:gd name="connsiteY113" fmla="*/ 3753097 h 3784177"/>
              <a:gd name="connsiteX114" fmla="*/ 355918 w 8037833"/>
              <a:gd name="connsiteY114" fmla="*/ 3779172 h 3784177"/>
              <a:gd name="connsiteX115" fmla="*/ 339711 w 8037833"/>
              <a:gd name="connsiteY115" fmla="*/ 3718242 h 3784177"/>
              <a:gd name="connsiteX116" fmla="*/ 222239 w 8037833"/>
              <a:gd name="connsiteY116" fmla="*/ 3672335 h 3784177"/>
              <a:gd name="connsiteX117" fmla="*/ 163578 w 8037833"/>
              <a:gd name="connsiteY117" fmla="*/ 3656292 h 3784177"/>
              <a:gd name="connsiteX118" fmla="*/ 72220 w 8037833"/>
              <a:gd name="connsiteY118" fmla="*/ 3645272 h 3784177"/>
              <a:gd name="connsiteX119" fmla="*/ 44395 w 8037833"/>
              <a:gd name="connsiteY119" fmla="*/ 3639455 h 3784177"/>
              <a:gd name="connsiteX120" fmla="*/ 1962 w 8037833"/>
              <a:gd name="connsiteY120" fmla="*/ 3635948 h 3784177"/>
              <a:gd name="connsiteX121" fmla="*/ 0 w 8037833"/>
              <a:gd name="connsiteY121" fmla="*/ 3635261 h 3784177"/>
              <a:gd name="connsiteX122" fmla="*/ 0 w 8037833"/>
              <a:gd name="connsiteY122"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807644 w 8037833"/>
              <a:gd name="connsiteY5" fmla="*/ 3098770 h 3784177"/>
              <a:gd name="connsiteX6" fmla="*/ 7607062 w 8037833"/>
              <a:gd name="connsiteY6" fmla="*/ 308767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869803 w 8037833"/>
              <a:gd name="connsiteY14" fmla="*/ 3320289 h 3784177"/>
              <a:gd name="connsiteX15" fmla="*/ 6819463 w 8037833"/>
              <a:gd name="connsiteY15" fmla="*/ 3368624 h 3784177"/>
              <a:gd name="connsiteX16" fmla="*/ 6797198 w 8037833"/>
              <a:gd name="connsiteY16" fmla="*/ 3378256 h 3784177"/>
              <a:gd name="connsiteX17" fmla="*/ 6760989 w 8037833"/>
              <a:gd name="connsiteY17" fmla="*/ 3424187 h 3784177"/>
              <a:gd name="connsiteX18" fmla="*/ 6633643 w 8037833"/>
              <a:gd name="connsiteY18" fmla="*/ 3348176 h 3784177"/>
              <a:gd name="connsiteX19" fmla="*/ 6462092 w 8037833"/>
              <a:gd name="connsiteY19" fmla="*/ 3373529 h 3784177"/>
              <a:gd name="connsiteX20" fmla="*/ 6303479 w 8037833"/>
              <a:gd name="connsiteY20" fmla="*/ 3319842 h 3784177"/>
              <a:gd name="connsiteX21" fmla="*/ 6210639 w 8037833"/>
              <a:gd name="connsiteY21" fmla="*/ 3335546 h 3784177"/>
              <a:gd name="connsiteX22" fmla="*/ 6184923 w 8037833"/>
              <a:gd name="connsiteY22" fmla="*/ 3378131 h 3784177"/>
              <a:gd name="connsiteX23" fmla="*/ 5949057 w 8037833"/>
              <a:gd name="connsiteY23" fmla="*/ 3379652 h 3784177"/>
              <a:gd name="connsiteX24" fmla="*/ 5891274 w 8037833"/>
              <a:gd name="connsiteY24" fmla="*/ 3397681 h 3784177"/>
              <a:gd name="connsiteX25" fmla="*/ 5835383 w 8037833"/>
              <a:gd name="connsiteY25" fmla="*/ 3377529 h 3784177"/>
              <a:gd name="connsiteX26" fmla="*/ 5746050 w 8037833"/>
              <a:gd name="connsiteY26" fmla="*/ 3426142 h 3784177"/>
              <a:gd name="connsiteX27" fmla="*/ 5613670 w 8037833"/>
              <a:gd name="connsiteY27" fmla="*/ 3428671 h 3784177"/>
              <a:gd name="connsiteX28" fmla="*/ 5535334 w 8037833"/>
              <a:gd name="connsiteY28" fmla="*/ 3437044 h 3784177"/>
              <a:gd name="connsiteX29" fmla="*/ 5506940 w 8037833"/>
              <a:gd name="connsiteY29" fmla="*/ 3450999 h 3784177"/>
              <a:gd name="connsiteX30" fmla="*/ 5466372 w 8037833"/>
              <a:gd name="connsiteY30" fmla="*/ 3463245 h 3784177"/>
              <a:gd name="connsiteX31" fmla="*/ 5395833 w 8037833"/>
              <a:gd name="connsiteY31" fmla="*/ 3493194 h 3784177"/>
              <a:gd name="connsiteX32" fmla="*/ 5299224 w 8037833"/>
              <a:gd name="connsiteY32" fmla="*/ 3518930 h 3784177"/>
              <a:gd name="connsiteX33" fmla="*/ 5223043 w 8037833"/>
              <a:gd name="connsiteY33" fmla="*/ 3491664 h 3784177"/>
              <a:gd name="connsiteX34" fmla="*/ 5217733 w 8037833"/>
              <a:gd name="connsiteY34" fmla="*/ 3500463 h 3784177"/>
              <a:gd name="connsiteX35" fmla="*/ 5167992 w 8037833"/>
              <a:gd name="connsiteY35" fmla="*/ 3504085 h 3784177"/>
              <a:gd name="connsiteX36" fmla="*/ 4987020 w 8037833"/>
              <a:gd name="connsiteY36" fmla="*/ 3461263 h 3784177"/>
              <a:gd name="connsiteX37" fmla="*/ 4890003 w 8037833"/>
              <a:gd name="connsiteY37" fmla="*/ 3469874 h 3784177"/>
              <a:gd name="connsiteX38" fmla="*/ 4856654 w 8037833"/>
              <a:gd name="connsiteY38" fmla="*/ 3481880 h 3784177"/>
              <a:gd name="connsiteX39" fmla="*/ 4800711 w 8037833"/>
              <a:gd name="connsiteY39" fmla="*/ 3501441 h 3784177"/>
              <a:gd name="connsiteX40" fmla="*/ 4761569 w 8037833"/>
              <a:gd name="connsiteY40" fmla="*/ 3538103 h 3784177"/>
              <a:gd name="connsiteX41" fmla="*/ 4713734 w 8037833"/>
              <a:gd name="connsiteY41" fmla="*/ 3545724 h 3784177"/>
              <a:gd name="connsiteX42" fmla="*/ 4699169 w 8037833"/>
              <a:gd name="connsiteY42" fmla="*/ 3518988 h 3784177"/>
              <a:gd name="connsiteX43" fmla="*/ 4649120 w 8037833"/>
              <a:gd name="connsiteY43" fmla="*/ 3536392 h 3784177"/>
              <a:gd name="connsiteX44" fmla="*/ 4573578 w 8037833"/>
              <a:gd name="connsiteY44" fmla="*/ 3565923 h 3784177"/>
              <a:gd name="connsiteX45" fmla="*/ 4529117 w 8037833"/>
              <a:gd name="connsiteY45" fmla="*/ 3575592 h 3784177"/>
              <a:gd name="connsiteX46" fmla="*/ 4408641 w 8037833"/>
              <a:gd name="connsiteY46" fmla="*/ 3610000 h 3784177"/>
              <a:gd name="connsiteX47" fmla="*/ 4288710 w 8037833"/>
              <a:gd name="connsiteY47" fmla="*/ 3650556 h 3784177"/>
              <a:gd name="connsiteX48" fmla="*/ 4234393 w 8037833"/>
              <a:gd name="connsiteY48" fmla="*/ 3704576 h 3784177"/>
              <a:gd name="connsiteX49" fmla="*/ 4227541 w 8037833"/>
              <a:gd name="connsiteY49" fmla="*/ 3706978 h 3784177"/>
              <a:gd name="connsiteX50" fmla="*/ 4208725 w 8037833"/>
              <a:gd name="connsiteY50" fmla="*/ 3704841 h 3784177"/>
              <a:gd name="connsiteX51" fmla="*/ 4201632 w 8037833"/>
              <a:gd name="connsiteY51" fmla="*/ 3702602 h 3784177"/>
              <a:gd name="connsiteX52" fmla="*/ 4191289 w 8037833"/>
              <a:gd name="connsiteY52" fmla="*/ 3702380 h 3784177"/>
              <a:gd name="connsiteX53" fmla="*/ 4191039 w 8037833"/>
              <a:gd name="connsiteY53" fmla="*/ 3702831 h 3784177"/>
              <a:gd name="connsiteX54" fmla="*/ 4181340 w 8037833"/>
              <a:gd name="connsiteY54" fmla="*/ 3701729 h 3784177"/>
              <a:gd name="connsiteX55" fmla="*/ 4133816 w 8037833"/>
              <a:gd name="connsiteY55" fmla="*/ 3690565 h 3784177"/>
              <a:gd name="connsiteX56" fmla="*/ 4071732 w 8037833"/>
              <a:gd name="connsiteY56" fmla="*/ 3732513 h 3784177"/>
              <a:gd name="connsiteX57" fmla="*/ 4045924 w 8037833"/>
              <a:gd name="connsiteY57" fmla="*/ 3739404 h 3784177"/>
              <a:gd name="connsiteX58" fmla="*/ 4032171 w 8037833"/>
              <a:gd name="connsiteY58" fmla="*/ 3745523 h 3784177"/>
              <a:gd name="connsiteX59" fmla="*/ 4031335 w 8037833"/>
              <a:gd name="connsiteY59" fmla="*/ 3747479 h 3784177"/>
              <a:gd name="connsiteX60" fmla="*/ 3985774 w 8037833"/>
              <a:gd name="connsiteY60" fmla="*/ 3736547 h 3784177"/>
              <a:gd name="connsiteX61" fmla="*/ 3979769 w 8037833"/>
              <a:gd name="connsiteY61" fmla="*/ 3738769 h 3784177"/>
              <a:gd name="connsiteX62" fmla="*/ 3950014 w 8037833"/>
              <a:gd name="connsiteY62" fmla="*/ 3726942 h 3784177"/>
              <a:gd name="connsiteX63" fmla="*/ 3934671 w 8037833"/>
              <a:gd name="connsiteY63" fmla="*/ 3723339 h 3784177"/>
              <a:gd name="connsiteX64" fmla="*/ 3930274 w 8037833"/>
              <a:gd name="connsiteY64" fmla="*/ 3717148 h 3784177"/>
              <a:gd name="connsiteX65" fmla="*/ 3907660 w 8037833"/>
              <a:gd name="connsiteY65" fmla="*/ 3714456 h 3784177"/>
              <a:gd name="connsiteX66" fmla="*/ 3905087 w 8037833"/>
              <a:gd name="connsiteY66" fmla="*/ 3716098 h 3784177"/>
              <a:gd name="connsiteX67" fmla="*/ 3886347 w 8037833"/>
              <a:gd name="connsiteY67" fmla="*/ 3706620 h 3784177"/>
              <a:gd name="connsiteX68" fmla="*/ 3870533 w 8037833"/>
              <a:gd name="connsiteY68" fmla="*/ 3689905 h 3784177"/>
              <a:gd name="connsiteX69" fmla="*/ 3678563 w 8037833"/>
              <a:gd name="connsiteY69" fmla="*/ 3694486 h 3784177"/>
              <a:gd name="connsiteX70" fmla="*/ 3524121 w 8037833"/>
              <a:gd name="connsiteY70" fmla="*/ 3642736 h 3784177"/>
              <a:gd name="connsiteX71" fmla="*/ 3407752 w 8037833"/>
              <a:gd name="connsiteY71" fmla="*/ 3626590 h 3784177"/>
              <a:gd name="connsiteX72" fmla="*/ 3373519 w 8037833"/>
              <a:gd name="connsiteY72" fmla="*/ 3665785 h 3784177"/>
              <a:gd name="connsiteX73" fmla="*/ 3114267 w 8037833"/>
              <a:gd name="connsiteY73" fmla="*/ 3638983 h 3784177"/>
              <a:gd name="connsiteX74" fmla="*/ 3048270 w 8037833"/>
              <a:gd name="connsiteY74" fmla="*/ 3649949 h 3784177"/>
              <a:gd name="connsiteX75" fmla="*/ 2989722 w 8037833"/>
              <a:gd name="connsiteY75" fmla="*/ 3623230 h 3784177"/>
              <a:gd name="connsiteX76" fmla="*/ 2965734 w 8037833"/>
              <a:gd name="connsiteY76" fmla="*/ 3635676 h 3784177"/>
              <a:gd name="connsiteX77" fmla="*/ 2961603 w 8037833"/>
              <a:gd name="connsiteY77" fmla="*/ 3638221 h 3784177"/>
              <a:gd name="connsiteX78" fmla="*/ 2944959 w 8037833"/>
              <a:gd name="connsiteY78" fmla="*/ 3639723 h 3784177"/>
              <a:gd name="connsiteX79" fmla="*/ 2940402 w 8037833"/>
              <a:gd name="connsiteY79" fmla="*/ 3651000 h 3784177"/>
              <a:gd name="connsiteX80" fmla="*/ 2915449 w 8037833"/>
              <a:gd name="connsiteY80" fmla="*/ 3661039 h 3784177"/>
              <a:gd name="connsiteX81" fmla="*/ 2884777 w 8037833"/>
              <a:gd name="connsiteY81" fmla="*/ 3660775 h 3784177"/>
              <a:gd name="connsiteX82" fmla="*/ 2739034 w 8037833"/>
              <a:gd name="connsiteY82" fmla="*/ 3647396 h 3784177"/>
              <a:gd name="connsiteX83" fmla="*/ 2651827 w 8037833"/>
              <a:gd name="connsiteY83" fmla="*/ 3646306 h 3784177"/>
              <a:gd name="connsiteX84" fmla="*/ 2618680 w 8037833"/>
              <a:gd name="connsiteY84" fmla="*/ 3656755 h 3784177"/>
              <a:gd name="connsiteX85" fmla="*/ 2572404 w 8037833"/>
              <a:gd name="connsiteY85" fmla="*/ 3664043 h 3784177"/>
              <a:gd name="connsiteX86" fmla="*/ 2490721 w 8037833"/>
              <a:gd name="connsiteY86" fmla="*/ 3685313 h 3784177"/>
              <a:gd name="connsiteX87" fmla="*/ 2423704 w 8037833"/>
              <a:gd name="connsiteY87" fmla="*/ 3658079 h 3784177"/>
              <a:gd name="connsiteX88" fmla="*/ 2301172 w 8037833"/>
              <a:gd name="connsiteY88" fmla="*/ 3663053 h 3784177"/>
              <a:gd name="connsiteX89" fmla="*/ 2294102 w 8037833"/>
              <a:gd name="connsiteY89" fmla="*/ 3671151 h 3784177"/>
              <a:gd name="connsiteX90" fmla="*/ 2238966 w 8037833"/>
              <a:gd name="connsiteY90" fmla="*/ 3668777 h 3784177"/>
              <a:gd name="connsiteX91" fmla="*/ 2046240 w 8037833"/>
              <a:gd name="connsiteY91" fmla="*/ 3604535 h 3784177"/>
              <a:gd name="connsiteX92" fmla="*/ 1938480 w 8037833"/>
              <a:gd name="connsiteY92" fmla="*/ 3601439 h 3784177"/>
              <a:gd name="connsiteX93" fmla="*/ 1900166 w 8037833"/>
              <a:gd name="connsiteY93" fmla="*/ 3609358 h 3784177"/>
              <a:gd name="connsiteX94" fmla="*/ 1835976 w 8037833"/>
              <a:gd name="connsiteY94" fmla="*/ 3622065 h 3784177"/>
              <a:gd name="connsiteX95" fmla="*/ 1787830 w 8037833"/>
              <a:gd name="connsiteY95" fmla="*/ 3653768 h 3784177"/>
              <a:gd name="connsiteX96" fmla="*/ 1734224 w 8037833"/>
              <a:gd name="connsiteY96" fmla="*/ 3655593 h 3784177"/>
              <a:gd name="connsiteX97" fmla="*/ 1721989 w 8037833"/>
              <a:gd name="connsiteY97" fmla="*/ 3627298 h 3784177"/>
              <a:gd name="connsiteX98" fmla="*/ 1664576 w 8037833"/>
              <a:gd name="connsiteY98" fmla="*/ 3638572 h 3784177"/>
              <a:gd name="connsiteX99" fmla="*/ 1577459 w 8037833"/>
              <a:gd name="connsiteY99" fmla="*/ 3658824 h 3784177"/>
              <a:gd name="connsiteX100" fmla="*/ 1527269 w 8037833"/>
              <a:gd name="connsiteY100" fmla="*/ 3663088 h 3784177"/>
              <a:gd name="connsiteX101" fmla="*/ 1390118 w 8037833"/>
              <a:gd name="connsiteY101" fmla="*/ 3682789 h 3784177"/>
              <a:gd name="connsiteX102" fmla="*/ 1252698 w 8037833"/>
              <a:gd name="connsiteY102" fmla="*/ 3708662 h 3784177"/>
              <a:gd name="connsiteX103" fmla="*/ 1171039 w 8037833"/>
              <a:gd name="connsiteY103" fmla="*/ 3758642 h 3784177"/>
              <a:gd name="connsiteX104" fmla="*/ 1058106 w 8037833"/>
              <a:gd name="connsiteY104" fmla="*/ 3776166 h 3784177"/>
              <a:gd name="connsiteX105" fmla="*/ 1039167 w 8037833"/>
              <a:gd name="connsiteY105" fmla="*/ 3784177 h 3784177"/>
              <a:gd name="connsiteX106" fmla="*/ 1012958 w 8037833"/>
              <a:gd name="connsiteY106" fmla="*/ 3779206 h 3784177"/>
              <a:gd name="connsiteX107" fmla="*/ 907906 w 8037833"/>
              <a:gd name="connsiteY107" fmla="*/ 3757678 h 3784177"/>
              <a:gd name="connsiteX108" fmla="*/ 825226 w 8037833"/>
              <a:gd name="connsiteY108" fmla="*/ 3726369 h 3784177"/>
              <a:gd name="connsiteX109" fmla="*/ 722264 w 8037833"/>
              <a:gd name="connsiteY109" fmla="*/ 3747612 h 3784177"/>
              <a:gd name="connsiteX110" fmla="*/ 659460 w 8037833"/>
              <a:gd name="connsiteY110" fmla="*/ 3740429 h 3784177"/>
              <a:gd name="connsiteX111" fmla="*/ 556552 w 8037833"/>
              <a:gd name="connsiteY111" fmla="*/ 3697934 h 3784177"/>
              <a:gd name="connsiteX112" fmla="*/ 421042 w 8037833"/>
              <a:gd name="connsiteY112" fmla="*/ 3709912 h 3784177"/>
              <a:gd name="connsiteX113" fmla="*/ 393295 w 8037833"/>
              <a:gd name="connsiteY113" fmla="*/ 3753097 h 3784177"/>
              <a:gd name="connsiteX114" fmla="*/ 355918 w 8037833"/>
              <a:gd name="connsiteY114" fmla="*/ 3779172 h 3784177"/>
              <a:gd name="connsiteX115" fmla="*/ 339711 w 8037833"/>
              <a:gd name="connsiteY115" fmla="*/ 3718242 h 3784177"/>
              <a:gd name="connsiteX116" fmla="*/ 222239 w 8037833"/>
              <a:gd name="connsiteY116" fmla="*/ 3672335 h 3784177"/>
              <a:gd name="connsiteX117" fmla="*/ 163578 w 8037833"/>
              <a:gd name="connsiteY117" fmla="*/ 3656292 h 3784177"/>
              <a:gd name="connsiteX118" fmla="*/ 72220 w 8037833"/>
              <a:gd name="connsiteY118" fmla="*/ 3645272 h 3784177"/>
              <a:gd name="connsiteX119" fmla="*/ 44395 w 8037833"/>
              <a:gd name="connsiteY119" fmla="*/ 3639455 h 3784177"/>
              <a:gd name="connsiteX120" fmla="*/ 1962 w 8037833"/>
              <a:gd name="connsiteY120" fmla="*/ 3635948 h 3784177"/>
              <a:gd name="connsiteX121" fmla="*/ 0 w 8037833"/>
              <a:gd name="connsiteY121" fmla="*/ 3635261 h 3784177"/>
              <a:gd name="connsiteX122" fmla="*/ 0 w 8037833"/>
              <a:gd name="connsiteY122"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807644 w 8037833"/>
              <a:gd name="connsiteY5" fmla="*/ 3098770 h 3784177"/>
              <a:gd name="connsiteX6" fmla="*/ 7607062 w 8037833"/>
              <a:gd name="connsiteY6" fmla="*/ 308767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869803 w 8037833"/>
              <a:gd name="connsiteY14" fmla="*/ 3320289 h 3784177"/>
              <a:gd name="connsiteX15" fmla="*/ 6819463 w 8037833"/>
              <a:gd name="connsiteY15" fmla="*/ 3368624 h 3784177"/>
              <a:gd name="connsiteX16" fmla="*/ 6797198 w 8037833"/>
              <a:gd name="connsiteY16" fmla="*/ 3378256 h 3784177"/>
              <a:gd name="connsiteX17" fmla="*/ 6760989 w 8037833"/>
              <a:gd name="connsiteY17" fmla="*/ 3424187 h 3784177"/>
              <a:gd name="connsiteX18" fmla="*/ 6633643 w 8037833"/>
              <a:gd name="connsiteY18" fmla="*/ 3348176 h 3784177"/>
              <a:gd name="connsiteX19" fmla="*/ 6462092 w 8037833"/>
              <a:gd name="connsiteY19" fmla="*/ 3373529 h 3784177"/>
              <a:gd name="connsiteX20" fmla="*/ 6303479 w 8037833"/>
              <a:gd name="connsiteY20" fmla="*/ 3319842 h 3784177"/>
              <a:gd name="connsiteX21" fmla="*/ 6210639 w 8037833"/>
              <a:gd name="connsiteY21" fmla="*/ 3335546 h 3784177"/>
              <a:gd name="connsiteX22" fmla="*/ 6111718 w 8037833"/>
              <a:gd name="connsiteY22" fmla="*/ 3357536 h 3784177"/>
              <a:gd name="connsiteX23" fmla="*/ 5949057 w 8037833"/>
              <a:gd name="connsiteY23" fmla="*/ 3379652 h 3784177"/>
              <a:gd name="connsiteX24" fmla="*/ 5891274 w 8037833"/>
              <a:gd name="connsiteY24" fmla="*/ 3397681 h 3784177"/>
              <a:gd name="connsiteX25" fmla="*/ 5835383 w 8037833"/>
              <a:gd name="connsiteY25" fmla="*/ 3377529 h 3784177"/>
              <a:gd name="connsiteX26" fmla="*/ 5746050 w 8037833"/>
              <a:gd name="connsiteY26" fmla="*/ 3426142 h 3784177"/>
              <a:gd name="connsiteX27" fmla="*/ 5613670 w 8037833"/>
              <a:gd name="connsiteY27" fmla="*/ 3428671 h 3784177"/>
              <a:gd name="connsiteX28" fmla="*/ 5535334 w 8037833"/>
              <a:gd name="connsiteY28" fmla="*/ 3437044 h 3784177"/>
              <a:gd name="connsiteX29" fmla="*/ 5506940 w 8037833"/>
              <a:gd name="connsiteY29" fmla="*/ 3450999 h 3784177"/>
              <a:gd name="connsiteX30" fmla="*/ 5466372 w 8037833"/>
              <a:gd name="connsiteY30" fmla="*/ 3463245 h 3784177"/>
              <a:gd name="connsiteX31" fmla="*/ 5395833 w 8037833"/>
              <a:gd name="connsiteY31" fmla="*/ 3493194 h 3784177"/>
              <a:gd name="connsiteX32" fmla="*/ 5299224 w 8037833"/>
              <a:gd name="connsiteY32" fmla="*/ 3518930 h 3784177"/>
              <a:gd name="connsiteX33" fmla="*/ 5223043 w 8037833"/>
              <a:gd name="connsiteY33" fmla="*/ 3491664 h 3784177"/>
              <a:gd name="connsiteX34" fmla="*/ 5217733 w 8037833"/>
              <a:gd name="connsiteY34" fmla="*/ 3500463 h 3784177"/>
              <a:gd name="connsiteX35" fmla="*/ 5167992 w 8037833"/>
              <a:gd name="connsiteY35" fmla="*/ 3504085 h 3784177"/>
              <a:gd name="connsiteX36" fmla="*/ 4987020 w 8037833"/>
              <a:gd name="connsiteY36" fmla="*/ 3461263 h 3784177"/>
              <a:gd name="connsiteX37" fmla="*/ 4890003 w 8037833"/>
              <a:gd name="connsiteY37" fmla="*/ 3469874 h 3784177"/>
              <a:gd name="connsiteX38" fmla="*/ 4856654 w 8037833"/>
              <a:gd name="connsiteY38" fmla="*/ 3481880 h 3784177"/>
              <a:gd name="connsiteX39" fmla="*/ 4800711 w 8037833"/>
              <a:gd name="connsiteY39" fmla="*/ 3501441 h 3784177"/>
              <a:gd name="connsiteX40" fmla="*/ 4761569 w 8037833"/>
              <a:gd name="connsiteY40" fmla="*/ 3538103 h 3784177"/>
              <a:gd name="connsiteX41" fmla="*/ 4713734 w 8037833"/>
              <a:gd name="connsiteY41" fmla="*/ 3545724 h 3784177"/>
              <a:gd name="connsiteX42" fmla="*/ 4699169 w 8037833"/>
              <a:gd name="connsiteY42" fmla="*/ 3518988 h 3784177"/>
              <a:gd name="connsiteX43" fmla="*/ 4649120 w 8037833"/>
              <a:gd name="connsiteY43" fmla="*/ 3536392 h 3784177"/>
              <a:gd name="connsiteX44" fmla="*/ 4573578 w 8037833"/>
              <a:gd name="connsiteY44" fmla="*/ 3565923 h 3784177"/>
              <a:gd name="connsiteX45" fmla="*/ 4529117 w 8037833"/>
              <a:gd name="connsiteY45" fmla="*/ 3575592 h 3784177"/>
              <a:gd name="connsiteX46" fmla="*/ 4408641 w 8037833"/>
              <a:gd name="connsiteY46" fmla="*/ 3610000 h 3784177"/>
              <a:gd name="connsiteX47" fmla="*/ 4288710 w 8037833"/>
              <a:gd name="connsiteY47" fmla="*/ 3650556 h 3784177"/>
              <a:gd name="connsiteX48" fmla="*/ 4234393 w 8037833"/>
              <a:gd name="connsiteY48" fmla="*/ 3704576 h 3784177"/>
              <a:gd name="connsiteX49" fmla="*/ 4227541 w 8037833"/>
              <a:gd name="connsiteY49" fmla="*/ 3706978 h 3784177"/>
              <a:gd name="connsiteX50" fmla="*/ 4208725 w 8037833"/>
              <a:gd name="connsiteY50" fmla="*/ 3704841 h 3784177"/>
              <a:gd name="connsiteX51" fmla="*/ 4201632 w 8037833"/>
              <a:gd name="connsiteY51" fmla="*/ 3702602 h 3784177"/>
              <a:gd name="connsiteX52" fmla="*/ 4191289 w 8037833"/>
              <a:gd name="connsiteY52" fmla="*/ 3702380 h 3784177"/>
              <a:gd name="connsiteX53" fmla="*/ 4191039 w 8037833"/>
              <a:gd name="connsiteY53" fmla="*/ 3702831 h 3784177"/>
              <a:gd name="connsiteX54" fmla="*/ 4181340 w 8037833"/>
              <a:gd name="connsiteY54" fmla="*/ 3701729 h 3784177"/>
              <a:gd name="connsiteX55" fmla="*/ 4133816 w 8037833"/>
              <a:gd name="connsiteY55" fmla="*/ 3690565 h 3784177"/>
              <a:gd name="connsiteX56" fmla="*/ 4071732 w 8037833"/>
              <a:gd name="connsiteY56" fmla="*/ 3732513 h 3784177"/>
              <a:gd name="connsiteX57" fmla="*/ 4045924 w 8037833"/>
              <a:gd name="connsiteY57" fmla="*/ 3739404 h 3784177"/>
              <a:gd name="connsiteX58" fmla="*/ 4032171 w 8037833"/>
              <a:gd name="connsiteY58" fmla="*/ 3745523 h 3784177"/>
              <a:gd name="connsiteX59" fmla="*/ 4031335 w 8037833"/>
              <a:gd name="connsiteY59" fmla="*/ 3747479 h 3784177"/>
              <a:gd name="connsiteX60" fmla="*/ 3985774 w 8037833"/>
              <a:gd name="connsiteY60" fmla="*/ 3736547 h 3784177"/>
              <a:gd name="connsiteX61" fmla="*/ 3979769 w 8037833"/>
              <a:gd name="connsiteY61" fmla="*/ 3738769 h 3784177"/>
              <a:gd name="connsiteX62" fmla="*/ 3950014 w 8037833"/>
              <a:gd name="connsiteY62" fmla="*/ 3726942 h 3784177"/>
              <a:gd name="connsiteX63" fmla="*/ 3934671 w 8037833"/>
              <a:gd name="connsiteY63" fmla="*/ 3723339 h 3784177"/>
              <a:gd name="connsiteX64" fmla="*/ 3930274 w 8037833"/>
              <a:gd name="connsiteY64" fmla="*/ 3717148 h 3784177"/>
              <a:gd name="connsiteX65" fmla="*/ 3907660 w 8037833"/>
              <a:gd name="connsiteY65" fmla="*/ 3714456 h 3784177"/>
              <a:gd name="connsiteX66" fmla="*/ 3905087 w 8037833"/>
              <a:gd name="connsiteY66" fmla="*/ 3716098 h 3784177"/>
              <a:gd name="connsiteX67" fmla="*/ 3886347 w 8037833"/>
              <a:gd name="connsiteY67" fmla="*/ 3706620 h 3784177"/>
              <a:gd name="connsiteX68" fmla="*/ 3870533 w 8037833"/>
              <a:gd name="connsiteY68" fmla="*/ 3689905 h 3784177"/>
              <a:gd name="connsiteX69" fmla="*/ 3678563 w 8037833"/>
              <a:gd name="connsiteY69" fmla="*/ 3694486 h 3784177"/>
              <a:gd name="connsiteX70" fmla="*/ 3524121 w 8037833"/>
              <a:gd name="connsiteY70" fmla="*/ 3642736 h 3784177"/>
              <a:gd name="connsiteX71" fmla="*/ 3407752 w 8037833"/>
              <a:gd name="connsiteY71" fmla="*/ 3626590 h 3784177"/>
              <a:gd name="connsiteX72" fmla="*/ 3373519 w 8037833"/>
              <a:gd name="connsiteY72" fmla="*/ 3665785 h 3784177"/>
              <a:gd name="connsiteX73" fmla="*/ 3114267 w 8037833"/>
              <a:gd name="connsiteY73" fmla="*/ 3638983 h 3784177"/>
              <a:gd name="connsiteX74" fmla="*/ 3048270 w 8037833"/>
              <a:gd name="connsiteY74" fmla="*/ 3649949 h 3784177"/>
              <a:gd name="connsiteX75" fmla="*/ 2989722 w 8037833"/>
              <a:gd name="connsiteY75" fmla="*/ 3623230 h 3784177"/>
              <a:gd name="connsiteX76" fmla="*/ 2965734 w 8037833"/>
              <a:gd name="connsiteY76" fmla="*/ 3635676 h 3784177"/>
              <a:gd name="connsiteX77" fmla="*/ 2961603 w 8037833"/>
              <a:gd name="connsiteY77" fmla="*/ 3638221 h 3784177"/>
              <a:gd name="connsiteX78" fmla="*/ 2944959 w 8037833"/>
              <a:gd name="connsiteY78" fmla="*/ 3639723 h 3784177"/>
              <a:gd name="connsiteX79" fmla="*/ 2940402 w 8037833"/>
              <a:gd name="connsiteY79" fmla="*/ 3651000 h 3784177"/>
              <a:gd name="connsiteX80" fmla="*/ 2915449 w 8037833"/>
              <a:gd name="connsiteY80" fmla="*/ 3661039 h 3784177"/>
              <a:gd name="connsiteX81" fmla="*/ 2884777 w 8037833"/>
              <a:gd name="connsiteY81" fmla="*/ 3660775 h 3784177"/>
              <a:gd name="connsiteX82" fmla="*/ 2739034 w 8037833"/>
              <a:gd name="connsiteY82" fmla="*/ 3647396 h 3784177"/>
              <a:gd name="connsiteX83" fmla="*/ 2651827 w 8037833"/>
              <a:gd name="connsiteY83" fmla="*/ 3646306 h 3784177"/>
              <a:gd name="connsiteX84" fmla="*/ 2618680 w 8037833"/>
              <a:gd name="connsiteY84" fmla="*/ 3656755 h 3784177"/>
              <a:gd name="connsiteX85" fmla="*/ 2572404 w 8037833"/>
              <a:gd name="connsiteY85" fmla="*/ 3664043 h 3784177"/>
              <a:gd name="connsiteX86" fmla="*/ 2490721 w 8037833"/>
              <a:gd name="connsiteY86" fmla="*/ 3685313 h 3784177"/>
              <a:gd name="connsiteX87" fmla="*/ 2423704 w 8037833"/>
              <a:gd name="connsiteY87" fmla="*/ 3658079 h 3784177"/>
              <a:gd name="connsiteX88" fmla="*/ 2301172 w 8037833"/>
              <a:gd name="connsiteY88" fmla="*/ 3663053 h 3784177"/>
              <a:gd name="connsiteX89" fmla="*/ 2294102 w 8037833"/>
              <a:gd name="connsiteY89" fmla="*/ 3671151 h 3784177"/>
              <a:gd name="connsiteX90" fmla="*/ 2238966 w 8037833"/>
              <a:gd name="connsiteY90" fmla="*/ 3668777 h 3784177"/>
              <a:gd name="connsiteX91" fmla="*/ 2046240 w 8037833"/>
              <a:gd name="connsiteY91" fmla="*/ 3604535 h 3784177"/>
              <a:gd name="connsiteX92" fmla="*/ 1938480 w 8037833"/>
              <a:gd name="connsiteY92" fmla="*/ 3601439 h 3784177"/>
              <a:gd name="connsiteX93" fmla="*/ 1900166 w 8037833"/>
              <a:gd name="connsiteY93" fmla="*/ 3609358 h 3784177"/>
              <a:gd name="connsiteX94" fmla="*/ 1835976 w 8037833"/>
              <a:gd name="connsiteY94" fmla="*/ 3622065 h 3784177"/>
              <a:gd name="connsiteX95" fmla="*/ 1787830 w 8037833"/>
              <a:gd name="connsiteY95" fmla="*/ 3653768 h 3784177"/>
              <a:gd name="connsiteX96" fmla="*/ 1734224 w 8037833"/>
              <a:gd name="connsiteY96" fmla="*/ 3655593 h 3784177"/>
              <a:gd name="connsiteX97" fmla="*/ 1721989 w 8037833"/>
              <a:gd name="connsiteY97" fmla="*/ 3627298 h 3784177"/>
              <a:gd name="connsiteX98" fmla="*/ 1664576 w 8037833"/>
              <a:gd name="connsiteY98" fmla="*/ 3638572 h 3784177"/>
              <a:gd name="connsiteX99" fmla="*/ 1577459 w 8037833"/>
              <a:gd name="connsiteY99" fmla="*/ 3658824 h 3784177"/>
              <a:gd name="connsiteX100" fmla="*/ 1527269 w 8037833"/>
              <a:gd name="connsiteY100" fmla="*/ 3663088 h 3784177"/>
              <a:gd name="connsiteX101" fmla="*/ 1390118 w 8037833"/>
              <a:gd name="connsiteY101" fmla="*/ 3682789 h 3784177"/>
              <a:gd name="connsiteX102" fmla="*/ 1252698 w 8037833"/>
              <a:gd name="connsiteY102" fmla="*/ 3708662 h 3784177"/>
              <a:gd name="connsiteX103" fmla="*/ 1171039 w 8037833"/>
              <a:gd name="connsiteY103" fmla="*/ 3758642 h 3784177"/>
              <a:gd name="connsiteX104" fmla="*/ 1058106 w 8037833"/>
              <a:gd name="connsiteY104" fmla="*/ 3776166 h 3784177"/>
              <a:gd name="connsiteX105" fmla="*/ 1039167 w 8037833"/>
              <a:gd name="connsiteY105" fmla="*/ 3784177 h 3784177"/>
              <a:gd name="connsiteX106" fmla="*/ 1012958 w 8037833"/>
              <a:gd name="connsiteY106" fmla="*/ 3779206 h 3784177"/>
              <a:gd name="connsiteX107" fmla="*/ 907906 w 8037833"/>
              <a:gd name="connsiteY107" fmla="*/ 3757678 h 3784177"/>
              <a:gd name="connsiteX108" fmla="*/ 825226 w 8037833"/>
              <a:gd name="connsiteY108" fmla="*/ 3726369 h 3784177"/>
              <a:gd name="connsiteX109" fmla="*/ 722264 w 8037833"/>
              <a:gd name="connsiteY109" fmla="*/ 3747612 h 3784177"/>
              <a:gd name="connsiteX110" fmla="*/ 659460 w 8037833"/>
              <a:gd name="connsiteY110" fmla="*/ 3740429 h 3784177"/>
              <a:gd name="connsiteX111" fmla="*/ 556552 w 8037833"/>
              <a:gd name="connsiteY111" fmla="*/ 3697934 h 3784177"/>
              <a:gd name="connsiteX112" fmla="*/ 421042 w 8037833"/>
              <a:gd name="connsiteY112" fmla="*/ 3709912 h 3784177"/>
              <a:gd name="connsiteX113" fmla="*/ 393295 w 8037833"/>
              <a:gd name="connsiteY113" fmla="*/ 3753097 h 3784177"/>
              <a:gd name="connsiteX114" fmla="*/ 355918 w 8037833"/>
              <a:gd name="connsiteY114" fmla="*/ 3779172 h 3784177"/>
              <a:gd name="connsiteX115" fmla="*/ 339711 w 8037833"/>
              <a:gd name="connsiteY115" fmla="*/ 3718242 h 3784177"/>
              <a:gd name="connsiteX116" fmla="*/ 222239 w 8037833"/>
              <a:gd name="connsiteY116" fmla="*/ 3672335 h 3784177"/>
              <a:gd name="connsiteX117" fmla="*/ 163578 w 8037833"/>
              <a:gd name="connsiteY117" fmla="*/ 3656292 h 3784177"/>
              <a:gd name="connsiteX118" fmla="*/ 72220 w 8037833"/>
              <a:gd name="connsiteY118" fmla="*/ 3645272 h 3784177"/>
              <a:gd name="connsiteX119" fmla="*/ 44395 w 8037833"/>
              <a:gd name="connsiteY119" fmla="*/ 3639455 h 3784177"/>
              <a:gd name="connsiteX120" fmla="*/ 1962 w 8037833"/>
              <a:gd name="connsiteY120" fmla="*/ 3635948 h 3784177"/>
              <a:gd name="connsiteX121" fmla="*/ 0 w 8037833"/>
              <a:gd name="connsiteY121" fmla="*/ 3635261 h 3784177"/>
              <a:gd name="connsiteX122" fmla="*/ 0 w 8037833"/>
              <a:gd name="connsiteY122"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807644 w 8037833"/>
              <a:gd name="connsiteY5" fmla="*/ 3098770 h 3784177"/>
              <a:gd name="connsiteX6" fmla="*/ 7607062 w 8037833"/>
              <a:gd name="connsiteY6" fmla="*/ 308767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869803 w 8037833"/>
              <a:gd name="connsiteY14" fmla="*/ 3320289 h 3784177"/>
              <a:gd name="connsiteX15" fmla="*/ 6819463 w 8037833"/>
              <a:gd name="connsiteY15" fmla="*/ 3368624 h 3784177"/>
              <a:gd name="connsiteX16" fmla="*/ 6797198 w 8037833"/>
              <a:gd name="connsiteY16" fmla="*/ 3378256 h 3784177"/>
              <a:gd name="connsiteX17" fmla="*/ 6760989 w 8037833"/>
              <a:gd name="connsiteY17" fmla="*/ 3424187 h 3784177"/>
              <a:gd name="connsiteX18" fmla="*/ 6633643 w 8037833"/>
              <a:gd name="connsiteY18" fmla="*/ 3348176 h 3784177"/>
              <a:gd name="connsiteX19" fmla="*/ 6462092 w 8037833"/>
              <a:gd name="connsiteY19" fmla="*/ 3373529 h 3784177"/>
              <a:gd name="connsiteX20" fmla="*/ 6303479 w 8037833"/>
              <a:gd name="connsiteY20" fmla="*/ 3319842 h 3784177"/>
              <a:gd name="connsiteX21" fmla="*/ 6210639 w 8037833"/>
              <a:gd name="connsiteY21" fmla="*/ 3335546 h 3784177"/>
              <a:gd name="connsiteX22" fmla="*/ 6111718 w 8037833"/>
              <a:gd name="connsiteY22" fmla="*/ 3357536 h 3784177"/>
              <a:gd name="connsiteX23" fmla="*/ 5949057 w 8037833"/>
              <a:gd name="connsiteY23" fmla="*/ 3379652 h 3784177"/>
              <a:gd name="connsiteX24" fmla="*/ 5891274 w 8037833"/>
              <a:gd name="connsiteY24" fmla="*/ 3397681 h 3784177"/>
              <a:gd name="connsiteX25" fmla="*/ 5835383 w 8037833"/>
              <a:gd name="connsiteY25" fmla="*/ 3377529 h 3784177"/>
              <a:gd name="connsiteX26" fmla="*/ 5746050 w 8037833"/>
              <a:gd name="connsiteY26" fmla="*/ 3426142 h 3784177"/>
              <a:gd name="connsiteX27" fmla="*/ 5613670 w 8037833"/>
              <a:gd name="connsiteY27" fmla="*/ 3428671 h 3784177"/>
              <a:gd name="connsiteX28" fmla="*/ 5535334 w 8037833"/>
              <a:gd name="connsiteY28" fmla="*/ 3437044 h 3784177"/>
              <a:gd name="connsiteX29" fmla="*/ 5506940 w 8037833"/>
              <a:gd name="connsiteY29" fmla="*/ 3450999 h 3784177"/>
              <a:gd name="connsiteX30" fmla="*/ 5466372 w 8037833"/>
              <a:gd name="connsiteY30" fmla="*/ 3463245 h 3784177"/>
              <a:gd name="connsiteX31" fmla="*/ 5395833 w 8037833"/>
              <a:gd name="connsiteY31" fmla="*/ 3493194 h 3784177"/>
              <a:gd name="connsiteX32" fmla="*/ 5299224 w 8037833"/>
              <a:gd name="connsiteY32" fmla="*/ 3518930 h 3784177"/>
              <a:gd name="connsiteX33" fmla="*/ 5223043 w 8037833"/>
              <a:gd name="connsiteY33" fmla="*/ 3491664 h 3784177"/>
              <a:gd name="connsiteX34" fmla="*/ 5217733 w 8037833"/>
              <a:gd name="connsiteY34" fmla="*/ 3500463 h 3784177"/>
              <a:gd name="connsiteX35" fmla="*/ 5167992 w 8037833"/>
              <a:gd name="connsiteY35" fmla="*/ 3504085 h 3784177"/>
              <a:gd name="connsiteX36" fmla="*/ 4987020 w 8037833"/>
              <a:gd name="connsiteY36" fmla="*/ 3461263 h 3784177"/>
              <a:gd name="connsiteX37" fmla="*/ 4890003 w 8037833"/>
              <a:gd name="connsiteY37" fmla="*/ 3469874 h 3784177"/>
              <a:gd name="connsiteX38" fmla="*/ 4856654 w 8037833"/>
              <a:gd name="connsiteY38" fmla="*/ 3481880 h 3784177"/>
              <a:gd name="connsiteX39" fmla="*/ 4800711 w 8037833"/>
              <a:gd name="connsiteY39" fmla="*/ 3501441 h 3784177"/>
              <a:gd name="connsiteX40" fmla="*/ 4761569 w 8037833"/>
              <a:gd name="connsiteY40" fmla="*/ 3538103 h 3784177"/>
              <a:gd name="connsiteX41" fmla="*/ 4713734 w 8037833"/>
              <a:gd name="connsiteY41" fmla="*/ 3545724 h 3784177"/>
              <a:gd name="connsiteX42" fmla="*/ 4699169 w 8037833"/>
              <a:gd name="connsiteY42" fmla="*/ 3518988 h 3784177"/>
              <a:gd name="connsiteX43" fmla="*/ 4649120 w 8037833"/>
              <a:gd name="connsiteY43" fmla="*/ 3536392 h 3784177"/>
              <a:gd name="connsiteX44" fmla="*/ 4573578 w 8037833"/>
              <a:gd name="connsiteY44" fmla="*/ 3565923 h 3784177"/>
              <a:gd name="connsiteX45" fmla="*/ 4529117 w 8037833"/>
              <a:gd name="connsiteY45" fmla="*/ 3575592 h 3784177"/>
              <a:gd name="connsiteX46" fmla="*/ 4408641 w 8037833"/>
              <a:gd name="connsiteY46" fmla="*/ 3610000 h 3784177"/>
              <a:gd name="connsiteX47" fmla="*/ 4288710 w 8037833"/>
              <a:gd name="connsiteY47" fmla="*/ 3650556 h 3784177"/>
              <a:gd name="connsiteX48" fmla="*/ 4234393 w 8037833"/>
              <a:gd name="connsiteY48" fmla="*/ 3704576 h 3784177"/>
              <a:gd name="connsiteX49" fmla="*/ 4227541 w 8037833"/>
              <a:gd name="connsiteY49" fmla="*/ 3706978 h 3784177"/>
              <a:gd name="connsiteX50" fmla="*/ 4208725 w 8037833"/>
              <a:gd name="connsiteY50" fmla="*/ 3704841 h 3784177"/>
              <a:gd name="connsiteX51" fmla="*/ 4201632 w 8037833"/>
              <a:gd name="connsiteY51" fmla="*/ 3702602 h 3784177"/>
              <a:gd name="connsiteX52" fmla="*/ 4191289 w 8037833"/>
              <a:gd name="connsiteY52" fmla="*/ 3702380 h 3784177"/>
              <a:gd name="connsiteX53" fmla="*/ 4191039 w 8037833"/>
              <a:gd name="connsiteY53" fmla="*/ 3702831 h 3784177"/>
              <a:gd name="connsiteX54" fmla="*/ 4181340 w 8037833"/>
              <a:gd name="connsiteY54" fmla="*/ 3701729 h 3784177"/>
              <a:gd name="connsiteX55" fmla="*/ 4133816 w 8037833"/>
              <a:gd name="connsiteY55" fmla="*/ 3690565 h 3784177"/>
              <a:gd name="connsiteX56" fmla="*/ 4071732 w 8037833"/>
              <a:gd name="connsiteY56" fmla="*/ 3732513 h 3784177"/>
              <a:gd name="connsiteX57" fmla="*/ 4045924 w 8037833"/>
              <a:gd name="connsiteY57" fmla="*/ 3739404 h 3784177"/>
              <a:gd name="connsiteX58" fmla="*/ 4032171 w 8037833"/>
              <a:gd name="connsiteY58" fmla="*/ 3745523 h 3784177"/>
              <a:gd name="connsiteX59" fmla="*/ 4031335 w 8037833"/>
              <a:gd name="connsiteY59" fmla="*/ 3747479 h 3784177"/>
              <a:gd name="connsiteX60" fmla="*/ 3985774 w 8037833"/>
              <a:gd name="connsiteY60" fmla="*/ 3736547 h 3784177"/>
              <a:gd name="connsiteX61" fmla="*/ 3979769 w 8037833"/>
              <a:gd name="connsiteY61" fmla="*/ 3738769 h 3784177"/>
              <a:gd name="connsiteX62" fmla="*/ 3950014 w 8037833"/>
              <a:gd name="connsiteY62" fmla="*/ 3726942 h 3784177"/>
              <a:gd name="connsiteX63" fmla="*/ 3934671 w 8037833"/>
              <a:gd name="connsiteY63" fmla="*/ 3723339 h 3784177"/>
              <a:gd name="connsiteX64" fmla="*/ 3930274 w 8037833"/>
              <a:gd name="connsiteY64" fmla="*/ 3717148 h 3784177"/>
              <a:gd name="connsiteX65" fmla="*/ 3907660 w 8037833"/>
              <a:gd name="connsiteY65" fmla="*/ 3714456 h 3784177"/>
              <a:gd name="connsiteX66" fmla="*/ 3905087 w 8037833"/>
              <a:gd name="connsiteY66" fmla="*/ 3716098 h 3784177"/>
              <a:gd name="connsiteX67" fmla="*/ 3886347 w 8037833"/>
              <a:gd name="connsiteY67" fmla="*/ 3706620 h 3784177"/>
              <a:gd name="connsiteX68" fmla="*/ 3870533 w 8037833"/>
              <a:gd name="connsiteY68" fmla="*/ 3689905 h 3784177"/>
              <a:gd name="connsiteX69" fmla="*/ 3678563 w 8037833"/>
              <a:gd name="connsiteY69" fmla="*/ 3694486 h 3784177"/>
              <a:gd name="connsiteX70" fmla="*/ 3524121 w 8037833"/>
              <a:gd name="connsiteY70" fmla="*/ 3642736 h 3784177"/>
              <a:gd name="connsiteX71" fmla="*/ 3407752 w 8037833"/>
              <a:gd name="connsiteY71" fmla="*/ 3626590 h 3784177"/>
              <a:gd name="connsiteX72" fmla="*/ 3373519 w 8037833"/>
              <a:gd name="connsiteY72" fmla="*/ 3665785 h 3784177"/>
              <a:gd name="connsiteX73" fmla="*/ 3114267 w 8037833"/>
              <a:gd name="connsiteY73" fmla="*/ 3638983 h 3784177"/>
              <a:gd name="connsiteX74" fmla="*/ 3048270 w 8037833"/>
              <a:gd name="connsiteY74" fmla="*/ 3649949 h 3784177"/>
              <a:gd name="connsiteX75" fmla="*/ 2989722 w 8037833"/>
              <a:gd name="connsiteY75" fmla="*/ 3623230 h 3784177"/>
              <a:gd name="connsiteX76" fmla="*/ 2965734 w 8037833"/>
              <a:gd name="connsiteY76" fmla="*/ 3635676 h 3784177"/>
              <a:gd name="connsiteX77" fmla="*/ 2961603 w 8037833"/>
              <a:gd name="connsiteY77" fmla="*/ 3638221 h 3784177"/>
              <a:gd name="connsiteX78" fmla="*/ 2944959 w 8037833"/>
              <a:gd name="connsiteY78" fmla="*/ 3639723 h 3784177"/>
              <a:gd name="connsiteX79" fmla="*/ 2940402 w 8037833"/>
              <a:gd name="connsiteY79" fmla="*/ 3651000 h 3784177"/>
              <a:gd name="connsiteX80" fmla="*/ 2915449 w 8037833"/>
              <a:gd name="connsiteY80" fmla="*/ 3661039 h 3784177"/>
              <a:gd name="connsiteX81" fmla="*/ 2884777 w 8037833"/>
              <a:gd name="connsiteY81" fmla="*/ 3660775 h 3784177"/>
              <a:gd name="connsiteX82" fmla="*/ 2739034 w 8037833"/>
              <a:gd name="connsiteY82" fmla="*/ 3647396 h 3784177"/>
              <a:gd name="connsiteX83" fmla="*/ 2651827 w 8037833"/>
              <a:gd name="connsiteY83" fmla="*/ 3646306 h 3784177"/>
              <a:gd name="connsiteX84" fmla="*/ 2618680 w 8037833"/>
              <a:gd name="connsiteY84" fmla="*/ 3656755 h 3784177"/>
              <a:gd name="connsiteX85" fmla="*/ 2572404 w 8037833"/>
              <a:gd name="connsiteY85" fmla="*/ 3664043 h 3784177"/>
              <a:gd name="connsiteX86" fmla="*/ 2490721 w 8037833"/>
              <a:gd name="connsiteY86" fmla="*/ 3685313 h 3784177"/>
              <a:gd name="connsiteX87" fmla="*/ 2423704 w 8037833"/>
              <a:gd name="connsiteY87" fmla="*/ 3658079 h 3784177"/>
              <a:gd name="connsiteX88" fmla="*/ 2301172 w 8037833"/>
              <a:gd name="connsiteY88" fmla="*/ 3663053 h 3784177"/>
              <a:gd name="connsiteX89" fmla="*/ 2294102 w 8037833"/>
              <a:gd name="connsiteY89" fmla="*/ 3671151 h 3784177"/>
              <a:gd name="connsiteX90" fmla="*/ 2238966 w 8037833"/>
              <a:gd name="connsiteY90" fmla="*/ 3668777 h 3784177"/>
              <a:gd name="connsiteX91" fmla="*/ 2046240 w 8037833"/>
              <a:gd name="connsiteY91" fmla="*/ 3604535 h 3784177"/>
              <a:gd name="connsiteX92" fmla="*/ 1938480 w 8037833"/>
              <a:gd name="connsiteY92" fmla="*/ 3601439 h 3784177"/>
              <a:gd name="connsiteX93" fmla="*/ 1900166 w 8037833"/>
              <a:gd name="connsiteY93" fmla="*/ 3609358 h 3784177"/>
              <a:gd name="connsiteX94" fmla="*/ 1835976 w 8037833"/>
              <a:gd name="connsiteY94" fmla="*/ 3622065 h 3784177"/>
              <a:gd name="connsiteX95" fmla="*/ 1787830 w 8037833"/>
              <a:gd name="connsiteY95" fmla="*/ 3653768 h 3784177"/>
              <a:gd name="connsiteX96" fmla="*/ 1734224 w 8037833"/>
              <a:gd name="connsiteY96" fmla="*/ 3655593 h 3784177"/>
              <a:gd name="connsiteX97" fmla="*/ 1721989 w 8037833"/>
              <a:gd name="connsiteY97" fmla="*/ 3627298 h 3784177"/>
              <a:gd name="connsiteX98" fmla="*/ 1664576 w 8037833"/>
              <a:gd name="connsiteY98" fmla="*/ 3638572 h 3784177"/>
              <a:gd name="connsiteX99" fmla="*/ 1577459 w 8037833"/>
              <a:gd name="connsiteY99" fmla="*/ 3658824 h 3784177"/>
              <a:gd name="connsiteX100" fmla="*/ 1527269 w 8037833"/>
              <a:gd name="connsiteY100" fmla="*/ 3663088 h 3784177"/>
              <a:gd name="connsiteX101" fmla="*/ 1390118 w 8037833"/>
              <a:gd name="connsiteY101" fmla="*/ 3682789 h 3784177"/>
              <a:gd name="connsiteX102" fmla="*/ 1252698 w 8037833"/>
              <a:gd name="connsiteY102" fmla="*/ 3708662 h 3784177"/>
              <a:gd name="connsiteX103" fmla="*/ 1171039 w 8037833"/>
              <a:gd name="connsiteY103" fmla="*/ 3758642 h 3784177"/>
              <a:gd name="connsiteX104" fmla="*/ 1058106 w 8037833"/>
              <a:gd name="connsiteY104" fmla="*/ 3776166 h 3784177"/>
              <a:gd name="connsiteX105" fmla="*/ 1039167 w 8037833"/>
              <a:gd name="connsiteY105" fmla="*/ 3784177 h 3784177"/>
              <a:gd name="connsiteX106" fmla="*/ 1012958 w 8037833"/>
              <a:gd name="connsiteY106" fmla="*/ 3779206 h 3784177"/>
              <a:gd name="connsiteX107" fmla="*/ 907906 w 8037833"/>
              <a:gd name="connsiteY107" fmla="*/ 3757678 h 3784177"/>
              <a:gd name="connsiteX108" fmla="*/ 825226 w 8037833"/>
              <a:gd name="connsiteY108" fmla="*/ 3726369 h 3784177"/>
              <a:gd name="connsiteX109" fmla="*/ 722264 w 8037833"/>
              <a:gd name="connsiteY109" fmla="*/ 3747612 h 3784177"/>
              <a:gd name="connsiteX110" fmla="*/ 659460 w 8037833"/>
              <a:gd name="connsiteY110" fmla="*/ 3740429 h 3784177"/>
              <a:gd name="connsiteX111" fmla="*/ 556552 w 8037833"/>
              <a:gd name="connsiteY111" fmla="*/ 3697934 h 3784177"/>
              <a:gd name="connsiteX112" fmla="*/ 421042 w 8037833"/>
              <a:gd name="connsiteY112" fmla="*/ 3709912 h 3784177"/>
              <a:gd name="connsiteX113" fmla="*/ 393295 w 8037833"/>
              <a:gd name="connsiteY113" fmla="*/ 3753097 h 3784177"/>
              <a:gd name="connsiteX114" fmla="*/ 355918 w 8037833"/>
              <a:gd name="connsiteY114" fmla="*/ 3779172 h 3784177"/>
              <a:gd name="connsiteX115" fmla="*/ 339711 w 8037833"/>
              <a:gd name="connsiteY115" fmla="*/ 3718242 h 3784177"/>
              <a:gd name="connsiteX116" fmla="*/ 222239 w 8037833"/>
              <a:gd name="connsiteY116" fmla="*/ 3672335 h 3784177"/>
              <a:gd name="connsiteX117" fmla="*/ 163578 w 8037833"/>
              <a:gd name="connsiteY117" fmla="*/ 3656292 h 3784177"/>
              <a:gd name="connsiteX118" fmla="*/ 72220 w 8037833"/>
              <a:gd name="connsiteY118" fmla="*/ 3645272 h 3784177"/>
              <a:gd name="connsiteX119" fmla="*/ 44395 w 8037833"/>
              <a:gd name="connsiteY119" fmla="*/ 3639455 h 3784177"/>
              <a:gd name="connsiteX120" fmla="*/ 1962 w 8037833"/>
              <a:gd name="connsiteY120" fmla="*/ 3635948 h 3784177"/>
              <a:gd name="connsiteX121" fmla="*/ 0 w 8037833"/>
              <a:gd name="connsiteY121" fmla="*/ 3635261 h 3784177"/>
              <a:gd name="connsiteX122" fmla="*/ 0 w 8037833"/>
              <a:gd name="connsiteY122"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807644 w 8037833"/>
              <a:gd name="connsiteY5" fmla="*/ 3098770 h 3784177"/>
              <a:gd name="connsiteX6" fmla="*/ 7607062 w 8037833"/>
              <a:gd name="connsiteY6" fmla="*/ 308767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869803 w 8037833"/>
              <a:gd name="connsiteY14" fmla="*/ 3320289 h 3784177"/>
              <a:gd name="connsiteX15" fmla="*/ 6819463 w 8037833"/>
              <a:gd name="connsiteY15" fmla="*/ 3368624 h 3784177"/>
              <a:gd name="connsiteX16" fmla="*/ 6797198 w 8037833"/>
              <a:gd name="connsiteY16" fmla="*/ 3378256 h 3784177"/>
              <a:gd name="connsiteX17" fmla="*/ 6760989 w 8037833"/>
              <a:gd name="connsiteY17" fmla="*/ 3424187 h 3784177"/>
              <a:gd name="connsiteX18" fmla="*/ 6633643 w 8037833"/>
              <a:gd name="connsiteY18" fmla="*/ 3348176 h 3784177"/>
              <a:gd name="connsiteX19" fmla="*/ 6462092 w 8037833"/>
              <a:gd name="connsiteY19" fmla="*/ 3373529 h 3784177"/>
              <a:gd name="connsiteX20" fmla="*/ 6303479 w 8037833"/>
              <a:gd name="connsiteY20" fmla="*/ 3319842 h 3784177"/>
              <a:gd name="connsiteX21" fmla="*/ 6210639 w 8037833"/>
              <a:gd name="connsiteY21" fmla="*/ 3335546 h 3784177"/>
              <a:gd name="connsiteX22" fmla="*/ 6111718 w 8037833"/>
              <a:gd name="connsiteY22" fmla="*/ 3357536 h 3784177"/>
              <a:gd name="connsiteX23" fmla="*/ 5949057 w 8037833"/>
              <a:gd name="connsiteY23" fmla="*/ 3379652 h 3784177"/>
              <a:gd name="connsiteX24" fmla="*/ 5891274 w 8037833"/>
              <a:gd name="connsiteY24" fmla="*/ 3397681 h 3784177"/>
              <a:gd name="connsiteX25" fmla="*/ 5835383 w 8037833"/>
              <a:gd name="connsiteY25" fmla="*/ 3377529 h 3784177"/>
              <a:gd name="connsiteX26" fmla="*/ 5746050 w 8037833"/>
              <a:gd name="connsiteY26" fmla="*/ 3426142 h 3784177"/>
              <a:gd name="connsiteX27" fmla="*/ 5613670 w 8037833"/>
              <a:gd name="connsiteY27" fmla="*/ 3428671 h 3784177"/>
              <a:gd name="connsiteX28" fmla="*/ 5535334 w 8037833"/>
              <a:gd name="connsiteY28" fmla="*/ 3437044 h 3784177"/>
              <a:gd name="connsiteX29" fmla="*/ 5506940 w 8037833"/>
              <a:gd name="connsiteY29" fmla="*/ 3450999 h 3784177"/>
              <a:gd name="connsiteX30" fmla="*/ 5466372 w 8037833"/>
              <a:gd name="connsiteY30" fmla="*/ 3463245 h 3784177"/>
              <a:gd name="connsiteX31" fmla="*/ 5395833 w 8037833"/>
              <a:gd name="connsiteY31" fmla="*/ 3493194 h 3784177"/>
              <a:gd name="connsiteX32" fmla="*/ 5299224 w 8037833"/>
              <a:gd name="connsiteY32" fmla="*/ 3518930 h 3784177"/>
              <a:gd name="connsiteX33" fmla="*/ 5223043 w 8037833"/>
              <a:gd name="connsiteY33" fmla="*/ 3491664 h 3784177"/>
              <a:gd name="connsiteX34" fmla="*/ 5217733 w 8037833"/>
              <a:gd name="connsiteY34" fmla="*/ 3500463 h 3784177"/>
              <a:gd name="connsiteX35" fmla="*/ 5167992 w 8037833"/>
              <a:gd name="connsiteY35" fmla="*/ 3504085 h 3784177"/>
              <a:gd name="connsiteX36" fmla="*/ 4987020 w 8037833"/>
              <a:gd name="connsiteY36" fmla="*/ 3461263 h 3784177"/>
              <a:gd name="connsiteX37" fmla="*/ 4890003 w 8037833"/>
              <a:gd name="connsiteY37" fmla="*/ 3469874 h 3784177"/>
              <a:gd name="connsiteX38" fmla="*/ 4856654 w 8037833"/>
              <a:gd name="connsiteY38" fmla="*/ 3481880 h 3784177"/>
              <a:gd name="connsiteX39" fmla="*/ 4800711 w 8037833"/>
              <a:gd name="connsiteY39" fmla="*/ 3501441 h 3784177"/>
              <a:gd name="connsiteX40" fmla="*/ 4761569 w 8037833"/>
              <a:gd name="connsiteY40" fmla="*/ 3538103 h 3784177"/>
              <a:gd name="connsiteX41" fmla="*/ 4713734 w 8037833"/>
              <a:gd name="connsiteY41" fmla="*/ 3545724 h 3784177"/>
              <a:gd name="connsiteX42" fmla="*/ 4699169 w 8037833"/>
              <a:gd name="connsiteY42" fmla="*/ 3518988 h 3784177"/>
              <a:gd name="connsiteX43" fmla="*/ 4649120 w 8037833"/>
              <a:gd name="connsiteY43" fmla="*/ 3536392 h 3784177"/>
              <a:gd name="connsiteX44" fmla="*/ 4573578 w 8037833"/>
              <a:gd name="connsiteY44" fmla="*/ 3565923 h 3784177"/>
              <a:gd name="connsiteX45" fmla="*/ 4529117 w 8037833"/>
              <a:gd name="connsiteY45" fmla="*/ 3575592 h 3784177"/>
              <a:gd name="connsiteX46" fmla="*/ 4408641 w 8037833"/>
              <a:gd name="connsiteY46" fmla="*/ 3610000 h 3784177"/>
              <a:gd name="connsiteX47" fmla="*/ 4288710 w 8037833"/>
              <a:gd name="connsiteY47" fmla="*/ 3650556 h 3784177"/>
              <a:gd name="connsiteX48" fmla="*/ 4234393 w 8037833"/>
              <a:gd name="connsiteY48" fmla="*/ 3704576 h 3784177"/>
              <a:gd name="connsiteX49" fmla="*/ 4227541 w 8037833"/>
              <a:gd name="connsiteY49" fmla="*/ 3706978 h 3784177"/>
              <a:gd name="connsiteX50" fmla="*/ 4208725 w 8037833"/>
              <a:gd name="connsiteY50" fmla="*/ 3704841 h 3784177"/>
              <a:gd name="connsiteX51" fmla="*/ 4201632 w 8037833"/>
              <a:gd name="connsiteY51" fmla="*/ 3702602 h 3784177"/>
              <a:gd name="connsiteX52" fmla="*/ 4191289 w 8037833"/>
              <a:gd name="connsiteY52" fmla="*/ 3702380 h 3784177"/>
              <a:gd name="connsiteX53" fmla="*/ 4191039 w 8037833"/>
              <a:gd name="connsiteY53" fmla="*/ 3702831 h 3784177"/>
              <a:gd name="connsiteX54" fmla="*/ 4181340 w 8037833"/>
              <a:gd name="connsiteY54" fmla="*/ 3701729 h 3784177"/>
              <a:gd name="connsiteX55" fmla="*/ 4133816 w 8037833"/>
              <a:gd name="connsiteY55" fmla="*/ 3690565 h 3784177"/>
              <a:gd name="connsiteX56" fmla="*/ 4071732 w 8037833"/>
              <a:gd name="connsiteY56" fmla="*/ 3732513 h 3784177"/>
              <a:gd name="connsiteX57" fmla="*/ 4045924 w 8037833"/>
              <a:gd name="connsiteY57" fmla="*/ 3739404 h 3784177"/>
              <a:gd name="connsiteX58" fmla="*/ 4032171 w 8037833"/>
              <a:gd name="connsiteY58" fmla="*/ 3745523 h 3784177"/>
              <a:gd name="connsiteX59" fmla="*/ 4031335 w 8037833"/>
              <a:gd name="connsiteY59" fmla="*/ 3747479 h 3784177"/>
              <a:gd name="connsiteX60" fmla="*/ 3985774 w 8037833"/>
              <a:gd name="connsiteY60" fmla="*/ 3736547 h 3784177"/>
              <a:gd name="connsiteX61" fmla="*/ 3979769 w 8037833"/>
              <a:gd name="connsiteY61" fmla="*/ 3738769 h 3784177"/>
              <a:gd name="connsiteX62" fmla="*/ 3950014 w 8037833"/>
              <a:gd name="connsiteY62" fmla="*/ 3726942 h 3784177"/>
              <a:gd name="connsiteX63" fmla="*/ 3934671 w 8037833"/>
              <a:gd name="connsiteY63" fmla="*/ 3723339 h 3784177"/>
              <a:gd name="connsiteX64" fmla="*/ 3930274 w 8037833"/>
              <a:gd name="connsiteY64" fmla="*/ 3717148 h 3784177"/>
              <a:gd name="connsiteX65" fmla="*/ 3907660 w 8037833"/>
              <a:gd name="connsiteY65" fmla="*/ 3714456 h 3784177"/>
              <a:gd name="connsiteX66" fmla="*/ 3905087 w 8037833"/>
              <a:gd name="connsiteY66" fmla="*/ 3716098 h 3784177"/>
              <a:gd name="connsiteX67" fmla="*/ 3886347 w 8037833"/>
              <a:gd name="connsiteY67" fmla="*/ 3706620 h 3784177"/>
              <a:gd name="connsiteX68" fmla="*/ 3870533 w 8037833"/>
              <a:gd name="connsiteY68" fmla="*/ 3689905 h 3784177"/>
              <a:gd name="connsiteX69" fmla="*/ 3678563 w 8037833"/>
              <a:gd name="connsiteY69" fmla="*/ 3694486 h 3784177"/>
              <a:gd name="connsiteX70" fmla="*/ 3524121 w 8037833"/>
              <a:gd name="connsiteY70" fmla="*/ 3642736 h 3784177"/>
              <a:gd name="connsiteX71" fmla="*/ 3407752 w 8037833"/>
              <a:gd name="connsiteY71" fmla="*/ 3626590 h 3784177"/>
              <a:gd name="connsiteX72" fmla="*/ 3373519 w 8037833"/>
              <a:gd name="connsiteY72" fmla="*/ 3665785 h 3784177"/>
              <a:gd name="connsiteX73" fmla="*/ 3114267 w 8037833"/>
              <a:gd name="connsiteY73" fmla="*/ 3638983 h 3784177"/>
              <a:gd name="connsiteX74" fmla="*/ 3048270 w 8037833"/>
              <a:gd name="connsiteY74" fmla="*/ 3649949 h 3784177"/>
              <a:gd name="connsiteX75" fmla="*/ 2989722 w 8037833"/>
              <a:gd name="connsiteY75" fmla="*/ 3623230 h 3784177"/>
              <a:gd name="connsiteX76" fmla="*/ 2965734 w 8037833"/>
              <a:gd name="connsiteY76" fmla="*/ 3635676 h 3784177"/>
              <a:gd name="connsiteX77" fmla="*/ 2961603 w 8037833"/>
              <a:gd name="connsiteY77" fmla="*/ 3638221 h 3784177"/>
              <a:gd name="connsiteX78" fmla="*/ 2944959 w 8037833"/>
              <a:gd name="connsiteY78" fmla="*/ 3639723 h 3784177"/>
              <a:gd name="connsiteX79" fmla="*/ 2940402 w 8037833"/>
              <a:gd name="connsiteY79" fmla="*/ 3651000 h 3784177"/>
              <a:gd name="connsiteX80" fmla="*/ 2915449 w 8037833"/>
              <a:gd name="connsiteY80" fmla="*/ 3661039 h 3784177"/>
              <a:gd name="connsiteX81" fmla="*/ 2884777 w 8037833"/>
              <a:gd name="connsiteY81" fmla="*/ 3660775 h 3784177"/>
              <a:gd name="connsiteX82" fmla="*/ 2739034 w 8037833"/>
              <a:gd name="connsiteY82" fmla="*/ 3647396 h 3784177"/>
              <a:gd name="connsiteX83" fmla="*/ 2651827 w 8037833"/>
              <a:gd name="connsiteY83" fmla="*/ 3646306 h 3784177"/>
              <a:gd name="connsiteX84" fmla="*/ 2618680 w 8037833"/>
              <a:gd name="connsiteY84" fmla="*/ 3656755 h 3784177"/>
              <a:gd name="connsiteX85" fmla="*/ 2572404 w 8037833"/>
              <a:gd name="connsiteY85" fmla="*/ 3664043 h 3784177"/>
              <a:gd name="connsiteX86" fmla="*/ 2490721 w 8037833"/>
              <a:gd name="connsiteY86" fmla="*/ 3685313 h 3784177"/>
              <a:gd name="connsiteX87" fmla="*/ 2423704 w 8037833"/>
              <a:gd name="connsiteY87" fmla="*/ 3658079 h 3784177"/>
              <a:gd name="connsiteX88" fmla="*/ 2301172 w 8037833"/>
              <a:gd name="connsiteY88" fmla="*/ 3663053 h 3784177"/>
              <a:gd name="connsiteX89" fmla="*/ 2294102 w 8037833"/>
              <a:gd name="connsiteY89" fmla="*/ 3671151 h 3784177"/>
              <a:gd name="connsiteX90" fmla="*/ 2238966 w 8037833"/>
              <a:gd name="connsiteY90" fmla="*/ 3668777 h 3784177"/>
              <a:gd name="connsiteX91" fmla="*/ 2046240 w 8037833"/>
              <a:gd name="connsiteY91" fmla="*/ 3604535 h 3784177"/>
              <a:gd name="connsiteX92" fmla="*/ 1938480 w 8037833"/>
              <a:gd name="connsiteY92" fmla="*/ 3601439 h 3784177"/>
              <a:gd name="connsiteX93" fmla="*/ 1900166 w 8037833"/>
              <a:gd name="connsiteY93" fmla="*/ 3609358 h 3784177"/>
              <a:gd name="connsiteX94" fmla="*/ 1835976 w 8037833"/>
              <a:gd name="connsiteY94" fmla="*/ 3622065 h 3784177"/>
              <a:gd name="connsiteX95" fmla="*/ 1787830 w 8037833"/>
              <a:gd name="connsiteY95" fmla="*/ 3653768 h 3784177"/>
              <a:gd name="connsiteX96" fmla="*/ 1734224 w 8037833"/>
              <a:gd name="connsiteY96" fmla="*/ 3655593 h 3784177"/>
              <a:gd name="connsiteX97" fmla="*/ 1721989 w 8037833"/>
              <a:gd name="connsiteY97" fmla="*/ 3627298 h 3784177"/>
              <a:gd name="connsiteX98" fmla="*/ 1664576 w 8037833"/>
              <a:gd name="connsiteY98" fmla="*/ 3638572 h 3784177"/>
              <a:gd name="connsiteX99" fmla="*/ 1577459 w 8037833"/>
              <a:gd name="connsiteY99" fmla="*/ 3658824 h 3784177"/>
              <a:gd name="connsiteX100" fmla="*/ 1527269 w 8037833"/>
              <a:gd name="connsiteY100" fmla="*/ 3663088 h 3784177"/>
              <a:gd name="connsiteX101" fmla="*/ 1390118 w 8037833"/>
              <a:gd name="connsiteY101" fmla="*/ 3682789 h 3784177"/>
              <a:gd name="connsiteX102" fmla="*/ 1252698 w 8037833"/>
              <a:gd name="connsiteY102" fmla="*/ 3708662 h 3784177"/>
              <a:gd name="connsiteX103" fmla="*/ 1171039 w 8037833"/>
              <a:gd name="connsiteY103" fmla="*/ 3758642 h 3784177"/>
              <a:gd name="connsiteX104" fmla="*/ 1058106 w 8037833"/>
              <a:gd name="connsiteY104" fmla="*/ 3776166 h 3784177"/>
              <a:gd name="connsiteX105" fmla="*/ 1039167 w 8037833"/>
              <a:gd name="connsiteY105" fmla="*/ 3784177 h 3784177"/>
              <a:gd name="connsiteX106" fmla="*/ 1012958 w 8037833"/>
              <a:gd name="connsiteY106" fmla="*/ 3779206 h 3784177"/>
              <a:gd name="connsiteX107" fmla="*/ 907906 w 8037833"/>
              <a:gd name="connsiteY107" fmla="*/ 3757678 h 3784177"/>
              <a:gd name="connsiteX108" fmla="*/ 825226 w 8037833"/>
              <a:gd name="connsiteY108" fmla="*/ 3726369 h 3784177"/>
              <a:gd name="connsiteX109" fmla="*/ 722264 w 8037833"/>
              <a:gd name="connsiteY109" fmla="*/ 3747612 h 3784177"/>
              <a:gd name="connsiteX110" fmla="*/ 659460 w 8037833"/>
              <a:gd name="connsiteY110" fmla="*/ 3740429 h 3784177"/>
              <a:gd name="connsiteX111" fmla="*/ 556552 w 8037833"/>
              <a:gd name="connsiteY111" fmla="*/ 3697934 h 3784177"/>
              <a:gd name="connsiteX112" fmla="*/ 421042 w 8037833"/>
              <a:gd name="connsiteY112" fmla="*/ 3709912 h 3784177"/>
              <a:gd name="connsiteX113" fmla="*/ 393295 w 8037833"/>
              <a:gd name="connsiteY113" fmla="*/ 3753097 h 3784177"/>
              <a:gd name="connsiteX114" fmla="*/ 355918 w 8037833"/>
              <a:gd name="connsiteY114" fmla="*/ 3779172 h 3784177"/>
              <a:gd name="connsiteX115" fmla="*/ 339711 w 8037833"/>
              <a:gd name="connsiteY115" fmla="*/ 3718242 h 3784177"/>
              <a:gd name="connsiteX116" fmla="*/ 222239 w 8037833"/>
              <a:gd name="connsiteY116" fmla="*/ 3672335 h 3784177"/>
              <a:gd name="connsiteX117" fmla="*/ 163578 w 8037833"/>
              <a:gd name="connsiteY117" fmla="*/ 3656292 h 3784177"/>
              <a:gd name="connsiteX118" fmla="*/ 72220 w 8037833"/>
              <a:gd name="connsiteY118" fmla="*/ 3645272 h 3784177"/>
              <a:gd name="connsiteX119" fmla="*/ 44395 w 8037833"/>
              <a:gd name="connsiteY119" fmla="*/ 3639455 h 3784177"/>
              <a:gd name="connsiteX120" fmla="*/ 1962 w 8037833"/>
              <a:gd name="connsiteY120" fmla="*/ 3635948 h 3784177"/>
              <a:gd name="connsiteX121" fmla="*/ 0 w 8037833"/>
              <a:gd name="connsiteY121" fmla="*/ 3635261 h 3784177"/>
              <a:gd name="connsiteX122" fmla="*/ 0 w 8037833"/>
              <a:gd name="connsiteY122"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807644 w 8037833"/>
              <a:gd name="connsiteY5" fmla="*/ 3098770 h 3784177"/>
              <a:gd name="connsiteX6" fmla="*/ 7607062 w 8037833"/>
              <a:gd name="connsiteY6" fmla="*/ 308767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869803 w 8037833"/>
              <a:gd name="connsiteY14" fmla="*/ 3320289 h 3784177"/>
              <a:gd name="connsiteX15" fmla="*/ 6819463 w 8037833"/>
              <a:gd name="connsiteY15" fmla="*/ 3368624 h 3784177"/>
              <a:gd name="connsiteX16" fmla="*/ 6797198 w 8037833"/>
              <a:gd name="connsiteY16" fmla="*/ 3378256 h 3784177"/>
              <a:gd name="connsiteX17" fmla="*/ 6760989 w 8037833"/>
              <a:gd name="connsiteY17" fmla="*/ 3424187 h 3784177"/>
              <a:gd name="connsiteX18" fmla="*/ 6633643 w 8037833"/>
              <a:gd name="connsiteY18" fmla="*/ 3348176 h 3784177"/>
              <a:gd name="connsiteX19" fmla="*/ 6462092 w 8037833"/>
              <a:gd name="connsiteY19" fmla="*/ 3373529 h 3784177"/>
              <a:gd name="connsiteX20" fmla="*/ 6303479 w 8037833"/>
              <a:gd name="connsiteY20" fmla="*/ 3319842 h 3784177"/>
              <a:gd name="connsiteX21" fmla="*/ 6210639 w 8037833"/>
              <a:gd name="connsiteY21" fmla="*/ 3335546 h 3784177"/>
              <a:gd name="connsiteX22" fmla="*/ 6111718 w 8037833"/>
              <a:gd name="connsiteY22" fmla="*/ 3357536 h 3784177"/>
              <a:gd name="connsiteX23" fmla="*/ 5949057 w 8037833"/>
              <a:gd name="connsiteY23" fmla="*/ 3379652 h 3784177"/>
              <a:gd name="connsiteX24" fmla="*/ 5891274 w 8037833"/>
              <a:gd name="connsiteY24" fmla="*/ 3397681 h 3784177"/>
              <a:gd name="connsiteX25" fmla="*/ 5835383 w 8037833"/>
              <a:gd name="connsiteY25" fmla="*/ 3377529 h 3784177"/>
              <a:gd name="connsiteX26" fmla="*/ 5746050 w 8037833"/>
              <a:gd name="connsiteY26" fmla="*/ 3426142 h 3784177"/>
              <a:gd name="connsiteX27" fmla="*/ 5613670 w 8037833"/>
              <a:gd name="connsiteY27" fmla="*/ 3428671 h 3784177"/>
              <a:gd name="connsiteX28" fmla="*/ 5535334 w 8037833"/>
              <a:gd name="connsiteY28" fmla="*/ 3437044 h 3784177"/>
              <a:gd name="connsiteX29" fmla="*/ 5506940 w 8037833"/>
              <a:gd name="connsiteY29" fmla="*/ 3450999 h 3784177"/>
              <a:gd name="connsiteX30" fmla="*/ 5466372 w 8037833"/>
              <a:gd name="connsiteY30" fmla="*/ 3463245 h 3784177"/>
              <a:gd name="connsiteX31" fmla="*/ 5395833 w 8037833"/>
              <a:gd name="connsiteY31" fmla="*/ 3493194 h 3784177"/>
              <a:gd name="connsiteX32" fmla="*/ 5299224 w 8037833"/>
              <a:gd name="connsiteY32" fmla="*/ 3518930 h 3784177"/>
              <a:gd name="connsiteX33" fmla="*/ 5223043 w 8037833"/>
              <a:gd name="connsiteY33" fmla="*/ 3491664 h 3784177"/>
              <a:gd name="connsiteX34" fmla="*/ 5217733 w 8037833"/>
              <a:gd name="connsiteY34" fmla="*/ 3500463 h 3784177"/>
              <a:gd name="connsiteX35" fmla="*/ 5167992 w 8037833"/>
              <a:gd name="connsiteY35" fmla="*/ 3504085 h 3784177"/>
              <a:gd name="connsiteX36" fmla="*/ 4987020 w 8037833"/>
              <a:gd name="connsiteY36" fmla="*/ 3461263 h 3784177"/>
              <a:gd name="connsiteX37" fmla="*/ 4890003 w 8037833"/>
              <a:gd name="connsiteY37" fmla="*/ 3469874 h 3784177"/>
              <a:gd name="connsiteX38" fmla="*/ 4856654 w 8037833"/>
              <a:gd name="connsiteY38" fmla="*/ 3481880 h 3784177"/>
              <a:gd name="connsiteX39" fmla="*/ 4800711 w 8037833"/>
              <a:gd name="connsiteY39" fmla="*/ 3501441 h 3784177"/>
              <a:gd name="connsiteX40" fmla="*/ 4761569 w 8037833"/>
              <a:gd name="connsiteY40" fmla="*/ 3538103 h 3784177"/>
              <a:gd name="connsiteX41" fmla="*/ 4713734 w 8037833"/>
              <a:gd name="connsiteY41" fmla="*/ 3545724 h 3784177"/>
              <a:gd name="connsiteX42" fmla="*/ 4699169 w 8037833"/>
              <a:gd name="connsiteY42" fmla="*/ 3518988 h 3784177"/>
              <a:gd name="connsiteX43" fmla="*/ 4649120 w 8037833"/>
              <a:gd name="connsiteY43" fmla="*/ 3536392 h 3784177"/>
              <a:gd name="connsiteX44" fmla="*/ 4573578 w 8037833"/>
              <a:gd name="connsiteY44" fmla="*/ 3565923 h 3784177"/>
              <a:gd name="connsiteX45" fmla="*/ 4529117 w 8037833"/>
              <a:gd name="connsiteY45" fmla="*/ 3575592 h 3784177"/>
              <a:gd name="connsiteX46" fmla="*/ 4408641 w 8037833"/>
              <a:gd name="connsiteY46" fmla="*/ 3610000 h 3784177"/>
              <a:gd name="connsiteX47" fmla="*/ 4288710 w 8037833"/>
              <a:gd name="connsiteY47" fmla="*/ 3650556 h 3784177"/>
              <a:gd name="connsiteX48" fmla="*/ 4234393 w 8037833"/>
              <a:gd name="connsiteY48" fmla="*/ 3704576 h 3784177"/>
              <a:gd name="connsiteX49" fmla="*/ 4227541 w 8037833"/>
              <a:gd name="connsiteY49" fmla="*/ 3706978 h 3784177"/>
              <a:gd name="connsiteX50" fmla="*/ 4208725 w 8037833"/>
              <a:gd name="connsiteY50" fmla="*/ 3704841 h 3784177"/>
              <a:gd name="connsiteX51" fmla="*/ 4201632 w 8037833"/>
              <a:gd name="connsiteY51" fmla="*/ 3702602 h 3784177"/>
              <a:gd name="connsiteX52" fmla="*/ 4191289 w 8037833"/>
              <a:gd name="connsiteY52" fmla="*/ 3702380 h 3784177"/>
              <a:gd name="connsiteX53" fmla="*/ 4191039 w 8037833"/>
              <a:gd name="connsiteY53" fmla="*/ 3702831 h 3784177"/>
              <a:gd name="connsiteX54" fmla="*/ 4181340 w 8037833"/>
              <a:gd name="connsiteY54" fmla="*/ 3701729 h 3784177"/>
              <a:gd name="connsiteX55" fmla="*/ 4133816 w 8037833"/>
              <a:gd name="connsiteY55" fmla="*/ 3690565 h 3784177"/>
              <a:gd name="connsiteX56" fmla="*/ 4071732 w 8037833"/>
              <a:gd name="connsiteY56" fmla="*/ 3732513 h 3784177"/>
              <a:gd name="connsiteX57" fmla="*/ 4045924 w 8037833"/>
              <a:gd name="connsiteY57" fmla="*/ 3739404 h 3784177"/>
              <a:gd name="connsiteX58" fmla="*/ 4032171 w 8037833"/>
              <a:gd name="connsiteY58" fmla="*/ 3745523 h 3784177"/>
              <a:gd name="connsiteX59" fmla="*/ 4031335 w 8037833"/>
              <a:gd name="connsiteY59" fmla="*/ 3747479 h 3784177"/>
              <a:gd name="connsiteX60" fmla="*/ 3985774 w 8037833"/>
              <a:gd name="connsiteY60" fmla="*/ 3736547 h 3784177"/>
              <a:gd name="connsiteX61" fmla="*/ 3979769 w 8037833"/>
              <a:gd name="connsiteY61" fmla="*/ 3738769 h 3784177"/>
              <a:gd name="connsiteX62" fmla="*/ 3950014 w 8037833"/>
              <a:gd name="connsiteY62" fmla="*/ 3726942 h 3784177"/>
              <a:gd name="connsiteX63" fmla="*/ 3934671 w 8037833"/>
              <a:gd name="connsiteY63" fmla="*/ 3723339 h 3784177"/>
              <a:gd name="connsiteX64" fmla="*/ 3930274 w 8037833"/>
              <a:gd name="connsiteY64" fmla="*/ 3717148 h 3784177"/>
              <a:gd name="connsiteX65" fmla="*/ 3907660 w 8037833"/>
              <a:gd name="connsiteY65" fmla="*/ 3714456 h 3784177"/>
              <a:gd name="connsiteX66" fmla="*/ 3905087 w 8037833"/>
              <a:gd name="connsiteY66" fmla="*/ 3716098 h 3784177"/>
              <a:gd name="connsiteX67" fmla="*/ 3886347 w 8037833"/>
              <a:gd name="connsiteY67" fmla="*/ 3706620 h 3784177"/>
              <a:gd name="connsiteX68" fmla="*/ 3870533 w 8037833"/>
              <a:gd name="connsiteY68" fmla="*/ 3689905 h 3784177"/>
              <a:gd name="connsiteX69" fmla="*/ 3678563 w 8037833"/>
              <a:gd name="connsiteY69" fmla="*/ 3694486 h 3784177"/>
              <a:gd name="connsiteX70" fmla="*/ 3524121 w 8037833"/>
              <a:gd name="connsiteY70" fmla="*/ 3642736 h 3784177"/>
              <a:gd name="connsiteX71" fmla="*/ 3407752 w 8037833"/>
              <a:gd name="connsiteY71" fmla="*/ 3626590 h 3784177"/>
              <a:gd name="connsiteX72" fmla="*/ 3373519 w 8037833"/>
              <a:gd name="connsiteY72" fmla="*/ 3665785 h 3784177"/>
              <a:gd name="connsiteX73" fmla="*/ 3114267 w 8037833"/>
              <a:gd name="connsiteY73" fmla="*/ 3638983 h 3784177"/>
              <a:gd name="connsiteX74" fmla="*/ 3048270 w 8037833"/>
              <a:gd name="connsiteY74" fmla="*/ 3649949 h 3784177"/>
              <a:gd name="connsiteX75" fmla="*/ 2989722 w 8037833"/>
              <a:gd name="connsiteY75" fmla="*/ 3623230 h 3784177"/>
              <a:gd name="connsiteX76" fmla="*/ 2965734 w 8037833"/>
              <a:gd name="connsiteY76" fmla="*/ 3635676 h 3784177"/>
              <a:gd name="connsiteX77" fmla="*/ 2961603 w 8037833"/>
              <a:gd name="connsiteY77" fmla="*/ 3638221 h 3784177"/>
              <a:gd name="connsiteX78" fmla="*/ 2944959 w 8037833"/>
              <a:gd name="connsiteY78" fmla="*/ 3639723 h 3784177"/>
              <a:gd name="connsiteX79" fmla="*/ 2940402 w 8037833"/>
              <a:gd name="connsiteY79" fmla="*/ 3651000 h 3784177"/>
              <a:gd name="connsiteX80" fmla="*/ 2915449 w 8037833"/>
              <a:gd name="connsiteY80" fmla="*/ 3661039 h 3784177"/>
              <a:gd name="connsiteX81" fmla="*/ 2884777 w 8037833"/>
              <a:gd name="connsiteY81" fmla="*/ 3660775 h 3784177"/>
              <a:gd name="connsiteX82" fmla="*/ 2739034 w 8037833"/>
              <a:gd name="connsiteY82" fmla="*/ 3647396 h 3784177"/>
              <a:gd name="connsiteX83" fmla="*/ 2651827 w 8037833"/>
              <a:gd name="connsiteY83" fmla="*/ 3646306 h 3784177"/>
              <a:gd name="connsiteX84" fmla="*/ 2618680 w 8037833"/>
              <a:gd name="connsiteY84" fmla="*/ 3656755 h 3784177"/>
              <a:gd name="connsiteX85" fmla="*/ 2572404 w 8037833"/>
              <a:gd name="connsiteY85" fmla="*/ 3664043 h 3784177"/>
              <a:gd name="connsiteX86" fmla="*/ 2490721 w 8037833"/>
              <a:gd name="connsiteY86" fmla="*/ 3685313 h 3784177"/>
              <a:gd name="connsiteX87" fmla="*/ 2423704 w 8037833"/>
              <a:gd name="connsiteY87" fmla="*/ 3658079 h 3784177"/>
              <a:gd name="connsiteX88" fmla="*/ 2301172 w 8037833"/>
              <a:gd name="connsiteY88" fmla="*/ 3663053 h 3784177"/>
              <a:gd name="connsiteX89" fmla="*/ 2294102 w 8037833"/>
              <a:gd name="connsiteY89" fmla="*/ 3671151 h 3784177"/>
              <a:gd name="connsiteX90" fmla="*/ 2238966 w 8037833"/>
              <a:gd name="connsiteY90" fmla="*/ 3668777 h 3784177"/>
              <a:gd name="connsiteX91" fmla="*/ 2046240 w 8037833"/>
              <a:gd name="connsiteY91" fmla="*/ 3604535 h 3784177"/>
              <a:gd name="connsiteX92" fmla="*/ 1938480 w 8037833"/>
              <a:gd name="connsiteY92" fmla="*/ 3601439 h 3784177"/>
              <a:gd name="connsiteX93" fmla="*/ 1900166 w 8037833"/>
              <a:gd name="connsiteY93" fmla="*/ 3609358 h 3784177"/>
              <a:gd name="connsiteX94" fmla="*/ 1835976 w 8037833"/>
              <a:gd name="connsiteY94" fmla="*/ 3622065 h 3784177"/>
              <a:gd name="connsiteX95" fmla="*/ 1787830 w 8037833"/>
              <a:gd name="connsiteY95" fmla="*/ 3653768 h 3784177"/>
              <a:gd name="connsiteX96" fmla="*/ 1734224 w 8037833"/>
              <a:gd name="connsiteY96" fmla="*/ 3655593 h 3784177"/>
              <a:gd name="connsiteX97" fmla="*/ 1721989 w 8037833"/>
              <a:gd name="connsiteY97" fmla="*/ 3627298 h 3784177"/>
              <a:gd name="connsiteX98" fmla="*/ 1664576 w 8037833"/>
              <a:gd name="connsiteY98" fmla="*/ 3638572 h 3784177"/>
              <a:gd name="connsiteX99" fmla="*/ 1577459 w 8037833"/>
              <a:gd name="connsiteY99" fmla="*/ 3658824 h 3784177"/>
              <a:gd name="connsiteX100" fmla="*/ 1527269 w 8037833"/>
              <a:gd name="connsiteY100" fmla="*/ 3663088 h 3784177"/>
              <a:gd name="connsiteX101" fmla="*/ 1390118 w 8037833"/>
              <a:gd name="connsiteY101" fmla="*/ 3682789 h 3784177"/>
              <a:gd name="connsiteX102" fmla="*/ 1252698 w 8037833"/>
              <a:gd name="connsiteY102" fmla="*/ 3708662 h 3784177"/>
              <a:gd name="connsiteX103" fmla="*/ 1171039 w 8037833"/>
              <a:gd name="connsiteY103" fmla="*/ 3758642 h 3784177"/>
              <a:gd name="connsiteX104" fmla="*/ 1058106 w 8037833"/>
              <a:gd name="connsiteY104" fmla="*/ 3776166 h 3784177"/>
              <a:gd name="connsiteX105" fmla="*/ 1039167 w 8037833"/>
              <a:gd name="connsiteY105" fmla="*/ 3784177 h 3784177"/>
              <a:gd name="connsiteX106" fmla="*/ 1012958 w 8037833"/>
              <a:gd name="connsiteY106" fmla="*/ 3779206 h 3784177"/>
              <a:gd name="connsiteX107" fmla="*/ 907906 w 8037833"/>
              <a:gd name="connsiteY107" fmla="*/ 3757678 h 3784177"/>
              <a:gd name="connsiteX108" fmla="*/ 825226 w 8037833"/>
              <a:gd name="connsiteY108" fmla="*/ 3726369 h 3784177"/>
              <a:gd name="connsiteX109" fmla="*/ 722264 w 8037833"/>
              <a:gd name="connsiteY109" fmla="*/ 3747612 h 3784177"/>
              <a:gd name="connsiteX110" fmla="*/ 659460 w 8037833"/>
              <a:gd name="connsiteY110" fmla="*/ 3740429 h 3784177"/>
              <a:gd name="connsiteX111" fmla="*/ 556552 w 8037833"/>
              <a:gd name="connsiteY111" fmla="*/ 3697934 h 3784177"/>
              <a:gd name="connsiteX112" fmla="*/ 421042 w 8037833"/>
              <a:gd name="connsiteY112" fmla="*/ 3709912 h 3784177"/>
              <a:gd name="connsiteX113" fmla="*/ 393295 w 8037833"/>
              <a:gd name="connsiteY113" fmla="*/ 3753097 h 3784177"/>
              <a:gd name="connsiteX114" fmla="*/ 355918 w 8037833"/>
              <a:gd name="connsiteY114" fmla="*/ 3779172 h 3784177"/>
              <a:gd name="connsiteX115" fmla="*/ 339711 w 8037833"/>
              <a:gd name="connsiteY115" fmla="*/ 3718242 h 3784177"/>
              <a:gd name="connsiteX116" fmla="*/ 222239 w 8037833"/>
              <a:gd name="connsiteY116" fmla="*/ 3672335 h 3784177"/>
              <a:gd name="connsiteX117" fmla="*/ 163578 w 8037833"/>
              <a:gd name="connsiteY117" fmla="*/ 3656292 h 3784177"/>
              <a:gd name="connsiteX118" fmla="*/ 72220 w 8037833"/>
              <a:gd name="connsiteY118" fmla="*/ 3645272 h 3784177"/>
              <a:gd name="connsiteX119" fmla="*/ 44395 w 8037833"/>
              <a:gd name="connsiteY119" fmla="*/ 3639455 h 3784177"/>
              <a:gd name="connsiteX120" fmla="*/ 1962 w 8037833"/>
              <a:gd name="connsiteY120" fmla="*/ 3635948 h 3784177"/>
              <a:gd name="connsiteX121" fmla="*/ 0 w 8037833"/>
              <a:gd name="connsiteY121" fmla="*/ 3635261 h 3784177"/>
              <a:gd name="connsiteX122" fmla="*/ 0 w 8037833"/>
              <a:gd name="connsiteY122"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807644 w 8037833"/>
              <a:gd name="connsiteY5" fmla="*/ 3098770 h 3784177"/>
              <a:gd name="connsiteX6" fmla="*/ 7607062 w 8037833"/>
              <a:gd name="connsiteY6" fmla="*/ 308767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869803 w 8037833"/>
              <a:gd name="connsiteY14" fmla="*/ 3320289 h 3784177"/>
              <a:gd name="connsiteX15" fmla="*/ 6819463 w 8037833"/>
              <a:gd name="connsiteY15" fmla="*/ 3368624 h 3784177"/>
              <a:gd name="connsiteX16" fmla="*/ 6797198 w 8037833"/>
              <a:gd name="connsiteY16" fmla="*/ 3378256 h 3784177"/>
              <a:gd name="connsiteX17" fmla="*/ 6760989 w 8037833"/>
              <a:gd name="connsiteY17" fmla="*/ 3424187 h 3784177"/>
              <a:gd name="connsiteX18" fmla="*/ 6609242 w 8037833"/>
              <a:gd name="connsiteY18" fmla="*/ 3355040 h 3784177"/>
              <a:gd name="connsiteX19" fmla="*/ 6462092 w 8037833"/>
              <a:gd name="connsiteY19" fmla="*/ 3373529 h 3784177"/>
              <a:gd name="connsiteX20" fmla="*/ 6303479 w 8037833"/>
              <a:gd name="connsiteY20" fmla="*/ 3319842 h 3784177"/>
              <a:gd name="connsiteX21" fmla="*/ 6210639 w 8037833"/>
              <a:gd name="connsiteY21" fmla="*/ 3335546 h 3784177"/>
              <a:gd name="connsiteX22" fmla="*/ 6111718 w 8037833"/>
              <a:gd name="connsiteY22" fmla="*/ 3357536 h 3784177"/>
              <a:gd name="connsiteX23" fmla="*/ 5949057 w 8037833"/>
              <a:gd name="connsiteY23" fmla="*/ 3379652 h 3784177"/>
              <a:gd name="connsiteX24" fmla="*/ 5891274 w 8037833"/>
              <a:gd name="connsiteY24" fmla="*/ 3397681 h 3784177"/>
              <a:gd name="connsiteX25" fmla="*/ 5835383 w 8037833"/>
              <a:gd name="connsiteY25" fmla="*/ 3377529 h 3784177"/>
              <a:gd name="connsiteX26" fmla="*/ 5746050 w 8037833"/>
              <a:gd name="connsiteY26" fmla="*/ 3426142 h 3784177"/>
              <a:gd name="connsiteX27" fmla="*/ 5613670 w 8037833"/>
              <a:gd name="connsiteY27" fmla="*/ 3428671 h 3784177"/>
              <a:gd name="connsiteX28" fmla="*/ 5535334 w 8037833"/>
              <a:gd name="connsiteY28" fmla="*/ 3437044 h 3784177"/>
              <a:gd name="connsiteX29" fmla="*/ 5506940 w 8037833"/>
              <a:gd name="connsiteY29" fmla="*/ 3450999 h 3784177"/>
              <a:gd name="connsiteX30" fmla="*/ 5466372 w 8037833"/>
              <a:gd name="connsiteY30" fmla="*/ 3463245 h 3784177"/>
              <a:gd name="connsiteX31" fmla="*/ 5395833 w 8037833"/>
              <a:gd name="connsiteY31" fmla="*/ 3493194 h 3784177"/>
              <a:gd name="connsiteX32" fmla="*/ 5299224 w 8037833"/>
              <a:gd name="connsiteY32" fmla="*/ 3518930 h 3784177"/>
              <a:gd name="connsiteX33" fmla="*/ 5223043 w 8037833"/>
              <a:gd name="connsiteY33" fmla="*/ 3491664 h 3784177"/>
              <a:gd name="connsiteX34" fmla="*/ 5217733 w 8037833"/>
              <a:gd name="connsiteY34" fmla="*/ 3500463 h 3784177"/>
              <a:gd name="connsiteX35" fmla="*/ 5167992 w 8037833"/>
              <a:gd name="connsiteY35" fmla="*/ 3504085 h 3784177"/>
              <a:gd name="connsiteX36" fmla="*/ 4987020 w 8037833"/>
              <a:gd name="connsiteY36" fmla="*/ 3461263 h 3784177"/>
              <a:gd name="connsiteX37" fmla="*/ 4890003 w 8037833"/>
              <a:gd name="connsiteY37" fmla="*/ 3469874 h 3784177"/>
              <a:gd name="connsiteX38" fmla="*/ 4856654 w 8037833"/>
              <a:gd name="connsiteY38" fmla="*/ 3481880 h 3784177"/>
              <a:gd name="connsiteX39" fmla="*/ 4800711 w 8037833"/>
              <a:gd name="connsiteY39" fmla="*/ 3501441 h 3784177"/>
              <a:gd name="connsiteX40" fmla="*/ 4761569 w 8037833"/>
              <a:gd name="connsiteY40" fmla="*/ 3538103 h 3784177"/>
              <a:gd name="connsiteX41" fmla="*/ 4713734 w 8037833"/>
              <a:gd name="connsiteY41" fmla="*/ 3545724 h 3784177"/>
              <a:gd name="connsiteX42" fmla="*/ 4699169 w 8037833"/>
              <a:gd name="connsiteY42" fmla="*/ 3518988 h 3784177"/>
              <a:gd name="connsiteX43" fmla="*/ 4649120 w 8037833"/>
              <a:gd name="connsiteY43" fmla="*/ 3536392 h 3784177"/>
              <a:gd name="connsiteX44" fmla="*/ 4573578 w 8037833"/>
              <a:gd name="connsiteY44" fmla="*/ 3565923 h 3784177"/>
              <a:gd name="connsiteX45" fmla="*/ 4529117 w 8037833"/>
              <a:gd name="connsiteY45" fmla="*/ 3575592 h 3784177"/>
              <a:gd name="connsiteX46" fmla="*/ 4408641 w 8037833"/>
              <a:gd name="connsiteY46" fmla="*/ 3610000 h 3784177"/>
              <a:gd name="connsiteX47" fmla="*/ 4288710 w 8037833"/>
              <a:gd name="connsiteY47" fmla="*/ 3650556 h 3784177"/>
              <a:gd name="connsiteX48" fmla="*/ 4234393 w 8037833"/>
              <a:gd name="connsiteY48" fmla="*/ 3704576 h 3784177"/>
              <a:gd name="connsiteX49" fmla="*/ 4227541 w 8037833"/>
              <a:gd name="connsiteY49" fmla="*/ 3706978 h 3784177"/>
              <a:gd name="connsiteX50" fmla="*/ 4208725 w 8037833"/>
              <a:gd name="connsiteY50" fmla="*/ 3704841 h 3784177"/>
              <a:gd name="connsiteX51" fmla="*/ 4201632 w 8037833"/>
              <a:gd name="connsiteY51" fmla="*/ 3702602 h 3784177"/>
              <a:gd name="connsiteX52" fmla="*/ 4191289 w 8037833"/>
              <a:gd name="connsiteY52" fmla="*/ 3702380 h 3784177"/>
              <a:gd name="connsiteX53" fmla="*/ 4191039 w 8037833"/>
              <a:gd name="connsiteY53" fmla="*/ 3702831 h 3784177"/>
              <a:gd name="connsiteX54" fmla="*/ 4181340 w 8037833"/>
              <a:gd name="connsiteY54" fmla="*/ 3701729 h 3784177"/>
              <a:gd name="connsiteX55" fmla="*/ 4133816 w 8037833"/>
              <a:gd name="connsiteY55" fmla="*/ 3690565 h 3784177"/>
              <a:gd name="connsiteX56" fmla="*/ 4071732 w 8037833"/>
              <a:gd name="connsiteY56" fmla="*/ 3732513 h 3784177"/>
              <a:gd name="connsiteX57" fmla="*/ 4045924 w 8037833"/>
              <a:gd name="connsiteY57" fmla="*/ 3739404 h 3784177"/>
              <a:gd name="connsiteX58" fmla="*/ 4032171 w 8037833"/>
              <a:gd name="connsiteY58" fmla="*/ 3745523 h 3784177"/>
              <a:gd name="connsiteX59" fmla="*/ 4031335 w 8037833"/>
              <a:gd name="connsiteY59" fmla="*/ 3747479 h 3784177"/>
              <a:gd name="connsiteX60" fmla="*/ 3985774 w 8037833"/>
              <a:gd name="connsiteY60" fmla="*/ 3736547 h 3784177"/>
              <a:gd name="connsiteX61" fmla="*/ 3979769 w 8037833"/>
              <a:gd name="connsiteY61" fmla="*/ 3738769 h 3784177"/>
              <a:gd name="connsiteX62" fmla="*/ 3950014 w 8037833"/>
              <a:gd name="connsiteY62" fmla="*/ 3726942 h 3784177"/>
              <a:gd name="connsiteX63" fmla="*/ 3934671 w 8037833"/>
              <a:gd name="connsiteY63" fmla="*/ 3723339 h 3784177"/>
              <a:gd name="connsiteX64" fmla="*/ 3930274 w 8037833"/>
              <a:gd name="connsiteY64" fmla="*/ 3717148 h 3784177"/>
              <a:gd name="connsiteX65" fmla="*/ 3907660 w 8037833"/>
              <a:gd name="connsiteY65" fmla="*/ 3714456 h 3784177"/>
              <a:gd name="connsiteX66" fmla="*/ 3905087 w 8037833"/>
              <a:gd name="connsiteY66" fmla="*/ 3716098 h 3784177"/>
              <a:gd name="connsiteX67" fmla="*/ 3886347 w 8037833"/>
              <a:gd name="connsiteY67" fmla="*/ 3706620 h 3784177"/>
              <a:gd name="connsiteX68" fmla="*/ 3870533 w 8037833"/>
              <a:gd name="connsiteY68" fmla="*/ 3689905 h 3784177"/>
              <a:gd name="connsiteX69" fmla="*/ 3678563 w 8037833"/>
              <a:gd name="connsiteY69" fmla="*/ 3694486 h 3784177"/>
              <a:gd name="connsiteX70" fmla="*/ 3524121 w 8037833"/>
              <a:gd name="connsiteY70" fmla="*/ 3642736 h 3784177"/>
              <a:gd name="connsiteX71" fmla="*/ 3407752 w 8037833"/>
              <a:gd name="connsiteY71" fmla="*/ 3626590 h 3784177"/>
              <a:gd name="connsiteX72" fmla="*/ 3373519 w 8037833"/>
              <a:gd name="connsiteY72" fmla="*/ 3665785 h 3784177"/>
              <a:gd name="connsiteX73" fmla="*/ 3114267 w 8037833"/>
              <a:gd name="connsiteY73" fmla="*/ 3638983 h 3784177"/>
              <a:gd name="connsiteX74" fmla="*/ 3048270 w 8037833"/>
              <a:gd name="connsiteY74" fmla="*/ 3649949 h 3784177"/>
              <a:gd name="connsiteX75" fmla="*/ 2989722 w 8037833"/>
              <a:gd name="connsiteY75" fmla="*/ 3623230 h 3784177"/>
              <a:gd name="connsiteX76" fmla="*/ 2965734 w 8037833"/>
              <a:gd name="connsiteY76" fmla="*/ 3635676 h 3784177"/>
              <a:gd name="connsiteX77" fmla="*/ 2961603 w 8037833"/>
              <a:gd name="connsiteY77" fmla="*/ 3638221 h 3784177"/>
              <a:gd name="connsiteX78" fmla="*/ 2944959 w 8037833"/>
              <a:gd name="connsiteY78" fmla="*/ 3639723 h 3784177"/>
              <a:gd name="connsiteX79" fmla="*/ 2940402 w 8037833"/>
              <a:gd name="connsiteY79" fmla="*/ 3651000 h 3784177"/>
              <a:gd name="connsiteX80" fmla="*/ 2915449 w 8037833"/>
              <a:gd name="connsiteY80" fmla="*/ 3661039 h 3784177"/>
              <a:gd name="connsiteX81" fmla="*/ 2884777 w 8037833"/>
              <a:gd name="connsiteY81" fmla="*/ 3660775 h 3784177"/>
              <a:gd name="connsiteX82" fmla="*/ 2739034 w 8037833"/>
              <a:gd name="connsiteY82" fmla="*/ 3647396 h 3784177"/>
              <a:gd name="connsiteX83" fmla="*/ 2651827 w 8037833"/>
              <a:gd name="connsiteY83" fmla="*/ 3646306 h 3784177"/>
              <a:gd name="connsiteX84" fmla="*/ 2618680 w 8037833"/>
              <a:gd name="connsiteY84" fmla="*/ 3656755 h 3784177"/>
              <a:gd name="connsiteX85" fmla="*/ 2572404 w 8037833"/>
              <a:gd name="connsiteY85" fmla="*/ 3664043 h 3784177"/>
              <a:gd name="connsiteX86" fmla="*/ 2490721 w 8037833"/>
              <a:gd name="connsiteY86" fmla="*/ 3685313 h 3784177"/>
              <a:gd name="connsiteX87" fmla="*/ 2423704 w 8037833"/>
              <a:gd name="connsiteY87" fmla="*/ 3658079 h 3784177"/>
              <a:gd name="connsiteX88" fmla="*/ 2301172 w 8037833"/>
              <a:gd name="connsiteY88" fmla="*/ 3663053 h 3784177"/>
              <a:gd name="connsiteX89" fmla="*/ 2294102 w 8037833"/>
              <a:gd name="connsiteY89" fmla="*/ 3671151 h 3784177"/>
              <a:gd name="connsiteX90" fmla="*/ 2238966 w 8037833"/>
              <a:gd name="connsiteY90" fmla="*/ 3668777 h 3784177"/>
              <a:gd name="connsiteX91" fmla="*/ 2046240 w 8037833"/>
              <a:gd name="connsiteY91" fmla="*/ 3604535 h 3784177"/>
              <a:gd name="connsiteX92" fmla="*/ 1938480 w 8037833"/>
              <a:gd name="connsiteY92" fmla="*/ 3601439 h 3784177"/>
              <a:gd name="connsiteX93" fmla="*/ 1900166 w 8037833"/>
              <a:gd name="connsiteY93" fmla="*/ 3609358 h 3784177"/>
              <a:gd name="connsiteX94" fmla="*/ 1835976 w 8037833"/>
              <a:gd name="connsiteY94" fmla="*/ 3622065 h 3784177"/>
              <a:gd name="connsiteX95" fmla="*/ 1787830 w 8037833"/>
              <a:gd name="connsiteY95" fmla="*/ 3653768 h 3784177"/>
              <a:gd name="connsiteX96" fmla="*/ 1734224 w 8037833"/>
              <a:gd name="connsiteY96" fmla="*/ 3655593 h 3784177"/>
              <a:gd name="connsiteX97" fmla="*/ 1721989 w 8037833"/>
              <a:gd name="connsiteY97" fmla="*/ 3627298 h 3784177"/>
              <a:gd name="connsiteX98" fmla="*/ 1664576 w 8037833"/>
              <a:gd name="connsiteY98" fmla="*/ 3638572 h 3784177"/>
              <a:gd name="connsiteX99" fmla="*/ 1577459 w 8037833"/>
              <a:gd name="connsiteY99" fmla="*/ 3658824 h 3784177"/>
              <a:gd name="connsiteX100" fmla="*/ 1527269 w 8037833"/>
              <a:gd name="connsiteY100" fmla="*/ 3663088 h 3784177"/>
              <a:gd name="connsiteX101" fmla="*/ 1390118 w 8037833"/>
              <a:gd name="connsiteY101" fmla="*/ 3682789 h 3784177"/>
              <a:gd name="connsiteX102" fmla="*/ 1252698 w 8037833"/>
              <a:gd name="connsiteY102" fmla="*/ 3708662 h 3784177"/>
              <a:gd name="connsiteX103" fmla="*/ 1171039 w 8037833"/>
              <a:gd name="connsiteY103" fmla="*/ 3758642 h 3784177"/>
              <a:gd name="connsiteX104" fmla="*/ 1058106 w 8037833"/>
              <a:gd name="connsiteY104" fmla="*/ 3776166 h 3784177"/>
              <a:gd name="connsiteX105" fmla="*/ 1039167 w 8037833"/>
              <a:gd name="connsiteY105" fmla="*/ 3784177 h 3784177"/>
              <a:gd name="connsiteX106" fmla="*/ 1012958 w 8037833"/>
              <a:gd name="connsiteY106" fmla="*/ 3779206 h 3784177"/>
              <a:gd name="connsiteX107" fmla="*/ 907906 w 8037833"/>
              <a:gd name="connsiteY107" fmla="*/ 3757678 h 3784177"/>
              <a:gd name="connsiteX108" fmla="*/ 825226 w 8037833"/>
              <a:gd name="connsiteY108" fmla="*/ 3726369 h 3784177"/>
              <a:gd name="connsiteX109" fmla="*/ 722264 w 8037833"/>
              <a:gd name="connsiteY109" fmla="*/ 3747612 h 3784177"/>
              <a:gd name="connsiteX110" fmla="*/ 659460 w 8037833"/>
              <a:gd name="connsiteY110" fmla="*/ 3740429 h 3784177"/>
              <a:gd name="connsiteX111" fmla="*/ 556552 w 8037833"/>
              <a:gd name="connsiteY111" fmla="*/ 3697934 h 3784177"/>
              <a:gd name="connsiteX112" fmla="*/ 421042 w 8037833"/>
              <a:gd name="connsiteY112" fmla="*/ 3709912 h 3784177"/>
              <a:gd name="connsiteX113" fmla="*/ 393295 w 8037833"/>
              <a:gd name="connsiteY113" fmla="*/ 3753097 h 3784177"/>
              <a:gd name="connsiteX114" fmla="*/ 355918 w 8037833"/>
              <a:gd name="connsiteY114" fmla="*/ 3779172 h 3784177"/>
              <a:gd name="connsiteX115" fmla="*/ 339711 w 8037833"/>
              <a:gd name="connsiteY115" fmla="*/ 3718242 h 3784177"/>
              <a:gd name="connsiteX116" fmla="*/ 222239 w 8037833"/>
              <a:gd name="connsiteY116" fmla="*/ 3672335 h 3784177"/>
              <a:gd name="connsiteX117" fmla="*/ 163578 w 8037833"/>
              <a:gd name="connsiteY117" fmla="*/ 3656292 h 3784177"/>
              <a:gd name="connsiteX118" fmla="*/ 72220 w 8037833"/>
              <a:gd name="connsiteY118" fmla="*/ 3645272 h 3784177"/>
              <a:gd name="connsiteX119" fmla="*/ 44395 w 8037833"/>
              <a:gd name="connsiteY119" fmla="*/ 3639455 h 3784177"/>
              <a:gd name="connsiteX120" fmla="*/ 1962 w 8037833"/>
              <a:gd name="connsiteY120" fmla="*/ 3635948 h 3784177"/>
              <a:gd name="connsiteX121" fmla="*/ 0 w 8037833"/>
              <a:gd name="connsiteY121" fmla="*/ 3635261 h 3784177"/>
              <a:gd name="connsiteX122" fmla="*/ 0 w 8037833"/>
              <a:gd name="connsiteY122"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807644 w 8037833"/>
              <a:gd name="connsiteY5" fmla="*/ 3098770 h 3784177"/>
              <a:gd name="connsiteX6" fmla="*/ 7607062 w 8037833"/>
              <a:gd name="connsiteY6" fmla="*/ 308767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869803 w 8037833"/>
              <a:gd name="connsiteY14" fmla="*/ 3320289 h 3784177"/>
              <a:gd name="connsiteX15" fmla="*/ 6819463 w 8037833"/>
              <a:gd name="connsiteY15" fmla="*/ 3368624 h 3784177"/>
              <a:gd name="connsiteX16" fmla="*/ 6797198 w 8037833"/>
              <a:gd name="connsiteY16" fmla="*/ 3378256 h 3784177"/>
              <a:gd name="connsiteX17" fmla="*/ 6760989 w 8037833"/>
              <a:gd name="connsiteY17" fmla="*/ 3424187 h 3784177"/>
              <a:gd name="connsiteX18" fmla="*/ 6609242 w 8037833"/>
              <a:gd name="connsiteY18" fmla="*/ 3355040 h 3784177"/>
              <a:gd name="connsiteX19" fmla="*/ 6462092 w 8037833"/>
              <a:gd name="connsiteY19" fmla="*/ 3373529 h 3784177"/>
              <a:gd name="connsiteX20" fmla="*/ 6303479 w 8037833"/>
              <a:gd name="connsiteY20" fmla="*/ 3319842 h 3784177"/>
              <a:gd name="connsiteX21" fmla="*/ 6210639 w 8037833"/>
              <a:gd name="connsiteY21" fmla="*/ 3335546 h 3784177"/>
              <a:gd name="connsiteX22" fmla="*/ 6111718 w 8037833"/>
              <a:gd name="connsiteY22" fmla="*/ 3357536 h 3784177"/>
              <a:gd name="connsiteX23" fmla="*/ 5949057 w 8037833"/>
              <a:gd name="connsiteY23" fmla="*/ 3379652 h 3784177"/>
              <a:gd name="connsiteX24" fmla="*/ 5891274 w 8037833"/>
              <a:gd name="connsiteY24" fmla="*/ 3397681 h 3784177"/>
              <a:gd name="connsiteX25" fmla="*/ 5835383 w 8037833"/>
              <a:gd name="connsiteY25" fmla="*/ 3377529 h 3784177"/>
              <a:gd name="connsiteX26" fmla="*/ 5746050 w 8037833"/>
              <a:gd name="connsiteY26" fmla="*/ 3426142 h 3784177"/>
              <a:gd name="connsiteX27" fmla="*/ 5613670 w 8037833"/>
              <a:gd name="connsiteY27" fmla="*/ 3428671 h 3784177"/>
              <a:gd name="connsiteX28" fmla="*/ 5535334 w 8037833"/>
              <a:gd name="connsiteY28" fmla="*/ 3437044 h 3784177"/>
              <a:gd name="connsiteX29" fmla="*/ 5506940 w 8037833"/>
              <a:gd name="connsiteY29" fmla="*/ 3450999 h 3784177"/>
              <a:gd name="connsiteX30" fmla="*/ 5466372 w 8037833"/>
              <a:gd name="connsiteY30" fmla="*/ 3463245 h 3784177"/>
              <a:gd name="connsiteX31" fmla="*/ 5395833 w 8037833"/>
              <a:gd name="connsiteY31" fmla="*/ 3493194 h 3784177"/>
              <a:gd name="connsiteX32" fmla="*/ 5299224 w 8037833"/>
              <a:gd name="connsiteY32" fmla="*/ 3518930 h 3784177"/>
              <a:gd name="connsiteX33" fmla="*/ 5223043 w 8037833"/>
              <a:gd name="connsiteY33" fmla="*/ 3491664 h 3784177"/>
              <a:gd name="connsiteX34" fmla="*/ 5217733 w 8037833"/>
              <a:gd name="connsiteY34" fmla="*/ 3500463 h 3784177"/>
              <a:gd name="connsiteX35" fmla="*/ 5167992 w 8037833"/>
              <a:gd name="connsiteY35" fmla="*/ 3504085 h 3784177"/>
              <a:gd name="connsiteX36" fmla="*/ 4987020 w 8037833"/>
              <a:gd name="connsiteY36" fmla="*/ 3461263 h 3784177"/>
              <a:gd name="connsiteX37" fmla="*/ 4890003 w 8037833"/>
              <a:gd name="connsiteY37" fmla="*/ 3469874 h 3784177"/>
              <a:gd name="connsiteX38" fmla="*/ 4856654 w 8037833"/>
              <a:gd name="connsiteY38" fmla="*/ 3481880 h 3784177"/>
              <a:gd name="connsiteX39" fmla="*/ 4800711 w 8037833"/>
              <a:gd name="connsiteY39" fmla="*/ 3501441 h 3784177"/>
              <a:gd name="connsiteX40" fmla="*/ 4761569 w 8037833"/>
              <a:gd name="connsiteY40" fmla="*/ 3538103 h 3784177"/>
              <a:gd name="connsiteX41" fmla="*/ 4713734 w 8037833"/>
              <a:gd name="connsiteY41" fmla="*/ 3545724 h 3784177"/>
              <a:gd name="connsiteX42" fmla="*/ 4699169 w 8037833"/>
              <a:gd name="connsiteY42" fmla="*/ 3518988 h 3784177"/>
              <a:gd name="connsiteX43" fmla="*/ 4649120 w 8037833"/>
              <a:gd name="connsiteY43" fmla="*/ 3536392 h 3784177"/>
              <a:gd name="connsiteX44" fmla="*/ 4573578 w 8037833"/>
              <a:gd name="connsiteY44" fmla="*/ 3565923 h 3784177"/>
              <a:gd name="connsiteX45" fmla="*/ 4529117 w 8037833"/>
              <a:gd name="connsiteY45" fmla="*/ 3575592 h 3784177"/>
              <a:gd name="connsiteX46" fmla="*/ 4408641 w 8037833"/>
              <a:gd name="connsiteY46" fmla="*/ 3610000 h 3784177"/>
              <a:gd name="connsiteX47" fmla="*/ 4288710 w 8037833"/>
              <a:gd name="connsiteY47" fmla="*/ 3650556 h 3784177"/>
              <a:gd name="connsiteX48" fmla="*/ 4234393 w 8037833"/>
              <a:gd name="connsiteY48" fmla="*/ 3704576 h 3784177"/>
              <a:gd name="connsiteX49" fmla="*/ 4227541 w 8037833"/>
              <a:gd name="connsiteY49" fmla="*/ 3706978 h 3784177"/>
              <a:gd name="connsiteX50" fmla="*/ 4208725 w 8037833"/>
              <a:gd name="connsiteY50" fmla="*/ 3704841 h 3784177"/>
              <a:gd name="connsiteX51" fmla="*/ 4201632 w 8037833"/>
              <a:gd name="connsiteY51" fmla="*/ 3702602 h 3784177"/>
              <a:gd name="connsiteX52" fmla="*/ 4191289 w 8037833"/>
              <a:gd name="connsiteY52" fmla="*/ 3702380 h 3784177"/>
              <a:gd name="connsiteX53" fmla="*/ 4191039 w 8037833"/>
              <a:gd name="connsiteY53" fmla="*/ 3702831 h 3784177"/>
              <a:gd name="connsiteX54" fmla="*/ 4181340 w 8037833"/>
              <a:gd name="connsiteY54" fmla="*/ 3701729 h 3784177"/>
              <a:gd name="connsiteX55" fmla="*/ 4133816 w 8037833"/>
              <a:gd name="connsiteY55" fmla="*/ 3690565 h 3784177"/>
              <a:gd name="connsiteX56" fmla="*/ 4071732 w 8037833"/>
              <a:gd name="connsiteY56" fmla="*/ 3732513 h 3784177"/>
              <a:gd name="connsiteX57" fmla="*/ 4045924 w 8037833"/>
              <a:gd name="connsiteY57" fmla="*/ 3739404 h 3784177"/>
              <a:gd name="connsiteX58" fmla="*/ 4032171 w 8037833"/>
              <a:gd name="connsiteY58" fmla="*/ 3745523 h 3784177"/>
              <a:gd name="connsiteX59" fmla="*/ 4031335 w 8037833"/>
              <a:gd name="connsiteY59" fmla="*/ 3747479 h 3784177"/>
              <a:gd name="connsiteX60" fmla="*/ 3985774 w 8037833"/>
              <a:gd name="connsiteY60" fmla="*/ 3736547 h 3784177"/>
              <a:gd name="connsiteX61" fmla="*/ 3979769 w 8037833"/>
              <a:gd name="connsiteY61" fmla="*/ 3738769 h 3784177"/>
              <a:gd name="connsiteX62" fmla="*/ 3950014 w 8037833"/>
              <a:gd name="connsiteY62" fmla="*/ 3726942 h 3784177"/>
              <a:gd name="connsiteX63" fmla="*/ 3934671 w 8037833"/>
              <a:gd name="connsiteY63" fmla="*/ 3723339 h 3784177"/>
              <a:gd name="connsiteX64" fmla="*/ 3930274 w 8037833"/>
              <a:gd name="connsiteY64" fmla="*/ 3717148 h 3784177"/>
              <a:gd name="connsiteX65" fmla="*/ 3907660 w 8037833"/>
              <a:gd name="connsiteY65" fmla="*/ 3714456 h 3784177"/>
              <a:gd name="connsiteX66" fmla="*/ 3905087 w 8037833"/>
              <a:gd name="connsiteY66" fmla="*/ 3716098 h 3784177"/>
              <a:gd name="connsiteX67" fmla="*/ 3886347 w 8037833"/>
              <a:gd name="connsiteY67" fmla="*/ 3706620 h 3784177"/>
              <a:gd name="connsiteX68" fmla="*/ 3870533 w 8037833"/>
              <a:gd name="connsiteY68" fmla="*/ 3689905 h 3784177"/>
              <a:gd name="connsiteX69" fmla="*/ 3678563 w 8037833"/>
              <a:gd name="connsiteY69" fmla="*/ 3694486 h 3784177"/>
              <a:gd name="connsiteX70" fmla="*/ 3524121 w 8037833"/>
              <a:gd name="connsiteY70" fmla="*/ 3642736 h 3784177"/>
              <a:gd name="connsiteX71" fmla="*/ 3407752 w 8037833"/>
              <a:gd name="connsiteY71" fmla="*/ 3626590 h 3784177"/>
              <a:gd name="connsiteX72" fmla="*/ 3373519 w 8037833"/>
              <a:gd name="connsiteY72" fmla="*/ 3665785 h 3784177"/>
              <a:gd name="connsiteX73" fmla="*/ 3114267 w 8037833"/>
              <a:gd name="connsiteY73" fmla="*/ 3638983 h 3784177"/>
              <a:gd name="connsiteX74" fmla="*/ 3048270 w 8037833"/>
              <a:gd name="connsiteY74" fmla="*/ 3649949 h 3784177"/>
              <a:gd name="connsiteX75" fmla="*/ 2989722 w 8037833"/>
              <a:gd name="connsiteY75" fmla="*/ 3623230 h 3784177"/>
              <a:gd name="connsiteX76" fmla="*/ 2965734 w 8037833"/>
              <a:gd name="connsiteY76" fmla="*/ 3635676 h 3784177"/>
              <a:gd name="connsiteX77" fmla="*/ 2961603 w 8037833"/>
              <a:gd name="connsiteY77" fmla="*/ 3638221 h 3784177"/>
              <a:gd name="connsiteX78" fmla="*/ 2944959 w 8037833"/>
              <a:gd name="connsiteY78" fmla="*/ 3639723 h 3784177"/>
              <a:gd name="connsiteX79" fmla="*/ 2940402 w 8037833"/>
              <a:gd name="connsiteY79" fmla="*/ 3651000 h 3784177"/>
              <a:gd name="connsiteX80" fmla="*/ 2915449 w 8037833"/>
              <a:gd name="connsiteY80" fmla="*/ 3661039 h 3784177"/>
              <a:gd name="connsiteX81" fmla="*/ 2884777 w 8037833"/>
              <a:gd name="connsiteY81" fmla="*/ 3660775 h 3784177"/>
              <a:gd name="connsiteX82" fmla="*/ 2739034 w 8037833"/>
              <a:gd name="connsiteY82" fmla="*/ 3647396 h 3784177"/>
              <a:gd name="connsiteX83" fmla="*/ 2651827 w 8037833"/>
              <a:gd name="connsiteY83" fmla="*/ 3646306 h 3784177"/>
              <a:gd name="connsiteX84" fmla="*/ 2618680 w 8037833"/>
              <a:gd name="connsiteY84" fmla="*/ 3656755 h 3784177"/>
              <a:gd name="connsiteX85" fmla="*/ 2572404 w 8037833"/>
              <a:gd name="connsiteY85" fmla="*/ 3664043 h 3784177"/>
              <a:gd name="connsiteX86" fmla="*/ 2490721 w 8037833"/>
              <a:gd name="connsiteY86" fmla="*/ 3685313 h 3784177"/>
              <a:gd name="connsiteX87" fmla="*/ 2423704 w 8037833"/>
              <a:gd name="connsiteY87" fmla="*/ 3658079 h 3784177"/>
              <a:gd name="connsiteX88" fmla="*/ 2301172 w 8037833"/>
              <a:gd name="connsiteY88" fmla="*/ 3663053 h 3784177"/>
              <a:gd name="connsiteX89" fmla="*/ 2294102 w 8037833"/>
              <a:gd name="connsiteY89" fmla="*/ 3671151 h 3784177"/>
              <a:gd name="connsiteX90" fmla="*/ 2238966 w 8037833"/>
              <a:gd name="connsiteY90" fmla="*/ 3668777 h 3784177"/>
              <a:gd name="connsiteX91" fmla="*/ 2046240 w 8037833"/>
              <a:gd name="connsiteY91" fmla="*/ 3604535 h 3784177"/>
              <a:gd name="connsiteX92" fmla="*/ 1938480 w 8037833"/>
              <a:gd name="connsiteY92" fmla="*/ 3601439 h 3784177"/>
              <a:gd name="connsiteX93" fmla="*/ 1900166 w 8037833"/>
              <a:gd name="connsiteY93" fmla="*/ 3609358 h 3784177"/>
              <a:gd name="connsiteX94" fmla="*/ 1835976 w 8037833"/>
              <a:gd name="connsiteY94" fmla="*/ 3622065 h 3784177"/>
              <a:gd name="connsiteX95" fmla="*/ 1787830 w 8037833"/>
              <a:gd name="connsiteY95" fmla="*/ 3653768 h 3784177"/>
              <a:gd name="connsiteX96" fmla="*/ 1734224 w 8037833"/>
              <a:gd name="connsiteY96" fmla="*/ 3655593 h 3784177"/>
              <a:gd name="connsiteX97" fmla="*/ 1721989 w 8037833"/>
              <a:gd name="connsiteY97" fmla="*/ 3627298 h 3784177"/>
              <a:gd name="connsiteX98" fmla="*/ 1664576 w 8037833"/>
              <a:gd name="connsiteY98" fmla="*/ 3638572 h 3784177"/>
              <a:gd name="connsiteX99" fmla="*/ 1577459 w 8037833"/>
              <a:gd name="connsiteY99" fmla="*/ 3658824 h 3784177"/>
              <a:gd name="connsiteX100" fmla="*/ 1527269 w 8037833"/>
              <a:gd name="connsiteY100" fmla="*/ 3663088 h 3784177"/>
              <a:gd name="connsiteX101" fmla="*/ 1390118 w 8037833"/>
              <a:gd name="connsiteY101" fmla="*/ 3682789 h 3784177"/>
              <a:gd name="connsiteX102" fmla="*/ 1252698 w 8037833"/>
              <a:gd name="connsiteY102" fmla="*/ 3708662 h 3784177"/>
              <a:gd name="connsiteX103" fmla="*/ 1171039 w 8037833"/>
              <a:gd name="connsiteY103" fmla="*/ 3758642 h 3784177"/>
              <a:gd name="connsiteX104" fmla="*/ 1058106 w 8037833"/>
              <a:gd name="connsiteY104" fmla="*/ 3776166 h 3784177"/>
              <a:gd name="connsiteX105" fmla="*/ 1039167 w 8037833"/>
              <a:gd name="connsiteY105" fmla="*/ 3784177 h 3784177"/>
              <a:gd name="connsiteX106" fmla="*/ 1012958 w 8037833"/>
              <a:gd name="connsiteY106" fmla="*/ 3779206 h 3784177"/>
              <a:gd name="connsiteX107" fmla="*/ 907906 w 8037833"/>
              <a:gd name="connsiteY107" fmla="*/ 3757678 h 3784177"/>
              <a:gd name="connsiteX108" fmla="*/ 825226 w 8037833"/>
              <a:gd name="connsiteY108" fmla="*/ 3726369 h 3784177"/>
              <a:gd name="connsiteX109" fmla="*/ 722264 w 8037833"/>
              <a:gd name="connsiteY109" fmla="*/ 3747612 h 3784177"/>
              <a:gd name="connsiteX110" fmla="*/ 659460 w 8037833"/>
              <a:gd name="connsiteY110" fmla="*/ 3740429 h 3784177"/>
              <a:gd name="connsiteX111" fmla="*/ 556552 w 8037833"/>
              <a:gd name="connsiteY111" fmla="*/ 3697934 h 3784177"/>
              <a:gd name="connsiteX112" fmla="*/ 421042 w 8037833"/>
              <a:gd name="connsiteY112" fmla="*/ 3709912 h 3784177"/>
              <a:gd name="connsiteX113" fmla="*/ 393295 w 8037833"/>
              <a:gd name="connsiteY113" fmla="*/ 3753097 h 3784177"/>
              <a:gd name="connsiteX114" fmla="*/ 355918 w 8037833"/>
              <a:gd name="connsiteY114" fmla="*/ 3779172 h 3784177"/>
              <a:gd name="connsiteX115" fmla="*/ 339711 w 8037833"/>
              <a:gd name="connsiteY115" fmla="*/ 3718242 h 3784177"/>
              <a:gd name="connsiteX116" fmla="*/ 222239 w 8037833"/>
              <a:gd name="connsiteY116" fmla="*/ 3672335 h 3784177"/>
              <a:gd name="connsiteX117" fmla="*/ 163578 w 8037833"/>
              <a:gd name="connsiteY117" fmla="*/ 3656292 h 3784177"/>
              <a:gd name="connsiteX118" fmla="*/ 72220 w 8037833"/>
              <a:gd name="connsiteY118" fmla="*/ 3645272 h 3784177"/>
              <a:gd name="connsiteX119" fmla="*/ 44395 w 8037833"/>
              <a:gd name="connsiteY119" fmla="*/ 3639455 h 3784177"/>
              <a:gd name="connsiteX120" fmla="*/ 1962 w 8037833"/>
              <a:gd name="connsiteY120" fmla="*/ 3635948 h 3784177"/>
              <a:gd name="connsiteX121" fmla="*/ 0 w 8037833"/>
              <a:gd name="connsiteY121" fmla="*/ 3635261 h 3784177"/>
              <a:gd name="connsiteX122" fmla="*/ 0 w 8037833"/>
              <a:gd name="connsiteY122"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807644 w 8037833"/>
              <a:gd name="connsiteY5" fmla="*/ 3098770 h 3784177"/>
              <a:gd name="connsiteX6" fmla="*/ 7607062 w 8037833"/>
              <a:gd name="connsiteY6" fmla="*/ 308767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869803 w 8037833"/>
              <a:gd name="connsiteY14" fmla="*/ 3320289 h 3784177"/>
              <a:gd name="connsiteX15" fmla="*/ 6819463 w 8037833"/>
              <a:gd name="connsiteY15" fmla="*/ 3368624 h 3784177"/>
              <a:gd name="connsiteX16" fmla="*/ 6797198 w 8037833"/>
              <a:gd name="connsiteY16" fmla="*/ 3378256 h 3784177"/>
              <a:gd name="connsiteX17" fmla="*/ 6718286 w 8037833"/>
              <a:gd name="connsiteY17" fmla="*/ 3382997 h 3784177"/>
              <a:gd name="connsiteX18" fmla="*/ 6609242 w 8037833"/>
              <a:gd name="connsiteY18" fmla="*/ 3355040 h 3784177"/>
              <a:gd name="connsiteX19" fmla="*/ 6462092 w 8037833"/>
              <a:gd name="connsiteY19" fmla="*/ 3373529 h 3784177"/>
              <a:gd name="connsiteX20" fmla="*/ 6303479 w 8037833"/>
              <a:gd name="connsiteY20" fmla="*/ 3319842 h 3784177"/>
              <a:gd name="connsiteX21" fmla="*/ 6210639 w 8037833"/>
              <a:gd name="connsiteY21" fmla="*/ 3335546 h 3784177"/>
              <a:gd name="connsiteX22" fmla="*/ 6111718 w 8037833"/>
              <a:gd name="connsiteY22" fmla="*/ 3357536 h 3784177"/>
              <a:gd name="connsiteX23" fmla="*/ 5949057 w 8037833"/>
              <a:gd name="connsiteY23" fmla="*/ 3379652 h 3784177"/>
              <a:gd name="connsiteX24" fmla="*/ 5891274 w 8037833"/>
              <a:gd name="connsiteY24" fmla="*/ 3397681 h 3784177"/>
              <a:gd name="connsiteX25" fmla="*/ 5835383 w 8037833"/>
              <a:gd name="connsiteY25" fmla="*/ 3377529 h 3784177"/>
              <a:gd name="connsiteX26" fmla="*/ 5746050 w 8037833"/>
              <a:gd name="connsiteY26" fmla="*/ 3426142 h 3784177"/>
              <a:gd name="connsiteX27" fmla="*/ 5613670 w 8037833"/>
              <a:gd name="connsiteY27" fmla="*/ 3428671 h 3784177"/>
              <a:gd name="connsiteX28" fmla="*/ 5535334 w 8037833"/>
              <a:gd name="connsiteY28" fmla="*/ 3437044 h 3784177"/>
              <a:gd name="connsiteX29" fmla="*/ 5506940 w 8037833"/>
              <a:gd name="connsiteY29" fmla="*/ 3450999 h 3784177"/>
              <a:gd name="connsiteX30" fmla="*/ 5466372 w 8037833"/>
              <a:gd name="connsiteY30" fmla="*/ 3463245 h 3784177"/>
              <a:gd name="connsiteX31" fmla="*/ 5395833 w 8037833"/>
              <a:gd name="connsiteY31" fmla="*/ 3493194 h 3784177"/>
              <a:gd name="connsiteX32" fmla="*/ 5299224 w 8037833"/>
              <a:gd name="connsiteY32" fmla="*/ 3518930 h 3784177"/>
              <a:gd name="connsiteX33" fmla="*/ 5223043 w 8037833"/>
              <a:gd name="connsiteY33" fmla="*/ 3491664 h 3784177"/>
              <a:gd name="connsiteX34" fmla="*/ 5217733 w 8037833"/>
              <a:gd name="connsiteY34" fmla="*/ 3500463 h 3784177"/>
              <a:gd name="connsiteX35" fmla="*/ 5167992 w 8037833"/>
              <a:gd name="connsiteY35" fmla="*/ 3504085 h 3784177"/>
              <a:gd name="connsiteX36" fmla="*/ 4987020 w 8037833"/>
              <a:gd name="connsiteY36" fmla="*/ 3461263 h 3784177"/>
              <a:gd name="connsiteX37" fmla="*/ 4890003 w 8037833"/>
              <a:gd name="connsiteY37" fmla="*/ 3469874 h 3784177"/>
              <a:gd name="connsiteX38" fmla="*/ 4856654 w 8037833"/>
              <a:gd name="connsiteY38" fmla="*/ 3481880 h 3784177"/>
              <a:gd name="connsiteX39" fmla="*/ 4800711 w 8037833"/>
              <a:gd name="connsiteY39" fmla="*/ 3501441 h 3784177"/>
              <a:gd name="connsiteX40" fmla="*/ 4761569 w 8037833"/>
              <a:gd name="connsiteY40" fmla="*/ 3538103 h 3784177"/>
              <a:gd name="connsiteX41" fmla="*/ 4713734 w 8037833"/>
              <a:gd name="connsiteY41" fmla="*/ 3545724 h 3784177"/>
              <a:gd name="connsiteX42" fmla="*/ 4699169 w 8037833"/>
              <a:gd name="connsiteY42" fmla="*/ 3518988 h 3784177"/>
              <a:gd name="connsiteX43" fmla="*/ 4649120 w 8037833"/>
              <a:gd name="connsiteY43" fmla="*/ 3536392 h 3784177"/>
              <a:gd name="connsiteX44" fmla="*/ 4573578 w 8037833"/>
              <a:gd name="connsiteY44" fmla="*/ 3565923 h 3784177"/>
              <a:gd name="connsiteX45" fmla="*/ 4529117 w 8037833"/>
              <a:gd name="connsiteY45" fmla="*/ 3575592 h 3784177"/>
              <a:gd name="connsiteX46" fmla="*/ 4408641 w 8037833"/>
              <a:gd name="connsiteY46" fmla="*/ 3610000 h 3784177"/>
              <a:gd name="connsiteX47" fmla="*/ 4288710 w 8037833"/>
              <a:gd name="connsiteY47" fmla="*/ 3650556 h 3784177"/>
              <a:gd name="connsiteX48" fmla="*/ 4234393 w 8037833"/>
              <a:gd name="connsiteY48" fmla="*/ 3704576 h 3784177"/>
              <a:gd name="connsiteX49" fmla="*/ 4227541 w 8037833"/>
              <a:gd name="connsiteY49" fmla="*/ 3706978 h 3784177"/>
              <a:gd name="connsiteX50" fmla="*/ 4208725 w 8037833"/>
              <a:gd name="connsiteY50" fmla="*/ 3704841 h 3784177"/>
              <a:gd name="connsiteX51" fmla="*/ 4201632 w 8037833"/>
              <a:gd name="connsiteY51" fmla="*/ 3702602 h 3784177"/>
              <a:gd name="connsiteX52" fmla="*/ 4191289 w 8037833"/>
              <a:gd name="connsiteY52" fmla="*/ 3702380 h 3784177"/>
              <a:gd name="connsiteX53" fmla="*/ 4191039 w 8037833"/>
              <a:gd name="connsiteY53" fmla="*/ 3702831 h 3784177"/>
              <a:gd name="connsiteX54" fmla="*/ 4181340 w 8037833"/>
              <a:gd name="connsiteY54" fmla="*/ 3701729 h 3784177"/>
              <a:gd name="connsiteX55" fmla="*/ 4133816 w 8037833"/>
              <a:gd name="connsiteY55" fmla="*/ 3690565 h 3784177"/>
              <a:gd name="connsiteX56" fmla="*/ 4071732 w 8037833"/>
              <a:gd name="connsiteY56" fmla="*/ 3732513 h 3784177"/>
              <a:gd name="connsiteX57" fmla="*/ 4045924 w 8037833"/>
              <a:gd name="connsiteY57" fmla="*/ 3739404 h 3784177"/>
              <a:gd name="connsiteX58" fmla="*/ 4032171 w 8037833"/>
              <a:gd name="connsiteY58" fmla="*/ 3745523 h 3784177"/>
              <a:gd name="connsiteX59" fmla="*/ 4031335 w 8037833"/>
              <a:gd name="connsiteY59" fmla="*/ 3747479 h 3784177"/>
              <a:gd name="connsiteX60" fmla="*/ 3985774 w 8037833"/>
              <a:gd name="connsiteY60" fmla="*/ 3736547 h 3784177"/>
              <a:gd name="connsiteX61" fmla="*/ 3979769 w 8037833"/>
              <a:gd name="connsiteY61" fmla="*/ 3738769 h 3784177"/>
              <a:gd name="connsiteX62" fmla="*/ 3950014 w 8037833"/>
              <a:gd name="connsiteY62" fmla="*/ 3726942 h 3784177"/>
              <a:gd name="connsiteX63" fmla="*/ 3934671 w 8037833"/>
              <a:gd name="connsiteY63" fmla="*/ 3723339 h 3784177"/>
              <a:gd name="connsiteX64" fmla="*/ 3930274 w 8037833"/>
              <a:gd name="connsiteY64" fmla="*/ 3717148 h 3784177"/>
              <a:gd name="connsiteX65" fmla="*/ 3907660 w 8037833"/>
              <a:gd name="connsiteY65" fmla="*/ 3714456 h 3784177"/>
              <a:gd name="connsiteX66" fmla="*/ 3905087 w 8037833"/>
              <a:gd name="connsiteY66" fmla="*/ 3716098 h 3784177"/>
              <a:gd name="connsiteX67" fmla="*/ 3886347 w 8037833"/>
              <a:gd name="connsiteY67" fmla="*/ 3706620 h 3784177"/>
              <a:gd name="connsiteX68" fmla="*/ 3870533 w 8037833"/>
              <a:gd name="connsiteY68" fmla="*/ 3689905 h 3784177"/>
              <a:gd name="connsiteX69" fmla="*/ 3678563 w 8037833"/>
              <a:gd name="connsiteY69" fmla="*/ 3694486 h 3784177"/>
              <a:gd name="connsiteX70" fmla="*/ 3524121 w 8037833"/>
              <a:gd name="connsiteY70" fmla="*/ 3642736 h 3784177"/>
              <a:gd name="connsiteX71" fmla="*/ 3407752 w 8037833"/>
              <a:gd name="connsiteY71" fmla="*/ 3626590 h 3784177"/>
              <a:gd name="connsiteX72" fmla="*/ 3373519 w 8037833"/>
              <a:gd name="connsiteY72" fmla="*/ 3665785 h 3784177"/>
              <a:gd name="connsiteX73" fmla="*/ 3114267 w 8037833"/>
              <a:gd name="connsiteY73" fmla="*/ 3638983 h 3784177"/>
              <a:gd name="connsiteX74" fmla="*/ 3048270 w 8037833"/>
              <a:gd name="connsiteY74" fmla="*/ 3649949 h 3784177"/>
              <a:gd name="connsiteX75" fmla="*/ 2989722 w 8037833"/>
              <a:gd name="connsiteY75" fmla="*/ 3623230 h 3784177"/>
              <a:gd name="connsiteX76" fmla="*/ 2965734 w 8037833"/>
              <a:gd name="connsiteY76" fmla="*/ 3635676 h 3784177"/>
              <a:gd name="connsiteX77" fmla="*/ 2961603 w 8037833"/>
              <a:gd name="connsiteY77" fmla="*/ 3638221 h 3784177"/>
              <a:gd name="connsiteX78" fmla="*/ 2944959 w 8037833"/>
              <a:gd name="connsiteY78" fmla="*/ 3639723 h 3784177"/>
              <a:gd name="connsiteX79" fmla="*/ 2940402 w 8037833"/>
              <a:gd name="connsiteY79" fmla="*/ 3651000 h 3784177"/>
              <a:gd name="connsiteX80" fmla="*/ 2915449 w 8037833"/>
              <a:gd name="connsiteY80" fmla="*/ 3661039 h 3784177"/>
              <a:gd name="connsiteX81" fmla="*/ 2884777 w 8037833"/>
              <a:gd name="connsiteY81" fmla="*/ 3660775 h 3784177"/>
              <a:gd name="connsiteX82" fmla="*/ 2739034 w 8037833"/>
              <a:gd name="connsiteY82" fmla="*/ 3647396 h 3784177"/>
              <a:gd name="connsiteX83" fmla="*/ 2651827 w 8037833"/>
              <a:gd name="connsiteY83" fmla="*/ 3646306 h 3784177"/>
              <a:gd name="connsiteX84" fmla="*/ 2618680 w 8037833"/>
              <a:gd name="connsiteY84" fmla="*/ 3656755 h 3784177"/>
              <a:gd name="connsiteX85" fmla="*/ 2572404 w 8037833"/>
              <a:gd name="connsiteY85" fmla="*/ 3664043 h 3784177"/>
              <a:gd name="connsiteX86" fmla="*/ 2490721 w 8037833"/>
              <a:gd name="connsiteY86" fmla="*/ 3685313 h 3784177"/>
              <a:gd name="connsiteX87" fmla="*/ 2423704 w 8037833"/>
              <a:gd name="connsiteY87" fmla="*/ 3658079 h 3784177"/>
              <a:gd name="connsiteX88" fmla="*/ 2301172 w 8037833"/>
              <a:gd name="connsiteY88" fmla="*/ 3663053 h 3784177"/>
              <a:gd name="connsiteX89" fmla="*/ 2294102 w 8037833"/>
              <a:gd name="connsiteY89" fmla="*/ 3671151 h 3784177"/>
              <a:gd name="connsiteX90" fmla="*/ 2238966 w 8037833"/>
              <a:gd name="connsiteY90" fmla="*/ 3668777 h 3784177"/>
              <a:gd name="connsiteX91" fmla="*/ 2046240 w 8037833"/>
              <a:gd name="connsiteY91" fmla="*/ 3604535 h 3784177"/>
              <a:gd name="connsiteX92" fmla="*/ 1938480 w 8037833"/>
              <a:gd name="connsiteY92" fmla="*/ 3601439 h 3784177"/>
              <a:gd name="connsiteX93" fmla="*/ 1900166 w 8037833"/>
              <a:gd name="connsiteY93" fmla="*/ 3609358 h 3784177"/>
              <a:gd name="connsiteX94" fmla="*/ 1835976 w 8037833"/>
              <a:gd name="connsiteY94" fmla="*/ 3622065 h 3784177"/>
              <a:gd name="connsiteX95" fmla="*/ 1787830 w 8037833"/>
              <a:gd name="connsiteY95" fmla="*/ 3653768 h 3784177"/>
              <a:gd name="connsiteX96" fmla="*/ 1734224 w 8037833"/>
              <a:gd name="connsiteY96" fmla="*/ 3655593 h 3784177"/>
              <a:gd name="connsiteX97" fmla="*/ 1721989 w 8037833"/>
              <a:gd name="connsiteY97" fmla="*/ 3627298 h 3784177"/>
              <a:gd name="connsiteX98" fmla="*/ 1664576 w 8037833"/>
              <a:gd name="connsiteY98" fmla="*/ 3638572 h 3784177"/>
              <a:gd name="connsiteX99" fmla="*/ 1577459 w 8037833"/>
              <a:gd name="connsiteY99" fmla="*/ 3658824 h 3784177"/>
              <a:gd name="connsiteX100" fmla="*/ 1527269 w 8037833"/>
              <a:gd name="connsiteY100" fmla="*/ 3663088 h 3784177"/>
              <a:gd name="connsiteX101" fmla="*/ 1390118 w 8037833"/>
              <a:gd name="connsiteY101" fmla="*/ 3682789 h 3784177"/>
              <a:gd name="connsiteX102" fmla="*/ 1252698 w 8037833"/>
              <a:gd name="connsiteY102" fmla="*/ 3708662 h 3784177"/>
              <a:gd name="connsiteX103" fmla="*/ 1171039 w 8037833"/>
              <a:gd name="connsiteY103" fmla="*/ 3758642 h 3784177"/>
              <a:gd name="connsiteX104" fmla="*/ 1058106 w 8037833"/>
              <a:gd name="connsiteY104" fmla="*/ 3776166 h 3784177"/>
              <a:gd name="connsiteX105" fmla="*/ 1039167 w 8037833"/>
              <a:gd name="connsiteY105" fmla="*/ 3784177 h 3784177"/>
              <a:gd name="connsiteX106" fmla="*/ 1012958 w 8037833"/>
              <a:gd name="connsiteY106" fmla="*/ 3779206 h 3784177"/>
              <a:gd name="connsiteX107" fmla="*/ 907906 w 8037833"/>
              <a:gd name="connsiteY107" fmla="*/ 3757678 h 3784177"/>
              <a:gd name="connsiteX108" fmla="*/ 825226 w 8037833"/>
              <a:gd name="connsiteY108" fmla="*/ 3726369 h 3784177"/>
              <a:gd name="connsiteX109" fmla="*/ 722264 w 8037833"/>
              <a:gd name="connsiteY109" fmla="*/ 3747612 h 3784177"/>
              <a:gd name="connsiteX110" fmla="*/ 659460 w 8037833"/>
              <a:gd name="connsiteY110" fmla="*/ 3740429 h 3784177"/>
              <a:gd name="connsiteX111" fmla="*/ 556552 w 8037833"/>
              <a:gd name="connsiteY111" fmla="*/ 3697934 h 3784177"/>
              <a:gd name="connsiteX112" fmla="*/ 421042 w 8037833"/>
              <a:gd name="connsiteY112" fmla="*/ 3709912 h 3784177"/>
              <a:gd name="connsiteX113" fmla="*/ 393295 w 8037833"/>
              <a:gd name="connsiteY113" fmla="*/ 3753097 h 3784177"/>
              <a:gd name="connsiteX114" fmla="*/ 355918 w 8037833"/>
              <a:gd name="connsiteY114" fmla="*/ 3779172 h 3784177"/>
              <a:gd name="connsiteX115" fmla="*/ 339711 w 8037833"/>
              <a:gd name="connsiteY115" fmla="*/ 3718242 h 3784177"/>
              <a:gd name="connsiteX116" fmla="*/ 222239 w 8037833"/>
              <a:gd name="connsiteY116" fmla="*/ 3672335 h 3784177"/>
              <a:gd name="connsiteX117" fmla="*/ 163578 w 8037833"/>
              <a:gd name="connsiteY117" fmla="*/ 3656292 h 3784177"/>
              <a:gd name="connsiteX118" fmla="*/ 72220 w 8037833"/>
              <a:gd name="connsiteY118" fmla="*/ 3645272 h 3784177"/>
              <a:gd name="connsiteX119" fmla="*/ 44395 w 8037833"/>
              <a:gd name="connsiteY119" fmla="*/ 3639455 h 3784177"/>
              <a:gd name="connsiteX120" fmla="*/ 1962 w 8037833"/>
              <a:gd name="connsiteY120" fmla="*/ 3635948 h 3784177"/>
              <a:gd name="connsiteX121" fmla="*/ 0 w 8037833"/>
              <a:gd name="connsiteY121" fmla="*/ 3635261 h 3784177"/>
              <a:gd name="connsiteX122" fmla="*/ 0 w 8037833"/>
              <a:gd name="connsiteY122"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807644 w 8037833"/>
              <a:gd name="connsiteY5" fmla="*/ 3098770 h 3784177"/>
              <a:gd name="connsiteX6" fmla="*/ 7607062 w 8037833"/>
              <a:gd name="connsiteY6" fmla="*/ 308767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718286 w 8037833"/>
              <a:gd name="connsiteY17" fmla="*/ 3382997 h 3784177"/>
              <a:gd name="connsiteX18" fmla="*/ 6609242 w 8037833"/>
              <a:gd name="connsiteY18" fmla="*/ 3355040 h 3784177"/>
              <a:gd name="connsiteX19" fmla="*/ 6462092 w 8037833"/>
              <a:gd name="connsiteY19" fmla="*/ 3373529 h 3784177"/>
              <a:gd name="connsiteX20" fmla="*/ 6303479 w 8037833"/>
              <a:gd name="connsiteY20" fmla="*/ 3319842 h 3784177"/>
              <a:gd name="connsiteX21" fmla="*/ 6210639 w 8037833"/>
              <a:gd name="connsiteY21" fmla="*/ 3335546 h 3784177"/>
              <a:gd name="connsiteX22" fmla="*/ 6111718 w 8037833"/>
              <a:gd name="connsiteY22" fmla="*/ 3357536 h 3784177"/>
              <a:gd name="connsiteX23" fmla="*/ 5949057 w 8037833"/>
              <a:gd name="connsiteY23" fmla="*/ 3379652 h 3784177"/>
              <a:gd name="connsiteX24" fmla="*/ 5891274 w 8037833"/>
              <a:gd name="connsiteY24" fmla="*/ 3397681 h 3784177"/>
              <a:gd name="connsiteX25" fmla="*/ 5835383 w 8037833"/>
              <a:gd name="connsiteY25" fmla="*/ 3377529 h 3784177"/>
              <a:gd name="connsiteX26" fmla="*/ 5746050 w 8037833"/>
              <a:gd name="connsiteY26" fmla="*/ 3426142 h 3784177"/>
              <a:gd name="connsiteX27" fmla="*/ 5613670 w 8037833"/>
              <a:gd name="connsiteY27" fmla="*/ 3428671 h 3784177"/>
              <a:gd name="connsiteX28" fmla="*/ 5535334 w 8037833"/>
              <a:gd name="connsiteY28" fmla="*/ 3437044 h 3784177"/>
              <a:gd name="connsiteX29" fmla="*/ 5506940 w 8037833"/>
              <a:gd name="connsiteY29" fmla="*/ 3450999 h 3784177"/>
              <a:gd name="connsiteX30" fmla="*/ 5466372 w 8037833"/>
              <a:gd name="connsiteY30" fmla="*/ 3463245 h 3784177"/>
              <a:gd name="connsiteX31" fmla="*/ 5395833 w 8037833"/>
              <a:gd name="connsiteY31" fmla="*/ 3493194 h 3784177"/>
              <a:gd name="connsiteX32" fmla="*/ 5299224 w 8037833"/>
              <a:gd name="connsiteY32" fmla="*/ 3518930 h 3784177"/>
              <a:gd name="connsiteX33" fmla="*/ 5223043 w 8037833"/>
              <a:gd name="connsiteY33" fmla="*/ 3491664 h 3784177"/>
              <a:gd name="connsiteX34" fmla="*/ 5217733 w 8037833"/>
              <a:gd name="connsiteY34" fmla="*/ 3500463 h 3784177"/>
              <a:gd name="connsiteX35" fmla="*/ 5167992 w 8037833"/>
              <a:gd name="connsiteY35" fmla="*/ 3504085 h 3784177"/>
              <a:gd name="connsiteX36" fmla="*/ 4987020 w 8037833"/>
              <a:gd name="connsiteY36" fmla="*/ 3461263 h 3784177"/>
              <a:gd name="connsiteX37" fmla="*/ 4890003 w 8037833"/>
              <a:gd name="connsiteY37" fmla="*/ 3469874 h 3784177"/>
              <a:gd name="connsiteX38" fmla="*/ 4856654 w 8037833"/>
              <a:gd name="connsiteY38" fmla="*/ 3481880 h 3784177"/>
              <a:gd name="connsiteX39" fmla="*/ 4800711 w 8037833"/>
              <a:gd name="connsiteY39" fmla="*/ 3501441 h 3784177"/>
              <a:gd name="connsiteX40" fmla="*/ 4761569 w 8037833"/>
              <a:gd name="connsiteY40" fmla="*/ 3538103 h 3784177"/>
              <a:gd name="connsiteX41" fmla="*/ 4713734 w 8037833"/>
              <a:gd name="connsiteY41" fmla="*/ 3545724 h 3784177"/>
              <a:gd name="connsiteX42" fmla="*/ 4699169 w 8037833"/>
              <a:gd name="connsiteY42" fmla="*/ 3518988 h 3784177"/>
              <a:gd name="connsiteX43" fmla="*/ 4649120 w 8037833"/>
              <a:gd name="connsiteY43" fmla="*/ 3536392 h 3784177"/>
              <a:gd name="connsiteX44" fmla="*/ 4573578 w 8037833"/>
              <a:gd name="connsiteY44" fmla="*/ 3565923 h 3784177"/>
              <a:gd name="connsiteX45" fmla="*/ 4529117 w 8037833"/>
              <a:gd name="connsiteY45" fmla="*/ 3575592 h 3784177"/>
              <a:gd name="connsiteX46" fmla="*/ 4408641 w 8037833"/>
              <a:gd name="connsiteY46" fmla="*/ 3610000 h 3784177"/>
              <a:gd name="connsiteX47" fmla="*/ 4288710 w 8037833"/>
              <a:gd name="connsiteY47" fmla="*/ 3650556 h 3784177"/>
              <a:gd name="connsiteX48" fmla="*/ 4234393 w 8037833"/>
              <a:gd name="connsiteY48" fmla="*/ 3704576 h 3784177"/>
              <a:gd name="connsiteX49" fmla="*/ 4227541 w 8037833"/>
              <a:gd name="connsiteY49" fmla="*/ 3706978 h 3784177"/>
              <a:gd name="connsiteX50" fmla="*/ 4208725 w 8037833"/>
              <a:gd name="connsiteY50" fmla="*/ 3704841 h 3784177"/>
              <a:gd name="connsiteX51" fmla="*/ 4201632 w 8037833"/>
              <a:gd name="connsiteY51" fmla="*/ 3702602 h 3784177"/>
              <a:gd name="connsiteX52" fmla="*/ 4191289 w 8037833"/>
              <a:gd name="connsiteY52" fmla="*/ 3702380 h 3784177"/>
              <a:gd name="connsiteX53" fmla="*/ 4191039 w 8037833"/>
              <a:gd name="connsiteY53" fmla="*/ 3702831 h 3784177"/>
              <a:gd name="connsiteX54" fmla="*/ 4181340 w 8037833"/>
              <a:gd name="connsiteY54" fmla="*/ 3701729 h 3784177"/>
              <a:gd name="connsiteX55" fmla="*/ 4133816 w 8037833"/>
              <a:gd name="connsiteY55" fmla="*/ 3690565 h 3784177"/>
              <a:gd name="connsiteX56" fmla="*/ 4071732 w 8037833"/>
              <a:gd name="connsiteY56" fmla="*/ 3732513 h 3784177"/>
              <a:gd name="connsiteX57" fmla="*/ 4045924 w 8037833"/>
              <a:gd name="connsiteY57" fmla="*/ 3739404 h 3784177"/>
              <a:gd name="connsiteX58" fmla="*/ 4032171 w 8037833"/>
              <a:gd name="connsiteY58" fmla="*/ 3745523 h 3784177"/>
              <a:gd name="connsiteX59" fmla="*/ 4031335 w 8037833"/>
              <a:gd name="connsiteY59" fmla="*/ 3747479 h 3784177"/>
              <a:gd name="connsiteX60" fmla="*/ 3985774 w 8037833"/>
              <a:gd name="connsiteY60" fmla="*/ 3736547 h 3784177"/>
              <a:gd name="connsiteX61" fmla="*/ 3979769 w 8037833"/>
              <a:gd name="connsiteY61" fmla="*/ 3738769 h 3784177"/>
              <a:gd name="connsiteX62" fmla="*/ 3950014 w 8037833"/>
              <a:gd name="connsiteY62" fmla="*/ 3726942 h 3784177"/>
              <a:gd name="connsiteX63" fmla="*/ 3934671 w 8037833"/>
              <a:gd name="connsiteY63" fmla="*/ 3723339 h 3784177"/>
              <a:gd name="connsiteX64" fmla="*/ 3930274 w 8037833"/>
              <a:gd name="connsiteY64" fmla="*/ 3717148 h 3784177"/>
              <a:gd name="connsiteX65" fmla="*/ 3907660 w 8037833"/>
              <a:gd name="connsiteY65" fmla="*/ 3714456 h 3784177"/>
              <a:gd name="connsiteX66" fmla="*/ 3905087 w 8037833"/>
              <a:gd name="connsiteY66" fmla="*/ 3716098 h 3784177"/>
              <a:gd name="connsiteX67" fmla="*/ 3886347 w 8037833"/>
              <a:gd name="connsiteY67" fmla="*/ 3706620 h 3784177"/>
              <a:gd name="connsiteX68" fmla="*/ 3870533 w 8037833"/>
              <a:gd name="connsiteY68" fmla="*/ 3689905 h 3784177"/>
              <a:gd name="connsiteX69" fmla="*/ 3678563 w 8037833"/>
              <a:gd name="connsiteY69" fmla="*/ 3694486 h 3784177"/>
              <a:gd name="connsiteX70" fmla="*/ 3524121 w 8037833"/>
              <a:gd name="connsiteY70" fmla="*/ 3642736 h 3784177"/>
              <a:gd name="connsiteX71" fmla="*/ 3407752 w 8037833"/>
              <a:gd name="connsiteY71" fmla="*/ 3626590 h 3784177"/>
              <a:gd name="connsiteX72" fmla="*/ 3373519 w 8037833"/>
              <a:gd name="connsiteY72" fmla="*/ 3665785 h 3784177"/>
              <a:gd name="connsiteX73" fmla="*/ 3114267 w 8037833"/>
              <a:gd name="connsiteY73" fmla="*/ 3638983 h 3784177"/>
              <a:gd name="connsiteX74" fmla="*/ 3048270 w 8037833"/>
              <a:gd name="connsiteY74" fmla="*/ 3649949 h 3784177"/>
              <a:gd name="connsiteX75" fmla="*/ 2989722 w 8037833"/>
              <a:gd name="connsiteY75" fmla="*/ 3623230 h 3784177"/>
              <a:gd name="connsiteX76" fmla="*/ 2965734 w 8037833"/>
              <a:gd name="connsiteY76" fmla="*/ 3635676 h 3784177"/>
              <a:gd name="connsiteX77" fmla="*/ 2961603 w 8037833"/>
              <a:gd name="connsiteY77" fmla="*/ 3638221 h 3784177"/>
              <a:gd name="connsiteX78" fmla="*/ 2944959 w 8037833"/>
              <a:gd name="connsiteY78" fmla="*/ 3639723 h 3784177"/>
              <a:gd name="connsiteX79" fmla="*/ 2940402 w 8037833"/>
              <a:gd name="connsiteY79" fmla="*/ 3651000 h 3784177"/>
              <a:gd name="connsiteX80" fmla="*/ 2915449 w 8037833"/>
              <a:gd name="connsiteY80" fmla="*/ 3661039 h 3784177"/>
              <a:gd name="connsiteX81" fmla="*/ 2884777 w 8037833"/>
              <a:gd name="connsiteY81" fmla="*/ 3660775 h 3784177"/>
              <a:gd name="connsiteX82" fmla="*/ 2739034 w 8037833"/>
              <a:gd name="connsiteY82" fmla="*/ 3647396 h 3784177"/>
              <a:gd name="connsiteX83" fmla="*/ 2651827 w 8037833"/>
              <a:gd name="connsiteY83" fmla="*/ 3646306 h 3784177"/>
              <a:gd name="connsiteX84" fmla="*/ 2618680 w 8037833"/>
              <a:gd name="connsiteY84" fmla="*/ 3656755 h 3784177"/>
              <a:gd name="connsiteX85" fmla="*/ 2572404 w 8037833"/>
              <a:gd name="connsiteY85" fmla="*/ 3664043 h 3784177"/>
              <a:gd name="connsiteX86" fmla="*/ 2490721 w 8037833"/>
              <a:gd name="connsiteY86" fmla="*/ 3685313 h 3784177"/>
              <a:gd name="connsiteX87" fmla="*/ 2423704 w 8037833"/>
              <a:gd name="connsiteY87" fmla="*/ 3658079 h 3784177"/>
              <a:gd name="connsiteX88" fmla="*/ 2301172 w 8037833"/>
              <a:gd name="connsiteY88" fmla="*/ 3663053 h 3784177"/>
              <a:gd name="connsiteX89" fmla="*/ 2294102 w 8037833"/>
              <a:gd name="connsiteY89" fmla="*/ 3671151 h 3784177"/>
              <a:gd name="connsiteX90" fmla="*/ 2238966 w 8037833"/>
              <a:gd name="connsiteY90" fmla="*/ 3668777 h 3784177"/>
              <a:gd name="connsiteX91" fmla="*/ 2046240 w 8037833"/>
              <a:gd name="connsiteY91" fmla="*/ 3604535 h 3784177"/>
              <a:gd name="connsiteX92" fmla="*/ 1938480 w 8037833"/>
              <a:gd name="connsiteY92" fmla="*/ 3601439 h 3784177"/>
              <a:gd name="connsiteX93" fmla="*/ 1900166 w 8037833"/>
              <a:gd name="connsiteY93" fmla="*/ 3609358 h 3784177"/>
              <a:gd name="connsiteX94" fmla="*/ 1835976 w 8037833"/>
              <a:gd name="connsiteY94" fmla="*/ 3622065 h 3784177"/>
              <a:gd name="connsiteX95" fmla="*/ 1787830 w 8037833"/>
              <a:gd name="connsiteY95" fmla="*/ 3653768 h 3784177"/>
              <a:gd name="connsiteX96" fmla="*/ 1734224 w 8037833"/>
              <a:gd name="connsiteY96" fmla="*/ 3655593 h 3784177"/>
              <a:gd name="connsiteX97" fmla="*/ 1721989 w 8037833"/>
              <a:gd name="connsiteY97" fmla="*/ 3627298 h 3784177"/>
              <a:gd name="connsiteX98" fmla="*/ 1664576 w 8037833"/>
              <a:gd name="connsiteY98" fmla="*/ 3638572 h 3784177"/>
              <a:gd name="connsiteX99" fmla="*/ 1577459 w 8037833"/>
              <a:gd name="connsiteY99" fmla="*/ 3658824 h 3784177"/>
              <a:gd name="connsiteX100" fmla="*/ 1527269 w 8037833"/>
              <a:gd name="connsiteY100" fmla="*/ 3663088 h 3784177"/>
              <a:gd name="connsiteX101" fmla="*/ 1390118 w 8037833"/>
              <a:gd name="connsiteY101" fmla="*/ 3682789 h 3784177"/>
              <a:gd name="connsiteX102" fmla="*/ 1252698 w 8037833"/>
              <a:gd name="connsiteY102" fmla="*/ 3708662 h 3784177"/>
              <a:gd name="connsiteX103" fmla="*/ 1171039 w 8037833"/>
              <a:gd name="connsiteY103" fmla="*/ 3758642 h 3784177"/>
              <a:gd name="connsiteX104" fmla="*/ 1058106 w 8037833"/>
              <a:gd name="connsiteY104" fmla="*/ 3776166 h 3784177"/>
              <a:gd name="connsiteX105" fmla="*/ 1039167 w 8037833"/>
              <a:gd name="connsiteY105" fmla="*/ 3784177 h 3784177"/>
              <a:gd name="connsiteX106" fmla="*/ 1012958 w 8037833"/>
              <a:gd name="connsiteY106" fmla="*/ 3779206 h 3784177"/>
              <a:gd name="connsiteX107" fmla="*/ 907906 w 8037833"/>
              <a:gd name="connsiteY107" fmla="*/ 3757678 h 3784177"/>
              <a:gd name="connsiteX108" fmla="*/ 825226 w 8037833"/>
              <a:gd name="connsiteY108" fmla="*/ 3726369 h 3784177"/>
              <a:gd name="connsiteX109" fmla="*/ 722264 w 8037833"/>
              <a:gd name="connsiteY109" fmla="*/ 3747612 h 3784177"/>
              <a:gd name="connsiteX110" fmla="*/ 659460 w 8037833"/>
              <a:gd name="connsiteY110" fmla="*/ 3740429 h 3784177"/>
              <a:gd name="connsiteX111" fmla="*/ 556552 w 8037833"/>
              <a:gd name="connsiteY111" fmla="*/ 3697934 h 3784177"/>
              <a:gd name="connsiteX112" fmla="*/ 421042 w 8037833"/>
              <a:gd name="connsiteY112" fmla="*/ 3709912 h 3784177"/>
              <a:gd name="connsiteX113" fmla="*/ 393295 w 8037833"/>
              <a:gd name="connsiteY113" fmla="*/ 3753097 h 3784177"/>
              <a:gd name="connsiteX114" fmla="*/ 355918 w 8037833"/>
              <a:gd name="connsiteY114" fmla="*/ 3779172 h 3784177"/>
              <a:gd name="connsiteX115" fmla="*/ 339711 w 8037833"/>
              <a:gd name="connsiteY115" fmla="*/ 3718242 h 3784177"/>
              <a:gd name="connsiteX116" fmla="*/ 222239 w 8037833"/>
              <a:gd name="connsiteY116" fmla="*/ 3672335 h 3784177"/>
              <a:gd name="connsiteX117" fmla="*/ 163578 w 8037833"/>
              <a:gd name="connsiteY117" fmla="*/ 3656292 h 3784177"/>
              <a:gd name="connsiteX118" fmla="*/ 72220 w 8037833"/>
              <a:gd name="connsiteY118" fmla="*/ 3645272 h 3784177"/>
              <a:gd name="connsiteX119" fmla="*/ 44395 w 8037833"/>
              <a:gd name="connsiteY119" fmla="*/ 3639455 h 3784177"/>
              <a:gd name="connsiteX120" fmla="*/ 1962 w 8037833"/>
              <a:gd name="connsiteY120" fmla="*/ 3635948 h 3784177"/>
              <a:gd name="connsiteX121" fmla="*/ 0 w 8037833"/>
              <a:gd name="connsiteY121" fmla="*/ 3635261 h 3784177"/>
              <a:gd name="connsiteX122" fmla="*/ 0 w 8037833"/>
              <a:gd name="connsiteY122"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807644 w 8037833"/>
              <a:gd name="connsiteY5" fmla="*/ 3098770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718286 w 8037833"/>
              <a:gd name="connsiteY17" fmla="*/ 3382997 h 3784177"/>
              <a:gd name="connsiteX18" fmla="*/ 6609242 w 8037833"/>
              <a:gd name="connsiteY18" fmla="*/ 3355040 h 3784177"/>
              <a:gd name="connsiteX19" fmla="*/ 6462092 w 8037833"/>
              <a:gd name="connsiteY19" fmla="*/ 3373529 h 3784177"/>
              <a:gd name="connsiteX20" fmla="*/ 6303479 w 8037833"/>
              <a:gd name="connsiteY20" fmla="*/ 3319842 h 3784177"/>
              <a:gd name="connsiteX21" fmla="*/ 6210639 w 8037833"/>
              <a:gd name="connsiteY21" fmla="*/ 3335546 h 3784177"/>
              <a:gd name="connsiteX22" fmla="*/ 6111718 w 8037833"/>
              <a:gd name="connsiteY22" fmla="*/ 3357536 h 3784177"/>
              <a:gd name="connsiteX23" fmla="*/ 5949057 w 8037833"/>
              <a:gd name="connsiteY23" fmla="*/ 3379652 h 3784177"/>
              <a:gd name="connsiteX24" fmla="*/ 5891274 w 8037833"/>
              <a:gd name="connsiteY24" fmla="*/ 3397681 h 3784177"/>
              <a:gd name="connsiteX25" fmla="*/ 5835383 w 8037833"/>
              <a:gd name="connsiteY25" fmla="*/ 3377529 h 3784177"/>
              <a:gd name="connsiteX26" fmla="*/ 5746050 w 8037833"/>
              <a:gd name="connsiteY26" fmla="*/ 3426142 h 3784177"/>
              <a:gd name="connsiteX27" fmla="*/ 5613670 w 8037833"/>
              <a:gd name="connsiteY27" fmla="*/ 3428671 h 3784177"/>
              <a:gd name="connsiteX28" fmla="*/ 5535334 w 8037833"/>
              <a:gd name="connsiteY28" fmla="*/ 3437044 h 3784177"/>
              <a:gd name="connsiteX29" fmla="*/ 5506940 w 8037833"/>
              <a:gd name="connsiteY29" fmla="*/ 3450999 h 3784177"/>
              <a:gd name="connsiteX30" fmla="*/ 5466372 w 8037833"/>
              <a:gd name="connsiteY30" fmla="*/ 3463245 h 3784177"/>
              <a:gd name="connsiteX31" fmla="*/ 5395833 w 8037833"/>
              <a:gd name="connsiteY31" fmla="*/ 3493194 h 3784177"/>
              <a:gd name="connsiteX32" fmla="*/ 5299224 w 8037833"/>
              <a:gd name="connsiteY32" fmla="*/ 3518930 h 3784177"/>
              <a:gd name="connsiteX33" fmla="*/ 5223043 w 8037833"/>
              <a:gd name="connsiteY33" fmla="*/ 3491664 h 3784177"/>
              <a:gd name="connsiteX34" fmla="*/ 5217733 w 8037833"/>
              <a:gd name="connsiteY34" fmla="*/ 3500463 h 3784177"/>
              <a:gd name="connsiteX35" fmla="*/ 5167992 w 8037833"/>
              <a:gd name="connsiteY35" fmla="*/ 3504085 h 3784177"/>
              <a:gd name="connsiteX36" fmla="*/ 4987020 w 8037833"/>
              <a:gd name="connsiteY36" fmla="*/ 3461263 h 3784177"/>
              <a:gd name="connsiteX37" fmla="*/ 4890003 w 8037833"/>
              <a:gd name="connsiteY37" fmla="*/ 3469874 h 3784177"/>
              <a:gd name="connsiteX38" fmla="*/ 4856654 w 8037833"/>
              <a:gd name="connsiteY38" fmla="*/ 3481880 h 3784177"/>
              <a:gd name="connsiteX39" fmla="*/ 4800711 w 8037833"/>
              <a:gd name="connsiteY39" fmla="*/ 3501441 h 3784177"/>
              <a:gd name="connsiteX40" fmla="*/ 4761569 w 8037833"/>
              <a:gd name="connsiteY40" fmla="*/ 3538103 h 3784177"/>
              <a:gd name="connsiteX41" fmla="*/ 4713734 w 8037833"/>
              <a:gd name="connsiteY41" fmla="*/ 3545724 h 3784177"/>
              <a:gd name="connsiteX42" fmla="*/ 4699169 w 8037833"/>
              <a:gd name="connsiteY42" fmla="*/ 3518988 h 3784177"/>
              <a:gd name="connsiteX43" fmla="*/ 4649120 w 8037833"/>
              <a:gd name="connsiteY43" fmla="*/ 3536392 h 3784177"/>
              <a:gd name="connsiteX44" fmla="*/ 4573578 w 8037833"/>
              <a:gd name="connsiteY44" fmla="*/ 3565923 h 3784177"/>
              <a:gd name="connsiteX45" fmla="*/ 4529117 w 8037833"/>
              <a:gd name="connsiteY45" fmla="*/ 3575592 h 3784177"/>
              <a:gd name="connsiteX46" fmla="*/ 4408641 w 8037833"/>
              <a:gd name="connsiteY46" fmla="*/ 3610000 h 3784177"/>
              <a:gd name="connsiteX47" fmla="*/ 4288710 w 8037833"/>
              <a:gd name="connsiteY47" fmla="*/ 3650556 h 3784177"/>
              <a:gd name="connsiteX48" fmla="*/ 4234393 w 8037833"/>
              <a:gd name="connsiteY48" fmla="*/ 3704576 h 3784177"/>
              <a:gd name="connsiteX49" fmla="*/ 4227541 w 8037833"/>
              <a:gd name="connsiteY49" fmla="*/ 3706978 h 3784177"/>
              <a:gd name="connsiteX50" fmla="*/ 4208725 w 8037833"/>
              <a:gd name="connsiteY50" fmla="*/ 3704841 h 3784177"/>
              <a:gd name="connsiteX51" fmla="*/ 4201632 w 8037833"/>
              <a:gd name="connsiteY51" fmla="*/ 3702602 h 3784177"/>
              <a:gd name="connsiteX52" fmla="*/ 4191289 w 8037833"/>
              <a:gd name="connsiteY52" fmla="*/ 3702380 h 3784177"/>
              <a:gd name="connsiteX53" fmla="*/ 4191039 w 8037833"/>
              <a:gd name="connsiteY53" fmla="*/ 3702831 h 3784177"/>
              <a:gd name="connsiteX54" fmla="*/ 4181340 w 8037833"/>
              <a:gd name="connsiteY54" fmla="*/ 3701729 h 3784177"/>
              <a:gd name="connsiteX55" fmla="*/ 4133816 w 8037833"/>
              <a:gd name="connsiteY55" fmla="*/ 3690565 h 3784177"/>
              <a:gd name="connsiteX56" fmla="*/ 4071732 w 8037833"/>
              <a:gd name="connsiteY56" fmla="*/ 3732513 h 3784177"/>
              <a:gd name="connsiteX57" fmla="*/ 4045924 w 8037833"/>
              <a:gd name="connsiteY57" fmla="*/ 3739404 h 3784177"/>
              <a:gd name="connsiteX58" fmla="*/ 4032171 w 8037833"/>
              <a:gd name="connsiteY58" fmla="*/ 3745523 h 3784177"/>
              <a:gd name="connsiteX59" fmla="*/ 4031335 w 8037833"/>
              <a:gd name="connsiteY59" fmla="*/ 3747479 h 3784177"/>
              <a:gd name="connsiteX60" fmla="*/ 3985774 w 8037833"/>
              <a:gd name="connsiteY60" fmla="*/ 3736547 h 3784177"/>
              <a:gd name="connsiteX61" fmla="*/ 3979769 w 8037833"/>
              <a:gd name="connsiteY61" fmla="*/ 3738769 h 3784177"/>
              <a:gd name="connsiteX62" fmla="*/ 3950014 w 8037833"/>
              <a:gd name="connsiteY62" fmla="*/ 3726942 h 3784177"/>
              <a:gd name="connsiteX63" fmla="*/ 3934671 w 8037833"/>
              <a:gd name="connsiteY63" fmla="*/ 3723339 h 3784177"/>
              <a:gd name="connsiteX64" fmla="*/ 3930274 w 8037833"/>
              <a:gd name="connsiteY64" fmla="*/ 3717148 h 3784177"/>
              <a:gd name="connsiteX65" fmla="*/ 3907660 w 8037833"/>
              <a:gd name="connsiteY65" fmla="*/ 3714456 h 3784177"/>
              <a:gd name="connsiteX66" fmla="*/ 3905087 w 8037833"/>
              <a:gd name="connsiteY66" fmla="*/ 3716098 h 3784177"/>
              <a:gd name="connsiteX67" fmla="*/ 3886347 w 8037833"/>
              <a:gd name="connsiteY67" fmla="*/ 3706620 h 3784177"/>
              <a:gd name="connsiteX68" fmla="*/ 3870533 w 8037833"/>
              <a:gd name="connsiteY68" fmla="*/ 3689905 h 3784177"/>
              <a:gd name="connsiteX69" fmla="*/ 3678563 w 8037833"/>
              <a:gd name="connsiteY69" fmla="*/ 3694486 h 3784177"/>
              <a:gd name="connsiteX70" fmla="*/ 3524121 w 8037833"/>
              <a:gd name="connsiteY70" fmla="*/ 3642736 h 3784177"/>
              <a:gd name="connsiteX71" fmla="*/ 3407752 w 8037833"/>
              <a:gd name="connsiteY71" fmla="*/ 3626590 h 3784177"/>
              <a:gd name="connsiteX72" fmla="*/ 3373519 w 8037833"/>
              <a:gd name="connsiteY72" fmla="*/ 3665785 h 3784177"/>
              <a:gd name="connsiteX73" fmla="*/ 3114267 w 8037833"/>
              <a:gd name="connsiteY73" fmla="*/ 3638983 h 3784177"/>
              <a:gd name="connsiteX74" fmla="*/ 3048270 w 8037833"/>
              <a:gd name="connsiteY74" fmla="*/ 3649949 h 3784177"/>
              <a:gd name="connsiteX75" fmla="*/ 2989722 w 8037833"/>
              <a:gd name="connsiteY75" fmla="*/ 3623230 h 3784177"/>
              <a:gd name="connsiteX76" fmla="*/ 2965734 w 8037833"/>
              <a:gd name="connsiteY76" fmla="*/ 3635676 h 3784177"/>
              <a:gd name="connsiteX77" fmla="*/ 2961603 w 8037833"/>
              <a:gd name="connsiteY77" fmla="*/ 3638221 h 3784177"/>
              <a:gd name="connsiteX78" fmla="*/ 2944959 w 8037833"/>
              <a:gd name="connsiteY78" fmla="*/ 3639723 h 3784177"/>
              <a:gd name="connsiteX79" fmla="*/ 2940402 w 8037833"/>
              <a:gd name="connsiteY79" fmla="*/ 3651000 h 3784177"/>
              <a:gd name="connsiteX80" fmla="*/ 2915449 w 8037833"/>
              <a:gd name="connsiteY80" fmla="*/ 3661039 h 3784177"/>
              <a:gd name="connsiteX81" fmla="*/ 2884777 w 8037833"/>
              <a:gd name="connsiteY81" fmla="*/ 3660775 h 3784177"/>
              <a:gd name="connsiteX82" fmla="*/ 2739034 w 8037833"/>
              <a:gd name="connsiteY82" fmla="*/ 3647396 h 3784177"/>
              <a:gd name="connsiteX83" fmla="*/ 2651827 w 8037833"/>
              <a:gd name="connsiteY83" fmla="*/ 3646306 h 3784177"/>
              <a:gd name="connsiteX84" fmla="*/ 2618680 w 8037833"/>
              <a:gd name="connsiteY84" fmla="*/ 3656755 h 3784177"/>
              <a:gd name="connsiteX85" fmla="*/ 2572404 w 8037833"/>
              <a:gd name="connsiteY85" fmla="*/ 3664043 h 3784177"/>
              <a:gd name="connsiteX86" fmla="*/ 2490721 w 8037833"/>
              <a:gd name="connsiteY86" fmla="*/ 3685313 h 3784177"/>
              <a:gd name="connsiteX87" fmla="*/ 2423704 w 8037833"/>
              <a:gd name="connsiteY87" fmla="*/ 3658079 h 3784177"/>
              <a:gd name="connsiteX88" fmla="*/ 2301172 w 8037833"/>
              <a:gd name="connsiteY88" fmla="*/ 3663053 h 3784177"/>
              <a:gd name="connsiteX89" fmla="*/ 2294102 w 8037833"/>
              <a:gd name="connsiteY89" fmla="*/ 3671151 h 3784177"/>
              <a:gd name="connsiteX90" fmla="*/ 2238966 w 8037833"/>
              <a:gd name="connsiteY90" fmla="*/ 3668777 h 3784177"/>
              <a:gd name="connsiteX91" fmla="*/ 2046240 w 8037833"/>
              <a:gd name="connsiteY91" fmla="*/ 3604535 h 3784177"/>
              <a:gd name="connsiteX92" fmla="*/ 1938480 w 8037833"/>
              <a:gd name="connsiteY92" fmla="*/ 3601439 h 3784177"/>
              <a:gd name="connsiteX93" fmla="*/ 1900166 w 8037833"/>
              <a:gd name="connsiteY93" fmla="*/ 3609358 h 3784177"/>
              <a:gd name="connsiteX94" fmla="*/ 1835976 w 8037833"/>
              <a:gd name="connsiteY94" fmla="*/ 3622065 h 3784177"/>
              <a:gd name="connsiteX95" fmla="*/ 1787830 w 8037833"/>
              <a:gd name="connsiteY95" fmla="*/ 3653768 h 3784177"/>
              <a:gd name="connsiteX96" fmla="*/ 1734224 w 8037833"/>
              <a:gd name="connsiteY96" fmla="*/ 3655593 h 3784177"/>
              <a:gd name="connsiteX97" fmla="*/ 1721989 w 8037833"/>
              <a:gd name="connsiteY97" fmla="*/ 3627298 h 3784177"/>
              <a:gd name="connsiteX98" fmla="*/ 1664576 w 8037833"/>
              <a:gd name="connsiteY98" fmla="*/ 3638572 h 3784177"/>
              <a:gd name="connsiteX99" fmla="*/ 1577459 w 8037833"/>
              <a:gd name="connsiteY99" fmla="*/ 3658824 h 3784177"/>
              <a:gd name="connsiteX100" fmla="*/ 1527269 w 8037833"/>
              <a:gd name="connsiteY100" fmla="*/ 3663088 h 3784177"/>
              <a:gd name="connsiteX101" fmla="*/ 1390118 w 8037833"/>
              <a:gd name="connsiteY101" fmla="*/ 3682789 h 3784177"/>
              <a:gd name="connsiteX102" fmla="*/ 1252698 w 8037833"/>
              <a:gd name="connsiteY102" fmla="*/ 3708662 h 3784177"/>
              <a:gd name="connsiteX103" fmla="*/ 1171039 w 8037833"/>
              <a:gd name="connsiteY103" fmla="*/ 3758642 h 3784177"/>
              <a:gd name="connsiteX104" fmla="*/ 1058106 w 8037833"/>
              <a:gd name="connsiteY104" fmla="*/ 3776166 h 3784177"/>
              <a:gd name="connsiteX105" fmla="*/ 1039167 w 8037833"/>
              <a:gd name="connsiteY105" fmla="*/ 3784177 h 3784177"/>
              <a:gd name="connsiteX106" fmla="*/ 1012958 w 8037833"/>
              <a:gd name="connsiteY106" fmla="*/ 3779206 h 3784177"/>
              <a:gd name="connsiteX107" fmla="*/ 907906 w 8037833"/>
              <a:gd name="connsiteY107" fmla="*/ 3757678 h 3784177"/>
              <a:gd name="connsiteX108" fmla="*/ 825226 w 8037833"/>
              <a:gd name="connsiteY108" fmla="*/ 3726369 h 3784177"/>
              <a:gd name="connsiteX109" fmla="*/ 722264 w 8037833"/>
              <a:gd name="connsiteY109" fmla="*/ 3747612 h 3784177"/>
              <a:gd name="connsiteX110" fmla="*/ 659460 w 8037833"/>
              <a:gd name="connsiteY110" fmla="*/ 3740429 h 3784177"/>
              <a:gd name="connsiteX111" fmla="*/ 556552 w 8037833"/>
              <a:gd name="connsiteY111" fmla="*/ 3697934 h 3784177"/>
              <a:gd name="connsiteX112" fmla="*/ 421042 w 8037833"/>
              <a:gd name="connsiteY112" fmla="*/ 3709912 h 3784177"/>
              <a:gd name="connsiteX113" fmla="*/ 393295 w 8037833"/>
              <a:gd name="connsiteY113" fmla="*/ 3753097 h 3784177"/>
              <a:gd name="connsiteX114" fmla="*/ 355918 w 8037833"/>
              <a:gd name="connsiteY114" fmla="*/ 3779172 h 3784177"/>
              <a:gd name="connsiteX115" fmla="*/ 339711 w 8037833"/>
              <a:gd name="connsiteY115" fmla="*/ 3718242 h 3784177"/>
              <a:gd name="connsiteX116" fmla="*/ 222239 w 8037833"/>
              <a:gd name="connsiteY116" fmla="*/ 3672335 h 3784177"/>
              <a:gd name="connsiteX117" fmla="*/ 163578 w 8037833"/>
              <a:gd name="connsiteY117" fmla="*/ 3656292 h 3784177"/>
              <a:gd name="connsiteX118" fmla="*/ 72220 w 8037833"/>
              <a:gd name="connsiteY118" fmla="*/ 3645272 h 3784177"/>
              <a:gd name="connsiteX119" fmla="*/ 44395 w 8037833"/>
              <a:gd name="connsiteY119" fmla="*/ 3639455 h 3784177"/>
              <a:gd name="connsiteX120" fmla="*/ 1962 w 8037833"/>
              <a:gd name="connsiteY120" fmla="*/ 3635948 h 3784177"/>
              <a:gd name="connsiteX121" fmla="*/ 0 w 8037833"/>
              <a:gd name="connsiteY121" fmla="*/ 3635261 h 3784177"/>
              <a:gd name="connsiteX122" fmla="*/ 0 w 8037833"/>
              <a:gd name="connsiteY122"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807644 w 8037833"/>
              <a:gd name="connsiteY5" fmla="*/ 3098770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718286 w 8037833"/>
              <a:gd name="connsiteY17" fmla="*/ 3382997 h 3784177"/>
              <a:gd name="connsiteX18" fmla="*/ 6609242 w 8037833"/>
              <a:gd name="connsiteY18" fmla="*/ 3355040 h 3784177"/>
              <a:gd name="connsiteX19" fmla="*/ 6462092 w 8037833"/>
              <a:gd name="connsiteY19" fmla="*/ 3373529 h 3784177"/>
              <a:gd name="connsiteX20" fmla="*/ 6303479 w 8037833"/>
              <a:gd name="connsiteY20" fmla="*/ 3319842 h 3784177"/>
              <a:gd name="connsiteX21" fmla="*/ 6210639 w 8037833"/>
              <a:gd name="connsiteY21" fmla="*/ 3335546 h 3784177"/>
              <a:gd name="connsiteX22" fmla="*/ 6111718 w 8037833"/>
              <a:gd name="connsiteY22" fmla="*/ 3357536 h 3784177"/>
              <a:gd name="connsiteX23" fmla="*/ 5949057 w 8037833"/>
              <a:gd name="connsiteY23" fmla="*/ 3379652 h 3784177"/>
              <a:gd name="connsiteX24" fmla="*/ 5891274 w 8037833"/>
              <a:gd name="connsiteY24" fmla="*/ 3397681 h 3784177"/>
              <a:gd name="connsiteX25" fmla="*/ 5835383 w 8037833"/>
              <a:gd name="connsiteY25" fmla="*/ 3377529 h 3784177"/>
              <a:gd name="connsiteX26" fmla="*/ 5746050 w 8037833"/>
              <a:gd name="connsiteY26" fmla="*/ 3426142 h 3784177"/>
              <a:gd name="connsiteX27" fmla="*/ 5613670 w 8037833"/>
              <a:gd name="connsiteY27" fmla="*/ 3428671 h 3784177"/>
              <a:gd name="connsiteX28" fmla="*/ 5535334 w 8037833"/>
              <a:gd name="connsiteY28" fmla="*/ 3437044 h 3784177"/>
              <a:gd name="connsiteX29" fmla="*/ 5506940 w 8037833"/>
              <a:gd name="connsiteY29" fmla="*/ 3450999 h 3784177"/>
              <a:gd name="connsiteX30" fmla="*/ 5466372 w 8037833"/>
              <a:gd name="connsiteY30" fmla="*/ 3463245 h 3784177"/>
              <a:gd name="connsiteX31" fmla="*/ 5395833 w 8037833"/>
              <a:gd name="connsiteY31" fmla="*/ 3493194 h 3784177"/>
              <a:gd name="connsiteX32" fmla="*/ 5299224 w 8037833"/>
              <a:gd name="connsiteY32" fmla="*/ 3518930 h 3784177"/>
              <a:gd name="connsiteX33" fmla="*/ 5223043 w 8037833"/>
              <a:gd name="connsiteY33" fmla="*/ 3491664 h 3784177"/>
              <a:gd name="connsiteX34" fmla="*/ 5217733 w 8037833"/>
              <a:gd name="connsiteY34" fmla="*/ 3500463 h 3784177"/>
              <a:gd name="connsiteX35" fmla="*/ 5167992 w 8037833"/>
              <a:gd name="connsiteY35" fmla="*/ 3504085 h 3784177"/>
              <a:gd name="connsiteX36" fmla="*/ 4987020 w 8037833"/>
              <a:gd name="connsiteY36" fmla="*/ 3461263 h 3784177"/>
              <a:gd name="connsiteX37" fmla="*/ 4890003 w 8037833"/>
              <a:gd name="connsiteY37" fmla="*/ 3469874 h 3784177"/>
              <a:gd name="connsiteX38" fmla="*/ 4856654 w 8037833"/>
              <a:gd name="connsiteY38" fmla="*/ 3481880 h 3784177"/>
              <a:gd name="connsiteX39" fmla="*/ 4800711 w 8037833"/>
              <a:gd name="connsiteY39" fmla="*/ 3501441 h 3784177"/>
              <a:gd name="connsiteX40" fmla="*/ 4761569 w 8037833"/>
              <a:gd name="connsiteY40" fmla="*/ 3538103 h 3784177"/>
              <a:gd name="connsiteX41" fmla="*/ 4713734 w 8037833"/>
              <a:gd name="connsiteY41" fmla="*/ 3545724 h 3784177"/>
              <a:gd name="connsiteX42" fmla="*/ 4699169 w 8037833"/>
              <a:gd name="connsiteY42" fmla="*/ 3518988 h 3784177"/>
              <a:gd name="connsiteX43" fmla="*/ 4649120 w 8037833"/>
              <a:gd name="connsiteY43" fmla="*/ 3536392 h 3784177"/>
              <a:gd name="connsiteX44" fmla="*/ 4573578 w 8037833"/>
              <a:gd name="connsiteY44" fmla="*/ 3565923 h 3784177"/>
              <a:gd name="connsiteX45" fmla="*/ 4529117 w 8037833"/>
              <a:gd name="connsiteY45" fmla="*/ 3575592 h 3784177"/>
              <a:gd name="connsiteX46" fmla="*/ 4408641 w 8037833"/>
              <a:gd name="connsiteY46" fmla="*/ 3610000 h 3784177"/>
              <a:gd name="connsiteX47" fmla="*/ 4288710 w 8037833"/>
              <a:gd name="connsiteY47" fmla="*/ 3650556 h 3784177"/>
              <a:gd name="connsiteX48" fmla="*/ 4234393 w 8037833"/>
              <a:gd name="connsiteY48" fmla="*/ 3704576 h 3784177"/>
              <a:gd name="connsiteX49" fmla="*/ 4227541 w 8037833"/>
              <a:gd name="connsiteY49" fmla="*/ 3706978 h 3784177"/>
              <a:gd name="connsiteX50" fmla="*/ 4208725 w 8037833"/>
              <a:gd name="connsiteY50" fmla="*/ 3704841 h 3784177"/>
              <a:gd name="connsiteX51" fmla="*/ 4201632 w 8037833"/>
              <a:gd name="connsiteY51" fmla="*/ 3702602 h 3784177"/>
              <a:gd name="connsiteX52" fmla="*/ 4191289 w 8037833"/>
              <a:gd name="connsiteY52" fmla="*/ 3702380 h 3784177"/>
              <a:gd name="connsiteX53" fmla="*/ 4191039 w 8037833"/>
              <a:gd name="connsiteY53" fmla="*/ 3702831 h 3784177"/>
              <a:gd name="connsiteX54" fmla="*/ 4181340 w 8037833"/>
              <a:gd name="connsiteY54" fmla="*/ 3701729 h 3784177"/>
              <a:gd name="connsiteX55" fmla="*/ 4133816 w 8037833"/>
              <a:gd name="connsiteY55" fmla="*/ 3690565 h 3784177"/>
              <a:gd name="connsiteX56" fmla="*/ 4071732 w 8037833"/>
              <a:gd name="connsiteY56" fmla="*/ 3732513 h 3784177"/>
              <a:gd name="connsiteX57" fmla="*/ 4045924 w 8037833"/>
              <a:gd name="connsiteY57" fmla="*/ 3739404 h 3784177"/>
              <a:gd name="connsiteX58" fmla="*/ 4032171 w 8037833"/>
              <a:gd name="connsiteY58" fmla="*/ 3745523 h 3784177"/>
              <a:gd name="connsiteX59" fmla="*/ 4031335 w 8037833"/>
              <a:gd name="connsiteY59" fmla="*/ 3747479 h 3784177"/>
              <a:gd name="connsiteX60" fmla="*/ 3985774 w 8037833"/>
              <a:gd name="connsiteY60" fmla="*/ 3736547 h 3784177"/>
              <a:gd name="connsiteX61" fmla="*/ 3979769 w 8037833"/>
              <a:gd name="connsiteY61" fmla="*/ 3738769 h 3784177"/>
              <a:gd name="connsiteX62" fmla="*/ 3950014 w 8037833"/>
              <a:gd name="connsiteY62" fmla="*/ 3726942 h 3784177"/>
              <a:gd name="connsiteX63" fmla="*/ 3934671 w 8037833"/>
              <a:gd name="connsiteY63" fmla="*/ 3723339 h 3784177"/>
              <a:gd name="connsiteX64" fmla="*/ 3930274 w 8037833"/>
              <a:gd name="connsiteY64" fmla="*/ 3717148 h 3784177"/>
              <a:gd name="connsiteX65" fmla="*/ 3907660 w 8037833"/>
              <a:gd name="connsiteY65" fmla="*/ 3714456 h 3784177"/>
              <a:gd name="connsiteX66" fmla="*/ 3905087 w 8037833"/>
              <a:gd name="connsiteY66" fmla="*/ 3716098 h 3784177"/>
              <a:gd name="connsiteX67" fmla="*/ 3886347 w 8037833"/>
              <a:gd name="connsiteY67" fmla="*/ 3706620 h 3784177"/>
              <a:gd name="connsiteX68" fmla="*/ 3870533 w 8037833"/>
              <a:gd name="connsiteY68" fmla="*/ 3689905 h 3784177"/>
              <a:gd name="connsiteX69" fmla="*/ 3678563 w 8037833"/>
              <a:gd name="connsiteY69" fmla="*/ 3694486 h 3784177"/>
              <a:gd name="connsiteX70" fmla="*/ 3524121 w 8037833"/>
              <a:gd name="connsiteY70" fmla="*/ 3642736 h 3784177"/>
              <a:gd name="connsiteX71" fmla="*/ 3407752 w 8037833"/>
              <a:gd name="connsiteY71" fmla="*/ 3626590 h 3784177"/>
              <a:gd name="connsiteX72" fmla="*/ 3373519 w 8037833"/>
              <a:gd name="connsiteY72" fmla="*/ 3665785 h 3784177"/>
              <a:gd name="connsiteX73" fmla="*/ 3114267 w 8037833"/>
              <a:gd name="connsiteY73" fmla="*/ 3638983 h 3784177"/>
              <a:gd name="connsiteX74" fmla="*/ 3048270 w 8037833"/>
              <a:gd name="connsiteY74" fmla="*/ 3649949 h 3784177"/>
              <a:gd name="connsiteX75" fmla="*/ 2989722 w 8037833"/>
              <a:gd name="connsiteY75" fmla="*/ 3623230 h 3784177"/>
              <a:gd name="connsiteX76" fmla="*/ 2965734 w 8037833"/>
              <a:gd name="connsiteY76" fmla="*/ 3635676 h 3784177"/>
              <a:gd name="connsiteX77" fmla="*/ 2961603 w 8037833"/>
              <a:gd name="connsiteY77" fmla="*/ 3638221 h 3784177"/>
              <a:gd name="connsiteX78" fmla="*/ 2944959 w 8037833"/>
              <a:gd name="connsiteY78" fmla="*/ 3639723 h 3784177"/>
              <a:gd name="connsiteX79" fmla="*/ 2940402 w 8037833"/>
              <a:gd name="connsiteY79" fmla="*/ 3651000 h 3784177"/>
              <a:gd name="connsiteX80" fmla="*/ 2915449 w 8037833"/>
              <a:gd name="connsiteY80" fmla="*/ 3661039 h 3784177"/>
              <a:gd name="connsiteX81" fmla="*/ 2884777 w 8037833"/>
              <a:gd name="connsiteY81" fmla="*/ 3660775 h 3784177"/>
              <a:gd name="connsiteX82" fmla="*/ 2739034 w 8037833"/>
              <a:gd name="connsiteY82" fmla="*/ 3647396 h 3784177"/>
              <a:gd name="connsiteX83" fmla="*/ 2651827 w 8037833"/>
              <a:gd name="connsiteY83" fmla="*/ 3646306 h 3784177"/>
              <a:gd name="connsiteX84" fmla="*/ 2618680 w 8037833"/>
              <a:gd name="connsiteY84" fmla="*/ 3656755 h 3784177"/>
              <a:gd name="connsiteX85" fmla="*/ 2572404 w 8037833"/>
              <a:gd name="connsiteY85" fmla="*/ 3664043 h 3784177"/>
              <a:gd name="connsiteX86" fmla="*/ 2490721 w 8037833"/>
              <a:gd name="connsiteY86" fmla="*/ 3685313 h 3784177"/>
              <a:gd name="connsiteX87" fmla="*/ 2423704 w 8037833"/>
              <a:gd name="connsiteY87" fmla="*/ 3658079 h 3784177"/>
              <a:gd name="connsiteX88" fmla="*/ 2301172 w 8037833"/>
              <a:gd name="connsiteY88" fmla="*/ 3663053 h 3784177"/>
              <a:gd name="connsiteX89" fmla="*/ 2294102 w 8037833"/>
              <a:gd name="connsiteY89" fmla="*/ 3671151 h 3784177"/>
              <a:gd name="connsiteX90" fmla="*/ 2238966 w 8037833"/>
              <a:gd name="connsiteY90" fmla="*/ 3668777 h 3784177"/>
              <a:gd name="connsiteX91" fmla="*/ 2046240 w 8037833"/>
              <a:gd name="connsiteY91" fmla="*/ 3604535 h 3784177"/>
              <a:gd name="connsiteX92" fmla="*/ 1938480 w 8037833"/>
              <a:gd name="connsiteY92" fmla="*/ 3601439 h 3784177"/>
              <a:gd name="connsiteX93" fmla="*/ 1900166 w 8037833"/>
              <a:gd name="connsiteY93" fmla="*/ 3609358 h 3784177"/>
              <a:gd name="connsiteX94" fmla="*/ 1835976 w 8037833"/>
              <a:gd name="connsiteY94" fmla="*/ 3622065 h 3784177"/>
              <a:gd name="connsiteX95" fmla="*/ 1787830 w 8037833"/>
              <a:gd name="connsiteY95" fmla="*/ 3653768 h 3784177"/>
              <a:gd name="connsiteX96" fmla="*/ 1734224 w 8037833"/>
              <a:gd name="connsiteY96" fmla="*/ 3655593 h 3784177"/>
              <a:gd name="connsiteX97" fmla="*/ 1721989 w 8037833"/>
              <a:gd name="connsiteY97" fmla="*/ 3627298 h 3784177"/>
              <a:gd name="connsiteX98" fmla="*/ 1664576 w 8037833"/>
              <a:gd name="connsiteY98" fmla="*/ 3638572 h 3784177"/>
              <a:gd name="connsiteX99" fmla="*/ 1577459 w 8037833"/>
              <a:gd name="connsiteY99" fmla="*/ 3658824 h 3784177"/>
              <a:gd name="connsiteX100" fmla="*/ 1527269 w 8037833"/>
              <a:gd name="connsiteY100" fmla="*/ 3663088 h 3784177"/>
              <a:gd name="connsiteX101" fmla="*/ 1390118 w 8037833"/>
              <a:gd name="connsiteY101" fmla="*/ 3682789 h 3784177"/>
              <a:gd name="connsiteX102" fmla="*/ 1252698 w 8037833"/>
              <a:gd name="connsiteY102" fmla="*/ 3708662 h 3784177"/>
              <a:gd name="connsiteX103" fmla="*/ 1171039 w 8037833"/>
              <a:gd name="connsiteY103" fmla="*/ 3758642 h 3784177"/>
              <a:gd name="connsiteX104" fmla="*/ 1058106 w 8037833"/>
              <a:gd name="connsiteY104" fmla="*/ 3776166 h 3784177"/>
              <a:gd name="connsiteX105" fmla="*/ 1039167 w 8037833"/>
              <a:gd name="connsiteY105" fmla="*/ 3784177 h 3784177"/>
              <a:gd name="connsiteX106" fmla="*/ 1012958 w 8037833"/>
              <a:gd name="connsiteY106" fmla="*/ 3779206 h 3784177"/>
              <a:gd name="connsiteX107" fmla="*/ 907906 w 8037833"/>
              <a:gd name="connsiteY107" fmla="*/ 3757678 h 3784177"/>
              <a:gd name="connsiteX108" fmla="*/ 825226 w 8037833"/>
              <a:gd name="connsiteY108" fmla="*/ 3726369 h 3784177"/>
              <a:gd name="connsiteX109" fmla="*/ 722264 w 8037833"/>
              <a:gd name="connsiteY109" fmla="*/ 3747612 h 3784177"/>
              <a:gd name="connsiteX110" fmla="*/ 659460 w 8037833"/>
              <a:gd name="connsiteY110" fmla="*/ 3740429 h 3784177"/>
              <a:gd name="connsiteX111" fmla="*/ 556552 w 8037833"/>
              <a:gd name="connsiteY111" fmla="*/ 3697934 h 3784177"/>
              <a:gd name="connsiteX112" fmla="*/ 421042 w 8037833"/>
              <a:gd name="connsiteY112" fmla="*/ 3709912 h 3784177"/>
              <a:gd name="connsiteX113" fmla="*/ 393295 w 8037833"/>
              <a:gd name="connsiteY113" fmla="*/ 3753097 h 3784177"/>
              <a:gd name="connsiteX114" fmla="*/ 355918 w 8037833"/>
              <a:gd name="connsiteY114" fmla="*/ 3779172 h 3784177"/>
              <a:gd name="connsiteX115" fmla="*/ 339711 w 8037833"/>
              <a:gd name="connsiteY115" fmla="*/ 3718242 h 3784177"/>
              <a:gd name="connsiteX116" fmla="*/ 222239 w 8037833"/>
              <a:gd name="connsiteY116" fmla="*/ 3672335 h 3784177"/>
              <a:gd name="connsiteX117" fmla="*/ 163578 w 8037833"/>
              <a:gd name="connsiteY117" fmla="*/ 3656292 h 3784177"/>
              <a:gd name="connsiteX118" fmla="*/ 72220 w 8037833"/>
              <a:gd name="connsiteY118" fmla="*/ 3645272 h 3784177"/>
              <a:gd name="connsiteX119" fmla="*/ 44395 w 8037833"/>
              <a:gd name="connsiteY119" fmla="*/ 3639455 h 3784177"/>
              <a:gd name="connsiteX120" fmla="*/ 1962 w 8037833"/>
              <a:gd name="connsiteY120" fmla="*/ 3635948 h 3784177"/>
              <a:gd name="connsiteX121" fmla="*/ 0 w 8037833"/>
              <a:gd name="connsiteY121" fmla="*/ 3635261 h 3784177"/>
              <a:gd name="connsiteX122" fmla="*/ 0 w 8037833"/>
              <a:gd name="connsiteY122"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718286 w 8037833"/>
              <a:gd name="connsiteY17" fmla="*/ 3382997 h 3784177"/>
              <a:gd name="connsiteX18" fmla="*/ 6609242 w 8037833"/>
              <a:gd name="connsiteY18" fmla="*/ 3355040 h 3784177"/>
              <a:gd name="connsiteX19" fmla="*/ 6462092 w 8037833"/>
              <a:gd name="connsiteY19" fmla="*/ 3373529 h 3784177"/>
              <a:gd name="connsiteX20" fmla="*/ 6303479 w 8037833"/>
              <a:gd name="connsiteY20" fmla="*/ 3319842 h 3784177"/>
              <a:gd name="connsiteX21" fmla="*/ 6210639 w 8037833"/>
              <a:gd name="connsiteY21" fmla="*/ 3335546 h 3784177"/>
              <a:gd name="connsiteX22" fmla="*/ 6111718 w 8037833"/>
              <a:gd name="connsiteY22" fmla="*/ 3357536 h 3784177"/>
              <a:gd name="connsiteX23" fmla="*/ 5949057 w 8037833"/>
              <a:gd name="connsiteY23" fmla="*/ 3379652 h 3784177"/>
              <a:gd name="connsiteX24" fmla="*/ 5891274 w 8037833"/>
              <a:gd name="connsiteY24" fmla="*/ 3397681 h 3784177"/>
              <a:gd name="connsiteX25" fmla="*/ 5835383 w 8037833"/>
              <a:gd name="connsiteY25" fmla="*/ 3377529 h 3784177"/>
              <a:gd name="connsiteX26" fmla="*/ 5746050 w 8037833"/>
              <a:gd name="connsiteY26" fmla="*/ 3426142 h 3784177"/>
              <a:gd name="connsiteX27" fmla="*/ 5613670 w 8037833"/>
              <a:gd name="connsiteY27" fmla="*/ 3428671 h 3784177"/>
              <a:gd name="connsiteX28" fmla="*/ 5535334 w 8037833"/>
              <a:gd name="connsiteY28" fmla="*/ 3437044 h 3784177"/>
              <a:gd name="connsiteX29" fmla="*/ 5506940 w 8037833"/>
              <a:gd name="connsiteY29" fmla="*/ 3450999 h 3784177"/>
              <a:gd name="connsiteX30" fmla="*/ 5466372 w 8037833"/>
              <a:gd name="connsiteY30" fmla="*/ 3463245 h 3784177"/>
              <a:gd name="connsiteX31" fmla="*/ 5395833 w 8037833"/>
              <a:gd name="connsiteY31" fmla="*/ 3493194 h 3784177"/>
              <a:gd name="connsiteX32" fmla="*/ 5299224 w 8037833"/>
              <a:gd name="connsiteY32" fmla="*/ 3518930 h 3784177"/>
              <a:gd name="connsiteX33" fmla="*/ 5223043 w 8037833"/>
              <a:gd name="connsiteY33" fmla="*/ 3491664 h 3784177"/>
              <a:gd name="connsiteX34" fmla="*/ 5217733 w 8037833"/>
              <a:gd name="connsiteY34" fmla="*/ 3500463 h 3784177"/>
              <a:gd name="connsiteX35" fmla="*/ 5167992 w 8037833"/>
              <a:gd name="connsiteY35" fmla="*/ 3504085 h 3784177"/>
              <a:gd name="connsiteX36" fmla="*/ 4987020 w 8037833"/>
              <a:gd name="connsiteY36" fmla="*/ 3461263 h 3784177"/>
              <a:gd name="connsiteX37" fmla="*/ 4890003 w 8037833"/>
              <a:gd name="connsiteY37" fmla="*/ 3469874 h 3784177"/>
              <a:gd name="connsiteX38" fmla="*/ 4856654 w 8037833"/>
              <a:gd name="connsiteY38" fmla="*/ 3481880 h 3784177"/>
              <a:gd name="connsiteX39" fmla="*/ 4800711 w 8037833"/>
              <a:gd name="connsiteY39" fmla="*/ 3501441 h 3784177"/>
              <a:gd name="connsiteX40" fmla="*/ 4761569 w 8037833"/>
              <a:gd name="connsiteY40" fmla="*/ 3538103 h 3784177"/>
              <a:gd name="connsiteX41" fmla="*/ 4713734 w 8037833"/>
              <a:gd name="connsiteY41" fmla="*/ 3545724 h 3784177"/>
              <a:gd name="connsiteX42" fmla="*/ 4699169 w 8037833"/>
              <a:gd name="connsiteY42" fmla="*/ 3518988 h 3784177"/>
              <a:gd name="connsiteX43" fmla="*/ 4649120 w 8037833"/>
              <a:gd name="connsiteY43" fmla="*/ 3536392 h 3784177"/>
              <a:gd name="connsiteX44" fmla="*/ 4573578 w 8037833"/>
              <a:gd name="connsiteY44" fmla="*/ 3565923 h 3784177"/>
              <a:gd name="connsiteX45" fmla="*/ 4529117 w 8037833"/>
              <a:gd name="connsiteY45" fmla="*/ 3575592 h 3784177"/>
              <a:gd name="connsiteX46" fmla="*/ 4408641 w 8037833"/>
              <a:gd name="connsiteY46" fmla="*/ 3610000 h 3784177"/>
              <a:gd name="connsiteX47" fmla="*/ 4288710 w 8037833"/>
              <a:gd name="connsiteY47" fmla="*/ 3650556 h 3784177"/>
              <a:gd name="connsiteX48" fmla="*/ 4234393 w 8037833"/>
              <a:gd name="connsiteY48" fmla="*/ 3704576 h 3784177"/>
              <a:gd name="connsiteX49" fmla="*/ 4227541 w 8037833"/>
              <a:gd name="connsiteY49" fmla="*/ 3706978 h 3784177"/>
              <a:gd name="connsiteX50" fmla="*/ 4208725 w 8037833"/>
              <a:gd name="connsiteY50" fmla="*/ 3704841 h 3784177"/>
              <a:gd name="connsiteX51" fmla="*/ 4201632 w 8037833"/>
              <a:gd name="connsiteY51" fmla="*/ 3702602 h 3784177"/>
              <a:gd name="connsiteX52" fmla="*/ 4191289 w 8037833"/>
              <a:gd name="connsiteY52" fmla="*/ 3702380 h 3784177"/>
              <a:gd name="connsiteX53" fmla="*/ 4191039 w 8037833"/>
              <a:gd name="connsiteY53" fmla="*/ 3702831 h 3784177"/>
              <a:gd name="connsiteX54" fmla="*/ 4181340 w 8037833"/>
              <a:gd name="connsiteY54" fmla="*/ 3701729 h 3784177"/>
              <a:gd name="connsiteX55" fmla="*/ 4133816 w 8037833"/>
              <a:gd name="connsiteY55" fmla="*/ 3690565 h 3784177"/>
              <a:gd name="connsiteX56" fmla="*/ 4071732 w 8037833"/>
              <a:gd name="connsiteY56" fmla="*/ 3732513 h 3784177"/>
              <a:gd name="connsiteX57" fmla="*/ 4045924 w 8037833"/>
              <a:gd name="connsiteY57" fmla="*/ 3739404 h 3784177"/>
              <a:gd name="connsiteX58" fmla="*/ 4032171 w 8037833"/>
              <a:gd name="connsiteY58" fmla="*/ 3745523 h 3784177"/>
              <a:gd name="connsiteX59" fmla="*/ 4031335 w 8037833"/>
              <a:gd name="connsiteY59" fmla="*/ 3747479 h 3784177"/>
              <a:gd name="connsiteX60" fmla="*/ 3985774 w 8037833"/>
              <a:gd name="connsiteY60" fmla="*/ 3736547 h 3784177"/>
              <a:gd name="connsiteX61" fmla="*/ 3979769 w 8037833"/>
              <a:gd name="connsiteY61" fmla="*/ 3738769 h 3784177"/>
              <a:gd name="connsiteX62" fmla="*/ 3950014 w 8037833"/>
              <a:gd name="connsiteY62" fmla="*/ 3726942 h 3784177"/>
              <a:gd name="connsiteX63" fmla="*/ 3934671 w 8037833"/>
              <a:gd name="connsiteY63" fmla="*/ 3723339 h 3784177"/>
              <a:gd name="connsiteX64" fmla="*/ 3930274 w 8037833"/>
              <a:gd name="connsiteY64" fmla="*/ 3717148 h 3784177"/>
              <a:gd name="connsiteX65" fmla="*/ 3907660 w 8037833"/>
              <a:gd name="connsiteY65" fmla="*/ 3714456 h 3784177"/>
              <a:gd name="connsiteX66" fmla="*/ 3905087 w 8037833"/>
              <a:gd name="connsiteY66" fmla="*/ 3716098 h 3784177"/>
              <a:gd name="connsiteX67" fmla="*/ 3886347 w 8037833"/>
              <a:gd name="connsiteY67" fmla="*/ 3706620 h 3784177"/>
              <a:gd name="connsiteX68" fmla="*/ 3870533 w 8037833"/>
              <a:gd name="connsiteY68" fmla="*/ 3689905 h 3784177"/>
              <a:gd name="connsiteX69" fmla="*/ 3678563 w 8037833"/>
              <a:gd name="connsiteY69" fmla="*/ 3694486 h 3784177"/>
              <a:gd name="connsiteX70" fmla="*/ 3524121 w 8037833"/>
              <a:gd name="connsiteY70" fmla="*/ 3642736 h 3784177"/>
              <a:gd name="connsiteX71" fmla="*/ 3407752 w 8037833"/>
              <a:gd name="connsiteY71" fmla="*/ 3626590 h 3784177"/>
              <a:gd name="connsiteX72" fmla="*/ 3373519 w 8037833"/>
              <a:gd name="connsiteY72" fmla="*/ 3665785 h 3784177"/>
              <a:gd name="connsiteX73" fmla="*/ 3114267 w 8037833"/>
              <a:gd name="connsiteY73" fmla="*/ 3638983 h 3784177"/>
              <a:gd name="connsiteX74" fmla="*/ 3048270 w 8037833"/>
              <a:gd name="connsiteY74" fmla="*/ 3649949 h 3784177"/>
              <a:gd name="connsiteX75" fmla="*/ 2989722 w 8037833"/>
              <a:gd name="connsiteY75" fmla="*/ 3623230 h 3784177"/>
              <a:gd name="connsiteX76" fmla="*/ 2965734 w 8037833"/>
              <a:gd name="connsiteY76" fmla="*/ 3635676 h 3784177"/>
              <a:gd name="connsiteX77" fmla="*/ 2961603 w 8037833"/>
              <a:gd name="connsiteY77" fmla="*/ 3638221 h 3784177"/>
              <a:gd name="connsiteX78" fmla="*/ 2944959 w 8037833"/>
              <a:gd name="connsiteY78" fmla="*/ 3639723 h 3784177"/>
              <a:gd name="connsiteX79" fmla="*/ 2940402 w 8037833"/>
              <a:gd name="connsiteY79" fmla="*/ 3651000 h 3784177"/>
              <a:gd name="connsiteX80" fmla="*/ 2915449 w 8037833"/>
              <a:gd name="connsiteY80" fmla="*/ 3661039 h 3784177"/>
              <a:gd name="connsiteX81" fmla="*/ 2884777 w 8037833"/>
              <a:gd name="connsiteY81" fmla="*/ 3660775 h 3784177"/>
              <a:gd name="connsiteX82" fmla="*/ 2739034 w 8037833"/>
              <a:gd name="connsiteY82" fmla="*/ 3647396 h 3784177"/>
              <a:gd name="connsiteX83" fmla="*/ 2651827 w 8037833"/>
              <a:gd name="connsiteY83" fmla="*/ 3646306 h 3784177"/>
              <a:gd name="connsiteX84" fmla="*/ 2618680 w 8037833"/>
              <a:gd name="connsiteY84" fmla="*/ 3656755 h 3784177"/>
              <a:gd name="connsiteX85" fmla="*/ 2572404 w 8037833"/>
              <a:gd name="connsiteY85" fmla="*/ 3664043 h 3784177"/>
              <a:gd name="connsiteX86" fmla="*/ 2490721 w 8037833"/>
              <a:gd name="connsiteY86" fmla="*/ 3685313 h 3784177"/>
              <a:gd name="connsiteX87" fmla="*/ 2423704 w 8037833"/>
              <a:gd name="connsiteY87" fmla="*/ 3658079 h 3784177"/>
              <a:gd name="connsiteX88" fmla="*/ 2301172 w 8037833"/>
              <a:gd name="connsiteY88" fmla="*/ 3663053 h 3784177"/>
              <a:gd name="connsiteX89" fmla="*/ 2294102 w 8037833"/>
              <a:gd name="connsiteY89" fmla="*/ 3671151 h 3784177"/>
              <a:gd name="connsiteX90" fmla="*/ 2238966 w 8037833"/>
              <a:gd name="connsiteY90" fmla="*/ 3668777 h 3784177"/>
              <a:gd name="connsiteX91" fmla="*/ 2046240 w 8037833"/>
              <a:gd name="connsiteY91" fmla="*/ 3604535 h 3784177"/>
              <a:gd name="connsiteX92" fmla="*/ 1938480 w 8037833"/>
              <a:gd name="connsiteY92" fmla="*/ 3601439 h 3784177"/>
              <a:gd name="connsiteX93" fmla="*/ 1900166 w 8037833"/>
              <a:gd name="connsiteY93" fmla="*/ 3609358 h 3784177"/>
              <a:gd name="connsiteX94" fmla="*/ 1835976 w 8037833"/>
              <a:gd name="connsiteY94" fmla="*/ 3622065 h 3784177"/>
              <a:gd name="connsiteX95" fmla="*/ 1787830 w 8037833"/>
              <a:gd name="connsiteY95" fmla="*/ 3653768 h 3784177"/>
              <a:gd name="connsiteX96" fmla="*/ 1734224 w 8037833"/>
              <a:gd name="connsiteY96" fmla="*/ 3655593 h 3784177"/>
              <a:gd name="connsiteX97" fmla="*/ 1721989 w 8037833"/>
              <a:gd name="connsiteY97" fmla="*/ 3627298 h 3784177"/>
              <a:gd name="connsiteX98" fmla="*/ 1664576 w 8037833"/>
              <a:gd name="connsiteY98" fmla="*/ 3638572 h 3784177"/>
              <a:gd name="connsiteX99" fmla="*/ 1577459 w 8037833"/>
              <a:gd name="connsiteY99" fmla="*/ 3658824 h 3784177"/>
              <a:gd name="connsiteX100" fmla="*/ 1527269 w 8037833"/>
              <a:gd name="connsiteY100" fmla="*/ 3663088 h 3784177"/>
              <a:gd name="connsiteX101" fmla="*/ 1390118 w 8037833"/>
              <a:gd name="connsiteY101" fmla="*/ 3682789 h 3784177"/>
              <a:gd name="connsiteX102" fmla="*/ 1252698 w 8037833"/>
              <a:gd name="connsiteY102" fmla="*/ 3708662 h 3784177"/>
              <a:gd name="connsiteX103" fmla="*/ 1171039 w 8037833"/>
              <a:gd name="connsiteY103" fmla="*/ 3758642 h 3784177"/>
              <a:gd name="connsiteX104" fmla="*/ 1058106 w 8037833"/>
              <a:gd name="connsiteY104" fmla="*/ 3776166 h 3784177"/>
              <a:gd name="connsiteX105" fmla="*/ 1039167 w 8037833"/>
              <a:gd name="connsiteY105" fmla="*/ 3784177 h 3784177"/>
              <a:gd name="connsiteX106" fmla="*/ 1012958 w 8037833"/>
              <a:gd name="connsiteY106" fmla="*/ 3779206 h 3784177"/>
              <a:gd name="connsiteX107" fmla="*/ 907906 w 8037833"/>
              <a:gd name="connsiteY107" fmla="*/ 3757678 h 3784177"/>
              <a:gd name="connsiteX108" fmla="*/ 825226 w 8037833"/>
              <a:gd name="connsiteY108" fmla="*/ 3726369 h 3784177"/>
              <a:gd name="connsiteX109" fmla="*/ 722264 w 8037833"/>
              <a:gd name="connsiteY109" fmla="*/ 3747612 h 3784177"/>
              <a:gd name="connsiteX110" fmla="*/ 659460 w 8037833"/>
              <a:gd name="connsiteY110" fmla="*/ 3740429 h 3784177"/>
              <a:gd name="connsiteX111" fmla="*/ 556552 w 8037833"/>
              <a:gd name="connsiteY111" fmla="*/ 3697934 h 3784177"/>
              <a:gd name="connsiteX112" fmla="*/ 421042 w 8037833"/>
              <a:gd name="connsiteY112" fmla="*/ 3709912 h 3784177"/>
              <a:gd name="connsiteX113" fmla="*/ 393295 w 8037833"/>
              <a:gd name="connsiteY113" fmla="*/ 3753097 h 3784177"/>
              <a:gd name="connsiteX114" fmla="*/ 355918 w 8037833"/>
              <a:gd name="connsiteY114" fmla="*/ 3779172 h 3784177"/>
              <a:gd name="connsiteX115" fmla="*/ 339711 w 8037833"/>
              <a:gd name="connsiteY115" fmla="*/ 3718242 h 3784177"/>
              <a:gd name="connsiteX116" fmla="*/ 222239 w 8037833"/>
              <a:gd name="connsiteY116" fmla="*/ 3672335 h 3784177"/>
              <a:gd name="connsiteX117" fmla="*/ 163578 w 8037833"/>
              <a:gd name="connsiteY117" fmla="*/ 3656292 h 3784177"/>
              <a:gd name="connsiteX118" fmla="*/ 72220 w 8037833"/>
              <a:gd name="connsiteY118" fmla="*/ 3645272 h 3784177"/>
              <a:gd name="connsiteX119" fmla="*/ 44395 w 8037833"/>
              <a:gd name="connsiteY119" fmla="*/ 3639455 h 3784177"/>
              <a:gd name="connsiteX120" fmla="*/ 1962 w 8037833"/>
              <a:gd name="connsiteY120" fmla="*/ 3635948 h 3784177"/>
              <a:gd name="connsiteX121" fmla="*/ 0 w 8037833"/>
              <a:gd name="connsiteY121" fmla="*/ 3635261 h 3784177"/>
              <a:gd name="connsiteX122" fmla="*/ 0 w 8037833"/>
              <a:gd name="connsiteY122"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718286 w 8037833"/>
              <a:gd name="connsiteY17" fmla="*/ 3382997 h 3784177"/>
              <a:gd name="connsiteX18" fmla="*/ 6609242 w 8037833"/>
              <a:gd name="connsiteY18" fmla="*/ 3355040 h 3784177"/>
              <a:gd name="connsiteX19" fmla="*/ 6462092 w 8037833"/>
              <a:gd name="connsiteY19" fmla="*/ 3373529 h 3784177"/>
              <a:gd name="connsiteX20" fmla="*/ 6303479 w 8037833"/>
              <a:gd name="connsiteY20" fmla="*/ 3319842 h 3784177"/>
              <a:gd name="connsiteX21" fmla="*/ 6210639 w 8037833"/>
              <a:gd name="connsiteY21" fmla="*/ 3335546 h 3784177"/>
              <a:gd name="connsiteX22" fmla="*/ 6111718 w 8037833"/>
              <a:gd name="connsiteY22" fmla="*/ 3357536 h 3784177"/>
              <a:gd name="connsiteX23" fmla="*/ 5949057 w 8037833"/>
              <a:gd name="connsiteY23" fmla="*/ 3379652 h 3784177"/>
              <a:gd name="connsiteX24" fmla="*/ 5891274 w 8037833"/>
              <a:gd name="connsiteY24" fmla="*/ 3397681 h 3784177"/>
              <a:gd name="connsiteX25" fmla="*/ 5835383 w 8037833"/>
              <a:gd name="connsiteY25" fmla="*/ 3377529 h 3784177"/>
              <a:gd name="connsiteX26" fmla="*/ 5746050 w 8037833"/>
              <a:gd name="connsiteY26" fmla="*/ 3426142 h 3784177"/>
              <a:gd name="connsiteX27" fmla="*/ 5613670 w 8037833"/>
              <a:gd name="connsiteY27" fmla="*/ 3428671 h 3784177"/>
              <a:gd name="connsiteX28" fmla="*/ 5535334 w 8037833"/>
              <a:gd name="connsiteY28" fmla="*/ 3437044 h 3784177"/>
              <a:gd name="connsiteX29" fmla="*/ 5506940 w 8037833"/>
              <a:gd name="connsiteY29" fmla="*/ 3450999 h 3784177"/>
              <a:gd name="connsiteX30" fmla="*/ 5466372 w 8037833"/>
              <a:gd name="connsiteY30" fmla="*/ 3463245 h 3784177"/>
              <a:gd name="connsiteX31" fmla="*/ 5395833 w 8037833"/>
              <a:gd name="connsiteY31" fmla="*/ 3493194 h 3784177"/>
              <a:gd name="connsiteX32" fmla="*/ 5299224 w 8037833"/>
              <a:gd name="connsiteY32" fmla="*/ 3518930 h 3784177"/>
              <a:gd name="connsiteX33" fmla="*/ 5223043 w 8037833"/>
              <a:gd name="connsiteY33" fmla="*/ 3491664 h 3784177"/>
              <a:gd name="connsiteX34" fmla="*/ 5217733 w 8037833"/>
              <a:gd name="connsiteY34" fmla="*/ 3500463 h 3784177"/>
              <a:gd name="connsiteX35" fmla="*/ 5167992 w 8037833"/>
              <a:gd name="connsiteY35" fmla="*/ 3504085 h 3784177"/>
              <a:gd name="connsiteX36" fmla="*/ 4987020 w 8037833"/>
              <a:gd name="connsiteY36" fmla="*/ 3461263 h 3784177"/>
              <a:gd name="connsiteX37" fmla="*/ 4890003 w 8037833"/>
              <a:gd name="connsiteY37" fmla="*/ 3469874 h 3784177"/>
              <a:gd name="connsiteX38" fmla="*/ 4856654 w 8037833"/>
              <a:gd name="connsiteY38" fmla="*/ 3481880 h 3784177"/>
              <a:gd name="connsiteX39" fmla="*/ 4800711 w 8037833"/>
              <a:gd name="connsiteY39" fmla="*/ 3501441 h 3784177"/>
              <a:gd name="connsiteX40" fmla="*/ 4761569 w 8037833"/>
              <a:gd name="connsiteY40" fmla="*/ 3538103 h 3784177"/>
              <a:gd name="connsiteX41" fmla="*/ 4713734 w 8037833"/>
              <a:gd name="connsiteY41" fmla="*/ 3545724 h 3784177"/>
              <a:gd name="connsiteX42" fmla="*/ 4699169 w 8037833"/>
              <a:gd name="connsiteY42" fmla="*/ 3518988 h 3784177"/>
              <a:gd name="connsiteX43" fmla="*/ 4649120 w 8037833"/>
              <a:gd name="connsiteY43" fmla="*/ 3536392 h 3784177"/>
              <a:gd name="connsiteX44" fmla="*/ 4573578 w 8037833"/>
              <a:gd name="connsiteY44" fmla="*/ 3565923 h 3784177"/>
              <a:gd name="connsiteX45" fmla="*/ 4529117 w 8037833"/>
              <a:gd name="connsiteY45" fmla="*/ 3575592 h 3784177"/>
              <a:gd name="connsiteX46" fmla="*/ 4408641 w 8037833"/>
              <a:gd name="connsiteY46" fmla="*/ 3610000 h 3784177"/>
              <a:gd name="connsiteX47" fmla="*/ 4234393 w 8037833"/>
              <a:gd name="connsiteY47" fmla="*/ 3704576 h 3784177"/>
              <a:gd name="connsiteX48" fmla="*/ 4227541 w 8037833"/>
              <a:gd name="connsiteY48" fmla="*/ 3706978 h 3784177"/>
              <a:gd name="connsiteX49" fmla="*/ 4208725 w 8037833"/>
              <a:gd name="connsiteY49" fmla="*/ 3704841 h 3784177"/>
              <a:gd name="connsiteX50" fmla="*/ 4201632 w 8037833"/>
              <a:gd name="connsiteY50" fmla="*/ 3702602 h 3784177"/>
              <a:gd name="connsiteX51" fmla="*/ 4191289 w 8037833"/>
              <a:gd name="connsiteY51" fmla="*/ 3702380 h 3784177"/>
              <a:gd name="connsiteX52" fmla="*/ 4191039 w 8037833"/>
              <a:gd name="connsiteY52" fmla="*/ 3702831 h 3784177"/>
              <a:gd name="connsiteX53" fmla="*/ 4181340 w 8037833"/>
              <a:gd name="connsiteY53" fmla="*/ 3701729 h 3784177"/>
              <a:gd name="connsiteX54" fmla="*/ 4133816 w 8037833"/>
              <a:gd name="connsiteY54" fmla="*/ 3690565 h 3784177"/>
              <a:gd name="connsiteX55" fmla="*/ 4071732 w 8037833"/>
              <a:gd name="connsiteY55" fmla="*/ 3732513 h 3784177"/>
              <a:gd name="connsiteX56" fmla="*/ 4045924 w 8037833"/>
              <a:gd name="connsiteY56" fmla="*/ 3739404 h 3784177"/>
              <a:gd name="connsiteX57" fmla="*/ 4032171 w 8037833"/>
              <a:gd name="connsiteY57" fmla="*/ 3745523 h 3784177"/>
              <a:gd name="connsiteX58" fmla="*/ 4031335 w 8037833"/>
              <a:gd name="connsiteY58" fmla="*/ 3747479 h 3784177"/>
              <a:gd name="connsiteX59" fmla="*/ 3985774 w 8037833"/>
              <a:gd name="connsiteY59" fmla="*/ 3736547 h 3784177"/>
              <a:gd name="connsiteX60" fmla="*/ 3979769 w 8037833"/>
              <a:gd name="connsiteY60" fmla="*/ 3738769 h 3784177"/>
              <a:gd name="connsiteX61" fmla="*/ 3950014 w 8037833"/>
              <a:gd name="connsiteY61" fmla="*/ 3726942 h 3784177"/>
              <a:gd name="connsiteX62" fmla="*/ 3934671 w 8037833"/>
              <a:gd name="connsiteY62" fmla="*/ 3723339 h 3784177"/>
              <a:gd name="connsiteX63" fmla="*/ 3930274 w 8037833"/>
              <a:gd name="connsiteY63" fmla="*/ 3717148 h 3784177"/>
              <a:gd name="connsiteX64" fmla="*/ 3907660 w 8037833"/>
              <a:gd name="connsiteY64" fmla="*/ 3714456 h 3784177"/>
              <a:gd name="connsiteX65" fmla="*/ 3905087 w 8037833"/>
              <a:gd name="connsiteY65" fmla="*/ 3716098 h 3784177"/>
              <a:gd name="connsiteX66" fmla="*/ 3886347 w 8037833"/>
              <a:gd name="connsiteY66" fmla="*/ 3706620 h 3784177"/>
              <a:gd name="connsiteX67" fmla="*/ 3870533 w 8037833"/>
              <a:gd name="connsiteY67" fmla="*/ 3689905 h 3784177"/>
              <a:gd name="connsiteX68" fmla="*/ 3678563 w 8037833"/>
              <a:gd name="connsiteY68" fmla="*/ 3694486 h 3784177"/>
              <a:gd name="connsiteX69" fmla="*/ 3524121 w 8037833"/>
              <a:gd name="connsiteY69" fmla="*/ 3642736 h 3784177"/>
              <a:gd name="connsiteX70" fmla="*/ 3407752 w 8037833"/>
              <a:gd name="connsiteY70" fmla="*/ 3626590 h 3784177"/>
              <a:gd name="connsiteX71" fmla="*/ 3373519 w 8037833"/>
              <a:gd name="connsiteY71" fmla="*/ 3665785 h 3784177"/>
              <a:gd name="connsiteX72" fmla="*/ 3114267 w 8037833"/>
              <a:gd name="connsiteY72" fmla="*/ 3638983 h 3784177"/>
              <a:gd name="connsiteX73" fmla="*/ 3048270 w 8037833"/>
              <a:gd name="connsiteY73" fmla="*/ 3649949 h 3784177"/>
              <a:gd name="connsiteX74" fmla="*/ 2989722 w 8037833"/>
              <a:gd name="connsiteY74" fmla="*/ 3623230 h 3784177"/>
              <a:gd name="connsiteX75" fmla="*/ 2965734 w 8037833"/>
              <a:gd name="connsiteY75" fmla="*/ 3635676 h 3784177"/>
              <a:gd name="connsiteX76" fmla="*/ 2961603 w 8037833"/>
              <a:gd name="connsiteY76" fmla="*/ 3638221 h 3784177"/>
              <a:gd name="connsiteX77" fmla="*/ 2944959 w 8037833"/>
              <a:gd name="connsiteY77" fmla="*/ 3639723 h 3784177"/>
              <a:gd name="connsiteX78" fmla="*/ 2940402 w 8037833"/>
              <a:gd name="connsiteY78" fmla="*/ 3651000 h 3784177"/>
              <a:gd name="connsiteX79" fmla="*/ 2915449 w 8037833"/>
              <a:gd name="connsiteY79" fmla="*/ 3661039 h 3784177"/>
              <a:gd name="connsiteX80" fmla="*/ 2884777 w 8037833"/>
              <a:gd name="connsiteY80" fmla="*/ 3660775 h 3784177"/>
              <a:gd name="connsiteX81" fmla="*/ 2739034 w 8037833"/>
              <a:gd name="connsiteY81" fmla="*/ 3647396 h 3784177"/>
              <a:gd name="connsiteX82" fmla="*/ 2651827 w 8037833"/>
              <a:gd name="connsiteY82" fmla="*/ 3646306 h 3784177"/>
              <a:gd name="connsiteX83" fmla="*/ 2618680 w 8037833"/>
              <a:gd name="connsiteY83" fmla="*/ 3656755 h 3784177"/>
              <a:gd name="connsiteX84" fmla="*/ 2572404 w 8037833"/>
              <a:gd name="connsiteY84" fmla="*/ 3664043 h 3784177"/>
              <a:gd name="connsiteX85" fmla="*/ 2490721 w 8037833"/>
              <a:gd name="connsiteY85" fmla="*/ 3685313 h 3784177"/>
              <a:gd name="connsiteX86" fmla="*/ 2423704 w 8037833"/>
              <a:gd name="connsiteY86" fmla="*/ 3658079 h 3784177"/>
              <a:gd name="connsiteX87" fmla="*/ 2301172 w 8037833"/>
              <a:gd name="connsiteY87" fmla="*/ 3663053 h 3784177"/>
              <a:gd name="connsiteX88" fmla="*/ 2294102 w 8037833"/>
              <a:gd name="connsiteY88" fmla="*/ 3671151 h 3784177"/>
              <a:gd name="connsiteX89" fmla="*/ 2238966 w 8037833"/>
              <a:gd name="connsiteY89" fmla="*/ 3668777 h 3784177"/>
              <a:gd name="connsiteX90" fmla="*/ 2046240 w 8037833"/>
              <a:gd name="connsiteY90" fmla="*/ 3604535 h 3784177"/>
              <a:gd name="connsiteX91" fmla="*/ 1938480 w 8037833"/>
              <a:gd name="connsiteY91" fmla="*/ 3601439 h 3784177"/>
              <a:gd name="connsiteX92" fmla="*/ 1900166 w 8037833"/>
              <a:gd name="connsiteY92" fmla="*/ 3609358 h 3784177"/>
              <a:gd name="connsiteX93" fmla="*/ 1835976 w 8037833"/>
              <a:gd name="connsiteY93" fmla="*/ 3622065 h 3784177"/>
              <a:gd name="connsiteX94" fmla="*/ 1787830 w 8037833"/>
              <a:gd name="connsiteY94" fmla="*/ 3653768 h 3784177"/>
              <a:gd name="connsiteX95" fmla="*/ 1734224 w 8037833"/>
              <a:gd name="connsiteY95" fmla="*/ 3655593 h 3784177"/>
              <a:gd name="connsiteX96" fmla="*/ 1721989 w 8037833"/>
              <a:gd name="connsiteY96" fmla="*/ 3627298 h 3784177"/>
              <a:gd name="connsiteX97" fmla="*/ 1664576 w 8037833"/>
              <a:gd name="connsiteY97" fmla="*/ 3638572 h 3784177"/>
              <a:gd name="connsiteX98" fmla="*/ 1577459 w 8037833"/>
              <a:gd name="connsiteY98" fmla="*/ 3658824 h 3784177"/>
              <a:gd name="connsiteX99" fmla="*/ 1527269 w 8037833"/>
              <a:gd name="connsiteY99" fmla="*/ 3663088 h 3784177"/>
              <a:gd name="connsiteX100" fmla="*/ 1390118 w 8037833"/>
              <a:gd name="connsiteY100" fmla="*/ 3682789 h 3784177"/>
              <a:gd name="connsiteX101" fmla="*/ 1252698 w 8037833"/>
              <a:gd name="connsiteY101" fmla="*/ 3708662 h 3784177"/>
              <a:gd name="connsiteX102" fmla="*/ 1171039 w 8037833"/>
              <a:gd name="connsiteY102" fmla="*/ 3758642 h 3784177"/>
              <a:gd name="connsiteX103" fmla="*/ 1058106 w 8037833"/>
              <a:gd name="connsiteY103" fmla="*/ 3776166 h 3784177"/>
              <a:gd name="connsiteX104" fmla="*/ 1039167 w 8037833"/>
              <a:gd name="connsiteY104" fmla="*/ 3784177 h 3784177"/>
              <a:gd name="connsiteX105" fmla="*/ 1012958 w 8037833"/>
              <a:gd name="connsiteY105" fmla="*/ 3779206 h 3784177"/>
              <a:gd name="connsiteX106" fmla="*/ 907906 w 8037833"/>
              <a:gd name="connsiteY106" fmla="*/ 3757678 h 3784177"/>
              <a:gd name="connsiteX107" fmla="*/ 825226 w 8037833"/>
              <a:gd name="connsiteY107" fmla="*/ 3726369 h 3784177"/>
              <a:gd name="connsiteX108" fmla="*/ 722264 w 8037833"/>
              <a:gd name="connsiteY108" fmla="*/ 3747612 h 3784177"/>
              <a:gd name="connsiteX109" fmla="*/ 659460 w 8037833"/>
              <a:gd name="connsiteY109" fmla="*/ 3740429 h 3784177"/>
              <a:gd name="connsiteX110" fmla="*/ 556552 w 8037833"/>
              <a:gd name="connsiteY110" fmla="*/ 3697934 h 3784177"/>
              <a:gd name="connsiteX111" fmla="*/ 421042 w 8037833"/>
              <a:gd name="connsiteY111" fmla="*/ 3709912 h 3784177"/>
              <a:gd name="connsiteX112" fmla="*/ 393295 w 8037833"/>
              <a:gd name="connsiteY112" fmla="*/ 3753097 h 3784177"/>
              <a:gd name="connsiteX113" fmla="*/ 355918 w 8037833"/>
              <a:gd name="connsiteY113" fmla="*/ 3779172 h 3784177"/>
              <a:gd name="connsiteX114" fmla="*/ 339711 w 8037833"/>
              <a:gd name="connsiteY114" fmla="*/ 3718242 h 3784177"/>
              <a:gd name="connsiteX115" fmla="*/ 222239 w 8037833"/>
              <a:gd name="connsiteY115" fmla="*/ 3672335 h 3784177"/>
              <a:gd name="connsiteX116" fmla="*/ 163578 w 8037833"/>
              <a:gd name="connsiteY116" fmla="*/ 3656292 h 3784177"/>
              <a:gd name="connsiteX117" fmla="*/ 72220 w 8037833"/>
              <a:gd name="connsiteY117" fmla="*/ 3645272 h 3784177"/>
              <a:gd name="connsiteX118" fmla="*/ 44395 w 8037833"/>
              <a:gd name="connsiteY118" fmla="*/ 3639455 h 3784177"/>
              <a:gd name="connsiteX119" fmla="*/ 1962 w 8037833"/>
              <a:gd name="connsiteY119" fmla="*/ 3635948 h 3784177"/>
              <a:gd name="connsiteX120" fmla="*/ 0 w 8037833"/>
              <a:gd name="connsiteY120" fmla="*/ 3635261 h 3784177"/>
              <a:gd name="connsiteX121" fmla="*/ 0 w 8037833"/>
              <a:gd name="connsiteY121" fmla="*/ 12763 h 3784177"/>
              <a:gd name="connsiteX0" fmla="*/ 0 w 8037833"/>
              <a:gd name="connsiteY0" fmla="*/ 12763 h 3823683"/>
              <a:gd name="connsiteX1" fmla="*/ 8037833 w 8037833"/>
              <a:gd name="connsiteY1" fmla="*/ 0 h 3823683"/>
              <a:gd name="connsiteX2" fmla="*/ 8037833 w 8037833"/>
              <a:gd name="connsiteY2" fmla="*/ 3123098 h 3823683"/>
              <a:gd name="connsiteX3" fmla="*/ 8034343 w 8037833"/>
              <a:gd name="connsiteY3" fmla="*/ 3122573 h 3823683"/>
              <a:gd name="connsiteX4" fmla="*/ 7877229 w 8037833"/>
              <a:gd name="connsiteY4" fmla="*/ 3143819 h 3823683"/>
              <a:gd name="connsiteX5" fmla="*/ 7752740 w 8037833"/>
              <a:gd name="connsiteY5" fmla="*/ 3181149 h 3823683"/>
              <a:gd name="connsiteX6" fmla="*/ 7588760 w 8037833"/>
              <a:gd name="connsiteY6" fmla="*/ 3183782 h 3823683"/>
              <a:gd name="connsiteX7" fmla="*/ 7351256 w 8037833"/>
              <a:gd name="connsiteY7" fmla="*/ 3276296 h 3823683"/>
              <a:gd name="connsiteX8" fmla="*/ 7241630 w 8037833"/>
              <a:gd name="connsiteY8" fmla="*/ 3258619 h 3823683"/>
              <a:gd name="connsiteX9" fmla="*/ 7197338 w 8037833"/>
              <a:gd name="connsiteY9" fmla="*/ 3224751 h 3823683"/>
              <a:gd name="connsiteX10" fmla="*/ 7180777 w 8037833"/>
              <a:gd name="connsiteY10" fmla="*/ 3222826 h 3823683"/>
              <a:gd name="connsiteX11" fmla="*/ 7146896 w 8037833"/>
              <a:gd name="connsiteY11" fmla="*/ 3256975 h 3823683"/>
              <a:gd name="connsiteX12" fmla="*/ 7101771 w 8037833"/>
              <a:gd name="connsiteY12" fmla="*/ 3257015 h 3823683"/>
              <a:gd name="connsiteX13" fmla="*/ 7047844 w 8037833"/>
              <a:gd name="connsiteY13" fmla="*/ 3303791 h 3823683"/>
              <a:gd name="connsiteX14" fmla="*/ 6912506 w 8037833"/>
              <a:gd name="connsiteY14" fmla="*/ 3361478 h 3823683"/>
              <a:gd name="connsiteX15" fmla="*/ 6819463 w 8037833"/>
              <a:gd name="connsiteY15" fmla="*/ 3368624 h 3823683"/>
              <a:gd name="connsiteX16" fmla="*/ 6797198 w 8037833"/>
              <a:gd name="connsiteY16" fmla="*/ 3378256 h 3823683"/>
              <a:gd name="connsiteX17" fmla="*/ 6718286 w 8037833"/>
              <a:gd name="connsiteY17" fmla="*/ 3382997 h 3823683"/>
              <a:gd name="connsiteX18" fmla="*/ 6609242 w 8037833"/>
              <a:gd name="connsiteY18" fmla="*/ 3355040 h 3823683"/>
              <a:gd name="connsiteX19" fmla="*/ 6462092 w 8037833"/>
              <a:gd name="connsiteY19" fmla="*/ 3373529 h 3823683"/>
              <a:gd name="connsiteX20" fmla="*/ 6303479 w 8037833"/>
              <a:gd name="connsiteY20" fmla="*/ 3319842 h 3823683"/>
              <a:gd name="connsiteX21" fmla="*/ 6210639 w 8037833"/>
              <a:gd name="connsiteY21" fmla="*/ 3335546 h 3823683"/>
              <a:gd name="connsiteX22" fmla="*/ 6111718 w 8037833"/>
              <a:gd name="connsiteY22" fmla="*/ 3357536 h 3823683"/>
              <a:gd name="connsiteX23" fmla="*/ 5949057 w 8037833"/>
              <a:gd name="connsiteY23" fmla="*/ 3379652 h 3823683"/>
              <a:gd name="connsiteX24" fmla="*/ 5891274 w 8037833"/>
              <a:gd name="connsiteY24" fmla="*/ 3397681 h 3823683"/>
              <a:gd name="connsiteX25" fmla="*/ 5835383 w 8037833"/>
              <a:gd name="connsiteY25" fmla="*/ 3377529 h 3823683"/>
              <a:gd name="connsiteX26" fmla="*/ 5746050 w 8037833"/>
              <a:gd name="connsiteY26" fmla="*/ 3426142 h 3823683"/>
              <a:gd name="connsiteX27" fmla="*/ 5613670 w 8037833"/>
              <a:gd name="connsiteY27" fmla="*/ 3428671 h 3823683"/>
              <a:gd name="connsiteX28" fmla="*/ 5535334 w 8037833"/>
              <a:gd name="connsiteY28" fmla="*/ 3437044 h 3823683"/>
              <a:gd name="connsiteX29" fmla="*/ 5506940 w 8037833"/>
              <a:gd name="connsiteY29" fmla="*/ 3450999 h 3823683"/>
              <a:gd name="connsiteX30" fmla="*/ 5466372 w 8037833"/>
              <a:gd name="connsiteY30" fmla="*/ 3463245 h 3823683"/>
              <a:gd name="connsiteX31" fmla="*/ 5395833 w 8037833"/>
              <a:gd name="connsiteY31" fmla="*/ 3493194 h 3823683"/>
              <a:gd name="connsiteX32" fmla="*/ 5299224 w 8037833"/>
              <a:gd name="connsiteY32" fmla="*/ 3518930 h 3823683"/>
              <a:gd name="connsiteX33" fmla="*/ 5223043 w 8037833"/>
              <a:gd name="connsiteY33" fmla="*/ 3491664 h 3823683"/>
              <a:gd name="connsiteX34" fmla="*/ 5217733 w 8037833"/>
              <a:gd name="connsiteY34" fmla="*/ 3500463 h 3823683"/>
              <a:gd name="connsiteX35" fmla="*/ 5167992 w 8037833"/>
              <a:gd name="connsiteY35" fmla="*/ 3504085 h 3823683"/>
              <a:gd name="connsiteX36" fmla="*/ 4987020 w 8037833"/>
              <a:gd name="connsiteY36" fmla="*/ 3461263 h 3823683"/>
              <a:gd name="connsiteX37" fmla="*/ 4890003 w 8037833"/>
              <a:gd name="connsiteY37" fmla="*/ 3469874 h 3823683"/>
              <a:gd name="connsiteX38" fmla="*/ 4856654 w 8037833"/>
              <a:gd name="connsiteY38" fmla="*/ 3481880 h 3823683"/>
              <a:gd name="connsiteX39" fmla="*/ 4800711 w 8037833"/>
              <a:gd name="connsiteY39" fmla="*/ 3501441 h 3823683"/>
              <a:gd name="connsiteX40" fmla="*/ 4761569 w 8037833"/>
              <a:gd name="connsiteY40" fmla="*/ 3538103 h 3823683"/>
              <a:gd name="connsiteX41" fmla="*/ 4713734 w 8037833"/>
              <a:gd name="connsiteY41" fmla="*/ 3545724 h 3823683"/>
              <a:gd name="connsiteX42" fmla="*/ 4699169 w 8037833"/>
              <a:gd name="connsiteY42" fmla="*/ 3518988 h 3823683"/>
              <a:gd name="connsiteX43" fmla="*/ 4649120 w 8037833"/>
              <a:gd name="connsiteY43" fmla="*/ 3536392 h 3823683"/>
              <a:gd name="connsiteX44" fmla="*/ 4573578 w 8037833"/>
              <a:gd name="connsiteY44" fmla="*/ 3565923 h 3823683"/>
              <a:gd name="connsiteX45" fmla="*/ 4529117 w 8037833"/>
              <a:gd name="connsiteY45" fmla="*/ 3575592 h 3823683"/>
              <a:gd name="connsiteX46" fmla="*/ 4408641 w 8037833"/>
              <a:gd name="connsiteY46" fmla="*/ 3610000 h 3823683"/>
              <a:gd name="connsiteX47" fmla="*/ 4234393 w 8037833"/>
              <a:gd name="connsiteY47" fmla="*/ 3704576 h 3823683"/>
              <a:gd name="connsiteX48" fmla="*/ 4258044 w 8037833"/>
              <a:gd name="connsiteY48" fmla="*/ 3823683 h 3823683"/>
              <a:gd name="connsiteX49" fmla="*/ 4208725 w 8037833"/>
              <a:gd name="connsiteY49" fmla="*/ 3704841 h 3823683"/>
              <a:gd name="connsiteX50" fmla="*/ 4201632 w 8037833"/>
              <a:gd name="connsiteY50" fmla="*/ 3702602 h 3823683"/>
              <a:gd name="connsiteX51" fmla="*/ 4191289 w 8037833"/>
              <a:gd name="connsiteY51" fmla="*/ 3702380 h 3823683"/>
              <a:gd name="connsiteX52" fmla="*/ 4191039 w 8037833"/>
              <a:gd name="connsiteY52" fmla="*/ 3702831 h 3823683"/>
              <a:gd name="connsiteX53" fmla="*/ 4181340 w 8037833"/>
              <a:gd name="connsiteY53" fmla="*/ 3701729 h 3823683"/>
              <a:gd name="connsiteX54" fmla="*/ 4133816 w 8037833"/>
              <a:gd name="connsiteY54" fmla="*/ 3690565 h 3823683"/>
              <a:gd name="connsiteX55" fmla="*/ 4071732 w 8037833"/>
              <a:gd name="connsiteY55" fmla="*/ 3732513 h 3823683"/>
              <a:gd name="connsiteX56" fmla="*/ 4045924 w 8037833"/>
              <a:gd name="connsiteY56" fmla="*/ 3739404 h 3823683"/>
              <a:gd name="connsiteX57" fmla="*/ 4032171 w 8037833"/>
              <a:gd name="connsiteY57" fmla="*/ 3745523 h 3823683"/>
              <a:gd name="connsiteX58" fmla="*/ 4031335 w 8037833"/>
              <a:gd name="connsiteY58" fmla="*/ 3747479 h 3823683"/>
              <a:gd name="connsiteX59" fmla="*/ 3985774 w 8037833"/>
              <a:gd name="connsiteY59" fmla="*/ 3736547 h 3823683"/>
              <a:gd name="connsiteX60" fmla="*/ 3979769 w 8037833"/>
              <a:gd name="connsiteY60" fmla="*/ 3738769 h 3823683"/>
              <a:gd name="connsiteX61" fmla="*/ 3950014 w 8037833"/>
              <a:gd name="connsiteY61" fmla="*/ 3726942 h 3823683"/>
              <a:gd name="connsiteX62" fmla="*/ 3934671 w 8037833"/>
              <a:gd name="connsiteY62" fmla="*/ 3723339 h 3823683"/>
              <a:gd name="connsiteX63" fmla="*/ 3930274 w 8037833"/>
              <a:gd name="connsiteY63" fmla="*/ 3717148 h 3823683"/>
              <a:gd name="connsiteX64" fmla="*/ 3907660 w 8037833"/>
              <a:gd name="connsiteY64" fmla="*/ 3714456 h 3823683"/>
              <a:gd name="connsiteX65" fmla="*/ 3905087 w 8037833"/>
              <a:gd name="connsiteY65" fmla="*/ 3716098 h 3823683"/>
              <a:gd name="connsiteX66" fmla="*/ 3886347 w 8037833"/>
              <a:gd name="connsiteY66" fmla="*/ 3706620 h 3823683"/>
              <a:gd name="connsiteX67" fmla="*/ 3870533 w 8037833"/>
              <a:gd name="connsiteY67" fmla="*/ 3689905 h 3823683"/>
              <a:gd name="connsiteX68" fmla="*/ 3678563 w 8037833"/>
              <a:gd name="connsiteY68" fmla="*/ 3694486 h 3823683"/>
              <a:gd name="connsiteX69" fmla="*/ 3524121 w 8037833"/>
              <a:gd name="connsiteY69" fmla="*/ 3642736 h 3823683"/>
              <a:gd name="connsiteX70" fmla="*/ 3407752 w 8037833"/>
              <a:gd name="connsiteY70" fmla="*/ 3626590 h 3823683"/>
              <a:gd name="connsiteX71" fmla="*/ 3373519 w 8037833"/>
              <a:gd name="connsiteY71" fmla="*/ 3665785 h 3823683"/>
              <a:gd name="connsiteX72" fmla="*/ 3114267 w 8037833"/>
              <a:gd name="connsiteY72" fmla="*/ 3638983 h 3823683"/>
              <a:gd name="connsiteX73" fmla="*/ 3048270 w 8037833"/>
              <a:gd name="connsiteY73" fmla="*/ 3649949 h 3823683"/>
              <a:gd name="connsiteX74" fmla="*/ 2989722 w 8037833"/>
              <a:gd name="connsiteY74" fmla="*/ 3623230 h 3823683"/>
              <a:gd name="connsiteX75" fmla="*/ 2965734 w 8037833"/>
              <a:gd name="connsiteY75" fmla="*/ 3635676 h 3823683"/>
              <a:gd name="connsiteX76" fmla="*/ 2961603 w 8037833"/>
              <a:gd name="connsiteY76" fmla="*/ 3638221 h 3823683"/>
              <a:gd name="connsiteX77" fmla="*/ 2944959 w 8037833"/>
              <a:gd name="connsiteY77" fmla="*/ 3639723 h 3823683"/>
              <a:gd name="connsiteX78" fmla="*/ 2940402 w 8037833"/>
              <a:gd name="connsiteY78" fmla="*/ 3651000 h 3823683"/>
              <a:gd name="connsiteX79" fmla="*/ 2915449 w 8037833"/>
              <a:gd name="connsiteY79" fmla="*/ 3661039 h 3823683"/>
              <a:gd name="connsiteX80" fmla="*/ 2884777 w 8037833"/>
              <a:gd name="connsiteY80" fmla="*/ 3660775 h 3823683"/>
              <a:gd name="connsiteX81" fmla="*/ 2739034 w 8037833"/>
              <a:gd name="connsiteY81" fmla="*/ 3647396 h 3823683"/>
              <a:gd name="connsiteX82" fmla="*/ 2651827 w 8037833"/>
              <a:gd name="connsiteY82" fmla="*/ 3646306 h 3823683"/>
              <a:gd name="connsiteX83" fmla="*/ 2618680 w 8037833"/>
              <a:gd name="connsiteY83" fmla="*/ 3656755 h 3823683"/>
              <a:gd name="connsiteX84" fmla="*/ 2572404 w 8037833"/>
              <a:gd name="connsiteY84" fmla="*/ 3664043 h 3823683"/>
              <a:gd name="connsiteX85" fmla="*/ 2490721 w 8037833"/>
              <a:gd name="connsiteY85" fmla="*/ 3685313 h 3823683"/>
              <a:gd name="connsiteX86" fmla="*/ 2423704 w 8037833"/>
              <a:gd name="connsiteY86" fmla="*/ 3658079 h 3823683"/>
              <a:gd name="connsiteX87" fmla="*/ 2301172 w 8037833"/>
              <a:gd name="connsiteY87" fmla="*/ 3663053 h 3823683"/>
              <a:gd name="connsiteX88" fmla="*/ 2294102 w 8037833"/>
              <a:gd name="connsiteY88" fmla="*/ 3671151 h 3823683"/>
              <a:gd name="connsiteX89" fmla="*/ 2238966 w 8037833"/>
              <a:gd name="connsiteY89" fmla="*/ 3668777 h 3823683"/>
              <a:gd name="connsiteX90" fmla="*/ 2046240 w 8037833"/>
              <a:gd name="connsiteY90" fmla="*/ 3604535 h 3823683"/>
              <a:gd name="connsiteX91" fmla="*/ 1938480 w 8037833"/>
              <a:gd name="connsiteY91" fmla="*/ 3601439 h 3823683"/>
              <a:gd name="connsiteX92" fmla="*/ 1900166 w 8037833"/>
              <a:gd name="connsiteY92" fmla="*/ 3609358 h 3823683"/>
              <a:gd name="connsiteX93" fmla="*/ 1835976 w 8037833"/>
              <a:gd name="connsiteY93" fmla="*/ 3622065 h 3823683"/>
              <a:gd name="connsiteX94" fmla="*/ 1787830 w 8037833"/>
              <a:gd name="connsiteY94" fmla="*/ 3653768 h 3823683"/>
              <a:gd name="connsiteX95" fmla="*/ 1734224 w 8037833"/>
              <a:gd name="connsiteY95" fmla="*/ 3655593 h 3823683"/>
              <a:gd name="connsiteX96" fmla="*/ 1721989 w 8037833"/>
              <a:gd name="connsiteY96" fmla="*/ 3627298 h 3823683"/>
              <a:gd name="connsiteX97" fmla="*/ 1664576 w 8037833"/>
              <a:gd name="connsiteY97" fmla="*/ 3638572 h 3823683"/>
              <a:gd name="connsiteX98" fmla="*/ 1577459 w 8037833"/>
              <a:gd name="connsiteY98" fmla="*/ 3658824 h 3823683"/>
              <a:gd name="connsiteX99" fmla="*/ 1527269 w 8037833"/>
              <a:gd name="connsiteY99" fmla="*/ 3663088 h 3823683"/>
              <a:gd name="connsiteX100" fmla="*/ 1390118 w 8037833"/>
              <a:gd name="connsiteY100" fmla="*/ 3682789 h 3823683"/>
              <a:gd name="connsiteX101" fmla="*/ 1252698 w 8037833"/>
              <a:gd name="connsiteY101" fmla="*/ 3708662 h 3823683"/>
              <a:gd name="connsiteX102" fmla="*/ 1171039 w 8037833"/>
              <a:gd name="connsiteY102" fmla="*/ 3758642 h 3823683"/>
              <a:gd name="connsiteX103" fmla="*/ 1058106 w 8037833"/>
              <a:gd name="connsiteY103" fmla="*/ 3776166 h 3823683"/>
              <a:gd name="connsiteX104" fmla="*/ 1039167 w 8037833"/>
              <a:gd name="connsiteY104" fmla="*/ 3784177 h 3823683"/>
              <a:gd name="connsiteX105" fmla="*/ 1012958 w 8037833"/>
              <a:gd name="connsiteY105" fmla="*/ 3779206 h 3823683"/>
              <a:gd name="connsiteX106" fmla="*/ 907906 w 8037833"/>
              <a:gd name="connsiteY106" fmla="*/ 3757678 h 3823683"/>
              <a:gd name="connsiteX107" fmla="*/ 825226 w 8037833"/>
              <a:gd name="connsiteY107" fmla="*/ 3726369 h 3823683"/>
              <a:gd name="connsiteX108" fmla="*/ 722264 w 8037833"/>
              <a:gd name="connsiteY108" fmla="*/ 3747612 h 3823683"/>
              <a:gd name="connsiteX109" fmla="*/ 659460 w 8037833"/>
              <a:gd name="connsiteY109" fmla="*/ 3740429 h 3823683"/>
              <a:gd name="connsiteX110" fmla="*/ 556552 w 8037833"/>
              <a:gd name="connsiteY110" fmla="*/ 3697934 h 3823683"/>
              <a:gd name="connsiteX111" fmla="*/ 421042 w 8037833"/>
              <a:gd name="connsiteY111" fmla="*/ 3709912 h 3823683"/>
              <a:gd name="connsiteX112" fmla="*/ 393295 w 8037833"/>
              <a:gd name="connsiteY112" fmla="*/ 3753097 h 3823683"/>
              <a:gd name="connsiteX113" fmla="*/ 355918 w 8037833"/>
              <a:gd name="connsiteY113" fmla="*/ 3779172 h 3823683"/>
              <a:gd name="connsiteX114" fmla="*/ 339711 w 8037833"/>
              <a:gd name="connsiteY114" fmla="*/ 3718242 h 3823683"/>
              <a:gd name="connsiteX115" fmla="*/ 222239 w 8037833"/>
              <a:gd name="connsiteY115" fmla="*/ 3672335 h 3823683"/>
              <a:gd name="connsiteX116" fmla="*/ 163578 w 8037833"/>
              <a:gd name="connsiteY116" fmla="*/ 3656292 h 3823683"/>
              <a:gd name="connsiteX117" fmla="*/ 72220 w 8037833"/>
              <a:gd name="connsiteY117" fmla="*/ 3645272 h 3823683"/>
              <a:gd name="connsiteX118" fmla="*/ 44395 w 8037833"/>
              <a:gd name="connsiteY118" fmla="*/ 3639455 h 3823683"/>
              <a:gd name="connsiteX119" fmla="*/ 1962 w 8037833"/>
              <a:gd name="connsiteY119" fmla="*/ 3635948 h 3823683"/>
              <a:gd name="connsiteX120" fmla="*/ 0 w 8037833"/>
              <a:gd name="connsiteY120" fmla="*/ 3635261 h 3823683"/>
              <a:gd name="connsiteX121" fmla="*/ 0 w 8037833"/>
              <a:gd name="connsiteY121" fmla="*/ 12763 h 3823683"/>
              <a:gd name="connsiteX0" fmla="*/ 0 w 8037833"/>
              <a:gd name="connsiteY0" fmla="*/ 12763 h 3823683"/>
              <a:gd name="connsiteX1" fmla="*/ 8037833 w 8037833"/>
              <a:gd name="connsiteY1" fmla="*/ 0 h 3823683"/>
              <a:gd name="connsiteX2" fmla="*/ 8037833 w 8037833"/>
              <a:gd name="connsiteY2" fmla="*/ 3123098 h 3823683"/>
              <a:gd name="connsiteX3" fmla="*/ 8034343 w 8037833"/>
              <a:gd name="connsiteY3" fmla="*/ 3122573 h 3823683"/>
              <a:gd name="connsiteX4" fmla="*/ 7877229 w 8037833"/>
              <a:gd name="connsiteY4" fmla="*/ 3143819 h 3823683"/>
              <a:gd name="connsiteX5" fmla="*/ 7752740 w 8037833"/>
              <a:gd name="connsiteY5" fmla="*/ 3181149 h 3823683"/>
              <a:gd name="connsiteX6" fmla="*/ 7588760 w 8037833"/>
              <a:gd name="connsiteY6" fmla="*/ 3183782 h 3823683"/>
              <a:gd name="connsiteX7" fmla="*/ 7351256 w 8037833"/>
              <a:gd name="connsiteY7" fmla="*/ 3276296 h 3823683"/>
              <a:gd name="connsiteX8" fmla="*/ 7241630 w 8037833"/>
              <a:gd name="connsiteY8" fmla="*/ 3258619 h 3823683"/>
              <a:gd name="connsiteX9" fmla="*/ 7197338 w 8037833"/>
              <a:gd name="connsiteY9" fmla="*/ 3224751 h 3823683"/>
              <a:gd name="connsiteX10" fmla="*/ 7180777 w 8037833"/>
              <a:gd name="connsiteY10" fmla="*/ 3222826 h 3823683"/>
              <a:gd name="connsiteX11" fmla="*/ 7146896 w 8037833"/>
              <a:gd name="connsiteY11" fmla="*/ 3256975 h 3823683"/>
              <a:gd name="connsiteX12" fmla="*/ 7101771 w 8037833"/>
              <a:gd name="connsiteY12" fmla="*/ 3257015 h 3823683"/>
              <a:gd name="connsiteX13" fmla="*/ 7047844 w 8037833"/>
              <a:gd name="connsiteY13" fmla="*/ 3303791 h 3823683"/>
              <a:gd name="connsiteX14" fmla="*/ 6912506 w 8037833"/>
              <a:gd name="connsiteY14" fmla="*/ 3361478 h 3823683"/>
              <a:gd name="connsiteX15" fmla="*/ 6819463 w 8037833"/>
              <a:gd name="connsiteY15" fmla="*/ 3368624 h 3823683"/>
              <a:gd name="connsiteX16" fmla="*/ 6797198 w 8037833"/>
              <a:gd name="connsiteY16" fmla="*/ 3378256 h 3823683"/>
              <a:gd name="connsiteX17" fmla="*/ 6718286 w 8037833"/>
              <a:gd name="connsiteY17" fmla="*/ 3382997 h 3823683"/>
              <a:gd name="connsiteX18" fmla="*/ 6609242 w 8037833"/>
              <a:gd name="connsiteY18" fmla="*/ 3355040 h 3823683"/>
              <a:gd name="connsiteX19" fmla="*/ 6462092 w 8037833"/>
              <a:gd name="connsiteY19" fmla="*/ 3373529 h 3823683"/>
              <a:gd name="connsiteX20" fmla="*/ 6303479 w 8037833"/>
              <a:gd name="connsiteY20" fmla="*/ 3319842 h 3823683"/>
              <a:gd name="connsiteX21" fmla="*/ 6210639 w 8037833"/>
              <a:gd name="connsiteY21" fmla="*/ 3335546 h 3823683"/>
              <a:gd name="connsiteX22" fmla="*/ 6111718 w 8037833"/>
              <a:gd name="connsiteY22" fmla="*/ 3357536 h 3823683"/>
              <a:gd name="connsiteX23" fmla="*/ 5949057 w 8037833"/>
              <a:gd name="connsiteY23" fmla="*/ 3379652 h 3823683"/>
              <a:gd name="connsiteX24" fmla="*/ 5891274 w 8037833"/>
              <a:gd name="connsiteY24" fmla="*/ 3397681 h 3823683"/>
              <a:gd name="connsiteX25" fmla="*/ 5835383 w 8037833"/>
              <a:gd name="connsiteY25" fmla="*/ 3377529 h 3823683"/>
              <a:gd name="connsiteX26" fmla="*/ 5746050 w 8037833"/>
              <a:gd name="connsiteY26" fmla="*/ 3426142 h 3823683"/>
              <a:gd name="connsiteX27" fmla="*/ 5613670 w 8037833"/>
              <a:gd name="connsiteY27" fmla="*/ 3428671 h 3823683"/>
              <a:gd name="connsiteX28" fmla="*/ 5535334 w 8037833"/>
              <a:gd name="connsiteY28" fmla="*/ 3437044 h 3823683"/>
              <a:gd name="connsiteX29" fmla="*/ 5506940 w 8037833"/>
              <a:gd name="connsiteY29" fmla="*/ 3450999 h 3823683"/>
              <a:gd name="connsiteX30" fmla="*/ 5466372 w 8037833"/>
              <a:gd name="connsiteY30" fmla="*/ 3463245 h 3823683"/>
              <a:gd name="connsiteX31" fmla="*/ 5395833 w 8037833"/>
              <a:gd name="connsiteY31" fmla="*/ 3493194 h 3823683"/>
              <a:gd name="connsiteX32" fmla="*/ 5299224 w 8037833"/>
              <a:gd name="connsiteY32" fmla="*/ 3518930 h 3823683"/>
              <a:gd name="connsiteX33" fmla="*/ 5223043 w 8037833"/>
              <a:gd name="connsiteY33" fmla="*/ 3491664 h 3823683"/>
              <a:gd name="connsiteX34" fmla="*/ 5217733 w 8037833"/>
              <a:gd name="connsiteY34" fmla="*/ 3500463 h 3823683"/>
              <a:gd name="connsiteX35" fmla="*/ 5167992 w 8037833"/>
              <a:gd name="connsiteY35" fmla="*/ 3504085 h 3823683"/>
              <a:gd name="connsiteX36" fmla="*/ 4987020 w 8037833"/>
              <a:gd name="connsiteY36" fmla="*/ 3461263 h 3823683"/>
              <a:gd name="connsiteX37" fmla="*/ 4890003 w 8037833"/>
              <a:gd name="connsiteY37" fmla="*/ 3469874 h 3823683"/>
              <a:gd name="connsiteX38" fmla="*/ 4856654 w 8037833"/>
              <a:gd name="connsiteY38" fmla="*/ 3481880 h 3823683"/>
              <a:gd name="connsiteX39" fmla="*/ 4800711 w 8037833"/>
              <a:gd name="connsiteY39" fmla="*/ 3501441 h 3823683"/>
              <a:gd name="connsiteX40" fmla="*/ 4761569 w 8037833"/>
              <a:gd name="connsiteY40" fmla="*/ 3538103 h 3823683"/>
              <a:gd name="connsiteX41" fmla="*/ 4713734 w 8037833"/>
              <a:gd name="connsiteY41" fmla="*/ 3545724 h 3823683"/>
              <a:gd name="connsiteX42" fmla="*/ 4699169 w 8037833"/>
              <a:gd name="connsiteY42" fmla="*/ 3518988 h 3823683"/>
              <a:gd name="connsiteX43" fmla="*/ 4649120 w 8037833"/>
              <a:gd name="connsiteY43" fmla="*/ 3536392 h 3823683"/>
              <a:gd name="connsiteX44" fmla="*/ 4573578 w 8037833"/>
              <a:gd name="connsiteY44" fmla="*/ 3565923 h 3823683"/>
              <a:gd name="connsiteX45" fmla="*/ 4529117 w 8037833"/>
              <a:gd name="connsiteY45" fmla="*/ 3575592 h 3823683"/>
              <a:gd name="connsiteX46" fmla="*/ 4408641 w 8037833"/>
              <a:gd name="connsiteY46" fmla="*/ 3610000 h 3823683"/>
              <a:gd name="connsiteX47" fmla="*/ 4356402 w 8037833"/>
              <a:gd name="connsiteY47" fmla="*/ 3642792 h 3823683"/>
              <a:gd name="connsiteX48" fmla="*/ 4258044 w 8037833"/>
              <a:gd name="connsiteY48" fmla="*/ 3823683 h 3823683"/>
              <a:gd name="connsiteX49" fmla="*/ 4208725 w 8037833"/>
              <a:gd name="connsiteY49" fmla="*/ 3704841 h 3823683"/>
              <a:gd name="connsiteX50" fmla="*/ 4201632 w 8037833"/>
              <a:gd name="connsiteY50" fmla="*/ 3702602 h 3823683"/>
              <a:gd name="connsiteX51" fmla="*/ 4191289 w 8037833"/>
              <a:gd name="connsiteY51" fmla="*/ 3702380 h 3823683"/>
              <a:gd name="connsiteX52" fmla="*/ 4191039 w 8037833"/>
              <a:gd name="connsiteY52" fmla="*/ 3702831 h 3823683"/>
              <a:gd name="connsiteX53" fmla="*/ 4181340 w 8037833"/>
              <a:gd name="connsiteY53" fmla="*/ 3701729 h 3823683"/>
              <a:gd name="connsiteX54" fmla="*/ 4133816 w 8037833"/>
              <a:gd name="connsiteY54" fmla="*/ 3690565 h 3823683"/>
              <a:gd name="connsiteX55" fmla="*/ 4071732 w 8037833"/>
              <a:gd name="connsiteY55" fmla="*/ 3732513 h 3823683"/>
              <a:gd name="connsiteX56" fmla="*/ 4045924 w 8037833"/>
              <a:gd name="connsiteY56" fmla="*/ 3739404 h 3823683"/>
              <a:gd name="connsiteX57" fmla="*/ 4032171 w 8037833"/>
              <a:gd name="connsiteY57" fmla="*/ 3745523 h 3823683"/>
              <a:gd name="connsiteX58" fmla="*/ 4031335 w 8037833"/>
              <a:gd name="connsiteY58" fmla="*/ 3747479 h 3823683"/>
              <a:gd name="connsiteX59" fmla="*/ 3985774 w 8037833"/>
              <a:gd name="connsiteY59" fmla="*/ 3736547 h 3823683"/>
              <a:gd name="connsiteX60" fmla="*/ 3979769 w 8037833"/>
              <a:gd name="connsiteY60" fmla="*/ 3738769 h 3823683"/>
              <a:gd name="connsiteX61" fmla="*/ 3950014 w 8037833"/>
              <a:gd name="connsiteY61" fmla="*/ 3726942 h 3823683"/>
              <a:gd name="connsiteX62" fmla="*/ 3934671 w 8037833"/>
              <a:gd name="connsiteY62" fmla="*/ 3723339 h 3823683"/>
              <a:gd name="connsiteX63" fmla="*/ 3930274 w 8037833"/>
              <a:gd name="connsiteY63" fmla="*/ 3717148 h 3823683"/>
              <a:gd name="connsiteX64" fmla="*/ 3907660 w 8037833"/>
              <a:gd name="connsiteY64" fmla="*/ 3714456 h 3823683"/>
              <a:gd name="connsiteX65" fmla="*/ 3905087 w 8037833"/>
              <a:gd name="connsiteY65" fmla="*/ 3716098 h 3823683"/>
              <a:gd name="connsiteX66" fmla="*/ 3886347 w 8037833"/>
              <a:gd name="connsiteY66" fmla="*/ 3706620 h 3823683"/>
              <a:gd name="connsiteX67" fmla="*/ 3870533 w 8037833"/>
              <a:gd name="connsiteY67" fmla="*/ 3689905 h 3823683"/>
              <a:gd name="connsiteX68" fmla="*/ 3678563 w 8037833"/>
              <a:gd name="connsiteY68" fmla="*/ 3694486 h 3823683"/>
              <a:gd name="connsiteX69" fmla="*/ 3524121 w 8037833"/>
              <a:gd name="connsiteY69" fmla="*/ 3642736 h 3823683"/>
              <a:gd name="connsiteX70" fmla="*/ 3407752 w 8037833"/>
              <a:gd name="connsiteY70" fmla="*/ 3626590 h 3823683"/>
              <a:gd name="connsiteX71" fmla="*/ 3373519 w 8037833"/>
              <a:gd name="connsiteY71" fmla="*/ 3665785 h 3823683"/>
              <a:gd name="connsiteX72" fmla="*/ 3114267 w 8037833"/>
              <a:gd name="connsiteY72" fmla="*/ 3638983 h 3823683"/>
              <a:gd name="connsiteX73" fmla="*/ 3048270 w 8037833"/>
              <a:gd name="connsiteY73" fmla="*/ 3649949 h 3823683"/>
              <a:gd name="connsiteX74" fmla="*/ 2989722 w 8037833"/>
              <a:gd name="connsiteY74" fmla="*/ 3623230 h 3823683"/>
              <a:gd name="connsiteX75" fmla="*/ 2965734 w 8037833"/>
              <a:gd name="connsiteY75" fmla="*/ 3635676 h 3823683"/>
              <a:gd name="connsiteX76" fmla="*/ 2961603 w 8037833"/>
              <a:gd name="connsiteY76" fmla="*/ 3638221 h 3823683"/>
              <a:gd name="connsiteX77" fmla="*/ 2944959 w 8037833"/>
              <a:gd name="connsiteY77" fmla="*/ 3639723 h 3823683"/>
              <a:gd name="connsiteX78" fmla="*/ 2940402 w 8037833"/>
              <a:gd name="connsiteY78" fmla="*/ 3651000 h 3823683"/>
              <a:gd name="connsiteX79" fmla="*/ 2915449 w 8037833"/>
              <a:gd name="connsiteY79" fmla="*/ 3661039 h 3823683"/>
              <a:gd name="connsiteX80" fmla="*/ 2884777 w 8037833"/>
              <a:gd name="connsiteY80" fmla="*/ 3660775 h 3823683"/>
              <a:gd name="connsiteX81" fmla="*/ 2739034 w 8037833"/>
              <a:gd name="connsiteY81" fmla="*/ 3647396 h 3823683"/>
              <a:gd name="connsiteX82" fmla="*/ 2651827 w 8037833"/>
              <a:gd name="connsiteY82" fmla="*/ 3646306 h 3823683"/>
              <a:gd name="connsiteX83" fmla="*/ 2618680 w 8037833"/>
              <a:gd name="connsiteY83" fmla="*/ 3656755 h 3823683"/>
              <a:gd name="connsiteX84" fmla="*/ 2572404 w 8037833"/>
              <a:gd name="connsiteY84" fmla="*/ 3664043 h 3823683"/>
              <a:gd name="connsiteX85" fmla="*/ 2490721 w 8037833"/>
              <a:gd name="connsiteY85" fmla="*/ 3685313 h 3823683"/>
              <a:gd name="connsiteX86" fmla="*/ 2423704 w 8037833"/>
              <a:gd name="connsiteY86" fmla="*/ 3658079 h 3823683"/>
              <a:gd name="connsiteX87" fmla="*/ 2301172 w 8037833"/>
              <a:gd name="connsiteY87" fmla="*/ 3663053 h 3823683"/>
              <a:gd name="connsiteX88" fmla="*/ 2294102 w 8037833"/>
              <a:gd name="connsiteY88" fmla="*/ 3671151 h 3823683"/>
              <a:gd name="connsiteX89" fmla="*/ 2238966 w 8037833"/>
              <a:gd name="connsiteY89" fmla="*/ 3668777 h 3823683"/>
              <a:gd name="connsiteX90" fmla="*/ 2046240 w 8037833"/>
              <a:gd name="connsiteY90" fmla="*/ 3604535 h 3823683"/>
              <a:gd name="connsiteX91" fmla="*/ 1938480 w 8037833"/>
              <a:gd name="connsiteY91" fmla="*/ 3601439 h 3823683"/>
              <a:gd name="connsiteX92" fmla="*/ 1900166 w 8037833"/>
              <a:gd name="connsiteY92" fmla="*/ 3609358 h 3823683"/>
              <a:gd name="connsiteX93" fmla="*/ 1835976 w 8037833"/>
              <a:gd name="connsiteY93" fmla="*/ 3622065 h 3823683"/>
              <a:gd name="connsiteX94" fmla="*/ 1787830 w 8037833"/>
              <a:gd name="connsiteY94" fmla="*/ 3653768 h 3823683"/>
              <a:gd name="connsiteX95" fmla="*/ 1734224 w 8037833"/>
              <a:gd name="connsiteY95" fmla="*/ 3655593 h 3823683"/>
              <a:gd name="connsiteX96" fmla="*/ 1721989 w 8037833"/>
              <a:gd name="connsiteY96" fmla="*/ 3627298 h 3823683"/>
              <a:gd name="connsiteX97" fmla="*/ 1664576 w 8037833"/>
              <a:gd name="connsiteY97" fmla="*/ 3638572 h 3823683"/>
              <a:gd name="connsiteX98" fmla="*/ 1577459 w 8037833"/>
              <a:gd name="connsiteY98" fmla="*/ 3658824 h 3823683"/>
              <a:gd name="connsiteX99" fmla="*/ 1527269 w 8037833"/>
              <a:gd name="connsiteY99" fmla="*/ 3663088 h 3823683"/>
              <a:gd name="connsiteX100" fmla="*/ 1390118 w 8037833"/>
              <a:gd name="connsiteY100" fmla="*/ 3682789 h 3823683"/>
              <a:gd name="connsiteX101" fmla="*/ 1252698 w 8037833"/>
              <a:gd name="connsiteY101" fmla="*/ 3708662 h 3823683"/>
              <a:gd name="connsiteX102" fmla="*/ 1171039 w 8037833"/>
              <a:gd name="connsiteY102" fmla="*/ 3758642 h 3823683"/>
              <a:gd name="connsiteX103" fmla="*/ 1058106 w 8037833"/>
              <a:gd name="connsiteY103" fmla="*/ 3776166 h 3823683"/>
              <a:gd name="connsiteX104" fmla="*/ 1039167 w 8037833"/>
              <a:gd name="connsiteY104" fmla="*/ 3784177 h 3823683"/>
              <a:gd name="connsiteX105" fmla="*/ 1012958 w 8037833"/>
              <a:gd name="connsiteY105" fmla="*/ 3779206 h 3823683"/>
              <a:gd name="connsiteX106" fmla="*/ 907906 w 8037833"/>
              <a:gd name="connsiteY106" fmla="*/ 3757678 h 3823683"/>
              <a:gd name="connsiteX107" fmla="*/ 825226 w 8037833"/>
              <a:gd name="connsiteY107" fmla="*/ 3726369 h 3823683"/>
              <a:gd name="connsiteX108" fmla="*/ 722264 w 8037833"/>
              <a:gd name="connsiteY108" fmla="*/ 3747612 h 3823683"/>
              <a:gd name="connsiteX109" fmla="*/ 659460 w 8037833"/>
              <a:gd name="connsiteY109" fmla="*/ 3740429 h 3823683"/>
              <a:gd name="connsiteX110" fmla="*/ 556552 w 8037833"/>
              <a:gd name="connsiteY110" fmla="*/ 3697934 h 3823683"/>
              <a:gd name="connsiteX111" fmla="*/ 421042 w 8037833"/>
              <a:gd name="connsiteY111" fmla="*/ 3709912 h 3823683"/>
              <a:gd name="connsiteX112" fmla="*/ 393295 w 8037833"/>
              <a:gd name="connsiteY112" fmla="*/ 3753097 h 3823683"/>
              <a:gd name="connsiteX113" fmla="*/ 355918 w 8037833"/>
              <a:gd name="connsiteY113" fmla="*/ 3779172 h 3823683"/>
              <a:gd name="connsiteX114" fmla="*/ 339711 w 8037833"/>
              <a:gd name="connsiteY114" fmla="*/ 3718242 h 3823683"/>
              <a:gd name="connsiteX115" fmla="*/ 222239 w 8037833"/>
              <a:gd name="connsiteY115" fmla="*/ 3672335 h 3823683"/>
              <a:gd name="connsiteX116" fmla="*/ 163578 w 8037833"/>
              <a:gd name="connsiteY116" fmla="*/ 3656292 h 3823683"/>
              <a:gd name="connsiteX117" fmla="*/ 72220 w 8037833"/>
              <a:gd name="connsiteY117" fmla="*/ 3645272 h 3823683"/>
              <a:gd name="connsiteX118" fmla="*/ 44395 w 8037833"/>
              <a:gd name="connsiteY118" fmla="*/ 3639455 h 3823683"/>
              <a:gd name="connsiteX119" fmla="*/ 1962 w 8037833"/>
              <a:gd name="connsiteY119" fmla="*/ 3635948 h 3823683"/>
              <a:gd name="connsiteX120" fmla="*/ 0 w 8037833"/>
              <a:gd name="connsiteY120" fmla="*/ 3635261 h 3823683"/>
              <a:gd name="connsiteX121" fmla="*/ 0 w 8037833"/>
              <a:gd name="connsiteY121" fmla="*/ 12763 h 3823683"/>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718286 w 8037833"/>
              <a:gd name="connsiteY17" fmla="*/ 3382997 h 3784177"/>
              <a:gd name="connsiteX18" fmla="*/ 6609242 w 8037833"/>
              <a:gd name="connsiteY18" fmla="*/ 3355040 h 3784177"/>
              <a:gd name="connsiteX19" fmla="*/ 6462092 w 8037833"/>
              <a:gd name="connsiteY19" fmla="*/ 3373529 h 3784177"/>
              <a:gd name="connsiteX20" fmla="*/ 6303479 w 8037833"/>
              <a:gd name="connsiteY20" fmla="*/ 3319842 h 3784177"/>
              <a:gd name="connsiteX21" fmla="*/ 6210639 w 8037833"/>
              <a:gd name="connsiteY21" fmla="*/ 3335546 h 3784177"/>
              <a:gd name="connsiteX22" fmla="*/ 6111718 w 8037833"/>
              <a:gd name="connsiteY22" fmla="*/ 3357536 h 3784177"/>
              <a:gd name="connsiteX23" fmla="*/ 5949057 w 8037833"/>
              <a:gd name="connsiteY23" fmla="*/ 3379652 h 3784177"/>
              <a:gd name="connsiteX24" fmla="*/ 5891274 w 8037833"/>
              <a:gd name="connsiteY24" fmla="*/ 3397681 h 3784177"/>
              <a:gd name="connsiteX25" fmla="*/ 5835383 w 8037833"/>
              <a:gd name="connsiteY25" fmla="*/ 3377529 h 3784177"/>
              <a:gd name="connsiteX26" fmla="*/ 5746050 w 8037833"/>
              <a:gd name="connsiteY26" fmla="*/ 3426142 h 3784177"/>
              <a:gd name="connsiteX27" fmla="*/ 5613670 w 8037833"/>
              <a:gd name="connsiteY27" fmla="*/ 3428671 h 3784177"/>
              <a:gd name="connsiteX28" fmla="*/ 5535334 w 8037833"/>
              <a:gd name="connsiteY28" fmla="*/ 3437044 h 3784177"/>
              <a:gd name="connsiteX29" fmla="*/ 5506940 w 8037833"/>
              <a:gd name="connsiteY29" fmla="*/ 3450999 h 3784177"/>
              <a:gd name="connsiteX30" fmla="*/ 5466372 w 8037833"/>
              <a:gd name="connsiteY30" fmla="*/ 3463245 h 3784177"/>
              <a:gd name="connsiteX31" fmla="*/ 5395833 w 8037833"/>
              <a:gd name="connsiteY31" fmla="*/ 3493194 h 3784177"/>
              <a:gd name="connsiteX32" fmla="*/ 5299224 w 8037833"/>
              <a:gd name="connsiteY32" fmla="*/ 3518930 h 3784177"/>
              <a:gd name="connsiteX33" fmla="*/ 5223043 w 8037833"/>
              <a:gd name="connsiteY33" fmla="*/ 3491664 h 3784177"/>
              <a:gd name="connsiteX34" fmla="*/ 5217733 w 8037833"/>
              <a:gd name="connsiteY34" fmla="*/ 3500463 h 3784177"/>
              <a:gd name="connsiteX35" fmla="*/ 5167992 w 8037833"/>
              <a:gd name="connsiteY35" fmla="*/ 3504085 h 3784177"/>
              <a:gd name="connsiteX36" fmla="*/ 4987020 w 8037833"/>
              <a:gd name="connsiteY36" fmla="*/ 3461263 h 3784177"/>
              <a:gd name="connsiteX37" fmla="*/ 4890003 w 8037833"/>
              <a:gd name="connsiteY37" fmla="*/ 3469874 h 3784177"/>
              <a:gd name="connsiteX38" fmla="*/ 4856654 w 8037833"/>
              <a:gd name="connsiteY38" fmla="*/ 3481880 h 3784177"/>
              <a:gd name="connsiteX39" fmla="*/ 4800711 w 8037833"/>
              <a:gd name="connsiteY39" fmla="*/ 3501441 h 3784177"/>
              <a:gd name="connsiteX40" fmla="*/ 4761569 w 8037833"/>
              <a:gd name="connsiteY40" fmla="*/ 3538103 h 3784177"/>
              <a:gd name="connsiteX41" fmla="*/ 4713734 w 8037833"/>
              <a:gd name="connsiteY41" fmla="*/ 3545724 h 3784177"/>
              <a:gd name="connsiteX42" fmla="*/ 4699169 w 8037833"/>
              <a:gd name="connsiteY42" fmla="*/ 3518988 h 3784177"/>
              <a:gd name="connsiteX43" fmla="*/ 4649120 w 8037833"/>
              <a:gd name="connsiteY43" fmla="*/ 3536392 h 3784177"/>
              <a:gd name="connsiteX44" fmla="*/ 4573578 w 8037833"/>
              <a:gd name="connsiteY44" fmla="*/ 3565923 h 3784177"/>
              <a:gd name="connsiteX45" fmla="*/ 4529117 w 8037833"/>
              <a:gd name="connsiteY45" fmla="*/ 3575592 h 3784177"/>
              <a:gd name="connsiteX46" fmla="*/ 4408641 w 8037833"/>
              <a:gd name="connsiteY46" fmla="*/ 3610000 h 3784177"/>
              <a:gd name="connsiteX47" fmla="*/ 4356402 w 8037833"/>
              <a:gd name="connsiteY47" fmla="*/ 3642792 h 3784177"/>
              <a:gd name="connsiteX48" fmla="*/ 4270245 w 8037833"/>
              <a:gd name="connsiteY48" fmla="*/ 3665789 h 3784177"/>
              <a:gd name="connsiteX49" fmla="*/ 4208725 w 8037833"/>
              <a:gd name="connsiteY49" fmla="*/ 3704841 h 3784177"/>
              <a:gd name="connsiteX50" fmla="*/ 4201632 w 8037833"/>
              <a:gd name="connsiteY50" fmla="*/ 3702602 h 3784177"/>
              <a:gd name="connsiteX51" fmla="*/ 4191289 w 8037833"/>
              <a:gd name="connsiteY51" fmla="*/ 3702380 h 3784177"/>
              <a:gd name="connsiteX52" fmla="*/ 4191039 w 8037833"/>
              <a:gd name="connsiteY52" fmla="*/ 3702831 h 3784177"/>
              <a:gd name="connsiteX53" fmla="*/ 4181340 w 8037833"/>
              <a:gd name="connsiteY53" fmla="*/ 3701729 h 3784177"/>
              <a:gd name="connsiteX54" fmla="*/ 4133816 w 8037833"/>
              <a:gd name="connsiteY54" fmla="*/ 3690565 h 3784177"/>
              <a:gd name="connsiteX55" fmla="*/ 4071732 w 8037833"/>
              <a:gd name="connsiteY55" fmla="*/ 3732513 h 3784177"/>
              <a:gd name="connsiteX56" fmla="*/ 4045924 w 8037833"/>
              <a:gd name="connsiteY56" fmla="*/ 3739404 h 3784177"/>
              <a:gd name="connsiteX57" fmla="*/ 4032171 w 8037833"/>
              <a:gd name="connsiteY57" fmla="*/ 3745523 h 3784177"/>
              <a:gd name="connsiteX58" fmla="*/ 4031335 w 8037833"/>
              <a:gd name="connsiteY58" fmla="*/ 3747479 h 3784177"/>
              <a:gd name="connsiteX59" fmla="*/ 3985774 w 8037833"/>
              <a:gd name="connsiteY59" fmla="*/ 3736547 h 3784177"/>
              <a:gd name="connsiteX60" fmla="*/ 3979769 w 8037833"/>
              <a:gd name="connsiteY60" fmla="*/ 3738769 h 3784177"/>
              <a:gd name="connsiteX61" fmla="*/ 3950014 w 8037833"/>
              <a:gd name="connsiteY61" fmla="*/ 3726942 h 3784177"/>
              <a:gd name="connsiteX62" fmla="*/ 3934671 w 8037833"/>
              <a:gd name="connsiteY62" fmla="*/ 3723339 h 3784177"/>
              <a:gd name="connsiteX63" fmla="*/ 3930274 w 8037833"/>
              <a:gd name="connsiteY63" fmla="*/ 3717148 h 3784177"/>
              <a:gd name="connsiteX64" fmla="*/ 3907660 w 8037833"/>
              <a:gd name="connsiteY64" fmla="*/ 3714456 h 3784177"/>
              <a:gd name="connsiteX65" fmla="*/ 3905087 w 8037833"/>
              <a:gd name="connsiteY65" fmla="*/ 3716098 h 3784177"/>
              <a:gd name="connsiteX66" fmla="*/ 3886347 w 8037833"/>
              <a:gd name="connsiteY66" fmla="*/ 3706620 h 3784177"/>
              <a:gd name="connsiteX67" fmla="*/ 3870533 w 8037833"/>
              <a:gd name="connsiteY67" fmla="*/ 3689905 h 3784177"/>
              <a:gd name="connsiteX68" fmla="*/ 3678563 w 8037833"/>
              <a:gd name="connsiteY68" fmla="*/ 3694486 h 3784177"/>
              <a:gd name="connsiteX69" fmla="*/ 3524121 w 8037833"/>
              <a:gd name="connsiteY69" fmla="*/ 3642736 h 3784177"/>
              <a:gd name="connsiteX70" fmla="*/ 3407752 w 8037833"/>
              <a:gd name="connsiteY70" fmla="*/ 3626590 h 3784177"/>
              <a:gd name="connsiteX71" fmla="*/ 3373519 w 8037833"/>
              <a:gd name="connsiteY71" fmla="*/ 3665785 h 3784177"/>
              <a:gd name="connsiteX72" fmla="*/ 3114267 w 8037833"/>
              <a:gd name="connsiteY72" fmla="*/ 3638983 h 3784177"/>
              <a:gd name="connsiteX73" fmla="*/ 3048270 w 8037833"/>
              <a:gd name="connsiteY73" fmla="*/ 3649949 h 3784177"/>
              <a:gd name="connsiteX74" fmla="*/ 2989722 w 8037833"/>
              <a:gd name="connsiteY74" fmla="*/ 3623230 h 3784177"/>
              <a:gd name="connsiteX75" fmla="*/ 2965734 w 8037833"/>
              <a:gd name="connsiteY75" fmla="*/ 3635676 h 3784177"/>
              <a:gd name="connsiteX76" fmla="*/ 2961603 w 8037833"/>
              <a:gd name="connsiteY76" fmla="*/ 3638221 h 3784177"/>
              <a:gd name="connsiteX77" fmla="*/ 2944959 w 8037833"/>
              <a:gd name="connsiteY77" fmla="*/ 3639723 h 3784177"/>
              <a:gd name="connsiteX78" fmla="*/ 2940402 w 8037833"/>
              <a:gd name="connsiteY78" fmla="*/ 3651000 h 3784177"/>
              <a:gd name="connsiteX79" fmla="*/ 2915449 w 8037833"/>
              <a:gd name="connsiteY79" fmla="*/ 3661039 h 3784177"/>
              <a:gd name="connsiteX80" fmla="*/ 2884777 w 8037833"/>
              <a:gd name="connsiteY80" fmla="*/ 3660775 h 3784177"/>
              <a:gd name="connsiteX81" fmla="*/ 2739034 w 8037833"/>
              <a:gd name="connsiteY81" fmla="*/ 3647396 h 3784177"/>
              <a:gd name="connsiteX82" fmla="*/ 2651827 w 8037833"/>
              <a:gd name="connsiteY82" fmla="*/ 3646306 h 3784177"/>
              <a:gd name="connsiteX83" fmla="*/ 2618680 w 8037833"/>
              <a:gd name="connsiteY83" fmla="*/ 3656755 h 3784177"/>
              <a:gd name="connsiteX84" fmla="*/ 2572404 w 8037833"/>
              <a:gd name="connsiteY84" fmla="*/ 3664043 h 3784177"/>
              <a:gd name="connsiteX85" fmla="*/ 2490721 w 8037833"/>
              <a:gd name="connsiteY85" fmla="*/ 3685313 h 3784177"/>
              <a:gd name="connsiteX86" fmla="*/ 2423704 w 8037833"/>
              <a:gd name="connsiteY86" fmla="*/ 3658079 h 3784177"/>
              <a:gd name="connsiteX87" fmla="*/ 2301172 w 8037833"/>
              <a:gd name="connsiteY87" fmla="*/ 3663053 h 3784177"/>
              <a:gd name="connsiteX88" fmla="*/ 2294102 w 8037833"/>
              <a:gd name="connsiteY88" fmla="*/ 3671151 h 3784177"/>
              <a:gd name="connsiteX89" fmla="*/ 2238966 w 8037833"/>
              <a:gd name="connsiteY89" fmla="*/ 3668777 h 3784177"/>
              <a:gd name="connsiteX90" fmla="*/ 2046240 w 8037833"/>
              <a:gd name="connsiteY90" fmla="*/ 3604535 h 3784177"/>
              <a:gd name="connsiteX91" fmla="*/ 1938480 w 8037833"/>
              <a:gd name="connsiteY91" fmla="*/ 3601439 h 3784177"/>
              <a:gd name="connsiteX92" fmla="*/ 1900166 w 8037833"/>
              <a:gd name="connsiteY92" fmla="*/ 3609358 h 3784177"/>
              <a:gd name="connsiteX93" fmla="*/ 1835976 w 8037833"/>
              <a:gd name="connsiteY93" fmla="*/ 3622065 h 3784177"/>
              <a:gd name="connsiteX94" fmla="*/ 1787830 w 8037833"/>
              <a:gd name="connsiteY94" fmla="*/ 3653768 h 3784177"/>
              <a:gd name="connsiteX95" fmla="*/ 1734224 w 8037833"/>
              <a:gd name="connsiteY95" fmla="*/ 3655593 h 3784177"/>
              <a:gd name="connsiteX96" fmla="*/ 1721989 w 8037833"/>
              <a:gd name="connsiteY96" fmla="*/ 3627298 h 3784177"/>
              <a:gd name="connsiteX97" fmla="*/ 1664576 w 8037833"/>
              <a:gd name="connsiteY97" fmla="*/ 3638572 h 3784177"/>
              <a:gd name="connsiteX98" fmla="*/ 1577459 w 8037833"/>
              <a:gd name="connsiteY98" fmla="*/ 3658824 h 3784177"/>
              <a:gd name="connsiteX99" fmla="*/ 1527269 w 8037833"/>
              <a:gd name="connsiteY99" fmla="*/ 3663088 h 3784177"/>
              <a:gd name="connsiteX100" fmla="*/ 1390118 w 8037833"/>
              <a:gd name="connsiteY100" fmla="*/ 3682789 h 3784177"/>
              <a:gd name="connsiteX101" fmla="*/ 1252698 w 8037833"/>
              <a:gd name="connsiteY101" fmla="*/ 3708662 h 3784177"/>
              <a:gd name="connsiteX102" fmla="*/ 1171039 w 8037833"/>
              <a:gd name="connsiteY102" fmla="*/ 3758642 h 3784177"/>
              <a:gd name="connsiteX103" fmla="*/ 1058106 w 8037833"/>
              <a:gd name="connsiteY103" fmla="*/ 3776166 h 3784177"/>
              <a:gd name="connsiteX104" fmla="*/ 1039167 w 8037833"/>
              <a:gd name="connsiteY104" fmla="*/ 3784177 h 3784177"/>
              <a:gd name="connsiteX105" fmla="*/ 1012958 w 8037833"/>
              <a:gd name="connsiteY105" fmla="*/ 3779206 h 3784177"/>
              <a:gd name="connsiteX106" fmla="*/ 907906 w 8037833"/>
              <a:gd name="connsiteY106" fmla="*/ 3757678 h 3784177"/>
              <a:gd name="connsiteX107" fmla="*/ 825226 w 8037833"/>
              <a:gd name="connsiteY107" fmla="*/ 3726369 h 3784177"/>
              <a:gd name="connsiteX108" fmla="*/ 722264 w 8037833"/>
              <a:gd name="connsiteY108" fmla="*/ 3747612 h 3784177"/>
              <a:gd name="connsiteX109" fmla="*/ 659460 w 8037833"/>
              <a:gd name="connsiteY109" fmla="*/ 3740429 h 3784177"/>
              <a:gd name="connsiteX110" fmla="*/ 556552 w 8037833"/>
              <a:gd name="connsiteY110" fmla="*/ 3697934 h 3784177"/>
              <a:gd name="connsiteX111" fmla="*/ 421042 w 8037833"/>
              <a:gd name="connsiteY111" fmla="*/ 3709912 h 3784177"/>
              <a:gd name="connsiteX112" fmla="*/ 393295 w 8037833"/>
              <a:gd name="connsiteY112" fmla="*/ 3753097 h 3784177"/>
              <a:gd name="connsiteX113" fmla="*/ 355918 w 8037833"/>
              <a:gd name="connsiteY113" fmla="*/ 3779172 h 3784177"/>
              <a:gd name="connsiteX114" fmla="*/ 339711 w 8037833"/>
              <a:gd name="connsiteY114" fmla="*/ 3718242 h 3784177"/>
              <a:gd name="connsiteX115" fmla="*/ 222239 w 8037833"/>
              <a:gd name="connsiteY115" fmla="*/ 3672335 h 3784177"/>
              <a:gd name="connsiteX116" fmla="*/ 163578 w 8037833"/>
              <a:gd name="connsiteY116" fmla="*/ 3656292 h 3784177"/>
              <a:gd name="connsiteX117" fmla="*/ 72220 w 8037833"/>
              <a:gd name="connsiteY117" fmla="*/ 3645272 h 3784177"/>
              <a:gd name="connsiteX118" fmla="*/ 44395 w 8037833"/>
              <a:gd name="connsiteY118" fmla="*/ 3639455 h 3784177"/>
              <a:gd name="connsiteX119" fmla="*/ 1962 w 8037833"/>
              <a:gd name="connsiteY119" fmla="*/ 3635948 h 3784177"/>
              <a:gd name="connsiteX120" fmla="*/ 0 w 8037833"/>
              <a:gd name="connsiteY120" fmla="*/ 3635261 h 3784177"/>
              <a:gd name="connsiteX121" fmla="*/ 0 w 8037833"/>
              <a:gd name="connsiteY121"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718286 w 8037833"/>
              <a:gd name="connsiteY17" fmla="*/ 3382997 h 3784177"/>
              <a:gd name="connsiteX18" fmla="*/ 6609242 w 8037833"/>
              <a:gd name="connsiteY18" fmla="*/ 3355040 h 3784177"/>
              <a:gd name="connsiteX19" fmla="*/ 6462092 w 8037833"/>
              <a:gd name="connsiteY19" fmla="*/ 3373529 h 3784177"/>
              <a:gd name="connsiteX20" fmla="*/ 6303479 w 8037833"/>
              <a:gd name="connsiteY20" fmla="*/ 3319842 h 3784177"/>
              <a:gd name="connsiteX21" fmla="*/ 6210639 w 8037833"/>
              <a:gd name="connsiteY21" fmla="*/ 3335546 h 3784177"/>
              <a:gd name="connsiteX22" fmla="*/ 6111718 w 8037833"/>
              <a:gd name="connsiteY22" fmla="*/ 3357536 h 3784177"/>
              <a:gd name="connsiteX23" fmla="*/ 5949057 w 8037833"/>
              <a:gd name="connsiteY23" fmla="*/ 3379652 h 3784177"/>
              <a:gd name="connsiteX24" fmla="*/ 5891274 w 8037833"/>
              <a:gd name="connsiteY24" fmla="*/ 3397681 h 3784177"/>
              <a:gd name="connsiteX25" fmla="*/ 5835383 w 8037833"/>
              <a:gd name="connsiteY25" fmla="*/ 3377529 h 3784177"/>
              <a:gd name="connsiteX26" fmla="*/ 5746050 w 8037833"/>
              <a:gd name="connsiteY26" fmla="*/ 3426142 h 3784177"/>
              <a:gd name="connsiteX27" fmla="*/ 5613670 w 8037833"/>
              <a:gd name="connsiteY27" fmla="*/ 3428671 h 3784177"/>
              <a:gd name="connsiteX28" fmla="*/ 5535334 w 8037833"/>
              <a:gd name="connsiteY28" fmla="*/ 3437044 h 3784177"/>
              <a:gd name="connsiteX29" fmla="*/ 5506940 w 8037833"/>
              <a:gd name="connsiteY29" fmla="*/ 3450999 h 3784177"/>
              <a:gd name="connsiteX30" fmla="*/ 5466372 w 8037833"/>
              <a:gd name="connsiteY30" fmla="*/ 3463245 h 3784177"/>
              <a:gd name="connsiteX31" fmla="*/ 5395833 w 8037833"/>
              <a:gd name="connsiteY31" fmla="*/ 3493194 h 3784177"/>
              <a:gd name="connsiteX32" fmla="*/ 5305325 w 8037833"/>
              <a:gd name="connsiteY32" fmla="*/ 3505200 h 3784177"/>
              <a:gd name="connsiteX33" fmla="*/ 5223043 w 8037833"/>
              <a:gd name="connsiteY33" fmla="*/ 3491664 h 3784177"/>
              <a:gd name="connsiteX34" fmla="*/ 5217733 w 8037833"/>
              <a:gd name="connsiteY34" fmla="*/ 3500463 h 3784177"/>
              <a:gd name="connsiteX35" fmla="*/ 5167992 w 8037833"/>
              <a:gd name="connsiteY35" fmla="*/ 3504085 h 3784177"/>
              <a:gd name="connsiteX36" fmla="*/ 4987020 w 8037833"/>
              <a:gd name="connsiteY36" fmla="*/ 3461263 h 3784177"/>
              <a:gd name="connsiteX37" fmla="*/ 4890003 w 8037833"/>
              <a:gd name="connsiteY37" fmla="*/ 3469874 h 3784177"/>
              <a:gd name="connsiteX38" fmla="*/ 4856654 w 8037833"/>
              <a:gd name="connsiteY38" fmla="*/ 3481880 h 3784177"/>
              <a:gd name="connsiteX39" fmla="*/ 4800711 w 8037833"/>
              <a:gd name="connsiteY39" fmla="*/ 3501441 h 3784177"/>
              <a:gd name="connsiteX40" fmla="*/ 4761569 w 8037833"/>
              <a:gd name="connsiteY40" fmla="*/ 3538103 h 3784177"/>
              <a:gd name="connsiteX41" fmla="*/ 4713734 w 8037833"/>
              <a:gd name="connsiteY41" fmla="*/ 3545724 h 3784177"/>
              <a:gd name="connsiteX42" fmla="*/ 4699169 w 8037833"/>
              <a:gd name="connsiteY42" fmla="*/ 3518988 h 3784177"/>
              <a:gd name="connsiteX43" fmla="*/ 4649120 w 8037833"/>
              <a:gd name="connsiteY43" fmla="*/ 3536392 h 3784177"/>
              <a:gd name="connsiteX44" fmla="*/ 4573578 w 8037833"/>
              <a:gd name="connsiteY44" fmla="*/ 3565923 h 3784177"/>
              <a:gd name="connsiteX45" fmla="*/ 4529117 w 8037833"/>
              <a:gd name="connsiteY45" fmla="*/ 3575592 h 3784177"/>
              <a:gd name="connsiteX46" fmla="*/ 4408641 w 8037833"/>
              <a:gd name="connsiteY46" fmla="*/ 3610000 h 3784177"/>
              <a:gd name="connsiteX47" fmla="*/ 4356402 w 8037833"/>
              <a:gd name="connsiteY47" fmla="*/ 3642792 h 3784177"/>
              <a:gd name="connsiteX48" fmla="*/ 4270245 w 8037833"/>
              <a:gd name="connsiteY48" fmla="*/ 3665789 h 3784177"/>
              <a:gd name="connsiteX49" fmla="*/ 4208725 w 8037833"/>
              <a:gd name="connsiteY49" fmla="*/ 3704841 h 3784177"/>
              <a:gd name="connsiteX50" fmla="*/ 4201632 w 8037833"/>
              <a:gd name="connsiteY50" fmla="*/ 3702602 h 3784177"/>
              <a:gd name="connsiteX51" fmla="*/ 4191289 w 8037833"/>
              <a:gd name="connsiteY51" fmla="*/ 3702380 h 3784177"/>
              <a:gd name="connsiteX52" fmla="*/ 4191039 w 8037833"/>
              <a:gd name="connsiteY52" fmla="*/ 3702831 h 3784177"/>
              <a:gd name="connsiteX53" fmla="*/ 4181340 w 8037833"/>
              <a:gd name="connsiteY53" fmla="*/ 3701729 h 3784177"/>
              <a:gd name="connsiteX54" fmla="*/ 4133816 w 8037833"/>
              <a:gd name="connsiteY54" fmla="*/ 3690565 h 3784177"/>
              <a:gd name="connsiteX55" fmla="*/ 4071732 w 8037833"/>
              <a:gd name="connsiteY55" fmla="*/ 3732513 h 3784177"/>
              <a:gd name="connsiteX56" fmla="*/ 4045924 w 8037833"/>
              <a:gd name="connsiteY56" fmla="*/ 3739404 h 3784177"/>
              <a:gd name="connsiteX57" fmla="*/ 4032171 w 8037833"/>
              <a:gd name="connsiteY57" fmla="*/ 3745523 h 3784177"/>
              <a:gd name="connsiteX58" fmla="*/ 4031335 w 8037833"/>
              <a:gd name="connsiteY58" fmla="*/ 3747479 h 3784177"/>
              <a:gd name="connsiteX59" fmla="*/ 3985774 w 8037833"/>
              <a:gd name="connsiteY59" fmla="*/ 3736547 h 3784177"/>
              <a:gd name="connsiteX60" fmla="*/ 3979769 w 8037833"/>
              <a:gd name="connsiteY60" fmla="*/ 3738769 h 3784177"/>
              <a:gd name="connsiteX61" fmla="*/ 3950014 w 8037833"/>
              <a:gd name="connsiteY61" fmla="*/ 3726942 h 3784177"/>
              <a:gd name="connsiteX62" fmla="*/ 3934671 w 8037833"/>
              <a:gd name="connsiteY62" fmla="*/ 3723339 h 3784177"/>
              <a:gd name="connsiteX63" fmla="*/ 3930274 w 8037833"/>
              <a:gd name="connsiteY63" fmla="*/ 3717148 h 3784177"/>
              <a:gd name="connsiteX64" fmla="*/ 3907660 w 8037833"/>
              <a:gd name="connsiteY64" fmla="*/ 3714456 h 3784177"/>
              <a:gd name="connsiteX65" fmla="*/ 3905087 w 8037833"/>
              <a:gd name="connsiteY65" fmla="*/ 3716098 h 3784177"/>
              <a:gd name="connsiteX66" fmla="*/ 3886347 w 8037833"/>
              <a:gd name="connsiteY66" fmla="*/ 3706620 h 3784177"/>
              <a:gd name="connsiteX67" fmla="*/ 3870533 w 8037833"/>
              <a:gd name="connsiteY67" fmla="*/ 3689905 h 3784177"/>
              <a:gd name="connsiteX68" fmla="*/ 3678563 w 8037833"/>
              <a:gd name="connsiteY68" fmla="*/ 3694486 h 3784177"/>
              <a:gd name="connsiteX69" fmla="*/ 3524121 w 8037833"/>
              <a:gd name="connsiteY69" fmla="*/ 3642736 h 3784177"/>
              <a:gd name="connsiteX70" fmla="*/ 3407752 w 8037833"/>
              <a:gd name="connsiteY70" fmla="*/ 3626590 h 3784177"/>
              <a:gd name="connsiteX71" fmla="*/ 3373519 w 8037833"/>
              <a:gd name="connsiteY71" fmla="*/ 3665785 h 3784177"/>
              <a:gd name="connsiteX72" fmla="*/ 3114267 w 8037833"/>
              <a:gd name="connsiteY72" fmla="*/ 3638983 h 3784177"/>
              <a:gd name="connsiteX73" fmla="*/ 3048270 w 8037833"/>
              <a:gd name="connsiteY73" fmla="*/ 3649949 h 3784177"/>
              <a:gd name="connsiteX74" fmla="*/ 2989722 w 8037833"/>
              <a:gd name="connsiteY74" fmla="*/ 3623230 h 3784177"/>
              <a:gd name="connsiteX75" fmla="*/ 2965734 w 8037833"/>
              <a:gd name="connsiteY75" fmla="*/ 3635676 h 3784177"/>
              <a:gd name="connsiteX76" fmla="*/ 2961603 w 8037833"/>
              <a:gd name="connsiteY76" fmla="*/ 3638221 h 3784177"/>
              <a:gd name="connsiteX77" fmla="*/ 2944959 w 8037833"/>
              <a:gd name="connsiteY77" fmla="*/ 3639723 h 3784177"/>
              <a:gd name="connsiteX78" fmla="*/ 2940402 w 8037833"/>
              <a:gd name="connsiteY78" fmla="*/ 3651000 h 3784177"/>
              <a:gd name="connsiteX79" fmla="*/ 2915449 w 8037833"/>
              <a:gd name="connsiteY79" fmla="*/ 3661039 h 3784177"/>
              <a:gd name="connsiteX80" fmla="*/ 2884777 w 8037833"/>
              <a:gd name="connsiteY80" fmla="*/ 3660775 h 3784177"/>
              <a:gd name="connsiteX81" fmla="*/ 2739034 w 8037833"/>
              <a:gd name="connsiteY81" fmla="*/ 3647396 h 3784177"/>
              <a:gd name="connsiteX82" fmla="*/ 2651827 w 8037833"/>
              <a:gd name="connsiteY82" fmla="*/ 3646306 h 3784177"/>
              <a:gd name="connsiteX83" fmla="*/ 2618680 w 8037833"/>
              <a:gd name="connsiteY83" fmla="*/ 3656755 h 3784177"/>
              <a:gd name="connsiteX84" fmla="*/ 2572404 w 8037833"/>
              <a:gd name="connsiteY84" fmla="*/ 3664043 h 3784177"/>
              <a:gd name="connsiteX85" fmla="*/ 2490721 w 8037833"/>
              <a:gd name="connsiteY85" fmla="*/ 3685313 h 3784177"/>
              <a:gd name="connsiteX86" fmla="*/ 2423704 w 8037833"/>
              <a:gd name="connsiteY86" fmla="*/ 3658079 h 3784177"/>
              <a:gd name="connsiteX87" fmla="*/ 2301172 w 8037833"/>
              <a:gd name="connsiteY87" fmla="*/ 3663053 h 3784177"/>
              <a:gd name="connsiteX88" fmla="*/ 2294102 w 8037833"/>
              <a:gd name="connsiteY88" fmla="*/ 3671151 h 3784177"/>
              <a:gd name="connsiteX89" fmla="*/ 2238966 w 8037833"/>
              <a:gd name="connsiteY89" fmla="*/ 3668777 h 3784177"/>
              <a:gd name="connsiteX90" fmla="*/ 2046240 w 8037833"/>
              <a:gd name="connsiteY90" fmla="*/ 3604535 h 3784177"/>
              <a:gd name="connsiteX91" fmla="*/ 1938480 w 8037833"/>
              <a:gd name="connsiteY91" fmla="*/ 3601439 h 3784177"/>
              <a:gd name="connsiteX92" fmla="*/ 1900166 w 8037833"/>
              <a:gd name="connsiteY92" fmla="*/ 3609358 h 3784177"/>
              <a:gd name="connsiteX93" fmla="*/ 1835976 w 8037833"/>
              <a:gd name="connsiteY93" fmla="*/ 3622065 h 3784177"/>
              <a:gd name="connsiteX94" fmla="*/ 1787830 w 8037833"/>
              <a:gd name="connsiteY94" fmla="*/ 3653768 h 3784177"/>
              <a:gd name="connsiteX95" fmla="*/ 1734224 w 8037833"/>
              <a:gd name="connsiteY95" fmla="*/ 3655593 h 3784177"/>
              <a:gd name="connsiteX96" fmla="*/ 1721989 w 8037833"/>
              <a:gd name="connsiteY96" fmla="*/ 3627298 h 3784177"/>
              <a:gd name="connsiteX97" fmla="*/ 1664576 w 8037833"/>
              <a:gd name="connsiteY97" fmla="*/ 3638572 h 3784177"/>
              <a:gd name="connsiteX98" fmla="*/ 1577459 w 8037833"/>
              <a:gd name="connsiteY98" fmla="*/ 3658824 h 3784177"/>
              <a:gd name="connsiteX99" fmla="*/ 1527269 w 8037833"/>
              <a:gd name="connsiteY99" fmla="*/ 3663088 h 3784177"/>
              <a:gd name="connsiteX100" fmla="*/ 1390118 w 8037833"/>
              <a:gd name="connsiteY100" fmla="*/ 3682789 h 3784177"/>
              <a:gd name="connsiteX101" fmla="*/ 1252698 w 8037833"/>
              <a:gd name="connsiteY101" fmla="*/ 3708662 h 3784177"/>
              <a:gd name="connsiteX102" fmla="*/ 1171039 w 8037833"/>
              <a:gd name="connsiteY102" fmla="*/ 3758642 h 3784177"/>
              <a:gd name="connsiteX103" fmla="*/ 1058106 w 8037833"/>
              <a:gd name="connsiteY103" fmla="*/ 3776166 h 3784177"/>
              <a:gd name="connsiteX104" fmla="*/ 1039167 w 8037833"/>
              <a:gd name="connsiteY104" fmla="*/ 3784177 h 3784177"/>
              <a:gd name="connsiteX105" fmla="*/ 1012958 w 8037833"/>
              <a:gd name="connsiteY105" fmla="*/ 3779206 h 3784177"/>
              <a:gd name="connsiteX106" fmla="*/ 907906 w 8037833"/>
              <a:gd name="connsiteY106" fmla="*/ 3757678 h 3784177"/>
              <a:gd name="connsiteX107" fmla="*/ 825226 w 8037833"/>
              <a:gd name="connsiteY107" fmla="*/ 3726369 h 3784177"/>
              <a:gd name="connsiteX108" fmla="*/ 722264 w 8037833"/>
              <a:gd name="connsiteY108" fmla="*/ 3747612 h 3784177"/>
              <a:gd name="connsiteX109" fmla="*/ 659460 w 8037833"/>
              <a:gd name="connsiteY109" fmla="*/ 3740429 h 3784177"/>
              <a:gd name="connsiteX110" fmla="*/ 556552 w 8037833"/>
              <a:gd name="connsiteY110" fmla="*/ 3697934 h 3784177"/>
              <a:gd name="connsiteX111" fmla="*/ 421042 w 8037833"/>
              <a:gd name="connsiteY111" fmla="*/ 3709912 h 3784177"/>
              <a:gd name="connsiteX112" fmla="*/ 393295 w 8037833"/>
              <a:gd name="connsiteY112" fmla="*/ 3753097 h 3784177"/>
              <a:gd name="connsiteX113" fmla="*/ 355918 w 8037833"/>
              <a:gd name="connsiteY113" fmla="*/ 3779172 h 3784177"/>
              <a:gd name="connsiteX114" fmla="*/ 339711 w 8037833"/>
              <a:gd name="connsiteY114" fmla="*/ 3718242 h 3784177"/>
              <a:gd name="connsiteX115" fmla="*/ 222239 w 8037833"/>
              <a:gd name="connsiteY115" fmla="*/ 3672335 h 3784177"/>
              <a:gd name="connsiteX116" fmla="*/ 163578 w 8037833"/>
              <a:gd name="connsiteY116" fmla="*/ 3656292 h 3784177"/>
              <a:gd name="connsiteX117" fmla="*/ 72220 w 8037833"/>
              <a:gd name="connsiteY117" fmla="*/ 3645272 h 3784177"/>
              <a:gd name="connsiteX118" fmla="*/ 44395 w 8037833"/>
              <a:gd name="connsiteY118" fmla="*/ 3639455 h 3784177"/>
              <a:gd name="connsiteX119" fmla="*/ 1962 w 8037833"/>
              <a:gd name="connsiteY119" fmla="*/ 3635948 h 3784177"/>
              <a:gd name="connsiteX120" fmla="*/ 0 w 8037833"/>
              <a:gd name="connsiteY120" fmla="*/ 3635261 h 3784177"/>
              <a:gd name="connsiteX121" fmla="*/ 0 w 8037833"/>
              <a:gd name="connsiteY121"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718286 w 8037833"/>
              <a:gd name="connsiteY17" fmla="*/ 3382997 h 3784177"/>
              <a:gd name="connsiteX18" fmla="*/ 6609242 w 8037833"/>
              <a:gd name="connsiteY18" fmla="*/ 3355040 h 3784177"/>
              <a:gd name="connsiteX19" fmla="*/ 6462092 w 8037833"/>
              <a:gd name="connsiteY19" fmla="*/ 3373529 h 3784177"/>
              <a:gd name="connsiteX20" fmla="*/ 6303479 w 8037833"/>
              <a:gd name="connsiteY20" fmla="*/ 3319842 h 3784177"/>
              <a:gd name="connsiteX21" fmla="*/ 6210639 w 8037833"/>
              <a:gd name="connsiteY21" fmla="*/ 3335546 h 3784177"/>
              <a:gd name="connsiteX22" fmla="*/ 6111718 w 8037833"/>
              <a:gd name="connsiteY22" fmla="*/ 3357536 h 3784177"/>
              <a:gd name="connsiteX23" fmla="*/ 5949057 w 8037833"/>
              <a:gd name="connsiteY23" fmla="*/ 3379652 h 3784177"/>
              <a:gd name="connsiteX24" fmla="*/ 5891274 w 8037833"/>
              <a:gd name="connsiteY24" fmla="*/ 3397681 h 3784177"/>
              <a:gd name="connsiteX25" fmla="*/ 5835383 w 8037833"/>
              <a:gd name="connsiteY25" fmla="*/ 3377529 h 3784177"/>
              <a:gd name="connsiteX26" fmla="*/ 5746050 w 8037833"/>
              <a:gd name="connsiteY26" fmla="*/ 3426142 h 3784177"/>
              <a:gd name="connsiteX27" fmla="*/ 5613670 w 8037833"/>
              <a:gd name="connsiteY27" fmla="*/ 3428671 h 3784177"/>
              <a:gd name="connsiteX28" fmla="*/ 5535334 w 8037833"/>
              <a:gd name="connsiteY28" fmla="*/ 3437044 h 3784177"/>
              <a:gd name="connsiteX29" fmla="*/ 5506940 w 8037833"/>
              <a:gd name="connsiteY29" fmla="*/ 3450999 h 3784177"/>
              <a:gd name="connsiteX30" fmla="*/ 5466372 w 8037833"/>
              <a:gd name="connsiteY30" fmla="*/ 3463245 h 3784177"/>
              <a:gd name="connsiteX31" fmla="*/ 5395833 w 8037833"/>
              <a:gd name="connsiteY31" fmla="*/ 3493194 h 3784177"/>
              <a:gd name="connsiteX32" fmla="*/ 5305325 w 8037833"/>
              <a:gd name="connsiteY32" fmla="*/ 3505200 h 3784177"/>
              <a:gd name="connsiteX33" fmla="*/ 5223043 w 8037833"/>
              <a:gd name="connsiteY33" fmla="*/ 3491664 h 3784177"/>
              <a:gd name="connsiteX34" fmla="*/ 5217733 w 8037833"/>
              <a:gd name="connsiteY34" fmla="*/ 3500463 h 3784177"/>
              <a:gd name="connsiteX35" fmla="*/ 5167992 w 8037833"/>
              <a:gd name="connsiteY35" fmla="*/ 3504085 h 3784177"/>
              <a:gd name="connsiteX36" fmla="*/ 4987020 w 8037833"/>
              <a:gd name="connsiteY36" fmla="*/ 3461263 h 3784177"/>
              <a:gd name="connsiteX37" fmla="*/ 4890003 w 8037833"/>
              <a:gd name="connsiteY37" fmla="*/ 3469874 h 3784177"/>
              <a:gd name="connsiteX38" fmla="*/ 4856654 w 8037833"/>
              <a:gd name="connsiteY38" fmla="*/ 3481880 h 3784177"/>
              <a:gd name="connsiteX39" fmla="*/ 4800711 w 8037833"/>
              <a:gd name="connsiteY39" fmla="*/ 3501441 h 3784177"/>
              <a:gd name="connsiteX40" fmla="*/ 4761569 w 8037833"/>
              <a:gd name="connsiteY40" fmla="*/ 3538103 h 3784177"/>
              <a:gd name="connsiteX41" fmla="*/ 4713734 w 8037833"/>
              <a:gd name="connsiteY41" fmla="*/ 3545724 h 3784177"/>
              <a:gd name="connsiteX42" fmla="*/ 4699169 w 8037833"/>
              <a:gd name="connsiteY42" fmla="*/ 3518988 h 3784177"/>
              <a:gd name="connsiteX43" fmla="*/ 4649120 w 8037833"/>
              <a:gd name="connsiteY43" fmla="*/ 3536392 h 3784177"/>
              <a:gd name="connsiteX44" fmla="*/ 4573578 w 8037833"/>
              <a:gd name="connsiteY44" fmla="*/ 3565923 h 3784177"/>
              <a:gd name="connsiteX45" fmla="*/ 4529117 w 8037833"/>
              <a:gd name="connsiteY45" fmla="*/ 3575592 h 3784177"/>
              <a:gd name="connsiteX46" fmla="*/ 4408641 w 8037833"/>
              <a:gd name="connsiteY46" fmla="*/ 3610000 h 3784177"/>
              <a:gd name="connsiteX47" fmla="*/ 4356402 w 8037833"/>
              <a:gd name="connsiteY47" fmla="*/ 3642792 h 3784177"/>
              <a:gd name="connsiteX48" fmla="*/ 4270245 w 8037833"/>
              <a:gd name="connsiteY48" fmla="*/ 3665789 h 3784177"/>
              <a:gd name="connsiteX49" fmla="*/ 4208725 w 8037833"/>
              <a:gd name="connsiteY49" fmla="*/ 3704841 h 3784177"/>
              <a:gd name="connsiteX50" fmla="*/ 4201632 w 8037833"/>
              <a:gd name="connsiteY50" fmla="*/ 3702602 h 3784177"/>
              <a:gd name="connsiteX51" fmla="*/ 4191289 w 8037833"/>
              <a:gd name="connsiteY51" fmla="*/ 3702380 h 3784177"/>
              <a:gd name="connsiteX52" fmla="*/ 4191039 w 8037833"/>
              <a:gd name="connsiteY52" fmla="*/ 3702831 h 3784177"/>
              <a:gd name="connsiteX53" fmla="*/ 4181340 w 8037833"/>
              <a:gd name="connsiteY53" fmla="*/ 3701729 h 3784177"/>
              <a:gd name="connsiteX54" fmla="*/ 4133816 w 8037833"/>
              <a:gd name="connsiteY54" fmla="*/ 3690565 h 3784177"/>
              <a:gd name="connsiteX55" fmla="*/ 4071732 w 8037833"/>
              <a:gd name="connsiteY55" fmla="*/ 3732513 h 3784177"/>
              <a:gd name="connsiteX56" fmla="*/ 4045924 w 8037833"/>
              <a:gd name="connsiteY56" fmla="*/ 3739404 h 3784177"/>
              <a:gd name="connsiteX57" fmla="*/ 4032171 w 8037833"/>
              <a:gd name="connsiteY57" fmla="*/ 3745523 h 3784177"/>
              <a:gd name="connsiteX58" fmla="*/ 4031335 w 8037833"/>
              <a:gd name="connsiteY58" fmla="*/ 3747479 h 3784177"/>
              <a:gd name="connsiteX59" fmla="*/ 3985774 w 8037833"/>
              <a:gd name="connsiteY59" fmla="*/ 3736547 h 3784177"/>
              <a:gd name="connsiteX60" fmla="*/ 3979769 w 8037833"/>
              <a:gd name="connsiteY60" fmla="*/ 3738769 h 3784177"/>
              <a:gd name="connsiteX61" fmla="*/ 3950014 w 8037833"/>
              <a:gd name="connsiteY61" fmla="*/ 3726942 h 3784177"/>
              <a:gd name="connsiteX62" fmla="*/ 3934671 w 8037833"/>
              <a:gd name="connsiteY62" fmla="*/ 3723339 h 3784177"/>
              <a:gd name="connsiteX63" fmla="*/ 3930274 w 8037833"/>
              <a:gd name="connsiteY63" fmla="*/ 3717148 h 3784177"/>
              <a:gd name="connsiteX64" fmla="*/ 3907660 w 8037833"/>
              <a:gd name="connsiteY64" fmla="*/ 3714456 h 3784177"/>
              <a:gd name="connsiteX65" fmla="*/ 3905087 w 8037833"/>
              <a:gd name="connsiteY65" fmla="*/ 3716098 h 3784177"/>
              <a:gd name="connsiteX66" fmla="*/ 3886347 w 8037833"/>
              <a:gd name="connsiteY66" fmla="*/ 3706620 h 3784177"/>
              <a:gd name="connsiteX67" fmla="*/ 3870533 w 8037833"/>
              <a:gd name="connsiteY67" fmla="*/ 3689905 h 3784177"/>
              <a:gd name="connsiteX68" fmla="*/ 3678563 w 8037833"/>
              <a:gd name="connsiteY68" fmla="*/ 3694486 h 3784177"/>
              <a:gd name="connsiteX69" fmla="*/ 3524121 w 8037833"/>
              <a:gd name="connsiteY69" fmla="*/ 3642736 h 3784177"/>
              <a:gd name="connsiteX70" fmla="*/ 3407752 w 8037833"/>
              <a:gd name="connsiteY70" fmla="*/ 3626590 h 3784177"/>
              <a:gd name="connsiteX71" fmla="*/ 3373519 w 8037833"/>
              <a:gd name="connsiteY71" fmla="*/ 3665785 h 3784177"/>
              <a:gd name="connsiteX72" fmla="*/ 3114267 w 8037833"/>
              <a:gd name="connsiteY72" fmla="*/ 3638983 h 3784177"/>
              <a:gd name="connsiteX73" fmla="*/ 3048270 w 8037833"/>
              <a:gd name="connsiteY73" fmla="*/ 3649949 h 3784177"/>
              <a:gd name="connsiteX74" fmla="*/ 2989722 w 8037833"/>
              <a:gd name="connsiteY74" fmla="*/ 3623230 h 3784177"/>
              <a:gd name="connsiteX75" fmla="*/ 2965734 w 8037833"/>
              <a:gd name="connsiteY75" fmla="*/ 3635676 h 3784177"/>
              <a:gd name="connsiteX76" fmla="*/ 2961603 w 8037833"/>
              <a:gd name="connsiteY76" fmla="*/ 3638221 h 3784177"/>
              <a:gd name="connsiteX77" fmla="*/ 2944959 w 8037833"/>
              <a:gd name="connsiteY77" fmla="*/ 3639723 h 3784177"/>
              <a:gd name="connsiteX78" fmla="*/ 2940402 w 8037833"/>
              <a:gd name="connsiteY78" fmla="*/ 3651000 h 3784177"/>
              <a:gd name="connsiteX79" fmla="*/ 2915449 w 8037833"/>
              <a:gd name="connsiteY79" fmla="*/ 3661039 h 3784177"/>
              <a:gd name="connsiteX80" fmla="*/ 2884777 w 8037833"/>
              <a:gd name="connsiteY80" fmla="*/ 3660775 h 3784177"/>
              <a:gd name="connsiteX81" fmla="*/ 2739034 w 8037833"/>
              <a:gd name="connsiteY81" fmla="*/ 3647396 h 3784177"/>
              <a:gd name="connsiteX82" fmla="*/ 2651827 w 8037833"/>
              <a:gd name="connsiteY82" fmla="*/ 3646306 h 3784177"/>
              <a:gd name="connsiteX83" fmla="*/ 2618680 w 8037833"/>
              <a:gd name="connsiteY83" fmla="*/ 3656755 h 3784177"/>
              <a:gd name="connsiteX84" fmla="*/ 2572404 w 8037833"/>
              <a:gd name="connsiteY84" fmla="*/ 3664043 h 3784177"/>
              <a:gd name="connsiteX85" fmla="*/ 2490721 w 8037833"/>
              <a:gd name="connsiteY85" fmla="*/ 3685313 h 3784177"/>
              <a:gd name="connsiteX86" fmla="*/ 2423704 w 8037833"/>
              <a:gd name="connsiteY86" fmla="*/ 3658079 h 3784177"/>
              <a:gd name="connsiteX87" fmla="*/ 2301172 w 8037833"/>
              <a:gd name="connsiteY87" fmla="*/ 3663053 h 3784177"/>
              <a:gd name="connsiteX88" fmla="*/ 2294102 w 8037833"/>
              <a:gd name="connsiteY88" fmla="*/ 3671151 h 3784177"/>
              <a:gd name="connsiteX89" fmla="*/ 2238966 w 8037833"/>
              <a:gd name="connsiteY89" fmla="*/ 3668777 h 3784177"/>
              <a:gd name="connsiteX90" fmla="*/ 2046240 w 8037833"/>
              <a:gd name="connsiteY90" fmla="*/ 3604535 h 3784177"/>
              <a:gd name="connsiteX91" fmla="*/ 1938480 w 8037833"/>
              <a:gd name="connsiteY91" fmla="*/ 3601439 h 3784177"/>
              <a:gd name="connsiteX92" fmla="*/ 1900166 w 8037833"/>
              <a:gd name="connsiteY92" fmla="*/ 3609358 h 3784177"/>
              <a:gd name="connsiteX93" fmla="*/ 1835976 w 8037833"/>
              <a:gd name="connsiteY93" fmla="*/ 3622065 h 3784177"/>
              <a:gd name="connsiteX94" fmla="*/ 1787830 w 8037833"/>
              <a:gd name="connsiteY94" fmla="*/ 3653768 h 3784177"/>
              <a:gd name="connsiteX95" fmla="*/ 1734224 w 8037833"/>
              <a:gd name="connsiteY95" fmla="*/ 3655593 h 3784177"/>
              <a:gd name="connsiteX96" fmla="*/ 1721989 w 8037833"/>
              <a:gd name="connsiteY96" fmla="*/ 3627298 h 3784177"/>
              <a:gd name="connsiteX97" fmla="*/ 1664576 w 8037833"/>
              <a:gd name="connsiteY97" fmla="*/ 3638572 h 3784177"/>
              <a:gd name="connsiteX98" fmla="*/ 1577459 w 8037833"/>
              <a:gd name="connsiteY98" fmla="*/ 3658824 h 3784177"/>
              <a:gd name="connsiteX99" fmla="*/ 1527269 w 8037833"/>
              <a:gd name="connsiteY99" fmla="*/ 3663088 h 3784177"/>
              <a:gd name="connsiteX100" fmla="*/ 1390118 w 8037833"/>
              <a:gd name="connsiteY100" fmla="*/ 3682789 h 3784177"/>
              <a:gd name="connsiteX101" fmla="*/ 1252698 w 8037833"/>
              <a:gd name="connsiteY101" fmla="*/ 3708662 h 3784177"/>
              <a:gd name="connsiteX102" fmla="*/ 1171039 w 8037833"/>
              <a:gd name="connsiteY102" fmla="*/ 3758642 h 3784177"/>
              <a:gd name="connsiteX103" fmla="*/ 1058106 w 8037833"/>
              <a:gd name="connsiteY103" fmla="*/ 3776166 h 3784177"/>
              <a:gd name="connsiteX104" fmla="*/ 1039167 w 8037833"/>
              <a:gd name="connsiteY104" fmla="*/ 3784177 h 3784177"/>
              <a:gd name="connsiteX105" fmla="*/ 1012958 w 8037833"/>
              <a:gd name="connsiteY105" fmla="*/ 3779206 h 3784177"/>
              <a:gd name="connsiteX106" fmla="*/ 907906 w 8037833"/>
              <a:gd name="connsiteY106" fmla="*/ 3757678 h 3784177"/>
              <a:gd name="connsiteX107" fmla="*/ 825226 w 8037833"/>
              <a:gd name="connsiteY107" fmla="*/ 3726369 h 3784177"/>
              <a:gd name="connsiteX108" fmla="*/ 722264 w 8037833"/>
              <a:gd name="connsiteY108" fmla="*/ 3747612 h 3784177"/>
              <a:gd name="connsiteX109" fmla="*/ 659460 w 8037833"/>
              <a:gd name="connsiteY109" fmla="*/ 3740429 h 3784177"/>
              <a:gd name="connsiteX110" fmla="*/ 556552 w 8037833"/>
              <a:gd name="connsiteY110" fmla="*/ 3697934 h 3784177"/>
              <a:gd name="connsiteX111" fmla="*/ 421042 w 8037833"/>
              <a:gd name="connsiteY111" fmla="*/ 3709912 h 3784177"/>
              <a:gd name="connsiteX112" fmla="*/ 393295 w 8037833"/>
              <a:gd name="connsiteY112" fmla="*/ 3753097 h 3784177"/>
              <a:gd name="connsiteX113" fmla="*/ 339711 w 8037833"/>
              <a:gd name="connsiteY113" fmla="*/ 3718242 h 3784177"/>
              <a:gd name="connsiteX114" fmla="*/ 222239 w 8037833"/>
              <a:gd name="connsiteY114" fmla="*/ 3672335 h 3784177"/>
              <a:gd name="connsiteX115" fmla="*/ 163578 w 8037833"/>
              <a:gd name="connsiteY115" fmla="*/ 3656292 h 3784177"/>
              <a:gd name="connsiteX116" fmla="*/ 72220 w 8037833"/>
              <a:gd name="connsiteY116" fmla="*/ 3645272 h 3784177"/>
              <a:gd name="connsiteX117" fmla="*/ 44395 w 8037833"/>
              <a:gd name="connsiteY117" fmla="*/ 3639455 h 3784177"/>
              <a:gd name="connsiteX118" fmla="*/ 1962 w 8037833"/>
              <a:gd name="connsiteY118" fmla="*/ 3635948 h 3784177"/>
              <a:gd name="connsiteX119" fmla="*/ 0 w 8037833"/>
              <a:gd name="connsiteY119" fmla="*/ 3635261 h 3784177"/>
              <a:gd name="connsiteX120" fmla="*/ 0 w 8037833"/>
              <a:gd name="connsiteY120"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718286 w 8037833"/>
              <a:gd name="connsiteY17" fmla="*/ 3382997 h 3784177"/>
              <a:gd name="connsiteX18" fmla="*/ 6609242 w 8037833"/>
              <a:gd name="connsiteY18" fmla="*/ 3355040 h 3784177"/>
              <a:gd name="connsiteX19" fmla="*/ 6462092 w 8037833"/>
              <a:gd name="connsiteY19" fmla="*/ 3373529 h 3784177"/>
              <a:gd name="connsiteX20" fmla="*/ 6303479 w 8037833"/>
              <a:gd name="connsiteY20" fmla="*/ 3319842 h 3784177"/>
              <a:gd name="connsiteX21" fmla="*/ 6210639 w 8037833"/>
              <a:gd name="connsiteY21" fmla="*/ 3335546 h 3784177"/>
              <a:gd name="connsiteX22" fmla="*/ 6111718 w 8037833"/>
              <a:gd name="connsiteY22" fmla="*/ 3357536 h 3784177"/>
              <a:gd name="connsiteX23" fmla="*/ 5949057 w 8037833"/>
              <a:gd name="connsiteY23" fmla="*/ 3379652 h 3784177"/>
              <a:gd name="connsiteX24" fmla="*/ 5891274 w 8037833"/>
              <a:gd name="connsiteY24" fmla="*/ 3397681 h 3784177"/>
              <a:gd name="connsiteX25" fmla="*/ 5835383 w 8037833"/>
              <a:gd name="connsiteY25" fmla="*/ 3377529 h 3784177"/>
              <a:gd name="connsiteX26" fmla="*/ 5746050 w 8037833"/>
              <a:gd name="connsiteY26" fmla="*/ 3426142 h 3784177"/>
              <a:gd name="connsiteX27" fmla="*/ 5613670 w 8037833"/>
              <a:gd name="connsiteY27" fmla="*/ 3428671 h 3784177"/>
              <a:gd name="connsiteX28" fmla="*/ 5535334 w 8037833"/>
              <a:gd name="connsiteY28" fmla="*/ 3437044 h 3784177"/>
              <a:gd name="connsiteX29" fmla="*/ 5506940 w 8037833"/>
              <a:gd name="connsiteY29" fmla="*/ 3450999 h 3784177"/>
              <a:gd name="connsiteX30" fmla="*/ 5466372 w 8037833"/>
              <a:gd name="connsiteY30" fmla="*/ 3463245 h 3784177"/>
              <a:gd name="connsiteX31" fmla="*/ 5395833 w 8037833"/>
              <a:gd name="connsiteY31" fmla="*/ 3493194 h 3784177"/>
              <a:gd name="connsiteX32" fmla="*/ 5305325 w 8037833"/>
              <a:gd name="connsiteY32" fmla="*/ 3505200 h 3784177"/>
              <a:gd name="connsiteX33" fmla="*/ 5223043 w 8037833"/>
              <a:gd name="connsiteY33" fmla="*/ 3491664 h 3784177"/>
              <a:gd name="connsiteX34" fmla="*/ 5217733 w 8037833"/>
              <a:gd name="connsiteY34" fmla="*/ 3500463 h 3784177"/>
              <a:gd name="connsiteX35" fmla="*/ 5167992 w 8037833"/>
              <a:gd name="connsiteY35" fmla="*/ 3504085 h 3784177"/>
              <a:gd name="connsiteX36" fmla="*/ 4987020 w 8037833"/>
              <a:gd name="connsiteY36" fmla="*/ 3461263 h 3784177"/>
              <a:gd name="connsiteX37" fmla="*/ 4890003 w 8037833"/>
              <a:gd name="connsiteY37" fmla="*/ 3469874 h 3784177"/>
              <a:gd name="connsiteX38" fmla="*/ 4856654 w 8037833"/>
              <a:gd name="connsiteY38" fmla="*/ 3481880 h 3784177"/>
              <a:gd name="connsiteX39" fmla="*/ 4800711 w 8037833"/>
              <a:gd name="connsiteY39" fmla="*/ 3501441 h 3784177"/>
              <a:gd name="connsiteX40" fmla="*/ 4761569 w 8037833"/>
              <a:gd name="connsiteY40" fmla="*/ 3538103 h 3784177"/>
              <a:gd name="connsiteX41" fmla="*/ 4713734 w 8037833"/>
              <a:gd name="connsiteY41" fmla="*/ 3545724 h 3784177"/>
              <a:gd name="connsiteX42" fmla="*/ 4699169 w 8037833"/>
              <a:gd name="connsiteY42" fmla="*/ 3518988 h 3784177"/>
              <a:gd name="connsiteX43" fmla="*/ 4649120 w 8037833"/>
              <a:gd name="connsiteY43" fmla="*/ 3536392 h 3784177"/>
              <a:gd name="connsiteX44" fmla="*/ 4573578 w 8037833"/>
              <a:gd name="connsiteY44" fmla="*/ 3565923 h 3784177"/>
              <a:gd name="connsiteX45" fmla="*/ 4529117 w 8037833"/>
              <a:gd name="connsiteY45" fmla="*/ 3575592 h 3784177"/>
              <a:gd name="connsiteX46" fmla="*/ 4408641 w 8037833"/>
              <a:gd name="connsiteY46" fmla="*/ 3610000 h 3784177"/>
              <a:gd name="connsiteX47" fmla="*/ 4356402 w 8037833"/>
              <a:gd name="connsiteY47" fmla="*/ 3642792 h 3784177"/>
              <a:gd name="connsiteX48" fmla="*/ 4270245 w 8037833"/>
              <a:gd name="connsiteY48" fmla="*/ 3665789 h 3784177"/>
              <a:gd name="connsiteX49" fmla="*/ 4208725 w 8037833"/>
              <a:gd name="connsiteY49" fmla="*/ 3704841 h 3784177"/>
              <a:gd name="connsiteX50" fmla="*/ 4201632 w 8037833"/>
              <a:gd name="connsiteY50" fmla="*/ 3702602 h 3784177"/>
              <a:gd name="connsiteX51" fmla="*/ 4191289 w 8037833"/>
              <a:gd name="connsiteY51" fmla="*/ 3702380 h 3784177"/>
              <a:gd name="connsiteX52" fmla="*/ 4191039 w 8037833"/>
              <a:gd name="connsiteY52" fmla="*/ 3702831 h 3784177"/>
              <a:gd name="connsiteX53" fmla="*/ 4181340 w 8037833"/>
              <a:gd name="connsiteY53" fmla="*/ 3701729 h 3784177"/>
              <a:gd name="connsiteX54" fmla="*/ 4133816 w 8037833"/>
              <a:gd name="connsiteY54" fmla="*/ 3690565 h 3784177"/>
              <a:gd name="connsiteX55" fmla="*/ 4071732 w 8037833"/>
              <a:gd name="connsiteY55" fmla="*/ 3732513 h 3784177"/>
              <a:gd name="connsiteX56" fmla="*/ 4045924 w 8037833"/>
              <a:gd name="connsiteY56" fmla="*/ 3739404 h 3784177"/>
              <a:gd name="connsiteX57" fmla="*/ 4032171 w 8037833"/>
              <a:gd name="connsiteY57" fmla="*/ 3745523 h 3784177"/>
              <a:gd name="connsiteX58" fmla="*/ 4031335 w 8037833"/>
              <a:gd name="connsiteY58" fmla="*/ 3747479 h 3784177"/>
              <a:gd name="connsiteX59" fmla="*/ 3985774 w 8037833"/>
              <a:gd name="connsiteY59" fmla="*/ 3736547 h 3784177"/>
              <a:gd name="connsiteX60" fmla="*/ 3979769 w 8037833"/>
              <a:gd name="connsiteY60" fmla="*/ 3738769 h 3784177"/>
              <a:gd name="connsiteX61" fmla="*/ 3950014 w 8037833"/>
              <a:gd name="connsiteY61" fmla="*/ 3726942 h 3784177"/>
              <a:gd name="connsiteX62" fmla="*/ 3934671 w 8037833"/>
              <a:gd name="connsiteY62" fmla="*/ 3723339 h 3784177"/>
              <a:gd name="connsiteX63" fmla="*/ 3930274 w 8037833"/>
              <a:gd name="connsiteY63" fmla="*/ 3717148 h 3784177"/>
              <a:gd name="connsiteX64" fmla="*/ 3907660 w 8037833"/>
              <a:gd name="connsiteY64" fmla="*/ 3714456 h 3784177"/>
              <a:gd name="connsiteX65" fmla="*/ 3905087 w 8037833"/>
              <a:gd name="connsiteY65" fmla="*/ 3716098 h 3784177"/>
              <a:gd name="connsiteX66" fmla="*/ 3886347 w 8037833"/>
              <a:gd name="connsiteY66" fmla="*/ 3706620 h 3784177"/>
              <a:gd name="connsiteX67" fmla="*/ 3870533 w 8037833"/>
              <a:gd name="connsiteY67" fmla="*/ 3689905 h 3784177"/>
              <a:gd name="connsiteX68" fmla="*/ 3678563 w 8037833"/>
              <a:gd name="connsiteY68" fmla="*/ 3694486 h 3784177"/>
              <a:gd name="connsiteX69" fmla="*/ 3524121 w 8037833"/>
              <a:gd name="connsiteY69" fmla="*/ 3642736 h 3784177"/>
              <a:gd name="connsiteX70" fmla="*/ 3407752 w 8037833"/>
              <a:gd name="connsiteY70" fmla="*/ 3626590 h 3784177"/>
              <a:gd name="connsiteX71" fmla="*/ 3373519 w 8037833"/>
              <a:gd name="connsiteY71" fmla="*/ 3665785 h 3784177"/>
              <a:gd name="connsiteX72" fmla="*/ 3114267 w 8037833"/>
              <a:gd name="connsiteY72" fmla="*/ 3638983 h 3784177"/>
              <a:gd name="connsiteX73" fmla="*/ 3048270 w 8037833"/>
              <a:gd name="connsiteY73" fmla="*/ 3649949 h 3784177"/>
              <a:gd name="connsiteX74" fmla="*/ 2989722 w 8037833"/>
              <a:gd name="connsiteY74" fmla="*/ 3623230 h 3784177"/>
              <a:gd name="connsiteX75" fmla="*/ 2965734 w 8037833"/>
              <a:gd name="connsiteY75" fmla="*/ 3635676 h 3784177"/>
              <a:gd name="connsiteX76" fmla="*/ 2961603 w 8037833"/>
              <a:gd name="connsiteY76" fmla="*/ 3638221 h 3784177"/>
              <a:gd name="connsiteX77" fmla="*/ 2944959 w 8037833"/>
              <a:gd name="connsiteY77" fmla="*/ 3639723 h 3784177"/>
              <a:gd name="connsiteX78" fmla="*/ 2940402 w 8037833"/>
              <a:gd name="connsiteY78" fmla="*/ 3651000 h 3784177"/>
              <a:gd name="connsiteX79" fmla="*/ 2915449 w 8037833"/>
              <a:gd name="connsiteY79" fmla="*/ 3661039 h 3784177"/>
              <a:gd name="connsiteX80" fmla="*/ 2884777 w 8037833"/>
              <a:gd name="connsiteY80" fmla="*/ 3660775 h 3784177"/>
              <a:gd name="connsiteX81" fmla="*/ 2739034 w 8037833"/>
              <a:gd name="connsiteY81" fmla="*/ 3647396 h 3784177"/>
              <a:gd name="connsiteX82" fmla="*/ 2651827 w 8037833"/>
              <a:gd name="connsiteY82" fmla="*/ 3646306 h 3784177"/>
              <a:gd name="connsiteX83" fmla="*/ 2618680 w 8037833"/>
              <a:gd name="connsiteY83" fmla="*/ 3656755 h 3784177"/>
              <a:gd name="connsiteX84" fmla="*/ 2572404 w 8037833"/>
              <a:gd name="connsiteY84" fmla="*/ 3664043 h 3784177"/>
              <a:gd name="connsiteX85" fmla="*/ 2490721 w 8037833"/>
              <a:gd name="connsiteY85" fmla="*/ 3685313 h 3784177"/>
              <a:gd name="connsiteX86" fmla="*/ 2423704 w 8037833"/>
              <a:gd name="connsiteY86" fmla="*/ 3658079 h 3784177"/>
              <a:gd name="connsiteX87" fmla="*/ 2301172 w 8037833"/>
              <a:gd name="connsiteY87" fmla="*/ 3663053 h 3784177"/>
              <a:gd name="connsiteX88" fmla="*/ 2294102 w 8037833"/>
              <a:gd name="connsiteY88" fmla="*/ 3671151 h 3784177"/>
              <a:gd name="connsiteX89" fmla="*/ 2238966 w 8037833"/>
              <a:gd name="connsiteY89" fmla="*/ 3668777 h 3784177"/>
              <a:gd name="connsiteX90" fmla="*/ 2046240 w 8037833"/>
              <a:gd name="connsiteY90" fmla="*/ 3604535 h 3784177"/>
              <a:gd name="connsiteX91" fmla="*/ 1938480 w 8037833"/>
              <a:gd name="connsiteY91" fmla="*/ 3601439 h 3784177"/>
              <a:gd name="connsiteX92" fmla="*/ 1900166 w 8037833"/>
              <a:gd name="connsiteY92" fmla="*/ 3609358 h 3784177"/>
              <a:gd name="connsiteX93" fmla="*/ 1835976 w 8037833"/>
              <a:gd name="connsiteY93" fmla="*/ 3622065 h 3784177"/>
              <a:gd name="connsiteX94" fmla="*/ 1787830 w 8037833"/>
              <a:gd name="connsiteY94" fmla="*/ 3653768 h 3784177"/>
              <a:gd name="connsiteX95" fmla="*/ 1734224 w 8037833"/>
              <a:gd name="connsiteY95" fmla="*/ 3655593 h 3784177"/>
              <a:gd name="connsiteX96" fmla="*/ 1721989 w 8037833"/>
              <a:gd name="connsiteY96" fmla="*/ 3627298 h 3784177"/>
              <a:gd name="connsiteX97" fmla="*/ 1664576 w 8037833"/>
              <a:gd name="connsiteY97" fmla="*/ 3638572 h 3784177"/>
              <a:gd name="connsiteX98" fmla="*/ 1577459 w 8037833"/>
              <a:gd name="connsiteY98" fmla="*/ 3658824 h 3784177"/>
              <a:gd name="connsiteX99" fmla="*/ 1527269 w 8037833"/>
              <a:gd name="connsiteY99" fmla="*/ 3663088 h 3784177"/>
              <a:gd name="connsiteX100" fmla="*/ 1390118 w 8037833"/>
              <a:gd name="connsiteY100" fmla="*/ 3682789 h 3784177"/>
              <a:gd name="connsiteX101" fmla="*/ 1252698 w 8037833"/>
              <a:gd name="connsiteY101" fmla="*/ 3708662 h 3784177"/>
              <a:gd name="connsiteX102" fmla="*/ 1171039 w 8037833"/>
              <a:gd name="connsiteY102" fmla="*/ 3758642 h 3784177"/>
              <a:gd name="connsiteX103" fmla="*/ 1058106 w 8037833"/>
              <a:gd name="connsiteY103" fmla="*/ 3776166 h 3784177"/>
              <a:gd name="connsiteX104" fmla="*/ 1039167 w 8037833"/>
              <a:gd name="connsiteY104" fmla="*/ 3784177 h 3784177"/>
              <a:gd name="connsiteX105" fmla="*/ 1012958 w 8037833"/>
              <a:gd name="connsiteY105" fmla="*/ 3779206 h 3784177"/>
              <a:gd name="connsiteX106" fmla="*/ 907906 w 8037833"/>
              <a:gd name="connsiteY106" fmla="*/ 3757678 h 3784177"/>
              <a:gd name="connsiteX107" fmla="*/ 825226 w 8037833"/>
              <a:gd name="connsiteY107" fmla="*/ 3726369 h 3784177"/>
              <a:gd name="connsiteX108" fmla="*/ 722264 w 8037833"/>
              <a:gd name="connsiteY108" fmla="*/ 3747612 h 3784177"/>
              <a:gd name="connsiteX109" fmla="*/ 659460 w 8037833"/>
              <a:gd name="connsiteY109" fmla="*/ 3740429 h 3784177"/>
              <a:gd name="connsiteX110" fmla="*/ 556552 w 8037833"/>
              <a:gd name="connsiteY110" fmla="*/ 3739124 h 3784177"/>
              <a:gd name="connsiteX111" fmla="*/ 421042 w 8037833"/>
              <a:gd name="connsiteY111" fmla="*/ 3709912 h 3784177"/>
              <a:gd name="connsiteX112" fmla="*/ 393295 w 8037833"/>
              <a:gd name="connsiteY112" fmla="*/ 3753097 h 3784177"/>
              <a:gd name="connsiteX113" fmla="*/ 339711 w 8037833"/>
              <a:gd name="connsiteY113" fmla="*/ 3718242 h 3784177"/>
              <a:gd name="connsiteX114" fmla="*/ 222239 w 8037833"/>
              <a:gd name="connsiteY114" fmla="*/ 3672335 h 3784177"/>
              <a:gd name="connsiteX115" fmla="*/ 163578 w 8037833"/>
              <a:gd name="connsiteY115" fmla="*/ 3656292 h 3784177"/>
              <a:gd name="connsiteX116" fmla="*/ 72220 w 8037833"/>
              <a:gd name="connsiteY116" fmla="*/ 3645272 h 3784177"/>
              <a:gd name="connsiteX117" fmla="*/ 44395 w 8037833"/>
              <a:gd name="connsiteY117" fmla="*/ 3639455 h 3784177"/>
              <a:gd name="connsiteX118" fmla="*/ 1962 w 8037833"/>
              <a:gd name="connsiteY118" fmla="*/ 3635948 h 3784177"/>
              <a:gd name="connsiteX119" fmla="*/ 0 w 8037833"/>
              <a:gd name="connsiteY119" fmla="*/ 3635261 h 3784177"/>
              <a:gd name="connsiteX120" fmla="*/ 0 w 8037833"/>
              <a:gd name="connsiteY120"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718286 w 8037833"/>
              <a:gd name="connsiteY17" fmla="*/ 3382997 h 3784177"/>
              <a:gd name="connsiteX18" fmla="*/ 6609242 w 8037833"/>
              <a:gd name="connsiteY18" fmla="*/ 3355040 h 3784177"/>
              <a:gd name="connsiteX19" fmla="*/ 6462092 w 8037833"/>
              <a:gd name="connsiteY19" fmla="*/ 3373529 h 3784177"/>
              <a:gd name="connsiteX20" fmla="*/ 6303479 w 8037833"/>
              <a:gd name="connsiteY20" fmla="*/ 3319842 h 3784177"/>
              <a:gd name="connsiteX21" fmla="*/ 6210639 w 8037833"/>
              <a:gd name="connsiteY21" fmla="*/ 3335546 h 3784177"/>
              <a:gd name="connsiteX22" fmla="*/ 6111718 w 8037833"/>
              <a:gd name="connsiteY22" fmla="*/ 3357536 h 3784177"/>
              <a:gd name="connsiteX23" fmla="*/ 5949057 w 8037833"/>
              <a:gd name="connsiteY23" fmla="*/ 3379652 h 3784177"/>
              <a:gd name="connsiteX24" fmla="*/ 5891274 w 8037833"/>
              <a:gd name="connsiteY24" fmla="*/ 3397681 h 3784177"/>
              <a:gd name="connsiteX25" fmla="*/ 5835383 w 8037833"/>
              <a:gd name="connsiteY25" fmla="*/ 3377529 h 3784177"/>
              <a:gd name="connsiteX26" fmla="*/ 5746050 w 8037833"/>
              <a:gd name="connsiteY26" fmla="*/ 3426142 h 3784177"/>
              <a:gd name="connsiteX27" fmla="*/ 5613670 w 8037833"/>
              <a:gd name="connsiteY27" fmla="*/ 3428671 h 3784177"/>
              <a:gd name="connsiteX28" fmla="*/ 5535334 w 8037833"/>
              <a:gd name="connsiteY28" fmla="*/ 3437044 h 3784177"/>
              <a:gd name="connsiteX29" fmla="*/ 5506940 w 8037833"/>
              <a:gd name="connsiteY29" fmla="*/ 3450999 h 3784177"/>
              <a:gd name="connsiteX30" fmla="*/ 5466372 w 8037833"/>
              <a:gd name="connsiteY30" fmla="*/ 3463245 h 3784177"/>
              <a:gd name="connsiteX31" fmla="*/ 5395833 w 8037833"/>
              <a:gd name="connsiteY31" fmla="*/ 3493194 h 3784177"/>
              <a:gd name="connsiteX32" fmla="*/ 5305325 w 8037833"/>
              <a:gd name="connsiteY32" fmla="*/ 3505200 h 3784177"/>
              <a:gd name="connsiteX33" fmla="*/ 5223043 w 8037833"/>
              <a:gd name="connsiteY33" fmla="*/ 3491664 h 3784177"/>
              <a:gd name="connsiteX34" fmla="*/ 5217733 w 8037833"/>
              <a:gd name="connsiteY34" fmla="*/ 3500463 h 3784177"/>
              <a:gd name="connsiteX35" fmla="*/ 5167992 w 8037833"/>
              <a:gd name="connsiteY35" fmla="*/ 3504085 h 3784177"/>
              <a:gd name="connsiteX36" fmla="*/ 4987020 w 8037833"/>
              <a:gd name="connsiteY36" fmla="*/ 3461263 h 3784177"/>
              <a:gd name="connsiteX37" fmla="*/ 4890003 w 8037833"/>
              <a:gd name="connsiteY37" fmla="*/ 3469874 h 3784177"/>
              <a:gd name="connsiteX38" fmla="*/ 4856654 w 8037833"/>
              <a:gd name="connsiteY38" fmla="*/ 3481880 h 3784177"/>
              <a:gd name="connsiteX39" fmla="*/ 4800711 w 8037833"/>
              <a:gd name="connsiteY39" fmla="*/ 3501441 h 3784177"/>
              <a:gd name="connsiteX40" fmla="*/ 4761569 w 8037833"/>
              <a:gd name="connsiteY40" fmla="*/ 3538103 h 3784177"/>
              <a:gd name="connsiteX41" fmla="*/ 4713734 w 8037833"/>
              <a:gd name="connsiteY41" fmla="*/ 3545724 h 3784177"/>
              <a:gd name="connsiteX42" fmla="*/ 4699169 w 8037833"/>
              <a:gd name="connsiteY42" fmla="*/ 3518988 h 3784177"/>
              <a:gd name="connsiteX43" fmla="*/ 4649120 w 8037833"/>
              <a:gd name="connsiteY43" fmla="*/ 3536392 h 3784177"/>
              <a:gd name="connsiteX44" fmla="*/ 4573578 w 8037833"/>
              <a:gd name="connsiteY44" fmla="*/ 3565923 h 3784177"/>
              <a:gd name="connsiteX45" fmla="*/ 4529117 w 8037833"/>
              <a:gd name="connsiteY45" fmla="*/ 3575592 h 3784177"/>
              <a:gd name="connsiteX46" fmla="*/ 4408641 w 8037833"/>
              <a:gd name="connsiteY46" fmla="*/ 3610000 h 3784177"/>
              <a:gd name="connsiteX47" fmla="*/ 4356402 w 8037833"/>
              <a:gd name="connsiteY47" fmla="*/ 3642792 h 3784177"/>
              <a:gd name="connsiteX48" fmla="*/ 4270245 w 8037833"/>
              <a:gd name="connsiteY48" fmla="*/ 3665789 h 3784177"/>
              <a:gd name="connsiteX49" fmla="*/ 4208725 w 8037833"/>
              <a:gd name="connsiteY49" fmla="*/ 3704841 h 3784177"/>
              <a:gd name="connsiteX50" fmla="*/ 4201632 w 8037833"/>
              <a:gd name="connsiteY50" fmla="*/ 3702602 h 3784177"/>
              <a:gd name="connsiteX51" fmla="*/ 4191289 w 8037833"/>
              <a:gd name="connsiteY51" fmla="*/ 3702380 h 3784177"/>
              <a:gd name="connsiteX52" fmla="*/ 4191039 w 8037833"/>
              <a:gd name="connsiteY52" fmla="*/ 3702831 h 3784177"/>
              <a:gd name="connsiteX53" fmla="*/ 4181340 w 8037833"/>
              <a:gd name="connsiteY53" fmla="*/ 3701729 h 3784177"/>
              <a:gd name="connsiteX54" fmla="*/ 4133816 w 8037833"/>
              <a:gd name="connsiteY54" fmla="*/ 3690565 h 3784177"/>
              <a:gd name="connsiteX55" fmla="*/ 4071732 w 8037833"/>
              <a:gd name="connsiteY55" fmla="*/ 3732513 h 3784177"/>
              <a:gd name="connsiteX56" fmla="*/ 4045924 w 8037833"/>
              <a:gd name="connsiteY56" fmla="*/ 3739404 h 3784177"/>
              <a:gd name="connsiteX57" fmla="*/ 4032171 w 8037833"/>
              <a:gd name="connsiteY57" fmla="*/ 3745523 h 3784177"/>
              <a:gd name="connsiteX58" fmla="*/ 4031335 w 8037833"/>
              <a:gd name="connsiteY58" fmla="*/ 3747479 h 3784177"/>
              <a:gd name="connsiteX59" fmla="*/ 3985774 w 8037833"/>
              <a:gd name="connsiteY59" fmla="*/ 3736547 h 3784177"/>
              <a:gd name="connsiteX60" fmla="*/ 3979769 w 8037833"/>
              <a:gd name="connsiteY60" fmla="*/ 3738769 h 3784177"/>
              <a:gd name="connsiteX61" fmla="*/ 3950014 w 8037833"/>
              <a:gd name="connsiteY61" fmla="*/ 3726942 h 3784177"/>
              <a:gd name="connsiteX62" fmla="*/ 3934671 w 8037833"/>
              <a:gd name="connsiteY62" fmla="*/ 3723339 h 3784177"/>
              <a:gd name="connsiteX63" fmla="*/ 3930274 w 8037833"/>
              <a:gd name="connsiteY63" fmla="*/ 3717148 h 3784177"/>
              <a:gd name="connsiteX64" fmla="*/ 3907660 w 8037833"/>
              <a:gd name="connsiteY64" fmla="*/ 3714456 h 3784177"/>
              <a:gd name="connsiteX65" fmla="*/ 3905087 w 8037833"/>
              <a:gd name="connsiteY65" fmla="*/ 3716098 h 3784177"/>
              <a:gd name="connsiteX66" fmla="*/ 3886347 w 8037833"/>
              <a:gd name="connsiteY66" fmla="*/ 3706620 h 3784177"/>
              <a:gd name="connsiteX67" fmla="*/ 3870533 w 8037833"/>
              <a:gd name="connsiteY67" fmla="*/ 3689905 h 3784177"/>
              <a:gd name="connsiteX68" fmla="*/ 3678563 w 8037833"/>
              <a:gd name="connsiteY68" fmla="*/ 3694486 h 3784177"/>
              <a:gd name="connsiteX69" fmla="*/ 3524121 w 8037833"/>
              <a:gd name="connsiteY69" fmla="*/ 3642736 h 3784177"/>
              <a:gd name="connsiteX70" fmla="*/ 3407752 w 8037833"/>
              <a:gd name="connsiteY70" fmla="*/ 3626590 h 3784177"/>
              <a:gd name="connsiteX71" fmla="*/ 3373519 w 8037833"/>
              <a:gd name="connsiteY71" fmla="*/ 3665785 h 3784177"/>
              <a:gd name="connsiteX72" fmla="*/ 3114267 w 8037833"/>
              <a:gd name="connsiteY72" fmla="*/ 3638983 h 3784177"/>
              <a:gd name="connsiteX73" fmla="*/ 3048270 w 8037833"/>
              <a:gd name="connsiteY73" fmla="*/ 3649949 h 3784177"/>
              <a:gd name="connsiteX74" fmla="*/ 2989722 w 8037833"/>
              <a:gd name="connsiteY74" fmla="*/ 3623230 h 3784177"/>
              <a:gd name="connsiteX75" fmla="*/ 2965734 w 8037833"/>
              <a:gd name="connsiteY75" fmla="*/ 3635676 h 3784177"/>
              <a:gd name="connsiteX76" fmla="*/ 2961603 w 8037833"/>
              <a:gd name="connsiteY76" fmla="*/ 3638221 h 3784177"/>
              <a:gd name="connsiteX77" fmla="*/ 2944959 w 8037833"/>
              <a:gd name="connsiteY77" fmla="*/ 3639723 h 3784177"/>
              <a:gd name="connsiteX78" fmla="*/ 2940402 w 8037833"/>
              <a:gd name="connsiteY78" fmla="*/ 3651000 h 3784177"/>
              <a:gd name="connsiteX79" fmla="*/ 2915449 w 8037833"/>
              <a:gd name="connsiteY79" fmla="*/ 3661039 h 3784177"/>
              <a:gd name="connsiteX80" fmla="*/ 2884777 w 8037833"/>
              <a:gd name="connsiteY80" fmla="*/ 3660775 h 3784177"/>
              <a:gd name="connsiteX81" fmla="*/ 2739034 w 8037833"/>
              <a:gd name="connsiteY81" fmla="*/ 3647396 h 3784177"/>
              <a:gd name="connsiteX82" fmla="*/ 2651827 w 8037833"/>
              <a:gd name="connsiteY82" fmla="*/ 3646306 h 3784177"/>
              <a:gd name="connsiteX83" fmla="*/ 2618680 w 8037833"/>
              <a:gd name="connsiteY83" fmla="*/ 3656755 h 3784177"/>
              <a:gd name="connsiteX84" fmla="*/ 2572404 w 8037833"/>
              <a:gd name="connsiteY84" fmla="*/ 3664043 h 3784177"/>
              <a:gd name="connsiteX85" fmla="*/ 2490721 w 8037833"/>
              <a:gd name="connsiteY85" fmla="*/ 3685313 h 3784177"/>
              <a:gd name="connsiteX86" fmla="*/ 2423704 w 8037833"/>
              <a:gd name="connsiteY86" fmla="*/ 3658079 h 3784177"/>
              <a:gd name="connsiteX87" fmla="*/ 2301172 w 8037833"/>
              <a:gd name="connsiteY87" fmla="*/ 3663053 h 3784177"/>
              <a:gd name="connsiteX88" fmla="*/ 2294102 w 8037833"/>
              <a:gd name="connsiteY88" fmla="*/ 3671151 h 3784177"/>
              <a:gd name="connsiteX89" fmla="*/ 2238966 w 8037833"/>
              <a:gd name="connsiteY89" fmla="*/ 3668777 h 3784177"/>
              <a:gd name="connsiteX90" fmla="*/ 2046240 w 8037833"/>
              <a:gd name="connsiteY90" fmla="*/ 3604535 h 3784177"/>
              <a:gd name="connsiteX91" fmla="*/ 1938480 w 8037833"/>
              <a:gd name="connsiteY91" fmla="*/ 3601439 h 3784177"/>
              <a:gd name="connsiteX92" fmla="*/ 1900166 w 8037833"/>
              <a:gd name="connsiteY92" fmla="*/ 3609358 h 3784177"/>
              <a:gd name="connsiteX93" fmla="*/ 1835976 w 8037833"/>
              <a:gd name="connsiteY93" fmla="*/ 3622065 h 3784177"/>
              <a:gd name="connsiteX94" fmla="*/ 1787830 w 8037833"/>
              <a:gd name="connsiteY94" fmla="*/ 3653768 h 3784177"/>
              <a:gd name="connsiteX95" fmla="*/ 1734224 w 8037833"/>
              <a:gd name="connsiteY95" fmla="*/ 3655593 h 3784177"/>
              <a:gd name="connsiteX96" fmla="*/ 1721989 w 8037833"/>
              <a:gd name="connsiteY96" fmla="*/ 3627298 h 3784177"/>
              <a:gd name="connsiteX97" fmla="*/ 1664576 w 8037833"/>
              <a:gd name="connsiteY97" fmla="*/ 3638572 h 3784177"/>
              <a:gd name="connsiteX98" fmla="*/ 1577459 w 8037833"/>
              <a:gd name="connsiteY98" fmla="*/ 3658824 h 3784177"/>
              <a:gd name="connsiteX99" fmla="*/ 1527269 w 8037833"/>
              <a:gd name="connsiteY99" fmla="*/ 3663088 h 3784177"/>
              <a:gd name="connsiteX100" fmla="*/ 1390118 w 8037833"/>
              <a:gd name="connsiteY100" fmla="*/ 3682789 h 3784177"/>
              <a:gd name="connsiteX101" fmla="*/ 1252698 w 8037833"/>
              <a:gd name="connsiteY101" fmla="*/ 3708662 h 3784177"/>
              <a:gd name="connsiteX102" fmla="*/ 1171039 w 8037833"/>
              <a:gd name="connsiteY102" fmla="*/ 3758642 h 3784177"/>
              <a:gd name="connsiteX103" fmla="*/ 1058106 w 8037833"/>
              <a:gd name="connsiteY103" fmla="*/ 3776166 h 3784177"/>
              <a:gd name="connsiteX104" fmla="*/ 1039167 w 8037833"/>
              <a:gd name="connsiteY104" fmla="*/ 3784177 h 3784177"/>
              <a:gd name="connsiteX105" fmla="*/ 1012958 w 8037833"/>
              <a:gd name="connsiteY105" fmla="*/ 3779206 h 3784177"/>
              <a:gd name="connsiteX106" fmla="*/ 907906 w 8037833"/>
              <a:gd name="connsiteY106" fmla="*/ 3757678 h 3784177"/>
              <a:gd name="connsiteX107" fmla="*/ 825226 w 8037833"/>
              <a:gd name="connsiteY107" fmla="*/ 3726369 h 3784177"/>
              <a:gd name="connsiteX108" fmla="*/ 722264 w 8037833"/>
              <a:gd name="connsiteY108" fmla="*/ 3747612 h 3784177"/>
              <a:gd name="connsiteX109" fmla="*/ 659460 w 8037833"/>
              <a:gd name="connsiteY109" fmla="*/ 3740429 h 3784177"/>
              <a:gd name="connsiteX110" fmla="*/ 556552 w 8037833"/>
              <a:gd name="connsiteY110" fmla="*/ 3739124 h 3784177"/>
              <a:gd name="connsiteX111" fmla="*/ 445444 w 8037833"/>
              <a:gd name="connsiteY111" fmla="*/ 3764831 h 3784177"/>
              <a:gd name="connsiteX112" fmla="*/ 393295 w 8037833"/>
              <a:gd name="connsiteY112" fmla="*/ 3753097 h 3784177"/>
              <a:gd name="connsiteX113" fmla="*/ 339711 w 8037833"/>
              <a:gd name="connsiteY113" fmla="*/ 3718242 h 3784177"/>
              <a:gd name="connsiteX114" fmla="*/ 222239 w 8037833"/>
              <a:gd name="connsiteY114" fmla="*/ 3672335 h 3784177"/>
              <a:gd name="connsiteX115" fmla="*/ 163578 w 8037833"/>
              <a:gd name="connsiteY115" fmla="*/ 3656292 h 3784177"/>
              <a:gd name="connsiteX116" fmla="*/ 72220 w 8037833"/>
              <a:gd name="connsiteY116" fmla="*/ 3645272 h 3784177"/>
              <a:gd name="connsiteX117" fmla="*/ 44395 w 8037833"/>
              <a:gd name="connsiteY117" fmla="*/ 3639455 h 3784177"/>
              <a:gd name="connsiteX118" fmla="*/ 1962 w 8037833"/>
              <a:gd name="connsiteY118" fmla="*/ 3635948 h 3784177"/>
              <a:gd name="connsiteX119" fmla="*/ 0 w 8037833"/>
              <a:gd name="connsiteY119" fmla="*/ 3635261 h 3784177"/>
              <a:gd name="connsiteX120" fmla="*/ 0 w 8037833"/>
              <a:gd name="connsiteY120"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718286 w 8037833"/>
              <a:gd name="connsiteY17" fmla="*/ 3382997 h 3784177"/>
              <a:gd name="connsiteX18" fmla="*/ 6609242 w 8037833"/>
              <a:gd name="connsiteY18" fmla="*/ 3355040 h 3784177"/>
              <a:gd name="connsiteX19" fmla="*/ 6462092 w 8037833"/>
              <a:gd name="connsiteY19" fmla="*/ 3373529 h 3784177"/>
              <a:gd name="connsiteX20" fmla="*/ 6303479 w 8037833"/>
              <a:gd name="connsiteY20" fmla="*/ 3319842 h 3784177"/>
              <a:gd name="connsiteX21" fmla="*/ 6210639 w 8037833"/>
              <a:gd name="connsiteY21" fmla="*/ 3335546 h 3784177"/>
              <a:gd name="connsiteX22" fmla="*/ 6111718 w 8037833"/>
              <a:gd name="connsiteY22" fmla="*/ 3357536 h 3784177"/>
              <a:gd name="connsiteX23" fmla="*/ 5949057 w 8037833"/>
              <a:gd name="connsiteY23" fmla="*/ 3379652 h 3784177"/>
              <a:gd name="connsiteX24" fmla="*/ 5891274 w 8037833"/>
              <a:gd name="connsiteY24" fmla="*/ 3397681 h 3784177"/>
              <a:gd name="connsiteX25" fmla="*/ 5835383 w 8037833"/>
              <a:gd name="connsiteY25" fmla="*/ 3377529 h 3784177"/>
              <a:gd name="connsiteX26" fmla="*/ 5746050 w 8037833"/>
              <a:gd name="connsiteY26" fmla="*/ 3426142 h 3784177"/>
              <a:gd name="connsiteX27" fmla="*/ 5613670 w 8037833"/>
              <a:gd name="connsiteY27" fmla="*/ 3428671 h 3784177"/>
              <a:gd name="connsiteX28" fmla="*/ 5535334 w 8037833"/>
              <a:gd name="connsiteY28" fmla="*/ 3437044 h 3784177"/>
              <a:gd name="connsiteX29" fmla="*/ 5506940 w 8037833"/>
              <a:gd name="connsiteY29" fmla="*/ 3450999 h 3784177"/>
              <a:gd name="connsiteX30" fmla="*/ 5466372 w 8037833"/>
              <a:gd name="connsiteY30" fmla="*/ 3463245 h 3784177"/>
              <a:gd name="connsiteX31" fmla="*/ 5395833 w 8037833"/>
              <a:gd name="connsiteY31" fmla="*/ 3493194 h 3784177"/>
              <a:gd name="connsiteX32" fmla="*/ 5305325 w 8037833"/>
              <a:gd name="connsiteY32" fmla="*/ 3505200 h 3784177"/>
              <a:gd name="connsiteX33" fmla="*/ 5223043 w 8037833"/>
              <a:gd name="connsiteY33" fmla="*/ 3491664 h 3784177"/>
              <a:gd name="connsiteX34" fmla="*/ 5217733 w 8037833"/>
              <a:gd name="connsiteY34" fmla="*/ 3500463 h 3784177"/>
              <a:gd name="connsiteX35" fmla="*/ 5167992 w 8037833"/>
              <a:gd name="connsiteY35" fmla="*/ 3504085 h 3784177"/>
              <a:gd name="connsiteX36" fmla="*/ 4987020 w 8037833"/>
              <a:gd name="connsiteY36" fmla="*/ 3461263 h 3784177"/>
              <a:gd name="connsiteX37" fmla="*/ 4890003 w 8037833"/>
              <a:gd name="connsiteY37" fmla="*/ 3469874 h 3784177"/>
              <a:gd name="connsiteX38" fmla="*/ 4856654 w 8037833"/>
              <a:gd name="connsiteY38" fmla="*/ 3481880 h 3784177"/>
              <a:gd name="connsiteX39" fmla="*/ 4800711 w 8037833"/>
              <a:gd name="connsiteY39" fmla="*/ 3501441 h 3784177"/>
              <a:gd name="connsiteX40" fmla="*/ 4761569 w 8037833"/>
              <a:gd name="connsiteY40" fmla="*/ 3538103 h 3784177"/>
              <a:gd name="connsiteX41" fmla="*/ 4713734 w 8037833"/>
              <a:gd name="connsiteY41" fmla="*/ 3545724 h 3784177"/>
              <a:gd name="connsiteX42" fmla="*/ 4699169 w 8037833"/>
              <a:gd name="connsiteY42" fmla="*/ 3518988 h 3784177"/>
              <a:gd name="connsiteX43" fmla="*/ 4649120 w 8037833"/>
              <a:gd name="connsiteY43" fmla="*/ 3536392 h 3784177"/>
              <a:gd name="connsiteX44" fmla="*/ 4573578 w 8037833"/>
              <a:gd name="connsiteY44" fmla="*/ 3565923 h 3784177"/>
              <a:gd name="connsiteX45" fmla="*/ 4529117 w 8037833"/>
              <a:gd name="connsiteY45" fmla="*/ 3575592 h 3784177"/>
              <a:gd name="connsiteX46" fmla="*/ 4408641 w 8037833"/>
              <a:gd name="connsiteY46" fmla="*/ 3610000 h 3784177"/>
              <a:gd name="connsiteX47" fmla="*/ 4356402 w 8037833"/>
              <a:gd name="connsiteY47" fmla="*/ 3642792 h 3784177"/>
              <a:gd name="connsiteX48" fmla="*/ 4270245 w 8037833"/>
              <a:gd name="connsiteY48" fmla="*/ 3665789 h 3784177"/>
              <a:gd name="connsiteX49" fmla="*/ 4208725 w 8037833"/>
              <a:gd name="connsiteY49" fmla="*/ 3704841 h 3784177"/>
              <a:gd name="connsiteX50" fmla="*/ 4201632 w 8037833"/>
              <a:gd name="connsiteY50" fmla="*/ 3702602 h 3784177"/>
              <a:gd name="connsiteX51" fmla="*/ 4191289 w 8037833"/>
              <a:gd name="connsiteY51" fmla="*/ 3702380 h 3784177"/>
              <a:gd name="connsiteX52" fmla="*/ 4191039 w 8037833"/>
              <a:gd name="connsiteY52" fmla="*/ 3702831 h 3784177"/>
              <a:gd name="connsiteX53" fmla="*/ 4181340 w 8037833"/>
              <a:gd name="connsiteY53" fmla="*/ 3701729 h 3784177"/>
              <a:gd name="connsiteX54" fmla="*/ 4133816 w 8037833"/>
              <a:gd name="connsiteY54" fmla="*/ 3690565 h 3784177"/>
              <a:gd name="connsiteX55" fmla="*/ 4071732 w 8037833"/>
              <a:gd name="connsiteY55" fmla="*/ 3732513 h 3784177"/>
              <a:gd name="connsiteX56" fmla="*/ 4045924 w 8037833"/>
              <a:gd name="connsiteY56" fmla="*/ 3739404 h 3784177"/>
              <a:gd name="connsiteX57" fmla="*/ 4032171 w 8037833"/>
              <a:gd name="connsiteY57" fmla="*/ 3745523 h 3784177"/>
              <a:gd name="connsiteX58" fmla="*/ 4031335 w 8037833"/>
              <a:gd name="connsiteY58" fmla="*/ 3747479 h 3784177"/>
              <a:gd name="connsiteX59" fmla="*/ 3985774 w 8037833"/>
              <a:gd name="connsiteY59" fmla="*/ 3736547 h 3784177"/>
              <a:gd name="connsiteX60" fmla="*/ 3979769 w 8037833"/>
              <a:gd name="connsiteY60" fmla="*/ 3738769 h 3784177"/>
              <a:gd name="connsiteX61" fmla="*/ 3950014 w 8037833"/>
              <a:gd name="connsiteY61" fmla="*/ 3726942 h 3784177"/>
              <a:gd name="connsiteX62" fmla="*/ 3934671 w 8037833"/>
              <a:gd name="connsiteY62" fmla="*/ 3723339 h 3784177"/>
              <a:gd name="connsiteX63" fmla="*/ 3930274 w 8037833"/>
              <a:gd name="connsiteY63" fmla="*/ 3717148 h 3784177"/>
              <a:gd name="connsiteX64" fmla="*/ 3907660 w 8037833"/>
              <a:gd name="connsiteY64" fmla="*/ 3714456 h 3784177"/>
              <a:gd name="connsiteX65" fmla="*/ 3905087 w 8037833"/>
              <a:gd name="connsiteY65" fmla="*/ 3716098 h 3784177"/>
              <a:gd name="connsiteX66" fmla="*/ 3886347 w 8037833"/>
              <a:gd name="connsiteY66" fmla="*/ 3706620 h 3784177"/>
              <a:gd name="connsiteX67" fmla="*/ 3870533 w 8037833"/>
              <a:gd name="connsiteY67" fmla="*/ 3689905 h 3784177"/>
              <a:gd name="connsiteX68" fmla="*/ 3678563 w 8037833"/>
              <a:gd name="connsiteY68" fmla="*/ 3694486 h 3784177"/>
              <a:gd name="connsiteX69" fmla="*/ 3524121 w 8037833"/>
              <a:gd name="connsiteY69" fmla="*/ 3642736 h 3784177"/>
              <a:gd name="connsiteX70" fmla="*/ 3407752 w 8037833"/>
              <a:gd name="connsiteY70" fmla="*/ 3626590 h 3784177"/>
              <a:gd name="connsiteX71" fmla="*/ 3373519 w 8037833"/>
              <a:gd name="connsiteY71" fmla="*/ 3665785 h 3784177"/>
              <a:gd name="connsiteX72" fmla="*/ 3114267 w 8037833"/>
              <a:gd name="connsiteY72" fmla="*/ 3638983 h 3784177"/>
              <a:gd name="connsiteX73" fmla="*/ 3048270 w 8037833"/>
              <a:gd name="connsiteY73" fmla="*/ 3649949 h 3784177"/>
              <a:gd name="connsiteX74" fmla="*/ 2989722 w 8037833"/>
              <a:gd name="connsiteY74" fmla="*/ 3623230 h 3784177"/>
              <a:gd name="connsiteX75" fmla="*/ 2965734 w 8037833"/>
              <a:gd name="connsiteY75" fmla="*/ 3635676 h 3784177"/>
              <a:gd name="connsiteX76" fmla="*/ 2961603 w 8037833"/>
              <a:gd name="connsiteY76" fmla="*/ 3638221 h 3784177"/>
              <a:gd name="connsiteX77" fmla="*/ 2944959 w 8037833"/>
              <a:gd name="connsiteY77" fmla="*/ 3639723 h 3784177"/>
              <a:gd name="connsiteX78" fmla="*/ 2940402 w 8037833"/>
              <a:gd name="connsiteY78" fmla="*/ 3651000 h 3784177"/>
              <a:gd name="connsiteX79" fmla="*/ 2915449 w 8037833"/>
              <a:gd name="connsiteY79" fmla="*/ 3661039 h 3784177"/>
              <a:gd name="connsiteX80" fmla="*/ 2884777 w 8037833"/>
              <a:gd name="connsiteY80" fmla="*/ 3660775 h 3784177"/>
              <a:gd name="connsiteX81" fmla="*/ 2739034 w 8037833"/>
              <a:gd name="connsiteY81" fmla="*/ 3647396 h 3784177"/>
              <a:gd name="connsiteX82" fmla="*/ 2651827 w 8037833"/>
              <a:gd name="connsiteY82" fmla="*/ 3646306 h 3784177"/>
              <a:gd name="connsiteX83" fmla="*/ 2618680 w 8037833"/>
              <a:gd name="connsiteY83" fmla="*/ 3656755 h 3784177"/>
              <a:gd name="connsiteX84" fmla="*/ 2572404 w 8037833"/>
              <a:gd name="connsiteY84" fmla="*/ 3664043 h 3784177"/>
              <a:gd name="connsiteX85" fmla="*/ 2490721 w 8037833"/>
              <a:gd name="connsiteY85" fmla="*/ 3685313 h 3784177"/>
              <a:gd name="connsiteX86" fmla="*/ 2423704 w 8037833"/>
              <a:gd name="connsiteY86" fmla="*/ 3658079 h 3784177"/>
              <a:gd name="connsiteX87" fmla="*/ 2301172 w 8037833"/>
              <a:gd name="connsiteY87" fmla="*/ 3663053 h 3784177"/>
              <a:gd name="connsiteX88" fmla="*/ 2294102 w 8037833"/>
              <a:gd name="connsiteY88" fmla="*/ 3671151 h 3784177"/>
              <a:gd name="connsiteX89" fmla="*/ 2238966 w 8037833"/>
              <a:gd name="connsiteY89" fmla="*/ 3668777 h 3784177"/>
              <a:gd name="connsiteX90" fmla="*/ 2046240 w 8037833"/>
              <a:gd name="connsiteY90" fmla="*/ 3604535 h 3784177"/>
              <a:gd name="connsiteX91" fmla="*/ 1938480 w 8037833"/>
              <a:gd name="connsiteY91" fmla="*/ 3601439 h 3784177"/>
              <a:gd name="connsiteX92" fmla="*/ 1900166 w 8037833"/>
              <a:gd name="connsiteY92" fmla="*/ 3609358 h 3784177"/>
              <a:gd name="connsiteX93" fmla="*/ 1835976 w 8037833"/>
              <a:gd name="connsiteY93" fmla="*/ 3622065 h 3784177"/>
              <a:gd name="connsiteX94" fmla="*/ 1787830 w 8037833"/>
              <a:gd name="connsiteY94" fmla="*/ 3653768 h 3784177"/>
              <a:gd name="connsiteX95" fmla="*/ 1734224 w 8037833"/>
              <a:gd name="connsiteY95" fmla="*/ 3655593 h 3784177"/>
              <a:gd name="connsiteX96" fmla="*/ 1721989 w 8037833"/>
              <a:gd name="connsiteY96" fmla="*/ 3627298 h 3784177"/>
              <a:gd name="connsiteX97" fmla="*/ 1664576 w 8037833"/>
              <a:gd name="connsiteY97" fmla="*/ 3638572 h 3784177"/>
              <a:gd name="connsiteX98" fmla="*/ 1577459 w 8037833"/>
              <a:gd name="connsiteY98" fmla="*/ 3658824 h 3784177"/>
              <a:gd name="connsiteX99" fmla="*/ 1527269 w 8037833"/>
              <a:gd name="connsiteY99" fmla="*/ 3663088 h 3784177"/>
              <a:gd name="connsiteX100" fmla="*/ 1390118 w 8037833"/>
              <a:gd name="connsiteY100" fmla="*/ 3682789 h 3784177"/>
              <a:gd name="connsiteX101" fmla="*/ 1252698 w 8037833"/>
              <a:gd name="connsiteY101" fmla="*/ 3708662 h 3784177"/>
              <a:gd name="connsiteX102" fmla="*/ 1171039 w 8037833"/>
              <a:gd name="connsiteY102" fmla="*/ 3758642 h 3784177"/>
              <a:gd name="connsiteX103" fmla="*/ 1058106 w 8037833"/>
              <a:gd name="connsiteY103" fmla="*/ 3776166 h 3784177"/>
              <a:gd name="connsiteX104" fmla="*/ 1039167 w 8037833"/>
              <a:gd name="connsiteY104" fmla="*/ 3784177 h 3784177"/>
              <a:gd name="connsiteX105" fmla="*/ 1012958 w 8037833"/>
              <a:gd name="connsiteY105" fmla="*/ 3779206 h 3784177"/>
              <a:gd name="connsiteX106" fmla="*/ 907906 w 8037833"/>
              <a:gd name="connsiteY106" fmla="*/ 3757678 h 3784177"/>
              <a:gd name="connsiteX107" fmla="*/ 825226 w 8037833"/>
              <a:gd name="connsiteY107" fmla="*/ 3726369 h 3784177"/>
              <a:gd name="connsiteX108" fmla="*/ 722264 w 8037833"/>
              <a:gd name="connsiteY108" fmla="*/ 3747612 h 3784177"/>
              <a:gd name="connsiteX109" fmla="*/ 659460 w 8037833"/>
              <a:gd name="connsiteY109" fmla="*/ 3740429 h 3784177"/>
              <a:gd name="connsiteX110" fmla="*/ 556552 w 8037833"/>
              <a:gd name="connsiteY110" fmla="*/ 3739124 h 3784177"/>
              <a:gd name="connsiteX111" fmla="*/ 445444 w 8037833"/>
              <a:gd name="connsiteY111" fmla="*/ 3764831 h 3784177"/>
              <a:gd name="connsiteX112" fmla="*/ 393295 w 8037833"/>
              <a:gd name="connsiteY112" fmla="*/ 3753097 h 3784177"/>
              <a:gd name="connsiteX113" fmla="*/ 339711 w 8037833"/>
              <a:gd name="connsiteY113" fmla="*/ 3718242 h 3784177"/>
              <a:gd name="connsiteX114" fmla="*/ 222239 w 8037833"/>
              <a:gd name="connsiteY114" fmla="*/ 3672335 h 3784177"/>
              <a:gd name="connsiteX115" fmla="*/ 163578 w 8037833"/>
              <a:gd name="connsiteY115" fmla="*/ 3656292 h 3784177"/>
              <a:gd name="connsiteX116" fmla="*/ 72220 w 8037833"/>
              <a:gd name="connsiteY116" fmla="*/ 3645272 h 3784177"/>
              <a:gd name="connsiteX117" fmla="*/ 44395 w 8037833"/>
              <a:gd name="connsiteY117" fmla="*/ 3639455 h 3784177"/>
              <a:gd name="connsiteX118" fmla="*/ 1962 w 8037833"/>
              <a:gd name="connsiteY118" fmla="*/ 3635948 h 3784177"/>
              <a:gd name="connsiteX119" fmla="*/ 0 w 8037833"/>
              <a:gd name="connsiteY119" fmla="*/ 3635261 h 3784177"/>
              <a:gd name="connsiteX120" fmla="*/ 0 w 8037833"/>
              <a:gd name="connsiteY120"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718286 w 8037833"/>
              <a:gd name="connsiteY17" fmla="*/ 3382997 h 3784177"/>
              <a:gd name="connsiteX18" fmla="*/ 6609242 w 8037833"/>
              <a:gd name="connsiteY18" fmla="*/ 3355040 h 3784177"/>
              <a:gd name="connsiteX19" fmla="*/ 6462092 w 8037833"/>
              <a:gd name="connsiteY19" fmla="*/ 3373529 h 3784177"/>
              <a:gd name="connsiteX20" fmla="*/ 6303479 w 8037833"/>
              <a:gd name="connsiteY20" fmla="*/ 3319842 h 3784177"/>
              <a:gd name="connsiteX21" fmla="*/ 6210639 w 8037833"/>
              <a:gd name="connsiteY21" fmla="*/ 3335546 h 3784177"/>
              <a:gd name="connsiteX22" fmla="*/ 6111718 w 8037833"/>
              <a:gd name="connsiteY22" fmla="*/ 3357536 h 3784177"/>
              <a:gd name="connsiteX23" fmla="*/ 5949057 w 8037833"/>
              <a:gd name="connsiteY23" fmla="*/ 3379652 h 3784177"/>
              <a:gd name="connsiteX24" fmla="*/ 5891274 w 8037833"/>
              <a:gd name="connsiteY24" fmla="*/ 3397681 h 3784177"/>
              <a:gd name="connsiteX25" fmla="*/ 5835383 w 8037833"/>
              <a:gd name="connsiteY25" fmla="*/ 3377529 h 3784177"/>
              <a:gd name="connsiteX26" fmla="*/ 5746050 w 8037833"/>
              <a:gd name="connsiteY26" fmla="*/ 3426142 h 3784177"/>
              <a:gd name="connsiteX27" fmla="*/ 5613670 w 8037833"/>
              <a:gd name="connsiteY27" fmla="*/ 3428671 h 3784177"/>
              <a:gd name="connsiteX28" fmla="*/ 5535334 w 8037833"/>
              <a:gd name="connsiteY28" fmla="*/ 3437044 h 3784177"/>
              <a:gd name="connsiteX29" fmla="*/ 5506940 w 8037833"/>
              <a:gd name="connsiteY29" fmla="*/ 3450999 h 3784177"/>
              <a:gd name="connsiteX30" fmla="*/ 5466372 w 8037833"/>
              <a:gd name="connsiteY30" fmla="*/ 3463245 h 3784177"/>
              <a:gd name="connsiteX31" fmla="*/ 5395833 w 8037833"/>
              <a:gd name="connsiteY31" fmla="*/ 3493194 h 3784177"/>
              <a:gd name="connsiteX32" fmla="*/ 5305325 w 8037833"/>
              <a:gd name="connsiteY32" fmla="*/ 3505200 h 3784177"/>
              <a:gd name="connsiteX33" fmla="*/ 5223043 w 8037833"/>
              <a:gd name="connsiteY33" fmla="*/ 3491664 h 3784177"/>
              <a:gd name="connsiteX34" fmla="*/ 5217733 w 8037833"/>
              <a:gd name="connsiteY34" fmla="*/ 3500463 h 3784177"/>
              <a:gd name="connsiteX35" fmla="*/ 5167992 w 8037833"/>
              <a:gd name="connsiteY35" fmla="*/ 3504085 h 3784177"/>
              <a:gd name="connsiteX36" fmla="*/ 4987020 w 8037833"/>
              <a:gd name="connsiteY36" fmla="*/ 3461263 h 3784177"/>
              <a:gd name="connsiteX37" fmla="*/ 4890003 w 8037833"/>
              <a:gd name="connsiteY37" fmla="*/ 3469874 h 3784177"/>
              <a:gd name="connsiteX38" fmla="*/ 4856654 w 8037833"/>
              <a:gd name="connsiteY38" fmla="*/ 3481880 h 3784177"/>
              <a:gd name="connsiteX39" fmla="*/ 4800711 w 8037833"/>
              <a:gd name="connsiteY39" fmla="*/ 3501441 h 3784177"/>
              <a:gd name="connsiteX40" fmla="*/ 4761569 w 8037833"/>
              <a:gd name="connsiteY40" fmla="*/ 3538103 h 3784177"/>
              <a:gd name="connsiteX41" fmla="*/ 4713734 w 8037833"/>
              <a:gd name="connsiteY41" fmla="*/ 3545724 h 3784177"/>
              <a:gd name="connsiteX42" fmla="*/ 4699169 w 8037833"/>
              <a:gd name="connsiteY42" fmla="*/ 3518988 h 3784177"/>
              <a:gd name="connsiteX43" fmla="*/ 4649120 w 8037833"/>
              <a:gd name="connsiteY43" fmla="*/ 3536392 h 3784177"/>
              <a:gd name="connsiteX44" fmla="*/ 4573578 w 8037833"/>
              <a:gd name="connsiteY44" fmla="*/ 3565923 h 3784177"/>
              <a:gd name="connsiteX45" fmla="*/ 4529117 w 8037833"/>
              <a:gd name="connsiteY45" fmla="*/ 3575592 h 3784177"/>
              <a:gd name="connsiteX46" fmla="*/ 4408641 w 8037833"/>
              <a:gd name="connsiteY46" fmla="*/ 3610000 h 3784177"/>
              <a:gd name="connsiteX47" fmla="*/ 4356402 w 8037833"/>
              <a:gd name="connsiteY47" fmla="*/ 3642792 h 3784177"/>
              <a:gd name="connsiteX48" fmla="*/ 4270245 w 8037833"/>
              <a:gd name="connsiteY48" fmla="*/ 3665789 h 3784177"/>
              <a:gd name="connsiteX49" fmla="*/ 4208725 w 8037833"/>
              <a:gd name="connsiteY49" fmla="*/ 3704841 h 3784177"/>
              <a:gd name="connsiteX50" fmla="*/ 4201632 w 8037833"/>
              <a:gd name="connsiteY50" fmla="*/ 3702602 h 3784177"/>
              <a:gd name="connsiteX51" fmla="*/ 4191289 w 8037833"/>
              <a:gd name="connsiteY51" fmla="*/ 3702380 h 3784177"/>
              <a:gd name="connsiteX52" fmla="*/ 4191039 w 8037833"/>
              <a:gd name="connsiteY52" fmla="*/ 3702831 h 3784177"/>
              <a:gd name="connsiteX53" fmla="*/ 4181340 w 8037833"/>
              <a:gd name="connsiteY53" fmla="*/ 3701729 h 3784177"/>
              <a:gd name="connsiteX54" fmla="*/ 4133816 w 8037833"/>
              <a:gd name="connsiteY54" fmla="*/ 3690565 h 3784177"/>
              <a:gd name="connsiteX55" fmla="*/ 4071732 w 8037833"/>
              <a:gd name="connsiteY55" fmla="*/ 3732513 h 3784177"/>
              <a:gd name="connsiteX56" fmla="*/ 4045924 w 8037833"/>
              <a:gd name="connsiteY56" fmla="*/ 3739404 h 3784177"/>
              <a:gd name="connsiteX57" fmla="*/ 4032171 w 8037833"/>
              <a:gd name="connsiteY57" fmla="*/ 3745523 h 3784177"/>
              <a:gd name="connsiteX58" fmla="*/ 4031335 w 8037833"/>
              <a:gd name="connsiteY58" fmla="*/ 3747479 h 3784177"/>
              <a:gd name="connsiteX59" fmla="*/ 3985774 w 8037833"/>
              <a:gd name="connsiteY59" fmla="*/ 3736547 h 3784177"/>
              <a:gd name="connsiteX60" fmla="*/ 3979769 w 8037833"/>
              <a:gd name="connsiteY60" fmla="*/ 3738769 h 3784177"/>
              <a:gd name="connsiteX61" fmla="*/ 3950014 w 8037833"/>
              <a:gd name="connsiteY61" fmla="*/ 3726942 h 3784177"/>
              <a:gd name="connsiteX62" fmla="*/ 3934671 w 8037833"/>
              <a:gd name="connsiteY62" fmla="*/ 3723339 h 3784177"/>
              <a:gd name="connsiteX63" fmla="*/ 3930274 w 8037833"/>
              <a:gd name="connsiteY63" fmla="*/ 3717148 h 3784177"/>
              <a:gd name="connsiteX64" fmla="*/ 3907660 w 8037833"/>
              <a:gd name="connsiteY64" fmla="*/ 3714456 h 3784177"/>
              <a:gd name="connsiteX65" fmla="*/ 3905087 w 8037833"/>
              <a:gd name="connsiteY65" fmla="*/ 3716098 h 3784177"/>
              <a:gd name="connsiteX66" fmla="*/ 3886347 w 8037833"/>
              <a:gd name="connsiteY66" fmla="*/ 3706620 h 3784177"/>
              <a:gd name="connsiteX67" fmla="*/ 3870533 w 8037833"/>
              <a:gd name="connsiteY67" fmla="*/ 3689905 h 3784177"/>
              <a:gd name="connsiteX68" fmla="*/ 3678563 w 8037833"/>
              <a:gd name="connsiteY68" fmla="*/ 3694486 h 3784177"/>
              <a:gd name="connsiteX69" fmla="*/ 3524121 w 8037833"/>
              <a:gd name="connsiteY69" fmla="*/ 3642736 h 3784177"/>
              <a:gd name="connsiteX70" fmla="*/ 3407752 w 8037833"/>
              <a:gd name="connsiteY70" fmla="*/ 3626590 h 3784177"/>
              <a:gd name="connsiteX71" fmla="*/ 3373519 w 8037833"/>
              <a:gd name="connsiteY71" fmla="*/ 3665785 h 3784177"/>
              <a:gd name="connsiteX72" fmla="*/ 3114267 w 8037833"/>
              <a:gd name="connsiteY72" fmla="*/ 3638983 h 3784177"/>
              <a:gd name="connsiteX73" fmla="*/ 3048270 w 8037833"/>
              <a:gd name="connsiteY73" fmla="*/ 3649949 h 3784177"/>
              <a:gd name="connsiteX74" fmla="*/ 2989722 w 8037833"/>
              <a:gd name="connsiteY74" fmla="*/ 3623230 h 3784177"/>
              <a:gd name="connsiteX75" fmla="*/ 2965734 w 8037833"/>
              <a:gd name="connsiteY75" fmla="*/ 3635676 h 3784177"/>
              <a:gd name="connsiteX76" fmla="*/ 2961603 w 8037833"/>
              <a:gd name="connsiteY76" fmla="*/ 3638221 h 3784177"/>
              <a:gd name="connsiteX77" fmla="*/ 2944959 w 8037833"/>
              <a:gd name="connsiteY77" fmla="*/ 3639723 h 3784177"/>
              <a:gd name="connsiteX78" fmla="*/ 2940402 w 8037833"/>
              <a:gd name="connsiteY78" fmla="*/ 3651000 h 3784177"/>
              <a:gd name="connsiteX79" fmla="*/ 2915449 w 8037833"/>
              <a:gd name="connsiteY79" fmla="*/ 3661039 h 3784177"/>
              <a:gd name="connsiteX80" fmla="*/ 2884777 w 8037833"/>
              <a:gd name="connsiteY80" fmla="*/ 3660775 h 3784177"/>
              <a:gd name="connsiteX81" fmla="*/ 2739034 w 8037833"/>
              <a:gd name="connsiteY81" fmla="*/ 3647396 h 3784177"/>
              <a:gd name="connsiteX82" fmla="*/ 2651827 w 8037833"/>
              <a:gd name="connsiteY82" fmla="*/ 3646306 h 3784177"/>
              <a:gd name="connsiteX83" fmla="*/ 2618680 w 8037833"/>
              <a:gd name="connsiteY83" fmla="*/ 3656755 h 3784177"/>
              <a:gd name="connsiteX84" fmla="*/ 2572404 w 8037833"/>
              <a:gd name="connsiteY84" fmla="*/ 3664043 h 3784177"/>
              <a:gd name="connsiteX85" fmla="*/ 2490721 w 8037833"/>
              <a:gd name="connsiteY85" fmla="*/ 3685313 h 3784177"/>
              <a:gd name="connsiteX86" fmla="*/ 2423704 w 8037833"/>
              <a:gd name="connsiteY86" fmla="*/ 3658079 h 3784177"/>
              <a:gd name="connsiteX87" fmla="*/ 2301172 w 8037833"/>
              <a:gd name="connsiteY87" fmla="*/ 3663053 h 3784177"/>
              <a:gd name="connsiteX88" fmla="*/ 2294102 w 8037833"/>
              <a:gd name="connsiteY88" fmla="*/ 3671151 h 3784177"/>
              <a:gd name="connsiteX89" fmla="*/ 2238966 w 8037833"/>
              <a:gd name="connsiteY89" fmla="*/ 3668777 h 3784177"/>
              <a:gd name="connsiteX90" fmla="*/ 2082844 w 8037833"/>
              <a:gd name="connsiteY90" fmla="*/ 3631994 h 3784177"/>
              <a:gd name="connsiteX91" fmla="*/ 1938480 w 8037833"/>
              <a:gd name="connsiteY91" fmla="*/ 3601439 h 3784177"/>
              <a:gd name="connsiteX92" fmla="*/ 1900166 w 8037833"/>
              <a:gd name="connsiteY92" fmla="*/ 3609358 h 3784177"/>
              <a:gd name="connsiteX93" fmla="*/ 1835976 w 8037833"/>
              <a:gd name="connsiteY93" fmla="*/ 3622065 h 3784177"/>
              <a:gd name="connsiteX94" fmla="*/ 1787830 w 8037833"/>
              <a:gd name="connsiteY94" fmla="*/ 3653768 h 3784177"/>
              <a:gd name="connsiteX95" fmla="*/ 1734224 w 8037833"/>
              <a:gd name="connsiteY95" fmla="*/ 3655593 h 3784177"/>
              <a:gd name="connsiteX96" fmla="*/ 1721989 w 8037833"/>
              <a:gd name="connsiteY96" fmla="*/ 3627298 h 3784177"/>
              <a:gd name="connsiteX97" fmla="*/ 1664576 w 8037833"/>
              <a:gd name="connsiteY97" fmla="*/ 3638572 h 3784177"/>
              <a:gd name="connsiteX98" fmla="*/ 1577459 w 8037833"/>
              <a:gd name="connsiteY98" fmla="*/ 3658824 h 3784177"/>
              <a:gd name="connsiteX99" fmla="*/ 1527269 w 8037833"/>
              <a:gd name="connsiteY99" fmla="*/ 3663088 h 3784177"/>
              <a:gd name="connsiteX100" fmla="*/ 1390118 w 8037833"/>
              <a:gd name="connsiteY100" fmla="*/ 3682789 h 3784177"/>
              <a:gd name="connsiteX101" fmla="*/ 1252698 w 8037833"/>
              <a:gd name="connsiteY101" fmla="*/ 3708662 h 3784177"/>
              <a:gd name="connsiteX102" fmla="*/ 1171039 w 8037833"/>
              <a:gd name="connsiteY102" fmla="*/ 3758642 h 3784177"/>
              <a:gd name="connsiteX103" fmla="*/ 1058106 w 8037833"/>
              <a:gd name="connsiteY103" fmla="*/ 3776166 h 3784177"/>
              <a:gd name="connsiteX104" fmla="*/ 1039167 w 8037833"/>
              <a:gd name="connsiteY104" fmla="*/ 3784177 h 3784177"/>
              <a:gd name="connsiteX105" fmla="*/ 1012958 w 8037833"/>
              <a:gd name="connsiteY105" fmla="*/ 3779206 h 3784177"/>
              <a:gd name="connsiteX106" fmla="*/ 907906 w 8037833"/>
              <a:gd name="connsiteY106" fmla="*/ 3757678 h 3784177"/>
              <a:gd name="connsiteX107" fmla="*/ 825226 w 8037833"/>
              <a:gd name="connsiteY107" fmla="*/ 3726369 h 3784177"/>
              <a:gd name="connsiteX108" fmla="*/ 722264 w 8037833"/>
              <a:gd name="connsiteY108" fmla="*/ 3747612 h 3784177"/>
              <a:gd name="connsiteX109" fmla="*/ 659460 w 8037833"/>
              <a:gd name="connsiteY109" fmla="*/ 3740429 h 3784177"/>
              <a:gd name="connsiteX110" fmla="*/ 556552 w 8037833"/>
              <a:gd name="connsiteY110" fmla="*/ 3739124 h 3784177"/>
              <a:gd name="connsiteX111" fmla="*/ 445444 w 8037833"/>
              <a:gd name="connsiteY111" fmla="*/ 3764831 h 3784177"/>
              <a:gd name="connsiteX112" fmla="*/ 393295 w 8037833"/>
              <a:gd name="connsiteY112" fmla="*/ 3753097 h 3784177"/>
              <a:gd name="connsiteX113" fmla="*/ 339711 w 8037833"/>
              <a:gd name="connsiteY113" fmla="*/ 3718242 h 3784177"/>
              <a:gd name="connsiteX114" fmla="*/ 222239 w 8037833"/>
              <a:gd name="connsiteY114" fmla="*/ 3672335 h 3784177"/>
              <a:gd name="connsiteX115" fmla="*/ 163578 w 8037833"/>
              <a:gd name="connsiteY115" fmla="*/ 3656292 h 3784177"/>
              <a:gd name="connsiteX116" fmla="*/ 72220 w 8037833"/>
              <a:gd name="connsiteY116" fmla="*/ 3645272 h 3784177"/>
              <a:gd name="connsiteX117" fmla="*/ 44395 w 8037833"/>
              <a:gd name="connsiteY117" fmla="*/ 3639455 h 3784177"/>
              <a:gd name="connsiteX118" fmla="*/ 1962 w 8037833"/>
              <a:gd name="connsiteY118" fmla="*/ 3635948 h 3784177"/>
              <a:gd name="connsiteX119" fmla="*/ 0 w 8037833"/>
              <a:gd name="connsiteY119" fmla="*/ 3635261 h 3784177"/>
              <a:gd name="connsiteX120" fmla="*/ 0 w 8037833"/>
              <a:gd name="connsiteY120"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718286 w 8037833"/>
              <a:gd name="connsiteY17" fmla="*/ 3382997 h 3784177"/>
              <a:gd name="connsiteX18" fmla="*/ 6609242 w 8037833"/>
              <a:gd name="connsiteY18" fmla="*/ 3355040 h 3784177"/>
              <a:gd name="connsiteX19" fmla="*/ 6462092 w 8037833"/>
              <a:gd name="connsiteY19" fmla="*/ 3373529 h 3784177"/>
              <a:gd name="connsiteX20" fmla="*/ 6303479 w 8037833"/>
              <a:gd name="connsiteY20" fmla="*/ 3319842 h 3784177"/>
              <a:gd name="connsiteX21" fmla="*/ 6210639 w 8037833"/>
              <a:gd name="connsiteY21" fmla="*/ 3335546 h 3784177"/>
              <a:gd name="connsiteX22" fmla="*/ 6111718 w 8037833"/>
              <a:gd name="connsiteY22" fmla="*/ 3357536 h 3784177"/>
              <a:gd name="connsiteX23" fmla="*/ 5949057 w 8037833"/>
              <a:gd name="connsiteY23" fmla="*/ 3379652 h 3784177"/>
              <a:gd name="connsiteX24" fmla="*/ 5891274 w 8037833"/>
              <a:gd name="connsiteY24" fmla="*/ 3397681 h 3784177"/>
              <a:gd name="connsiteX25" fmla="*/ 5835383 w 8037833"/>
              <a:gd name="connsiteY25" fmla="*/ 3377529 h 3784177"/>
              <a:gd name="connsiteX26" fmla="*/ 5746050 w 8037833"/>
              <a:gd name="connsiteY26" fmla="*/ 3426142 h 3784177"/>
              <a:gd name="connsiteX27" fmla="*/ 5613670 w 8037833"/>
              <a:gd name="connsiteY27" fmla="*/ 3428671 h 3784177"/>
              <a:gd name="connsiteX28" fmla="*/ 5535334 w 8037833"/>
              <a:gd name="connsiteY28" fmla="*/ 3437044 h 3784177"/>
              <a:gd name="connsiteX29" fmla="*/ 5506940 w 8037833"/>
              <a:gd name="connsiteY29" fmla="*/ 3450999 h 3784177"/>
              <a:gd name="connsiteX30" fmla="*/ 5466372 w 8037833"/>
              <a:gd name="connsiteY30" fmla="*/ 3463245 h 3784177"/>
              <a:gd name="connsiteX31" fmla="*/ 5395833 w 8037833"/>
              <a:gd name="connsiteY31" fmla="*/ 3493194 h 3784177"/>
              <a:gd name="connsiteX32" fmla="*/ 5305325 w 8037833"/>
              <a:gd name="connsiteY32" fmla="*/ 3505200 h 3784177"/>
              <a:gd name="connsiteX33" fmla="*/ 5223043 w 8037833"/>
              <a:gd name="connsiteY33" fmla="*/ 3491664 h 3784177"/>
              <a:gd name="connsiteX34" fmla="*/ 5217733 w 8037833"/>
              <a:gd name="connsiteY34" fmla="*/ 3500463 h 3784177"/>
              <a:gd name="connsiteX35" fmla="*/ 5167992 w 8037833"/>
              <a:gd name="connsiteY35" fmla="*/ 3504085 h 3784177"/>
              <a:gd name="connsiteX36" fmla="*/ 4987020 w 8037833"/>
              <a:gd name="connsiteY36" fmla="*/ 3461263 h 3784177"/>
              <a:gd name="connsiteX37" fmla="*/ 4890003 w 8037833"/>
              <a:gd name="connsiteY37" fmla="*/ 3469874 h 3784177"/>
              <a:gd name="connsiteX38" fmla="*/ 4856654 w 8037833"/>
              <a:gd name="connsiteY38" fmla="*/ 3481880 h 3784177"/>
              <a:gd name="connsiteX39" fmla="*/ 4800711 w 8037833"/>
              <a:gd name="connsiteY39" fmla="*/ 3501441 h 3784177"/>
              <a:gd name="connsiteX40" fmla="*/ 4761569 w 8037833"/>
              <a:gd name="connsiteY40" fmla="*/ 3538103 h 3784177"/>
              <a:gd name="connsiteX41" fmla="*/ 4713734 w 8037833"/>
              <a:gd name="connsiteY41" fmla="*/ 3545724 h 3784177"/>
              <a:gd name="connsiteX42" fmla="*/ 4699169 w 8037833"/>
              <a:gd name="connsiteY42" fmla="*/ 3518988 h 3784177"/>
              <a:gd name="connsiteX43" fmla="*/ 4649120 w 8037833"/>
              <a:gd name="connsiteY43" fmla="*/ 3536392 h 3784177"/>
              <a:gd name="connsiteX44" fmla="*/ 4573578 w 8037833"/>
              <a:gd name="connsiteY44" fmla="*/ 3565923 h 3784177"/>
              <a:gd name="connsiteX45" fmla="*/ 4529117 w 8037833"/>
              <a:gd name="connsiteY45" fmla="*/ 3575592 h 3784177"/>
              <a:gd name="connsiteX46" fmla="*/ 4408641 w 8037833"/>
              <a:gd name="connsiteY46" fmla="*/ 3610000 h 3784177"/>
              <a:gd name="connsiteX47" fmla="*/ 4356402 w 8037833"/>
              <a:gd name="connsiteY47" fmla="*/ 3642792 h 3784177"/>
              <a:gd name="connsiteX48" fmla="*/ 4270245 w 8037833"/>
              <a:gd name="connsiteY48" fmla="*/ 3665789 h 3784177"/>
              <a:gd name="connsiteX49" fmla="*/ 4208725 w 8037833"/>
              <a:gd name="connsiteY49" fmla="*/ 3704841 h 3784177"/>
              <a:gd name="connsiteX50" fmla="*/ 4201632 w 8037833"/>
              <a:gd name="connsiteY50" fmla="*/ 3702602 h 3784177"/>
              <a:gd name="connsiteX51" fmla="*/ 4191289 w 8037833"/>
              <a:gd name="connsiteY51" fmla="*/ 3702380 h 3784177"/>
              <a:gd name="connsiteX52" fmla="*/ 4191039 w 8037833"/>
              <a:gd name="connsiteY52" fmla="*/ 3702831 h 3784177"/>
              <a:gd name="connsiteX53" fmla="*/ 4181340 w 8037833"/>
              <a:gd name="connsiteY53" fmla="*/ 3701729 h 3784177"/>
              <a:gd name="connsiteX54" fmla="*/ 4133816 w 8037833"/>
              <a:gd name="connsiteY54" fmla="*/ 3690565 h 3784177"/>
              <a:gd name="connsiteX55" fmla="*/ 4071732 w 8037833"/>
              <a:gd name="connsiteY55" fmla="*/ 3732513 h 3784177"/>
              <a:gd name="connsiteX56" fmla="*/ 4045924 w 8037833"/>
              <a:gd name="connsiteY56" fmla="*/ 3739404 h 3784177"/>
              <a:gd name="connsiteX57" fmla="*/ 4032171 w 8037833"/>
              <a:gd name="connsiteY57" fmla="*/ 3745523 h 3784177"/>
              <a:gd name="connsiteX58" fmla="*/ 4031335 w 8037833"/>
              <a:gd name="connsiteY58" fmla="*/ 3747479 h 3784177"/>
              <a:gd name="connsiteX59" fmla="*/ 3985774 w 8037833"/>
              <a:gd name="connsiteY59" fmla="*/ 3736547 h 3784177"/>
              <a:gd name="connsiteX60" fmla="*/ 3979769 w 8037833"/>
              <a:gd name="connsiteY60" fmla="*/ 3738769 h 3784177"/>
              <a:gd name="connsiteX61" fmla="*/ 3950014 w 8037833"/>
              <a:gd name="connsiteY61" fmla="*/ 3726942 h 3784177"/>
              <a:gd name="connsiteX62" fmla="*/ 3934671 w 8037833"/>
              <a:gd name="connsiteY62" fmla="*/ 3723339 h 3784177"/>
              <a:gd name="connsiteX63" fmla="*/ 3930274 w 8037833"/>
              <a:gd name="connsiteY63" fmla="*/ 3717148 h 3784177"/>
              <a:gd name="connsiteX64" fmla="*/ 3907660 w 8037833"/>
              <a:gd name="connsiteY64" fmla="*/ 3714456 h 3784177"/>
              <a:gd name="connsiteX65" fmla="*/ 3905087 w 8037833"/>
              <a:gd name="connsiteY65" fmla="*/ 3716098 h 3784177"/>
              <a:gd name="connsiteX66" fmla="*/ 3886347 w 8037833"/>
              <a:gd name="connsiteY66" fmla="*/ 3706620 h 3784177"/>
              <a:gd name="connsiteX67" fmla="*/ 3870533 w 8037833"/>
              <a:gd name="connsiteY67" fmla="*/ 3689905 h 3784177"/>
              <a:gd name="connsiteX68" fmla="*/ 3678563 w 8037833"/>
              <a:gd name="connsiteY68" fmla="*/ 3694486 h 3784177"/>
              <a:gd name="connsiteX69" fmla="*/ 3524121 w 8037833"/>
              <a:gd name="connsiteY69" fmla="*/ 3642736 h 3784177"/>
              <a:gd name="connsiteX70" fmla="*/ 3407752 w 8037833"/>
              <a:gd name="connsiteY70" fmla="*/ 3626590 h 3784177"/>
              <a:gd name="connsiteX71" fmla="*/ 3373519 w 8037833"/>
              <a:gd name="connsiteY71" fmla="*/ 3665785 h 3784177"/>
              <a:gd name="connsiteX72" fmla="*/ 3114267 w 8037833"/>
              <a:gd name="connsiteY72" fmla="*/ 3638983 h 3784177"/>
              <a:gd name="connsiteX73" fmla="*/ 3048270 w 8037833"/>
              <a:gd name="connsiteY73" fmla="*/ 3649949 h 3784177"/>
              <a:gd name="connsiteX74" fmla="*/ 2989722 w 8037833"/>
              <a:gd name="connsiteY74" fmla="*/ 3623230 h 3784177"/>
              <a:gd name="connsiteX75" fmla="*/ 2965734 w 8037833"/>
              <a:gd name="connsiteY75" fmla="*/ 3635676 h 3784177"/>
              <a:gd name="connsiteX76" fmla="*/ 2961603 w 8037833"/>
              <a:gd name="connsiteY76" fmla="*/ 3638221 h 3784177"/>
              <a:gd name="connsiteX77" fmla="*/ 2944959 w 8037833"/>
              <a:gd name="connsiteY77" fmla="*/ 3639723 h 3784177"/>
              <a:gd name="connsiteX78" fmla="*/ 2940402 w 8037833"/>
              <a:gd name="connsiteY78" fmla="*/ 3651000 h 3784177"/>
              <a:gd name="connsiteX79" fmla="*/ 2915449 w 8037833"/>
              <a:gd name="connsiteY79" fmla="*/ 3661039 h 3784177"/>
              <a:gd name="connsiteX80" fmla="*/ 2884777 w 8037833"/>
              <a:gd name="connsiteY80" fmla="*/ 3660775 h 3784177"/>
              <a:gd name="connsiteX81" fmla="*/ 2739034 w 8037833"/>
              <a:gd name="connsiteY81" fmla="*/ 3647396 h 3784177"/>
              <a:gd name="connsiteX82" fmla="*/ 2651827 w 8037833"/>
              <a:gd name="connsiteY82" fmla="*/ 3646306 h 3784177"/>
              <a:gd name="connsiteX83" fmla="*/ 2618680 w 8037833"/>
              <a:gd name="connsiteY83" fmla="*/ 3656755 h 3784177"/>
              <a:gd name="connsiteX84" fmla="*/ 2572404 w 8037833"/>
              <a:gd name="connsiteY84" fmla="*/ 3664043 h 3784177"/>
              <a:gd name="connsiteX85" fmla="*/ 2490721 w 8037833"/>
              <a:gd name="connsiteY85" fmla="*/ 3685313 h 3784177"/>
              <a:gd name="connsiteX86" fmla="*/ 2423704 w 8037833"/>
              <a:gd name="connsiteY86" fmla="*/ 3658079 h 3784177"/>
              <a:gd name="connsiteX87" fmla="*/ 2301172 w 8037833"/>
              <a:gd name="connsiteY87" fmla="*/ 3663053 h 3784177"/>
              <a:gd name="connsiteX88" fmla="*/ 2294102 w 8037833"/>
              <a:gd name="connsiteY88" fmla="*/ 3671151 h 3784177"/>
              <a:gd name="connsiteX89" fmla="*/ 2238966 w 8037833"/>
              <a:gd name="connsiteY89" fmla="*/ 3668777 h 3784177"/>
              <a:gd name="connsiteX90" fmla="*/ 2082844 w 8037833"/>
              <a:gd name="connsiteY90" fmla="*/ 3631994 h 3784177"/>
              <a:gd name="connsiteX91" fmla="*/ 1938480 w 8037833"/>
              <a:gd name="connsiteY91" fmla="*/ 3601439 h 3784177"/>
              <a:gd name="connsiteX92" fmla="*/ 1900166 w 8037833"/>
              <a:gd name="connsiteY92" fmla="*/ 3609358 h 3784177"/>
              <a:gd name="connsiteX93" fmla="*/ 1835976 w 8037833"/>
              <a:gd name="connsiteY93" fmla="*/ 3622065 h 3784177"/>
              <a:gd name="connsiteX94" fmla="*/ 1787830 w 8037833"/>
              <a:gd name="connsiteY94" fmla="*/ 3633173 h 3784177"/>
              <a:gd name="connsiteX95" fmla="*/ 1734224 w 8037833"/>
              <a:gd name="connsiteY95" fmla="*/ 3655593 h 3784177"/>
              <a:gd name="connsiteX96" fmla="*/ 1721989 w 8037833"/>
              <a:gd name="connsiteY96" fmla="*/ 3627298 h 3784177"/>
              <a:gd name="connsiteX97" fmla="*/ 1664576 w 8037833"/>
              <a:gd name="connsiteY97" fmla="*/ 3638572 h 3784177"/>
              <a:gd name="connsiteX98" fmla="*/ 1577459 w 8037833"/>
              <a:gd name="connsiteY98" fmla="*/ 3658824 h 3784177"/>
              <a:gd name="connsiteX99" fmla="*/ 1527269 w 8037833"/>
              <a:gd name="connsiteY99" fmla="*/ 3663088 h 3784177"/>
              <a:gd name="connsiteX100" fmla="*/ 1390118 w 8037833"/>
              <a:gd name="connsiteY100" fmla="*/ 3682789 h 3784177"/>
              <a:gd name="connsiteX101" fmla="*/ 1252698 w 8037833"/>
              <a:gd name="connsiteY101" fmla="*/ 3708662 h 3784177"/>
              <a:gd name="connsiteX102" fmla="*/ 1171039 w 8037833"/>
              <a:gd name="connsiteY102" fmla="*/ 3758642 h 3784177"/>
              <a:gd name="connsiteX103" fmla="*/ 1058106 w 8037833"/>
              <a:gd name="connsiteY103" fmla="*/ 3776166 h 3784177"/>
              <a:gd name="connsiteX104" fmla="*/ 1039167 w 8037833"/>
              <a:gd name="connsiteY104" fmla="*/ 3784177 h 3784177"/>
              <a:gd name="connsiteX105" fmla="*/ 1012958 w 8037833"/>
              <a:gd name="connsiteY105" fmla="*/ 3779206 h 3784177"/>
              <a:gd name="connsiteX106" fmla="*/ 907906 w 8037833"/>
              <a:gd name="connsiteY106" fmla="*/ 3757678 h 3784177"/>
              <a:gd name="connsiteX107" fmla="*/ 825226 w 8037833"/>
              <a:gd name="connsiteY107" fmla="*/ 3726369 h 3784177"/>
              <a:gd name="connsiteX108" fmla="*/ 722264 w 8037833"/>
              <a:gd name="connsiteY108" fmla="*/ 3747612 h 3784177"/>
              <a:gd name="connsiteX109" fmla="*/ 659460 w 8037833"/>
              <a:gd name="connsiteY109" fmla="*/ 3740429 h 3784177"/>
              <a:gd name="connsiteX110" fmla="*/ 556552 w 8037833"/>
              <a:gd name="connsiteY110" fmla="*/ 3739124 h 3784177"/>
              <a:gd name="connsiteX111" fmla="*/ 445444 w 8037833"/>
              <a:gd name="connsiteY111" fmla="*/ 3764831 h 3784177"/>
              <a:gd name="connsiteX112" fmla="*/ 393295 w 8037833"/>
              <a:gd name="connsiteY112" fmla="*/ 3753097 h 3784177"/>
              <a:gd name="connsiteX113" fmla="*/ 339711 w 8037833"/>
              <a:gd name="connsiteY113" fmla="*/ 3718242 h 3784177"/>
              <a:gd name="connsiteX114" fmla="*/ 222239 w 8037833"/>
              <a:gd name="connsiteY114" fmla="*/ 3672335 h 3784177"/>
              <a:gd name="connsiteX115" fmla="*/ 163578 w 8037833"/>
              <a:gd name="connsiteY115" fmla="*/ 3656292 h 3784177"/>
              <a:gd name="connsiteX116" fmla="*/ 72220 w 8037833"/>
              <a:gd name="connsiteY116" fmla="*/ 3645272 h 3784177"/>
              <a:gd name="connsiteX117" fmla="*/ 44395 w 8037833"/>
              <a:gd name="connsiteY117" fmla="*/ 3639455 h 3784177"/>
              <a:gd name="connsiteX118" fmla="*/ 1962 w 8037833"/>
              <a:gd name="connsiteY118" fmla="*/ 3635948 h 3784177"/>
              <a:gd name="connsiteX119" fmla="*/ 0 w 8037833"/>
              <a:gd name="connsiteY119" fmla="*/ 3635261 h 3784177"/>
              <a:gd name="connsiteX120" fmla="*/ 0 w 8037833"/>
              <a:gd name="connsiteY120"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718286 w 8037833"/>
              <a:gd name="connsiteY17" fmla="*/ 3382997 h 3784177"/>
              <a:gd name="connsiteX18" fmla="*/ 6609242 w 8037833"/>
              <a:gd name="connsiteY18" fmla="*/ 3355040 h 3784177"/>
              <a:gd name="connsiteX19" fmla="*/ 6462092 w 8037833"/>
              <a:gd name="connsiteY19" fmla="*/ 3373529 h 3784177"/>
              <a:gd name="connsiteX20" fmla="*/ 6303479 w 8037833"/>
              <a:gd name="connsiteY20" fmla="*/ 3319842 h 3784177"/>
              <a:gd name="connsiteX21" fmla="*/ 6210639 w 8037833"/>
              <a:gd name="connsiteY21" fmla="*/ 3335546 h 3784177"/>
              <a:gd name="connsiteX22" fmla="*/ 6111718 w 8037833"/>
              <a:gd name="connsiteY22" fmla="*/ 3357536 h 3784177"/>
              <a:gd name="connsiteX23" fmla="*/ 5949057 w 8037833"/>
              <a:gd name="connsiteY23" fmla="*/ 3379652 h 3784177"/>
              <a:gd name="connsiteX24" fmla="*/ 5891274 w 8037833"/>
              <a:gd name="connsiteY24" fmla="*/ 3397681 h 3784177"/>
              <a:gd name="connsiteX25" fmla="*/ 5835383 w 8037833"/>
              <a:gd name="connsiteY25" fmla="*/ 3377529 h 3784177"/>
              <a:gd name="connsiteX26" fmla="*/ 5746050 w 8037833"/>
              <a:gd name="connsiteY26" fmla="*/ 3426142 h 3784177"/>
              <a:gd name="connsiteX27" fmla="*/ 5613670 w 8037833"/>
              <a:gd name="connsiteY27" fmla="*/ 3428671 h 3784177"/>
              <a:gd name="connsiteX28" fmla="*/ 5535334 w 8037833"/>
              <a:gd name="connsiteY28" fmla="*/ 3437044 h 3784177"/>
              <a:gd name="connsiteX29" fmla="*/ 5506940 w 8037833"/>
              <a:gd name="connsiteY29" fmla="*/ 3450999 h 3784177"/>
              <a:gd name="connsiteX30" fmla="*/ 5466372 w 8037833"/>
              <a:gd name="connsiteY30" fmla="*/ 3463245 h 3784177"/>
              <a:gd name="connsiteX31" fmla="*/ 5395833 w 8037833"/>
              <a:gd name="connsiteY31" fmla="*/ 3493194 h 3784177"/>
              <a:gd name="connsiteX32" fmla="*/ 5305325 w 8037833"/>
              <a:gd name="connsiteY32" fmla="*/ 3505200 h 3784177"/>
              <a:gd name="connsiteX33" fmla="*/ 5223043 w 8037833"/>
              <a:gd name="connsiteY33" fmla="*/ 3491664 h 3784177"/>
              <a:gd name="connsiteX34" fmla="*/ 5217733 w 8037833"/>
              <a:gd name="connsiteY34" fmla="*/ 3500463 h 3784177"/>
              <a:gd name="connsiteX35" fmla="*/ 5167992 w 8037833"/>
              <a:gd name="connsiteY35" fmla="*/ 3504085 h 3784177"/>
              <a:gd name="connsiteX36" fmla="*/ 4987020 w 8037833"/>
              <a:gd name="connsiteY36" fmla="*/ 3461263 h 3784177"/>
              <a:gd name="connsiteX37" fmla="*/ 4890003 w 8037833"/>
              <a:gd name="connsiteY37" fmla="*/ 3469874 h 3784177"/>
              <a:gd name="connsiteX38" fmla="*/ 4856654 w 8037833"/>
              <a:gd name="connsiteY38" fmla="*/ 3481880 h 3784177"/>
              <a:gd name="connsiteX39" fmla="*/ 4800711 w 8037833"/>
              <a:gd name="connsiteY39" fmla="*/ 3501441 h 3784177"/>
              <a:gd name="connsiteX40" fmla="*/ 4761569 w 8037833"/>
              <a:gd name="connsiteY40" fmla="*/ 3538103 h 3784177"/>
              <a:gd name="connsiteX41" fmla="*/ 4713734 w 8037833"/>
              <a:gd name="connsiteY41" fmla="*/ 3545724 h 3784177"/>
              <a:gd name="connsiteX42" fmla="*/ 4699169 w 8037833"/>
              <a:gd name="connsiteY42" fmla="*/ 3518988 h 3784177"/>
              <a:gd name="connsiteX43" fmla="*/ 4649120 w 8037833"/>
              <a:gd name="connsiteY43" fmla="*/ 3536392 h 3784177"/>
              <a:gd name="connsiteX44" fmla="*/ 4573578 w 8037833"/>
              <a:gd name="connsiteY44" fmla="*/ 3565923 h 3784177"/>
              <a:gd name="connsiteX45" fmla="*/ 4529117 w 8037833"/>
              <a:gd name="connsiteY45" fmla="*/ 3575592 h 3784177"/>
              <a:gd name="connsiteX46" fmla="*/ 4408641 w 8037833"/>
              <a:gd name="connsiteY46" fmla="*/ 3610000 h 3784177"/>
              <a:gd name="connsiteX47" fmla="*/ 4356402 w 8037833"/>
              <a:gd name="connsiteY47" fmla="*/ 3642792 h 3784177"/>
              <a:gd name="connsiteX48" fmla="*/ 4270245 w 8037833"/>
              <a:gd name="connsiteY48" fmla="*/ 3665789 h 3784177"/>
              <a:gd name="connsiteX49" fmla="*/ 4208725 w 8037833"/>
              <a:gd name="connsiteY49" fmla="*/ 3704841 h 3784177"/>
              <a:gd name="connsiteX50" fmla="*/ 4201632 w 8037833"/>
              <a:gd name="connsiteY50" fmla="*/ 3702602 h 3784177"/>
              <a:gd name="connsiteX51" fmla="*/ 4191289 w 8037833"/>
              <a:gd name="connsiteY51" fmla="*/ 3702380 h 3784177"/>
              <a:gd name="connsiteX52" fmla="*/ 4191039 w 8037833"/>
              <a:gd name="connsiteY52" fmla="*/ 3702831 h 3784177"/>
              <a:gd name="connsiteX53" fmla="*/ 4181340 w 8037833"/>
              <a:gd name="connsiteY53" fmla="*/ 3701729 h 3784177"/>
              <a:gd name="connsiteX54" fmla="*/ 4133816 w 8037833"/>
              <a:gd name="connsiteY54" fmla="*/ 3690565 h 3784177"/>
              <a:gd name="connsiteX55" fmla="*/ 4071732 w 8037833"/>
              <a:gd name="connsiteY55" fmla="*/ 3732513 h 3784177"/>
              <a:gd name="connsiteX56" fmla="*/ 4045924 w 8037833"/>
              <a:gd name="connsiteY56" fmla="*/ 3739404 h 3784177"/>
              <a:gd name="connsiteX57" fmla="*/ 4032171 w 8037833"/>
              <a:gd name="connsiteY57" fmla="*/ 3745523 h 3784177"/>
              <a:gd name="connsiteX58" fmla="*/ 4031335 w 8037833"/>
              <a:gd name="connsiteY58" fmla="*/ 3747479 h 3784177"/>
              <a:gd name="connsiteX59" fmla="*/ 3985774 w 8037833"/>
              <a:gd name="connsiteY59" fmla="*/ 3736547 h 3784177"/>
              <a:gd name="connsiteX60" fmla="*/ 3979769 w 8037833"/>
              <a:gd name="connsiteY60" fmla="*/ 3738769 h 3784177"/>
              <a:gd name="connsiteX61" fmla="*/ 3950014 w 8037833"/>
              <a:gd name="connsiteY61" fmla="*/ 3726942 h 3784177"/>
              <a:gd name="connsiteX62" fmla="*/ 3934671 w 8037833"/>
              <a:gd name="connsiteY62" fmla="*/ 3723339 h 3784177"/>
              <a:gd name="connsiteX63" fmla="*/ 3930274 w 8037833"/>
              <a:gd name="connsiteY63" fmla="*/ 3717148 h 3784177"/>
              <a:gd name="connsiteX64" fmla="*/ 3907660 w 8037833"/>
              <a:gd name="connsiteY64" fmla="*/ 3714456 h 3784177"/>
              <a:gd name="connsiteX65" fmla="*/ 3905087 w 8037833"/>
              <a:gd name="connsiteY65" fmla="*/ 3716098 h 3784177"/>
              <a:gd name="connsiteX66" fmla="*/ 3886347 w 8037833"/>
              <a:gd name="connsiteY66" fmla="*/ 3706620 h 3784177"/>
              <a:gd name="connsiteX67" fmla="*/ 3870533 w 8037833"/>
              <a:gd name="connsiteY67" fmla="*/ 3689905 h 3784177"/>
              <a:gd name="connsiteX68" fmla="*/ 3678563 w 8037833"/>
              <a:gd name="connsiteY68" fmla="*/ 3694486 h 3784177"/>
              <a:gd name="connsiteX69" fmla="*/ 3524121 w 8037833"/>
              <a:gd name="connsiteY69" fmla="*/ 3642736 h 3784177"/>
              <a:gd name="connsiteX70" fmla="*/ 3432153 w 8037833"/>
              <a:gd name="connsiteY70" fmla="*/ 3667780 h 3784177"/>
              <a:gd name="connsiteX71" fmla="*/ 3373519 w 8037833"/>
              <a:gd name="connsiteY71" fmla="*/ 3665785 h 3784177"/>
              <a:gd name="connsiteX72" fmla="*/ 3114267 w 8037833"/>
              <a:gd name="connsiteY72" fmla="*/ 3638983 h 3784177"/>
              <a:gd name="connsiteX73" fmla="*/ 3048270 w 8037833"/>
              <a:gd name="connsiteY73" fmla="*/ 3649949 h 3784177"/>
              <a:gd name="connsiteX74" fmla="*/ 2989722 w 8037833"/>
              <a:gd name="connsiteY74" fmla="*/ 3623230 h 3784177"/>
              <a:gd name="connsiteX75" fmla="*/ 2965734 w 8037833"/>
              <a:gd name="connsiteY75" fmla="*/ 3635676 h 3784177"/>
              <a:gd name="connsiteX76" fmla="*/ 2961603 w 8037833"/>
              <a:gd name="connsiteY76" fmla="*/ 3638221 h 3784177"/>
              <a:gd name="connsiteX77" fmla="*/ 2944959 w 8037833"/>
              <a:gd name="connsiteY77" fmla="*/ 3639723 h 3784177"/>
              <a:gd name="connsiteX78" fmla="*/ 2940402 w 8037833"/>
              <a:gd name="connsiteY78" fmla="*/ 3651000 h 3784177"/>
              <a:gd name="connsiteX79" fmla="*/ 2915449 w 8037833"/>
              <a:gd name="connsiteY79" fmla="*/ 3661039 h 3784177"/>
              <a:gd name="connsiteX80" fmla="*/ 2884777 w 8037833"/>
              <a:gd name="connsiteY80" fmla="*/ 3660775 h 3784177"/>
              <a:gd name="connsiteX81" fmla="*/ 2739034 w 8037833"/>
              <a:gd name="connsiteY81" fmla="*/ 3647396 h 3784177"/>
              <a:gd name="connsiteX82" fmla="*/ 2651827 w 8037833"/>
              <a:gd name="connsiteY82" fmla="*/ 3646306 h 3784177"/>
              <a:gd name="connsiteX83" fmla="*/ 2618680 w 8037833"/>
              <a:gd name="connsiteY83" fmla="*/ 3656755 h 3784177"/>
              <a:gd name="connsiteX84" fmla="*/ 2572404 w 8037833"/>
              <a:gd name="connsiteY84" fmla="*/ 3664043 h 3784177"/>
              <a:gd name="connsiteX85" fmla="*/ 2490721 w 8037833"/>
              <a:gd name="connsiteY85" fmla="*/ 3685313 h 3784177"/>
              <a:gd name="connsiteX86" fmla="*/ 2423704 w 8037833"/>
              <a:gd name="connsiteY86" fmla="*/ 3658079 h 3784177"/>
              <a:gd name="connsiteX87" fmla="*/ 2301172 w 8037833"/>
              <a:gd name="connsiteY87" fmla="*/ 3663053 h 3784177"/>
              <a:gd name="connsiteX88" fmla="*/ 2294102 w 8037833"/>
              <a:gd name="connsiteY88" fmla="*/ 3671151 h 3784177"/>
              <a:gd name="connsiteX89" fmla="*/ 2238966 w 8037833"/>
              <a:gd name="connsiteY89" fmla="*/ 3668777 h 3784177"/>
              <a:gd name="connsiteX90" fmla="*/ 2082844 w 8037833"/>
              <a:gd name="connsiteY90" fmla="*/ 3631994 h 3784177"/>
              <a:gd name="connsiteX91" fmla="*/ 1938480 w 8037833"/>
              <a:gd name="connsiteY91" fmla="*/ 3601439 h 3784177"/>
              <a:gd name="connsiteX92" fmla="*/ 1900166 w 8037833"/>
              <a:gd name="connsiteY92" fmla="*/ 3609358 h 3784177"/>
              <a:gd name="connsiteX93" fmla="*/ 1835976 w 8037833"/>
              <a:gd name="connsiteY93" fmla="*/ 3622065 h 3784177"/>
              <a:gd name="connsiteX94" fmla="*/ 1787830 w 8037833"/>
              <a:gd name="connsiteY94" fmla="*/ 3633173 h 3784177"/>
              <a:gd name="connsiteX95" fmla="*/ 1734224 w 8037833"/>
              <a:gd name="connsiteY95" fmla="*/ 3655593 h 3784177"/>
              <a:gd name="connsiteX96" fmla="*/ 1721989 w 8037833"/>
              <a:gd name="connsiteY96" fmla="*/ 3627298 h 3784177"/>
              <a:gd name="connsiteX97" fmla="*/ 1664576 w 8037833"/>
              <a:gd name="connsiteY97" fmla="*/ 3638572 h 3784177"/>
              <a:gd name="connsiteX98" fmla="*/ 1577459 w 8037833"/>
              <a:gd name="connsiteY98" fmla="*/ 3658824 h 3784177"/>
              <a:gd name="connsiteX99" fmla="*/ 1527269 w 8037833"/>
              <a:gd name="connsiteY99" fmla="*/ 3663088 h 3784177"/>
              <a:gd name="connsiteX100" fmla="*/ 1390118 w 8037833"/>
              <a:gd name="connsiteY100" fmla="*/ 3682789 h 3784177"/>
              <a:gd name="connsiteX101" fmla="*/ 1252698 w 8037833"/>
              <a:gd name="connsiteY101" fmla="*/ 3708662 h 3784177"/>
              <a:gd name="connsiteX102" fmla="*/ 1171039 w 8037833"/>
              <a:gd name="connsiteY102" fmla="*/ 3758642 h 3784177"/>
              <a:gd name="connsiteX103" fmla="*/ 1058106 w 8037833"/>
              <a:gd name="connsiteY103" fmla="*/ 3776166 h 3784177"/>
              <a:gd name="connsiteX104" fmla="*/ 1039167 w 8037833"/>
              <a:gd name="connsiteY104" fmla="*/ 3784177 h 3784177"/>
              <a:gd name="connsiteX105" fmla="*/ 1012958 w 8037833"/>
              <a:gd name="connsiteY105" fmla="*/ 3779206 h 3784177"/>
              <a:gd name="connsiteX106" fmla="*/ 907906 w 8037833"/>
              <a:gd name="connsiteY106" fmla="*/ 3757678 h 3784177"/>
              <a:gd name="connsiteX107" fmla="*/ 825226 w 8037833"/>
              <a:gd name="connsiteY107" fmla="*/ 3726369 h 3784177"/>
              <a:gd name="connsiteX108" fmla="*/ 722264 w 8037833"/>
              <a:gd name="connsiteY108" fmla="*/ 3747612 h 3784177"/>
              <a:gd name="connsiteX109" fmla="*/ 659460 w 8037833"/>
              <a:gd name="connsiteY109" fmla="*/ 3740429 h 3784177"/>
              <a:gd name="connsiteX110" fmla="*/ 556552 w 8037833"/>
              <a:gd name="connsiteY110" fmla="*/ 3739124 h 3784177"/>
              <a:gd name="connsiteX111" fmla="*/ 445444 w 8037833"/>
              <a:gd name="connsiteY111" fmla="*/ 3764831 h 3784177"/>
              <a:gd name="connsiteX112" fmla="*/ 393295 w 8037833"/>
              <a:gd name="connsiteY112" fmla="*/ 3753097 h 3784177"/>
              <a:gd name="connsiteX113" fmla="*/ 339711 w 8037833"/>
              <a:gd name="connsiteY113" fmla="*/ 3718242 h 3784177"/>
              <a:gd name="connsiteX114" fmla="*/ 222239 w 8037833"/>
              <a:gd name="connsiteY114" fmla="*/ 3672335 h 3784177"/>
              <a:gd name="connsiteX115" fmla="*/ 163578 w 8037833"/>
              <a:gd name="connsiteY115" fmla="*/ 3656292 h 3784177"/>
              <a:gd name="connsiteX116" fmla="*/ 72220 w 8037833"/>
              <a:gd name="connsiteY116" fmla="*/ 3645272 h 3784177"/>
              <a:gd name="connsiteX117" fmla="*/ 44395 w 8037833"/>
              <a:gd name="connsiteY117" fmla="*/ 3639455 h 3784177"/>
              <a:gd name="connsiteX118" fmla="*/ 1962 w 8037833"/>
              <a:gd name="connsiteY118" fmla="*/ 3635948 h 3784177"/>
              <a:gd name="connsiteX119" fmla="*/ 0 w 8037833"/>
              <a:gd name="connsiteY119" fmla="*/ 3635261 h 3784177"/>
              <a:gd name="connsiteX120" fmla="*/ 0 w 8037833"/>
              <a:gd name="connsiteY120"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718286 w 8037833"/>
              <a:gd name="connsiteY17" fmla="*/ 3382997 h 3784177"/>
              <a:gd name="connsiteX18" fmla="*/ 6609242 w 8037833"/>
              <a:gd name="connsiteY18" fmla="*/ 3355040 h 3784177"/>
              <a:gd name="connsiteX19" fmla="*/ 6462092 w 8037833"/>
              <a:gd name="connsiteY19" fmla="*/ 3373529 h 3784177"/>
              <a:gd name="connsiteX20" fmla="*/ 6303479 w 8037833"/>
              <a:gd name="connsiteY20" fmla="*/ 3319842 h 3784177"/>
              <a:gd name="connsiteX21" fmla="*/ 6210639 w 8037833"/>
              <a:gd name="connsiteY21" fmla="*/ 3335546 h 3784177"/>
              <a:gd name="connsiteX22" fmla="*/ 6111718 w 8037833"/>
              <a:gd name="connsiteY22" fmla="*/ 3357536 h 3784177"/>
              <a:gd name="connsiteX23" fmla="*/ 5949057 w 8037833"/>
              <a:gd name="connsiteY23" fmla="*/ 3379652 h 3784177"/>
              <a:gd name="connsiteX24" fmla="*/ 5891274 w 8037833"/>
              <a:gd name="connsiteY24" fmla="*/ 3397681 h 3784177"/>
              <a:gd name="connsiteX25" fmla="*/ 5835383 w 8037833"/>
              <a:gd name="connsiteY25" fmla="*/ 3377529 h 3784177"/>
              <a:gd name="connsiteX26" fmla="*/ 5746050 w 8037833"/>
              <a:gd name="connsiteY26" fmla="*/ 3426142 h 3784177"/>
              <a:gd name="connsiteX27" fmla="*/ 5613670 w 8037833"/>
              <a:gd name="connsiteY27" fmla="*/ 3428671 h 3784177"/>
              <a:gd name="connsiteX28" fmla="*/ 5535334 w 8037833"/>
              <a:gd name="connsiteY28" fmla="*/ 3437044 h 3784177"/>
              <a:gd name="connsiteX29" fmla="*/ 5506940 w 8037833"/>
              <a:gd name="connsiteY29" fmla="*/ 3450999 h 3784177"/>
              <a:gd name="connsiteX30" fmla="*/ 5466372 w 8037833"/>
              <a:gd name="connsiteY30" fmla="*/ 3463245 h 3784177"/>
              <a:gd name="connsiteX31" fmla="*/ 5395833 w 8037833"/>
              <a:gd name="connsiteY31" fmla="*/ 3493194 h 3784177"/>
              <a:gd name="connsiteX32" fmla="*/ 5305325 w 8037833"/>
              <a:gd name="connsiteY32" fmla="*/ 3505200 h 3784177"/>
              <a:gd name="connsiteX33" fmla="*/ 5223043 w 8037833"/>
              <a:gd name="connsiteY33" fmla="*/ 3491664 h 3784177"/>
              <a:gd name="connsiteX34" fmla="*/ 5217733 w 8037833"/>
              <a:gd name="connsiteY34" fmla="*/ 3500463 h 3784177"/>
              <a:gd name="connsiteX35" fmla="*/ 5167992 w 8037833"/>
              <a:gd name="connsiteY35" fmla="*/ 3504085 h 3784177"/>
              <a:gd name="connsiteX36" fmla="*/ 4987020 w 8037833"/>
              <a:gd name="connsiteY36" fmla="*/ 3461263 h 3784177"/>
              <a:gd name="connsiteX37" fmla="*/ 4890003 w 8037833"/>
              <a:gd name="connsiteY37" fmla="*/ 3469874 h 3784177"/>
              <a:gd name="connsiteX38" fmla="*/ 4856654 w 8037833"/>
              <a:gd name="connsiteY38" fmla="*/ 3481880 h 3784177"/>
              <a:gd name="connsiteX39" fmla="*/ 4800711 w 8037833"/>
              <a:gd name="connsiteY39" fmla="*/ 3501441 h 3784177"/>
              <a:gd name="connsiteX40" fmla="*/ 4761569 w 8037833"/>
              <a:gd name="connsiteY40" fmla="*/ 3538103 h 3784177"/>
              <a:gd name="connsiteX41" fmla="*/ 4713734 w 8037833"/>
              <a:gd name="connsiteY41" fmla="*/ 3545724 h 3784177"/>
              <a:gd name="connsiteX42" fmla="*/ 4699169 w 8037833"/>
              <a:gd name="connsiteY42" fmla="*/ 3518988 h 3784177"/>
              <a:gd name="connsiteX43" fmla="*/ 4649120 w 8037833"/>
              <a:gd name="connsiteY43" fmla="*/ 3536392 h 3784177"/>
              <a:gd name="connsiteX44" fmla="*/ 4573578 w 8037833"/>
              <a:gd name="connsiteY44" fmla="*/ 3565923 h 3784177"/>
              <a:gd name="connsiteX45" fmla="*/ 4529117 w 8037833"/>
              <a:gd name="connsiteY45" fmla="*/ 3575592 h 3784177"/>
              <a:gd name="connsiteX46" fmla="*/ 4408641 w 8037833"/>
              <a:gd name="connsiteY46" fmla="*/ 3610000 h 3784177"/>
              <a:gd name="connsiteX47" fmla="*/ 4356402 w 8037833"/>
              <a:gd name="connsiteY47" fmla="*/ 3642792 h 3784177"/>
              <a:gd name="connsiteX48" fmla="*/ 4270245 w 8037833"/>
              <a:gd name="connsiteY48" fmla="*/ 3665789 h 3784177"/>
              <a:gd name="connsiteX49" fmla="*/ 4208725 w 8037833"/>
              <a:gd name="connsiteY49" fmla="*/ 3704841 h 3784177"/>
              <a:gd name="connsiteX50" fmla="*/ 4201632 w 8037833"/>
              <a:gd name="connsiteY50" fmla="*/ 3702602 h 3784177"/>
              <a:gd name="connsiteX51" fmla="*/ 4191289 w 8037833"/>
              <a:gd name="connsiteY51" fmla="*/ 3702380 h 3784177"/>
              <a:gd name="connsiteX52" fmla="*/ 4191039 w 8037833"/>
              <a:gd name="connsiteY52" fmla="*/ 3702831 h 3784177"/>
              <a:gd name="connsiteX53" fmla="*/ 4181340 w 8037833"/>
              <a:gd name="connsiteY53" fmla="*/ 3701729 h 3784177"/>
              <a:gd name="connsiteX54" fmla="*/ 4133816 w 8037833"/>
              <a:gd name="connsiteY54" fmla="*/ 3690565 h 3784177"/>
              <a:gd name="connsiteX55" fmla="*/ 4071732 w 8037833"/>
              <a:gd name="connsiteY55" fmla="*/ 3732513 h 3784177"/>
              <a:gd name="connsiteX56" fmla="*/ 4045924 w 8037833"/>
              <a:gd name="connsiteY56" fmla="*/ 3739404 h 3784177"/>
              <a:gd name="connsiteX57" fmla="*/ 4032171 w 8037833"/>
              <a:gd name="connsiteY57" fmla="*/ 3745523 h 3784177"/>
              <a:gd name="connsiteX58" fmla="*/ 4031335 w 8037833"/>
              <a:gd name="connsiteY58" fmla="*/ 3747479 h 3784177"/>
              <a:gd name="connsiteX59" fmla="*/ 3985774 w 8037833"/>
              <a:gd name="connsiteY59" fmla="*/ 3736547 h 3784177"/>
              <a:gd name="connsiteX60" fmla="*/ 3979769 w 8037833"/>
              <a:gd name="connsiteY60" fmla="*/ 3738769 h 3784177"/>
              <a:gd name="connsiteX61" fmla="*/ 3950014 w 8037833"/>
              <a:gd name="connsiteY61" fmla="*/ 3726942 h 3784177"/>
              <a:gd name="connsiteX62" fmla="*/ 3934671 w 8037833"/>
              <a:gd name="connsiteY62" fmla="*/ 3723339 h 3784177"/>
              <a:gd name="connsiteX63" fmla="*/ 3930274 w 8037833"/>
              <a:gd name="connsiteY63" fmla="*/ 3717148 h 3784177"/>
              <a:gd name="connsiteX64" fmla="*/ 3907660 w 8037833"/>
              <a:gd name="connsiteY64" fmla="*/ 3714456 h 3784177"/>
              <a:gd name="connsiteX65" fmla="*/ 3905087 w 8037833"/>
              <a:gd name="connsiteY65" fmla="*/ 3716098 h 3784177"/>
              <a:gd name="connsiteX66" fmla="*/ 3886347 w 8037833"/>
              <a:gd name="connsiteY66" fmla="*/ 3706620 h 3784177"/>
              <a:gd name="connsiteX67" fmla="*/ 3870533 w 8037833"/>
              <a:gd name="connsiteY67" fmla="*/ 3689905 h 3784177"/>
              <a:gd name="connsiteX68" fmla="*/ 3678563 w 8037833"/>
              <a:gd name="connsiteY68" fmla="*/ 3694486 h 3784177"/>
              <a:gd name="connsiteX69" fmla="*/ 3524121 w 8037833"/>
              <a:gd name="connsiteY69" fmla="*/ 3642736 h 3784177"/>
              <a:gd name="connsiteX70" fmla="*/ 3432153 w 8037833"/>
              <a:gd name="connsiteY70" fmla="*/ 3667780 h 3784177"/>
              <a:gd name="connsiteX71" fmla="*/ 3373519 w 8037833"/>
              <a:gd name="connsiteY71" fmla="*/ 3665785 h 3784177"/>
              <a:gd name="connsiteX72" fmla="*/ 3114267 w 8037833"/>
              <a:gd name="connsiteY72" fmla="*/ 3638983 h 3784177"/>
              <a:gd name="connsiteX73" fmla="*/ 3048270 w 8037833"/>
              <a:gd name="connsiteY73" fmla="*/ 3649949 h 3784177"/>
              <a:gd name="connsiteX74" fmla="*/ 2989722 w 8037833"/>
              <a:gd name="connsiteY74" fmla="*/ 3623230 h 3784177"/>
              <a:gd name="connsiteX75" fmla="*/ 2965734 w 8037833"/>
              <a:gd name="connsiteY75" fmla="*/ 3635676 h 3784177"/>
              <a:gd name="connsiteX76" fmla="*/ 2961603 w 8037833"/>
              <a:gd name="connsiteY76" fmla="*/ 3638221 h 3784177"/>
              <a:gd name="connsiteX77" fmla="*/ 2944959 w 8037833"/>
              <a:gd name="connsiteY77" fmla="*/ 3639723 h 3784177"/>
              <a:gd name="connsiteX78" fmla="*/ 2940402 w 8037833"/>
              <a:gd name="connsiteY78" fmla="*/ 3651000 h 3784177"/>
              <a:gd name="connsiteX79" fmla="*/ 2915449 w 8037833"/>
              <a:gd name="connsiteY79" fmla="*/ 3661039 h 3784177"/>
              <a:gd name="connsiteX80" fmla="*/ 2884777 w 8037833"/>
              <a:gd name="connsiteY80" fmla="*/ 3660775 h 3784177"/>
              <a:gd name="connsiteX81" fmla="*/ 2739034 w 8037833"/>
              <a:gd name="connsiteY81" fmla="*/ 3647396 h 3784177"/>
              <a:gd name="connsiteX82" fmla="*/ 2651827 w 8037833"/>
              <a:gd name="connsiteY82" fmla="*/ 3646306 h 3784177"/>
              <a:gd name="connsiteX83" fmla="*/ 2618680 w 8037833"/>
              <a:gd name="connsiteY83" fmla="*/ 3656755 h 3784177"/>
              <a:gd name="connsiteX84" fmla="*/ 2572404 w 8037833"/>
              <a:gd name="connsiteY84" fmla="*/ 3664043 h 3784177"/>
              <a:gd name="connsiteX85" fmla="*/ 2490721 w 8037833"/>
              <a:gd name="connsiteY85" fmla="*/ 3685313 h 3784177"/>
              <a:gd name="connsiteX86" fmla="*/ 2423704 w 8037833"/>
              <a:gd name="connsiteY86" fmla="*/ 3658079 h 3784177"/>
              <a:gd name="connsiteX87" fmla="*/ 2301172 w 8037833"/>
              <a:gd name="connsiteY87" fmla="*/ 3663053 h 3784177"/>
              <a:gd name="connsiteX88" fmla="*/ 2294102 w 8037833"/>
              <a:gd name="connsiteY88" fmla="*/ 3671151 h 3784177"/>
              <a:gd name="connsiteX89" fmla="*/ 2238966 w 8037833"/>
              <a:gd name="connsiteY89" fmla="*/ 3668777 h 3784177"/>
              <a:gd name="connsiteX90" fmla="*/ 2082844 w 8037833"/>
              <a:gd name="connsiteY90" fmla="*/ 3631994 h 3784177"/>
              <a:gd name="connsiteX91" fmla="*/ 1938480 w 8037833"/>
              <a:gd name="connsiteY91" fmla="*/ 3601439 h 3784177"/>
              <a:gd name="connsiteX92" fmla="*/ 1900166 w 8037833"/>
              <a:gd name="connsiteY92" fmla="*/ 3609358 h 3784177"/>
              <a:gd name="connsiteX93" fmla="*/ 1835976 w 8037833"/>
              <a:gd name="connsiteY93" fmla="*/ 3622065 h 3784177"/>
              <a:gd name="connsiteX94" fmla="*/ 1787830 w 8037833"/>
              <a:gd name="connsiteY94" fmla="*/ 3633173 h 3784177"/>
              <a:gd name="connsiteX95" fmla="*/ 1734224 w 8037833"/>
              <a:gd name="connsiteY95" fmla="*/ 3655593 h 3784177"/>
              <a:gd name="connsiteX96" fmla="*/ 1721989 w 8037833"/>
              <a:gd name="connsiteY96" fmla="*/ 3627298 h 3784177"/>
              <a:gd name="connsiteX97" fmla="*/ 1664576 w 8037833"/>
              <a:gd name="connsiteY97" fmla="*/ 3638572 h 3784177"/>
              <a:gd name="connsiteX98" fmla="*/ 1577459 w 8037833"/>
              <a:gd name="connsiteY98" fmla="*/ 3658824 h 3784177"/>
              <a:gd name="connsiteX99" fmla="*/ 1527269 w 8037833"/>
              <a:gd name="connsiteY99" fmla="*/ 3663088 h 3784177"/>
              <a:gd name="connsiteX100" fmla="*/ 1390118 w 8037833"/>
              <a:gd name="connsiteY100" fmla="*/ 3682789 h 3784177"/>
              <a:gd name="connsiteX101" fmla="*/ 1252698 w 8037833"/>
              <a:gd name="connsiteY101" fmla="*/ 3708662 h 3784177"/>
              <a:gd name="connsiteX102" fmla="*/ 1171039 w 8037833"/>
              <a:gd name="connsiteY102" fmla="*/ 3758642 h 3784177"/>
              <a:gd name="connsiteX103" fmla="*/ 1058106 w 8037833"/>
              <a:gd name="connsiteY103" fmla="*/ 3776166 h 3784177"/>
              <a:gd name="connsiteX104" fmla="*/ 1039167 w 8037833"/>
              <a:gd name="connsiteY104" fmla="*/ 3784177 h 3784177"/>
              <a:gd name="connsiteX105" fmla="*/ 1012958 w 8037833"/>
              <a:gd name="connsiteY105" fmla="*/ 3779206 h 3784177"/>
              <a:gd name="connsiteX106" fmla="*/ 907906 w 8037833"/>
              <a:gd name="connsiteY106" fmla="*/ 3757678 h 3784177"/>
              <a:gd name="connsiteX107" fmla="*/ 825226 w 8037833"/>
              <a:gd name="connsiteY107" fmla="*/ 3726369 h 3784177"/>
              <a:gd name="connsiteX108" fmla="*/ 722264 w 8037833"/>
              <a:gd name="connsiteY108" fmla="*/ 3747612 h 3784177"/>
              <a:gd name="connsiteX109" fmla="*/ 659460 w 8037833"/>
              <a:gd name="connsiteY109" fmla="*/ 3740429 h 3784177"/>
              <a:gd name="connsiteX110" fmla="*/ 556552 w 8037833"/>
              <a:gd name="connsiteY110" fmla="*/ 3739124 h 3784177"/>
              <a:gd name="connsiteX111" fmla="*/ 445444 w 8037833"/>
              <a:gd name="connsiteY111" fmla="*/ 3764831 h 3784177"/>
              <a:gd name="connsiteX112" fmla="*/ 393295 w 8037833"/>
              <a:gd name="connsiteY112" fmla="*/ 3753097 h 3784177"/>
              <a:gd name="connsiteX113" fmla="*/ 339711 w 8037833"/>
              <a:gd name="connsiteY113" fmla="*/ 3718242 h 3784177"/>
              <a:gd name="connsiteX114" fmla="*/ 222239 w 8037833"/>
              <a:gd name="connsiteY114" fmla="*/ 3672335 h 3784177"/>
              <a:gd name="connsiteX115" fmla="*/ 163578 w 8037833"/>
              <a:gd name="connsiteY115" fmla="*/ 3656292 h 3784177"/>
              <a:gd name="connsiteX116" fmla="*/ 72220 w 8037833"/>
              <a:gd name="connsiteY116" fmla="*/ 3645272 h 3784177"/>
              <a:gd name="connsiteX117" fmla="*/ 44395 w 8037833"/>
              <a:gd name="connsiteY117" fmla="*/ 3639455 h 3784177"/>
              <a:gd name="connsiteX118" fmla="*/ 1962 w 8037833"/>
              <a:gd name="connsiteY118" fmla="*/ 3635948 h 3784177"/>
              <a:gd name="connsiteX119" fmla="*/ 0 w 8037833"/>
              <a:gd name="connsiteY119" fmla="*/ 3635261 h 3784177"/>
              <a:gd name="connsiteX120" fmla="*/ 0 w 8037833"/>
              <a:gd name="connsiteY120"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718286 w 8037833"/>
              <a:gd name="connsiteY17" fmla="*/ 3382997 h 3784177"/>
              <a:gd name="connsiteX18" fmla="*/ 6609242 w 8037833"/>
              <a:gd name="connsiteY18" fmla="*/ 3355040 h 3784177"/>
              <a:gd name="connsiteX19" fmla="*/ 6462092 w 8037833"/>
              <a:gd name="connsiteY19" fmla="*/ 3373529 h 3784177"/>
              <a:gd name="connsiteX20" fmla="*/ 6303479 w 8037833"/>
              <a:gd name="connsiteY20" fmla="*/ 3319842 h 3784177"/>
              <a:gd name="connsiteX21" fmla="*/ 6111718 w 8037833"/>
              <a:gd name="connsiteY21" fmla="*/ 3357536 h 3784177"/>
              <a:gd name="connsiteX22" fmla="*/ 5949057 w 8037833"/>
              <a:gd name="connsiteY22" fmla="*/ 3379652 h 3784177"/>
              <a:gd name="connsiteX23" fmla="*/ 5891274 w 8037833"/>
              <a:gd name="connsiteY23" fmla="*/ 3397681 h 3784177"/>
              <a:gd name="connsiteX24" fmla="*/ 5835383 w 8037833"/>
              <a:gd name="connsiteY24" fmla="*/ 3377529 h 3784177"/>
              <a:gd name="connsiteX25" fmla="*/ 5746050 w 8037833"/>
              <a:gd name="connsiteY25" fmla="*/ 3426142 h 3784177"/>
              <a:gd name="connsiteX26" fmla="*/ 5613670 w 8037833"/>
              <a:gd name="connsiteY26" fmla="*/ 3428671 h 3784177"/>
              <a:gd name="connsiteX27" fmla="*/ 5535334 w 8037833"/>
              <a:gd name="connsiteY27" fmla="*/ 3437044 h 3784177"/>
              <a:gd name="connsiteX28" fmla="*/ 5506940 w 8037833"/>
              <a:gd name="connsiteY28" fmla="*/ 3450999 h 3784177"/>
              <a:gd name="connsiteX29" fmla="*/ 5466372 w 8037833"/>
              <a:gd name="connsiteY29" fmla="*/ 3463245 h 3784177"/>
              <a:gd name="connsiteX30" fmla="*/ 5395833 w 8037833"/>
              <a:gd name="connsiteY30" fmla="*/ 3493194 h 3784177"/>
              <a:gd name="connsiteX31" fmla="*/ 5305325 w 8037833"/>
              <a:gd name="connsiteY31" fmla="*/ 3505200 h 3784177"/>
              <a:gd name="connsiteX32" fmla="*/ 5223043 w 8037833"/>
              <a:gd name="connsiteY32" fmla="*/ 3491664 h 3784177"/>
              <a:gd name="connsiteX33" fmla="*/ 5217733 w 8037833"/>
              <a:gd name="connsiteY33" fmla="*/ 3500463 h 3784177"/>
              <a:gd name="connsiteX34" fmla="*/ 5167992 w 8037833"/>
              <a:gd name="connsiteY34" fmla="*/ 3504085 h 3784177"/>
              <a:gd name="connsiteX35" fmla="*/ 4987020 w 8037833"/>
              <a:gd name="connsiteY35" fmla="*/ 3461263 h 3784177"/>
              <a:gd name="connsiteX36" fmla="*/ 4890003 w 8037833"/>
              <a:gd name="connsiteY36" fmla="*/ 3469874 h 3784177"/>
              <a:gd name="connsiteX37" fmla="*/ 4856654 w 8037833"/>
              <a:gd name="connsiteY37" fmla="*/ 3481880 h 3784177"/>
              <a:gd name="connsiteX38" fmla="*/ 4800711 w 8037833"/>
              <a:gd name="connsiteY38" fmla="*/ 3501441 h 3784177"/>
              <a:gd name="connsiteX39" fmla="*/ 4761569 w 8037833"/>
              <a:gd name="connsiteY39" fmla="*/ 3538103 h 3784177"/>
              <a:gd name="connsiteX40" fmla="*/ 4713734 w 8037833"/>
              <a:gd name="connsiteY40" fmla="*/ 3545724 h 3784177"/>
              <a:gd name="connsiteX41" fmla="*/ 4699169 w 8037833"/>
              <a:gd name="connsiteY41" fmla="*/ 3518988 h 3784177"/>
              <a:gd name="connsiteX42" fmla="*/ 4649120 w 8037833"/>
              <a:gd name="connsiteY42" fmla="*/ 3536392 h 3784177"/>
              <a:gd name="connsiteX43" fmla="*/ 4573578 w 8037833"/>
              <a:gd name="connsiteY43" fmla="*/ 3565923 h 3784177"/>
              <a:gd name="connsiteX44" fmla="*/ 4529117 w 8037833"/>
              <a:gd name="connsiteY44" fmla="*/ 3575592 h 3784177"/>
              <a:gd name="connsiteX45" fmla="*/ 4408641 w 8037833"/>
              <a:gd name="connsiteY45" fmla="*/ 3610000 h 3784177"/>
              <a:gd name="connsiteX46" fmla="*/ 4356402 w 8037833"/>
              <a:gd name="connsiteY46" fmla="*/ 3642792 h 3784177"/>
              <a:gd name="connsiteX47" fmla="*/ 4270245 w 8037833"/>
              <a:gd name="connsiteY47" fmla="*/ 3665789 h 3784177"/>
              <a:gd name="connsiteX48" fmla="*/ 4208725 w 8037833"/>
              <a:gd name="connsiteY48" fmla="*/ 3704841 h 3784177"/>
              <a:gd name="connsiteX49" fmla="*/ 4201632 w 8037833"/>
              <a:gd name="connsiteY49" fmla="*/ 3702602 h 3784177"/>
              <a:gd name="connsiteX50" fmla="*/ 4191289 w 8037833"/>
              <a:gd name="connsiteY50" fmla="*/ 3702380 h 3784177"/>
              <a:gd name="connsiteX51" fmla="*/ 4191039 w 8037833"/>
              <a:gd name="connsiteY51" fmla="*/ 3702831 h 3784177"/>
              <a:gd name="connsiteX52" fmla="*/ 4181340 w 8037833"/>
              <a:gd name="connsiteY52" fmla="*/ 3701729 h 3784177"/>
              <a:gd name="connsiteX53" fmla="*/ 4133816 w 8037833"/>
              <a:gd name="connsiteY53" fmla="*/ 3690565 h 3784177"/>
              <a:gd name="connsiteX54" fmla="*/ 4071732 w 8037833"/>
              <a:gd name="connsiteY54" fmla="*/ 3732513 h 3784177"/>
              <a:gd name="connsiteX55" fmla="*/ 4045924 w 8037833"/>
              <a:gd name="connsiteY55" fmla="*/ 3739404 h 3784177"/>
              <a:gd name="connsiteX56" fmla="*/ 4032171 w 8037833"/>
              <a:gd name="connsiteY56" fmla="*/ 3745523 h 3784177"/>
              <a:gd name="connsiteX57" fmla="*/ 4031335 w 8037833"/>
              <a:gd name="connsiteY57" fmla="*/ 3747479 h 3784177"/>
              <a:gd name="connsiteX58" fmla="*/ 3985774 w 8037833"/>
              <a:gd name="connsiteY58" fmla="*/ 3736547 h 3784177"/>
              <a:gd name="connsiteX59" fmla="*/ 3979769 w 8037833"/>
              <a:gd name="connsiteY59" fmla="*/ 3738769 h 3784177"/>
              <a:gd name="connsiteX60" fmla="*/ 3950014 w 8037833"/>
              <a:gd name="connsiteY60" fmla="*/ 3726942 h 3784177"/>
              <a:gd name="connsiteX61" fmla="*/ 3934671 w 8037833"/>
              <a:gd name="connsiteY61" fmla="*/ 3723339 h 3784177"/>
              <a:gd name="connsiteX62" fmla="*/ 3930274 w 8037833"/>
              <a:gd name="connsiteY62" fmla="*/ 3717148 h 3784177"/>
              <a:gd name="connsiteX63" fmla="*/ 3907660 w 8037833"/>
              <a:gd name="connsiteY63" fmla="*/ 3714456 h 3784177"/>
              <a:gd name="connsiteX64" fmla="*/ 3905087 w 8037833"/>
              <a:gd name="connsiteY64" fmla="*/ 3716098 h 3784177"/>
              <a:gd name="connsiteX65" fmla="*/ 3886347 w 8037833"/>
              <a:gd name="connsiteY65" fmla="*/ 3706620 h 3784177"/>
              <a:gd name="connsiteX66" fmla="*/ 3870533 w 8037833"/>
              <a:gd name="connsiteY66" fmla="*/ 3689905 h 3784177"/>
              <a:gd name="connsiteX67" fmla="*/ 3678563 w 8037833"/>
              <a:gd name="connsiteY67" fmla="*/ 3694486 h 3784177"/>
              <a:gd name="connsiteX68" fmla="*/ 3524121 w 8037833"/>
              <a:gd name="connsiteY68" fmla="*/ 3642736 h 3784177"/>
              <a:gd name="connsiteX69" fmla="*/ 3432153 w 8037833"/>
              <a:gd name="connsiteY69" fmla="*/ 3667780 h 3784177"/>
              <a:gd name="connsiteX70" fmla="*/ 3373519 w 8037833"/>
              <a:gd name="connsiteY70" fmla="*/ 3665785 h 3784177"/>
              <a:gd name="connsiteX71" fmla="*/ 3114267 w 8037833"/>
              <a:gd name="connsiteY71" fmla="*/ 3638983 h 3784177"/>
              <a:gd name="connsiteX72" fmla="*/ 3048270 w 8037833"/>
              <a:gd name="connsiteY72" fmla="*/ 3649949 h 3784177"/>
              <a:gd name="connsiteX73" fmla="*/ 2989722 w 8037833"/>
              <a:gd name="connsiteY73" fmla="*/ 3623230 h 3784177"/>
              <a:gd name="connsiteX74" fmla="*/ 2965734 w 8037833"/>
              <a:gd name="connsiteY74" fmla="*/ 3635676 h 3784177"/>
              <a:gd name="connsiteX75" fmla="*/ 2961603 w 8037833"/>
              <a:gd name="connsiteY75" fmla="*/ 3638221 h 3784177"/>
              <a:gd name="connsiteX76" fmla="*/ 2944959 w 8037833"/>
              <a:gd name="connsiteY76" fmla="*/ 3639723 h 3784177"/>
              <a:gd name="connsiteX77" fmla="*/ 2940402 w 8037833"/>
              <a:gd name="connsiteY77" fmla="*/ 3651000 h 3784177"/>
              <a:gd name="connsiteX78" fmla="*/ 2915449 w 8037833"/>
              <a:gd name="connsiteY78" fmla="*/ 3661039 h 3784177"/>
              <a:gd name="connsiteX79" fmla="*/ 2884777 w 8037833"/>
              <a:gd name="connsiteY79" fmla="*/ 3660775 h 3784177"/>
              <a:gd name="connsiteX80" fmla="*/ 2739034 w 8037833"/>
              <a:gd name="connsiteY80" fmla="*/ 3647396 h 3784177"/>
              <a:gd name="connsiteX81" fmla="*/ 2651827 w 8037833"/>
              <a:gd name="connsiteY81" fmla="*/ 3646306 h 3784177"/>
              <a:gd name="connsiteX82" fmla="*/ 2618680 w 8037833"/>
              <a:gd name="connsiteY82" fmla="*/ 3656755 h 3784177"/>
              <a:gd name="connsiteX83" fmla="*/ 2572404 w 8037833"/>
              <a:gd name="connsiteY83" fmla="*/ 3664043 h 3784177"/>
              <a:gd name="connsiteX84" fmla="*/ 2490721 w 8037833"/>
              <a:gd name="connsiteY84" fmla="*/ 3685313 h 3784177"/>
              <a:gd name="connsiteX85" fmla="*/ 2423704 w 8037833"/>
              <a:gd name="connsiteY85" fmla="*/ 3658079 h 3784177"/>
              <a:gd name="connsiteX86" fmla="*/ 2301172 w 8037833"/>
              <a:gd name="connsiteY86" fmla="*/ 3663053 h 3784177"/>
              <a:gd name="connsiteX87" fmla="*/ 2294102 w 8037833"/>
              <a:gd name="connsiteY87" fmla="*/ 3671151 h 3784177"/>
              <a:gd name="connsiteX88" fmla="*/ 2238966 w 8037833"/>
              <a:gd name="connsiteY88" fmla="*/ 3668777 h 3784177"/>
              <a:gd name="connsiteX89" fmla="*/ 2082844 w 8037833"/>
              <a:gd name="connsiteY89" fmla="*/ 3631994 h 3784177"/>
              <a:gd name="connsiteX90" fmla="*/ 1938480 w 8037833"/>
              <a:gd name="connsiteY90" fmla="*/ 3601439 h 3784177"/>
              <a:gd name="connsiteX91" fmla="*/ 1900166 w 8037833"/>
              <a:gd name="connsiteY91" fmla="*/ 3609358 h 3784177"/>
              <a:gd name="connsiteX92" fmla="*/ 1835976 w 8037833"/>
              <a:gd name="connsiteY92" fmla="*/ 3622065 h 3784177"/>
              <a:gd name="connsiteX93" fmla="*/ 1787830 w 8037833"/>
              <a:gd name="connsiteY93" fmla="*/ 3633173 h 3784177"/>
              <a:gd name="connsiteX94" fmla="*/ 1734224 w 8037833"/>
              <a:gd name="connsiteY94" fmla="*/ 3655593 h 3784177"/>
              <a:gd name="connsiteX95" fmla="*/ 1721989 w 8037833"/>
              <a:gd name="connsiteY95" fmla="*/ 3627298 h 3784177"/>
              <a:gd name="connsiteX96" fmla="*/ 1664576 w 8037833"/>
              <a:gd name="connsiteY96" fmla="*/ 3638572 h 3784177"/>
              <a:gd name="connsiteX97" fmla="*/ 1577459 w 8037833"/>
              <a:gd name="connsiteY97" fmla="*/ 3658824 h 3784177"/>
              <a:gd name="connsiteX98" fmla="*/ 1527269 w 8037833"/>
              <a:gd name="connsiteY98" fmla="*/ 3663088 h 3784177"/>
              <a:gd name="connsiteX99" fmla="*/ 1390118 w 8037833"/>
              <a:gd name="connsiteY99" fmla="*/ 3682789 h 3784177"/>
              <a:gd name="connsiteX100" fmla="*/ 1252698 w 8037833"/>
              <a:gd name="connsiteY100" fmla="*/ 3708662 h 3784177"/>
              <a:gd name="connsiteX101" fmla="*/ 1171039 w 8037833"/>
              <a:gd name="connsiteY101" fmla="*/ 3758642 h 3784177"/>
              <a:gd name="connsiteX102" fmla="*/ 1058106 w 8037833"/>
              <a:gd name="connsiteY102" fmla="*/ 3776166 h 3784177"/>
              <a:gd name="connsiteX103" fmla="*/ 1039167 w 8037833"/>
              <a:gd name="connsiteY103" fmla="*/ 3784177 h 3784177"/>
              <a:gd name="connsiteX104" fmla="*/ 1012958 w 8037833"/>
              <a:gd name="connsiteY104" fmla="*/ 3779206 h 3784177"/>
              <a:gd name="connsiteX105" fmla="*/ 907906 w 8037833"/>
              <a:gd name="connsiteY105" fmla="*/ 3757678 h 3784177"/>
              <a:gd name="connsiteX106" fmla="*/ 825226 w 8037833"/>
              <a:gd name="connsiteY106" fmla="*/ 3726369 h 3784177"/>
              <a:gd name="connsiteX107" fmla="*/ 722264 w 8037833"/>
              <a:gd name="connsiteY107" fmla="*/ 3747612 h 3784177"/>
              <a:gd name="connsiteX108" fmla="*/ 659460 w 8037833"/>
              <a:gd name="connsiteY108" fmla="*/ 3740429 h 3784177"/>
              <a:gd name="connsiteX109" fmla="*/ 556552 w 8037833"/>
              <a:gd name="connsiteY109" fmla="*/ 3739124 h 3784177"/>
              <a:gd name="connsiteX110" fmla="*/ 445444 w 8037833"/>
              <a:gd name="connsiteY110" fmla="*/ 3764831 h 3784177"/>
              <a:gd name="connsiteX111" fmla="*/ 393295 w 8037833"/>
              <a:gd name="connsiteY111" fmla="*/ 3753097 h 3784177"/>
              <a:gd name="connsiteX112" fmla="*/ 339711 w 8037833"/>
              <a:gd name="connsiteY112" fmla="*/ 3718242 h 3784177"/>
              <a:gd name="connsiteX113" fmla="*/ 222239 w 8037833"/>
              <a:gd name="connsiteY113" fmla="*/ 3672335 h 3784177"/>
              <a:gd name="connsiteX114" fmla="*/ 163578 w 8037833"/>
              <a:gd name="connsiteY114" fmla="*/ 3656292 h 3784177"/>
              <a:gd name="connsiteX115" fmla="*/ 72220 w 8037833"/>
              <a:gd name="connsiteY115" fmla="*/ 3645272 h 3784177"/>
              <a:gd name="connsiteX116" fmla="*/ 44395 w 8037833"/>
              <a:gd name="connsiteY116" fmla="*/ 3639455 h 3784177"/>
              <a:gd name="connsiteX117" fmla="*/ 1962 w 8037833"/>
              <a:gd name="connsiteY117" fmla="*/ 3635948 h 3784177"/>
              <a:gd name="connsiteX118" fmla="*/ 0 w 8037833"/>
              <a:gd name="connsiteY118" fmla="*/ 3635261 h 3784177"/>
              <a:gd name="connsiteX119" fmla="*/ 0 w 8037833"/>
              <a:gd name="connsiteY119"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718286 w 8037833"/>
              <a:gd name="connsiteY17" fmla="*/ 3382997 h 3784177"/>
              <a:gd name="connsiteX18" fmla="*/ 6609242 w 8037833"/>
              <a:gd name="connsiteY18" fmla="*/ 3355040 h 3784177"/>
              <a:gd name="connsiteX19" fmla="*/ 6462092 w 8037833"/>
              <a:gd name="connsiteY19" fmla="*/ 3373529 h 3784177"/>
              <a:gd name="connsiteX20" fmla="*/ 6352283 w 8037833"/>
              <a:gd name="connsiteY20" fmla="*/ 3374762 h 3784177"/>
              <a:gd name="connsiteX21" fmla="*/ 6111718 w 8037833"/>
              <a:gd name="connsiteY21" fmla="*/ 3357536 h 3784177"/>
              <a:gd name="connsiteX22" fmla="*/ 5949057 w 8037833"/>
              <a:gd name="connsiteY22" fmla="*/ 3379652 h 3784177"/>
              <a:gd name="connsiteX23" fmla="*/ 5891274 w 8037833"/>
              <a:gd name="connsiteY23" fmla="*/ 3397681 h 3784177"/>
              <a:gd name="connsiteX24" fmla="*/ 5835383 w 8037833"/>
              <a:gd name="connsiteY24" fmla="*/ 3377529 h 3784177"/>
              <a:gd name="connsiteX25" fmla="*/ 5746050 w 8037833"/>
              <a:gd name="connsiteY25" fmla="*/ 3426142 h 3784177"/>
              <a:gd name="connsiteX26" fmla="*/ 5613670 w 8037833"/>
              <a:gd name="connsiteY26" fmla="*/ 3428671 h 3784177"/>
              <a:gd name="connsiteX27" fmla="*/ 5535334 w 8037833"/>
              <a:gd name="connsiteY27" fmla="*/ 3437044 h 3784177"/>
              <a:gd name="connsiteX28" fmla="*/ 5506940 w 8037833"/>
              <a:gd name="connsiteY28" fmla="*/ 3450999 h 3784177"/>
              <a:gd name="connsiteX29" fmla="*/ 5466372 w 8037833"/>
              <a:gd name="connsiteY29" fmla="*/ 3463245 h 3784177"/>
              <a:gd name="connsiteX30" fmla="*/ 5395833 w 8037833"/>
              <a:gd name="connsiteY30" fmla="*/ 3493194 h 3784177"/>
              <a:gd name="connsiteX31" fmla="*/ 5305325 w 8037833"/>
              <a:gd name="connsiteY31" fmla="*/ 3505200 h 3784177"/>
              <a:gd name="connsiteX32" fmla="*/ 5223043 w 8037833"/>
              <a:gd name="connsiteY32" fmla="*/ 3491664 h 3784177"/>
              <a:gd name="connsiteX33" fmla="*/ 5217733 w 8037833"/>
              <a:gd name="connsiteY33" fmla="*/ 3500463 h 3784177"/>
              <a:gd name="connsiteX34" fmla="*/ 5167992 w 8037833"/>
              <a:gd name="connsiteY34" fmla="*/ 3504085 h 3784177"/>
              <a:gd name="connsiteX35" fmla="*/ 4987020 w 8037833"/>
              <a:gd name="connsiteY35" fmla="*/ 3461263 h 3784177"/>
              <a:gd name="connsiteX36" fmla="*/ 4890003 w 8037833"/>
              <a:gd name="connsiteY36" fmla="*/ 3469874 h 3784177"/>
              <a:gd name="connsiteX37" fmla="*/ 4856654 w 8037833"/>
              <a:gd name="connsiteY37" fmla="*/ 3481880 h 3784177"/>
              <a:gd name="connsiteX38" fmla="*/ 4800711 w 8037833"/>
              <a:gd name="connsiteY38" fmla="*/ 3501441 h 3784177"/>
              <a:gd name="connsiteX39" fmla="*/ 4761569 w 8037833"/>
              <a:gd name="connsiteY39" fmla="*/ 3538103 h 3784177"/>
              <a:gd name="connsiteX40" fmla="*/ 4713734 w 8037833"/>
              <a:gd name="connsiteY40" fmla="*/ 3545724 h 3784177"/>
              <a:gd name="connsiteX41" fmla="*/ 4699169 w 8037833"/>
              <a:gd name="connsiteY41" fmla="*/ 3518988 h 3784177"/>
              <a:gd name="connsiteX42" fmla="*/ 4649120 w 8037833"/>
              <a:gd name="connsiteY42" fmla="*/ 3536392 h 3784177"/>
              <a:gd name="connsiteX43" fmla="*/ 4573578 w 8037833"/>
              <a:gd name="connsiteY43" fmla="*/ 3565923 h 3784177"/>
              <a:gd name="connsiteX44" fmla="*/ 4529117 w 8037833"/>
              <a:gd name="connsiteY44" fmla="*/ 3575592 h 3784177"/>
              <a:gd name="connsiteX45" fmla="*/ 4408641 w 8037833"/>
              <a:gd name="connsiteY45" fmla="*/ 3610000 h 3784177"/>
              <a:gd name="connsiteX46" fmla="*/ 4356402 w 8037833"/>
              <a:gd name="connsiteY46" fmla="*/ 3642792 h 3784177"/>
              <a:gd name="connsiteX47" fmla="*/ 4270245 w 8037833"/>
              <a:gd name="connsiteY47" fmla="*/ 3665789 h 3784177"/>
              <a:gd name="connsiteX48" fmla="*/ 4208725 w 8037833"/>
              <a:gd name="connsiteY48" fmla="*/ 3704841 h 3784177"/>
              <a:gd name="connsiteX49" fmla="*/ 4201632 w 8037833"/>
              <a:gd name="connsiteY49" fmla="*/ 3702602 h 3784177"/>
              <a:gd name="connsiteX50" fmla="*/ 4191289 w 8037833"/>
              <a:gd name="connsiteY50" fmla="*/ 3702380 h 3784177"/>
              <a:gd name="connsiteX51" fmla="*/ 4191039 w 8037833"/>
              <a:gd name="connsiteY51" fmla="*/ 3702831 h 3784177"/>
              <a:gd name="connsiteX52" fmla="*/ 4181340 w 8037833"/>
              <a:gd name="connsiteY52" fmla="*/ 3701729 h 3784177"/>
              <a:gd name="connsiteX53" fmla="*/ 4133816 w 8037833"/>
              <a:gd name="connsiteY53" fmla="*/ 3690565 h 3784177"/>
              <a:gd name="connsiteX54" fmla="*/ 4071732 w 8037833"/>
              <a:gd name="connsiteY54" fmla="*/ 3732513 h 3784177"/>
              <a:gd name="connsiteX55" fmla="*/ 4045924 w 8037833"/>
              <a:gd name="connsiteY55" fmla="*/ 3739404 h 3784177"/>
              <a:gd name="connsiteX56" fmla="*/ 4032171 w 8037833"/>
              <a:gd name="connsiteY56" fmla="*/ 3745523 h 3784177"/>
              <a:gd name="connsiteX57" fmla="*/ 4031335 w 8037833"/>
              <a:gd name="connsiteY57" fmla="*/ 3747479 h 3784177"/>
              <a:gd name="connsiteX58" fmla="*/ 3985774 w 8037833"/>
              <a:gd name="connsiteY58" fmla="*/ 3736547 h 3784177"/>
              <a:gd name="connsiteX59" fmla="*/ 3979769 w 8037833"/>
              <a:gd name="connsiteY59" fmla="*/ 3738769 h 3784177"/>
              <a:gd name="connsiteX60" fmla="*/ 3950014 w 8037833"/>
              <a:gd name="connsiteY60" fmla="*/ 3726942 h 3784177"/>
              <a:gd name="connsiteX61" fmla="*/ 3934671 w 8037833"/>
              <a:gd name="connsiteY61" fmla="*/ 3723339 h 3784177"/>
              <a:gd name="connsiteX62" fmla="*/ 3930274 w 8037833"/>
              <a:gd name="connsiteY62" fmla="*/ 3717148 h 3784177"/>
              <a:gd name="connsiteX63" fmla="*/ 3907660 w 8037833"/>
              <a:gd name="connsiteY63" fmla="*/ 3714456 h 3784177"/>
              <a:gd name="connsiteX64" fmla="*/ 3905087 w 8037833"/>
              <a:gd name="connsiteY64" fmla="*/ 3716098 h 3784177"/>
              <a:gd name="connsiteX65" fmla="*/ 3886347 w 8037833"/>
              <a:gd name="connsiteY65" fmla="*/ 3706620 h 3784177"/>
              <a:gd name="connsiteX66" fmla="*/ 3870533 w 8037833"/>
              <a:gd name="connsiteY66" fmla="*/ 3689905 h 3784177"/>
              <a:gd name="connsiteX67" fmla="*/ 3678563 w 8037833"/>
              <a:gd name="connsiteY67" fmla="*/ 3694486 h 3784177"/>
              <a:gd name="connsiteX68" fmla="*/ 3524121 w 8037833"/>
              <a:gd name="connsiteY68" fmla="*/ 3642736 h 3784177"/>
              <a:gd name="connsiteX69" fmla="*/ 3432153 w 8037833"/>
              <a:gd name="connsiteY69" fmla="*/ 3667780 h 3784177"/>
              <a:gd name="connsiteX70" fmla="*/ 3373519 w 8037833"/>
              <a:gd name="connsiteY70" fmla="*/ 3665785 h 3784177"/>
              <a:gd name="connsiteX71" fmla="*/ 3114267 w 8037833"/>
              <a:gd name="connsiteY71" fmla="*/ 3638983 h 3784177"/>
              <a:gd name="connsiteX72" fmla="*/ 3048270 w 8037833"/>
              <a:gd name="connsiteY72" fmla="*/ 3649949 h 3784177"/>
              <a:gd name="connsiteX73" fmla="*/ 2989722 w 8037833"/>
              <a:gd name="connsiteY73" fmla="*/ 3623230 h 3784177"/>
              <a:gd name="connsiteX74" fmla="*/ 2965734 w 8037833"/>
              <a:gd name="connsiteY74" fmla="*/ 3635676 h 3784177"/>
              <a:gd name="connsiteX75" fmla="*/ 2961603 w 8037833"/>
              <a:gd name="connsiteY75" fmla="*/ 3638221 h 3784177"/>
              <a:gd name="connsiteX76" fmla="*/ 2944959 w 8037833"/>
              <a:gd name="connsiteY76" fmla="*/ 3639723 h 3784177"/>
              <a:gd name="connsiteX77" fmla="*/ 2940402 w 8037833"/>
              <a:gd name="connsiteY77" fmla="*/ 3651000 h 3784177"/>
              <a:gd name="connsiteX78" fmla="*/ 2915449 w 8037833"/>
              <a:gd name="connsiteY78" fmla="*/ 3661039 h 3784177"/>
              <a:gd name="connsiteX79" fmla="*/ 2884777 w 8037833"/>
              <a:gd name="connsiteY79" fmla="*/ 3660775 h 3784177"/>
              <a:gd name="connsiteX80" fmla="*/ 2739034 w 8037833"/>
              <a:gd name="connsiteY80" fmla="*/ 3647396 h 3784177"/>
              <a:gd name="connsiteX81" fmla="*/ 2651827 w 8037833"/>
              <a:gd name="connsiteY81" fmla="*/ 3646306 h 3784177"/>
              <a:gd name="connsiteX82" fmla="*/ 2618680 w 8037833"/>
              <a:gd name="connsiteY82" fmla="*/ 3656755 h 3784177"/>
              <a:gd name="connsiteX83" fmla="*/ 2572404 w 8037833"/>
              <a:gd name="connsiteY83" fmla="*/ 3664043 h 3784177"/>
              <a:gd name="connsiteX84" fmla="*/ 2490721 w 8037833"/>
              <a:gd name="connsiteY84" fmla="*/ 3685313 h 3784177"/>
              <a:gd name="connsiteX85" fmla="*/ 2423704 w 8037833"/>
              <a:gd name="connsiteY85" fmla="*/ 3658079 h 3784177"/>
              <a:gd name="connsiteX86" fmla="*/ 2301172 w 8037833"/>
              <a:gd name="connsiteY86" fmla="*/ 3663053 h 3784177"/>
              <a:gd name="connsiteX87" fmla="*/ 2294102 w 8037833"/>
              <a:gd name="connsiteY87" fmla="*/ 3671151 h 3784177"/>
              <a:gd name="connsiteX88" fmla="*/ 2238966 w 8037833"/>
              <a:gd name="connsiteY88" fmla="*/ 3668777 h 3784177"/>
              <a:gd name="connsiteX89" fmla="*/ 2082844 w 8037833"/>
              <a:gd name="connsiteY89" fmla="*/ 3631994 h 3784177"/>
              <a:gd name="connsiteX90" fmla="*/ 1938480 w 8037833"/>
              <a:gd name="connsiteY90" fmla="*/ 3601439 h 3784177"/>
              <a:gd name="connsiteX91" fmla="*/ 1900166 w 8037833"/>
              <a:gd name="connsiteY91" fmla="*/ 3609358 h 3784177"/>
              <a:gd name="connsiteX92" fmla="*/ 1835976 w 8037833"/>
              <a:gd name="connsiteY92" fmla="*/ 3622065 h 3784177"/>
              <a:gd name="connsiteX93" fmla="*/ 1787830 w 8037833"/>
              <a:gd name="connsiteY93" fmla="*/ 3633173 h 3784177"/>
              <a:gd name="connsiteX94" fmla="*/ 1734224 w 8037833"/>
              <a:gd name="connsiteY94" fmla="*/ 3655593 h 3784177"/>
              <a:gd name="connsiteX95" fmla="*/ 1721989 w 8037833"/>
              <a:gd name="connsiteY95" fmla="*/ 3627298 h 3784177"/>
              <a:gd name="connsiteX96" fmla="*/ 1664576 w 8037833"/>
              <a:gd name="connsiteY96" fmla="*/ 3638572 h 3784177"/>
              <a:gd name="connsiteX97" fmla="*/ 1577459 w 8037833"/>
              <a:gd name="connsiteY97" fmla="*/ 3658824 h 3784177"/>
              <a:gd name="connsiteX98" fmla="*/ 1527269 w 8037833"/>
              <a:gd name="connsiteY98" fmla="*/ 3663088 h 3784177"/>
              <a:gd name="connsiteX99" fmla="*/ 1390118 w 8037833"/>
              <a:gd name="connsiteY99" fmla="*/ 3682789 h 3784177"/>
              <a:gd name="connsiteX100" fmla="*/ 1252698 w 8037833"/>
              <a:gd name="connsiteY100" fmla="*/ 3708662 h 3784177"/>
              <a:gd name="connsiteX101" fmla="*/ 1171039 w 8037833"/>
              <a:gd name="connsiteY101" fmla="*/ 3758642 h 3784177"/>
              <a:gd name="connsiteX102" fmla="*/ 1058106 w 8037833"/>
              <a:gd name="connsiteY102" fmla="*/ 3776166 h 3784177"/>
              <a:gd name="connsiteX103" fmla="*/ 1039167 w 8037833"/>
              <a:gd name="connsiteY103" fmla="*/ 3784177 h 3784177"/>
              <a:gd name="connsiteX104" fmla="*/ 1012958 w 8037833"/>
              <a:gd name="connsiteY104" fmla="*/ 3779206 h 3784177"/>
              <a:gd name="connsiteX105" fmla="*/ 907906 w 8037833"/>
              <a:gd name="connsiteY105" fmla="*/ 3757678 h 3784177"/>
              <a:gd name="connsiteX106" fmla="*/ 825226 w 8037833"/>
              <a:gd name="connsiteY106" fmla="*/ 3726369 h 3784177"/>
              <a:gd name="connsiteX107" fmla="*/ 722264 w 8037833"/>
              <a:gd name="connsiteY107" fmla="*/ 3747612 h 3784177"/>
              <a:gd name="connsiteX108" fmla="*/ 659460 w 8037833"/>
              <a:gd name="connsiteY108" fmla="*/ 3740429 h 3784177"/>
              <a:gd name="connsiteX109" fmla="*/ 556552 w 8037833"/>
              <a:gd name="connsiteY109" fmla="*/ 3739124 h 3784177"/>
              <a:gd name="connsiteX110" fmla="*/ 445444 w 8037833"/>
              <a:gd name="connsiteY110" fmla="*/ 3764831 h 3784177"/>
              <a:gd name="connsiteX111" fmla="*/ 393295 w 8037833"/>
              <a:gd name="connsiteY111" fmla="*/ 3753097 h 3784177"/>
              <a:gd name="connsiteX112" fmla="*/ 339711 w 8037833"/>
              <a:gd name="connsiteY112" fmla="*/ 3718242 h 3784177"/>
              <a:gd name="connsiteX113" fmla="*/ 222239 w 8037833"/>
              <a:gd name="connsiteY113" fmla="*/ 3672335 h 3784177"/>
              <a:gd name="connsiteX114" fmla="*/ 163578 w 8037833"/>
              <a:gd name="connsiteY114" fmla="*/ 3656292 h 3784177"/>
              <a:gd name="connsiteX115" fmla="*/ 72220 w 8037833"/>
              <a:gd name="connsiteY115" fmla="*/ 3645272 h 3784177"/>
              <a:gd name="connsiteX116" fmla="*/ 44395 w 8037833"/>
              <a:gd name="connsiteY116" fmla="*/ 3639455 h 3784177"/>
              <a:gd name="connsiteX117" fmla="*/ 1962 w 8037833"/>
              <a:gd name="connsiteY117" fmla="*/ 3635948 h 3784177"/>
              <a:gd name="connsiteX118" fmla="*/ 0 w 8037833"/>
              <a:gd name="connsiteY118" fmla="*/ 3635261 h 3784177"/>
              <a:gd name="connsiteX119" fmla="*/ 0 w 8037833"/>
              <a:gd name="connsiteY119"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718286 w 8037833"/>
              <a:gd name="connsiteY17" fmla="*/ 3382997 h 3784177"/>
              <a:gd name="connsiteX18" fmla="*/ 6609242 w 8037833"/>
              <a:gd name="connsiteY18" fmla="*/ 3355040 h 3784177"/>
              <a:gd name="connsiteX19" fmla="*/ 6462092 w 8037833"/>
              <a:gd name="connsiteY19" fmla="*/ 3373529 h 3784177"/>
              <a:gd name="connsiteX20" fmla="*/ 6352283 w 8037833"/>
              <a:gd name="connsiteY20" fmla="*/ 3374762 h 3784177"/>
              <a:gd name="connsiteX21" fmla="*/ 6111718 w 8037833"/>
              <a:gd name="connsiteY21" fmla="*/ 3357536 h 3784177"/>
              <a:gd name="connsiteX22" fmla="*/ 6022263 w 8037833"/>
              <a:gd name="connsiteY22" fmla="*/ 3359057 h 3784177"/>
              <a:gd name="connsiteX23" fmla="*/ 5891274 w 8037833"/>
              <a:gd name="connsiteY23" fmla="*/ 3397681 h 3784177"/>
              <a:gd name="connsiteX24" fmla="*/ 5835383 w 8037833"/>
              <a:gd name="connsiteY24" fmla="*/ 3377529 h 3784177"/>
              <a:gd name="connsiteX25" fmla="*/ 5746050 w 8037833"/>
              <a:gd name="connsiteY25" fmla="*/ 3426142 h 3784177"/>
              <a:gd name="connsiteX26" fmla="*/ 5613670 w 8037833"/>
              <a:gd name="connsiteY26" fmla="*/ 3428671 h 3784177"/>
              <a:gd name="connsiteX27" fmla="*/ 5535334 w 8037833"/>
              <a:gd name="connsiteY27" fmla="*/ 3437044 h 3784177"/>
              <a:gd name="connsiteX28" fmla="*/ 5506940 w 8037833"/>
              <a:gd name="connsiteY28" fmla="*/ 3450999 h 3784177"/>
              <a:gd name="connsiteX29" fmla="*/ 5466372 w 8037833"/>
              <a:gd name="connsiteY29" fmla="*/ 3463245 h 3784177"/>
              <a:gd name="connsiteX30" fmla="*/ 5395833 w 8037833"/>
              <a:gd name="connsiteY30" fmla="*/ 3493194 h 3784177"/>
              <a:gd name="connsiteX31" fmla="*/ 5305325 w 8037833"/>
              <a:gd name="connsiteY31" fmla="*/ 3505200 h 3784177"/>
              <a:gd name="connsiteX32" fmla="*/ 5223043 w 8037833"/>
              <a:gd name="connsiteY32" fmla="*/ 3491664 h 3784177"/>
              <a:gd name="connsiteX33" fmla="*/ 5217733 w 8037833"/>
              <a:gd name="connsiteY33" fmla="*/ 3500463 h 3784177"/>
              <a:gd name="connsiteX34" fmla="*/ 5167992 w 8037833"/>
              <a:gd name="connsiteY34" fmla="*/ 3504085 h 3784177"/>
              <a:gd name="connsiteX35" fmla="*/ 4987020 w 8037833"/>
              <a:gd name="connsiteY35" fmla="*/ 3461263 h 3784177"/>
              <a:gd name="connsiteX36" fmla="*/ 4890003 w 8037833"/>
              <a:gd name="connsiteY36" fmla="*/ 3469874 h 3784177"/>
              <a:gd name="connsiteX37" fmla="*/ 4856654 w 8037833"/>
              <a:gd name="connsiteY37" fmla="*/ 3481880 h 3784177"/>
              <a:gd name="connsiteX38" fmla="*/ 4800711 w 8037833"/>
              <a:gd name="connsiteY38" fmla="*/ 3501441 h 3784177"/>
              <a:gd name="connsiteX39" fmla="*/ 4761569 w 8037833"/>
              <a:gd name="connsiteY39" fmla="*/ 3538103 h 3784177"/>
              <a:gd name="connsiteX40" fmla="*/ 4713734 w 8037833"/>
              <a:gd name="connsiteY40" fmla="*/ 3545724 h 3784177"/>
              <a:gd name="connsiteX41" fmla="*/ 4699169 w 8037833"/>
              <a:gd name="connsiteY41" fmla="*/ 3518988 h 3784177"/>
              <a:gd name="connsiteX42" fmla="*/ 4649120 w 8037833"/>
              <a:gd name="connsiteY42" fmla="*/ 3536392 h 3784177"/>
              <a:gd name="connsiteX43" fmla="*/ 4573578 w 8037833"/>
              <a:gd name="connsiteY43" fmla="*/ 3565923 h 3784177"/>
              <a:gd name="connsiteX44" fmla="*/ 4529117 w 8037833"/>
              <a:gd name="connsiteY44" fmla="*/ 3575592 h 3784177"/>
              <a:gd name="connsiteX45" fmla="*/ 4408641 w 8037833"/>
              <a:gd name="connsiteY45" fmla="*/ 3610000 h 3784177"/>
              <a:gd name="connsiteX46" fmla="*/ 4356402 w 8037833"/>
              <a:gd name="connsiteY46" fmla="*/ 3642792 h 3784177"/>
              <a:gd name="connsiteX47" fmla="*/ 4270245 w 8037833"/>
              <a:gd name="connsiteY47" fmla="*/ 3665789 h 3784177"/>
              <a:gd name="connsiteX48" fmla="*/ 4208725 w 8037833"/>
              <a:gd name="connsiteY48" fmla="*/ 3704841 h 3784177"/>
              <a:gd name="connsiteX49" fmla="*/ 4201632 w 8037833"/>
              <a:gd name="connsiteY49" fmla="*/ 3702602 h 3784177"/>
              <a:gd name="connsiteX50" fmla="*/ 4191289 w 8037833"/>
              <a:gd name="connsiteY50" fmla="*/ 3702380 h 3784177"/>
              <a:gd name="connsiteX51" fmla="*/ 4191039 w 8037833"/>
              <a:gd name="connsiteY51" fmla="*/ 3702831 h 3784177"/>
              <a:gd name="connsiteX52" fmla="*/ 4181340 w 8037833"/>
              <a:gd name="connsiteY52" fmla="*/ 3701729 h 3784177"/>
              <a:gd name="connsiteX53" fmla="*/ 4133816 w 8037833"/>
              <a:gd name="connsiteY53" fmla="*/ 3690565 h 3784177"/>
              <a:gd name="connsiteX54" fmla="*/ 4071732 w 8037833"/>
              <a:gd name="connsiteY54" fmla="*/ 3732513 h 3784177"/>
              <a:gd name="connsiteX55" fmla="*/ 4045924 w 8037833"/>
              <a:gd name="connsiteY55" fmla="*/ 3739404 h 3784177"/>
              <a:gd name="connsiteX56" fmla="*/ 4032171 w 8037833"/>
              <a:gd name="connsiteY56" fmla="*/ 3745523 h 3784177"/>
              <a:gd name="connsiteX57" fmla="*/ 4031335 w 8037833"/>
              <a:gd name="connsiteY57" fmla="*/ 3747479 h 3784177"/>
              <a:gd name="connsiteX58" fmla="*/ 3985774 w 8037833"/>
              <a:gd name="connsiteY58" fmla="*/ 3736547 h 3784177"/>
              <a:gd name="connsiteX59" fmla="*/ 3979769 w 8037833"/>
              <a:gd name="connsiteY59" fmla="*/ 3738769 h 3784177"/>
              <a:gd name="connsiteX60" fmla="*/ 3950014 w 8037833"/>
              <a:gd name="connsiteY60" fmla="*/ 3726942 h 3784177"/>
              <a:gd name="connsiteX61" fmla="*/ 3934671 w 8037833"/>
              <a:gd name="connsiteY61" fmla="*/ 3723339 h 3784177"/>
              <a:gd name="connsiteX62" fmla="*/ 3930274 w 8037833"/>
              <a:gd name="connsiteY62" fmla="*/ 3717148 h 3784177"/>
              <a:gd name="connsiteX63" fmla="*/ 3907660 w 8037833"/>
              <a:gd name="connsiteY63" fmla="*/ 3714456 h 3784177"/>
              <a:gd name="connsiteX64" fmla="*/ 3905087 w 8037833"/>
              <a:gd name="connsiteY64" fmla="*/ 3716098 h 3784177"/>
              <a:gd name="connsiteX65" fmla="*/ 3886347 w 8037833"/>
              <a:gd name="connsiteY65" fmla="*/ 3706620 h 3784177"/>
              <a:gd name="connsiteX66" fmla="*/ 3870533 w 8037833"/>
              <a:gd name="connsiteY66" fmla="*/ 3689905 h 3784177"/>
              <a:gd name="connsiteX67" fmla="*/ 3678563 w 8037833"/>
              <a:gd name="connsiteY67" fmla="*/ 3694486 h 3784177"/>
              <a:gd name="connsiteX68" fmla="*/ 3524121 w 8037833"/>
              <a:gd name="connsiteY68" fmla="*/ 3642736 h 3784177"/>
              <a:gd name="connsiteX69" fmla="*/ 3432153 w 8037833"/>
              <a:gd name="connsiteY69" fmla="*/ 3667780 h 3784177"/>
              <a:gd name="connsiteX70" fmla="*/ 3373519 w 8037833"/>
              <a:gd name="connsiteY70" fmla="*/ 3665785 h 3784177"/>
              <a:gd name="connsiteX71" fmla="*/ 3114267 w 8037833"/>
              <a:gd name="connsiteY71" fmla="*/ 3638983 h 3784177"/>
              <a:gd name="connsiteX72" fmla="*/ 3048270 w 8037833"/>
              <a:gd name="connsiteY72" fmla="*/ 3649949 h 3784177"/>
              <a:gd name="connsiteX73" fmla="*/ 2989722 w 8037833"/>
              <a:gd name="connsiteY73" fmla="*/ 3623230 h 3784177"/>
              <a:gd name="connsiteX74" fmla="*/ 2965734 w 8037833"/>
              <a:gd name="connsiteY74" fmla="*/ 3635676 h 3784177"/>
              <a:gd name="connsiteX75" fmla="*/ 2961603 w 8037833"/>
              <a:gd name="connsiteY75" fmla="*/ 3638221 h 3784177"/>
              <a:gd name="connsiteX76" fmla="*/ 2944959 w 8037833"/>
              <a:gd name="connsiteY76" fmla="*/ 3639723 h 3784177"/>
              <a:gd name="connsiteX77" fmla="*/ 2940402 w 8037833"/>
              <a:gd name="connsiteY77" fmla="*/ 3651000 h 3784177"/>
              <a:gd name="connsiteX78" fmla="*/ 2915449 w 8037833"/>
              <a:gd name="connsiteY78" fmla="*/ 3661039 h 3784177"/>
              <a:gd name="connsiteX79" fmla="*/ 2884777 w 8037833"/>
              <a:gd name="connsiteY79" fmla="*/ 3660775 h 3784177"/>
              <a:gd name="connsiteX80" fmla="*/ 2739034 w 8037833"/>
              <a:gd name="connsiteY80" fmla="*/ 3647396 h 3784177"/>
              <a:gd name="connsiteX81" fmla="*/ 2651827 w 8037833"/>
              <a:gd name="connsiteY81" fmla="*/ 3646306 h 3784177"/>
              <a:gd name="connsiteX82" fmla="*/ 2618680 w 8037833"/>
              <a:gd name="connsiteY82" fmla="*/ 3656755 h 3784177"/>
              <a:gd name="connsiteX83" fmla="*/ 2572404 w 8037833"/>
              <a:gd name="connsiteY83" fmla="*/ 3664043 h 3784177"/>
              <a:gd name="connsiteX84" fmla="*/ 2490721 w 8037833"/>
              <a:gd name="connsiteY84" fmla="*/ 3685313 h 3784177"/>
              <a:gd name="connsiteX85" fmla="*/ 2423704 w 8037833"/>
              <a:gd name="connsiteY85" fmla="*/ 3658079 h 3784177"/>
              <a:gd name="connsiteX86" fmla="*/ 2301172 w 8037833"/>
              <a:gd name="connsiteY86" fmla="*/ 3663053 h 3784177"/>
              <a:gd name="connsiteX87" fmla="*/ 2294102 w 8037833"/>
              <a:gd name="connsiteY87" fmla="*/ 3671151 h 3784177"/>
              <a:gd name="connsiteX88" fmla="*/ 2238966 w 8037833"/>
              <a:gd name="connsiteY88" fmla="*/ 3668777 h 3784177"/>
              <a:gd name="connsiteX89" fmla="*/ 2082844 w 8037833"/>
              <a:gd name="connsiteY89" fmla="*/ 3631994 h 3784177"/>
              <a:gd name="connsiteX90" fmla="*/ 1938480 w 8037833"/>
              <a:gd name="connsiteY90" fmla="*/ 3601439 h 3784177"/>
              <a:gd name="connsiteX91" fmla="*/ 1900166 w 8037833"/>
              <a:gd name="connsiteY91" fmla="*/ 3609358 h 3784177"/>
              <a:gd name="connsiteX92" fmla="*/ 1835976 w 8037833"/>
              <a:gd name="connsiteY92" fmla="*/ 3622065 h 3784177"/>
              <a:gd name="connsiteX93" fmla="*/ 1787830 w 8037833"/>
              <a:gd name="connsiteY93" fmla="*/ 3633173 h 3784177"/>
              <a:gd name="connsiteX94" fmla="*/ 1734224 w 8037833"/>
              <a:gd name="connsiteY94" fmla="*/ 3655593 h 3784177"/>
              <a:gd name="connsiteX95" fmla="*/ 1721989 w 8037833"/>
              <a:gd name="connsiteY95" fmla="*/ 3627298 h 3784177"/>
              <a:gd name="connsiteX96" fmla="*/ 1664576 w 8037833"/>
              <a:gd name="connsiteY96" fmla="*/ 3638572 h 3784177"/>
              <a:gd name="connsiteX97" fmla="*/ 1577459 w 8037833"/>
              <a:gd name="connsiteY97" fmla="*/ 3658824 h 3784177"/>
              <a:gd name="connsiteX98" fmla="*/ 1527269 w 8037833"/>
              <a:gd name="connsiteY98" fmla="*/ 3663088 h 3784177"/>
              <a:gd name="connsiteX99" fmla="*/ 1390118 w 8037833"/>
              <a:gd name="connsiteY99" fmla="*/ 3682789 h 3784177"/>
              <a:gd name="connsiteX100" fmla="*/ 1252698 w 8037833"/>
              <a:gd name="connsiteY100" fmla="*/ 3708662 h 3784177"/>
              <a:gd name="connsiteX101" fmla="*/ 1171039 w 8037833"/>
              <a:gd name="connsiteY101" fmla="*/ 3758642 h 3784177"/>
              <a:gd name="connsiteX102" fmla="*/ 1058106 w 8037833"/>
              <a:gd name="connsiteY102" fmla="*/ 3776166 h 3784177"/>
              <a:gd name="connsiteX103" fmla="*/ 1039167 w 8037833"/>
              <a:gd name="connsiteY103" fmla="*/ 3784177 h 3784177"/>
              <a:gd name="connsiteX104" fmla="*/ 1012958 w 8037833"/>
              <a:gd name="connsiteY104" fmla="*/ 3779206 h 3784177"/>
              <a:gd name="connsiteX105" fmla="*/ 907906 w 8037833"/>
              <a:gd name="connsiteY105" fmla="*/ 3757678 h 3784177"/>
              <a:gd name="connsiteX106" fmla="*/ 825226 w 8037833"/>
              <a:gd name="connsiteY106" fmla="*/ 3726369 h 3784177"/>
              <a:gd name="connsiteX107" fmla="*/ 722264 w 8037833"/>
              <a:gd name="connsiteY107" fmla="*/ 3747612 h 3784177"/>
              <a:gd name="connsiteX108" fmla="*/ 659460 w 8037833"/>
              <a:gd name="connsiteY108" fmla="*/ 3740429 h 3784177"/>
              <a:gd name="connsiteX109" fmla="*/ 556552 w 8037833"/>
              <a:gd name="connsiteY109" fmla="*/ 3739124 h 3784177"/>
              <a:gd name="connsiteX110" fmla="*/ 445444 w 8037833"/>
              <a:gd name="connsiteY110" fmla="*/ 3764831 h 3784177"/>
              <a:gd name="connsiteX111" fmla="*/ 393295 w 8037833"/>
              <a:gd name="connsiteY111" fmla="*/ 3753097 h 3784177"/>
              <a:gd name="connsiteX112" fmla="*/ 339711 w 8037833"/>
              <a:gd name="connsiteY112" fmla="*/ 3718242 h 3784177"/>
              <a:gd name="connsiteX113" fmla="*/ 222239 w 8037833"/>
              <a:gd name="connsiteY113" fmla="*/ 3672335 h 3784177"/>
              <a:gd name="connsiteX114" fmla="*/ 163578 w 8037833"/>
              <a:gd name="connsiteY114" fmla="*/ 3656292 h 3784177"/>
              <a:gd name="connsiteX115" fmla="*/ 72220 w 8037833"/>
              <a:gd name="connsiteY115" fmla="*/ 3645272 h 3784177"/>
              <a:gd name="connsiteX116" fmla="*/ 44395 w 8037833"/>
              <a:gd name="connsiteY116" fmla="*/ 3639455 h 3784177"/>
              <a:gd name="connsiteX117" fmla="*/ 1962 w 8037833"/>
              <a:gd name="connsiteY117" fmla="*/ 3635948 h 3784177"/>
              <a:gd name="connsiteX118" fmla="*/ 0 w 8037833"/>
              <a:gd name="connsiteY118" fmla="*/ 3635261 h 3784177"/>
              <a:gd name="connsiteX119" fmla="*/ 0 w 8037833"/>
              <a:gd name="connsiteY119"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718286 w 8037833"/>
              <a:gd name="connsiteY17" fmla="*/ 3382997 h 3784177"/>
              <a:gd name="connsiteX18" fmla="*/ 6609242 w 8037833"/>
              <a:gd name="connsiteY18" fmla="*/ 3355040 h 3784177"/>
              <a:gd name="connsiteX19" fmla="*/ 6352283 w 8037833"/>
              <a:gd name="connsiteY19" fmla="*/ 3374762 h 3784177"/>
              <a:gd name="connsiteX20" fmla="*/ 6111718 w 8037833"/>
              <a:gd name="connsiteY20" fmla="*/ 3357536 h 3784177"/>
              <a:gd name="connsiteX21" fmla="*/ 6022263 w 8037833"/>
              <a:gd name="connsiteY21" fmla="*/ 3359057 h 3784177"/>
              <a:gd name="connsiteX22" fmla="*/ 5891274 w 8037833"/>
              <a:gd name="connsiteY22" fmla="*/ 3397681 h 3784177"/>
              <a:gd name="connsiteX23" fmla="*/ 5835383 w 8037833"/>
              <a:gd name="connsiteY23" fmla="*/ 3377529 h 3784177"/>
              <a:gd name="connsiteX24" fmla="*/ 5746050 w 8037833"/>
              <a:gd name="connsiteY24" fmla="*/ 3426142 h 3784177"/>
              <a:gd name="connsiteX25" fmla="*/ 5613670 w 8037833"/>
              <a:gd name="connsiteY25" fmla="*/ 3428671 h 3784177"/>
              <a:gd name="connsiteX26" fmla="*/ 5535334 w 8037833"/>
              <a:gd name="connsiteY26" fmla="*/ 3437044 h 3784177"/>
              <a:gd name="connsiteX27" fmla="*/ 5506940 w 8037833"/>
              <a:gd name="connsiteY27" fmla="*/ 3450999 h 3784177"/>
              <a:gd name="connsiteX28" fmla="*/ 5466372 w 8037833"/>
              <a:gd name="connsiteY28" fmla="*/ 3463245 h 3784177"/>
              <a:gd name="connsiteX29" fmla="*/ 5395833 w 8037833"/>
              <a:gd name="connsiteY29" fmla="*/ 3493194 h 3784177"/>
              <a:gd name="connsiteX30" fmla="*/ 5305325 w 8037833"/>
              <a:gd name="connsiteY30" fmla="*/ 3505200 h 3784177"/>
              <a:gd name="connsiteX31" fmla="*/ 5223043 w 8037833"/>
              <a:gd name="connsiteY31" fmla="*/ 3491664 h 3784177"/>
              <a:gd name="connsiteX32" fmla="*/ 5217733 w 8037833"/>
              <a:gd name="connsiteY32" fmla="*/ 3500463 h 3784177"/>
              <a:gd name="connsiteX33" fmla="*/ 5167992 w 8037833"/>
              <a:gd name="connsiteY33" fmla="*/ 3504085 h 3784177"/>
              <a:gd name="connsiteX34" fmla="*/ 4987020 w 8037833"/>
              <a:gd name="connsiteY34" fmla="*/ 3461263 h 3784177"/>
              <a:gd name="connsiteX35" fmla="*/ 4890003 w 8037833"/>
              <a:gd name="connsiteY35" fmla="*/ 3469874 h 3784177"/>
              <a:gd name="connsiteX36" fmla="*/ 4856654 w 8037833"/>
              <a:gd name="connsiteY36" fmla="*/ 3481880 h 3784177"/>
              <a:gd name="connsiteX37" fmla="*/ 4800711 w 8037833"/>
              <a:gd name="connsiteY37" fmla="*/ 3501441 h 3784177"/>
              <a:gd name="connsiteX38" fmla="*/ 4761569 w 8037833"/>
              <a:gd name="connsiteY38" fmla="*/ 3538103 h 3784177"/>
              <a:gd name="connsiteX39" fmla="*/ 4713734 w 8037833"/>
              <a:gd name="connsiteY39" fmla="*/ 3545724 h 3784177"/>
              <a:gd name="connsiteX40" fmla="*/ 4699169 w 8037833"/>
              <a:gd name="connsiteY40" fmla="*/ 3518988 h 3784177"/>
              <a:gd name="connsiteX41" fmla="*/ 4649120 w 8037833"/>
              <a:gd name="connsiteY41" fmla="*/ 3536392 h 3784177"/>
              <a:gd name="connsiteX42" fmla="*/ 4573578 w 8037833"/>
              <a:gd name="connsiteY42" fmla="*/ 3565923 h 3784177"/>
              <a:gd name="connsiteX43" fmla="*/ 4529117 w 8037833"/>
              <a:gd name="connsiteY43" fmla="*/ 3575592 h 3784177"/>
              <a:gd name="connsiteX44" fmla="*/ 4408641 w 8037833"/>
              <a:gd name="connsiteY44" fmla="*/ 3610000 h 3784177"/>
              <a:gd name="connsiteX45" fmla="*/ 4356402 w 8037833"/>
              <a:gd name="connsiteY45" fmla="*/ 3642792 h 3784177"/>
              <a:gd name="connsiteX46" fmla="*/ 4270245 w 8037833"/>
              <a:gd name="connsiteY46" fmla="*/ 3665789 h 3784177"/>
              <a:gd name="connsiteX47" fmla="*/ 4208725 w 8037833"/>
              <a:gd name="connsiteY47" fmla="*/ 3704841 h 3784177"/>
              <a:gd name="connsiteX48" fmla="*/ 4201632 w 8037833"/>
              <a:gd name="connsiteY48" fmla="*/ 3702602 h 3784177"/>
              <a:gd name="connsiteX49" fmla="*/ 4191289 w 8037833"/>
              <a:gd name="connsiteY49" fmla="*/ 3702380 h 3784177"/>
              <a:gd name="connsiteX50" fmla="*/ 4191039 w 8037833"/>
              <a:gd name="connsiteY50" fmla="*/ 3702831 h 3784177"/>
              <a:gd name="connsiteX51" fmla="*/ 4181340 w 8037833"/>
              <a:gd name="connsiteY51" fmla="*/ 3701729 h 3784177"/>
              <a:gd name="connsiteX52" fmla="*/ 4133816 w 8037833"/>
              <a:gd name="connsiteY52" fmla="*/ 3690565 h 3784177"/>
              <a:gd name="connsiteX53" fmla="*/ 4071732 w 8037833"/>
              <a:gd name="connsiteY53" fmla="*/ 3732513 h 3784177"/>
              <a:gd name="connsiteX54" fmla="*/ 4045924 w 8037833"/>
              <a:gd name="connsiteY54" fmla="*/ 3739404 h 3784177"/>
              <a:gd name="connsiteX55" fmla="*/ 4032171 w 8037833"/>
              <a:gd name="connsiteY55" fmla="*/ 3745523 h 3784177"/>
              <a:gd name="connsiteX56" fmla="*/ 4031335 w 8037833"/>
              <a:gd name="connsiteY56" fmla="*/ 3747479 h 3784177"/>
              <a:gd name="connsiteX57" fmla="*/ 3985774 w 8037833"/>
              <a:gd name="connsiteY57" fmla="*/ 3736547 h 3784177"/>
              <a:gd name="connsiteX58" fmla="*/ 3979769 w 8037833"/>
              <a:gd name="connsiteY58" fmla="*/ 3738769 h 3784177"/>
              <a:gd name="connsiteX59" fmla="*/ 3950014 w 8037833"/>
              <a:gd name="connsiteY59" fmla="*/ 3726942 h 3784177"/>
              <a:gd name="connsiteX60" fmla="*/ 3934671 w 8037833"/>
              <a:gd name="connsiteY60" fmla="*/ 3723339 h 3784177"/>
              <a:gd name="connsiteX61" fmla="*/ 3930274 w 8037833"/>
              <a:gd name="connsiteY61" fmla="*/ 3717148 h 3784177"/>
              <a:gd name="connsiteX62" fmla="*/ 3907660 w 8037833"/>
              <a:gd name="connsiteY62" fmla="*/ 3714456 h 3784177"/>
              <a:gd name="connsiteX63" fmla="*/ 3905087 w 8037833"/>
              <a:gd name="connsiteY63" fmla="*/ 3716098 h 3784177"/>
              <a:gd name="connsiteX64" fmla="*/ 3886347 w 8037833"/>
              <a:gd name="connsiteY64" fmla="*/ 3706620 h 3784177"/>
              <a:gd name="connsiteX65" fmla="*/ 3870533 w 8037833"/>
              <a:gd name="connsiteY65" fmla="*/ 3689905 h 3784177"/>
              <a:gd name="connsiteX66" fmla="*/ 3678563 w 8037833"/>
              <a:gd name="connsiteY66" fmla="*/ 3694486 h 3784177"/>
              <a:gd name="connsiteX67" fmla="*/ 3524121 w 8037833"/>
              <a:gd name="connsiteY67" fmla="*/ 3642736 h 3784177"/>
              <a:gd name="connsiteX68" fmla="*/ 3432153 w 8037833"/>
              <a:gd name="connsiteY68" fmla="*/ 3667780 h 3784177"/>
              <a:gd name="connsiteX69" fmla="*/ 3373519 w 8037833"/>
              <a:gd name="connsiteY69" fmla="*/ 3665785 h 3784177"/>
              <a:gd name="connsiteX70" fmla="*/ 3114267 w 8037833"/>
              <a:gd name="connsiteY70" fmla="*/ 3638983 h 3784177"/>
              <a:gd name="connsiteX71" fmla="*/ 3048270 w 8037833"/>
              <a:gd name="connsiteY71" fmla="*/ 3649949 h 3784177"/>
              <a:gd name="connsiteX72" fmla="*/ 2989722 w 8037833"/>
              <a:gd name="connsiteY72" fmla="*/ 3623230 h 3784177"/>
              <a:gd name="connsiteX73" fmla="*/ 2965734 w 8037833"/>
              <a:gd name="connsiteY73" fmla="*/ 3635676 h 3784177"/>
              <a:gd name="connsiteX74" fmla="*/ 2961603 w 8037833"/>
              <a:gd name="connsiteY74" fmla="*/ 3638221 h 3784177"/>
              <a:gd name="connsiteX75" fmla="*/ 2944959 w 8037833"/>
              <a:gd name="connsiteY75" fmla="*/ 3639723 h 3784177"/>
              <a:gd name="connsiteX76" fmla="*/ 2940402 w 8037833"/>
              <a:gd name="connsiteY76" fmla="*/ 3651000 h 3784177"/>
              <a:gd name="connsiteX77" fmla="*/ 2915449 w 8037833"/>
              <a:gd name="connsiteY77" fmla="*/ 3661039 h 3784177"/>
              <a:gd name="connsiteX78" fmla="*/ 2884777 w 8037833"/>
              <a:gd name="connsiteY78" fmla="*/ 3660775 h 3784177"/>
              <a:gd name="connsiteX79" fmla="*/ 2739034 w 8037833"/>
              <a:gd name="connsiteY79" fmla="*/ 3647396 h 3784177"/>
              <a:gd name="connsiteX80" fmla="*/ 2651827 w 8037833"/>
              <a:gd name="connsiteY80" fmla="*/ 3646306 h 3784177"/>
              <a:gd name="connsiteX81" fmla="*/ 2618680 w 8037833"/>
              <a:gd name="connsiteY81" fmla="*/ 3656755 h 3784177"/>
              <a:gd name="connsiteX82" fmla="*/ 2572404 w 8037833"/>
              <a:gd name="connsiteY82" fmla="*/ 3664043 h 3784177"/>
              <a:gd name="connsiteX83" fmla="*/ 2490721 w 8037833"/>
              <a:gd name="connsiteY83" fmla="*/ 3685313 h 3784177"/>
              <a:gd name="connsiteX84" fmla="*/ 2423704 w 8037833"/>
              <a:gd name="connsiteY84" fmla="*/ 3658079 h 3784177"/>
              <a:gd name="connsiteX85" fmla="*/ 2301172 w 8037833"/>
              <a:gd name="connsiteY85" fmla="*/ 3663053 h 3784177"/>
              <a:gd name="connsiteX86" fmla="*/ 2294102 w 8037833"/>
              <a:gd name="connsiteY86" fmla="*/ 3671151 h 3784177"/>
              <a:gd name="connsiteX87" fmla="*/ 2238966 w 8037833"/>
              <a:gd name="connsiteY87" fmla="*/ 3668777 h 3784177"/>
              <a:gd name="connsiteX88" fmla="*/ 2082844 w 8037833"/>
              <a:gd name="connsiteY88" fmla="*/ 3631994 h 3784177"/>
              <a:gd name="connsiteX89" fmla="*/ 1938480 w 8037833"/>
              <a:gd name="connsiteY89" fmla="*/ 3601439 h 3784177"/>
              <a:gd name="connsiteX90" fmla="*/ 1900166 w 8037833"/>
              <a:gd name="connsiteY90" fmla="*/ 3609358 h 3784177"/>
              <a:gd name="connsiteX91" fmla="*/ 1835976 w 8037833"/>
              <a:gd name="connsiteY91" fmla="*/ 3622065 h 3784177"/>
              <a:gd name="connsiteX92" fmla="*/ 1787830 w 8037833"/>
              <a:gd name="connsiteY92" fmla="*/ 3633173 h 3784177"/>
              <a:gd name="connsiteX93" fmla="*/ 1734224 w 8037833"/>
              <a:gd name="connsiteY93" fmla="*/ 3655593 h 3784177"/>
              <a:gd name="connsiteX94" fmla="*/ 1721989 w 8037833"/>
              <a:gd name="connsiteY94" fmla="*/ 3627298 h 3784177"/>
              <a:gd name="connsiteX95" fmla="*/ 1664576 w 8037833"/>
              <a:gd name="connsiteY95" fmla="*/ 3638572 h 3784177"/>
              <a:gd name="connsiteX96" fmla="*/ 1577459 w 8037833"/>
              <a:gd name="connsiteY96" fmla="*/ 3658824 h 3784177"/>
              <a:gd name="connsiteX97" fmla="*/ 1527269 w 8037833"/>
              <a:gd name="connsiteY97" fmla="*/ 3663088 h 3784177"/>
              <a:gd name="connsiteX98" fmla="*/ 1390118 w 8037833"/>
              <a:gd name="connsiteY98" fmla="*/ 3682789 h 3784177"/>
              <a:gd name="connsiteX99" fmla="*/ 1252698 w 8037833"/>
              <a:gd name="connsiteY99" fmla="*/ 3708662 h 3784177"/>
              <a:gd name="connsiteX100" fmla="*/ 1171039 w 8037833"/>
              <a:gd name="connsiteY100" fmla="*/ 3758642 h 3784177"/>
              <a:gd name="connsiteX101" fmla="*/ 1058106 w 8037833"/>
              <a:gd name="connsiteY101" fmla="*/ 3776166 h 3784177"/>
              <a:gd name="connsiteX102" fmla="*/ 1039167 w 8037833"/>
              <a:gd name="connsiteY102" fmla="*/ 3784177 h 3784177"/>
              <a:gd name="connsiteX103" fmla="*/ 1012958 w 8037833"/>
              <a:gd name="connsiteY103" fmla="*/ 3779206 h 3784177"/>
              <a:gd name="connsiteX104" fmla="*/ 907906 w 8037833"/>
              <a:gd name="connsiteY104" fmla="*/ 3757678 h 3784177"/>
              <a:gd name="connsiteX105" fmla="*/ 825226 w 8037833"/>
              <a:gd name="connsiteY105" fmla="*/ 3726369 h 3784177"/>
              <a:gd name="connsiteX106" fmla="*/ 722264 w 8037833"/>
              <a:gd name="connsiteY106" fmla="*/ 3747612 h 3784177"/>
              <a:gd name="connsiteX107" fmla="*/ 659460 w 8037833"/>
              <a:gd name="connsiteY107" fmla="*/ 3740429 h 3784177"/>
              <a:gd name="connsiteX108" fmla="*/ 556552 w 8037833"/>
              <a:gd name="connsiteY108" fmla="*/ 3739124 h 3784177"/>
              <a:gd name="connsiteX109" fmla="*/ 445444 w 8037833"/>
              <a:gd name="connsiteY109" fmla="*/ 3764831 h 3784177"/>
              <a:gd name="connsiteX110" fmla="*/ 393295 w 8037833"/>
              <a:gd name="connsiteY110" fmla="*/ 3753097 h 3784177"/>
              <a:gd name="connsiteX111" fmla="*/ 339711 w 8037833"/>
              <a:gd name="connsiteY111" fmla="*/ 3718242 h 3784177"/>
              <a:gd name="connsiteX112" fmla="*/ 222239 w 8037833"/>
              <a:gd name="connsiteY112" fmla="*/ 3672335 h 3784177"/>
              <a:gd name="connsiteX113" fmla="*/ 163578 w 8037833"/>
              <a:gd name="connsiteY113" fmla="*/ 3656292 h 3784177"/>
              <a:gd name="connsiteX114" fmla="*/ 72220 w 8037833"/>
              <a:gd name="connsiteY114" fmla="*/ 3645272 h 3784177"/>
              <a:gd name="connsiteX115" fmla="*/ 44395 w 8037833"/>
              <a:gd name="connsiteY115" fmla="*/ 3639455 h 3784177"/>
              <a:gd name="connsiteX116" fmla="*/ 1962 w 8037833"/>
              <a:gd name="connsiteY116" fmla="*/ 3635948 h 3784177"/>
              <a:gd name="connsiteX117" fmla="*/ 0 w 8037833"/>
              <a:gd name="connsiteY117" fmla="*/ 3635261 h 3784177"/>
              <a:gd name="connsiteX118" fmla="*/ 0 w 8037833"/>
              <a:gd name="connsiteY118"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718286 w 8037833"/>
              <a:gd name="connsiteY17" fmla="*/ 3382997 h 3784177"/>
              <a:gd name="connsiteX18" fmla="*/ 6609242 w 8037833"/>
              <a:gd name="connsiteY18" fmla="*/ 3355040 h 3784177"/>
              <a:gd name="connsiteX19" fmla="*/ 6352283 w 8037833"/>
              <a:gd name="connsiteY19" fmla="*/ 3374762 h 3784177"/>
              <a:gd name="connsiteX20" fmla="*/ 6111718 w 8037833"/>
              <a:gd name="connsiteY20" fmla="*/ 3357536 h 3784177"/>
              <a:gd name="connsiteX21" fmla="*/ 6022263 w 8037833"/>
              <a:gd name="connsiteY21" fmla="*/ 3359057 h 3784177"/>
              <a:gd name="connsiteX22" fmla="*/ 5891274 w 8037833"/>
              <a:gd name="connsiteY22" fmla="*/ 3397681 h 3784177"/>
              <a:gd name="connsiteX23" fmla="*/ 5835383 w 8037833"/>
              <a:gd name="connsiteY23" fmla="*/ 3377529 h 3784177"/>
              <a:gd name="connsiteX24" fmla="*/ 5746050 w 8037833"/>
              <a:gd name="connsiteY24" fmla="*/ 3426142 h 3784177"/>
              <a:gd name="connsiteX25" fmla="*/ 5613670 w 8037833"/>
              <a:gd name="connsiteY25" fmla="*/ 3428671 h 3784177"/>
              <a:gd name="connsiteX26" fmla="*/ 5535334 w 8037833"/>
              <a:gd name="connsiteY26" fmla="*/ 3437044 h 3784177"/>
              <a:gd name="connsiteX27" fmla="*/ 5506940 w 8037833"/>
              <a:gd name="connsiteY27" fmla="*/ 3450999 h 3784177"/>
              <a:gd name="connsiteX28" fmla="*/ 5466372 w 8037833"/>
              <a:gd name="connsiteY28" fmla="*/ 3463245 h 3784177"/>
              <a:gd name="connsiteX29" fmla="*/ 5395833 w 8037833"/>
              <a:gd name="connsiteY29" fmla="*/ 3493194 h 3784177"/>
              <a:gd name="connsiteX30" fmla="*/ 5305325 w 8037833"/>
              <a:gd name="connsiteY30" fmla="*/ 3505200 h 3784177"/>
              <a:gd name="connsiteX31" fmla="*/ 5223043 w 8037833"/>
              <a:gd name="connsiteY31" fmla="*/ 3491664 h 3784177"/>
              <a:gd name="connsiteX32" fmla="*/ 5217733 w 8037833"/>
              <a:gd name="connsiteY32" fmla="*/ 3500463 h 3784177"/>
              <a:gd name="connsiteX33" fmla="*/ 5167992 w 8037833"/>
              <a:gd name="connsiteY33" fmla="*/ 3504085 h 3784177"/>
              <a:gd name="connsiteX34" fmla="*/ 4987020 w 8037833"/>
              <a:gd name="connsiteY34" fmla="*/ 3461263 h 3784177"/>
              <a:gd name="connsiteX35" fmla="*/ 4890003 w 8037833"/>
              <a:gd name="connsiteY35" fmla="*/ 3469874 h 3784177"/>
              <a:gd name="connsiteX36" fmla="*/ 4856654 w 8037833"/>
              <a:gd name="connsiteY36" fmla="*/ 3481880 h 3784177"/>
              <a:gd name="connsiteX37" fmla="*/ 4800711 w 8037833"/>
              <a:gd name="connsiteY37" fmla="*/ 3501441 h 3784177"/>
              <a:gd name="connsiteX38" fmla="*/ 4761569 w 8037833"/>
              <a:gd name="connsiteY38" fmla="*/ 3538103 h 3784177"/>
              <a:gd name="connsiteX39" fmla="*/ 4713734 w 8037833"/>
              <a:gd name="connsiteY39" fmla="*/ 3545724 h 3784177"/>
              <a:gd name="connsiteX40" fmla="*/ 4699169 w 8037833"/>
              <a:gd name="connsiteY40" fmla="*/ 3518988 h 3784177"/>
              <a:gd name="connsiteX41" fmla="*/ 4649120 w 8037833"/>
              <a:gd name="connsiteY41" fmla="*/ 3536392 h 3784177"/>
              <a:gd name="connsiteX42" fmla="*/ 4573578 w 8037833"/>
              <a:gd name="connsiteY42" fmla="*/ 3565923 h 3784177"/>
              <a:gd name="connsiteX43" fmla="*/ 4529117 w 8037833"/>
              <a:gd name="connsiteY43" fmla="*/ 3575592 h 3784177"/>
              <a:gd name="connsiteX44" fmla="*/ 4408641 w 8037833"/>
              <a:gd name="connsiteY44" fmla="*/ 3610000 h 3784177"/>
              <a:gd name="connsiteX45" fmla="*/ 4356402 w 8037833"/>
              <a:gd name="connsiteY45" fmla="*/ 3642792 h 3784177"/>
              <a:gd name="connsiteX46" fmla="*/ 4270245 w 8037833"/>
              <a:gd name="connsiteY46" fmla="*/ 3665789 h 3784177"/>
              <a:gd name="connsiteX47" fmla="*/ 4208725 w 8037833"/>
              <a:gd name="connsiteY47" fmla="*/ 3704841 h 3784177"/>
              <a:gd name="connsiteX48" fmla="*/ 4201632 w 8037833"/>
              <a:gd name="connsiteY48" fmla="*/ 3702602 h 3784177"/>
              <a:gd name="connsiteX49" fmla="*/ 4191289 w 8037833"/>
              <a:gd name="connsiteY49" fmla="*/ 3702380 h 3784177"/>
              <a:gd name="connsiteX50" fmla="*/ 4191039 w 8037833"/>
              <a:gd name="connsiteY50" fmla="*/ 3702831 h 3784177"/>
              <a:gd name="connsiteX51" fmla="*/ 4181340 w 8037833"/>
              <a:gd name="connsiteY51" fmla="*/ 3701729 h 3784177"/>
              <a:gd name="connsiteX52" fmla="*/ 4133816 w 8037833"/>
              <a:gd name="connsiteY52" fmla="*/ 3690565 h 3784177"/>
              <a:gd name="connsiteX53" fmla="*/ 4071732 w 8037833"/>
              <a:gd name="connsiteY53" fmla="*/ 3732513 h 3784177"/>
              <a:gd name="connsiteX54" fmla="*/ 4045924 w 8037833"/>
              <a:gd name="connsiteY54" fmla="*/ 3739404 h 3784177"/>
              <a:gd name="connsiteX55" fmla="*/ 4032171 w 8037833"/>
              <a:gd name="connsiteY55" fmla="*/ 3745523 h 3784177"/>
              <a:gd name="connsiteX56" fmla="*/ 4031335 w 8037833"/>
              <a:gd name="connsiteY56" fmla="*/ 3747479 h 3784177"/>
              <a:gd name="connsiteX57" fmla="*/ 3985774 w 8037833"/>
              <a:gd name="connsiteY57" fmla="*/ 3736547 h 3784177"/>
              <a:gd name="connsiteX58" fmla="*/ 3979769 w 8037833"/>
              <a:gd name="connsiteY58" fmla="*/ 3738769 h 3784177"/>
              <a:gd name="connsiteX59" fmla="*/ 3950014 w 8037833"/>
              <a:gd name="connsiteY59" fmla="*/ 3726942 h 3784177"/>
              <a:gd name="connsiteX60" fmla="*/ 3934671 w 8037833"/>
              <a:gd name="connsiteY60" fmla="*/ 3723339 h 3784177"/>
              <a:gd name="connsiteX61" fmla="*/ 3930274 w 8037833"/>
              <a:gd name="connsiteY61" fmla="*/ 3717148 h 3784177"/>
              <a:gd name="connsiteX62" fmla="*/ 3907660 w 8037833"/>
              <a:gd name="connsiteY62" fmla="*/ 3714456 h 3784177"/>
              <a:gd name="connsiteX63" fmla="*/ 3905087 w 8037833"/>
              <a:gd name="connsiteY63" fmla="*/ 3716098 h 3784177"/>
              <a:gd name="connsiteX64" fmla="*/ 3886347 w 8037833"/>
              <a:gd name="connsiteY64" fmla="*/ 3706620 h 3784177"/>
              <a:gd name="connsiteX65" fmla="*/ 3870533 w 8037833"/>
              <a:gd name="connsiteY65" fmla="*/ 3689905 h 3784177"/>
              <a:gd name="connsiteX66" fmla="*/ 3678563 w 8037833"/>
              <a:gd name="connsiteY66" fmla="*/ 3694486 h 3784177"/>
              <a:gd name="connsiteX67" fmla="*/ 3524121 w 8037833"/>
              <a:gd name="connsiteY67" fmla="*/ 3642736 h 3784177"/>
              <a:gd name="connsiteX68" fmla="*/ 3432153 w 8037833"/>
              <a:gd name="connsiteY68" fmla="*/ 3667780 h 3784177"/>
              <a:gd name="connsiteX69" fmla="*/ 3373519 w 8037833"/>
              <a:gd name="connsiteY69" fmla="*/ 3665785 h 3784177"/>
              <a:gd name="connsiteX70" fmla="*/ 3114267 w 8037833"/>
              <a:gd name="connsiteY70" fmla="*/ 3638983 h 3784177"/>
              <a:gd name="connsiteX71" fmla="*/ 3048270 w 8037833"/>
              <a:gd name="connsiteY71" fmla="*/ 3649949 h 3784177"/>
              <a:gd name="connsiteX72" fmla="*/ 2989722 w 8037833"/>
              <a:gd name="connsiteY72" fmla="*/ 3623230 h 3784177"/>
              <a:gd name="connsiteX73" fmla="*/ 2965734 w 8037833"/>
              <a:gd name="connsiteY73" fmla="*/ 3635676 h 3784177"/>
              <a:gd name="connsiteX74" fmla="*/ 2961603 w 8037833"/>
              <a:gd name="connsiteY74" fmla="*/ 3638221 h 3784177"/>
              <a:gd name="connsiteX75" fmla="*/ 2944959 w 8037833"/>
              <a:gd name="connsiteY75" fmla="*/ 3639723 h 3784177"/>
              <a:gd name="connsiteX76" fmla="*/ 2940402 w 8037833"/>
              <a:gd name="connsiteY76" fmla="*/ 3651000 h 3784177"/>
              <a:gd name="connsiteX77" fmla="*/ 2915449 w 8037833"/>
              <a:gd name="connsiteY77" fmla="*/ 3661039 h 3784177"/>
              <a:gd name="connsiteX78" fmla="*/ 2884777 w 8037833"/>
              <a:gd name="connsiteY78" fmla="*/ 3660775 h 3784177"/>
              <a:gd name="connsiteX79" fmla="*/ 2739034 w 8037833"/>
              <a:gd name="connsiteY79" fmla="*/ 3647396 h 3784177"/>
              <a:gd name="connsiteX80" fmla="*/ 2651827 w 8037833"/>
              <a:gd name="connsiteY80" fmla="*/ 3646306 h 3784177"/>
              <a:gd name="connsiteX81" fmla="*/ 2618680 w 8037833"/>
              <a:gd name="connsiteY81" fmla="*/ 3656755 h 3784177"/>
              <a:gd name="connsiteX82" fmla="*/ 2572404 w 8037833"/>
              <a:gd name="connsiteY82" fmla="*/ 3664043 h 3784177"/>
              <a:gd name="connsiteX83" fmla="*/ 2490721 w 8037833"/>
              <a:gd name="connsiteY83" fmla="*/ 3685313 h 3784177"/>
              <a:gd name="connsiteX84" fmla="*/ 2423704 w 8037833"/>
              <a:gd name="connsiteY84" fmla="*/ 3658079 h 3784177"/>
              <a:gd name="connsiteX85" fmla="*/ 2301172 w 8037833"/>
              <a:gd name="connsiteY85" fmla="*/ 3663053 h 3784177"/>
              <a:gd name="connsiteX86" fmla="*/ 2294102 w 8037833"/>
              <a:gd name="connsiteY86" fmla="*/ 3671151 h 3784177"/>
              <a:gd name="connsiteX87" fmla="*/ 2238966 w 8037833"/>
              <a:gd name="connsiteY87" fmla="*/ 3668777 h 3784177"/>
              <a:gd name="connsiteX88" fmla="*/ 2082844 w 8037833"/>
              <a:gd name="connsiteY88" fmla="*/ 3631994 h 3784177"/>
              <a:gd name="connsiteX89" fmla="*/ 1938480 w 8037833"/>
              <a:gd name="connsiteY89" fmla="*/ 3601439 h 3784177"/>
              <a:gd name="connsiteX90" fmla="*/ 1900166 w 8037833"/>
              <a:gd name="connsiteY90" fmla="*/ 3609358 h 3784177"/>
              <a:gd name="connsiteX91" fmla="*/ 1835976 w 8037833"/>
              <a:gd name="connsiteY91" fmla="*/ 3622065 h 3784177"/>
              <a:gd name="connsiteX92" fmla="*/ 1787830 w 8037833"/>
              <a:gd name="connsiteY92" fmla="*/ 3633173 h 3784177"/>
              <a:gd name="connsiteX93" fmla="*/ 1734224 w 8037833"/>
              <a:gd name="connsiteY93" fmla="*/ 3655593 h 3784177"/>
              <a:gd name="connsiteX94" fmla="*/ 1721989 w 8037833"/>
              <a:gd name="connsiteY94" fmla="*/ 3627298 h 3784177"/>
              <a:gd name="connsiteX95" fmla="*/ 1664576 w 8037833"/>
              <a:gd name="connsiteY95" fmla="*/ 3638572 h 3784177"/>
              <a:gd name="connsiteX96" fmla="*/ 1577459 w 8037833"/>
              <a:gd name="connsiteY96" fmla="*/ 3658824 h 3784177"/>
              <a:gd name="connsiteX97" fmla="*/ 1527269 w 8037833"/>
              <a:gd name="connsiteY97" fmla="*/ 3663088 h 3784177"/>
              <a:gd name="connsiteX98" fmla="*/ 1390118 w 8037833"/>
              <a:gd name="connsiteY98" fmla="*/ 3682789 h 3784177"/>
              <a:gd name="connsiteX99" fmla="*/ 1252698 w 8037833"/>
              <a:gd name="connsiteY99" fmla="*/ 3708662 h 3784177"/>
              <a:gd name="connsiteX100" fmla="*/ 1171039 w 8037833"/>
              <a:gd name="connsiteY100" fmla="*/ 3758642 h 3784177"/>
              <a:gd name="connsiteX101" fmla="*/ 1058106 w 8037833"/>
              <a:gd name="connsiteY101" fmla="*/ 3776166 h 3784177"/>
              <a:gd name="connsiteX102" fmla="*/ 1039167 w 8037833"/>
              <a:gd name="connsiteY102" fmla="*/ 3784177 h 3784177"/>
              <a:gd name="connsiteX103" fmla="*/ 1012958 w 8037833"/>
              <a:gd name="connsiteY103" fmla="*/ 3779206 h 3784177"/>
              <a:gd name="connsiteX104" fmla="*/ 907906 w 8037833"/>
              <a:gd name="connsiteY104" fmla="*/ 3757678 h 3784177"/>
              <a:gd name="connsiteX105" fmla="*/ 825226 w 8037833"/>
              <a:gd name="connsiteY105" fmla="*/ 3726369 h 3784177"/>
              <a:gd name="connsiteX106" fmla="*/ 722264 w 8037833"/>
              <a:gd name="connsiteY106" fmla="*/ 3747612 h 3784177"/>
              <a:gd name="connsiteX107" fmla="*/ 659460 w 8037833"/>
              <a:gd name="connsiteY107" fmla="*/ 3740429 h 3784177"/>
              <a:gd name="connsiteX108" fmla="*/ 556552 w 8037833"/>
              <a:gd name="connsiteY108" fmla="*/ 3739124 h 3784177"/>
              <a:gd name="connsiteX109" fmla="*/ 445444 w 8037833"/>
              <a:gd name="connsiteY109" fmla="*/ 3764831 h 3784177"/>
              <a:gd name="connsiteX110" fmla="*/ 393295 w 8037833"/>
              <a:gd name="connsiteY110" fmla="*/ 3753097 h 3784177"/>
              <a:gd name="connsiteX111" fmla="*/ 339711 w 8037833"/>
              <a:gd name="connsiteY111" fmla="*/ 3718242 h 3784177"/>
              <a:gd name="connsiteX112" fmla="*/ 222239 w 8037833"/>
              <a:gd name="connsiteY112" fmla="*/ 3672335 h 3784177"/>
              <a:gd name="connsiteX113" fmla="*/ 163578 w 8037833"/>
              <a:gd name="connsiteY113" fmla="*/ 3656292 h 3784177"/>
              <a:gd name="connsiteX114" fmla="*/ 72220 w 8037833"/>
              <a:gd name="connsiteY114" fmla="*/ 3645272 h 3784177"/>
              <a:gd name="connsiteX115" fmla="*/ 44395 w 8037833"/>
              <a:gd name="connsiteY115" fmla="*/ 3639455 h 3784177"/>
              <a:gd name="connsiteX116" fmla="*/ 1962 w 8037833"/>
              <a:gd name="connsiteY116" fmla="*/ 3635948 h 3784177"/>
              <a:gd name="connsiteX117" fmla="*/ 0 w 8037833"/>
              <a:gd name="connsiteY117" fmla="*/ 3635261 h 3784177"/>
              <a:gd name="connsiteX118" fmla="*/ 0 w 8037833"/>
              <a:gd name="connsiteY118"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718286 w 8037833"/>
              <a:gd name="connsiteY17" fmla="*/ 3382997 h 3784177"/>
              <a:gd name="connsiteX18" fmla="*/ 6566539 w 8037833"/>
              <a:gd name="connsiteY18" fmla="*/ 3382500 h 3784177"/>
              <a:gd name="connsiteX19" fmla="*/ 6352283 w 8037833"/>
              <a:gd name="connsiteY19" fmla="*/ 3374762 h 3784177"/>
              <a:gd name="connsiteX20" fmla="*/ 6111718 w 8037833"/>
              <a:gd name="connsiteY20" fmla="*/ 3357536 h 3784177"/>
              <a:gd name="connsiteX21" fmla="*/ 6022263 w 8037833"/>
              <a:gd name="connsiteY21" fmla="*/ 3359057 h 3784177"/>
              <a:gd name="connsiteX22" fmla="*/ 5891274 w 8037833"/>
              <a:gd name="connsiteY22" fmla="*/ 3397681 h 3784177"/>
              <a:gd name="connsiteX23" fmla="*/ 5835383 w 8037833"/>
              <a:gd name="connsiteY23" fmla="*/ 3377529 h 3784177"/>
              <a:gd name="connsiteX24" fmla="*/ 5746050 w 8037833"/>
              <a:gd name="connsiteY24" fmla="*/ 3426142 h 3784177"/>
              <a:gd name="connsiteX25" fmla="*/ 5613670 w 8037833"/>
              <a:gd name="connsiteY25" fmla="*/ 3428671 h 3784177"/>
              <a:gd name="connsiteX26" fmla="*/ 5535334 w 8037833"/>
              <a:gd name="connsiteY26" fmla="*/ 3437044 h 3784177"/>
              <a:gd name="connsiteX27" fmla="*/ 5506940 w 8037833"/>
              <a:gd name="connsiteY27" fmla="*/ 3450999 h 3784177"/>
              <a:gd name="connsiteX28" fmla="*/ 5466372 w 8037833"/>
              <a:gd name="connsiteY28" fmla="*/ 3463245 h 3784177"/>
              <a:gd name="connsiteX29" fmla="*/ 5395833 w 8037833"/>
              <a:gd name="connsiteY29" fmla="*/ 3493194 h 3784177"/>
              <a:gd name="connsiteX30" fmla="*/ 5305325 w 8037833"/>
              <a:gd name="connsiteY30" fmla="*/ 3505200 h 3784177"/>
              <a:gd name="connsiteX31" fmla="*/ 5223043 w 8037833"/>
              <a:gd name="connsiteY31" fmla="*/ 3491664 h 3784177"/>
              <a:gd name="connsiteX32" fmla="*/ 5217733 w 8037833"/>
              <a:gd name="connsiteY32" fmla="*/ 3500463 h 3784177"/>
              <a:gd name="connsiteX33" fmla="*/ 5167992 w 8037833"/>
              <a:gd name="connsiteY33" fmla="*/ 3504085 h 3784177"/>
              <a:gd name="connsiteX34" fmla="*/ 4987020 w 8037833"/>
              <a:gd name="connsiteY34" fmla="*/ 3461263 h 3784177"/>
              <a:gd name="connsiteX35" fmla="*/ 4890003 w 8037833"/>
              <a:gd name="connsiteY35" fmla="*/ 3469874 h 3784177"/>
              <a:gd name="connsiteX36" fmla="*/ 4856654 w 8037833"/>
              <a:gd name="connsiteY36" fmla="*/ 3481880 h 3784177"/>
              <a:gd name="connsiteX37" fmla="*/ 4800711 w 8037833"/>
              <a:gd name="connsiteY37" fmla="*/ 3501441 h 3784177"/>
              <a:gd name="connsiteX38" fmla="*/ 4761569 w 8037833"/>
              <a:gd name="connsiteY38" fmla="*/ 3538103 h 3784177"/>
              <a:gd name="connsiteX39" fmla="*/ 4713734 w 8037833"/>
              <a:gd name="connsiteY39" fmla="*/ 3545724 h 3784177"/>
              <a:gd name="connsiteX40" fmla="*/ 4699169 w 8037833"/>
              <a:gd name="connsiteY40" fmla="*/ 3518988 h 3784177"/>
              <a:gd name="connsiteX41" fmla="*/ 4649120 w 8037833"/>
              <a:gd name="connsiteY41" fmla="*/ 3536392 h 3784177"/>
              <a:gd name="connsiteX42" fmla="*/ 4573578 w 8037833"/>
              <a:gd name="connsiteY42" fmla="*/ 3565923 h 3784177"/>
              <a:gd name="connsiteX43" fmla="*/ 4529117 w 8037833"/>
              <a:gd name="connsiteY43" fmla="*/ 3575592 h 3784177"/>
              <a:gd name="connsiteX44" fmla="*/ 4408641 w 8037833"/>
              <a:gd name="connsiteY44" fmla="*/ 3610000 h 3784177"/>
              <a:gd name="connsiteX45" fmla="*/ 4356402 w 8037833"/>
              <a:gd name="connsiteY45" fmla="*/ 3642792 h 3784177"/>
              <a:gd name="connsiteX46" fmla="*/ 4270245 w 8037833"/>
              <a:gd name="connsiteY46" fmla="*/ 3665789 h 3784177"/>
              <a:gd name="connsiteX47" fmla="*/ 4208725 w 8037833"/>
              <a:gd name="connsiteY47" fmla="*/ 3704841 h 3784177"/>
              <a:gd name="connsiteX48" fmla="*/ 4201632 w 8037833"/>
              <a:gd name="connsiteY48" fmla="*/ 3702602 h 3784177"/>
              <a:gd name="connsiteX49" fmla="*/ 4191289 w 8037833"/>
              <a:gd name="connsiteY49" fmla="*/ 3702380 h 3784177"/>
              <a:gd name="connsiteX50" fmla="*/ 4191039 w 8037833"/>
              <a:gd name="connsiteY50" fmla="*/ 3702831 h 3784177"/>
              <a:gd name="connsiteX51" fmla="*/ 4181340 w 8037833"/>
              <a:gd name="connsiteY51" fmla="*/ 3701729 h 3784177"/>
              <a:gd name="connsiteX52" fmla="*/ 4133816 w 8037833"/>
              <a:gd name="connsiteY52" fmla="*/ 3690565 h 3784177"/>
              <a:gd name="connsiteX53" fmla="*/ 4071732 w 8037833"/>
              <a:gd name="connsiteY53" fmla="*/ 3732513 h 3784177"/>
              <a:gd name="connsiteX54" fmla="*/ 4045924 w 8037833"/>
              <a:gd name="connsiteY54" fmla="*/ 3739404 h 3784177"/>
              <a:gd name="connsiteX55" fmla="*/ 4032171 w 8037833"/>
              <a:gd name="connsiteY55" fmla="*/ 3745523 h 3784177"/>
              <a:gd name="connsiteX56" fmla="*/ 4031335 w 8037833"/>
              <a:gd name="connsiteY56" fmla="*/ 3747479 h 3784177"/>
              <a:gd name="connsiteX57" fmla="*/ 3985774 w 8037833"/>
              <a:gd name="connsiteY57" fmla="*/ 3736547 h 3784177"/>
              <a:gd name="connsiteX58" fmla="*/ 3979769 w 8037833"/>
              <a:gd name="connsiteY58" fmla="*/ 3738769 h 3784177"/>
              <a:gd name="connsiteX59" fmla="*/ 3950014 w 8037833"/>
              <a:gd name="connsiteY59" fmla="*/ 3726942 h 3784177"/>
              <a:gd name="connsiteX60" fmla="*/ 3934671 w 8037833"/>
              <a:gd name="connsiteY60" fmla="*/ 3723339 h 3784177"/>
              <a:gd name="connsiteX61" fmla="*/ 3930274 w 8037833"/>
              <a:gd name="connsiteY61" fmla="*/ 3717148 h 3784177"/>
              <a:gd name="connsiteX62" fmla="*/ 3907660 w 8037833"/>
              <a:gd name="connsiteY62" fmla="*/ 3714456 h 3784177"/>
              <a:gd name="connsiteX63" fmla="*/ 3905087 w 8037833"/>
              <a:gd name="connsiteY63" fmla="*/ 3716098 h 3784177"/>
              <a:gd name="connsiteX64" fmla="*/ 3886347 w 8037833"/>
              <a:gd name="connsiteY64" fmla="*/ 3706620 h 3784177"/>
              <a:gd name="connsiteX65" fmla="*/ 3870533 w 8037833"/>
              <a:gd name="connsiteY65" fmla="*/ 3689905 h 3784177"/>
              <a:gd name="connsiteX66" fmla="*/ 3678563 w 8037833"/>
              <a:gd name="connsiteY66" fmla="*/ 3694486 h 3784177"/>
              <a:gd name="connsiteX67" fmla="*/ 3524121 w 8037833"/>
              <a:gd name="connsiteY67" fmla="*/ 3642736 h 3784177"/>
              <a:gd name="connsiteX68" fmla="*/ 3432153 w 8037833"/>
              <a:gd name="connsiteY68" fmla="*/ 3667780 h 3784177"/>
              <a:gd name="connsiteX69" fmla="*/ 3373519 w 8037833"/>
              <a:gd name="connsiteY69" fmla="*/ 3665785 h 3784177"/>
              <a:gd name="connsiteX70" fmla="*/ 3114267 w 8037833"/>
              <a:gd name="connsiteY70" fmla="*/ 3638983 h 3784177"/>
              <a:gd name="connsiteX71" fmla="*/ 3048270 w 8037833"/>
              <a:gd name="connsiteY71" fmla="*/ 3649949 h 3784177"/>
              <a:gd name="connsiteX72" fmla="*/ 2989722 w 8037833"/>
              <a:gd name="connsiteY72" fmla="*/ 3623230 h 3784177"/>
              <a:gd name="connsiteX73" fmla="*/ 2965734 w 8037833"/>
              <a:gd name="connsiteY73" fmla="*/ 3635676 h 3784177"/>
              <a:gd name="connsiteX74" fmla="*/ 2961603 w 8037833"/>
              <a:gd name="connsiteY74" fmla="*/ 3638221 h 3784177"/>
              <a:gd name="connsiteX75" fmla="*/ 2944959 w 8037833"/>
              <a:gd name="connsiteY75" fmla="*/ 3639723 h 3784177"/>
              <a:gd name="connsiteX76" fmla="*/ 2940402 w 8037833"/>
              <a:gd name="connsiteY76" fmla="*/ 3651000 h 3784177"/>
              <a:gd name="connsiteX77" fmla="*/ 2915449 w 8037833"/>
              <a:gd name="connsiteY77" fmla="*/ 3661039 h 3784177"/>
              <a:gd name="connsiteX78" fmla="*/ 2884777 w 8037833"/>
              <a:gd name="connsiteY78" fmla="*/ 3660775 h 3784177"/>
              <a:gd name="connsiteX79" fmla="*/ 2739034 w 8037833"/>
              <a:gd name="connsiteY79" fmla="*/ 3647396 h 3784177"/>
              <a:gd name="connsiteX80" fmla="*/ 2651827 w 8037833"/>
              <a:gd name="connsiteY80" fmla="*/ 3646306 h 3784177"/>
              <a:gd name="connsiteX81" fmla="*/ 2618680 w 8037833"/>
              <a:gd name="connsiteY81" fmla="*/ 3656755 h 3784177"/>
              <a:gd name="connsiteX82" fmla="*/ 2572404 w 8037833"/>
              <a:gd name="connsiteY82" fmla="*/ 3664043 h 3784177"/>
              <a:gd name="connsiteX83" fmla="*/ 2490721 w 8037833"/>
              <a:gd name="connsiteY83" fmla="*/ 3685313 h 3784177"/>
              <a:gd name="connsiteX84" fmla="*/ 2423704 w 8037833"/>
              <a:gd name="connsiteY84" fmla="*/ 3658079 h 3784177"/>
              <a:gd name="connsiteX85" fmla="*/ 2301172 w 8037833"/>
              <a:gd name="connsiteY85" fmla="*/ 3663053 h 3784177"/>
              <a:gd name="connsiteX86" fmla="*/ 2294102 w 8037833"/>
              <a:gd name="connsiteY86" fmla="*/ 3671151 h 3784177"/>
              <a:gd name="connsiteX87" fmla="*/ 2238966 w 8037833"/>
              <a:gd name="connsiteY87" fmla="*/ 3668777 h 3784177"/>
              <a:gd name="connsiteX88" fmla="*/ 2082844 w 8037833"/>
              <a:gd name="connsiteY88" fmla="*/ 3631994 h 3784177"/>
              <a:gd name="connsiteX89" fmla="*/ 1938480 w 8037833"/>
              <a:gd name="connsiteY89" fmla="*/ 3601439 h 3784177"/>
              <a:gd name="connsiteX90" fmla="*/ 1900166 w 8037833"/>
              <a:gd name="connsiteY90" fmla="*/ 3609358 h 3784177"/>
              <a:gd name="connsiteX91" fmla="*/ 1835976 w 8037833"/>
              <a:gd name="connsiteY91" fmla="*/ 3622065 h 3784177"/>
              <a:gd name="connsiteX92" fmla="*/ 1787830 w 8037833"/>
              <a:gd name="connsiteY92" fmla="*/ 3633173 h 3784177"/>
              <a:gd name="connsiteX93" fmla="*/ 1734224 w 8037833"/>
              <a:gd name="connsiteY93" fmla="*/ 3655593 h 3784177"/>
              <a:gd name="connsiteX94" fmla="*/ 1721989 w 8037833"/>
              <a:gd name="connsiteY94" fmla="*/ 3627298 h 3784177"/>
              <a:gd name="connsiteX95" fmla="*/ 1664576 w 8037833"/>
              <a:gd name="connsiteY95" fmla="*/ 3638572 h 3784177"/>
              <a:gd name="connsiteX96" fmla="*/ 1577459 w 8037833"/>
              <a:gd name="connsiteY96" fmla="*/ 3658824 h 3784177"/>
              <a:gd name="connsiteX97" fmla="*/ 1527269 w 8037833"/>
              <a:gd name="connsiteY97" fmla="*/ 3663088 h 3784177"/>
              <a:gd name="connsiteX98" fmla="*/ 1390118 w 8037833"/>
              <a:gd name="connsiteY98" fmla="*/ 3682789 h 3784177"/>
              <a:gd name="connsiteX99" fmla="*/ 1252698 w 8037833"/>
              <a:gd name="connsiteY99" fmla="*/ 3708662 h 3784177"/>
              <a:gd name="connsiteX100" fmla="*/ 1171039 w 8037833"/>
              <a:gd name="connsiteY100" fmla="*/ 3758642 h 3784177"/>
              <a:gd name="connsiteX101" fmla="*/ 1058106 w 8037833"/>
              <a:gd name="connsiteY101" fmla="*/ 3776166 h 3784177"/>
              <a:gd name="connsiteX102" fmla="*/ 1039167 w 8037833"/>
              <a:gd name="connsiteY102" fmla="*/ 3784177 h 3784177"/>
              <a:gd name="connsiteX103" fmla="*/ 1012958 w 8037833"/>
              <a:gd name="connsiteY103" fmla="*/ 3779206 h 3784177"/>
              <a:gd name="connsiteX104" fmla="*/ 907906 w 8037833"/>
              <a:gd name="connsiteY104" fmla="*/ 3757678 h 3784177"/>
              <a:gd name="connsiteX105" fmla="*/ 825226 w 8037833"/>
              <a:gd name="connsiteY105" fmla="*/ 3726369 h 3784177"/>
              <a:gd name="connsiteX106" fmla="*/ 722264 w 8037833"/>
              <a:gd name="connsiteY106" fmla="*/ 3747612 h 3784177"/>
              <a:gd name="connsiteX107" fmla="*/ 659460 w 8037833"/>
              <a:gd name="connsiteY107" fmla="*/ 3740429 h 3784177"/>
              <a:gd name="connsiteX108" fmla="*/ 556552 w 8037833"/>
              <a:gd name="connsiteY108" fmla="*/ 3739124 h 3784177"/>
              <a:gd name="connsiteX109" fmla="*/ 445444 w 8037833"/>
              <a:gd name="connsiteY109" fmla="*/ 3764831 h 3784177"/>
              <a:gd name="connsiteX110" fmla="*/ 393295 w 8037833"/>
              <a:gd name="connsiteY110" fmla="*/ 3753097 h 3784177"/>
              <a:gd name="connsiteX111" fmla="*/ 339711 w 8037833"/>
              <a:gd name="connsiteY111" fmla="*/ 3718242 h 3784177"/>
              <a:gd name="connsiteX112" fmla="*/ 222239 w 8037833"/>
              <a:gd name="connsiteY112" fmla="*/ 3672335 h 3784177"/>
              <a:gd name="connsiteX113" fmla="*/ 163578 w 8037833"/>
              <a:gd name="connsiteY113" fmla="*/ 3656292 h 3784177"/>
              <a:gd name="connsiteX114" fmla="*/ 72220 w 8037833"/>
              <a:gd name="connsiteY114" fmla="*/ 3645272 h 3784177"/>
              <a:gd name="connsiteX115" fmla="*/ 44395 w 8037833"/>
              <a:gd name="connsiteY115" fmla="*/ 3639455 h 3784177"/>
              <a:gd name="connsiteX116" fmla="*/ 1962 w 8037833"/>
              <a:gd name="connsiteY116" fmla="*/ 3635948 h 3784177"/>
              <a:gd name="connsiteX117" fmla="*/ 0 w 8037833"/>
              <a:gd name="connsiteY117" fmla="*/ 3635261 h 3784177"/>
              <a:gd name="connsiteX118" fmla="*/ 0 w 8037833"/>
              <a:gd name="connsiteY118"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687784 w 8037833"/>
              <a:gd name="connsiteY17" fmla="*/ 3376132 h 3784177"/>
              <a:gd name="connsiteX18" fmla="*/ 6566539 w 8037833"/>
              <a:gd name="connsiteY18" fmla="*/ 3382500 h 3784177"/>
              <a:gd name="connsiteX19" fmla="*/ 6352283 w 8037833"/>
              <a:gd name="connsiteY19" fmla="*/ 3374762 h 3784177"/>
              <a:gd name="connsiteX20" fmla="*/ 6111718 w 8037833"/>
              <a:gd name="connsiteY20" fmla="*/ 3357536 h 3784177"/>
              <a:gd name="connsiteX21" fmla="*/ 6022263 w 8037833"/>
              <a:gd name="connsiteY21" fmla="*/ 3359057 h 3784177"/>
              <a:gd name="connsiteX22" fmla="*/ 5891274 w 8037833"/>
              <a:gd name="connsiteY22" fmla="*/ 3397681 h 3784177"/>
              <a:gd name="connsiteX23" fmla="*/ 5835383 w 8037833"/>
              <a:gd name="connsiteY23" fmla="*/ 3377529 h 3784177"/>
              <a:gd name="connsiteX24" fmla="*/ 5746050 w 8037833"/>
              <a:gd name="connsiteY24" fmla="*/ 3426142 h 3784177"/>
              <a:gd name="connsiteX25" fmla="*/ 5613670 w 8037833"/>
              <a:gd name="connsiteY25" fmla="*/ 3428671 h 3784177"/>
              <a:gd name="connsiteX26" fmla="*/ 5535334 w 8037833"/>
              <a:gd name="connsiteY26" fmla="*/ 3437044 h 3784177"/>
              <a:gd name="connsiteX27" fmla="*/ 5506940 w 8037833"/>
              <a:gd name="connsiteY27" fmla="*/ 3450999 h 3784177"/>
              <a:gd name="connsiteX28" fmla="*/ 5466372 w 8037833"/>
              <a:gd name="connsiteY28" fmla="*/ 3463245 h 3784177"/>
              <a:gd name="connsiteX29" fmla="*/ 5395833 w 8037833"/>
              <a:gd name="connsiteY29" fmla="*/ 3493194 h 3784177"/>
              <a:gd name="connsiteX30" fmla="*/ 5305325 w 8037833"/>
              <a:gd name="connsiteY30" fmla="*/ 3505200 h 3784177"/>
              <a:gd name="connsiteX31" fmla="*/ 5223043 w 8037833"/>
              <a:gd name="connsiteY31" fmla="*/ 3491664 h 3784177"/>
              <a:gd name="connsiteX32" fmla="*/ 5217733 w 8037833"/>
              <a:gd name="connsiteY32" fmla="*/ 3500463 h 3784177"/>
              <a:gd name="connsiteX33" fmla="*/ 5167992 w 8037833"/>
              <a:gd name="connsiteY33" fmla="*/ 3504085 h 3784177"/>
              <a:gd name="connsiteX34" fmla="*/ 4987020 w 8037833"/>
              <a:gd name="connsiteY34" fmla="*/ 3461263 h 3784177"/>
              <a:gd name="connsiteX35" fmla="*/ 4890003 w 8037833"/>
              <a:gd name="connsiteY35" fmla="*/ 3469874 h 3784177"/>
              <a:gd name="connsiteX36" fmla="*/ 4856654 w 8037833"/>
              <a:gd name="connsiteY36" fmla="*/ 3481880 h 3784177"/>
              <a:gd name="connsiteX37" fmla="*/ 4800711 w 8037833"/>
              <a:gd name="connsiteY37" fmla="*/ 3501441 h 3784177"/>
              <a:gd name="connsiteX38" fmla="*/ 4761569 w 8037833"/>
              <a:gd name="connsiteY38" fmla="*/ 3538103 h 3784177"/>
              <a:gd name="connsiteX39" fmla="*/ 4713734 w 8037833"/>
              <a:gd name="connsiteY39" fmla="*/ 3545724 h 3784177"/>
              <a:gd name="connsiteX40" fmla="*/ 4699169 w 8037833"/>
              <a:gd name="connsiteY40" fmla="*/ 3518988 h 3784177"/>
              <a:gd name="connsiteX41" fmla="*/ 4649120 w 8037833"/>
              <a:gd name="connsiteY41" fmla="*/ 3536392 h 3784177"/>
              <a:gd name="connsiteX42" fmla="*/ 4573578 w 8037833"/>
              <a:gd name="connsiteY42" fmla="*/ 3565923 h 3784177"/>
              <a:gd name="connsiteX43" fmla="*/ 4529117 w 8037833"/>
              <a:gd name="connsiteY43" fmla="*/ 3575592 h 3784177"/>
              <a:gd name="connsiteX44" fmla="*/ 4408641 w 8037833"/>
              <a:gd name="connsiteY44" fmla="*/ 3610000 h 3784177"/>
              <a:gd name="connsiteX45" fmla="*/ 4356402 w 8037833"/>
              <a:gd name="connsiteY45" fmla="*/ 3642792 h 3784177"/>
              <a:gd name="connsiteX46" fmla="*/ 4270245 w 8037833"/>
              <a:gd name="connsiteY46" fmla="*/ 3665789 h 3784177"/>
              <a:gd name="connsiteX47" fmla="*/ 4208725 w 8037833"/>
              <a:gd name="connsiteY47" fmla="*/ 3704841 h 3784177"/>
              <a:gd name="connsiteX48" fmla="*/ 4201632 w 8037833"/>
              <a:gd name="connsiteY48" fmla="*/ 3702602 h 3784177"/>
              <a:gd name="connsiteX49" fmla="*/ 4191289 w 8037833"/>
              <a:gd name="connsiteY49" fmla="*/ 3702380 h 3784177"/>
              <a:gd name="connsiteX50" fmla="*/ 4191039 w 8037833"/>
              <a:gd name="connsiteY50" fmla="*/ 3702831 h 3784177"/>
              <a:gd name="connsiteX51" fmla="*/ 4181340 w 8037833"/>
              <a:gd name="connsiteY51" fmla="*/ 3701729 h 3784177"/>
              <a:gd name="connsiteX52" fmla="*/ 4133816 w 8037833"/>
              <a:gd name="connsiteY52" fmla="*/ 3690565 h 3784177"/>
              <a:gd name="connsiteX53" fmla="*/ 4071732 w 8037833"/>
              <a:gd name="connsiteY53" fmla="*/ 3732513 h 3784177"/>
              <a:gd name="connsiteX54" fmla="*/ 4045924 w 8037833"/>
              <a:gd name="connsiteY54" fmla="*/ 3739404 h 3784177"/>
              <a:gd name="connsiteX55" fmla="*/ 4032171 w 8037833"/>
              <a:gd name="connsiteY55" fmla="*/ 3745523 h 3784177"/>
              <a:gd name="connsiteX56" fmla="*/ 4031335 w 8037833"/>
              <a:gd name="connsiteY56" fmla="*/ 3747479 h 3784177"/>
              <a:gd name="connsiteX57" fmla="*/ 3985774 w 8037833"/>
              <a:gd name="connsiteY57" fmla="*/ 3736547 h 3784177"/>
              <a:gd name="connsiteX58" fmla="*/ 3979769 w 8037833"/>
              <a:gd name="connsiteY58" fmla="*/ 3738769 h 3784177"/>
              <a:gd name="connsiteX59" fmla="*/ 3950014 w 8037833"/>
              <a:gd name="connsiteY59" fmla="*/ 3726942 h 3784177"/>
              <a:gd name="connsiteX60" fmla="*/ 3934671 w 8037833"/>
              <a:gd name="connsiteY60" fmla="*/ 3723339 h 3784177"/>
              <a:gd name="connsiteX61" fmla="*/ 3930274 w 8037833"/>
              <a:gd name="connsiteY61" fmla="*/ 3717148 h 3784177"/>
              <a:gd name="connsiteX62" fmla="*/ 3907660 w 8037833"/>
              <a:gd name="connsiteY62" fmla="*/ 3714456 h 3784177"/>
              <a:gd name="connsiteX63" fmla="*/ 3905087 w 8037833"/>
              <a:gd name="connsiteY63" fmla="*/ 3716098 h 3784177"/>
              <a:gd name="connsiteX64" fmla="*/ 3886347 w 8037833"/>
              <a:gd name="connsiteY64" fmla="*/ 3706620 h 3784177"/>
              <a:gd name="connsiteX65" fmla="*/ 3870533 w 8037833"/>
              <a:gd name="connsiteY65" fmla="*/ 3689905 h 3784177"/>
              <a:gd name="connsiteX66" fmla="*/ 3678563 w 8037833"/>
              <a:gd name="connsiteY66" fmla="*/ 3694486 h 3784177"/>
              <a:gd name="connsiteX67" fmla="*/ 3524121 w 8037833"/>
              <a:gd name="connsiteY67" fmla="*/ 3642736 h 3784177"/>
              <a:gd name="connsiteX68" fmla="*/ 3432153 w 8037833"/>
              <a:gd name="connsiteY68" fmla="*/ 3667780 h 3784177"/>
              <a:gd name="connsiteX69" fmla="*/ 3373519 w 8037833"/>
              <a:gd name="connsiteY69" fmla="*/ 3665785 h 3784177"/>
              <a:gd name="connsiteX70" fmla="*/ 3114267 w 8037833"/>
              <a:gd name="connsiteY70" fmla="*/ 3638983 h 3784177"/>
              <a:gd name="connsiteX71" fmla="*/ 3048270 w 8037833"/>
              <a:gd name="connsiteY71" fmla="*/ 3649949 h 3784177"/>
              <a:gd name="connsiteX72" fmla="*/ 2989722 w 8037833"/>
              <a:gd name="connsiteY72" fmla="*/ 3623230 h 3784177"/>
              <a:gd name="connsiteX73" fmla="*/ 2965734 w 8037833"/>
              <a:gd name="connsiteY73" fmla="*/ 3635676 h 3784177"/>
              <a:gd name="connsiteX74" fmla="*/ 2961603 w 8037833"/>
              <a:gd name="connsiteY74" fmla="*/ 3638221 h 3784177"/>
              <a:gd name="connsiteX75" fmla="*/ 2944959 w 8037833"/>
              <a:gd name="connsiteY75" fmla="*/ 3639723 h 3784177"/>
              <a:gd name="connsiteX76" fmla="*/ 2940402 w 8037833"/>
              <a:gd name="connsiteY76" fmla="*/ 3651000 h 3784177"/>
              <a:gd name="connsiteX77" fmla="*/ 2915449 w 8037833"/>
              <a:gd name="connsiteY77" fmla="*/ 3661039 h 3784177"/>
              <a:gd name="connsiteX78" fmla="*/ 2884777 w 8037833"/>
              <a:gd name="connsiteY78" fmla="*/ 3660775 h 3784177"/>
              <a:gd name="connsiteX79" fmla="*/ 2739034 w 8037833"/>
              <a:gd name="connsiteY79" fmla="*/ 3647396 h 3784177"/>
              <a:gd name="connsiteX80" fmla="*/ 2651827 w 8037833"/>
              <a:gd name="connsiteY80" fmla="*/ 3646306 h 3784177"/>
              <a:gd name="connsiteX81" fmla="*/ 2618680 w 8037833"/>
              <a:gd name="connsiteY81" fmla="*/ 3656755 h 3784177"/>
              <a:gd name="connsiteX82" fmla="*/ 2572404 w 8037833"/>
              <a:gd name="connsiteY82" fmla="*/ 3664043 h 3784177"/>
              <a:gd name="connsiteX83" fmla="*/ 2490721 w 8037833"/>
              <a:gd name="connsiteY83" fmla="*/ 3685313 h 3784177"/>
              <a:gd name="connsiteX84" fmla="*/ 2423704 w 8037833"/>
              <a:gd name="connsiteY84" fmla="*/ 3658079 h 3784177"/>
              <a:gd name="connsiteX85" fmla="*/ 2301172 w 8037833"/>
              <a:gd name="connsiteY85" fmla="*/ 3663053 h 3784177"/>
              <a:gd name="connsiteX86" fmla="*/ 2294102 w 8037833"/>
              <a:gd name="connsiteY86" fmla="*/ 3671151 h 3784177"/>
              <a:gd name="connsiteX87" fmla="*/ 2238966 w 8037833"/>
              <a:gd name="connsiteY87" fmla="*/ 3668777 h 3784177"/>
              <a:gd name="connsiteX88" fmla="*/ 2082844 w 8037833"/>
              <a:gd name="connsiteY88" fmla="*/ 3631994 h 3784177"/>
              <a:gd name="connsiteX89" fmla="*/ 1938480 w 8037833"/>
              <a:gd name="connsiteY89" fmla="*/ 3601439 h 3784177"/>
              <a:gd name="connsiteX90" fmla="*/ 1900166 w 8037833"/>
              <a:gd name="connsiteY90" fmla="*/ 3609358 h 3784177"/>
              <a:gd name="connsiteX91" fmla="*/ 1835976 w 8037833"/>
              <a:gd name="connsiteY91" fmla="*/ 3622065 h 3784177"/>
              <a:gd name="connsiteX92" fmla="*/ 1787830 w 8037833"/>
              <a:gd name="connsiteY92" fmla="*/ 3633173 h 3784177"/>
              <a:gd name="connsiteX93" fmla="*/ 1734224 w 8037833"/>
              <a:gd name="connsiteY93" fmla="*/ 3655593 h 3784177"/>
              <a:gd name="connsiteX94" fmla="*/ 1721989 w 8037833"/>
              <a:gd name="connsiteY94" fmla="*/ 3627298 h 3784177"/>
              <a:gd name="connsiteX95" fmla="*/ 1664576 w 8037833"/>
              <a:gd name="connsiteY95" fmla="*/ 3638572 h 3784177"/>
              <a:gd name="connsiteX96" fmla="*/ 1577459 w 8037833"/>
              <a:gd name="connsiteY96" fmla="*/ 3658824 h 3784177"/>
              <a:gd name="connsiteX97" fmla="*/ 1527269 w 8037833"/>
              <a:gd name="connsiteY97" fmla="*/ 3663088 h 3784177"/>
              <a:gd name="connsiteX98" fmla="*/ 1390118 w 8037833"/>
              <a:gd name="connsiteY98" fmla="*/ 3682789 h 3784177"/>
              <a:gd name="connsiteX99" fmla="*/ 1252698 w 8037833"/>
              <a:gd name="connsiteY99" fmla="*/ 3708662 h 3784177"/>
              <a:gd name="connsiteX100" fmla="*/ 1171039 w 8037833"/>
              <a:gd name="connsiteY100" fmla="*/ 3758642 h 3784177"/>
              <a:gd name="connsiteX101" fmla="*/ 1058106 w 8037833"/>
              <a:gd name="connsiteY101" fmla="*/ 3776166 h 3784177"/>
              <a:gd name="connsiteX102" fmla="*/ 1039167 w 8037833"/>
              <a:gd name="connsiteY102" fmla="*/ 3784177 h 3784177"/>
              <a:gd name="connsiteX103" fmla="*/ 1012958 w 8037833"/>
              <a:gd name="connsiteY103" fmla="*/ 3779206 h 3784177"/>
              <a:gd name="connsiteX104" fmla="*/ 907906 w 8037833"/>
              <a:gd name="connsiteY104" fmla="*/ 3757678 h 3784177"/>
              <a:gd name="connsiteX105" fmla="*/ 825226 w 8037833"/>
              <a:gd name="connsiteY105" fmla="*/ 3726369 h 3784177"/>
              <a:gd name="connsiteX106" fmla="*/ 722264 w 8037833"/>
              <a:gd name="connsiteY106" fmla="*/ 3747612 h 3784177"/>
              <a:gd name="connsiteX107" fmla="*/ 659460 w 8037833"/>
              <a:gd name="connsiteY107" fmla="*/ 3740429 h 3784177"/>
              <a:gd name="connsiteX108" fmla="*/ 556552 w 8037833"/>
              <a:gd name="connsiteY108" fmla="*/ 3739124 h 3784177"/>
              <a:gd name="connsiteX109" fmla="*/ 445444 w 8037833"/>
              <a:gd name="connsiteY109" fmla="*/ 3764831 h 3784177"/>
              <a:gd name="connsiteX110" fmla="*/ 393295 w 8037833"/>
              <a:gd name="connsiteY110" fmla="*/ 3753097 h 3784177"/>
              <a:gd name="connsiteX111" fmla="*/ 339711 w 8037833"/>
              <a:gd name="connsiteY111" fmla="*/ 3718242 h 3784177"/>
              <a:gd name="connsiteX112" fmla="*/ 222239 w 8037833"/>
              <a:gd name="connsiteY112" fmla="*/ 3672335 h 3784177"/>
              <a:gd name="connsiteX113" fmla="*/ 163578 w 8037833"/>
              <a:gd name="connsiteY113" fmla="*/ 3656292 h 3784177"/>
              <a:gd name="connsiteX114" fmla="*/ 72220 w 8037833"/>
              <a:gd name="connsiteY114" fmla="*/ 3645272 h 3784177"/>
              <a:gd name="connsiteX115" fmla="*/ 44395 w 8037833"/>
              <a:gd name="connsiteY115" fmla="*/ 3639455 h 3784177"/>
              <a:gd name="connsiteX116" fmla="*/ 1962 w 8037833"/>
              <a:gd name="connsiteY116" fmla="*/ 3635948 h 3784177"/>
              <a:gd name="connsiteX117" fmla="*/ 0 w 8037833"/>
              <a:gd name="connsiteY117" fmla="*/ 3635261 h 3784177"/>
              <a:gd name="connsiteX118" fmla="*/ 0 w 8037833"/>
              <a:gd name="connsiteY118"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687784 w 8037833"/>
              <a:gd name="connsiteY17" fmla="*/ 3376132 h 3784177"/>
              <a:gd name="connsiteX18" fmla="*/ 6566539 w 8037833"/>
              <a:gd name="connsiteY18" fmla="*/ 3382500 h 3784177"/>
              <a:gd name="connsiteX19" fmla="*/ 6352283 w 8037833"/>
              <a:gd name="connsiteY19" fmla="*/ 3374762 h 3784177"/>
              <a:gd name="connsiteX20" fmla="*/ 6111718 w 8037833"/>
              <a:gd name="connsiteY20" fmla="*/ 3357536 h 3784177"/>
              <a:gd name="connsiteX21" fmla="*/ 6022263 w 8037833"/>
              <a:gd name="connsiteY21" fmla="*/ 3359057 h 3784177"/>
              <a:gd name="connsiteX22" fmla="*/ 5891274 w 8037833"/>
              <a:gd name="connsiteY22" fmla="*/ 3397681 h 3784177"/>
              <a:gd name="connsiteX23" fmla="*/ 5835383 w 8037833"/>
              <a:gd name="connsiteY23" fmla="*/ 3377529 h 3784177"/>
              <a:gd name="connsiteX24" fmla="*/ 5746050 w 8037833"/>
              <a:gd name="connsiteY24" fmla="*/ 3426142 h 3784177"/>
              <a:gd name="connsiteX25" fmla="*/ 5613670 w 8037833"/>
              <a:gd name="connsiteY25" fmla="*/ 3428671 h 3784177"/>
              <a:gd name="connsiteX26" fmla="*/ 5535334 w 8037833"/>
              <a:gd name="connsiteY26" fmla="*/ 3437044 h 3784177"/>
              <a:gd name="connsiteX27" fmla="*/ 5506940 w 8037833"/>
              <a:gd name="connsiteY27" fmla="*/ 3450999 h 3784177"/>
              <a:gd name="connsiteX28" fmla="*/ 5466372 w 8037833"/>
              <a:gd name="connsiteY28" fmla="*/ 3463245 h 3784177"/>
              <a:gd name="connsiteX29" fmla="*/ 5395833 w 8037833"/>
              <a:gd name="connsiteY29" fmla="*/ 3493194 h 3784177"/>
              <a:gd name="connsiteX30" fmla="*/ 5305325 w 8037833"/>
              <a:gd name="connsiteY30" fmla="*/ 3505200 h 3784177"/>
              <a:gd name="connsiteX31" fmla="*/ 5223043 w 8037833"/>
              <a:gd name="connsiteY31" fmla="*/ 3491664 h 3784177"/>
              <a:gd name="connsiteX32" fmla="*/ 5217733 w 8037833"/>
              <a:gd name="connsiteY32" fmla="*/ 3500463 h 3784177"/>
              <a:gd name="connsiteX33" fmla="*/ 5167992 w 8037833"/>
              <a:gd name="connsiteY33" fmla="*/ 3504085 h 3784177"/>
              <a:gd name="connsiteX34" fmla="*/ 4987020 w 8037833"/>
              <a:gd name="connsiteY34" fmla="*/ 3461263 h 3784177"/>
              <a:gd name="connsiteX35" fmla="*/ 4890003 w 8037833"/>
              <a:gd name="connsiteY35" fmla="*/ 3469874 h 3784177"/>
              <a:gd name="connsiteX36" fmla="*/ 4856654 w 8037833"/>
              <a:gd name="connsiteY36" fmla="*/ 3481880 h 3784177"/>
              <a:gd name="connsiteX37" fmla="*/ 4800711 w 8037833"/>
              <a:gd name="connsiteY37" fmla="*/ 3501441 h 3784177"/>
              <a:gd name="connsiteX38" fmla="*/ 4761569 w 8037833"/>
              <a:gd name="connsiteY38" fmla="*/ 3538103 h 3784177"/>
              <a:gd name="connsiteX39" fmla="*/ 4713734 w 8037833"/>
              <a:gd name="connsiteY39" fmla="*/ 3545724 h 3784177"/>
              <a:gd name="connsiteX40" fmla="*/ 4699169 w 8037833"/>
              <a:gd name="connsiteY40" fmla="*/ 3518988 h 3784177"/>
              <a:gd name="connsiteX41" fmla="*/ 4649120 w 8037833"/>
              <a:gd name="connsiteY41" fmla="*/ 3536392 h 3784177"/>
              <a:gd name="connsiteX42" fmla="*/ 4573578 w 8037833"/>
              <a:gd name="connsiteY42" fmla="*/ 3565923 h 3784177"/>
              <a:gd name="connsiteX43" fmla="*/ 4529117 w 8037833"/>
              <a:gd name="connsiteY43" fmla="*/ 3575592 h 3784177"/>
              <a:gd name="connsiteX44" fmla="*/ 4408641 w 8037833"/>
              <a:gd name="connsiteY44" fmla="*/ 3610000 h 3784177"/>
              <a:gd name="connsiteX45" fmla="*/ 4356402 w 8037833"/>
              <a:gd name="connsiteY45" fmla="*/ 3642792 h 3784177"/>
              <a:gd name="connsiteX46" fmla="*/ 4270245 w 8037833"/>
              <a:gd name="connsiteY46" fmla="*/ 3665789 h 3784177"/>
              <a:gd name="connsiteX47" fmla="*/ 4208725 w 8037833"/>
              <a:gd name="connsiteY47" fmla="*/ 3704841 h 3784177"/>
              <a:gd name="connsiteX48" fmla="*/ 4201632 w 8037833"/>
              <a:gd name="connsiteY48" fmla="*/ 3702602 h 3784177"/>
              <a:gd name="connsiteX49" fmla="*/ 4191289 w 8037833"/>
              <a:gd name="connsiteY49" fmla="*/ 3702380 h 3784177"/>
              <a:gd name="connsiteX50" fmla="*/ 4191039 w 8037833"/>
              <a:gd name="connsiteY50" fmla="*/ 3702831 h 3784177"/>
              <a:gd name="connsiteX51" fmla="*/ 4181340 w 8037833"/>
              <a:gd name="connsiteY51" fmla="*/ 3701729 h 3784177"/>
              <a:gd name="connsiteX52" fmla="*/ 4133816 w 8037833"/>
              <a:gd name="connsiteY52" fmla="*/ 3690565 h 3784177"/>
              <a:gd name="connsiteX53" fmla="*/ 4071732 w 8037833"/>
              <a:gd name="connsiteY53" fmla="*/ 3732513 h 3784177"/>
              <a:gd name="connsiteX54" fmla="*/ 4045924 w 8037833"/>
              <a:gd name="connsiteY54" fmla="*/ 3739404 h 3784177"/>
              <a:gd name="connsiteX55" fmla="*/ 4032171 w 8037833"/>
              <a:gd name="connsiteY55" fmla="*/ 3745523 h 3784177"/>
              <a:gd name="connsiteX56" fmla="*/ 4031335 w 8037833"/>
              <a:gd name="connsiteY56" fmla="*/ 3747479 h 3784177"/>
              <a:gd name="connsiteX57" fmla="*/ 3985774 w 8037833"/>
              <a:gd name="connsiteY57" fmla="*/ 3736547 h 3784177"/>
              <a:gd name="connsiteX58" fmla="*/ 3979769 w 8037833"/>
              <a:gd name="connsiteY58" fmla="*/ 3738769 h 3784177"/>
              <a:gd name="connsiteX59" fmla="*/ 3950014 w 8037833"/>
              <a:gd name="connsiteY59" fmla="*/ 3726942 h 3784177"/>
              <a:gd name="connsiteX60" fmla="*/ 3934671 w 8037833"/>
              <a:gd name="connsiteY60" fmla="*/ 3723339 h 3784177"/>
              <a:gd name="connsiteX61" fmla="*/ 3930274 w 8037833"/>
              <a:gd name="connsiteY61" fmla="*/ 3717148 h 3784177"/>
              <a:gd name="connsiteX62" fmla="*/ 3907660 w 8037833"/>
              <a:gd name="connsiteY62" fmla="*/ 3714456 h 3784177"/>
              <a:gd name="connsiteX63" fmla="*/ 3905087 w 8037833"/>
              <a:gd name="connsiteY63" fmla="*/ 3716098 h 3784177"/>
              <a:gd name="connsiteX64" fmla="*/ 3886347 w 8037833"/>
              <a:gd name="connsiteY64" fmla="*/ 3706620 h 3784177"/>
              <a:gd name="connsiteX65" fmla="*/ 3870533 w 8037833"/>
              <a:gd name="connsiteY65" fmla="*/ 3689905 h 3784177"/>
              <a:gd name="connsiteX66" fmla="*/ 3678563 w 8037833"/>
              <a:gd name="connsiteY66" fmla="*/ 3694486 h 3784177"/>
              <a:gd name="connsiteX67" fmla="*/ 3524121 w 8037833"/>
              <a:gd name="connsiteY67" fmla="*/ 3642736 h 3784177"/>
              <a:gd name="connsiteX68" fmla="*/ 3432153 w 8037833"/>
              <a:gd name="connsiteY68" fmla="*/ 3667780 h 3784177"/>
              <a:gd name="connsiteX69" fmla="*/ 3373519 w 8037833"/>
              <a:gd name="connsiteY69" fmla="*/ 3665785 h 3784177"/>
              <a:gd name="connsiteX70" fmla="*/ 3114267 w 8037833"/>
              <a:gd name="connsiteY70" fmla="*/ 3638983 h 3784177"/>
              <a:gd name="connsiteX71" fmla="*/ 2989722 w 8037833"/>
              <a:gd name="connsiteY71" fmla="*/ 3623230 h 3784177"/>
              <a:gd name="connsiteX72" fmla="*/ 2965734 w 8037833"/>
              <a:gd name="connsiteY72" fmla="*/ 3635676 h 3784177"/>
              <a:gd name="connsiteX73" fmla="*/ 2961603 w 8037833"/>
              <a:gd name="connsiteY73" fmla="*/ 3638221 h 3784177"/>
              <a:gd name="connsiteX74" fmla="*/ 2944959 w 8037833"/>
              <a:gd name="connsiteY74" fmla="*/ 3639723 h 3784177"/>
              <a:gd name="connsiteX75" fmla="*/ 2940402 w 8037833"/>
              <a:gd name="connsiteY75" fmla="*/ 3651000 h 3784177"/>
              <a:gd name="connsiteX76" fmla="*/ 2915449 w 8037833"/>
              <a:gd name="connsiteY76" fmla="*/ 3661039 h 3784177"/>
              <a:gd name="connsiteX77" fmla="*/ 2884777 w 8037833"/>
              <a:gd name="connsiteY77" fmla="*/ 3660775 h 3784177"/>
              <a:gd name="connsiteX78" fmla="*/ 2739034 w 8037833"/>
              <a:gd name="connsiteY78" fmla="*/ 3647396 h 3784177"/>
              <a:gd name="connsiteX79" fmla="*/ 2651827 w 8037833"/>
              <a:gd name="connsiteY79" fmla="*/ 3646306 h 3784177"/>
              <a:gd name="connsiteX80" fmla="*/ 2618680 w 8037833"/>
              <a:gd name="connsiteY80" fmla="*/ 3656755 h 3784177"/>
              <a:gd name="connsiteX81" fmla="*/ 2572404 w 8037833"/>
              <a:gd name="connsiteY81" fmla="*/ 3664043 h 3784177"/>
              <a:gd name="connsiteX82" fmla="*/ 2490721 w 8037833"/>
              <a:gd name="connsiteY82" fmla="*/ 3685313 h 3784177"/>
              <a:gd name="connsiteX83" fmla="*/ 2423704 w 8037833"/>
              <a:gd name="connsiteY83" fmla="*/ 3658079 h 3784177"/>
              <a:gd name="connsiteX84" fmla="*/ 2301172 w 8037833"/>
              <a:gd name="connsiteY84" fmla="*/ 3663053 h 3784177"/>
              <a:gd name="connsiteX85" fmla="*/ 2294102 w 8037833"/>
              <a:gd name="connsiteY85" fmla="*/ 3671151 h 3784177"/>
              <a:gd name="connsiteX86" fmla="*/ 2238966 w 8037833"/>
              <a:gd name="connsiteY86" fmla="*/ 3668777 h 3784177"/>
              <a:gd name="connsiteX87" fmla="*/ 2082844 w 8037833"/>
              <a:gd name="connsiteY87" fmla="*/ 3631994 h 3784177"/>
              <a:gd name="connsiteX88" fmla="*/ 1938480 w 8037833"/>
              <a:gd name="connsiteY88" fmla="*/ 3601439 h 3784177"/>
              <a:gd name="connsiteX89" fmla="*/ 1900166 w 8037833"/>
              <a:gd name="connsiteY89" fmla="*/ 3609358 h 3784177"/>
              <a:gd name="connsiteX90" fmla="*/ 1835976 w 8037833"/>
              <a:gd name="connsiteY90" fmla="*/ 3622065 h 3784177"/>
              <a:gd name="connsiteX91" fmla="*/ 1787830 w 8037833"/>
              <a:gd name="connsiteY91" fmla="*/ 3633173 h 3784177"/>
              <a:gd name="connsiteX92" fmla="*/ 1734224 w 8037833"/>
              <a:gd name="connsiteY92" fmla="*/ 3655593 h 3784177"/>
              <a:gd name="connsiteX93" fmla="*/ 1721989 w 8037833"/>
              <a:gd name="connsiteY93" fmla="*/ 3627298 h 3784177"/>
              <a:gd name="connsiteX94" fmla="*/ 1664576 w 8037833"/>
              <a:gd name="connsiteY94" fmla="*/ 3638572 h 3784177"/>
              <a:gd name="connsiteX95" fmla="*/ 1577459 w 8037833"/>
              <a:gd name="connsiteY95" fmla="*/ 3658824 h 3784177"/>
              <a:gd name="connsiteX96" fmla="*/ 1527269 w 8037833"/>
              <a:gd name="connsiteY96" fmla="*/ 3663088 h 3784177"/>
              <a:gd name="connsiteX97" fmla="*/ 1390118 w 8037833"/>
              <a:gd name="connsiteY97" fmla="*/ 3682789 h 3784177"/>
              <a:gd name="connsiteX98" fmla="*/ 1252698 w 8037833"/>
              <a:gd name="connsiteY98" fmla="*/ 3708662 h 3784177"/>
              <a:gd name="connsiteX99" fmla="*/ 1171039 w 8037833"/>
              <a:gd name="connsiteY99" fmla="*/ 3758642 h 3784177"/>
              <a:gd name="connsiteX100" fmla="*/ 1058106 w 8037833"/>
              <a:gd name="connsiteY100" fmla="*/ 3776166 h 3784177"/>
              <a:gd name="connsiteX101" fmla="*/ 1039167 w 8037833"/>
              <a:gd name="connsiteY101" fmla="*/ 3784177 h 3784177"/>
              <a:gd name="connsiteX102" fmla="*/ 1012958 w 8037833"/>
              <a:gd name="connsiteY102" fmla="*/ 3779206 h 3784177"/>
              <a:gd name="connsiteX103" fmla="*/ 907906 w 8037833"/>
              <a:gd name="connsiteY103" fmla="*/ 3757678 h 3784177"/>
              <a:gd name="connsiteX104" fmla="*/ 825226 w 8037833"/>
              <a:gd name="connsiteY104" fmla="*/ 3726369 h 3784177"/>
              <a:gd name="connsiteX105" fmla="*/ 722264 w 8037833"/>
              <a:gd name="connsiteY105" fmla="*/ 3747612 h 3784177"/>
              <a:gd name="connsiteX106" fmla="*/ 659460 w 8037833"/>
              <a:gd name="connsiteY106" fmla="*/ 3740429 h 3784177"/>
              <a:gd name="connsiteX107" fmla="*/ 556552 w 8037833"/>
              <a:gd name="connsiteY107" fmla="*/ 3739124 h 3784177"/>
              <a:gd name="connsiteX108" fmla="*/ 445444 w 8037833"/>
              <a:gd name="connsiteY108" fmla="*/ 3764831 h 3784177"/>
              <a:gd name="connsiteX109" fmla="*/ 393295 w 8037833"/>
              <a:gd name="connsiteY109" fmla="*/ 3753097 h 3784177"/>
              <a:gd name="connsiteX110" fmla="*/ 339711 w 8037833"/>
              <a:gd name="connsiteY110" fmla="*/ 3718242 h 3784177"/>
              <a:gd name="connsiteX111" fmla="*/ 222239 w 8037833"/>
              <a:gd name="connsiteY111" fmla="*/ 3672335 h 3784177"/>
              <a:gd name="connsiteX112" fmla="*/ 163578 w 8037833"/>
              <a:gd name="connsiteY112" fmla="*/ 3656292 h 3784177"/>
              <a:gd name="connsiteX113" fmla="*/ 72220 w 8037833"/>
              <a:gd name="connsiteY113" fmla="*/ 3645272 h 3784177"/>
              <a:gd name="connsiteX114" fmla="*/ 44395 w 8037833"/>
              <a:gd name="connsiteY114" fmla="*/ 3639455 h 3784177"/>
              <a:gd name="connsiteX115" fmla="*/ 1962 w 8037833"/>
              <a:gd name="connsiteY115" fmla="*/ 3635948 h 3784177"/>
              <a:gd name="connsiteX116" fmla="*/ 0 w 8037833"/>
              <a:gd name="connsiteY116" fmla="*/ 3635261 h 3784177"/>
              <a:gd name="connsiteX117" fmla="*/ 0 w 8037833"/>
              <a:gd name="connsiteY117"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687784 w 8037833"/>
              <a:gd name="connsiteY17" fmla="*/ 3376132 h 3784177"/>
              <a:gd name="connsiteX18" fmla="*/ 6566539 w 8037833"/>
              <a:gd name="connsiteY18" fmla="*/ 3382500 h 3784177"/>
              <a:gd name="connsiteX19" fmla="*/ 6352283 w 8037833"/>
              <a:gd name="connsiteY19" fmla="*/ 3374762 h 3784177"/>
              <a:gd name="connsiteX20" fmla="*/ 6111718 w 8037833"/>
              <a:gd name="connsiteY20" fmla="*/ 3357536 h 3784177"/>
              <a:gd name="connsiteX21" fmla="*/ 6022263 w 8037833"/>
              <a:gd name="connsiteY21" fmla="*/ 3359057 h 3784177"/>
              <a:gd name="connsiteX22" fmla="*/ 5891274 w 8037833"/>
              <a:gd name="connsiteY22" fmla="*/ 3397681 h 3784177"/>
              <a:gd name="connsiteX23" fmla="*/ 5746050 w 8037833"/>
              <a:gd name="connsiteY23" fmla="*/ 3426142 h 3784177"/>
              <a:gd name="connsiteX24" fmla="*/ 5613670 w 8037833"/>
              <a:gd name="connsiteY24" fmla="*/ 3428671 h 3784177"/>
              <a:gd name="connsiteX25" fmla="*/ 5535334 w 8037833"/>
              <a:gd name="connsiteY25" fmla="*/ 3437044 h 3784177"/>
              <a:gd name="connsiteX26" fmla="*/ 5506940 w 8037833"/>
              <a:gd name="connsiteY26" fmla="*/ 3450999 h 3784177"/>
              <a:gd name="connsiteX27" fmla="*/ 5466372 w 8037833"/>
              <a:gd name="connsiteY27" fmla="*/ 3463245 h 3784177"/>
              <a:gd name="connsiteX28" fmla="*/ 5395833 w 8037833"/>
              <a:gd name="connsiteY28" fmla="*/ 3493194 h 3784177"/>
              <a:gd name="connsiteX29" fmla="*/ 5305325 w 8037833"/>
              <a:gd name="connsiteY29" fmla="*/ 3505200 h 3784177"/>
              <a:gd name="connsiteX30" fmla="*/ 5223043 w 8037833"/>
              <a:gd name="connsiteY30" fmla="*/ 3491664 h 3784177"/>
              <a:gd name="connsiteX31" fmla="*/ 5217733 w 8037833"/>
              <a:gd name="connsiteY31" fmla="*/ 3500463 h 3784177"/>
              <a:gd name="connsiteX32" fmla="*/ 5167992 w 8037833"/>
              <a:gd name="connsiteY32" fmla="*/ 3504085 h 3784177"/>
              <a:gd name="connsiteX33" fmla="*/ 4987020 w 8037833"/>
              <a:gd name="connsiteY33" fmla="*/ 3461263 h 3784177"/>
              <a:gd name="connsiteX34" fmla="*/ 4890003 w 8037833"/>
              <a:gd name="connsiteY34" fmla="*/ 3469874 h 3784177"/>
              <a:gd name="connsiteX35" fmla="*/ 4856654 w 8037833"/>
              <a:gd name="connsiteY35" fmla="*/ 3481880 h 3784177"/>
              <a:gd name="connsiteX36" fmla="*/ 4800711 w 8037833"/>
              <a:gd name="connsiteY36" fmla="*/ 3501441 h 3784177"/>
              <a:gd name="connsiteX37" fmla="*/ 4761569 w 8037833"/>
              <a:gd name="connsiteY37" fmla="*/ 3538103 h 3784177"/>
              <a:gd name="connsiteX38" fmla="*/ 4713734 w 8037833"/>
              <a:gd name="connsiteY38" fmla="*/ 3545724 h 3784177"/>
              <a:gd name="connsiteX39" fmla="*/ 4699169 w 8037833"/>
              <a:gd name="connsiteY39" fmla="*/ 3518988 h 3784177"/>
              <a:gd name="connsiteX40" fmla="*/ 4649120 w 8037833"/>
              <a:gd name="connsiteY40" fmla="*/ 3536392 h 3784177"/>
              <a:gd name="connsiteX41" fmla="*/ 4573578 w 8037833"/>
              <a:gd name="connsiteY41" fmla="*/ 3565923 h 3784177"/>
              <a:gd name="connsiteX42" fmla="*/ 4529117 w 8037833"/>
              <a:gd name="connsiteY42" fmla="*/ 3575592 h 3784177"/>
              <a:gd name="connsiteX43" fmla="*/ 4408641 w 8037833"/>
              <a:gd name="connsiteY43" fmla="*/ 3610000 h 3784177"/>
              <a:gd name="connsiteX44" fmla="*/ 4356402 w 8037833"/>
              <a:gd name="connsiteY44" fmla="*/ 3642792 h 3784177"/>
              <a:gd name="connsiteX45" fmla="*/ 4270245 w 8037833"/>
              <a:gd name="connsiteY45" fmla="*/ 3665789 h 3784177"/>
              <a:gd name="connsiteX46" fmla="*/ 4208725 w 8037833"/>
              <a:gd name="connsiteY46" fmla="*/ 3704841 h 3784177"/>
              <a:gd name="connsiteX47" fmla="*/ 4201632 w 8037833"/>
              <a:gd name="connsiteY47" fmla="*/ 3702602 h 3784177"/>
              <a:gd name="connsiteX48" fmla="*/ 4191289 w 8037833"/>
              <a:gd name="connsiteY48" fmla="*/ 3702380 h 3784177"/>
              <a:gd name="connsiteX49" fmla="*/ 4191039 w 8037833"/>
              <a:gd name="connsiteY49" fmla="*/ 3702831 h 3784177"/>
              <a:gd name="connsiteX50" fmla="*/ 4181340 w 8037833"/>
              <a:gd name="connsiteY50" fmla="*/ 3701729 h 3784177"/>
              <a:gd name="connsiteX51" fmla="*/ 4133816 w 8037833"/>
              <a:gd name="connsiteY51" fmla="*/ 3690565 h 3784177"/>
              <a:gd name="connsiteX52" fmla="*/ 4071732 w 8037833"/>
              <a:gd name="connsiteY52" fmla="*/ 3732513 h 3784177"/>
              <a:gd name="connsiteX53" fmla="*/ 4045924 w 8037833"/>
              <a:gd name="connsiteY53" fmla="*/ 3739404 h 3784177"/>
              <a:gd name="connsiteX54" fmla="*/ 4032171 w 8037833"/>
              <a:gd name="connsiteY54" fmla="*/ 3745523 h 3784177"/>
              <a:gd name="connsiteX55" fmla="*/ 4031335 w 8037833"/>
              <a:gd name="connsiteY55" fmla="*/ 3747479 h 3784177"/>
              <a:gd name="connsiteX56" fmla="*/ 3985774 w 8037833"/>
              <a:gd name="connsiteY56" fmla="*/ 3736547 h 3784177"/>
              <a:gd name="connsiteX57" fmla="*/ 3979769 w 8037833"/>
              <a:gd name="connsiteY57" fmla="*/ 3738769 h 3784177"/>
              <a:gd name="connsiteX58" fmla="*/ 3950014 w 8037833"/>
              <a:gd name="connsiteY58" fmla="*/ 3726942 h 3784177"/>
              <a:gd name="connsiteX59" fmla="*/ 3934671 w 8037833"/>
              <a:gd name="connsiteY59" fmla="*/ 3723339 h 3784177"/>
              <a:gd name="connsiteX60" fmla="*/ 3930274 w 8037833"/>
              <a:gd name="connsiteY60" fmla="*/ 3717148 h 3784177"/>
              <a:gd name="connsiteX61" fmla="*/ 3907660 w 8037833"/>
              <a:gd name="connsiteY61" fmla="*/ 3714456 h 3784177"/>
              <a:gd name="connsiteX62" fmla="*/ 3905087 w 8037833"/>
              <a:gd name="connsiteY62" fmla="*/ 3716098 h 3784177"/>
              <a:gd name="connsiteX63" fmla="*/ 3886347 w 8037833"/>
              <a:gd name="connsiteY63" fmla="*/ 3706620 h 3784177"/>
              <a:gd name="connsiteX64" fmla="*/ 3870533 w 8037833"/>
              <a:gd name="connsiteY64" fmla="*/ 3689905 h 3784177"/>
              <a:gd name="connsiteX65" fmla="*/ 3678563 w 8037833"/>
              <a:gd name="connsiteY65" fmla="*/ 3694486 h 3784177"/>
              <a:gd name="connsiteX66" fmla="*/ 3524121 w 8037833"/>
              <a:gd name="connsiteY66" fmla="*/ 3642736 h 3784177"/>
              <a:gd name="connsiteX67" fmla="*/ 3432153 w 8037833"/>
              <a:gd name="connsiteY67" fmla="*/ 3667780 h 3784177"/>
              <a:gd name="connsiteX68" fmla="*/ 3373519 w 8037833"/>
              <a:gd name="connsiteY68" fmla="*/ 3665785 h 3784177"/>
              <a:gd name="connsiteX69" fmla="*/ 3114267 w 8037833"/>
              <a:gd name="connsiteY69" fmla="*/ 3638983 h 3784177"/>
              <a:gd name="connsiteX70" fmla="*/ 2989722 w 8037833"/>
              <a:gd name="connsiteY70" fmla="*/ 3623230 h 3784177"/>
              <a:gd name="connsiteX71" fmla="*/ 2965734 w 8037833"/>
              <a:gd name="connsiteY71" fmla="*/ 3635676 h 3784177"/>
              <a:gd name="connsiteX72" fmla="*/ 2961603 w 8037833"/>
              <a:gd name="connsiteY72" fmla="*/ 3638221 h 3784177"/>
              <a:gd name="connsiteX73" fmla="*/ 2944959 w 8037833"/>
              <a:gd name="connsiteY73" fmla="*/ 3639723 h 3784177"/>
              <a:gd name="connsiteX74" fmla="*/ 2940402 w 8037833"/>
              <a:gd name="connsiteY74" fmla="*/ 3651000 h 3784177"/>
              <a:gd name="connsiteX75" fmla="*/ 2915449 w 8037833"/>
              <a:gd name="connsiteY75" fmla="*/ 3661039 h 3784177"/>
              <a:gd name="connsiteX76" fmla="*/ 2884777 w 8037833"/>
              <a:gd name="connsiteY76" fmla="*/ 3660775 h 3784177"/>
              <a:gd name="connsiteX77" fmla="*/ 2739034 w 8037833"/>
              <a:gd name="connsiteY77" fmla="*/ 3647396 h 3784177"/>
              <a:gd name="connsiteX78" fmla="*/ 2651827 w 8037833"/>
              <a:gd name="connsiteY78" fmla="*/ 3646306 h 3784177"/>
              <a:gd name="connsiteX79" fmla="*/ 2618680 w 8037833"/>
              <a:gd name="connsiteY79" fmla="*/ 3656755 h 3784177"/>
              <a:gd name="connsiteX80" fmla="*/ 2572404 w 8037833"/>
              <a:gd name="connsiteY80" fmla="*/ 3664043 h 3784177"/>
              <a:gd name="connsiteX81" fmla="*/ 2490721 w 8037833"/>
              <a:gd name="connsiteY81" fmla="*/ 3685313 h 3784177"/>
              <a:gd name="connsiteX82" fmla="*/ 2423704 w 8037833"/>
              <a:gd name="connsiteY82" fmla="*/ 3658079 h 3784177"/>
              <a:gd name="connsiteX83" fmla="*/ 2301172 w 8037833"/>
              <a:gd name="connsiteY83" fmla="*/ 3663053 h 3784177"/>
              <a:gd name="connsiteX84" fmla="*/ 2294102 w 8037833"/>
              <a:gd name="connsiteY84" fmla="*/ 3671151 h 3784177"/>
              <a:gd name="connsiteX85" fmla="*/ 2238966 w 8037833"/>
              <a:gd name="connsiteY85" fmla="*/ 3668777 h 3784177"/>
              <a:gd name="connsiteX86" fmla="*/ 2082844 w 8037833"/>
              <a:gd name="connsiteY86" fmla="*/ 3631994 h 3784177"/>
              <a:gd name="connsiteX87" fmla="*/ 1938480 w 8037833"/>
              <a:gd name="connsiteY87" fmla="*/ 3601439 h 3784177"/>
              <a:gd name="connsiteX88" fmla="*/ 1900166 w 8037833"/>
              <a:gd name="connsiteY88" fmla="*/ 3609358 h 3784177"/>
              <a:gd name="connsiteX89" fmla="*/ 1835976 w 8037833"/>
              <a:gd name="connsiteY89" fmla="*/ 3622065 h 3784177"/>
              <a:gd name="connsiteX90" fmla="*/ 1787830 w 8037833"/>
              <a:gd name="connsiteY90" fmla="*/ 3633173 h 3784177"/>
              <a:gd name="connsiteX91" fmla="*/ 1734224 w 8037833"/>
              <a:gd name="connsiteY91" fmla="*/ 3655593 h 3784177"/>
              <a:gd name="connsiteX92" fmla="*/ 1721989 w 8037833"/>
              <a:gd name="connsiteY92" fmla="*/ 3627298 h 3784177"/>
              <a:gd name="connsiteX93" fmla="*/ 1664576 w 8037833"/>
              <a:gd name="connsiteY93" fmla="*/ 3638572 h 3784177"/>
              <a:gd name="connsiteX94" fmla="*/ 1577459 w 8037833"/>
              <a:gd name="connsiteY94" fmla="*/ 3658824 h 3784177"/>
              <a:gd name="connsiteX95" fmla="*/ 1527269 w 8037833"/>
              <a:gd name="connsiteY95" fmla="*/ 3663088 h 3784177"/>
              <a:gd name="connsiteX96" fmla="*/ 1390118 w 8037833"/>
              <a:gd name="connsiteY96" fmla="*/ 3682789 h 3784177"/>
              <a:gd name="connsiteX97" fmla="*/ 1252698 w 8037833"/>
              <a:gd name="connsiteY97" fmla="*/ 3708662 h 3784177"/>
              <a:gd name="connsiteX98" fmla="*/ 1171039 w 8037833"/>
              <a:gd name="connsiteY98" fmla="*/ 3758642 h 3784177"/>
              <a:gd name="connsiteX99" fmla="*/ 1058106 w 8037833"/>
              <a:gd name="connsiteY99" fmla="*/ 3776166 h 3784177"/>
              <a:gd name="connsiteX100" fmla="*/ 1039167 w 8037833"/>
              <a:gd name="connsiteY100" fmla="*/ 3784177 h 3784177"/>
              <a:gd name="connsiteX101" fmla="*/ 1012958 w 8037833"/>
              <a:gd name="connsiteY101" fmla="*/ 3779206 h 3784177"/>
              <a:gd name="connsiteX102" fmla="*/ 907906 w 8037833"/>
              <a:gd name="connsiteY102" fmla="*/ 3757678 h 3784177"/>
              <a:gd name="connsiteX103" fmla="*/ 825226 w 8037833"/>
              <a:gd name="connsiteY103" fmla="*/ 3726369 h 3784177"/>
              <a:gd name="connsiteX104" fmla="*/ 722264 w 8037833"/>
              <a:gd name="connsiteY104" fmla="*/ 3747612 h 3784177"/>
              <a:gd name="connsiteX105" fmla="*/ 659460 w 8037833"/>
              <a:gd name="connsiteY105" fmla="*/ 3740429 h 3784177"/>
              <a:gd name="connsiteX106" fmla="*/ 556552 w 8037833"/>
              <a:gd name="connsiteY106" fmla="*/ 3739124 h 3784177"/>
              <a:gd name="connsiteX107" fmla="*/ 445444 w 8037833"/>
              <a:gd name="connsiteY107" fmla="*/ 3764831 h 3784177"/>
              <a:gd name="connsiteX108" fmla="*/ 393295 w 8037833"/>
              <a:gd name="connsiteY108" fmla="*/ 3753097 h 3784177"/>
              <a:gd name="connsiteX109" fmla="*/ 339711 w 8037833"/>
              <a:gd name="connsiteY109" fmla="*/ 3718242 h 3784177"/>
              <a:gd name="connsiteX110" fmla="*/ 222239 w 8037833"/>
              <a:gd name="connsiteY110" fmla="*/ 3672335 h 3784177"/>
              <a:gd name="connsiteX111" fmla="*/ 163578 w 8037833"/>
              <a:gd name="connsiteY111" fmla="*/ 3656292 h 3784177"/>
              <a:gd name="connsiteX112" fmla="*/ 72220 w 8037833"/>
              <a:gd name="connsiteY112" fmla="*/ 3645272 h 3784177"/>
              <a:gd name="connsiteX113" fmla="*/ 44395 w 8037833"/>
              <a:gd name="connsiteY113" fmla="*/ 3639455 h 3784177"/>
              <a:gd name="connsiteX114" fmla="*/ 1962 w 8037833"/>
              <a:gd name="connsiteY114" fmla="*/ 3635948 h 3784177"/>
              <a:gd name="connsiteX115" fmla="*/ 0 w 8037833"/>
              <a:gd name="connsiteY115" fmla="*/ 3635261 h 3784177"/>
              <a:gd name="connsiteX116" fmla="*/ 0 w 8037833"/>
              <a:gd name="connsiteY116"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687784 w 8037833"/>
              <a:gd name="connsiteY17" fmla="*/ 3376132 h 3784177"/>
              <a:gd name="connsiteX18" fmla="*/ 6566539 w 8037833"/>
              <a:gd name="connsiteY18" fmla="*/ 3382500 h 3784177"/>
              <a:gd name="connsiteX19" fmla="*/ 6352283 w 8037833"/>
              <a:gd name="connsiteY19" fmla="*/ 3374762 h 3784177"/>
              <a:gd name="connsiteX20" fmla="*/ 6111718 w 8037833"/>
              <a:gd name="connsiteY20" fmla="*/ 3357536 h 3784177"/>
              <a:gd name="connsiteX21" fmla="*/ 6022263 w 8037833"/>
              <a:gd name="connsiteY21" fmla="*/ 3359057 h 3784177"/>
              <a:gd name="connsiteX22" fmla="*/ 5891274 w 8037833"/>
              <a:gd name="connsiteY22" fmla="*/ 3397681 h 3784177"/>
              <a:gd name="connsiteX23" fmla="*/ 5746050 w 8037833"/>
              <a:gd name="connsiteY23" fmla="*/ 3426142 h 3784177"/>
              <a:gd name="connsiteX24" fmla="*/ 5613670 w 8037833"/>
              <a:gd name="connsiteY24" fmla="*/ 3428671 h 3784177"/>
              <a:gd name="connsiteX25" fmla="*/ 5535334 w 8037833"/>
              <a:gd name="connsiteY25" fmla="*/ 3437044 h 3784177"/>
              <a:gd name="connsiteX26" fmla="*/ 5506940 w 8037833"/>
              <a:gd name="connsiteY26" fmla="*/ 3450999 h 3784177"/>
              <a:gd name="connsiteX27" fmla="*/ 5466372 w 8037833"/>
              <a:gd name="connsiteY27" fmla="*/ 3463245 h 3784177"/>
              <a:gd name="connsiteX28" fmla="*/ 5395833 w 8037833"/>
              <a:gd name="connsiteY28" fmla="*/ 3493194 h 3784177"/>
              <a:gd name="connsiteX29" fmla="*/ 5305325 w 8037833"/>
              <a:gd name="connsiteY29" fmla="*/ 3505200 h 3784177"/>
              <a:gd name="connsiteX30" fmla="*/ 5223043 w 8037833"/>
              <a:gd name="connsiteY30" fmla="*/ 3491664 h 3784177"/>
              <a:gd name="connsiteX31" fmla="*/ 5217733 w 8037833"/>
              <a:gd name="connsiteY31" fmla="*/ 3500463 h 3784177"/>
              <a:gd name="connsiteX32" fmla="*/ 5167992 w 8037833"/>
              <a:gd name="connsiteY32" fmla="*/ 3504085 h 3784177"/>
              <a:gd name="connsiteX33" fmla="*/ 4987020 w 8037833"/>
              <a:gd name="connsiteY33" fmla="*/ 3461263 h 3784177"/>
              <a:gd name="connsiteX34" fmla="*/ 4890003 w 8037833"/>
              <a:gd name="connsiteY34" fmla="*/ 3469874 h 3784177"/>
              <a:gd name="connsiteX35" fmla="*/ 4856654 w 8037833"/>
              <a:gd name="connsiteY35" fmla="*/ 3481880 h 3784177"/>
              <a:gd name="connsiteX36" fmla="*/ 4800711 w 8037833"/>
              <a:gd name="connsiteY36" fmla="*/ 3501441 h 3784177"/>
              <a:gd name="connsiteX37" fmla="*/ 4761569 w 8037833"/>
              <a:gd name="connsiteY37" fmla="*/ 3538103 h 3784177"/>
              <a:gd name="connsiteX38" fmla="*/ 4713734 w 8037833"/>
              <a:gd name="connsiteY38" fmla="*/ 3545724 h 3784177"/>
              <a:gd name="connsiteX39" fmla="*/ 4649120 w 8037833"/>
              <a:gd name="connsiteY39" fmla="*/ 3536392 h 3784177"/>
              <a:gd name="connsiteX40" fmla="*/ 4573578 w 8037833"/>
              <a:gd name="connsiteY40" fmla="*/ 3565923 h 3784177"/>
              <a:gd name="connsiteX41" fmla="*/ 4529117 w 8037833"/>
              <a:gd name="connsiteY41" fmla="*/ 3575592 h 3784177"/>
              <a:gd name="connsiteX42" fmla="*/ 4408641 w 8037833"/>
              <a:gd name="connsiteY42" fmla="*/ 3610000 h 3784177"/>
              <a:gd name="connsiteX43" fmla="*/ 4356402 w 8037833"/>
              <a:gd name="connsiteY43" fmla="*/ 3642792 h 3784177"/>
              <a:gd name="connsiteX44" fmla="*/ 4270245 w 8037833"/>
              <a:gd name="connsiteY44" fmla="*/ 3665789 h 3784177"/>
              <a:gd name="connsiteX45" fmla="*/ 4208725 w 8037833"/>
              <a:gd name="connsiteY45" fmla="*/ 3704841 h 3784177"/>
              <a:gd name="connsiteX46" fmla="*/ 4201632 w 8037833"/>
              <a:gd name="connsiteY46" fmla="*/ 3702602 h 3784177"/>
              <a:gd name="connsiteX47" fmla="*/ 4191289 w 8037833"/>
              <a:gd name="connsiteY47" fmla="*/ 3702380 h 3784177"/>
              <a:gd name="connsiteX48" fmla="*/ 4191039 w 8037833"/>
              <a:gd name="connsiteY48" fmla="*/ 3702831 h 3784177"/>
              <a:gd name="connsiteX49" fmla="*/ 4181340 w 8037833"/>
              <a:gd name="connsiteY49" fmla="*/ 3701729 h 3784177"/>
              <a:gd name="connsiteX50" fmla="*/ 4133816 w 8037833"/>
              <a:gd name="connsiteY50" fmla="*/ 3690565 h 3784177"/>
              <a:gd name="connsiteX51" fmla="*/ 4071732 w 8037833"/>
              <a:gd name="connsiteY51" fmla="*/ 3732513 h 3784177"/>
              <a:gd name="connsiteX52" fmla="*/ 4045924 w 8037833"/>
              <a:gd name="connsiteY52" fmla="*/ 3739404 h 3784177"/>
              <a:gd name="connsiteX53" fmla="*/ 4032171 w 8037833"/>
              <a:gd name="connsiteY53" fmla="*/ 3745523 h 3784177"/>
              <a:gd name="connsiteX54" fmla="*/ 4031335 w 8037833"/>
              <a:gd name="connsiteY54" fmla="*/ 3747479 h 3784177"/>
              <a:gd name="connsiteX55" fmla="*/ 3985774 w 8037833"/>
              <a:gd name="connsiteY55" fmla="*/ 3736547 h 3784177"/>
              <a:gd name="connsiteX56" fmla="*/ 3979769 w 8037833"/>
              <a:gd name="connsiteY56" fmla="*/ 3738769 h 3784177"/>
              <a:gd name="connsiteX57" fmla="*/ 3950014 w 8037833"/>
              <a:gd name="connsiteY57" fmla="*/ 3726942 h 3784177"/>
              <a:gd name="connsiteX58" fmla="*/ 3934671 w 8037833"/>
              <a:gd name="connsiteY58" fmla="*/ 3723339 h 3784177"/>
              <a:gd name="connsiteX59" fmla="*/ 3930274 w 8037833"/>
              <a:gd name="connsiteY59" fmla="*/ 3717148 h 3784177"/>
              <a:gd name="connsiteX60" fmla="*/ 3907660 w 8037833"/>
              <a:gd name="connsiteY60" fmla="*/ 3714456 h 3784177"/>
              <a:gd name="connsiteX61" fmla="*/ 3905087 w 8037833"/>
              <a:gd name="connsiteY61" fmla="*/ 3716098 h 3784177"/>
              <a:gd name="connsiteX62" fmla="*/ 3886347 w 8037833"/>
              <a:gd name="connsiteY62" fmla="*/ 3706620 h 3784177"/>
              <a:gd name="connsiteX63" fmla="*/ 3870533 w 8037833"/>
              <a:gd name="connsiteY63" fmla="*/ 3689905 h 3784177"/>
              <a:gd name="connsiteX64" fmla="*/ 3678563 w 8037833"/>
              <a:gd name="connsiteY64" fmla="*/ 3694486 h 3784177"/>
              <a:gd name="connsiteX65" fmla="*/ 3524121 w 8037833"/>
              <a:gd name="connsiteY65" fmla="*/ 3642736 h 3784177"/>
              <a:gd name="connsiteX66" fmla="*/ 3432153 w 8037833"/>
              <a:gd name="connsiteY66" fmla="*/ 3667780 h 3784177"/>
              <a:gd name="connsiteX67" fmla="*/ 3373519 w 8037833"/>
              <a:gd name="connsiteY67" fmla="*/ 3665785 h 3784177"/>
              <a:gd name="connsiteX68" fmla="*/ 3114267 w 8037833"/>
              <a:gd name="connsiteY68" fmla="*/ 3638983 h 3784177"/>
              <a:gd name="connsiteX69" fmla="*/ 2989722 w 8037833"/>
              <a:gd name="connsiteY69" fmla="*/ 3623230 h 3784177"/>
              <a:gd name="connsiteX70" fmla="*/ 2965734 w 8037833"/>
              <a:gd name="connsiteY70" fmla="*/ 3635676 h 3784177"/>
              <a:gd name="connsiteX71" fmla="*/ 2961603 w 8037833"/>
              <a:gd name="connsiteY71" fmla="*/ 3638221 h 3784177"/>
              <a:gd name="connsiteX72" fmla="*/ 2944959 w 8037833"/>
              <a:gd name="connsiteY72" fmla="*/ 3639723 h 3784177"/>
              <a:gd name="connsiteX73" fmla="*/ 2940402 w 8037833"/>
              <a:gd name="connsiteY73" fmla="*/ 3651000 h 3784177"/>
              <a:gd name="connsiteX74" fmla="*/ 2915449 w 8037833"/>
              <a:gd name="connsiteY74" fmla="*/ 3661039 h 3784177"/>
              <a:gd name="connsiteX75" fmla="*/ 2884777 w 8037833"/>
              <a:gd name="connsiteY75" fmla="*/ 3660775 h 3784177"/>
              <a:gd name="connsiteX76" fmla="*/ 2739034 w 8037833"/>
              <a:gd name="connsiteY76" fmla="*/ 3647396 h 3784177"/>
              <a:gd name="connsiteX77" fmla="*/ 2651827 w 8037833"/>
              <a:gd name="connsiteY77" fmla="*/ 3646306 h 3784177"/>
              <a:gd name="connsiteX78" fmla="*/ 2618680 w 8037833"/>
              <a:gd name="connsiteY78" fmla="*/ 3656755 h 3784177"/>
              <a:gd name="connsiteX79" fmla="*/ 2572404 w 8037833"/>
              <a:gd name="connsiteY79" fmla="*/ 3664043 h 3784177"/>
              <a:gd name="connsiteX80" fmla="*/ 2490721 w 8037833"/>
              <a:gd name="connsiteY80" fmla="*/ 3685313 h 3784177"/>
              <a:gd name="connsiteX81" fmla="*/ 2423704 w 8037833"/>
              <a:gd name="connsiteY81" fmla="*/ 3658079 h 3784177"/>
              <a:gd name="connsiteX82" fmla="*/ 2301172 w 8037833"/>
              <a:gd name="connsiteY82" fmla="*/ 3663053 h 3784177"/>
              <a:gd name="connsiteX83" fmla="*/ 2294102 w 8037833"/>
              <a:gd name="connsiteY83" fmla="*/ 3671151 h 3784177"/>
              <a:gd name="connsiteX84" fmla="*/ 2238966 w 8037833"/>
              <a:gd name="connsiteY84" fmla="*/ 3668777 h 3784177"/>
              <a:gd name="connsiteX85" fmla="*/ 2082844 w 8037833"/>
              <a:gd name="connsiteY85" fmla="*/ 3631994 h 3784177"/>
              <a:gd name="connsiteX86" fmla="*/ 1938480 w 8037833"/>
              <a:gd name="connsiteY86" fmla="*/ 3601439 h 3784177"/>
              <a:gd name="connsiteX87" fmla="*/ 1900166 w 8037833"/>
              <a:gd name="connsiteY87" fmla="*/ 3609358 h 3784177"/>
              <a:gd name="connsiteX88" fmla="*/ 1835976 w 8037833"/>
              <a:gd name="connsiteY88" fmla="*/ 3622065 h 3784177"/>
              <a:gd name="connsiteX89" fmla="*/ 1787830 w 8037833"/>
              <a:gd name="connsiteY89" fmla="*/ 3633173 h 3784177"/>
              <a:gd name="connsiteX90" fmla="*/ 1734224 w 8037833"/>
              <a:gd name="connsiteY90" fmla="*/ 3655593 h 3784177"/>
              <a:gd name="connsiteX91" fmla="*/ 1721989 w 8037833"/>
              <a:gd name="connsiteY91" fmla="*/ 3627298 h 3784177"/>
              <a:gd name="connsiteX92" fmla="*/ 1664576 w 8037833"/>
              <a:gd name="connsiteY92" fmla="*/ 3638572 h 3784177"/>
              <a:gd name="connsiteX93" fmla="*/ 1577459 w 8037833"/>
              <a:gd name="connsiteY93" fmla="*/ 3658824 h 3784177"/>
              <a:gd name="connsiteX94" fmla="*/ 1527269 w 8037833"/>
              <a:gd name="connsiteY94" fmla="*/ 3663088 h 3784177"/>
              <a:gd name="connsiteX95" fmla="*/ 1390118 w 8037833"/>
              <a:gd name="connsiteY95" fmla="*/ 3682789 h 3784177"/>
              <a:gd name="connsiteX96" fmla="*/ 1252698 w 8037833"/>
              <a:gd name="connsiteY96" fmla="*/ 3708662 h 3784177"/>
              <a:gd name="connsiteX97" fmla="*/ 1171039 w 8037833"/>
              <a:gd name="connsiteY97" fmla="*/ 3758642 h 3784177"/>
              <a:gd name="connsiteX98" fmla="*/ 1058106 w 8037833"/>
              <a:gd name="connsiteY98" fmla="*/ 3776166 h 3784177"/>
              <a:gd name="connsiteX99" fmla="*/ 1039167 w 8037833"/>
              <a:gd name="connsiteY99" fmla="*/ 3784177 h 3784177"/>
              <a:gd name="connsiteX100" fmla="*/ 1012958 w 8037833"/>
              <a:gd name="connsiteY100" fmla="*/ 3779206 h 3784177"/>
              <a:gd name="connsiteX101" fmla="*/ 907906 w 8037833"/>
              <a:gd name="connsiteY101" fmla="*/ 3757678 h 3784177"/>
              <a:gd name="connsiteX102" fmla="*/ 825226 w 8037833"/>
              <a:gd name="connsiteY102" fmla="*/ 3726369 h 3784177"/>
              <a:gd name="connsiteX103" fmla="*/ 722264 w 8037833"/>
              <a:gd name="connsiteY103" fmla="*/ 3747612 h 3784177"/>
              <a:gd name="connsiteX104" fmla="*/ 659460 w 8037833"/>
              <a:gd name="connsiteY104" fmla="*/ 3740429 h 3784177"/>
              <a:gd name="connsiteX105" fmla="*/ 556552 w 8037833"/>
              <a:gd name="connsiteY105" fmla="*/ 3739124 h 3784177"/>
              <a:gd name="connsiteX106" fmla="*/ 445444 w 8037833"/>
              <a:gd name="connsiteY106" fmla="*/ 3764831 h 3784177"/>
              <a:gd name="connsiteX107" fmla="*/ 393295 w 8037833"/>
              <a:gd name="connsiteY107" fmla="*/ 3753097 h 3784177"/>
              <a:gd name="connsiteX108" fmla="*/ 339711 w 8037833"/>
              <a:gd name="connsiteY108" fmla="*/ 3718242 h 3784177"/>
              <a:gd name="connsiteX109" fmla="*/ 222239 w 8037833"/>
              <a:gd name="connsiteY109" fmla="*/ 3672335 h 3784177"/>
              <a:gd name="connsiteX110" fmla="*/ 163578 w 8037833"/>
              <a:gd name="connsiteY110" fmla="*/ 3656292 h 3784177"/>
              <a:gd name="connsiteX111" fmla="*/ 72220 w 8037833"/>
              <a:gd name="connsiteY111" fmla="*/ 3645272 h 3784177"/>
              <a:gd name="connsiteX112" fmla="*/ 44395 w 8037833"/>
              <a:gd name="connsiteY112" fmla="*/ 3639455 h 3784177"/>
              <a:gd name="connsiteX113" fmla="*/ 1962 w 8037833"/>
              <a:gd name="connsiteY113" fmla="*/ 3635948 h 3784177"/>
              <a:gd name="connsiteX114" fmla="*/ 0 w 8037833"/>
              <a:gd name="connsiteY114" fmla="*/ 3635261 h 3784177"/>
              <a:gd name="connsiteX115" fmla="*/ 0 w 8037833"/>
              <a:gd name="connsiteY115"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687784 w 8037833"/>
              <a:gd name="connsiteY17" fmla="*/ 3376132 h 3784177"/>
              <a:gd name="connsiteX18" fmla="*/ 6566539 w 8037833"/>
              <a:gd name="connsiteY18" fmla="*/ 3382500 h 3784177"/>
              <a:gd name="connsiteX19" fmla="*/ 6352283 w 8037833"/>
              <a:gd name="connsiteY19" fmla="*/ 3374762 h 3784177"/>
              <a:gd name="connsiteX20" fmla="*/ 6111718 w 8037833"/>
              <a:gd name="connsiteY20" fmla="*/ 3357536 h 3784177"/>
              <a:gd name="connsiteX21" fmla="*/ 6022263 w 8037833"/>
              <a:gd name="connsiteY21" fmla="*/ 3359057 h 3784177"/>
              <a:gd name="connsiteX22" fmla="*/ 5891274 w 8037833"/>
              <a:gd name="connsiteY22" fmla="*/ 3397681 h 3784177"/>
              <a:gd name="connsiteX23" fmla="*/ 5746050 w 8037833"/>
              <a:gd name="connsiteY23" fmla="*/ 3426142 h 3784177"/>
              <a:gd name="connsiteX24" fmla="*/ 5613670 w 8037833"/>
              <a:gd name="connsiteY24" fmla="*/ 3428671 h 3784177"/>
              <a:gd name="connsiteX25" fmla="*/ 5535334 w 8037833"/>
              <a:gd name="connsiteY25" fmla="*/ 3437044 h 3784177"/>
              <a:gd name="connsiteX26" fmla="*/ 5506940 w 8037833"/>
              <a:gd name="connsiteY26" fmla="*/ 3450999 h 3784177"/>
              <a:gd name="connsiteX27" fmla="*/ 5466372 w 8037833"/>
              <a:gd name="connsiteY27" fmla="*/ 3463245 h 3784177"/>
              <a:gd name="connsiteX28" fmla="*/ 5395833 w 8037833"/>
              <a:gd name="connsiteY28" fmla="*/ 3493194 h 3784177"/>
              <a:gd name="connsiteX29" fmla="*/ 5305325 w 8037833"/>
              <a:gd name="connsiteY29" fmla="*/ 3505200 h 3784177"/>
              <a:gd name="connsiteX30" fmla="*/ 5223043 w 8037833"/>
              <a:gd name="connsiteY30" fmla="*/ 3491664 h 3784177"/>
              <a:gd name="connsiteX31" fmla="*/ 5217733 w 8037833"/>
              <a:gd name="connsiteY31" fmla="*/ 3500463 h 3784177"/>
              <a:gd name="connsiteX32" fmla="*/ 5167992 w 8037833"/>
              <a:gd name="connsiteY32" fmla="*/ 3504085 h 3784177"/>
              <a:gd name="connsiteX33" fmla="*/ 4987020 w 8037833"/>
              <a:gd name="connsiteY33" fmla="*/ 3461263 h 3784177"/>
              <a:gd name="connsiteX34" fmla="*/ 4890003 w 8037833"/>
              <a:gd name="connsiteY34" fmla="*/ 3469874 h 3784177"/>
              <a:gd name="connsiteX35" fmla="*/ 4856654 w 8037833"/>
              <a:gd name="connsiteY35" fmla="*/ 3481880 h 3784177"/>
              <a:gd name="connsiteX36" fmla="*/ 4800711 w 8037833"/>
              <a:gd name="connsiteY36" fmla="*/ 3501441 h 3784177"/>
              <a:gd name="connsiteX37" fmla="*/ 4761569 w 8037833"/>
              <a:gd name="connsiteY37" fmla="*/ 3538103 h 3784177"/>
              <a:gd name="connsiteX38" fmla="*/ 4713734 w 8037833"/>
              <a:gd name="connsiteY38" fmla="*/ 3545724 h 3784177"/>
              <a:gd name="connsiteX39" fmla="*/ 4649120 w 8037833"/>
              <a:gd name="connsiteY39" fmla="*/ 3536392 h 3784177"/>
              <a:gd name="connsiteX40" fmla="*/ 4573578 w 8037833"/>
              <a:gd name="connsiteY40" fmla="*/ 3565923 h 3784177"/>
              <a:gd name="connsiteX41" fmla="*/ 4529117 w 8037833"/>
              <a:gd name="connsiteY41" fmla="*/ 3575592 h 3784177"/>
              <a:gd name="connsiteX42" fmla="*/ 4408641 w 8037833"/>
              <a:gd name="connsiteY42" fmla="*/ 3610000 h 3784177"/>
              <a:gd name="connsiteX43" fmla="*/ 4356402 w 8037833"/>
              <a:gd name="connsiteY43" fmla="*/ 3642792 h 3784177"/>
              <a:gd name="connsiteX44" fmla="*/ 4270245 w 8037833"/>
              <a:gd name="connsiteY44" fmla="*/ 3665789 h 3784177"/>
              <a:gd name="connsiteX45" fmla="*/ 4208725 w 8037833"/>
              <a:gd name="connsiteY45" fmla="*/ 3704841 h 3784177"/>
              <a:gd name="connsiteX46" fmla="*/ 4201632 w 8037833"/>
              <a:gd name="connsiteY46" fmla="*/ 3702602 h 3784177"/>
              <a:gd name="connsiteX47" fmla="*/ 4191289 w 8037833"/>
              <a:gd name="connsiteY47" fmla="*/ 3702380 h 3784177"/>
              <a:gd name="connsiteX48" fmla="*/ 4191039 w 8037833"/>
              <a:gd name="connsiteY48" fmla="*/ 3702831 h 3784177"/>
              <a:gd name="connsiteX49" fmla="*/ 4181340 w 8037833"/>
              <a:gd name="connsiteY49" fmla="*/ 3701729 h 3784177"/>
              <a:gd name="connsiteX50" fmla="*/ 4133816 w 8037833"/>
              <a:gd name="connsiteY50" fmla="*/ 3690565 h 3784177"/>
              <a:gd name="connsiteX51" fmla="*/ 4071732 w 8037833"/>
              <a:gd name="connsiteY51" fmla="*/ 3732513 h 3784177"/>
              <a:gd name="connsiteX52" fmla="*/ 4045924 w 8037833"/>
              <a:gd name="connsiteY52" fmla="*/ 3739404 h 3784177"/>
              <a:gd name="connsiteX53" fmla="*/ 4032171 w 8037833"/>
              <a:gd name="connsiteY53" fmla="*/ 3745523 h 3784177"/>
              <a:gd name="connsiteX54" fmla="*/ 4031335 w 8037833"/>
              <a:gd name="connsiteY54" fmla="*/ 3747479 h 3784177"/>
              <a:gd name="connsiteX55" fmla="*/ 3985774 w 8037833"/>
              <a:gd name="connsiteY55" fmla="*/ 3736547 h 3784177"/>
              <a:gd name="connsiteX56" fmla="*/ 3979769 w 8037833"/>
              <a:gd name="connsiteY56" fmla="*/ 3738769 h 3784177"/>
              <a:gd name="connsiteX57" fmla="*/ 3950014 w 8037833"/>
              <a:gd name="connsiteY57" fmla="*/ 3726942 h 3784177"/>
              <a:gd name="connsiteX58" fmla="*/ 3934671 w 8037833"/>
              <a:gd name="connsiteY58" fmla="*/ 3723339 h 3784177"/>
              <a:gd name="connsiteX59" fmla="*/ 3930274 w 8037833"/>
              <a:gd name="connsiteY59" fmla="*/ 3717148 h 3784177"/>
              <a:gd name="connsiteX60" fmla="*/ 3907660 w 8037833"/>
              <a:gd name="connsiteY60" fmla="*/ 3714456 h 3784177"/>
              <a:gd name="connsiteX61" fmla="*/ 3905087 w 8037833"/>
              <a:gd name="connsiteY61" fmla="*/ 3716098 h 3784177"/>
              <a:gd name="connsiteX62" fmla="*/ 3886347 w 8037833"/>
              <a:gd name="connsiteY62" fmla="*/ 3706620 h 3784177"/>
              <a:gd name="connsiteX63" fmla="*/ 3870533 w 8037833"/>
              <a:gd name="connsiteY63" fmla="*/ 3689905 h 3784177"/>
              <a:gd name="connsiteX64" fmla="*/ 3678563 w 8037833"/>
              <a:gd name="connsiteY64" fmla="*/ 3694486 h 3784177"/>
              <a:gd name="connsiteX65" fmla="*/ 3524121 w 8037833"/>
              <a:gd name="connsiteY65" fmla="*/ 3642736 h 3784177"/>
              <a:gd name="connsiteX66" fmla="*/ 3432153 w 8037833"/>
              <a:gd name="connsiteY66" fmla="*/ 3667780 h 3784177"/>
              <a:gd name="connsiteX67" fmla="*/ 3373519 w 8037833"/>
              <a:gd name="connsiteY67" fmla="*/ 3665785 h 3784177"/>
              <a:gd name="connsiteX68" fmla="*/ 3114267 w 8037833"/>
              <a:gd name="connsiteY68" fmla="*/ 3638983 h 3784177"/>
              <a:gd name="connsiteX69" fmla="*/ 2989722 w 8037833"/>
              <a:gd name="connsiteY69" fmla="*/ 3623230 h 3784177"/>
              <a:gd name="connsiteX70" fmla="*/ 2965734 w 8037833"/>
              <a:gd name="connsiteY70" fmla="*/ 3635676 h 3784177"/>
              <a:gd name="connsiteX71" fmla="*/ 2961603 w 8037833"/>
              <a:gd name="connsiteY71" fmla="*/ 3638221 h 3784177"/>
              <a:gd name="connsiteX72" fmla="*/ 2944959 w 8037833"/>
              <a:gd name="connsiteY72" fmla="*/ 3639723 h 3784177"/>
              <a:gd name="connsiteX73" fmla="*/ 2940402 w 8037833"/>
              <a:gd name="connsiteY73" fmla="*/ 3651000 h 3784177"/>
              <a:gd name="connsiteX74" fmla="*/ 2915449 w 8037833"/>
              <a:gd name="connsiteY74" fmla="*/ 3661039 h 3784177"/>
              <a:gd name="connsiteX75" fmla="*/ 2884777 w 8037833"/>
              <a:gd name="connsiteY75" fmla="*/ 3660775 h 3784177"/>
              <a:gd name="connsiteX76" fmla="*/ 2739034 w 8037833"/>
              <a:gd name="connsiteY76" fmla="*/ 3647396 h 3784177"/>
              <a:gd name="connsiteX77" fmla="*/ 2651827 w 8037833"/>
              <a:gd name="connsiteY77" fmla="*/ 3646306 h 3784177"/>
              <a:gd name="connsiteX78" fmla="*/ 2618680 w 8037833"/>
              <a:gd name="connsiteY78" fmla="*/ 3656755 h 3784177"/>
              <a:gd name="connsiteX79" fmla="*/ 2572404 w 8037833"/>
              <a:gd name="connsiteY79" fmla="*/ 3664043 h 3784177"/>
              <a:gd name="connsiteX80" fmla="*/ 2423704 w 8037833"/>
              <a:gd name="connsiteY80" fmla="*/ 3658079 h 3784177"/>
              <a:gd name="connsiteX81" fmla="*/ 2301172 w 8037833"/>
              <a:gd name="connsiteY81" fmla="*/ 3663053 h 3784177"/>
              <a:gd name="connsiteX82" fmla="*/ 2294102 w 8037833"/>
              <a:gd name="connsiteY82" fmla="*/ 3671151 h 3784177"/>
              <a:gd name="connsiteX83" fmla="*/ 2238966 w 8037833"/>
              <a:gd name="connsiteY83" fmla="*/ 3668777 h 3784177"/>
              <a:gd name="connsiteX84" fmla="*/ 2082844 w 8037833"/>
              <a:gd name="connsiteY84" fmla="*/ 3631994 h 3784177"/>
              <a:gd name="connsiteX85" fmla="*/ 1938480 w 8037833"/>
              <a:gd name="connsiteY85" fmla="*/ 3601439 h 3784177"/>
              <a:gd name="connsiteX86" fmla="*/ 1900166 w 8037833"/>
              <a:gd name="connsiteY86" fmla="*/ 3609358 h 3784177"/>
              <a:gd name="connsiteX87" fmla="*/ 1835976 w 8037833"/>
              <a:gd name="connsiteY87" fmla="*/ 3622065 h 3784177"/>
              <a:gd name="connsiteX88" fmla="*/ 1787830 w 8037833"/>
              <a:gd name="connsiteY88" fmla="*/ 3633173 h 3784177"/>
              <a:gd name="connsiteX89" fmla="*/ 1734224 w 8037833"/>
              <a:gd name="connsiteY89" fmla="*/ 3655593 h 3784177"/>
              <a:gd name="connsiteX90" fmla="*/ 1721989 w 8037833"/>
              <a:gd name="connsiteY90" fmla="*/ 3627298 h 3784177"/>
              <a:gd name="connsiteX91" fmla="*/ 1664576 w 8037833"/>
              <a:gd name="connsiteY91" fmla="*/ 3638572 h 3784177"/>
              <a:gd name="connsiteX92" fmla="*/ 1577459 w 8037833"/>
              <a:gd name="connsiteY92" fmla="*/ 3658824 h 3784177"/>
              <a:gd name="connsiteX93" fmla="*/ 1527269 w 8037833"/>
              <a:gd name="connsiteY93" fmla="*/ 3663088 h 3784177"/>
              <a:gd name="connsiteX94" fmla="*/ 1390118 w 8037833"/>
              <a:gd name="connsiteY94" fmla="*/ 3682789 h 3784177"/>
              <a:gd name="connsiteX95" fmla="*/ 1252698 w 8037833"/>
              <a:gd name="connsiteY95" fmla="*/ 3708662 h 3784177"/>
              <a:gd name="connsiteX96" fmla="*/ 1171039 w 8037833"/>
              <a:gd name="connsiteY96" fmla="*/ 3758642 h 3784177"/>
              <a:gd name="connsiteX97" fmla="*/ 1058106 w 8037833"/>
              <a:gd name="connsiteY97" fmla="*/ 3776166 h 3784177"/>
              <a:gd name="connsiteX98" fmla="*/ 1039167 w 8037833"/>
              <a:gd name="connsiteY98" fmla="*/ 3784177 h 3784177"/>
              <a:gd name="connsiteX99" fmla="*/ 1012958 w 8037833"/>
              <a:gd name="connsiteY99" fmla="*/ 3779206 h 3784177"/>
              <a:gd name="connsiteX100" fmla="*/ 907906 w 8037833"/>
              <a:gd name="connsiteY100" fmla="*/ 3757678 h 3784177"/>
              <a:gd name="connsiteX101" fmla="*/ 825226 w 8037833"/>
              <a:gd name="connsiteY101" fmla="*/ 3726369 h 3784177"/>
              <a:gd name="connsiteX102" fmla="*/ 722264 w 8037833"/>
              <a:gd name="connsiteY102" fmla="*/ 3747612 h 3784177"/>
              <a:gd name="connsiteX103" fmla="*/ 659460 w 8037833"/>
              <a:gd name="connsiteY103" fmla="*/ 3740429 h 3784177"/>
              <a:gd name="connsiteX104" fmla="*/ 556552 w 8037833"/>
              <a:gd name="connsiteY104" fmla="*/ 3739124 h 3784177"/>
              <a:gd name="connsiteX105" fmla="*/ 445444 w 8037833"/>
              <a:gd name="connsiteY105" fmla="*/ 3764831 h 3784177"/>
              <a:gd name="connsiteX106" fmla="*/ 393295 w 8037833"/>
              <a:gd name="connsiteY106" fmla="*/ 3753097 h 3784177"/>
              <a:gd name="connsiteX107" fmla="*/ 339711 w 8037833"/>
              <a:gd name="connsiteY107" fmla="*/ 3718242 h 3784177"/>
              <a:gd name="connsiteX108" fmla="*/ 222239 w 8037833"/>
              <a:gd name="connsiteY108" fmla="*/ 3672335 h 3784177"/>
              <a:gd name="connsiteX109" fmla="*/ 163578 w 8037833"/>
              <a:gd name="connsiteY109" fmla="*/ 3656292 h 3784177"/>
              <a:gd name="connsiteX110" fmla="*/ 72220 w 8037833"/>
              <a:gd name="connsiteY110" fmla="*/ 3645272 h 3784177"/>
              <a:gd name="connsiteX111" fmla="*/ 44395 w 8037833"/>
              <a:gd name="connsiteY111" fmla="*/ 3639455 h 3784177"/>
              <a:gd name="connsiteX112" fmla="*/ 1962 w 8037833"/>
              <a:gd name="connsiteY112" fmla="*/ 3635948 h 3784177"/>
              <a:gd name="connsiteX113" fmla="*/ 0 w 8037833"/>
              <a:gd name="connsiteY113" fmla="*/ 3635261 h 3784177"/>
              <a:gd name="connsiteX114" fmla="*/ 0 w 8037833"/>
              <a:gd name="connsiteY114"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687784 w 8037833"/>
              <a:gd name="connsiteY17" fmla="*/ 3376132 h 3784177"/>
              <a:gd name="connsiteX18" fmla="*/ 6566539 w 8037833"/>
              <a:gd name="connsiteY18" fmla="*/ 3382500 h 3784177"/>
              <a:gd name="connsiteX19" fmla="*/ 6352283 w 8037833"/>
              <a:gd name="connsiteY19" fmla="*/ 3374762 h 3784177"/>
              <a:gd name="connsiteX20" fmla="*/ 6111718 w 8037833"/>
              <a:gd name="connsiteY20" fmla="*/ 3357536 h 3784177"/>
              <a:gd name="connsiteX21" fmla="*/ 6022263 w 8037833"/>
              <a:gd name="connsiteY21" fmla="*/ 3359057 h 3784177"/>
              <a:gd name="connsiteX22" fmla="*/ 5891274 w 8037833"/>
              <a:gd name="connsiteY22" fmla="*/ 3397681 h 3784177"/>
              <a:gd name="connsiteX23" fmla="*/ 5746050 w 8037833"/>
              <a:gd name="connsiteY23" fmla="*/ 3426142 h 3784177"/>
              <a:gd name="connsiteX24" fmla="*/ 5613670 w 8037833"/>
              <a:gd name="connsiteY24" fmla="*/ 3428671 h 3784177"/>
              <a:gd name="connsiteX25" fmla="*/ 5535334 w 8037833"/>
              <a:gd name="connsiteY25" fmla="*/ 3437044 h 3784177"/>
              <a:gd name="connsiteX26" fmla="*/ 5506940 w 8037833"/>
              <a:gd name="connsiteY26" fmla="*/ 3450999 h 3784177"/>
              <a:gd name="connsiteX27" fmla="*/ 5466372 w 8037833"/>
              <a:gd name="connsiteY27" fmla="*/ 3463245 h 3784177"/>
              <a:gd name="connsiteX28" fmla="*/ 5395833 w 8037833"/>
              <a:gd name="connsiteY28" fmla="*/ 3493194 h 3784177"/>
              <a:gd name="connsiteX29" fmla="*/ 5305325 w 8037833"/>
              <a:gd name="connsiteY29" fmla="*/ 3505200 h 3784177"/>
              <a:gd name="connsiteX30" fmla="*/ 5223043 w 8037833"/>
              <a:gd name="connsiteY30" fmla="*/ 3491664 h 3784177"/>
              <a:gd name="connsiteX31" fmla="*/ 5217733 w 8037833"/>
              <a:gd name="connsiteY31" fmla="*/ 3500463 h 3784177"/>
              <a:gd name="connsiteX32" fmla="*/ 5167992 w 8037833"/>
              <a:gd name="connsiteY32" fmla="*/ 3504085 h 3784177"/>
              <a:gd name="connsiteX33" fmla="*/ 4987020 w 8037833"/>
              <a:gd name="connsiteY33" fmla="*/ 3461263 h 3784177"/>
              <a:gd name="connsiteX34" fmla="*/ 4890003 w 8037833"/>
              <a:gd name="connsiteY34" fmla="*/ 3469874 h 3784177"/>
              <a:gd name="connsiteX35" fmla="*/ 4856654 w 8037833"/>
              <a:gd name="connsiteY35" fmla="*/ 3481880 h 3784177"/>
              <a:gd name="connsiteX36" fmla="*/ 4800711 w 8037833"/>
              <a:gd name="connsiteY36" fmla="*/ 3501441 h 3784177"/>
              <a:gd name="connsiteX37" fmla="*/ 4761569 w 8037833"/>
              <a:gd name="connsiteY37" fmla="*/ 3538103 h 3784177"/>
              <a:gd name="connsiteX38" fmla="*/ 4713734 w 8037833"/>
              <a:gd name="connsiteY38" fmla="*/ 3545724 h 3784177"/>
              <a:gd name="connsiteX39" fmla="*/ 4649120 w 8037833"/>
              <a:gd name="connsiteY39" fmla="*/ 3536392 h 3784177"/>
              <a:gd name="connsiteX40" fmla="*/ 4573578 w 8037833"/>
              <a:gd name="connsiteY40" fmla="*/ 3565923 h 3784177"/>
              <a:gd name="connsiteX41" fmla="*/ 4529117 w 8037833"/>
              <a:gd name="connsiteY41" fmla="*/ 3575592 h 3784177"/>
              <a:gd name="connsiteX42" fmla="*/ 4408641 w 8037833"/>
              <a:gd name="connsiteY42" fmla="*/ 3610000 h 3784177"/>
              <a:gd name="connsiteX43" fmla="*/ 4356402 w 8037833"/>
              <a:gd name="connsiteY43" fmla="*/ 3642792 h 3784177"/>
              <a:gd name="connsiteX44" fmla="*/ 4270245 w 8037833"/>
              <a:gd name="connsiteY44" fmla="*/ 3665789 h 3784177"/>
              <a:gd name="connsiteX45" fmla="*/ 4208725 w 8037833"/>
              <a:gd name="connsiteY45" fmla="*/ 3704841 h 3784177"/>
              <a:gd name="connsiteX46" fmla="*/ 4201632 w 8037833"/>
              <a:gd name="connsiteY46" fmla="*/ 3702602 h 3784177"/>
              <a:gd name="connsiteX47" fmla="*/ 4191289 w 8037833"/>
              <a:gd name="connsiteY47" fmla="*/ 3702380 h 3784177"/>
              <a:gd name="connsiteX48" fmla="*/ 4191039 w 8037833"/>
              <a:gd name="connsiteY48" fmla="*/ 3702831 h 3784177"/>
              <a:gd name="connsiteX49" fmla="*/ 4181340 w 8037833"/>
              <a:gd name="connsiteY49" fmla="*/ 3701729 h 3784177"/>
              <a:gd name="connsiteX50" fmla="*/ 4133816 w 8037833"/>
              <a:gd name="connsiteY50" fmla="*/ 3690565 h 3784177"/>
              <a:gd name="connsiteX51" fmla="*/ 4071732 w 8037833"/>
              <a:gd name="connsiteY51" fmla="*/ 3732513 h 3784177"/>
              <a:gd name="connsiteX52" fmla="*/ 4045924 w 8037833"/>
              <a:gd name="connsiteY52" fmla="*/ 3739404 h 3784177"/>
              <a:gd name="connsiteX53" fmla="*/ 4032171 w 8037833"/>
              <a:gd name="connsiteY53" fmla="*/ 3745523 h 3784177"/>
              <a:gd name="connsiteX54" fmla="*/ 4031335 w 8037833"/>
              <a:gd name="connsiteY54" fmla="*/ 3747479 h 3784177"/>
              <a:gd name="connsiteX55" fmla="*/ 3985774 w 8037833"/>
              <a:gd name="connsiteY55" fmla="*/ 3736547 h 3784177"/>
              <a:gd name="connsiteX56" fmla="*/ 3979769 w 8037833"/>
              <a:gd name="connsiteY56" fmla="*/ 3738769 h 3784177"/>
              <a:gd name="connsiteX57" fmla="*/ 3950014 w 8037833"/>
              <a:gd name="connsiteY57" fmla="*/ 3726942 h 3784177"/>
              <a:gd name="connsiteX58" fmla="*/ 3934671 w 8037833"/>
              <a:gd name="connsiteY58" fmla="*/ 3723339 h 3784177"/>
              <a:gd name="connsiteX59" fmla="*/ 3930274 w 8037833"/>
              <a:gd name="connsiteY59" fmla="*/ 3717148 h 3784177"/>
              <a:gd name="connsiteX60" fmla="*/ 3907660 w 8037833"/>
              <a:gd name="connsiteY60" fmla="*/ 3714456 h 3784177"/>
              <a:gd name="connsiteX61" fmla="*/ 3905087 w 8037833"/>
              <a:gd name="connsiteY61" fmla="*/ 3716098 h 3784177"/>
              <a:gd name="connsiteX62" fmla="*/ 3886347 w 8037833"/>
              <a:gd name="connsiteY62" fmla="*/ 3706620 h 3784177"/>
              <a:gd name="connsiteX63" fmla="*/ 3870533 w 8037833"/>
              <a:gd name="connsiteY63" fmla="*/ 3689905 h 3784177"/>
              <a:gd name="connsiteX64" fmla="*/ 3678563 w 8037833"/>
              <a:gd name="connsiteY64" fmla="*/ 3694486 h 3784177"/>
              <a:gd name="connsiteX65" fmla="*/ 3524121 w 8037833"/>
              <a:gd name="connsiteY65" fmla="*/ 3642736 h 3784177"/>
              <a:gd name="connsiteX66" fmla="*/ 3432153 w 8037833"/>
              <a:gd name="connsiteY66" fmla="*/ 3667780 h 3784177"/>
              <a:gd name="connsiteX67" fmla="*/ 3373519 w 8037833"/>
              <a:gd name="connsiteY67" fmla="*/ 3665785 h 3784177"/>
              <a:gd name="connsiteX68" fmla="*/ 3114267 w 8037833"/>
              <a:gd name="connsiteY68" fmla="*/ 3638983 h 3784177"/>
              <a:gd name="connsiteX69" fmla="*/ 2989722 w 8037833"/>
              <a:gd name="connsiteY69" fmla="*/ 3623230 h 3784177"/>
              <a:gd name="connsiteX70" fmla="*/ 2965734 w 8037833"/>
              <a:gd name="connsiteY70" fmla="*/ 3635676 h 3784177"/>
              <a:gd name="connsiteX71" fmla="*/ 2961603 w 8037833"/>
              <a:gd name="connsiteY71" fmla="*/ 3638221 h 3784177"/>
              <a:gd name="connsiteX72" fmla="*/ 2944959 w 8037833"/>
              <a:gd name="connsiteY72" fmla="*/ 3639723 h 3784177"/>
              <a:gd name="connsiteX73" fmla="*/ 2940402 w 8037833"/>
              <a:gd name="connsiteY73" fmla="*/ 3651000 h 3784177"/>
              <a:gd name="connsiteX74" fmla="*/ 2915449 w 8037833"/>
              <a:gd name="connsiteY74" fmla="*/ 3661039 h 3784177"/>
              <a:gd name="connsiteX75" fmla="*/ 2884777 w 8037833"/>
              <a:gd name="connsiteY75" fmla="*/ 3660775 h 3784177"/>
              <a:gd name="connsiteX76" fmla="*/ 2739034 w 8037833"/>
              <a:gd name="connsiteY76" fmla="*/ 3647396 h 3784177"/>
              <a:gd name="connsiteX77" fmla="*/ 2651827 w 8037833"/>
              <a:gd name="connsiteY77" fmla="*/ 3646306 h 3784177"/>
              <a:gd name="connsiteX78" fmla="*/ 2618680 w 8037833"/>
              <a:gd name="connsiteY78" fmla="*/ 3656755 h 3784177"/>
              <a:gd name="connsiteX79" fmla="*/ 2572404 w 8037833"/>
              <a:gd name="connsiteY79" fmla="*/ 3664043 h 3784177"/>
              <a:gd name="connsiteX80" fmla="*/ 2423704 w 8037833"/>
              <a:gd name="connsiteY80" fmla="*/ 3658079 h 3784177"/>
              <a:gd name="connsiteX81" fmla="*/ 2301172 w 8037833"/>
              <a:gd name="connsiteY81" fmla="*/ 3663053 h 3784177"/>
              <a:gd name="connsiteX82" fmla="*/ 2294102 w 8037833"/>
              <a:gd name="connsiteY82" fmla="*/ 3671151 h 3784177"/>
              <a:gd name="connsiteX83" fmla="*/ 2238966 w 8037833"/>
              <a:gd name="connsiteY83" fmla="*/ 3668777 h 3784177"/>
              <a:gd name="connsiteX84" fmla="*/ 2082844 w 8037833"/>
              <a:gd name="connsiteY84" fmla="*/ 3631994 h 3784177"/>
              <a:gd name="connsiteX85" fmla="*/ 1938480 w 8037833"/>
              <a:gd name="connsiteY85" fmla="*/ 3601439 h 3784177"/>
              <a:gd name="connsiteX86" fmla="*/ 1900166 w 8037833"/>
              <a:gd name="connsiteY86" fmla="*/ 3609358 h 3784177"/>
              <a:gd name="connsiteX87" fmla="*/ 1835976 w 8037833"/>
              <a:gd name="connsiteY87" fmla="*/ 3622065 h 3784177"/>
              <a:gd name="connsiteX88" fmla="*/ 1787830 w 8037833"/>
              <a:gd name="connsiteY88" fmla="*/ 3633173 h 3784177"/>
              <a:gd name="connsiteX89" fmla="*/ 1734224 w 8037833"/>
              <a:gd name="connsiteY89" fmla="*/ 3655593 h 3784177"/>
              <a:gd name="connsiteX90" fmla="*/ 1664576 w 8037833"/>
              <a:gd name="connsiteY90" fmla="*/ 3638572 h 3784177"/>
              <a:gd name="connsiteX91" fmla="*/ 1577459 w 8037833"/>
              <a:gd name="connsiteY91" fmla="*/ 3658824 h 3784177"/>
              <a:gd name="connsiteX92" fmla="*/ 1527269 w 8037833"/>
              <a:gd name="connsiteY92" fmla="*/ 3663088 h 3784177"/>
              <a:gd name="connsiteX93" fmla="*/ 1390118 w 8037833"/>
              <a:gd name="connsiteY93" fmla="*/ 3682789 h 3784177"/>
              <a:gd name="connsiteX94" fmla="*/ 1252698 w 8037833"/>
              <a:gd name="connsiteY94" fmla="*/ 3708662 h 3784177"/>
              <a:gd name="connsiteX95" fmla="*/ 1171039 w 8037833"/>
              <a:gd name="connsiteY95" fmla="*/ 3758642 h 3784177"/>
              <a:gd name="connsiteX96" fmla="*/ 1058106 w 8037833"/>
              <a:gd name="connsiteY96" fmla="*/ 3776166 h 3784177"/>
              <a:gd name="connsiteX97" fmla="*/ 1039167 w 8037833"/>
              <a:gd name="connsiteY97" fmla="*/ 3784177 h 3784177"/>
              <a:gd name="connsiteX98" fmla="*/ 1012958 w 8037833"/>
              <a:gd name="connsiteY98" fmla="*/ 3779206 h 3784177"/>
              <a:gd name="connsiteX99" fmla="*/ 907906 w 8037833"/>
              <a:gd name="connsiteY99" fmla="*/ 3757678 h 3784177"/>
              <a:gd name="connsiteX100" fmla="*/ 825226 w 8037833"/>
              <a:gd name="connsiteY100" fmla="*/ 3726369 h 3784177"/>
              <a:gd name="connsiteX101" fmla="*/ 722264 w 8037833"/>
              <a:gd name="connsiteY101" fmla="*/ 3747612 h 3784177"/>
              <a:gd name="connsiteX102" fmla="*/ 659460 w 8037833"/>
              <a:gd name="connsiteY102" fmla="*/ 3740429 h 3784177"/>
              <a:gd name="connsiteX103" fmla="*/ 556552 w 8037833"/>
              <a:gd name="connsiteY103" fmla="*/ 3739124 h 3784177"/>
              <a:gd name="connsiteX104" fmla="*/ 445444 w 8037833"/>
              <a:gd name="connsiteY104" fmla="*/ 3764831 h 3784177"/>
              <a:gd name="connsiteX105" fmla="*/ 393295 w 8037833"/>
              <a:gd name="connsiteY105" fmla="*/ 3753097 h 3784177"/>
              <a:gd name="connsiteX106" fmla="*/ 339711 w 8037833"/>
              <a:gd name="connsiteY106" fmla="*/ 3718242 h 3784177"/>
              <a:gd name="connsiteX107" fmla="*/ 222239 w 8037833"/>
              <a:gd name="connsiteY107" fmla="*/ 3672335 h 3784177"/>
              <a:gd name="connsiteX108" fmla="*/ 163578 w 8037833"/>
              <a:gd name="connsiteY108" fmla="*/ 3656292 h 3784177"/>
              <a:gd name="connsiteX109" fmla="*/ 72220 w 8037833"/>
              <a:gd name="connsiteY109" fmla="*/ 3645272 h 3784177"/>
              <a:gd name="connsiteX110" fmla="*/ 44395 w 8037833"/>
              <a:gd name="connsiteY110" fmla="*/ 3639455 h 3784177"/>
              <a:gd name="connsiteX111" fmla="*/ 1962 w 8037833"/>
              <a:gd name="connsiteY111" fmla="*/ 3635948 h 3784177"/>
              <a:gd name="connsiteX112" fmla="*/ 0 w 8037833"/>
              <a:gd name="connsiteY112" fmla="*/ 3635261 h 3784177"/>
              <a:gd name="connsiteX113" fmla="*/ 0 w 8037833"/>
              <a:gd name="connsiteY113"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687784 w 8037833"/>
              <a:gd name="connsiteY17" fmla="*/ 3376132 h 3784177"/>
              <a:gd name="connsiteX18" fmla="*/ 6566539 w 8037833"/>
              <a:gd name="connsiteY18" fmla="*/ 3382500 h 3784177"/>
              <a:gd name="connsiteX19" fmla="*/ 6352283 w 8037833"/>
              <a:gd name="connsiteY19" fmla="*/ 3374762 h 3784177"/>
              <a:gd name="connsiteX20" fmla="*/ 6111718 w 8037833"/>
              <a:gd name="connsiteY20" fmla="*/ 3357536 h 3784177"/>
              <a:gd name="connsiteX21" fmla="*/ 6022263 w 8037833"/>
              <a:gd name="connsiteY21" fmla="*/ 3359057 h 3784177"/>
              <a:gd name="connsiteX22" fmla="*/ 5891274 w 8037833"/>
              <a:gd name="connsiteY22" fmla="*/ 3397681 h 3784177"/>
              <a:gd name="connsiteX23" fmla="*/ 5746050 w 8037833"/>
              <a:gd name="connsiteY23" fmla="*/ 3426142 h 3784177"/>
              <a:gd name="connsiteX24" fmla="*/ 5613670 w 8037833"/>
              <a:gd name="connsiteY24" fmla="*/ 3428671 h 3784177"/>
              <a:gd name="connsiteX25" fmla="*/ 5535334 w 8037833"/>
              <a:gd name="connsiteY25" fmla="*/ 3437044 h 3784177"/>
              <a:gd name="connsiteX26" fmla="*/ 5506940 w 8037833"/>
              <a:gd name="connsiteY26" fmla="*/ 3450999 h 3784177"/>
              <a:gd name="connsiteX27" fmla="*/ 5466372 w 8037833"/>
              <a:gd name="connsiteY27" fmla="*/ 3463245 h 3784177"/>
              <a:gd name="connsiteX28" fmla="*/ 5395833 w 8037833"/>
              <a:gd name="connsiteY28" fmla="*/ 3493194 h 3784177"/>
              <a:gd name="connsiteX29" fmla="*/ 5305325 w 8037833"/>
              <a:gd name="connsiteY29" fmla="*/ 3505200 h 3784177"/>
              <a:gd name="connsiteX30" fmla="*/ 5223043 w 8037833"/>
              <a:gd name="connsiteY30" fmla="*/ 3491664 h 3784177"/>
              <a:gd name="connsiteX31" fmla="*/ 5217733 w 8037833"/>
              <a:gd name="connsiteY31" fmla="*/ 3500463 h 3784177"/>
              <a:gd name="connsiteX32" fmla="*/ 5167992 w 8037833"/>
              <a:gd name="connsiteY32" fmla="*/ 3504085 h 3784177"/>
              <a:gd name="connsiteX33" fmla="*/ 4987020 w 8037833"/>
              <a:gd name="connsiteY33" fmla="*/ 3461263 h 3784177"/>
              <a:gd name="connsiteX34" fmla="*/ 4890003 w 8037833"/>
              <a:gd name="connsiteY34" fmla="*/ 3469874 h 3784177"/>
              <a:gd name="connsiteX35" fmla="*/ 4856654 w 8037833"/>
              <a:gd name="connsiteY35" fmla="*/ 3481880 h 3784177"/>
              <a:gd name="connsiteX36" fmla="*/ 4800711 w 8037833"/>
              <a:gd name="connsiteY36" fmla="*/ 3501441 h 3784177"/>
              <a:gd name="connsiteX37" fmla="*/ 4761569 w 8037833"/>
              <a:gd name="connsiteY37" fmla="*/ 3538103 h 3784177"/>
              <a:gd name="connsiteX38" fmla="*/ 4713734 w 8037833"/>
              <a:gd name="connsiteY38" fmla="*/ 3545724 h 3784177"/>
              <a:gd name="connsiteX39" fmla="*/ 4649120 w 8037833"/>
              <a:gd name="connsiteY39" fmla="*/ 3536392 h 3784177"/>
              <a:gd name="connsiteX40" fmla="*/ 4573578 w 8037833"/>
              <a:gd name="connsiteY40" fmla="*/ 3565923 h 3784177"/>
              <a:gd name="connsiteX41" fmla="*/ 4529117 w 8037833"/>
              <a:gd name="connsiteY41" fmla="*/ 3575592 h 3784177"/>
              <a:gd name="connsiteX42" fmla="*/ 4408641 w 8037833"/>
              <a:gd name="connsiteY42" fmla="*/ 3610000 h 3784177"/>
              <a:gd name="connsiteX43" fmla="*/ 4356402 w 8037833"/>
              <a:gd name="connsiteY43" fmla="*/ 3642792 h 3784177"/>
              <a:gd name="connsiteX44" fmla="*/ 4270245 w 8037833"/>
              <a:gd name="connsiteY44" fmla="*/ 3665789 h 3784177"/>
              <a:gd name="connsiteX45" fmla="*/ 4208725 w 8037833"/>
              <a:gd name="connsiteY45" fmla="*/ 3704841 h 3784177"/>
              <a:gd name="connsiteX46" fmla="*/ 4201632 w 8037833"/>
              <a:gd name="connsiteY46" fmla="*/ 3702602 h 3784177"/>
              <a:gd name="connsiteX47" fmla="*/ 4191289 w 8037833"/>
              <a:gd name="connsiteY47" fmla="*/ 3702380 h 3784177"/>
              <a:gd name="connsiteX48" fmla="*/ 4191039 w 8037833"/>
              <a:gd name="connsiteY48" fmla="*/ 3702831 h 3784177"/>
              <a:gd name="connsiteX49" fmla="*/ 4181340 w 8037833"/>
              <a:gd name="connsiteY49" fmla="*/ 3701729 h 3784177"/>
              <a:gd name="connsiteX50" fmla="*/ 4133816 w 8037833"/>
              <a:gd name="connsiteY50" fmla="*/ 3690565 h 3784177"/>
              <a:gd name="connsiteX51" fmla="*/ 4071732 w 8037833"/>
              <a:gd name="connsiteY51" fmla="*/ 3732513 h 3784177"/>
              <a:gd name="connsiteX52" fmla="*/ 4045924 w 8037833"/>
              <a:gd name="connsiteY52" fmla="*/ 3739404 h 3784177"/>
              <a:gd name="connsiteX53" fmla="*/ 4032171 w 8037833"/>
              <a:gd name="connsiteY53" fmla="*/ 3745523 h 3784177"/>
              <a:gd name="connsiteX54" fmla="*/ 4031335 w 8037833"/>
              <a:gd name="connsiteY54" fmla="*/ 3747479 h 3784177"/>
              <a:gd name="connsiteX55" fmla="*/ 3985774 w 8037833"/>
              <a:gd name="connsiteY55" fmla="*/ 3736547 h 3784177"/>
              <a:gd name="connsiteX56" fmla="*/ 3979769 w 8037833"/>
              <a:gd name="connsiteY56" fmla="*/ 3738769 h 3784177"/>
              <a:gd name="connsiteX57" fmla="*/ 3950014 w 8037833"/>
              <a:gd name="connsiteY57" fmla="*/ 3726942 h 3784177"/>
              <a:gd name="connsiteX58" fmla="*/ 3934671 w 8037833"/>
              <a:gd name="connsiteY58" fmla="*/ 3723339 h 3784177"/>
              <a:gd name="connsiteX59" fmla="*/ 3930274 w 8037833"/>
              <a:gd name="connsiteY59" fmla="*/ 3717148 h 3784177"/>
              <a:gd name="connsiteX60" fmla="*/ 3907660 w 8037833"/>
              <a:gd name="connsiteY60" fmla="*/ 3714456 h 3784177"/>
              <a:gd name="connsiteX61" fmla="*/ 3905087 w 8037833"/>
              <a:gd name="connsiteY61" fmla="*/ 3716098 h 3784177"/>
              <a:gd name="connsiteX62" fmla="*/ 3886347 w 8037833"/>
              <a:gd name="connsiteY62" fmla="*/ 3706620 h 3784177"/>
              <a:gd name="connsiteX63" fmla="*/ 3870533 w 8037833"/>
              <a:gd name="connsiteY63" fmla="*/ 3689905 h 3784177"/>
              <a:gd name="connsiteX64" fmla="*/ 3678563 w 8037833"/>
              <a:gd name="connsiteY64" fmla="*/ 3694486 h 3784177"/>
              <a:gd name="connsiteX65" fmla="*/ 3524121 w 8037833"/>
              <a:gd name="connsiteY65" fmla="*/ 3642736 h 3784177"/>
              <a:gd name="connsiteX66" fmla="*/ 3432153 w 8037833"/>
              <a:gd name="connsiteY66" fmla="*/ 3667780 h 3784177"/>
              <a:gd name="connsiteX67" fmla="*/ 3373519 w 8037833"/>
              <a:gd name="connsiteY67" fmla="*/ 3665785 h 3784177"/>
              <a:gd name="connsiteX68" fmla="*/ 3114267 w 8037833"/>
              <a:gd name="connsiteY68" fmla="*/ 3638983 h 3784177"/>
              <a:gd name="connsiteX69" fmla="*/ 2989722 w 8037833"/>
              <a:gd name="connsiteY69" fmla="*/ 3623230 h 3784177"/>
              <a:gd name="connsiteX70" fmla="*/ 2965734 w 8037833"/>
              <a:gd name="connsiteY70" fmla="*/ 3635676 h 3784177"/>
              <a:gd name="connsiteX71" fmla="*/ 2961603 w 8037833"/>
              <a:gd name="connsiteY71" fmla="*/ 3638221 h 3784177"/>
              <a:gd name="connsiteX72" fmla="*/ 2944959 w 8037833"/>
              <a:gd name="connsiteY72" fmla="*/ 3639723 h 3784177"/>
              <a:gd name="connsiteX73" fmla="*/ 2940402 w 8037833"/>
              <a:gd name="connsiteY73" fmla="*/ 3651000 h 3784177"/>
              <a:gd name="connsiteX74" fmla="*/ 2915449 w 8037833"/>
              <a:gd name="connsiteY74" fmla="*/ 3661039 h 3784177"/>
              <a:gd name="connsiteX75" fmla="*/ 2884777 w 8037833"/>
              <a:gd name="connsiteY75" fmla="*/ 3660775 h 3784177"/>
              <a:gd name="connsiteX76" fmla="*/ 2739034 w 8037833"/>
              <a:gd name="connsiteY76" fmla="*/ 3647396 h 3784177"/>
              <a:gd name="connsiteX77" fmla="*/ 2651827 w 8037833"/>
              <a:gd name="connsiteY77" fmla="*/ 3646306 h 3784177"/>
              <a:gd name="connsiteX78" fmla="*/ 2618680 w 8037833"/>
              <a:gd name="connsiteY78" fmla="*/ 3656755 h 3784177"/>
              <a:gd name="connsiteX79" fmla="*/ 2572404 w 8037833"/>
              <a:gd name="connsiteY79" fmla="*/ 3664043 h 3784177"/>
              <a:gd name="connsiteX80" fmla="*/ 2423704 w 8037833"/>
              <a:gd name="connsiteY80" fmla="*/ 3658079 h 3784177"/>
              <a:gd name="connsiteX81" fmla="*/ 2301172 w 8037833"/>
              <a:gd name="connsiteY81" fmla="*/ 3663053 h 3784177"/>
              <a:gd name="connsiteX82" fmla="*/ 2294102 w 8037833"/>
              <a:gd name="connsiteY82" fmla="*/ 3671151 h 3784177"/>
              <a:gd name="connsiteX83" fmla="*/ 2238966 w 8037833"/>
              <a:gd name="connsiteY83" fmla="*/ 3668777 h 3784177"/>
              <a:gd name="connsiteX84" fmla="*/ 2082844 w 8037833"/>
              <a:gd name="connsiteY84" fmla="*/ 3631994 h 3784177"/>
              <a:gd name="connsiteX85" fmla="*/ 1938480 w 8037833"/>
              <a:gd name="connsiteY85" fmla="*/ 3601439 h 3784177"/>
              <a:gd name="connsiteX86" fmla="*/ 1900166 w 8037833"/>
              <a:gd name="connsiteY86" fmla="*/ 3609358 h 3784177"/>
              <a:gd name="connsiteX87" fmla="*/ 1787830 w 8037833"/>
              <a:gd name="connsiteY87" fmla="*/ 3633173 h 3784177"/>
              <a:gd name="connsiteX88" fmla="*/ 1734224 w 8037833"/>
              <a:gd name="connsiteY88" fmla="*/ 3655593 h 3784177"/>
              <a:gd name="connsiteX89" fmla="*/ 1664576 w 8037833"/>
              <a:gd name="connsiteY89" fmla="*/ 3638572 h 3784177"/>
              <a:gd name="connsiteX90" fmla="*/ 1577459 w 8037833"/>
              <a:gd name="connsiteY90" fmla="*/ 3658824 h 3784177"/>
              <a:gd name="connsiteX91" fmla="*/ 1527269 w 8037833"/>
              <a:gd name="connsiteY91" fmla="*/ 3663088 h 3784177"/>
              <a:gd name="connsiteX92" fmla="*/ 1390118 w 8037833"/>
              <a:gd name="connsiteY92" fmla="*/ 3682789 h 3784177"/>
              <a:gd name="connsiteX93" fmla="*/ 1252698 w 8037833"/>
              <a:gd name="connsiteY93" fmla="*/ 3708662 h 3784177"/>
              <a:gd name="connsiteX94" fmla="*/ 1171039 w 8037833"/>
              <a:gd name="connsiteY94" fmla="*/ 3758642 h 3784177"/>
              <a:gd name="connsiteX95" fmla="*/ 1058106 w 8037833"/>
              <a:gd name="connsiteY95" fmla="*/ 3776166 h 3784177"/>
              <a:gd name="connsiteX96" fmla="*/ 1039167 w 8037833"/>
              <a:gd name="connsiteY96" fmla="*/ 3784177 h 3784177"/>
              <a:gd name="connsiteX97" fmla="*/ 1012958 w 8037833"/>
              <a:gd name="connsiteY97" fmla="*/ 3779206 h 3784177"/>
              <a:gd name="connsiteX98" fmla="*/ 907906 w 8037833"/>
              <a:gd name="connsiteY98" fmla="*/ 3757678 h 3784177"/>
              <a:gd name="connsiteX99" fmla="*/ 825226 w 8037833"/>
              <a:gd name="connsiteY99" fmla="*/ 3726369 h 3784177"/>
              <a:gd name="connsiteX100" fmla="*/ 722264 w 8037833"/>
              <a:gd name="connsiteY100" fmla="*/ 3747612 h 3784177"/>
              <a:gd name="connsiteX101" fmla="*/ 659460 w 8037833"/>
              <a:gd name="connsiteY101" fmla="*/ 3740429 h 3784177"/>
              <a:gd name="connsiteX102" fmla="*/ 556552 w 8037833"/>
              <a:gd name="connsiteY102" fmla="*/ 3739124 h 3784177"/>
              <a:gd name="connsiteX103" fmla="*/ 445444 w 8037833"/>
              <a:gd name="connsiteY103" fmla="*/ 3764831 h 3784177"/>
              <a:gd name="connsiteX104" fmla="*/ 393295 w 8037833"/>
              <a:gd name="connsiteY104" fmla="*/ 3753097 h 3784177"/>
              <a:gd name="connsiteX105" fmla="*/ 339711 w 8037833"/>
              <a:gd name="connsiteY105" fmla="*/ 3718242 h 3784177"/>
              <a:gd name="connsiteX106" fmla="*/ 222239 w 8037833"/>
              <a:gd name="connsiteY106" fmla="*/ 3672335 h 3784177"/>
              <a:gd name="connsiteX107" fmla="*/ 163578 w 8037833"/>
              <a:gd name="connsiteY107" fmla="*/ 3656292 h 3784177"/>
              <a:gd name="connsiteX108" fmla="*/ 72220 w 8037833"/>
              <a:gd name="connsiteY108" fmla="*/ 3645272 h 3784177"/>
              <a:gd name="connsiteX109" fmla="*/ 44395 w 8037833"/>
              <a:gd name="connsiteY109" fmla="*/ 3639455 h 3784177"/>
              <a:gd name="connsiteX110" fmla="*/ 1962 w 8037833"/>
              <a:gd name="connsiteY110" fmla="*/ 3635948 h 3784177"/>
              <a:gd name="connsiteX111" fmla="*/ 0 w 8037833"/>
              <a:gd name="connsiteY111" fmla="*/ 3635261 h 3784177"/>
              <a:gd name="connsiteX112" fmla="*/ 0 w 8037833"/>
              <a:gd name="connsiteY112"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687784 w 8037833"/>
              <a:gd name="connsiteY17" fmla="*/ 3376132 h 3784177"/>
              <a:gd name="connsiteX18" fmla="*/ 6566539 w 8037833"/>
              <a:gd name="connsiteY18" fmla="*/ 3382500 h 3784177"/>
              <a:gd name="connsiteX19" fmla="*/ 6352283 w 8037833"/>
              <a:gd name="connsiteY19" fmla="*/ 3374762 h 3784177"/>
              <a:gd name="connsiteX20" fmla="*/ 6111718 w 8037833"/>
              <a:gd name="connsiteY20" fmla="*/ 3357536 h 3784177"/>
              <a:gd name="connsiteX21" fmla="*/ 6022263 w 8037833"/>
              <a:gd name="connsiteY21" fmla="*/ 3359057 h 3784177"/>
              <a:gd name="connsiteX22" fmla="*/ 5891274 w 8037833"/>
              <a:gd name="connsiteY22" fmla="*/ 3397681 h 3784177"/>
              <a:gd name="connsiteX23" fmla="*/ 5746050 w 8037833"/>
              <a:gd name="connsiteY23" fmla="*/ 3426142 h 3784177"/>
              <a:gd name="connsiteX24" fmla="*/ 5613670 w 8037833"/>
              <a:gd name="connsiteY24" fmla="*/ 3428671 h 3784177"/>
              <a:gd name="connsiteX25" fmla="*/ 5535334 w 8037833"/>
              <a:gd name="connsiteY25" fmla="*/ 3437044 h 3784177"/>
              <a:gd name="connsiteX26" fmla="*/ 5506940 w 8037833"/>
              <a:gd name="connsiteY26" fmla="*/ 3450999 h 3784177"/>
              <a:gd name="connsiteX27" fmla="*/ 5466372 w 8037833"/>
              <a:gd name="connsiteY27" fmla="*/ 3463245 h 3784177"/>
              <a:gd name="connsiteX28" fmla="*/ 5395833 w 8037833"/>
              <a:gd name="connsiteY28" fmla="*/ 3493194 h 3784177"/>
              <a:gd name="connsiteX29" fmla="*/ 5305325 w 8037833"/>
              <a:gd name="connsiteY29" fmla="*/ 3505200 h 3784177"/>
              <a:gd name="connsiteX30" fmla="*/ 5223043 w 8037833"/>
              <a:gd name="connsiteY30" fmla="*/ 3491664 h 3784177"/>
              <a:gd name="connsiteX31" fmla="*/ 5217733 w 8037833"/>
              <a:gd name="connsiteY31" fmla="*/ 3500463 h 3784177"/>
              <a:gd name="connsiteX32" fmla="*/ 5167992 w 8037833"/>
              <a:gd name="connsiteY32" fmla="*/ 3504085 h 3784177"/>
              <a:gd name="connsiteX33" fmla="*/ 4987020 w 8037833"/>
              <a:gd name="connsiteY33" fmla="*/ 3461263 h 3784177"/>
              <a:gd name="connsiteX34" fmla="*/ 4890003 w 8037833"/>
              <a:gd name="connsiteY34" fmla="*/ 3469874 h 3784177"/>
              <a:gd name="connsiteX35" fmla="*/ 4856654 w 8037833"/>
              <a:gd name="connsiteY35" fmla="*/ 3481880 h 3784177"/>
              <a:gd name="connsiteX36" fmla="*/ 4800711 w 8037833"/>
              <a:gd name="connsiteY36" fmla="*/ 3501441 h 3784177"/>
              <a:gd name="connsiteX37" fmla="*/ 4761569 w 8037833"/>
              <a:gd name="connsiteY37" fmla="*/ 3538103 h 3784177"/>
              <a:gd name="connsiteX38" fmla="*/ 4713734 w 8037833"/>
              <a:gd name="connsiteY38" fmla="*/ 3545724 h 3784177"/>
              <a:gd name="connsiteX39" fmla="*/ 4649120 w 8037833"/>
              <a:gd name="connsiteY39" fmla="*/ 3536392 h 3784177"/>
              <a:gd name="connsiteX40" fmla="*/ 4573578 w 8037833"/>
              <a:gd name="connsiteY40" fmla="*/ 3565923 h 3784177"/>
              <a:gd name="connsiteX41" fmla="*/ 4529117 w 8037833"/>
              <a:gd name="connsiteY41" fmla="*/ 3575592 h 3784177"/>
              <a:gd name="connsiteX42" fmla="*/ 4408641 w 8037833"/>
              <a:gd name="connsiteY42" fmla="*/ 3610000 h 3784177"/>
              <a:gd name="connsiteX43" fmla="*/ 4356402 w 8037833"/>
              <a:gd name="connsiteY43" fmla="*/ 3642792 h 3784177"/>
              <a:gd name="connsiteX44" fmla="*/ 4270245 w 8037833"/>
              <a:gd name="connsiteY44" fmla="*/ 3665789 h 3784177"/>
              <a:gd name="connsiteX45" fmla="*/ 4208725 w 8037833"/>
              <a:gd name="connsiteY45" fmla="*/ 3704841 h 3784177"/>
              <a:gd name="connsiteX46" fmla="*/ 4201632 w 8037833"/>
              <a:gd name="connsiteY46" fmla="*/ 3702602 h 3784177"/>
              <a:gd name="connsiteX47" fmla="*/ 4191289 w 8037833"/>
              <a:gd name="connsiteY47" fmla="*/ 3702380 h 3784177"/>
              <a:gd name="connsiteX48" fmla="*/ 4191039 w 8037833"/>
              <a:gd name="connsiteY48" fmla="*/ 3702831 h 3784177"/>
              <a:gd name="connsiteX49" fmla="*/ 4181340 w 8037833"/>
              <a:gd name="connsiteY49" fmla="*/ 3701729 h 3784177"/>
              <a:gd name="connsiteX50" fmla="*/ 4133816 w 8037833"/>
              <a:gd name="connsiteY50" fmla="*/ 3690565 h 3784177"/>
              <a:gd name="connsiteX51" fmla="*/ 4071732 w 8037833"/>
              <a:gd name="connsiteY51" fmla="*/ 3732513 h 3784177"/>
              <a:gd name="connsiteX52" fmla="*/ 4045924 w 8037833"/>
              <a:gd name="connsiteY52" fmla="*/ 3739404 h 3784177"/>
              <a:gd name="connsiteX53" fmla="*/ 4032171 w 8037833"/>
              <a:gd name="connsiteY53" fmla="*/ 3745523 h 3784177"/>
              <a:gd name="connsiteX54" fmla="*/ 4031335 w 8037833"/>
              <a:gd name="connsiteY54" fmla="*/ 3747479 h 3784177"/>
              <a:gd name="connsiteX55" fmla="*/ 3985774 w 8037833"/>
              <a:gd name="connsiteY55" fmla="*/ 3736547 h 3784177"/>
              <a:gd name="connsiteX56" fmla="*/ 3979769 w 8037833"/>
              <a:gd name="connsiteY56" fmla="*/ 3738769 h 3784177"/>
              <a:gd name="connsiteX57" fmla="*/ 3950014 w 8037833"/>
              <a:gd name="connsiteY57" fmla="*/ 3726942 h 3784177"/>
              <a:gd name="connsiteX58" fmla="*/ 3934671 w 8037833"/>
              <a:gd name="connsiteY58" fmla="*/ 3723339 h 3784177"/>
              <a:gd name="connsiteX59" fmla="*/ 3930274 w 8037833"/>
              <a:gd name="connsiteY59" fmla="*/ 3717148 h 3784177"/>
              <a:gd name="connsiteX60" fmla="*/ 3907660 w 8037833"/>
              <a:gd name="connsiteY60" fmla="*/ 3714456 h 3784177"/>
              <a:gd name="connsiteX61" fmla="*/ 3905087 w 8037833"/>
              <a:gd name="connsiteY61" fmla="*/ 3716098 h 3784177"/>
              <a:gd name="connsiteX62" fmla="*/ 3886347 w 8037833"/>
              <a:gd name="connsiteY62" fmla="*/ 3706620 h 3784177"/>
              <a:gd name="connsiteX63" fmla="*/ 3870533 w 8037833"/>
              <a:gd name="connsiteY63" fmla="*/ 3689905 h 3784177"/>
              <a:gd name="connsiteX64" fmla="*/ 3678563 w 8037833"/>
              <a:gd name="connsiteY64" fmla="*/ 3694486 h 3784177"/>
              <a:gd name="connsiteX65" fmla="*/ 3524121 w 8037833"/>
              <a:gd name="connsiteY65" fmla="*/ 3642736 h 3784177"/>
              <a:gd name="connsiteX66" fmla="*/ 3373519 w 8037833"/>
              <a:gd name="connsiteY66" fmla="*/ 3665785 h 3784177"/>
              <a:gd name="connsiteX67" fmla="*/ 3114267 w 8037833"/>
              <a:gd name="connsiteY67" fmla="*/ 3638983 h 3784177"/>
              <a:gd name="connsiteX68" fmla="*/ 2989722 w 8037833"/>
              <a:gd name="connsiteY68" fmla="*/ 3623230 h 3784177"/>
              <a:gd name="connsiteX69" fmla="*/ 2965734 w 8037833"/>
              <a:gd name="connsiteY69" fmla="*/ 3635676 h 3784177"/>
              <a:gd name="connsiteX70" fmla="*/ 2961603 w 8037833"/>
              <a:gd name="connsiteY70" fmla="*/ 3638221 h 3784177"/>
              <a:gd name="connsiteX71" fmla="*/ 2944959 w 8037833"/>
              <a:gd name="connsiteY71" fmla="*/ 3639723 h 3784177"/>
              <a:gd name="connsiteX72" fmla="*/ 2940402 w 8037833"/>
              <a:gd name="connsiteY72" fmla="*/ 3651000 h 3784177"/>
              <a:gd name="connsiteX73" fmla="*/ 2915449 w 8037833"/>
              <a:gd name="connsiteY73" fmla="*/ 3661039 h 3784177"/>
              <a:gd name="connsiteX74" fmla="*/ 2884777 w 8037833"/>
              <a:gd name="connsiteY74" fmla="*/ 3660775 h 3784177"/>
              <a:gd name="connsiteX75" fmla="*/ 2739034 w 8037833"/>
              <a:gd name="connsiteY75" fmla="*/ 3647396 h 3784177"/>
              <a:gd name="connsiteX76" fmla="*/ 2651827 w 8037833"/>
              <a:gd name="connsiteY76" fmla="*/ 3646306 h 3784177"/>
              <a:gd name="connsiteX77" fmla="*/ 2618680 w 8037833"/>
              <a:gd name="connsiteY77" fmla="*/ 3656755 h 3784177"/>
              <a:gd name="connsiteX78" fmla="*/ 2572404 w 8037833"/>
              <a:gd name="connsiteY78" fmla="*/ 3664043 h 3784177"/>
              <a:gd name="connsiteX79" fmla="*/ 2423704 w 8037833"/>
              <a:gd name="connsiteY79" fmla="*/ 3658079 h 3784177"/>
              <a:gd name="connsiteX80" fmla="*/ 2301172 w 8037833"/>
              <a:gd name="connsiteY80" fmla="*/ 3663053 h 3784177"/>
              <a:gd name="connsiteX81" fmla="*/ 2294102 w 8037833"/>
              <a:gd name="connsiteY81" fmla="*/ 3671151 h 3784177"/>
              <a:gd name="connsiteX82" fmla="*/ 2238966 w 8037833"/>
              <a:gd name="connsiteY82" fmla="*/ 3668777 h 3784177"/>
              <a:gd name="connsiteX83" fmla="*/ 2082844 w 8037833"/>
              <a:gd name="connsiteY83" fmla="*/ 3631994 h 3784177"/>
              <a:gd name="connsiteX84" fmla="*/ 1938480 w 8037833"/>
              <a:gd name="connsiteY84" fmla="*/ 3601439 h 3784177"/>
              <a:gd name="connsiteX85" fmla="*/ 1900166 w 8037833"/>
              <a:gd name="connsiteY85" fmla="*/ 3609358 h 3784177"/>
              <a:gd name="connsiteX86" fmla="*/ 1787830 w 8037833"/>
              <a:gd name="connsiteY86" fmla="*/ 3633173 h 3784177"/>
              <a:gd name="connsiteX87" fmla="*/ 1734224 w 8037833"/>
              <a:gd name="connsiteY87" fmla="*/ 3655593 h 3784177"/>
              <a:gd name="connsiteX88" fmla="*/ 1664576 w 8037833"/>
              <a:gd name="connsiteY88" fmla="*/ 3638572 h 3784177"/>
              <a:gd name="connsiteX89" fmla="*/ 1577459 w 8037833"/>
              <a:gd name="connsiteY89" fmla="*/ 3658824 h 3784177"/>
              <a:gd name="connsiteX90" fmla="*/ 1527269 w 8037833"/>
              <a:gd name="connsiteY90" fmla="*/ 3663088 h 3784177"/>
              <a:gd name="connsiteX91" fmla="*/ 1390118 w 8037833"/>
              <a:gd name="connsiteY91" fmla="*/ 3682789 h 3784177"/>
              <a:gd name="connsiteX92" fmla="*/ 1252698 w 8037833"/>
              <a:gd name="connsiteY92" fmla="*/ 3708662 h 3784177"/>
              <a:gd name="connsiteX93" fmla="*/ 1171039 w 8037833"/>
              <a:gd name="connsiteY93" fmla="*/ 3758642 h 3784177"/>
              <a:gd name="connsiteX94" fmla="*/ 1058106 w 8037833"/>
              <a:gd name="connsiteY94" fmla="*/ 3776166 h 3784177"/>
              <a:gd name="connsiteX95" fmla="*/ 1039167 w 8037833"/>
              <a:gd name="connsiteY95" fmla="*/ 3784177 h 3784177"/>
              <a:gd name="connsiteX96" fmla="*/ 1012958 w 8037833"/>
              <a:gd name="connsiteY96" fmla="*/ 3779206 h 3784177"/>
              <a:gd name="connsiteX97" fmla="*/ 907906 w 8037833"/>
              <a:gd name="connsiteY97" fmla="*/ 3757678 h 3784177"/>
              <a:gd name="connsiteX98" fmla="*/ 825226 w 8037833"/>
              <a:gd name="connsiteY98" fmla="*/ 3726369 h 3784177"/>
              <a:gd name="connsiteX99" fmla="*/ 722264 w 8037833"/>
              <a:gd name="connsiteY99" fmla="*/ 3747612 h 3784177"/>
              <a:gd name="connsiteX100" fmla="*/ 659460 w 8037833"/>
              <a:gd name="connsiteY100" fmla="*/ 3740429 h 3784177"/>
              <a:gd name="connsiteX101" fmla="*/ 556552 w 8037833"/>
              <a:gd name="connsiteY101" fmla="*/ 3739124 h 3784177"/>
              <a:gd name="connsiteX102" fmla="*/ 445444 w 8037833"/>
              <a:gd name="connsiteY102" fmla="*/ 3764831 h 3784177"/>
              <a:gd name="connsiteX103" fmla="*/ 393295 w 8037833"/>
              <a:gd name="connsiteY103" fmla="*/ 3753097 h 3784177"/>
              <a:gd name="connsiteX104" fmla="*/ 339711 w 8037833"/>
              <a:gd name="connsiteY104" fmla="*/ 3718242 h 3784177"/>
              <a:gd name="connsiteX105" fmla="*/ 222239 w 8037833"/>
              <a:gd name="connsiteY105" fmla="*/ 3672335 h 3784177"/>
              <a:gd name="connsiteX106" fmla="*/ 163578 w 8037833"/>
              <a:gd name="connsiteY106" fmla="*/ 3656292 h 3784177"/>
              <a:gd name="connsiteX107" fmla="*/ 72220 w 8037833"/>
              <a:gd name="connsiteY107" fmla="*/ 3645272 h 3784177"/>
              <a:gd name="connsiteX108" fmla="*/ 44395 w 8037833"/>
              <a:gd name="connsiteY108" fmla="*/ 3639455 h 3784177"/>
              <a:gd name="connsiteX109" fmla="*/ 1962 w 8037833"/>
              <a:gd name="connsiteY109" fmla="*/ 3635948 h 3784177"/>
              <a:gd name="connsiteX110" fmla="*/ 0 w 8037833"/>
              <a:gd name="connsiteY110" fmla="*/ 3635261 h 3784177"/>
              <a:gd name="connsiteX111" fmla="*/ 0 w 8037833"/>
              <a:gd name="connsiteY111"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687784 w 8037833"/>
              <a:gd name="connsiteY17" fmla="*/ 3376132 h 3784177"/>
              <a:gd name="connsiteX18" fmla="*/ 6566539 w 8037833"/>
              <a:gd name="connsiteY18" fmla="*/ 3382500 h 3784177"/>
              <a:gd name="connsiteX19" fmla="*/ 6352283 w 8037833"/>
              <a:gd name="connsiteY19" fmla="*/ 3374762 h 3784177"/>
              <a:gd name="connsiteX20" fmla="*/ 6111718 w 8037833"/>
              <a:gd name="connsiteY20" fmla="*/ 3357536 h 3784177"/>
              <a:gd name="connsiteX21" fmla="*/ 6022263 w 8037833"/>
              <a:gd name="connsiteY21" fmla="*/ 3359057 h 3784177"/>
              <a:gd name="connsiteX22" fmla="*/ 5891274 w 8037833"/>
              <a:gd name="connsiteY22" fmla="*/ 3397681 h 3784177"/>
              <a:gd name="connsiteX23" fmla="*/ 5746050 w 8037833"/>
              <a:gd name="connsiteY23" fmla="*/ 3426142 h 3784177"/>
              <a:gd name="connsiteX24" fmla="*/ 5613670 w 8037833"/>
              <a:gd name="connsiteY24" fmla="*/ 3428671 h 3784177"/>
              <a:gd name="connsiteX25" fmla="*/ 5535334 w 8037833"/>
              <a:gd name="connsiteY25" fmla="*/ 3437044 h 3784177"/>
              <a:gd name="connsiteX26" fmla="*/ 5506940 w 8037833"/>
              <a:gd name="connsiteY26" fmla="*/ 3450999 h 3784177"/>
              <a:gd name="connsiteX27" fmla="*/ 5466372 w 8037833"/>
              <a:gd name="connsiteY27" fmla="*/ 3463245 h 3784177"/>
              <a:gd name="connsiteX28" fmla="*/ 5395833 w 8037833"/>
              <a:gd name="connsiteY28" fmla="*/ 3493194 h 3784177"/>
              <a:gd name="connsiteX29" fmla="*/ 5305325 w 8037833"/>
              <a:gd name="connsiteY29" fmla="*/ 3505200 h 3784177"/>
              <a:gd name="connsiteX30" fmla="*/ 5223043 w 8037833"/>
              <a:gd name="connsiteY30" fmla="*/ 3491664 h 3784177"/>
              <a:gd name="connsiteX31" fmla="*/ 5217733 w 8037833"/>
              <a:gd name="connsiteY31" fmla="*/ 3500463 h 3784177"/>
              <a:gd name="connsiteX32" fmla="*/ 5167992 w 8037833"/>
              <a:gd name="connsiteY32" fmla="*/ 3504085 h 3784177"/>
              <a:gd name="connsiteX33" fmla="*/ 4987020 w 8037833"/>
              <a:gd name="connsiteY33" fmla="*/ 3461263 h 3784177"/>
              <a:gd name="connsiteX34" fmla="*/ 4890003 w 8037833"/>
              <a:gd name="connsiteY34" fmla="*/ 3469874 h 3784177"/>
              <a:gd name="connsiteX35" fmla="*/ 4856654 w 8037833"/>
              <a:gd name="connsiteY35" fmla="*/ 3481880 h 3784177"/>
              <a:gd name="connsiteX36" fmla="*/ 4800711 w 8037833"/>
              <a:gd name="connsiteY36" fmla="*/ 3501441 h 3784177"/>
              <a:gd name="connsiteX37" fmla="*/ 4761569 w 8037833"/>
              <a:gd name="connsiteY37" fmla="*/ 3538103 h 3784177"/>
              <a:gd name="connsiteX38" fmla="*/ 4713734 w 8037833"/>
              <a:gd name="connsiteY38" fmla="*/ 3545724 h 3784177"/>
              <a:gd name="connsiteX39" fmla="*/ 4649120 w 8037833"/>
              <a:gd name="connsiteY39" fmla="*/ 3536392 h 3784177"/>
              <a:gd name="connsiteX40" fmla="*/ 4573578 w 8037833"/>
              <a:gd name="connsiteY40" fmla="*/ 3565923 h 3784177"/>
              <a:gd name="connsiteX41" fmla="*/ 4529117 w 8037833"/>
              <a:gd name="connsiteY41" fmla="*/ 3575592 h 3784177"/>
              <a:gd name="connsiteX42" fmla="*/ 4408641 w 8037833"/>
              <a:gd name="connsiteY42" fmla="*/ 3610000 h 3784177"/>
              <a:gd name="connsiteX43" fmla="*/ 4356402 w 8037833"/>
              <a:gd name="connsiteY43" fmla="*/ 3642792 h 3784177"/>
              <a:gd name="connsiteX44" fmla="*/ 4270245 w 8037833"/>
              <a:gd name="connsiteY44" fmla="*/ 3665789 h 3784177"/>
              <a:gd name="connsiteX45" fmla="*/ 4208725 w 8037833"/>
              <a:gd name="connsiteY45" fmla="*/ 3704841 h 3784177"/>
              <a:gd name="connsiteX46" fmla="*/ 4201632 w 8037833"/>
              <a:gd name="connsiteY46" fmla="*/ 3702602 h 3784177"/>
              <a:gd name="connsiteX47" fmla="*/ 4191289 w 8037833"/>
              <a:gd name="connsiteY47" fmla="*/ 3702380 h 3784177"/>
              <a:gd name="connsiteX48" fmla="*/ 4191039 w 8037833"/>
              <a:gd name="connsiteY48" fmla="*/ 3702831 h 3784177"/>
              <a:gd name="connsiteX49" fmla="*/ 4181340 w 8037833"/>
              <a:gd name="connsiteY49" fmla="*/ 3701729 h 3784177"/>
              <a:gd name="connsiteX50" fmla="*/ 4133816 w 8037833"/>
              <a:gd name="connsiteY50" fmla="*/ 3690565 h 3784177"/>
              <a:gd name="connsiteX51" fmla="*/ 4071732 w 8037833"/>
              <a:gd name="connsiteY51" fmla="*/ 3732513 h 3784177"/>
              <a:gd name="connsiteX52" fmla="*/ 4045924 w 8037833"/>
              <a:gd name="connsiteY52" fmla="*/ 3739404 h 3784177"/>
              <a:gd name="connsiteX53" fmla="*/ 4032171 w 8037833"/>
              <a:gd name="connsiteY53" fmla="*/ 3745523 h 3784177"/>
              <a:gd name="connsiteX54" fmla="*/ 4031335 w 8037833"/>
              <a:gd name="connsiteY54" fmla="*/ 3747479 h 3784177"/>
              <a:gd name="connsiteX55" fmla="*/ 3985774 w 8037833"/>
              <a:gd name="connsiteY55" fmla="*/ 3736547 h 3784177"/>
              <a:gd name="connsiteX56" fmla="*/ 3979769 w 8037833"/>
              <a:gd name="connsiteY56" fmla="*/ 3738769 h 3784177"/>
              <a:gd name="connsiteX57" fmla="*/ 3950014 w 8037833"/>
              <a:gd name="connsiteY57" fmla="*/ 3726942 h 3784177"/>
              <a:gd name="connsiteX58" fmla="*/ 3934671 w 8037833"/>
              <a:gd name="connsiteY58" fmla="*/ 3723339 h 3784177"/>
              <a:gd name="connsiteX59" fmla="*/ 3930274 w 8037833"/>
              <a:gd name="connsiteY59" fmla="*/ 3717148 h 3784177"/>
              <a:gd name="connsiteX60" fmla="*/ 3907660 w 8037833"/>
              <a:gd name="connsiteY60" fmla="*/ 3714456 h 3784177"/>
              <a:gd name="connsiteX61" fmla="*/ 3905087 w 8037833"/>
              <a:gd name="connsiteY61" fmla="*/ 3716098 h 3784177"/>
              <a:gd name="connsiteX62" fmla="*/ 3886347 w 8037833"/>
              <a:gd name="connsiteY62" fmla="*/ 3706620 h 3784177"/>
              <a:gd name="connsiteX63" fmla="*/ 3870533 w 8037833"/>
              <a:gd name="connsiteY63" fmla="*/ 3689905 h 3784177"/>
              <a:gd name="connsiteX64" fmla="*/ 3678563 w 8037833"/>
              <a:gd name="connsiteY64" fmla="*/ 3694486 h 3784177"/>
              <a:gd name="connsiteX65" fmla="*/ 3524121 w 8037833"/>
              <a:gd name="connsiteY65" fmla="*/ 3642736 h 3784177"/>
              <a:gd name="connsiteX66" fmla="*/ 3373519 w 8037833"/>
              <a:gd name="connsiteY66" fmla="*/ 3665785 h 3784177"/>
              <a:gd name="connsiteX67" fmla="*/ 3114267 w 8037833"/>
              <a:gd name="connsiteY67" fmla="*/ 3638983 h 3784177"/>
              <a:gd name="connsiteX68" fmla="*/ 2989722 w 8037833"/>
              <a:gd name="connsiteY68" fmla="*/ 3623230 h 3784177"/>
              <a:gd name="connsiteX69" fmla="*/ 2965734 w 8037833"/>
              <a:gd name="connsiteY69" fmla="*/ 3635676 h 3784177"/>
              <a:gd name="connsiteX70" fmla="*/ 2961603 w 8037833"/>
              <a:gd name="connsiteY70" fmla="*/ 3638221 h 3784177"/>
              <a:gd name="connsiteX71" fmla="*/ 2944959 w 8037833"/>
              <a:gd name="connsiteY71" fmla="*/ 3639723 h 3784177"/>
              <a:gd name="connsiteX72" fmla="*/ 2940402 w 8037833"/>
              <a:gd name="connsiteY72" fmla="*/ 3651000 h 3784177"/>
              <a:gd name="connsiteX73" fmla="*/ 2915449 w 8037833"/>
              <a:gd name="connsiteY73" fmla="*/ 3661039 h 3784177"/>
              <a:gd name="connsiteX74" fmla="*/ 2884777 w 8037833"/>
              <a:gd name="connsiteY74" fmla="*/ 3660775 h 3784177"/>
              <a:gd name="connsiteX75" fmla="*/ 2739034 w 8037833"/>
              <a:gd name="connsiteY75" fmla="*/ 3647396 h 3784177"/>
              <a:gd name="connsiteX76" fmla="*/ 2651827 w 8037833"/>
              <a:gd name="connsiteY76" fmla="*/ 3646306 h 3784177"/>
              <a:gd name="connsiteX77" fmla="*/ 2618680 w 8037833"/>
              <a:gd name="connsiteY77" fmla="*/ 3656755 h 3784177"/>
              <a:gd name="connsiteX78" fmla="*/ 2572404 w 8037833"/>
              <a:gd name="connsiteY78" fmla="*/ 3664043 h 3784177"/>
              <a:gd name="connsiteX79" fmla="*/ 2423704 w 8037833"/>
              <a:gd name="connsiteY79" fmla="*/ 3658079 h 3784177"/>
              <a:gd name="connsiteX80" fmla="*/ 2301172 w 8037833"/>
              <a:gd name="connsiteY80" fmla="*/ 3663053 h 3784177"/>
              <a:gd name="connsiteX81" fmla="*/ 2238966 w 8037833"/>
              <a:gd name="connsiteY81" fmla="*/ 3668777 h 3784177"/>
              <a:gd name="connsiteX82" fmla="*/ 2082844 w 8037833"/>
              <a:gd name="connsiteY82" fmla="*/ 3631994 h 3784177"/>
              <a:gd name="connsiteX83" fmla="*/ 1938480 w 8037833"/>
              <a:gd name="connsiteY83" fmla="*/ 3601439 h 3784177"/>
              <a:gd name="connsiteX84" fmla="*/ 1900166 w 8037833"/>
              <a:gd name="connsiteY84" fmla="*/ 3609358 h 3784177"/>
              <a:gd name="connsiteX85" fmla="*/ 1787830 w 8037833"/>
              <a:gd name="connsiteY85" fmla="*/ 3633173 h 3784177"/>
              <a:gd name="connsiteX86" fmla="*/ 1734224 w 8037833"/>
              <a:gd name="connsiteY86" fmla="*/ 3655593 h 3784177"/>
              <a:gd name="connsiteX87" fmla="*/ 1664576 w 8037833"/>
              <a:gd name="connsiteY87" fmla="*/ 3638572 h 3784177"/>
              <a:gd name="connsiteX88" fmla="*/ 1577459 w 8037833"/>
              <a:gd name="connsiteY88" fmla="*/ 3658824 h 3784177"/>
              <a:gd name="connsiteX89" fmla="*/ 1527269 w 8037833"/>
              <a:gd name="connsiteY89" fmla="*/ 3663088 h 3784177"/>
              <a:gd name="connsiteX90" fmla="*/ 1390118 w 8037833"/>
              <a:gd name="connsiteY90" fmla="*/ 3682789 h 3784177"/>
              <a:gd name="connsiteX91" fmla="*/ 1252698 w 8037833"/>
              <a:gd name="connsiteY91" fmla="*/ 3708662 h 3784177"/>
              <a:gd name="connsiteX92" fmla="*/ 1171039 w 8037833"/>
              <a:gd name="connsiteY92" fmla="*/ 3758642 h 3784177"/>
              <a:gd name="connsiteX93" fmla="*/ 1058106 w 8037833"/>
              <a:gd name="connsiteY93" fmla="*/ 3776166 h 3784177"/>
              <a:gd name="connsiteX94" fmla="*/ 1039167 w 8037833"/>
              <a:gd name="connsiteY94" fmla="*/ 3784177 h 3784177"/>
              <a:gd name="connsiteX95" fmla="*/ 1012958 w 8037833"/>
              <a:gd name="connsiteY95" fmla="*/ 3779206 h 3784177"/>
              <a:gd name="connsiteX96" fmla="*/ 907906 w 8037833"/>
              <a:gd name="connsiteY96" fmla="*/ 3757678 h 3784177"/>
              <a:gd name="connsiteX97" fmla="*/ 825226 w 8037833"/>
              <a:gd name="connsiteY97" fmla="*/ 3726369 h 3784177"/>
              <a:gd name="connsiteX98" fmla="*/ 722264 w 8037833"/>
              <a:gd name="connsiteY98" fmla="*/ 3747612 h 3784177"/>
              <a:gd name="connsiteX99" fmla="*/ 659460 w 8037833"/>
              <a:gd name="connsiteY99" fmla="*/ 3740429 h 3784177"/>
              <a:gd name="connsiteX100" fmla="*/ 556552 w 8037833"/>
              <a:gd name="connsiteY100" fmla="*/ 3739124 h 3784177"/>
              <a:gd name="connsiteX101" fmla="*/ 445444 w 8037833"/>
              <a:gd name="connsiteY101" fmla="*/ 3764831 h 3784177"/>
              <a:gd name="connsiteX102" fmla="*/ 393295 w 8037833"/>
              <a:gd name="connsiteY102" fmla="*/ 3753097 h 3784177"/>
              <a:gd name="connsiteX103" fmla="*/ 339711 w 8037833"/>
              <a:gd name="connsiteY103" fmla="*/ 3718242 h 3784177"/>
              <a:gd name="connsiteX104" fmla="*/ 222239 w 8037833"/>
              <a:gd name="connsiteY104" fmla="*/ 3672335 h 3784177"/>
              <a:gd name="connsiteX105" fmla="*/ 163578 w 8037833"/>
              <a:gd name="connsiteY105" fmla="*/ 3656292 h 3784177"/>
              <a:gd name="connsiteX106" fmla="*/ 72220 w 8037833"/>
              <a:gd name="connsiteY106" fmla="*/ 3645272 h 3784177"/>
              <a:gd name="connsiteX107" fmla="*/ 44395 w 8037833"/>
              <a:gd name="connsiteY107" fmla="*/ 3639455 h 3784177"/>
              <a:gd name="connsiteX108" fmla="*/ 1962 w 8037833"/>
              <a:gd name="connsiteY108" fmla="*/ 3635948 h 3784177"/>
              <a:gd name="connsiteX109" fmla="*/ 0 w 8037833"/>
              <a:gd name="connsiteY109" fmla="*/ 3635261 h 3784177"/>
              <a:gd name="connsiteX110" fmla="*/ 0 w 8037833"/>
              <a:gd name="connsiteY110"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687784 w 8037833"/>
              <a:gd name="connsiteY17" fmla="*/ 3376132 h 3784177"/>
              <a:gd name="connsiteX18" fmla="*/ 6566539 w 8037833"/>
              <a:gd name="connsiteY18" fmla="*/ 3382500 h 3784177"/>
              <a:gd name="connsiteX19" fmla="*/ 6352283 w 8037833"/>
              <a:gd name="connsiteY19" fmla="*/ 3374762 h 3784177"/>
              <a:gd name="connsiteX20" fmla="*/ 6111718 w 8037833"/>
              <a:gd name="connsiteY20" fmla="*/ 3357536 h 3784177"/>
              <a:gd name="connsiteX21" fmla="*/ 6022263 w 8037833"/>
              <a:gd name="connsiteY21" fmla="*/ 3359057 h 3784177"/>
              <a:gd name="connsiteX22" fmla="*/ 5891274 w 8037833"/>
              <a:gd name="connsiteY22" fmla="*/ 3397681 h 3784177"/>
              <a:gd name="connsiteX23" fmla="*/ 5746050 w 8037833"/>
              <a:gd name="connsiteY23" fmla="*/ 3426142 h 3784177"/>
              <a:gd name="connsiteX24" fmla="*/ 5613670 w 8037833"/>
              <a:gd name="connsiteY24" fmla="*/ 3428671 h 3784177"/>
              <a:gd name="connsiteX25" fmla="*/ 5535334 w 8037833"/>
              <a:gd name="connsiteY25" fmla="*/ 3437044 h 3784177"/>
              <a:gd name="connsiteX26" fmla="*/ 5506940 w 8037833"/>
              <a:gd name="connsiteY26" fmla="*/ 3450999 h 3784177"/>
              <a:gd name="connsiteX27" fmla="*/ 5466372 w 8037833"/>
              <a:gd name="connsiteY27" fmla="*/ 3463245 h 3784177"/>
              <a:gd name="connsiteX28" fmla="*/ 5395833 w 8037833"/>
              <a:gd name="connsiteY28" fmla="*/ 3493194 h 3784177"/>
              <a:gd name="connsiteX29" fmla="*/ 5305325 w 8037833"/>
              <a:gd name="connsiteY29" fmla="*/ 3505200 h 3784177"/>
              <a:gd name="connsiteX30" fmla="*/ 5223043 w 8037833"/>
              <a:gd name="connsiteY30" fmla="*/ 3491664 h 3784177"/>
              <a:gd name="connsiteX31" fmla="*/ 5217733 w 8037833"/>
              <a:gd name="connsiteY31" fmla="*/ 3500463 h 3784177"/>
              <a:gd name="connsiteX32" fmla="*/ 5167992 w 8037833"/>
              <a:gd name="connsiteY32" fmla="*/ 3504085 h 3784177"/>
              <a:gd name="connsiteX33" fmla="*/ 4987020 w 8037833"/>
              <a:gd name="connsiteY33" fmla="*/ 3461263 h 3784177"/>
              <a:gd name="connsiteX34" fmla="*/ 4890003 w 8037833"/>
              <a:gd name="connsiteY34" fmla="*/ 3469874 h 3784177"/>
              <a:gd name="connsiteX35" fmla="*/ 4856654 w 8037833"/>
              <a:gd name="connsiteY35" fmla="*/ 3481880 h 3784177"/>
              <a:gd name="connsiteX36" fmla="*/ 4800711 w 8037833"/>
              <a:gd name="connsiteY36" fmla="*/ 3501441 h 3784177"/>
              <a:gd name="connsiteX37" fmla="*/ 4761569 w 8037833"/>
              <a:gd name="connsiteY37" fmla="*/ 3538103 h 3784177"/>
              <a:gd name="connsiteX38" fmla="*/ 4713734 w 8037833"/>
              <a:gd name="connsiteY38" fmla="*/ 3545724 h 3784177"/>
              <a:gd name="connsiteX39" fmla="*/ 4649120 w 8037833"/>
              <a:gd name="connsiteY39" fmla="*/ 3536392 h 3784177"/>
              <a:gd name="connsiteX40" fmla="*/ 4573578 w 8037833"/>
              <a:gd name="connsiteY40" fmla="*/ 3565923 h 3784177"/>
              <a:gd name="connsiteX41" fmla="*/ 4529117 w 8037833"/>
              <a:gd name="connsiteY41" fmla="*/ 3575592 h 3784177"/>
              <a:gd name="connsiteX42" fmla="*/ 4408641 w 8037833"/>
              <a:gd name="connsiteY42" fmla="*/ 3610000 h 3784177"/>
              <a:gd name="connsiteX43" fmla="*/ 4356402 w 8037833"/>
              <a:gd name="connsiteY43" fmla="*/ 3642792 h 3784177"/>
              <a:gd name="connsiteX44" fmla="*/ 4270245 w 8037833"/>
              <a:gd name="connsiteY44" fmla="*/ 3665789 h 3784177"/>
              <a:gd name="connsiteX45" fmla="*/ 4208725 w 8037833"/>
              <a:gd name="connsiteY45" fmla="*/ 3704841 h 3784177"/>
              <a:gd name="connsiteX46" fmla="*/ 4201632 w 8037833"/>
              <a:gd name="connsiteY46" fmla="*/ 3702602 h 3784177"/>
              <a:gd name="connsiteX47" fmla="*/ 4191289 w 8037833"/>
              <a:gd name="connsiteY47" fmla="*/ 3702380 h 3784177"/>
              <a:gd name="connsiteX48" fmla="*/ 4191039 w 8037833"/>
              <a:gd name="connsiteY48" fmla="*/ 3702831 h 3784177"/>
              <a:gd name="connsiteX49" fmla="*/ 4181340 w 8037833"/>
              <a:gd name="connsiteY49" fmla="*/ 3701729 h 3784177"/>
              <a:gd name="connsiteX50" fmla="*/ 4133816 w 8037833"/>
              <a:gd name="connsiteY50" fmla="*/ 3690565 h 3784177"/>
              <a:gd name="connsiteX51" fmla="*/ 4071732 w 8037833"/>
              <a:gd name="connsiteY51" fmla="*/ 3732513 h 3784177"/>
              <a:gd name="connsiteX52" fmla="*/ 4045924 w 8037833"/>
              <a:gd name="connsiteY52" fmla="*/ 3739404 h 3784177"/>
              <a:gd name="connsiteX53" fmla="*/ 4032171 w 8037833"/>
              <a:gd name="connsiteY53" fmla="*/ 3745523 h 3784177"/>
              <a:gd name="connsiteX54" fmla="*/ 4031335 w 8037833"/>
              <a:gd name="connsiteY54" fmla="*/ 3747479 h 3784177"/>
              <a:gd name="connsiteX55" fmla="*/ 3985774 w 8037833"/>
              <a:gd name="connsiteY55" fmla="*/ 3736547 h 3784177"/>
              <a:gd name="connsiteX56" fmla="*/ 3979769 w 8037833"/>
              <a:gd name="connsiteY56" fmla="*/ 3738769 h 3784177"/>
              <a:gd name="connsiteX57" fmla="*/ 3950014 w 8037833"/>
              <a:gd name="connsiteY57" fmla="*/ 3726942 h 3784177"/>
              <a:gd name="connsiteX58" fmla="*/ 3934671 w 8037833"/>
              <a:gd name="connsiteY58" fmla="*/ 3723339 h 3784177"/>
              <a:gd name="connsiteX59" fmla="*/ 3930274 w 8037833"/>
              <a:gd name="connsiteY59" fmla="*/ 3717148 h 3784177"/>
              <a:gd name="connsiteX60" fmla="*/ 3907660 w 8037833"/>
              <a:gd name="connsiteY60" fmla="*/ 3714456 h 3784177"/>
              <a:gd name="connsiteX61" fmla="*/ 3905087 w 8037833"/>
              <a:gd name="connsiteY61" fmla="*/ 3716098 h 3784177"/>
              <a:gd name="connsiteX62" fmla="*/ 3886347 w 8037833"/>
              <a:gd name="connsiteY62" fmla="*/ 3706620 h 3784177"/>
              <a:gd name="connsiteX63" fmla="*/ 3870533 w 8037833"/>
              <a:gd name="connsiteY63" fmla="*/ 3689905 h 3784177"/>
              <a:gd name="connsiteX64" fmla="*/ 3678563 w 8037833"/>
              <a:gd name="connsiteY64" fmla="*/ 3694486 h 3784177"/>
              <a:gd name="connsiteX65" fmla="*/ 3524121 w 8037833"/>
              <a:gd name="connsiteY65" fmla="*/ 3642736 h 3784177"/>
              <a:gd name="connsiteX66" fmla="*/ 3373519 w 8037833"/>
              <a:gd name="connsiteY66" fmla="*/ 3665785 h 3784177"/>
              <a:gd name="connsiteX67" fmla="*/ 3114267 w 8037833"/>
              <a:gd name="connsiteY67" fmla="*/ 3638983 h 3784177"/>
              <a:gd name="connsiteX68" fmla="*/ 2989722 w 8037833"/>
              <a:gd name="connsiteY68" fmla="*/ 3623230 h 3784177"/>
              <a:gd name="connsiteX69" fmla="*/ 2965734 w 8037833"/>
              <a:gd name="connsiteY69" fmla="*/ 3635676 h 3784177"/>
              <a:gd name="connsiteX70" fmla="*/ 2961603 w 8037833"/>
              <a:gd name="connsiteY70" fmla="*/ 3638221 h 3784177"/>
              <a:gd name="connsiteX71" fmla="*/ 2944959 w 8037833"/>
              <a:gd name="connsiteY71" fmla="*/ 3639723 h 3784177"/>
              <a:gd name="connsiteX72" fmla="*/ 2940402 w 8037833"/>
              <a:gd name="connsiteY72" fmla="*/ 3651000 h 3784177"/>
              <a:gd name="connsiteX73" fmla="*/ 2915449 w 8037833"/>
              <a:gd name="connsiteY73" fmla="*/ 3661039 h 3784177"/>
              <a:gd name="connsiteX74" fmla="*/ 2884777 w 8037833"/>
              <a:gd name="connsiteY74" fmla="*/ 3660775 h 3784177"/>
              <a:gd name="connsiteX75" fmla="*/ 2739034 w 8037833"/>
              <a:gd name="connsiteY75" fmla="*/ 3647396 h 3784177"/>
              <a:gd name="connsiteX76" fmla="*/ 2651827 w 8037833"/>
              <a:gd name="connsiteY76" fmla="*/ 3646306 h 3784177"/>
              <a:gd name="connsiteX77" fmla="*/ 2618680 w 8037833"/>
              <a:gd name="connsiteY77" fmla="*/ 3656755 h 3784177"/>
              <a:gd name="connsiteX78" fmla="*/ 2572404 w 8037833"/>
              <a:gd name="connsiteY78" fmla="*/ 3664043 h 3784177"/>
              <a:gd name="connsiteX79" fmla="*/ 2423704 w 8037833"/>
              <a:gd name="connsiteY79" fmla="*/ 3658079 h 3784177"/>
              <a:gd name="connsiteX80" fmla="*/ 2301172 w 8037833"/>
              <a:gd name="connsiteY80" fmla="*/ 3663053 h 3784177"/>
              <a:gd name="connsiteX81" fmla="*/ 2238966 w 8037833"/>
              <a:gd name="connsiteY81" fmla="*/ 3668777 h 3784177"/>
              <a:gd name="connsiteX82" fmla="*/ 2082844 w 8037833"/>
              <a:gd name="connsiteY82" fmla="*/ 3631994 h 3784177"/>
              <a:gd name="connsiteX83" fmla="*/ 1938480 w 8037833"/>
              <a:gd name="connsiteY83" fmla="*/ 3601439 h 3784177"/>
              <a:gd name="connsiteX84" fmla="*/ 1900166 w 8037833"/>
              <a:gd name="connsiteY84" fmla="*/ 3609358 h 3784177"/>
              <a:gd name="connsiteX85" fmla="*/ 1787830 w 8037833"/>
              <a:gd name="connsiteY85" fmla="*/ 3633173 h 3784177"/>
              <a:gd name="connsiteX86" fmla="*/ 1734224 w 8037833"/>
              <a:gd name="connsiteY86" fmla="*/ 3655593 h 3784177"/>
              <a:gd name="connsiteX87" fmla="*/ 1664576 w 8037833"/>
              <a:gd name="connsiteY87" fmla="*/ 3638572 h 3784177"/>
              <a:gd name="connsiteX88" fmla="*/ 1577459 w 8037833"/>
              <a:gd name="connsiteY88" fmla="*/ 3658824 h 3784177"/>
              <a:gd name="connsiteX89" fmla="*/ 1527269 w 8037833"/>
              <a:gd name="connsiteY89" fmla="*/ 3663088 h 3784177"/>
              <a:gd name="connsiteX90" fmla="*/ 1390118 w 8037833"/>
              <a:gd name="connsiteY90" fmla="*/ 3682789 h 3784177"/>
              <a:gd name="connsiteX91" fmla="*/ 1252698 w 8037833"/>
              <a:gd name="connsiteY91" fmla="*/ 3708662 h 3784177"/>
              <a:gd name="connsiteX92" fmla="*/ 1171039 w 8037833"/>
              <a:gd name="connsiteY92" fmla="*/ 3758642 h 3784177"/>
              <a:gd name="connsiteX93" fmla="*/ 1058106 w 8037833"/>
              <a:gd name="connsiteY93" fmla="*/ 3776166 h 3784177"/>
              <a:gd name="connsiteX94" fmla="*/ 1039167 w 8037833"/>
              <a:gd name="connsiteY94" fmla="*/ 3784177 h 3784177"/>
              <a:gd name="connsiteX95" fmla="*/ 1012958 w 8037833"/>
              <a:gd name="connsiteY95" fmla="*/ 3779206 h 3784177"/>
              <a:gd name="connsiteX96" fmla="*/ 907906 w 8037833"/>
              <a:gd name="connsiteY96" fmla="*/ 3757678 h 3784177"/>
              <a:gd name="connsiteX97" fmla="*/ 825226 w 8037833"/>
              <a:gd name="connsiteY97" fmla="*/ 3726369 h 3784177"/>
              <a:gd name="connsiteX98" fmla="*/ 722264 w 8037833"/>
              <a:gd name="connsiteY98" fmla="*/ 3747612 h 3784177"/>
              <a:gd name="connsiteX99" fmla="*/ 659460 w 8037833"/>
              <a:gd name="connsiteY99" fmla="*/ 3740429 h 3784177"/>
              <a:gd name="connsiteX100" fmla="*/ 556552 w 8037833"/>
              <a:gd name="connsiteY100" fmla="*/ 3739124 h 3784177"/>
              <a:gd name="connsiteX101" fmla="*/ 445444 w 8037833"/>
              <a:gd name="connsiteY101" fmla="*/ 3764831 h 3784177"/>
              <a:gd name="connsiteX102" fmla="*/ 393295 w 8037833"/>
              <a:gd name="connsiteY102" fmla="*/ 3753097 h 3784177"/>
              <a:gd name="connsiteX103" fmla="*/ 339711 w 8037833"/>
              <a:gd name="connsiteY103" fmla="*/ 3718242 h 3784177"/>
              <a:gd name="connsiteX104" fmla="*/ 222239 w 8037833"/>
              <a:gd name="connsiteY104" fmla="*/ 3672335 h 3784177"/>
              <a:gd name="connsiteX105" fmla="*/ 163578 w 8037833"/>
              <a:gd name="connsiteY105" fmla="*/ 3656292 h 3784177"/>
              <a:gd name="connsiteX106" fmla="*/ 72220 w 8037833"/>
              <a:gd name="connsiteY106" fmla="*/ 3645272 h 3784177"/>
              <a:gd name="connsiteX107" fmla="*/ 44395 w 8037833"/>
              <a:gd name="connsiteY107" fmla="*/ 3639455 h 3784177"/>
              <a:gd name="connsiteX108" fmla="*/ 1962 w 8037833"/>
              <a:gd name="connsiteY108" fmla="*/ 3635948 h 3784177"/>
              <a:gd name="connsiteX109" fmla="*/ 0 w 8037833"/>
              <a:gd name="connsiteY109" fmla="*/ 3635261 h 3784177"/>
              <a:gd name="connsiteX110" fmla="*/ 0 w 8037833"/>
              <a:gd name="connsiteY110"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687784 w 8037833"/>
              <a:gd name="connsiteY17" fmla="*/ 3376132 h 3784177"/>
              <a:gd name="connsiteX18" fmla="*/ 6566539 w 8037833"/>
              <a:gd name="connsiteY18" fmla="*/ 3382500 h 3784177"/>
              <a:gd name="connsiteX19" fmla="*/ 6352283 w 8037833"/>
              <a:gd name="connsiteY19" fmla="*/ 3374762 h 3784177"/>
              <a:gd name="connsiteX20" fmla="*/ 6111718 w 8037833"/>
              <a:gd name="connsiteY20" fmla="*/ 3357536 h 3784177"/>
              <a:gd name="connsiteX21" fmla="*/ 6022263 w 8037833"/>
              <a:gd name="connsiteY21" fmla="*/ 3359057 h 3784177"/>
              <a:gd name="connsiteX22" fmla="*/ 5891274 w 8037833"/>
              <a:gd name="connsiteY22" fmla="*/ 3397681 h 3784177"/>
              <a:gd name="connsiteX23" fmla="*/ 5746050 w 8037833"/>
              <a:gd name="connsiteY23" fmla="*/ 3426142 h 3784177"/>
              <a:gd name="connsiteX24" fmla="*/ 5613670 w 8037833"/>
              <a:gd name="connsiteY24" fmla="*/ 3428671 h 3784177"/>
              <a:gd name="connsiteX25" fmla="*/ 5535334 w 8037833"/>
              <a:gd name="connsiteY25" fmla="*/ 3437044 h 3784177"/>
              <a:gd name="connsiteX26" fmla="*/ 5506940 w 8037833"/>
              <a:gd name="connsiteY26" fmla="*/ 3450999 h 3784177"/>
              <a:gd name="connsiteX27" fmla="*/ 5466372 w 8037833"/>
              <a:gd name="connsiteY27" fmla="*/ 3463245 h 3784177"/>
              <a:gd name="connsiteX28" fmla="*/ 5395833 w 8037833"/>
              <a:gd name="connsiteY28" fmla="*/ 3493194 h 3784177"/>
              <a:gd name="connsiteX29" fmla="*/ 5305325 w 8037833"/>
              <a:gd name="connsiteY29" fmla="*/ 3505200 h 3784177"/>
              <a:gd name="connsiteX30" fmla="*/ 5223043 w 8037833"/>
              <a:gd name="connsiteY30" fmla="*/ 3491664 h 3784177"/>
              <a:gd name="connsiteX31" fmla="*/ 5217733 w 8037833"/>
              <a:gd name="connsiteY31" fmla="*/ 3500463 h 3784177"/>
              <a:gd name="connsiteX32" fmla="*/ 5167992 w 8037833"/>
              <a:gd name="connsiteY32" fmla="*/ 3504085 h 3784177"/>
              <a:gd name="connsiteX33" fmla="*/ 4987020 w 8037833"/>
              <a:gd name="connsiteY33" fmla="*/ 3461263 h 3784177"/>
              <a:gd name="connsiteX34" fmla="*/ 4890003 w 8037833"/>
              <a:gd name="connsiteY34" fmla="*/ 3469874 h 3784177"/>
              <a:gd name="connsiteX35" fmla="*/ 4856654 w 8037833"/>
              <a:gd name="connsiteY35" fmla="*/ 3481880 h 3784177"/>
              <a:gd name="connsiteX36" fmla="*/ 4800711 w 8037833"/>
              <a:gd name="connsiteY36" fmla="*/ 3501441 h 3784177"/>
              <a:gd name="connsiteX37" fmla="*/ 4761569 w 8037833"/>
              <a:gd name="connsiteY37" fmla="*/ 3538103 h 3784177"/>
              <a:gd name="connsiteX38" fmla="*/ 4713734 w 8037833"/>
              <a:gd name="connsiteY38" fmla="*/ 3545724 h 3784177"/>
              <a:gd name="connsiteX39" fmla="*/ 4649120 w 8037833"/>
              <a:gd name="connsiteY39" fmla="*/ 3536392 h 3784177"/>
              <a:gd name="connsiteX40" fmla="*/ 4573578 w 8037833"/>
              <a:gd name="connsiteY40" fmla="*/ 3565923 h 3784177"/>
              <a:gd name="connsiteX41" fmla="*/ 4529117 w 8037833"/>
              <a:gd name="connsiteY41" fmla="*/ 3575592 h 3784177"/>
              <a:gd name="connsiteX42" fmla="*/ 4408641 w 8037833"/>
              <a:gd name="connsiteY42" fmla="*/ 3610000 h 3784177"/>
              <a:gd name="connsiteX43" fmla="*/ 4356402 w 8037833"/>
              <a:gd name="connsiteY43" fmla="*/ 3642792 h 3784177"/>
              <a:gd name="connsiteX44" fmla="*/ 4270245 w 8037833"/>
              <a:gd name="connsiteY44" fmla="*/ 3665789 h 3784177"/>
              <a:gd name="connsiteX45" fmla="*/ 4208725 w 8037833"/>
              <a:gd name="connsiteY45" fmla="*/ 3704841 h 3784177"/>
              <a:gd name="connsiteX46" fmla="*/ 4201632 w 8037833"/>
              <a:gd name="connsiteY46" fmla="*/ 3702602 h 3784177"/>
              <a:gd name="connsiteX47" fmla="*/ 4191289 w 8037833"/>
              <a:gd name="connsiteY47" fmla="*/ 3702380 h 3784177"/>
              <a:gd name="connsiteX48" fmla="*/ 4191039 w 8037833"/>
              <a:gd name="connsiteY48" fmla="*/ 3702831 h 3784177"/>
              <a:gd name="connsiteX49" fmla="*/ 4181340 w 8037833"/>
              <a:gd name="connsiteY49" fmla="*/ 3701729 h 3784177"/>
              <a:gd name="connsiteX50" fmla="*/ 4133816 w 8037833"/>
              <a:gd name="connsiteY50" fmla="*/ 3690565 h 3784177"/>
              <a:gd name="connsiteX51" fmla="*/ 4071732 w 8037833"/>
              <a:gd name="connsiteY51" fmla="*/ 3732513 h 3784177"/>
              <a:gd name="connsiteX52" fmla="*/ 4045924 w 8037833"/>
              <a:gd name="connsiteY52" fmla="*/ 3739404 h 3784177"/>
              <a:gd name="connsiteX53" fmla="*/ 4032171 w 8037833"/>
              <a:gd name="connsiteY53" fmla="*/ 3745523 h 3784177"/>
              <a:gd name="connsiteX54" fmla="*/ 4031335 w 8037833"/>
              <a:gd name="connsiteY54" fmla="*/ 3747479 h 3784177"/>
              <a:gd name="connsiteX55" fmla="*/ 3985774 w 8037833"/>
              <a:gd name="connsiteY55" fmla="*/ 3736547 h 3784177"/>
              <a:gd name="connsiteX56" fmla="*/ 3979769 w 8037833"/>
              <a:gd name="connsiteY56" fmla="*/ 3738769 h 3784177"/>
              <a:gd name="connsiteX57" fmla="*/ 3950014 w 8037833"/>
              <a:gd name="connsiteY57" fmla="*/ 3726942 h 3784177"/>
              <a:gd name="connsiteX58" fmla="*/ 3934671 w 8037833"/>
              <a:gd name="connsiteY58" fmla="*/ 3723339 h 3784177"/>
              <a:gd name="connsiteX59" fmla="*/ 3930274 w 8037833"/>
              <a:gd name="connsiteY59" fmla="*/ 3717148 h 3784177"/>
              <a:gd name="connsiteX60" fmla="*/ 3907660 w 8037833"/>
              <a:gd name="connsiteY60" fmla="*/ 3714456 h 3784177"/>
              <a:gd name="connsiteX61" fmla="*/ 3905087 w 8037833"/>
              <a:gd name="connsiteY61" fmla="*/ 3716098 h 3784177"/>
              <a:gd name="connsiteX62" fmla="*/ 3886347 w 8037833"/>
              <a:gd name="connsiteY62" fmla="*/ 3706620 h 3784177"/>
              <a:gd name="connsiteX63" fmla="*/ 3870533 w 8037833"/>
              <a:gd name="connsiteY63" fmla="*/ 3689905 h 3784177"/>
              <a:gd name="connsiteX64" fmla="*/ 3678563 w 8037833"/>
              <a:gd name="connsiteY64" fmla="*/ 3694486 h 3784177"/>
              <a:gd name="connsiteX65" fmla="*/ 3524121 w 8037833"/>
              <a:gd name="connsiteY65" fmla="*/ 3642736 h 3784177"/>
              <a:gd name="connsiteX66" fmla="*/ 3373519 w 8037833"/>
              <a:gd name="connsiteY66" fmla="*/ 3665785 h 3784177"/>
              <a:gd name="connsiteX67" fmla="*/ 3114267 w 8037833"/>
              <a:gd name="connsiteY67" fmla="*/ 3638983 h 3784177"/>
              <a:gd name="connsiteX68" fmla="*/ 2989722 w 8037833"/>
              <a:gd name="connsiteY68" fmla="*/ 3623230 h 3784177"/>
              <a:gd name="connsiteX69" fmla="*/ 2965734 w 8037833"/>
              <a:gd name="connsiteY69" fmla="*/ 3635676 h 3784177"/>
              <a:gd name="connsiteX70" fmla="*/ 2961603 w 8037833"/>
              <a:gd name="connsiteY70" fmla="*/ 3638221 h 3784177"/>
              <a:gd name="connsiteX71" fmla="*/ 2944959 w 8037833"/>
              <a:gd name="connsiteY71" fmla="*/ 3639723 h 3784177"/>
              <a:gd name="connsiteX72" fmla="*/ 2940402 w 8037833"/>
              <a:gd name="connsiteY72" fmla="*/ 3651000 h 3784177"/>
              <a:gd name="connsiteX73" fmla="*/ 2915449 w 8037833"/>
              <a:gd name="connsiteY73" fmla="*/ 3661039 h 3784177"/>
              <a:gd name="connsiteX74" fmla="*/ 2884777 w 8037833"/>
              <a:gd name="connsiteY74" fmla="*/ 3660775 h 3784177"/>
              <a:gd name="connsiteX75" fmla="*/ 2739034 w 8037833"/>
              <a:gd name="connsiteY75" fmla="*/ 3647396 h 3784177"/>
              <a:gd name="connsiteX76" fmla="*/ 2651827 w 8037833"/>
              <a:gd name="connsiteY76" fmla="*/ 3646306 h 3784177"/>
              <a:gd name="connsiteX77" fmla="*/ 2618680 w 8037833"/>
              <a:gd name="connsiteY77" fmla="*/ 3656755 h 3784177"/>
              <a:gd name="connsiteX78" fmla="*/ 2572404 w 8037833"/>
              <a:gd name="connsiteY78" fmla="*/ 3664043 h 3784177"/>
              <a:gd name="connsiteX79" fmla="*/ 2423704 w 8037833"/>
              <a:gd name="connsiteY79" fmla="*/ 3658079 h 3784177"/>
              <a:gd name="connsiteX80" fmla="*/ 2301172 w 8037833"/>
              <a:gd name="connsiteY80" fmla="*/ 3663053 h 3784177"/>
              <a:gd name="connsiteX81" fmla="*/ 2238966 w 8037833"/>
              <a:gd name="connsiteY81" fmla="*/ 3668777 h 3784177"/>
              <a:gd name="connsiteX82" fmla="*/ 2082844 w 8037833"/>
              <a:gd name="connsiteY82" fmla="*/ 3631994 h 3784177"/>
              <a:gd name="connsiteX83" fmla="*/ 1938480 w 8037833"/>
              <a:gd name="connsiteY83" fmla="*/ 3601439 h 3784177"/>
              <a:gd name="connsiteX84" fmla="*/ 1900166 w 8037833"/>
              <a:gd name="connsiteY84" fmla="*/ 3609358 h 3784177"/>
              <a:gd name="connsiteX85" fmla="*/ 1787830 w 8037833"/>
              <a:gd name="connsiteY85" fmla="*/ 3633173 h 3784177"/>
              <a:gd name="connsiteX86" fmla="*/ 1734224 w 8037833"/>
              <a:gd name="connsiteY86" fmla="*/ 3655593 h 3784177"/>
              <a:gd name="connsiteX87" fmla="*/ 1664576 w 8037833"/>
              <a:gd name="connsiteY87" fmla="*/ 3638572 h 3784177"/>
              <a:gd name="connsiteX88" fmla="*/ 1577459 w 8037833"/>
              <a:gd name="connsiteY88" fmla="*/ 3658824 h 3784177"/>
              <a:gd name="connsiteX89" fmla="*/ 1527269 w 8037833"/>
              <a:gd name="connsiteY89" fmla="*/ 3663088 h 3784177"/>
              <a:gd name="connsiteX90" fmla="*/ 1390118 w 8037833"/>
              <a:gd name="connsiteY90" fmla="*/ 3682789 h 3784177"/>
              <a:gd name="connsiteX91" fmla="*/ 1252698 w 8037833"/>
              <a:gd name="connsiteY91" fmla="*/ 3708662 h 3784177"/>
              <a:gd name="connsiteX92" fmla="*/ 1171039 w 8037833"/>
              <a:gd name="connsiteY92" fmla="*/ 3758642 h 3784177"/>
              <a:gd name="connsiteX93" fmla="*/ 1058106 w 8037833"/>
              <a:gd name="connsiteY93" fmla="*/ 3776166 h 3784177"/>
              <a:gd name="connsiteX94" fmla="*/ 1039167 w 8037833"/>
              <a:gd name="connsiteY94" fmla="*/ 3784177 h 3784177"/>
              <a:gd name="connsiteX95" fmla="*/ 1012958 w 8037833"/>
              <a:gd name="connsiteY95" fmla="*/ 3779206 h 3784177"/>
              <a:gd name="connsiteX96" fmla="*/ 907906 w 8037833"/>
              <a:gd name="connsiteY96" fmla="*/ 3757678 h 3784177"/>
              <a:gd name="connsiteX97" fmla="*/ 825226 w 8037833"/>
              <a:gd name="connsiteY97" fmla="*/ 3726369 h 3784177"/>
              <a:gd name="connsiteX98" fmla="*/ 722264 w 8037833"/>
              <a:gd name="connsiteY98" fmla="*/ 3747612 h 3784177"/>
              <a:gd name="connsiteX99" fmla="*/ 659460 w 8037833"/>
              <a:gd name="connsiteY99" fmla="*/ 3740429 h 3784177"/>
              <a:gd name="connsiteX100" fmla="*/ 556552 w 8037833"/>
              <a:gd name="connsiteY100" fmla="*/ 3739124 h 3784177"/>
              <a:gd name="connsiteX101" fmla="*/ 393295 w 8037833"/>
              <a:gd name="connsiteY101" fmla="*/ 3753097 h 3784177"/>
              <a:gd name="connsiteX102" fmla="*/ 339711 w 8037833"/>
              <a:gd name="connsiteY102" fmla="*/ 3718242 h 3784177"/>
              <a:gd name="connsiteX103" fmla="*/ 222239 w 8037833"/>
              <a:gd name="connsiteY103" fmla="*/ 3672335 h 3784177"/>
              <a:gd name="connsiteX104" fmla="*/ 163578 w 8037833"/>
              <a:gd name="connsiteY104" fmla="*/ 3656292 h 3784177"/>
              <a:gd name="connsiteX105" fmla="*/ 72220 w 8037833"/>
              <a:gd name="connsiteY105" fmla="*/ 3645272 h 3784177"/>
              <a:gd name="connsiteX106" fmla="*/ 44395 w 8037833"/>
              <a:gd name="connsiteY106" fmla="*/ 3639455 h 3784177"/>
              <a:gd name="connsiteX107" fmla="*/ 1962 w 8037833"/>
              <a:gd name="connsiteY107" fmla="*/ 3635948 h 3784177"/>
              <a:gd name="connsiteX108" fmla="*/ 0 w 8037833"/>
              <a:gd name="connsiteY108" fmla="*/ 3635261 h 3784177"/>
              <a:gd name="connsiteX109" fmla="*/ 0 w 8037833"/>
              <a:gd name="connsiteY109"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687784 w 8037833"/>
              <a:gd name="connsiteY17" fmla="*/ 3376132 h 3784177"/>
              <a:gd name="connsiteX18" fmla="*/ 6566539 w 8037833"/>
              <a:gd name="connsiteY18" fmla="*/ 3382500 h 3784177"/>
              <a:gd name="connsiteX19" fmla="*/ 6352283 w 8037833"/>
              <a:gd name="connsiteY19" fmla="*/ 3374762 h 3784177"/>
              <a:gd name="connsiteX20" fmla="*/ 6111718 w 8037833"/>
              <a:gd name="connsiteY20" fmla="*/ 3357536 h 3784177"/>
              <a:gd name="connsiteX21" fmla="*/ 6022263 w 8037833"/>
              <a:gd name="connsiteY21" fmla="*/ 3359057 h 3784177"/>
              <a:gd name="connsiteX22" fmla="*/ 5891274 w 8037833"/>
              <a:gd name="connsiteY22" fmla="*/ 3397681 h 3784177"/>
              <a:gd name="connsiteX23" fmla="*/ 5746050 w 8037833"/>
              <a:gd name="connsiteY23" fmla="*/ 3426142 h 3784177"/>
              <a:gd name="connsiteX24" fmla="*/ 5613670 w 8037833"/>
              <a:gd name="connsiteY24" fmla="*/ 3428671 h 3784177"/>
              <a:gd name="connsiteX25" fmla="*/ 5535334 w 8037833"/>
              <a:gd name="connsiteY25" fmla="*/ 3437044 h 3784177"/>
              <a:gd name="connsiteX26" fmla="*/ 5506940 w 8037833"/>
              <a:gd name="connsiteY26" fmla="*/ 3450999 h 3784177"/>
              <a:gd name="connsiteX27" fmla="*/ 5466372 w 8037833"/>
              <a:gd name="connsiteY27" fmla="*/ 3463245 h 3784177"/>
              <a:gd name="connsiteX28" fmla="*/ 5395833 w 8037833"/>
              <a:gd name="connsiteY28" fmla="*/ 3493194 h 3784177"/>
              <a:gd name="connsiteX29" fmla="*/ 5305325 w 8037833"/>
              <a:gd name="connsiteY29" fmla="*/ 3505200 h 3784177"/>
              <a:gd name="connsiteX30" fmla="*/ 5223043 w 8037833"/>
              <a:gd name="connsiteY30" fmla="*/ 3491664 h 3784177"/>
              <a:gd name="connsiteX31" fmla="*/ 5217733 w 8037833"/>
              <a:gd name="connsiteY31" fmla="*/ 3500463 h 3784177"/>
              <a:gd name="connsiteX32" fmla="*/ 5167992 w 8037833"/>
              <a:gd name="connsiteY32" fmla="*/ 3504085 h 3784177"/>
              <a:gd name="connsiteX33" fmla="*/ 4987020 w 8037833"/>
              <a:gd name="connsiteY33" fmla="*/ 3461263 h 3784177"/>
              <a:gd name="connsiteX34" fmla="*/ 4890003 w 8037833"/>
              <a:gd name="connsiteY34" fmla="*/ 3469874 h 3784177"/>
              <a:gd name="connsiteX35" fmla="*/ 4856654 w 8037833"/>
              <a:gd name="connsiteY35" fmla="*/ 3481880 h 3784177"/>
              <a:gd name="connsiteX36" fmla="*/ 4800711 w 8037833"/>
              <a:gd name="connsiteY36" fmla="*/ 3501441 h 3784177"/>
              <a:gd name="connsiteX37" fmla="*/ 4761569 w 8037833"/>
              <a:gd name="connsiteY37" fmla="*/ 3538103 h 3784177"/>
              <a:gd name="connsiteX38" fmla="*/ 4713734 w 8037833"/>
              <a:gd name="connsiteY38" fmla="*/ 3545724 h 3784177"/>
              <a:gd name="connsiteX39" fmla="*/ 4649120 w 8037833"/>
              <a:gd name="connsiteY39" fmla="*/ 3536392 h 3784177"/>
              <a:gd name="connsiteX40" fmla="*/ 4573578 w 8037833"/>
              <a:gd name="connsiteY40" fmla="*/ 3565923 h 3784177"/>
              <a:gd name="connsiteX41" fmla="*/ 4529117 w 8037833"/>
              <a:gd name="connsiteY41" fmla="*/ 3575592 h 3784177"/>
              <a:gd name="connsiteX42" fmla="*/ 4408641 w 8037833"/>
              <a:gd name="connsiteY42" fmla="*/ 3610000 h 3784177"/>
              <a:gd name="connsiteX43" fmla="*/ 4356402 w 8037833"/>
              <a:gd name="connsiteY43" fmla="*/ 3642792 h 3784177"/>
              <a:gd name="connsiteX44" fmla="*/ 4270245 w 8037833"/>
              <a:gd name="connsiteY44" fmla="*/ 3665789 h 3784177"/>
              <a:gd name="connsiteX45" fmla="*/ 4208725 w 8037833"/>
              <a:gd name="connsiteY45" fmla="*/ 3704841 h 3784177"/>
              <a:gd name="connsiteX46" fmla="*/ 4201632 w 8037833"/>
              <a:gd name="connsiteY46" fmla="*/ 3702602 h 3784177"/>
              <a:gd name="connsiteX47" fmla="*/ 4191289 w 8037833"/>
              <a:gd name="connsiteY47" fmla="*/ 3702380 h 3784177"/>
              <a:gd name="connsiteX48" fmla="*/ 4191039 w 8037833"/>
              <a:gd name="connsiteY48" fmla="*/ 3702831 h 3784177"/>
              <a:gd name="connsiteX49" fmla="*/ 4181340 w 8037833"/>
              <a:gd name="connsiteY49" fmla="*/ 3701729 h 3784177"/>
              <a:gd name="connsiteX50" fmla="*/ 4133816 w 8037833"/>
              <a:gd name="connsiteY50" fmla="*/ 3690565 h 3784177"/>
              <a:gd name="connsiteX51" fmla="*/ 4071732 w 8037833"/>
              <a:gd name="connsiteY51" fmla="*/ 3732513 h 3784177"/>
              <a:gd name="connsiteX52" fmla="*/ 4045924 w 8037833"/>
              <a:gd name="connsiteY52" fmla="*/ 3739404 h 3784177"/>
              <a:gd name="connsiteX53" fmla="*/ 4032171 w 8037833"/>
              <a:gd name="connsiteY53" fmla="*/ 3745523 h 3784177"/>
              <a:gd name="connsiteX54" fmla="*/ 4031335 w 8037833"/>
              <a:gd name="connsiteY54" fmla="*/ 3747479 h 3784177"/>
              <a:gd name="connsiteX55" fmla="*/ 3985774 w 8037833"/>
              <a:gd name="connsiteY55" fmla="*/ 3736547 h 3784177"/>
              <a:gd name="connsiteX56" fmla="*/ 3979769 w 8037833"/>
              <a:gd name="connsiteY56" fmla="*/ 3738769 h 3784177"/>
              <a:gd name="connsiteX57" fmla="*/ 3950014 w 8037833"/>
              <a:gd name="connsiteY57" fmla="*/ 3726942 h 3784177"/>
              <a:gd name="connsiteX58" fmla="*/ 3934671 w 8037833"/>
              <a:gd name="connsiteY58" fmla="*/ 3723339 h 3784177"/>
              <a:gd name="connsiteX59" fmla="*/ 3930274 w 8037833"/>
              <a:gd name="connsiteY59" fmla="*/ 3717148 h 3784177"/>
              <a:gd name="connsiteX60" fmla="*/ 3907660 w 8037833"/>
              <a:gd name="connsiteY60" fmla="*/ 3714456 h 3784177"/>
              <a:gd name="connsiteX61" fmla="*/ 3905087 w 8037833"/>
              <a:gd name="connsiteY61" fmla="*/ 3716098 h 3784177"/>
              <a:gd name="connsiteX62" fmla="*/ 3886347 w 8037833"/>
              <a:gd name="connsiteY62" fmla="*/ 3706620 h 3784177"/>
              <a:gd name="connsiteX63" fmla="*/ 3870533 w 8037833"/>
              <a:gd name="connsiteY63" fmla="*/ 3689905 h 3784177"/>
              <a:gd name="connsiteX64" fmla="*/ 3678563 w 8037833"/>
              <a:gd name="connsiteY64" fmla="*/ 3694486 h 3784177"/>
              <a:gd name="connsiteX65" fmla="*/ 3524121 w 8037833"/>
              <a:gd name="connsiteY65" fmla="*/ 3642736 h 3784177"/>
              <a:gd name="connsiteX66" fmla="*/ 3373519 w 8037833"/>
              <a:gd name="connsiteY66" fmla="*/ 3665785 h 3784177"/>
              <a:gd name="connsiteX67" fmla="*/ 3114267 w 8037833"/>
              <a:gd name="connsiteY67" fmla="*/ 3638983 h 3784177"/>
              <a:gd name="connsiteX68" fmla="*/ 2989722 w 8037833"/>
              <a:gd name="connsiteY68" fmla="*/ 3623230 h 3784177"/>
              <a:gd name="connsiteX69" fmla="*/ 2965734 w 8037833"/>
              <a:gd name="connsiteY69" fmla="*/ 3635676 h 3784177"/>
              <a:gd name="connsiteX70" fmla="*/ 2961603 w 8037833"/>
              <a:gd name="connsiteY70" fmla="*/ 3638221 h 3784177"/>
              <a:gd name="connsiteX71" fmla="*/ 2944959 w 8037833"/>
              <a:gd name="connsiteY71" fmla="*/ 3639723 h 3784177"/>
              <a:gd name="connsiteX72" fmla="*/ 2940402 w 8037833"/>
              <a:gd name="connsiteY72" fmla="*/ 3651000 h 3784177"/>
              <a:gd name="connsiteX73" fmla="*/ 2915449 w 8037833"/>
              <a:gd name="connsiteY73" fmla="*/ 3661039 h 3784177"/>
              <a:gd name="connsiteX74" fmla="*/ 2884777 w 8037833"/>
              <a:gd name="connsiteY74" fmla="*/ 3660775 h 3784177"/>
              <a:gd name="connsiteX75" fmla="*/ 2739034 w 8037833"/>
              <a:gd name="connsiteY75" fmla="*/ 3647396 h 3784177"/>
              <a:gd name="connsiteX76" fmla="*/ 2651827 w 8037833"/>
              <a:gd name="connsiteY76" fmla="*/ 3646306 h 3784177"/>
              <a:gd name="connsiteX77" fmla="*/ 2618680 w 8037833"/>
              <a:gd name="connsiteY77" fmla="*/ 3656755 h 3784177"/>
              <a:gd name="connsiteX78" fmla="*/ 2572404 w 8037833"/>
              <a:gd name="connsiteY78" fmla="*/ 3664043 h 3784177"/>
              <a:gd name="connsiteX79" fmla="*/ 2423704 w 8037833"/>
              <a:gd name="connsiteY79" fmla="*/ 3658079 h 3784177"/>
              <a:gd name="connsiteX80" fmla="*/ 2301172 w 8037833"/>
              <a:gd name="connsiteY80" fmla="*/ 3663053 h 3784177"/>
              <a:gd name="connsiteX81" fmla="*/ 2238966 w 8037833"/>
              <a:gd name="connsiteY81" fmla="*/ 3668777 h 3784177"/>
              <a:gd name="connsiteX82" fmla="*/ 2082844 w 8037833"/>
              <a:gd name="connsiteY82" fmla="*/ 3631994 h 3784177"/>
              <a:gd name="connsiteX83" fmla="*/ 1938480 w 8037833"/>
              <a:gd name="connsiteY83" fmla="*/ 3601439 h 3784177"/>
              <a:gd name="connsiteX84" fmla="*/ 1900166 w 8037833"/>
              <a:gd name="connsiteY84" fmla="*/ 3609358 h 3784177"/>
              <a:gd name="connsiteX85" fmla="*/ 1787830 w 8037833"/>
              <a:gd name="connsiteY85" fmla="*/ 3633173 h 3784177"/>
              <a:gd name="connsiteX86" fmla="*/ 1734224 w 8037833"/>
              <a:gd name="connsiteY86" fmla="*/ 3655593 h 3784177"/>
              <a:gd name="connsiteX87" fmla="*/ 1664576 w 8037833"/>
              <a:gd name="connsiteY87" fmla="*/ 3638572 h 3784177"/>
              <a:gd name="connsiteX88" fmla="*/ 1577459 w 8037833"/>
              <a:gd name="connsiteY88" fmla="*/ 3658824 h 3784177"/>
              <a:gd name="connsiteX89" fmla="*/ 1527269 w 8037833"/>
              <a:gd name="connsiteY89" fmla="*/ 3663088 h 3784177"/>
              <a:gd name="connsiteX90" fmla="*/ 1390118 w 8037833"/>
              <a:gd name="connsiteY90" fmla="*/ 3682789 h 3784177"/>
              <a:gd name="connsiteX91" fmla="*/ 1252698 w 8037833"/>
              <a:gd name="connsiteY91" fmla="*/ 3708662 h 3784177"/>
              <a:gd name="connsiteX92" fmla="*/ 1171039 w 8037833"/>
              <a:gd name="connsiteY92" fmla="*/ 3758642 h 3784177"/>
              <a:gd name="connsiteX93" fmla="*/ 1058106 w 8037833"/>
              <a:gd name="connsiteY93" fmla="*/ 3776166 h 3784177"/>
              <a:gd name="connsiteX94" fmla="*/ 1039167 w 8037833"/>
              <a:gd name="connsiteY94" fmla="*/ 3784177 h 3784177"/>
              <a:gd name="connsiteX95" fmla="*/ 1012958 w 8037833"/>
              <a:gd name="connsiteY95" fmla="*/ 3779206 h 3784177"/>
              <a:gd name="connsiteX96" fmla="*/ 907906 w 8037833"/>
              <a:gd name="connsiteY96" fmla="*/ 3757678 h 3784177"/>
              <a:gd name="connsiteX97" fmla="*/ 825226 w 8037833"/>
              <a:gd name="connsiteY97" fmla="*/ 3726369 h 3784177"/>
              <a:gd name="connsiteX98" fmla="*/ 722264 w 8037833"/>
              <a:gd name="connsiteY98" fmla="*/ 3747612 h 3784177"/>
              <a:gd name="connsiteX99" fmla="*/ 659460 w 8037833"/>
              <a:gd name="connsiteY99" fmla="*/ 3740429 h 3784177"/>
              <a:gd name="connsiteX100" fmla="*/ 556552 w 8037833"/>
              <a:gd name="connsiteY100" fmla="*/ 3739124 h 3784177"/>
              <a:gd name="connsiteX101" fmla="*/ 393295 w 8037833"/>
              <a:gd name="connsiteY101" fmla="*/ 3753097 h 3784177"/>
              <a:gd name="connsiteX102" fmla="*/ 339711 w 8037833"/>
              <a:gd name="connsiteY102" fmla="*/ 3718242 h 3784177"/>
              <a:gd name="connsiteX103" fmla="*/ 222239 w 8037833"/>
              <a:gd name="connsiteY103" fmla="*/ 3672335 h 3784177"/>
              <a:gd name="connsiteX104" fmla="*/ 163578 w 8037833"/>
              <a:gd name="connsiteY104" fmla="*/ 3656292 h 3784177"/>
              <a:gd name="connsiteX105" fmla="*/ 72220 w 8037833"/>
              <a:gd name="connsiteY105" fmla="*/ 3645272 h 3784177"/>
              <a:gd name="connsiteX106" fmla="*/ 44395 w 8037833"/>
              <a:gd name="connsiteY106" fmla="*/ 3639455 h 3784177"/>
              <a:gd name="connsiteX107" fmla="*/ 1962 w 8037833"/>
              <a:gd name="connsiteY107" fmla="*/ 3635948 h 3784177"/>
              <a:gd name="connsiteX108" fmla="*/ 0 w 8037833"/>
              <a:gd name="connsiteY108" fmla="*/ 3635261 h 3784177"/>
              <a:gd name="connsiteX109" fmla="*/ 0 w 8037833"/>
              <a:gd name="connsiteY109"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687784 w 8037833"/>
              <a:gd name="connsiteY17" fmla="*/ 3376132 h 3784177"/>
              <a:gd name="connsiteX18" fmla="*/ 6566539 w 8037833"/>
              <a:gd name="connsiteY18" fmla="*/ 3382500 h 3784177"/>
              <a:gd name="connsiteX19" fmla="*/ 6352283 w 8037833"/>
              <a:gd name="connsiteY19" fmla="*/ 3374762 h 3784177"/>
              <a:gd name="connsiteX20" fmla="*/ 6111718 w 8037833"/>
              <a:gd name="connsiteY20" fmla="*/ 3357536 h 3784177"/>
              <a:gd name="connsiteX21" fmla="*/ 6022263 w 8037833"/>
              <a:gd name="connsiteY21" fmla="*/ 3359057 h 3784177"/>
              <a:gd name="connsiteX22" fmla="*/ 5891274 w 8037833"/>
              <a:gd name="connsiteY22" fmla="*/ 3397681 h 3784177"/>
              <a:gd name="connsiteX23" fmla="*/ 5746050 w 8037833"/>
              <a:gd name="connsiteY23" fmla="*/ 3426142 h 3784177"/>
              <a:gd name="connsiteX24" fmla="*/ 5613670 w 8037833"/>
              <a:gd name="connsiteY24" fmla="*/ 3428671 h 3784177"/>
              <a:gd name="connsiteX25" fmla="*/ 5535334 w 8037833"/>
              <a:gd name="connsiteY25" fmla="*/ 3437044 h 3784177"/>
              <a:gd name="connsiteX26" fmla="*/ 5506940 w 8037833"/>
              <a:gd name="connsiteY26" fmla="*/ 3450999 h 3784177"/>
              <a:gd name="connsiteX27" fmla="*/ 5466372 w 8037833"/>
              <a:gd name="connsiteY27" fmla="*/ 3463245 h 3784177"/>
              <a:gd name="connsiteX28" fmla="*/ 5395833 w 8037833"/>
              <a:gd name="connsiteY28" fmla="*/ 3493194 h 3784177"/>
              <a:gd name="connsiteX29" fmla="*/ 5305325 w 8037833"/>
              <a:gd name="connsiteY29" fmla="*/ 3505200 h 3784177"/>
              <a:gd name="connsiteX30" fmla="*/ 5223043 w 8037833"/>
              <a:gd name="connsiteY30" fmla="*/ 3491664 h 3784177"/>
              <a:gd name="connsiteX31" fmla="*/ 5217733 w 8037833"/>
              <a:gd name="connsiteY31" fmla="*/ 3500463 h 3784177"/>
              <a:gd name="connsiteX32" fmla="*/ 5167992 w 8037833"/>
              <a:gd name="connsiteY32" fmla="*/ 3504085 h 3784177"/>
              <a:gd name="connsiteX33" fmla="*/ 4987020 w 8037833"/>
              <a:gd name="connsiteY33" fmla="*/ 3461263 h 3784177"/>
              <a:gd name="connsiteX34" fmla="*/ 4890003 w 8037833"/>
              <a:gd name="connsiteY34" fmla="*/ 3469874 h 3784177"/>
              <a:gd name="connsiteX35" fmla="*/ 4856654 w 8037833"/>
              <a:gd name="connsiteY35" fmla="*/ 3481880 h 3784177"/>
              <a:gd name="connsiteX36" fmla="*/ 4800711 w 8037833"/>
              <a:gd name="connsiteY36" fmla="*/ 3501441 h 3784177"/>
              <a:gd name="connsiteX37" fmla="*/ 4761569 w 8037833"/>
              <a:gd name="connsiteY37" fmla="*/ 3538103 h 3784177"/>
              <a:gd name="connsiteX38" fmla="*/ 4713734 w 8037833"/>
              <a:gd name="connsiteY38" fmla="*/ 3545724 h 3784177"/>
              <a:gd name="connsiteX39" fmla="*/ 4649120 w 8037833"/>
              <a:gd name="connsiteY39" fmla="*/ 3536392 h 3784177"/>
              <a:gd name="connsiteX40" fmla="*/ 4573578 w 8037833"/>
              <a:gd name="connsiteY40" fmla="*/ 3565923 h 3784177"/>
              <a:gd name="connsiteX41" fmla="*/ 4529117 w 8037833"/>
              <a:gd name="connsiteY41" fmla="*/ 3575592 h 3784177"/>
              <a:gd name="connsiteX42" fmla="*/ 4408641 w 8037833"/>
              <a:gd name="connsiteY42" fmla="*/ 3610000 h 3784177"/>
              <a:gd name="connsiteX43" fmla="*/ 4356402 w 8037833"/>
              <a:gd name="connsiteY43" fmla="*/ 3642792 h 3784177"/>
              <a:gd name="connsiteX44" fmla="*/ 4270245 w 8037833"/>
              <a:gd name="connsiteY44" fmla="*/ 3665789 h 3784177"/>
              <a:gd name="connsiteX45" fmla="*/ 4208725 w 8037833"/>
              <a:gd name="connsiteY45" fmla="*/ 3704841 h 3784177"/>
              <a:gd name="connsiteX46" fmla="*/ 4201632 w 8037833"/>
              <a:gd name="connsiteY46" fmla="*/ 3702602 h 3784177"/>
              <a:gd name="connsiteX47" fmla="*/ 4191289 w 8037833"/>
              <a:gd name="connsiteY47" fmla="*/ 3702380 h 3784177"/>
              <a:gd name="connsiteX48" fmla="*/ 4191039 w 8037833"/>
              <a:gd name="connsiteY48" fmla="*/ 3702831 h 3784177"/>
              <a:gd name="connsiteX49" fmla="*/ 4181340 w 8037833"/>
              <a:gd name="connsiteY49" fmla="*/ 3701729 h 3784177"/>
              <a:gd name="connsiteX50" fmla="*/ 4133816 w 8037833"/>
              <a:gd name="connsiteY50" fmla="*/ 3690565 h 3784177"/>
              <a:gd name="connsiteX51" fmla="*/ 4071732 w 8037833"/>
              <a:gd name="connsiteY51" fmla="*/ 3732513 h 3784177"/>
              <a:gd name="connsiteX52" fmla="*/ 4045924 w 8037833"/>
              <a:gd name="connsiteY52" fmla="*/ 3739404 h 3784177"/>
              <a:gd name="connsiteX53" fmla="*/ 4032171 w 8037833"/>
              <a:gd name="connsiteY53" fmla="*/ 3745523 h 3784177"/>
              <a:gd name="connsiteX54" fmla="*/ 4031335 w 8037833"/>
              <a:gd name="connsiteY54" fmla="*/ 3747479 h 3784177"/>
              <a:gd name="connsiteX55" fmla="*/ 3985774 w 8037833"/>
              <a:gd name="connsiteY55" fmla="*/ 3736547 h 3784177"/>
              <a:gd name="connsiteX56" fmla="*/ 3979769 w 8037833"/>
              <a:gd name="connsiteY56" fmla="*/ 3738769 h 3784177"/>
              <a:gd name="connsiteX57" fmla="*/ 3950014 w 8037833"/>
              <a:gd name="connsiteY57" fmla="*/ 3726942 h 3784177"/>
              <a:gd name="connsiteX58" fmla="*/ 3934671 w 8037833"/>
              <a:gd name="connsiteY58" fmla="*/ 3723339 h 3784177"/>
              <a:gd name="connsiteX59" fmla="*/ 3930274 w 8037833"/>
              <a:gd name="connsiteY59" fmla="*/ 3717148 h 3784177"/>
              <a:gd name="connsiteX60" fmla="*/ 3907660 w 8037833"/>
              <a:gd name="connsiteY60" fmla="*/ 3714456 h 3784177"/>
              <a:gd name="connsiteX61" fmla="*/ 3905087 w 8037833"/>
              <a:gd name="connsiteY61" fmla="*/ 3716098 h 3784177"/>
              <a:gd name="connsiteX62" fmla="*/ 3886347 w 8037833"/>
              <a:gd name="connsiteY62" fmla="*/ 3706620 h 3784177"/>
              <a:gd name="connsiteX63" fmla="*/ 3870533 w 8037833"/>
              <a:gd name="connsiteY63" fmla="*/ 3689905 h 3784177"/>
              <a:gd name="connsiteX64" fmla="*/ 3678563 w 8037833"/>
              <a:gd name="connsiteY64" fmla="*/ 3694486 h 3784177"/>
              <a:gd name="connsiteX65" fmla="*/ 3524121 w 8037833"/>
              <a:gd name="connsiteY65" fmla="*/ 3642736 h 3784177"/>
              <a:gd name="connsiteX66" fmla="*/ 3373519 w 8037833"/>
              <a:gd name="connsiteY66" fmla="*/ 3665785 h 3784177"/>
              <a:gd name="connsiteX67" fmla="*/ 3114267 w 8037833"/>
              <a:gd name="connsiteY67" fmla="*/ 3638983 h 3784177"/>
              <a:gd name="connsiteX68" fmla="*/ 2989722 w 8037833"/>
              <a:gd name="connsiteY68" fmla="*/ 3623230 h 3784177"/>
              <a:gd name="connsiteX69" fmla="*/ 2965734 w 8037833"/>
              <a:gd name="connsiteY69" fmla="*/ 3635676 h 3784177"/>
              <a:gd name="connsiteX70" fmla="*/ 2961603 w 8037833"/>
              <a:gd name="connsiteY70" fmla="*/ 3638221 h 3784177"/>
              <a:gd name="connsiteX71" fmla="*/ 2944959 w 8037833"/>
              <a:gd name="connsiteY71" fmla="*/ 3639723 h 3784177"/>
              <a:gd name="connsiteX72" fmla="*/ 2940402 w 8037833"/>
              <a:gd name="connsiteY72" fmla="*/ 3651000 h 3784177"/>
              <a:gd name="connsiteX73" fmla="*/ 2915449 w 8037833"/>
              <a:gd name="connsiteY73" fmla="*/ 3661039 h 3784177"/>
              <a:gd name="connsiteX74" fmla="*/ 2884777 w 8037833"/>
              <a:gd name="connsiteY74" fmla="*/ 3660775 h 3784177"/>
              <a:gd name="connsiteX75" fmla="*/ 2739034 w 8037833"/>
              <a:gd name="connsiteY75" fmla="*/ 3647396 h 3784177"/>
              <a:gd name="connsiteX76" fmla="*/ 2651827 w 8037833"/>
              <a:gd name="connsiteY76" fmla="*/ 3646306 h 3784177"/>
              <a:gd name="connsiteX77" fmla="*/ 2618680 w 8037833"/>
              <a:gd name="connsiteY77" fmla="*/ 3656755 h 3784177"/>
              <a:gd name="connsiteX78" fmla="*/ 2572404 w 8037833"/>
              <a:gd name="connsiteY78" fmla="*/ 3664043 h 3784177"/>
              <a:gd name="connsiteX79" fmla="*/ 2423704 w 8037833"/>
              <a:gd name="connsiteY79" fmla="*/ 3658079 h 3784177"/>
              <a:gd name="connsiteX80" fmla="*/ 2301172 w 8037833"/>
              <a:gd name="connsiteY80" fmla="*/ 3663053 h 3784177"/>
              <a:gd name="connsiteX81" fmla="*/ 2238966 w 8037833"/>
              <a:gd name="connsiteY81" fmla="*/ 3668777 h 3784177"/>
              <a:gd name="connsiteX82" fmla="*/ 2082844 w 8037833"/>
              <a:gd name="connsiteY82" fmla="*/ 3631994 h 3784177"/>
              <a:gd name="connsiteX83" fmla="*/ 1938480 w 8037833"/>
              <a:gd name="connsiteY83" fmla="*/ 3601439 h 3784177"/>
              <a:gd name="connsiteX84" fmla="*/ 1900166 w 8037833"/>
              <a:gd name="connsiteY84" fmla="*/ 3609358 h 3784177"/>
              <a:gd name="connsiteX85" fmla="*/ 1787830 w 8037833"/>
              <a:gd name="connsiteY85" fmla="*/ 3633173 h 3784177"/>
              <a:gd name="connsiteX86" fmla="*/ 1734224 w 8037833"/>
              <a:gd name="connsiteY86" fmla="*/ 3655593 h 3784177"/>
              <a:gd name="connsiteX87" fmla="*/ 1664576 w 8037833"/>
              <a:gd name="connsiteY87" fmla="*/ 3638572 h 3784177"/>
              <a:gd name="connsiteX88" fmla="*/ 1577459 w 8037833"/>
              <a:gd name="connsiteY88" fmla="*/ 3658824 h 3784177"/>
              <a:gd name="connsiteX89" fmla="*/ 1527269 w 8037833"/>
              <a:gd name="connsiteY89" fmla="*/ 3663088 h 3784177"/>
              <a:gd name="connsiteX90" fmla="*/ 1390118 w 8037833"/>
              <a:gd name="connsiteY90" fmla="*/ 3682789 h 3784177"/>
              <a:gd name="connsiteX91" fmla="*/ 1252698 w 8037833"/>
              <a:gd name="connsiteY91" fmla="*/ 3708662 h 3784177"/>
              <a:gd name="connsiteX92" fmla="*/ 1171039 w 8037833"/>
              <a:gd name="connsiteY92" fmla="*/ 3758642 h 3784177"/>
              <a:gd name="connsiteX93" fmla="*/ 1058106 w 8037833"/>
              <a:gd name="connsiteY93" fmla="*/ 3776166 h 3784177"/>
              <a:gd name="connsiteX94" fmla="*/ 1039167 w 8037833"/>
              <a:gd name="connsiteY94" fmla="*/ 3784177 h 3784177"/>
              <a:gd name="connsiteX95" fmla="*/ 989223 w 8037833"/>
              <a:gd name="connsiteY95" fmla="*/ 3770303 h 3784177"/>
              <a:gd name="connsiteX96" fmla="*/ 907906 w 8037833"/>
              <a:gd name="connsiteY96" fmla="*/ 3757678 h 3784177"/>
              <a:gd name="connsiteX97" fmla="*/ 825226 w 8037833"/>
              <a:gd name="connsiteY97" fmla="*/ 3726369 h 3784177"/>
              <a:gd name="connsiteX98" fmla="*/ 722264 w 8037833"/>
              <a:gd name="connsiteY98" fmla="*/ 3747612 h 3784177"/>
              <a:gd name="connsiteX99" fmla="*/ 659460 w 8037833"/>
              <a:gd name="connsiteY99" fmla="*/ 3740429 h 3784177"/>
              <a:gd name="connsiteX100" fmla="*/ 556552 w 8037833"/>
              <a:gd name="connsiteY100" fmla="*/ 3739124 h 3784177"/>
              <a:gd name="connsiteX101" fmla="*/ 393295 w 8037833"/>
              <a:gd name="connsiteY101" fmla="*/ 3753097 h 3784177"/>
              <a:gd name="connsiteX102" fmla="*/ 339711 w 8037833"/>
              <a:gd name="connsiteY102" fmla="*/ 3718242 h 3784177"/>
              <a:gd name="connsiteX103" fmla="*/ 222239 w 8037833"/>
              <a:gd name="connsiteY103" fmla="*/ 3672335 h 3784177"/>
              <a:gd name="connsiteX104" fmla="*/ 163578 w 8037833"/>
              <a:gd name="connsiteY104" fmla="*/ 3656292 h 3784177"/>
              <a:gd name="connsiteX105" fmla="*/ 72220 w 8037833"/>
              <a:gd name="connsiteY105" fmla="*/ 3645272 h 3784177"/>
              <a:gd name="connsiteX106" fmla="*/ 44395 w 8037833"/>
              <a:gd name="connsiteY106" fmla="*/ 3639455 h 3784177"/>
              <a:gd name="connsiteX107" fmla="*/ 1962 w 8037833"/>
              <a:gd name="connsiteY107" fmla="*/ 3635948 h 3784177"/>
              <a:gd name="connsiteX108" fmla="*/ 0 w 8037833"/>
              <a:gd name="connsiteY108" fmla="*/ 3635261 h 3784177"/>
              <a:gd name="connsiteX109" fmla="*/ 0 w 8037833"/>
              <a:gd name="connsiteY109"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687784 w 8037833"/>
              <a:gd name="connsiteY17" fmla="*/ 3376132 h 3784177"/>
              <a:gd name="connsiteX18" fmla="*/ 6566539 w 8037833"/>
              <a:gd name="connsiteY18" fmla="*/ 3382500 h 3784177"/>
              <a:gd name="connsiteX19" fmla="*/ 6352283 w 8037833"/>
              <a:gd name="connsiteY19" fmla="*/ 3374762 h 3784177"/>
              <a:gd name="connsiteX20" fmla="*/ 6111718 w 8037833"/>
              <a:gd name="connsiteY20" fmla="*/ 3357536 h 3784177"/>
              <a:gd name="connsiteX21" fmla="*/ 6022263 w 8037833"/>
              <a:gd name="connsiteY21" fmla="*/ 3359057 h 3784177"/>
              <a:gd name="connsiteX22" fmla="*/ 5891274 w 8037833"/>
              <a:gd name="connsiteY22" fmla="*/ 3397681 h 3784177"/>
              <a:gd name="connsiteX23" fmla="*/ 5746050 w 8037833"/>
              <a:gd name="connsiteY23" fmla="*/ 3426142 h 3784177"/>
              <a:gd name="connsiteX24" fmla="*/ 5613670 w 8037833"/>
              <a:gd name="connsiteY24" fmla="*/ 3428671 h 3784177"/>
              <a:gd name="connsiteX25" fmla="*/ 5535334 w 8037833"/>
              <a:gd name="connsiteY25" fmla="*/ 3437044 h 3784177"/>
              <a:gd name="connsiteX26" fmla="*/ 5506940 w 8037833"/>
              <a:gd name="connsiteY26" fmla="*/ 3450999 h 3784177"/>
              <a:gd name="connsiteX27" fmla="*/ 5466372 w 8037833"/>
              <a:gd name="connsiteY27" fmla="*/ 3463245 h 3784177"/>
              <a:gd name="connsiteX28" fmla="*/ 5395833 w 8037833"/>
              <a:gd name="connsiteY28" fmla="*/ 3493194 h 3784177"/>
              <a:gd name="connsiteX29" fmla="*/ 5305325 w 8037833"/>
              <a:gd name="connsiteY29" fmla="*/ 3505200 h 3784177"/>
              <a:gd name="connsiteX30" fmla="*/ 5223043 w 8037833"/>
              <a:gd name="connsiteY30" fmla="*/ 3491664 h 3784177"/>
              <a:gd name="connsiteX31" fmla="*/ 5217733 w 8037833"/>
              <a:gd name="connsiteY31" fmla="*/ 3500463 h 3784177"/>
              <a:gd name="connsiteX32" fmla="*/ 5167992 w 8037833"/>
              <a:gd name="connsiteY32" fmla="*/ 3504085 h 3784177"/>
              <a:gd name="connsiteX33" fmla="*/ 4987020 w 8037833"/>
              <a:gd name="connsiteY33" fmla="*/ 3461263 h 3784177"/>
              <a:gd name="connsiteX34" fmla="*/ 4890003 w 8037833"/>
              <a:gd name="connsiteY34" fmla="*/ 3469874 h 3784177"/>
              <a:gd name="connsiteX35" fmla="*/ 4856654 w 8037833"/>
              <a:gd name="connsiteY35" fmla="*/ 3481880 h 3784177"/>
              <a:gd name="connsiteX36" fmla="*/ 4800711 w 8037833"/>
              <a:gd name="connsiteY36" fmla="*/ 3501441 h 3784177"/>
              <a:gd name="connsiteX37" fmla="*/ 4761569 w 8037833"/>
              <a:gd name="connsiteY37" fmla="*/ 3538103 h 3784177"/>
              <a:gd name="connsiteX38" fmla="*/ 4713734 w 8037833"/>
              <a:gd name="connsiteY38" fmla="*/ 3545724 h 3784177"/>
              <a:gd name="connsiteX39" fmla="*/ 4649120 w 8037833"/>
              <a:gd name="connsiteY39" fmla="*/ 3536392 h 3784177"/>
              <a:gd name="connsiteX40" fmla="*/ 4573578 w 8037833"/>
              <a:gd name="connsiteY40" fmla="*/ 3565923 h 3784177"/>
              <a:gd name="connsiteX41" fmla="*/ 4529117 w 8037833"/>
              <a:gd name="connsiteY41" fmla="*/ 3575592 h 3784177"/>
              <a:gd name="connsiteX42" fmla="*/ 4408641 w 8037833"/>
              <a:gd name="connsiteY42" fmla="*/ 3610000 h 3784177"/>
              <a:gd name="connsiteX43" fmla="*/ 4356402 w 8037833"/>
              <a:gd name="connsiteY43" fmla="*/ 3642792 h 3784177"/>
              <a:gd name="connsiteX44" fmla="*/ 4270245 w 8037833"/>
              <a:gd name="connsiteY44" fmla="*/ 3665789 h 3784177"/>
              <a:gd name="connsiteX45" fmla="*/ 4208725 w 8037833"/>
              <a:gd name="connsiteY45" fmla="*/ 3704841 h 3784177"/>
              <a:gd name="connsiteX46" fmla="*/ 4201632 w 8037833"/>
              <a:gd name="connsiteY46" fmla="*/ 3702602 h 3784177"/>
              <a:gd name="connsiteX47" fmla="*/ 4191289 w 8037833"/>
              <a:gd name="connsiteY47" fmla="*/ 3702380 h 3784177"/>
              <a:gd name="connsiteX48" fmla="*/ 4191039 w 8037833"/>
              <a:gd name="connsiteY48" fmla="*/ 3702831 h 3784177"/>
              <a:gd name="connsiteX49" fmla="*/ 4181340 w 8037833"/>
              <a:gd name="connsiteY49" fmla="*/ 3701729 h 3784177"/>
              <a:gd name="connsiteX50" fmla="*/ 4133816 w 8037833"/>
              <a:gd name="connsiteY50" fmla="*/ 3690565 h 3784177"/>
              <a:gd name="connsiteX51" fmla="*/ 4071732 w 8037833"/>
              <a:gd name="connsiteY51" fmla="*/ 3732513 h 3784177"/>
              <a:gd name="connsiteX52" fmla="*/ 4045924 w 8037833"/>
              <a:gd name="connsiteY52" fmla="*/ 3739404 h 3784177"/>
              <a:gd name="connsiteX53" fmla="*/ 4032171 w 8037833"/>
              <a:gd name="connsiteY53" fmla="*/ 3745523 h 3784177"/>
              <a:gd name="connsiteX54" fmla="*/ 4031335 w 8037833"/>
              <a:gd name="connsiteY54" fmla="*/ 3747479 h 3784177"/>
              <a:gd name="connsiteX55" fmla="*/ 3985774 w 8037833"/>
              <a:gd name="connsiteY55" fmla="*/ 3736547 h 3784177"/>
              <a:gd name="connsiteX56" fmla="*/ 3979769 w 8037833"/>
              <a:gd name="connsiteY56" fmla="*/ 3738769 h 3784177"/>
              <a:gd name="connsiteX57" fmla="*/ 3950014 w 8037833"/>
              <a:gd name="connsiteY57" fmla="*/ 3726942 h 3784177"/>
              <a:gd name="connsiteX58" fmla="*/ 3934671 w 8037833"/>
              <a:gd name="connsiteY58" fmla="*/ 3723339 h 3784177"/>
              <a:gd name="connsiteX59" fmla="*/ 3930274 w 8037833"/>
              <a:gd name="connsiteY59" fmla="*/ 3717148 h 3784177"/>
              <a:gd name="connsiteX60" fmla="*/ 3907660 w 8037833"/>
              <a:gd name="connsiteY60" fmla="*/ 3714456 h 3784177"/>
              <a:gd name="connsiteX61" fmla="*/ 3905087 w 8037833"/>
              <a:gd name="connsiteY61" fmla="*/ 3716098 h 3784177"/>
              <a:gd name="connsiteX62" fmla="*/ 3886347 w 8037833"/>
              <a:gd name="connsiteY62" fmla="*/ 3706620 h 3784177"/>
              <a:gd name="connsiteX63" fmla="*/ 3870533 w 8037833"/>
              <a:gd name="connsiteY63" fmla="*/ 3689905 h 3784177"/>
              <a:gd name="connsiteX64" fmla="*/ 3678563 w 8037833"/>
              <a:gd name="connsiteY64" fmla="*/ 3694486 h 3784177"/>
              <a:gd name="connsiteX65" fmla="*/ 3524121 w 8037833"/>
              <a:gd name="connsiteY65" fmla="*/ 3642736 h 3784177"/>
              <a:gd name="connsiteX66" fmla="*/ 3373519 w 8037833"/>
              <a:gd name="connsiteY66" fmla="*/ 3665785 h 3784177"/>
              <a:gd name="connsiteX67" fmla="*/ 3114267 w 8037833"/>
              <a:gd name="connsiteY67" fmla="*/ 3638983 h 3784177"/>
              <a:gd name="connsiteX68" fmla="*/ 2989722 w 8037833"/>
              <a:gd name="connsiteY68" fmla="*/ 3623230 h 3784177"/>
              <a:gd name="connsiteX69" fmla="*/ 2965734 w 8037833"/>
              <a:gd name="connsiteY69" fmla="*/ 3635676 h 3784177"/>
              <a:gd name="connsiteX70" fmla="*/ 2961603 w 8037833"/>
              <a:gd name="connsiteY70" fmla="*/ 3638221 h 3784177"/>
              <a:gd name="connsiteX71" fmla="*/ 2944959 w 8037833"/>
              <a:gd name="connsiteY71" fmla="*/ 3639723 h 3784177"/>
              <a:gd name="connsiteX72" fmla="*/ 2940402 w 8037833"/>
              <a:gd name="connsiteY72" fmla="*/ 3651000 h 3784177"/>
              <a:gd name="connsiteX73" fmla="*/ 2915449 w 8037833"/>
              <a:gd name="connsiteY73" fmla="*/ 3661039 h 3784177"/>
              <a:gd name="connsiteX74" fmla="*/ 2884777 w 8037833"/>
              <a:gd name="connsiteY74" fmla="*/ 3660775 h 3784177"/>
              <a:gd name="connsiteX75" fmla="*/ 2739034 w 8037833"/>
              <a:gd name="connsiteY75" fmla="*/ 3647396 h 3784177"/>
              <a:gd name="connsiteX76" fmla="*/ 2651827 w 8037833"/>
              <a:gd name="connsiteY76" fmla="*/ 3646306 h 3784177"/>
              <a:gd name="connsiteX77" fmla="*/ 2618680 w 8037833"/>
              <a:gd name="connsiteY77" fmla="*/ 3656755 h 3784177"/>
              <a:gd name="connsiteX78" fmla="*/ 2572404 w 8037833"/>
              <a:gd name="connsiteY78" fmla="*/ 3664043 h 3784177"/>
              <a:gd name="connsiteX79" fmla="*/ 2423704 w 8037833"/>
              <a:gd name="connsiteY79" fmla="*/ 3658079 h 3784177"/>
              <a:gd name="connsiteX80" fmla="*/ 2301172 w 8037833"/>
              <a:gd name="connsiteY80" fmla="*/ 3663053 h 3784177"/>
              <a:gd name="connsiteX81" fmla="*/ 2238966 w 8037833"/>
              <a:gd name="connsiteY81" fmla="*/ 3668777 h 3784177"/>
              <a:gd name="connsiteX82" fmla="*/ 2082844 w 8037833"/>
              <a:gd name="connsiteY82" fmla="*/ 3631994 h 3784177"/>
              <a:gd name="connsiteX83" fmla="*/ 1938480 w 8037833"/>
              <a:gd name="connsiteY83" fmla="*/ 3601439 h 3784177"/>
              <a:gd name="connsiteX84" fmla="*/ 1900166 w 8037833"/>
              <a:gd name="connsiteY84" fmla="*/ 3609358 h 3784177"/>
              <a:gd name="connsiteX85" fmla="*/ 1787830 w 8037833"/>
              <a:gd name="connsiteY85" fmla="*/ 3633173 h 3784177"/>
              <a:gd name="connsiteX86" fmla="*/ 1734224 w 8037833"/>
              <a:gd name="connsiteY86" fmla="*/ 3655593 h 3784177"/>
              <a:gd name="connsiteX87" fmla="*/ 1664576 w 8037833"/>
              <a:gd name="connsiteY87" fmla="*/ 3638572 h 3784177"/>
              <a:gd name="connsiteX88" fmla="*/ 1577459 w 8037833"/>
              <a:gd name="connsiteY88" fmla="*/ 3658824 h 3784177"/>
              <a:gd name="connsiteX89" fmla="*/ 1527269 w 8037833"/>
              <a:gd name="connsiteY89" fmla="*/ 3663088 h 3784177"/>
              <a:gd name="connsiteX90" fmla="*/ 1390118 w 8037833"/>
              <a:gd name="connsiteY90" fmla="*/ 3682789 h 3784177"/>
              <a:gd name="connsiteX91" fmla="*/ 1252698 w 8037833"/>
              <a:gd name="connsiteY91" fmla="*/ 3708662 h 3784177"/>
              <a:gd name="connsiteX92" fmla="*/ 1171039 w 8037833"/>
              <a:gd name="connsiteY92" fmla="*/ 3758642 h 3784177"/>
              <a:gd name="connsiteX93" fmla="*/ 1058106 w 8037833"/>
              <a:gd name="connsiteY93" fmla="*/ 3776166 h 3784177"/>
              <a:gd name="connsiteX94" fmla="*/ 1039167 w 8037833"/>
              <a:gd name="connsiteY94" fmla="*/ 3784177 h 3784177"/>
              <a:gd name="connsiteX95" fmla="*/ 989223 w 8037833"/>
              <a:gd name="connsiteY95" fmla="*/ 3770303 h 3784177"/>
              <a:gd name="connsiteX96" fmla="*/ 907906 w 8037833"/>
              <a:gd name="connsiteY96" fmla="*/ 3757678 h 3784177"/>
              <a:gd name="connsiteX97" fmla="*/ 825226 w 8037833"/>
              <a:gd name="connsiteY97" fmla="*/ 3726369 h 3784177"/>
              <a:gd name="connsiteX98" fmla="*/ 722264 w 8037833"/>
              <a:gd name="connsiteY98" fmla="*/ 3747612 h 3784177"/>
              <a:gd name="connsiteX99" fmla="*/ 659460 w 8037833"/>
              <a:gd name="connsiteY99" fmla="*/ 3740429 h 3784177"/>
              <a:gd name="connsiteX100" fmla="*/ 556552 w 8037833"/>
              <a:gd name="connsiteY100" fmla="*/ 3739124 h 3784177"/>
              <a:gd name="connsiteX101" fmla="*/ 385384 w 8037833"/>
              <a:gd name="connsiteY101" fmla="*/ 3726388 h 3784177"/>
              <a:gd name="connsiteX102" fmla="*/ 339711 w 8037833"/>
              <a:gd name="connsiteY102" fmla="*/ 3718242 h 3784177"/>
              <a:gd name="connsiteX103" fmla="*/ 222239 w 8037833"/>
              <a:gd name="connsiteY103" fmla="*/ 3672335 h 3784177"/>
              <a:gd name="connsiteX104" fmla="*/ 163578 w 8037833"/>
              <a:gd name="connsiteY104" fmla="*/ 3656292 h 3784177"/>
              <a:gd name="connsiteX105" fmla="*/ 72220 w 8037833"/>
              <a:gd name="connsiteY105" fmla="*/ 3645272 h 3784177"/>
              <a:gd name="connsiteX106" fmla="*/ 44395 w 8037833"/>
              <a:gd name="connsiteY106" fmla="*/ 3639455 h 3784177"/>
              <a:gd name="connsiteX107" fmla="*/ 1962 w 8037833"/>
              <a:gd name="connsiteY107" fmla="*/ 3635948 h 3784177"/>
              <a:gd name="connsiteX108" fmla="*/ 0 w 8037833"/>
              <a:gd name="connsiteY108" fmla="*/ 3635261 h 3784177"/>
              <a:gd name="connsiteX109" fmla="*/ 0 w 8037833"/>
              <a:gd name="connsiteY109"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687784 w 8037833"/>
              <a:gd name="connsiteY17" fmla="*/ 3376132 h 3784177"/>
              <a:gd name="connsiteX18" fmla="*/ 6566539 w 8037833"/>
              <a:gd name="connsiteY18" fmla="*/ 3382500 h 3784177"/>
              <a:gd name="connsiteX19" fmla="*/ 6352283 w 8037833"/>
              <a:gd name="connsiteY19" fmla="*/ 3374762 h 3784177"/>
              <a:gd name="connsiteX20" fmla="*/ 6111718 w 8037833"/>
              <a:gd name="connsiteY20" fmla="*/ 3357536 h 3784177"/>
              <a:gd name="connsiteX21" fmla="*/ 6022263 w 8037833"/>
              <a:gd name="connsiteY21" fmla="*/ 3359057 h 3784177"/>
              <a:gd name="connsiteX22" fmla="*/ 5891274 w 8037833"/>
              <a:gd name="connsiteY22" fmla="*/ 3397681 h 3784177"/>
              <a:gd name="connsiteX23" fmla="*/ 5746050 w 8037833"/>
              <a:gd name="connsiteY23" fmla="*/ 3426142 h 3784177"/>
              <a:gd name="connsiteX24" fmla="*/ 5613670 w 8037833"/>
              <a:gd name="connsiteY24" fmla="*/ 3428671 h 3784177"/>
              <a:gd name="connsiteX25" fmla="*/ 5535334 w 8037833"/>
              <a:gd name="connsiteY25" fmla="*/ 3437044 h 3784177"/>
              <a:gd name="connsiteX26" fmla="*/ 5506940 w 8037833"/>
              <a:gd name="connsiteY26" fmla="*/ 3450999 h 3784177"/>
              <a:gd name="connsiteX27" fmla="*/ 5466372 w 8037833"/>
              <a:gd name="connsiteY27" fmla="*/ 3463245 h 3784177"/>
              <a:gd name="connsiteX28" fmla="*/ 5395833 w 8037833"/>
              <a:gd name="connsiteY28" fmla="*/ 3493194 h 3784177"/>
              <a:gd name="connsiteX29" fmla="*/ 5305325 w 8037833"/>
              <a:gd name="connsiteY29" fmla="*/ 3505200 h 3784177"/>
              <a:gd name="connsiteX30" fmla="*/ 5223043 w 8037833"/>
              <a:gd name="connsiteY30" fmla="*/ 3491664 h 3784177"/>
              <a:gd name="connsiteX31" fmla="*/ 5167992 w 8037833"/>
              <a:gd name="connsiteY31" fmla="*/ 3504085 h 3784177"/>
              <a:gd name="connsiteX32" fmla="*/ 4987020 w 8037833"/>
              <a:gd name="connsiteY32" fmla="*/ 3461263 h 3784177"/>
              <a:gd name="connsiteX33" fmla="*/ 4890003 w 8037833"/>
              <a:gd name="connsiteY33" fmla="*/ 3469874 h 3784177"/>
              <a:gd name="connsiteX34" fmla="*/ 4856654 w 8037833"/>
              <a:gd name="connsiteY34" fmla="*/ 3481880 h 3784177"/>
              <a:gd name="connsiteX35" fmla="*/ 4800711 w 8037833"/>
              <a:gd name="connsiteY35" fmla="*/ 3501441 h 3784177"/>
              <a:gd name="connsiteX36" fmla="*/ 4761569 w 8037833"/>
              <a:gd name="connsiteY36" fmla="*/ 3538103 h 3784177"/>
              <a:gd name="connsiteX37" fmla="*/ 4713734 w 8037833"/>
              <a:gd name="connsiteY37" fmla="*/ 3545724 h 3784177"/>
              <a:gd name="connsiteX38" fmla="*/ 4649120 w 8037833"/>
              <a:gd name="connsiteY38" fmla="*/ 3536392 h 3784177"/>
              <a:gd name="connsiteX39" fmla="*/ 4573578 w 8037833"/>
              <a:gd name="connsiteY39" fmla="*/ 3565923 h 3784177"/>
              <a:gd name="connsiteX40" fmla="*/ 4529117 w 8037833"/>
              <a:gd name="connsiteY40" fmla="*/ 3575592 h 3784177"/>
              <a:gd name="connsiteX41" fmla="*/ 4408641 w 8037833"/>
              <a:gd name="connsiteY41" fmla="*/ 3610000 h 3784177"/>
              <a:gd name="connsiteX42" fmla="*/ 4356402 w 8037833"/>
              <a:gd name="connsiteY42" fmla="*/ 3642792 h 3784177"/>
              <a:gd name="connsiteX43" fmla="*/ 4270245 w 8037833"/>
              <a:gd name="connsiteY43" fmla="*/ 3665789 h 3784177"/>
              <a:gd name="connsiteX44" fmla="*/ 4208725 w 8037833"/>
              <a:gd name="connsiteY44" fmla="*/ 3704841 h 3784177"/>
              <a:gd name="connsiteX45" fmla="*/ 4201632 w 8037833"/>
              <a:gd name="connsiteY45" fmla="*/ 3702602 h 3784177"/>
              <a:gd name="connsiteX46" fmla="*/ 4191289 w 8037833"/>
              <a:gd name="connsiteY46" fmla="*/ 3702380 h 3784177"/>
              <a:gd name="connsiteX47" fmla="*/ 4191039 w 8037833"/>
              <a:gd name="connsiteY47" fmla="*/ 3702831 h 3784177"/>
              <a:gd name="connsiteX48" fmla="*/ 4181340 w 8037833"/>
              <a:gd name="connsiteY48" fmla="*/ 3701729 h 3784177"/>
              <a:gd name="connsiteX49" fmla="*/ 4133816 w 8037833"/>
              <a:gd name="connsiteY49" fmla="*/ 3690565 h 3784177"/>
              <a:gd name="connsiteX50" fmla="*/ 4071732 w 8037833"/>
              <a:gd name="connsiteY50" fmla="*/ 3732513 h 3784177"/>
              <a:gd name="connsiteX51" fmla="*/ 4045924 w 8037833"/>
              <a:gd name="connsiteY51" fmla="*/ 3739404 h 3784177"/>
              <a:gd name="connsiteX52" fmla="*/ 4032171 w 8037833"/>
              <a:gd name="connsiteY52" fmla="*/ 3745523 h 3784177"/>
              <a:gd name="connsiteX53" fmla="*/ 4031335 w 8037833"/>
              <a:gd name="connsiteY53" fmla="*/ 3747479 h 3784177"/>
              <a:gd name="connsiteX54" fmla="*/ 3985774 w 8037833"/>
              <a:gd name="connsiteY54" fmla="*/ 3736547 h 3784177"/>
              <a:gd name="connsiteX55" fmla="*/ 3979769 w 8037833"/>
              <a:gd name="connsiteY55" fmla="*/ 3738769 h 3784177"/>
              <a:gd name="connsiteX56" fmla="*/ 3950014 w 8037833"/>
              <a:gd name="connsiteY56" fmla="*/ 3726942 h 3784177"/>
              <a:gd name="connsiteX57" fmla="*/ 3934671 w 8037833"/>
              <a:gd name="connsiteY57" fmla="*/ 3723339 h 3784177"/>
              <a:gd name="connsiteX58" fmla="*/ 3930274 w 8037833"/>
              <a:gd name="connsiteY58" fmla="*/ 3717148 h 3784177"/>
              <a:gd name="connsiteX59" fmla="*/ 3907660 w 8037833"/>
              <a:gd name="connsiteY59" fmla="*/ 3714456 h 3784177"/>
              <a:gd name="connsiteX60" fmla="*/ 3905087 w 8037833"/>
              <a:gd name="connsiteY60" fmla="*/ 3716098 h 3784177"/>
              <a:gd name="connsiteX61" fmla="*/ 3886347 w 8037833"/>
              <a:gd name="connsiteY61" fmla="*/ 3706620 h 3784177"/>
              <a:gd name="connsiteX62" fmla="*/ 3870533 w 8037833"/>
              <a:gd name="connsiteY62" fmla="*/ 3689905 h 3784177"/>
              <a:gd name="connsiteX63" fmla="*/ 3678563 w 8037833"/>
              <a:gd name="connsiteY63" fmla="*/ 3694486 h 3784177"/>
              <a:gd name="connsiteX64" fmla="*/ 3524121 w 8037833"/>
              <a:gd name="connsiteY64" fmla="*/ 3642736 h 3784177"/>
              <a:gd name="connsiteX65" fmla="*/ 3373519 w 8037833"/>
              <a:gd name="connsiteY65" fmla="*/ 3665785 h 3784177"/>
              <a:gd name="connsiteX66" fmla="*/ 3114267 w 8037833"/>
              <a:gd name="connsiteY66" fmla="*/ 3638983 h 3784177"/>
              <a:gd name="connsiteX67" fmla="*/ 2989722 w 8037833"/>
              <a:gd name="connsiteY67" fmla="*/ 3623230 h 3784177"/>
              <a:gd name="connsiteX68" fmla="*/ 2965734 w 8037833"/>
              <a:gd name="connsiteY68" fmla="*/ 3635676 h 3784177"/>
              <a:gd name="connsiteX69" fmla="*/ 2961603 w 8037833"/>
              <a:gd name="connsiteY69" fmla="*/ 3638221 h 3784177"/>
              <a:gd name="connsiteX70" fmla="*/ 2944959 w 8037833"/>
              <a:gd name="connsiteY70" fmla="*/ 3639723 h 3784177"/>
              <a:gd name="connsiteX71" fmla="*/ 2940402 w 8037833"/>
              <a:gd name="connsiteY71" fmla="*/ 3651000 h 3784177"/>
              <a:gd name="connsiteX72" fmla="*/ 2915449 w 8037833"/>
              <a:gd name="connsiteY72" fmla="*/ 3661039 h 3784177"/>
              <a:gd name="connsiteX73" fmla="*/ 2884777 w 8037833"/>
              <a:gd name="connsiteY73" fmla="*/ 3660775 h 3784177"/>
              <a:gd name="connsiteX74" fmla="*/ 2739034 w 8037833"/>
              <a:gd name="connsiteY74" fmla="*/ 3647396 h 3784177"/>
              <a:gd name="connsiteX75" fmla="*/ 2651827 w 8037833"/>
              <a:gd name="connsiteY75" fmla="*/ 3646306 h 3784177"/>
              <a:gd name="connsiteX76" fmla="*/ 2618680 w 8037833"/>
              <a:gd name="connsiteY76" fmla="*/ 3656755 h 3784177"/>
              <a:gd name="connsiteX77" fmla="*/ 2572404 w 8037833"/>
              <a:gd name="connsiteY77" fmla="*/ 3664043 h 3784177"/>
              <a:gd name="connsiteX78" fmla="*/ 2423704 w 8037833"/>
              <a:gd name="connsiteY78" fmla="*/ 3658079 h 3784177"/>
              <a:gd name="connsiteX79" fmla="*/ 2301172 w 8037833"/>
              <a:gd name="connsiteY79" fmla="*/ 3663053 h 3784177"/>
              <a:gd name="connsiteX80" fmla="*/ 2238966 w 8037833"/>
              <a:gd name="connsiteY80" fmla="*/ 3668777 h 3784177"/>
              <a:gd name="connsiteX81" fmla="*/ 2082844 w 8037833"/>
              <a:gd name="connsiteY81" fmla="*/ 3631994 h 3784177"/>
              <a:gd name="connsiteX82" fmla="*/ 1938480 w 8037833"/>
              <a:gd name="connsiteY82" fmla="*/ 3601439 h 3784177"/>
              <a:gd name="connsiteX83" fmla="*/ 1900166 w 8037833"/>
              <a:gd name="connsiteY83" fmla="*/ 3609358 h 3784177"/>
              <a:gd name="connsiteX84" fmla="*/ 1787830 w 8037833"/>
              <a:gd name="connsiteY84" fmla="*/ 3633173 h 3784177"/>
              <a:gd name="connsiteX85" fmla="*/ 1734224 w 8037833"/>
              <a:gd name="connsiteY85" fmla="*/ 3655593 h 3784177"/>
              <a:gd name="connsiteX86" fmla="*/ 1664576 w 8037833"/>
              <a:gd name="connsiteY86" fmla="*/ 3638572 h 3784177"/>
              <a:gd name="connsiteX87" fmla="*/ 1577459 w 8037833"/>
              <a:gd name="connsiteY87" fmla="*/ 3658824 h 3784177"/>
              <a:gd name="connsiteX88" fmla="*/ 1527269 w 8037833"/>
              <a:gd name="connsiteY88" fmla="*/ 3663088 h 3784177"/>
              <a:gd name="connsiteX89" fmla="*/ 1390118 w 8037833"/>
              <a:gd name="connsiteY89" fmla="*/ 3682789 h 3784177"/>
              <a:gd name="connsiteX90" fmla="*/ 1252698 w 8037833"/>
              <a:gd name="connsiteY90" fmla="*/ 3708662 h 3784177"/>
              <a:gd name="connsiteX91" fmla="*/ 1171039 w 8037833"/>
              <a:gd name="connsiteY91" fmla="*/ 3758642 h 3784177"/>
              <a:gd name="connsiteX92" fmla="*/ 1058106 w 8037833"/>
              <a:gd name="connsiteY92" fmla="*/ 3776166 h 3784177"/>
              <a:gd name="connsiteX93" fmla="*/ 1039167 w 8037833"/>
              <a:gd name="connsiteY93" fmla="*/ 3784177 h 3784177"/>
              <a:gd name="connsiteX94" fmla="*/ 989223 w 8037833"/>
              <a:gd name="connsiteY94" fmla="*/ 3770303 h 3784177"/>
              <a:gd name="connsiteX95" fmla="*/ 907906 w 8037833"/>
              <a:gd name="connsiteY95" fmla="*/ 3757678 h 3784177"/>
              <a:gd name="connsiteX96" fmla="*/ 825226 w 8037833"/>
              <a:gd name="connsiteY96" fmla="*/ 3726369 h 3784177"/>
              <a:gd name="connsiteX97" fmla="*/ 722264 w 8037833"/>
              <a:gd name="connsiteY97" fmla="*/ 3747612 h 3784177"/>
              <a:gd name="connsiteX98" fmla="*/ 659460 w 8037833"/>
              <a:gd name="connsiteY98" fmla="*/ 3740429 h 3784177"/>
              <a:gd name="connsiteX99" fmla="*/ 556552 w 8037833"/>
              <a:gd name="connsiteY99" fmla="*/ 3739124 h 3784177"/>
              <a:gd name="connsiteX100" fmla="*/ 385384 w 8037833"/>
              <a:gd name="connsiteY100" fmla="*/ 3726388 h 3784177"/>
              <a:gd name="connsiteX101" fmla="*/ 339711 w 8037833"/>
              <a:gd name="connsiteY101" fmla="*/ 3718242 h 3784177"/>
              <a:gd name="connsiteX102" fmla="*/ 222239 w 8037833"/>
              <a:gd name="connsiteY102" fmla="*/ 3672335 h 3784177"/>
              <a:gd name="connsiteX103" fmla="*/ 163578 w 8037833"/>
              <a:gd name="connsiteY103" fmla="*/ 3656292 h 3784177"/>
              <a:gd name="connsiteX104" fmla="*/ 72220 w 8037833"/>
              <a:gd name="connsiteY104" fmla="*/ 3645272 h 3784177"/>
              <a:gd name="connsiteX105" fmla="*/ 44395 w 8037833"/>
              <a:gd name="connsiteY105" fmla="*/ 3639455 h 3784177"/>
              <a:gd name="connsiteX106" fmla="*/ 1962 w 8037833"/>
              <a:gd name="connsiteY106" fmla="*/ 3635948 h 3784177"/>
              <a:gd name="connsiteX107" fmla="*/ 0 w 8037833"/>
              <a:gd name="connsiteY107" fmla="*/ 3635261 h 3784177"/>
              <a:gd name="connsiteX108" fmla="*/ 0 w 8037833"/>
              <a:gd name="connsiteY108"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687784 w 8037833"/>
              <a:gd name="connsiteY17" fmla="*/ 3376132 h 3784177"/>
              <a:gd name="connsiteX18" fmla="*/ 6566539 w 8037833"/>
              <a:gd name="connsiteY18" fmla="*/ 3382500 h 3784177"/>
              <a:gd name="connsiteX19" fmla="*/ 6352283 w 8037833"/>
              <a:gd name="connsiteY19" fmla="*/ 3374762 h 3784177"/>
              <a:gd name="connsiteX20" fmla="*/ 6111718 w 8037833"/>
              <a:gd name="connsiteY20" fmla="*/ 3357536 h 3784177"/>
              <a:gd name="connsiteX21" fmla="*/ 6022263 w 8037833"/>
              <a:gd name="connsiteY21" fmla="*/ 3359057 h 3784177"/>
              <a:gd name="connsiteX22" fmla="*/ 5891274 w 8037833"/>
              <a:gd name="connsiteY22" fmla="*/ 3397681 h 3784177"/>
              <a:gd name="connsiteX23" fmla="*/ 5746050 w 8037833"/>
              <a:gd name="connsiteY23" fmla="*/ 3426142 h 3784177"/>
              <a:gd name="connsiteX24" fmla="*/ 5613670 w 8037833"/>
              <a:gd name="connsiteY24" fmla="*/ 3428671 h 3784177"/>
              <a:gd name="connsiteX25" fmla="*/ 5535334 w 8037833"/>
              <a:gd name="connsiteY25" fmla="*/ 3437044 h 3784177"/>
              <a:gd name="connsiteX26" fmla="*/ 5506940 w 8037833"/>
              <a:gd name="connsiteY26" fmla="*/ 3450999 h 3784177"/>
              <a:gd name="connsiteX27" fmla="*/ 5466372 w 8037833"/>
              <a:gd name="connsiteY27" fmla="*/ 3463245 h 3784177"/>
              <a:gd name="connsiteX28" fmla="*/ 5395833 w 8037833"/>
              <a:gd name="connsiteY28" fmla="*/ 3493194 h 3784177"/>
              <a:gd name="connsiteX29" fmla="*/ 5305325 w 8037833"/>
              <a:gd name="connsiteY29" fmla="*/ 3505200 h 3784177"/>
              <a:gd name="connsiteX30" fmla="*/ 5223043 w 8037833"/>
              <a:gd name="connsiteY30" fmla="*/ 3491664 h 3784177"/>
              <a:gd name="connsiteX31" fmla="*/ 5167992 w 8037833"/>
              <a:gd name="connsiteY31" fmla="*/ 3486279 h 3784177"/>
              <a:gd name="connsiteX32" fmla="*/ 4987020 w 8037833"/>
              <a:gd name="connsiteY32" fmla="*/ 3461263 h 3784177"/>
              <a:gd name="connsiteX33" fmla="*/ 4890003 w 8037833"/>
              <a:gd name="connsiteY33" fmla="*/ 3469874 h 3784177"/>
              <a:gd name="connsiteX34" fmla="*/ 4856654 w 8037833"/>
              <a:gd name="connsiteY34" fmla="*/ 3481880 h 3784177"/>
              <a:gd name="connsiteX35" fmla="*/ 4800711 w 8037833"/>
              <a:gd name="connsiteY35" fmla="*/ 3501441 h 3784177"/>
              <a:gd name="connsiteX36" fmla="*/ 4761569 w 8037833"/>
              <a:gd name="connsiteY36" fmla="*/ 3538103 h 3784177"/>
              <a:gd name="connsiteX37" fmla="*/ 4713734 w 8037833"/>
              <a:gd name="connsiteY37" fmla="*/ 3545724 h 3784177"/>
              <a:gd name="connsiteX38" fmla="*/ 4649120 w 8037833"/>
              <a:gd name="connsiteY38" fmla="*/ 3536392 h 3784177"/>
              <a:gd name="connsiteX39" fmla="*/ 4573578 w 8037833"/>
              <a:gd name="connsiteY39" fmla="*/ 3565923 h 3784177"/>
              <a:gd name="connsiteX40" fmla="*/ 4529117 w 8037833"/>
              <a:gd name="connsiteY40" fmla="*/ 3575592 h 3784177"/>
              <a:gd name="connsiteX41" fmla="*/ 4408641 w 8037833"/>
              <a:gd name="connsiteY41" fmla="*/ 3610000 h 3784177"/>
              <a:gd name="connsiteX42" fmla="*/ 4356402 w 8037833"/>
              <a:gd name="connsiteY42" fmla="*/ 3642792 h 3784177"/>
              <a:gd name="connsiteX43" fmla="*/ 4270245 w 8037833"/>
              <a:gd name="connsiteY43" fmla="*/ 3665789 h 3784177"/>
              <a:gd name="connsiteX44" fmla="*/ 4208725 w 8037833"/>
              <a:gd name="connsiteY44" fmla="*/ 3704841 h 3784177"/>
              <a:gd name="connsiteX45" fmla="*/ 4201632 w 8037833"/>
              <a:gd name="connsiteY45" fmla="*/ 3702602 h 3784177"/>
              <a:gd name="connsiteX46" fmla="*/ 4191289 w 8037833"/>
              <a:gd name="connsiteY46" fmla="*/ 3702380 h 3784177"/>
              <a:gd name="connsiteX47" fmla="*/ 4191039 w 8037833"/>
              <a:gd name="connsiteY47" fmla="*/ 3702831 h 3784177"/>
              <a:gd name="connsiteX48" fmla="*/ 4181340 w 8037833"/>
              <a:gd name="connsiteY48" fmla="*/ 3701729 h 3784177"/>
              <a:gd name="connsiteX49" fmla="*/ 4133816 w 8037833"/>
              <a:gd name="connsiteY49" fmla="*/ 3690565 h 3784177"/>
              <a:gd name="connsiteX50" fmla="*/ 4071732 w 8037833"/>
              <a:gd name="connsiteY50" fmla="*/ 3732513 h 3784177"/>
              <a:gd name="connsiteX51" fmla="*/ 4045924 w 8037833"/>
              <a:gd name="connsiteY51" fmla="*/ 3739404 h 3784177"/>
              <a:gd name="connsiteX52" fmla="*/ 4032171 w 8037833"/>
              <a:gd name="connsiteY52" fmla="*/ 3745523 h 3784177"/>
              <a:gd name="connsiteX53" fmla="*/ 4031335 w 8037833"/>
              <a:gd name="connsiteY53" fmla="*/ 3747479 h 3784177"/>
              <a:gd name="connsiteX54" fmla="*/ 3985774 w 8037833"/>
              <a:gd name="connsiteY54" fmla="*/ 3736547 h 3784177"/>
              <a:gd name="connsiteX55" fmla="*/ 3979769 w 8037833"/>
              <a:gd name="connsiteY55" fmla="*/ 3738769 h 3784177"/>
              <a:gd name="connsiteX56" fmla="*/ 3950014 w 8037833"/>
              <a:gd name="connsiteY56" fmla="*/ 3726942 h 3784177"/>
              <a:gd name="connsiteX57" fmla="*/ 3934671 w 8037833"/>
              <a:gd name="connsiteY57" fmla="*/ 3723339 h 3784177"/>
              <a:gd name="connsiteX58" fmla="*/ 3930274 w 8037833"/>
              <a:gd name="connsiteY58" fmla="*/ 3717148 h 3784177"/>
              <a:gd name="connsiteX59" fmla="*/ 3907660 w 8037833"/>
              <a:gd name="connsiteY59" fmla="*/ 3714456 h 3784177"/>
              <a:gd name="connsiteX60" fmla="*/ 3905087 w 8037833"/>
              <a:gd name="connsiteY60" fmla="*/ 3716098 h 3784177"/>
              <a:gd name="connsiteX61" fmla="*/ 3886347 w 8037833"/>
              <a:gd name="connsiteY61" fmla="*/ 3706620 h 3784177"/>
              <a:gd name="connsiteX62" fmla="*/ 3870533 w 8037833"/>
              <a:gd name="connsiteY62" fmla="*/ 3689905 h 3784177"/>
              <a:gd name="connsiteX63" fmla="*/ 3678563 w 8037833"/>
              <a:gd name="connsiteY63" fmla="*/ 3694486 h 3784177"/>
              <a:gd name="connsiteX64" fmla="*/ 3524121 w 8037833"/>
              <a:gd name="connsiteY64" fmla="*/ 3642736 h 3784177"/>
              <a:gd name="connsiteX65" fmla="*/ 3373519 w 8037833"/>
              <a:gd name="connsiteY65" fmla="*/ 3665785 h 3784177"/>
              <a:gd name="connsiteX66" fmla="*/ 3114267 w 8037833"/>
              <a:gd name="connsiteY66" fmla="*/ 3638983 h 3784177"/>
              <a:gd name="connsiteX67" fmla="*/ 2989722 w 8037833"/>
              <a:gd name="connsiteY67" fmla="*/ 3623230 h 3784177"/>
              <a:gd name="connsiteX68" fmla="*/ 2965734 w 8037833"/>
              <a:gd name="connsiteY68" fmla="*/ 3635676 h 3784177"/>
              <a:gd name="connsiteX69" fmla="*/ 2961603 w 8037833"/>
              <a:gd name="connsiteY69" fmla="*/ 3638221 h 3784177"/>
              <a:gd name="connsiteX70" fmla="*/ 2944959 w 8037833"/>
              <a:gd name="connsiteY70" fmla="*/ 3639723 h 3784177"/>
              <a:gd name="connsiteX71" fmla="*/ 2940402 w 8037833"/>
              <a:gd name="connsiteY71" fmla="*/ 3651000 h 3784177"/>
              <a:gd name="connsiteX72" fmla="*/ 2915449 w 8037833"/>
              <a:gd name="connsiteY72" fmla="*/ 3661039 h 3784177"/>
              <a:gd name="connsiteX73" fmla="*/ 2884777 w 8037833"/>
              <a:gd name="connsiteY73" fmla="*/ 3660775 h 3784177"/>
              <a:gd name="connsiteX74" fmla="*/ 2739034 w 8037833"/>
              <a:gd name="connsiteY74" fmla="*/ 3647396 h 3784177"/>
              <a:gd name="connsiteX75" fmla="*/ 2651827 w 8037833"/>
              <a:gd name="connsiteY75" fmla="*/ 3646306 h 3784177"/>
              <a:gd name="connsiteX76" fmla="*/ 2618680 w 8037833"/>
              <a:gd name="connsiteY76" fmla="*/ 3656755 h 3784177"/>
              <a:gd name="connsiteX77" fmla="*/ 2572404 w 8037833"/>
              <a:gd name="connsiteY77" fmla="*/ 3664043 h 3784177"/>
              <a:gd name="connsiteX78" fmla="*/ 2423704 w 8037833"/>
              <a:gd name="connsiteY78" fmla="*/ 3658079 h 3784177"/>
              <a:gd name="connsiteX79" fmla="*/ 2301172 w 8037833"/>
              <a:gd name="connsiteY79" fmla="*/ 3663053 h 3784177"/>
              <a:gd name="connsiteX80" fmla="*/ 2238966 w 8037833"/>
              <a:gd name="connsiteY80" fmla="*/ 3668777 h 3784177"/>
              <a:gd name="connsiteX81" fmla="*/ 2082844 w 8037833"/>
              <a:gd name="connsiteY81" fmla="*/ 3631994 h 3784177"/>
              <a:gd name="connsiteX82" fmla="*/ 1938480 w 8037833"/>
              <a:gd name="connsiteY82" fmla="*/ 3601439 h 3784177"/>
              <a:gd name="connsiteX83" fmla="*/ 1900166 w 8037833"/>
              <a:gd name="connsiteY83" fmla="*/ 3609358 h 3784177"/>
              <a:gd name="connsiteX84" fmla="*/ 1787830 w 8037833"/>
              <a:gd name="connsiteY84" fmla="*/ 3633173 h 3784177"/>
              <a:gd name="connsiteX85" fmla="*/ 1734224 w 8037833"/>
              <a:gd name="connsiteY85" fmla="*/ 3655593 h 3784177"/>
              <a:gd name="connsiteX86" fmla="*/ 1664576 w 8037833"/>
              <a:gd name="connsiteY86" fmla="*/ 3638572 h 3784177"/>
              <a:gd name="connsiteX87" fmla="*/ 1577459 w 8037833"/>
              <a:gd name="connsiteY87" fmla="*/ 3658824 h 3784177"/>
              <a:gd name="connsiteX88" fmla="*/ 1527269 w 8037833"/>
              <a:gd name="connsiteY88" fmla="*/ 3663088 h 3784177"/>
              <a:gd name="connsiteX89" fmla="*/ 1390118 w 8037833"/>
              <a:gd name="connsiteY89" fmla="*/ 3682789 h 3784177"/>
              <a:gd name="connsiteX90" fmla="*/ 1252698 w 8037833"/>
              <a:gd name="connsiteY90" fmla="*/ 3708662 h 3784177"/>
              <a:gd name="connsiteX91" fmla="*/ 1171039 w 8037833"/>
              <a:gd name="connsiteY91" fmla="*/ 3758642 h 3784177"/>
              <a:gd name="connsiteX92" fmla="*/ 1058106 w 8037833"/>
              <a:gd name="connsiteY92" fmla="*/ 3776166 h 3784177"/>
              <a:gd name="connsiteX93" fmla="*/ 1039167 w 8037833"/>
              <a:gd name="connsiteY93" fmla="*/ 3784177 h 3784177"/>
              <a:gd name="connsiteX94" fmla="*/ 989223 w 8037833"/>
              <a:gd name="connsiteY94" fmla="*/ 3770303 h 3784177"/>
              <a:gd name="connsiteX95" fmla="*/ 907906 w 8037833"/>
              <a:gd name="connsiteY95" fmla="*/ 3757678 h 3784177"/>
              <a:gd name="connsiteX96" fmla="*/ 825226 w 8037833"/>
              <a:gd name="connsiteY96" fmla="*/ 3726369 h 3784177"/>
              <a:gd name="connsiteX97" fmla="*/ 722264 w 8037833"/>
              <a:gd name="connsiteY97" fmla="*/ 3747612 h 3784177"/>
              <a:gd name="connsiteX98" fmla="*/ 659460 w 8037833"/>
              <a:gd name="connsiteY98" fmla="*/ 3740429 h 3784177"/>
              <a:gd name="connsiteX99" fmla="*/ 556552 w 8037833"/>
              <a:gd name="connsiteY99" fmla="*/ 3739124 h 3784177"/>
              <a:gd name="connsiteX100" fmla="*/ 385384 w 8037833"/>
              <a:gd name="connsiteY100" fmla="*/ 3726388 h 3784177"/>
              <a:gd name="connsiteX101" fmla="*/ 339711 w 8037833"/>
              <a:gd name="connsiteY101" fmla="*/ 3718242 h 3784177"/>
              <a:gd name="connsiteX102" fmla="*/ 222239 w 8037833"/>
              <a:gd name="connsiteY102" fmla="*/ 3672335 h 3784177"/>
              <a:gd name="connsiteX103" fmla="*/ 163578 w 8037833"/>
              <a:gd name="connsiteY103" fmla="*/ 3656292 h 3784177"/>
              <a:gd name="connsiteX104" fmla="*/ 72220 w 8037833"/>
              <a:gd name="connsiteY104" fmla="*/ 3645272 h 3784177"/>
              <a:gd name="connsiteX105" fmla="*/ 44395 w 8037833"/>
              <a:gd name="connsiteY105" fmla="*/ 3639455 h 3784177"/>
              <a:gd name="connsiteX106" fmla="*/ 1962 w 8037833"/>
              <a:gd name="connsiteY106" fmla="*/ 3635948 h 3784177"/>
              <a:gd name="connsiteX107" fmla="*/ 0 w 8037833"/>
              <a:gd name="connsiteY107" fmla="*/ 3635261 h 3784177"/>
              <a:gd name="connsiteX108" fmla="*/ 0 w 8037833"/>
              <a:gd name="connsiteY108"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687784 w 8037833"/>
              <a:gd name="connsiteY17" fmla="*/ 3376132 h 3784177"/>
              <a:gd name="connsiteX18" fmla="*/ 6566539 w 8037833"/>
              <a:gd name="connsiteY18" fmla="*/ 3382500 h 3784177"/>
              <a:gd name="connsiteX19" fmla="*/ 6352283 w 8037833"/>
              <a:gd name="connsiteY19" fmla="*/ 3374762 h 3784177"/>
              <a:gd name="connsiteX20" fmla="*/ 6111718 w 8037833"/>
              <a:gd name="connsiteY20" fmla="*/ 3357536 h 3784177"/>
              <a:gd name="connsiteX21" fmla="*/ 6022263 w 8037833"/>
              <a:gd name="connsiteY21" fmla="*/ 3359057 h 3784177"/>
              <a:gd name="connsiteX22" fmla="*/ 5891274 w 8037833"/>
              <a:gd name="connsiteY22" fmla="*/ 3397681 h 3784177"/>
              <a:gd name="connsiteX23" fmla="*/ 5746050 w 8037833"/>
              <a:gd name="connsiteY23" fmla="*/ 3426142 h 3784177"/>
              <a:gd name="connsiteX24" fmla="*/ 5613670 w 8037833"/>
              <a:gd name="connsiteY24" fmla="*/ 3428671 h 3784177"/>
              <a:gd name="connsiteX25" fmla="*/ 5535334 w 8037833"/>
              <a:gd name="connsiteY25" fmla="*/ 3437044 h 3784177"/>
              <a:gd name="connsiteX26" fmla="*/ 5506940 w 8037833"/>
              <a:gd name="connsiteY26" fmla="*/ 3450999 h 3784177"/>
              <a:gd name="connsiteX27" fmla="*/ 5466372 w 8037833"/>
              <a:gd name="connsiteY27" fmla="*/ 3463245 h 3784177"/>
              <a:gd name="connsiteX28" fmla="*/ 5395833 w 8037833"/>
              <a:gd name="connsiteY28" fmla="*/ 3493194 h 3784177"/>
              <a:gd name="connsiteX29" fmla="*/ 5305325 w 8037833"/>
              <a:gd name="connsiteY29" fmla="*/ 3505200 h 3784177"/>
              <a:gd name="connsiteX30" fmla="*/ 5223043 w 8037833"/>
              <a:gd name="connsiteY30" fmla="*/ 3491664 h 3784177"/>
              <a:gd name="connsiteX31" fmla="*/ 5167992 w 8037833"/>
              <a:gd name="connsiteY31" fmla="*/ 3486279 h 3784177"/>
              <a:gd name="connsiteX32" fmla="*/ 4987020 w 8037833"/>
              <a:gd name="connsiteY32" fmla="*/ 3461263 h 3784177"/>
              <a:gd name="connsiteX33" fmla="*/ 4890003 w 8037833"/>
              <a:gd name="connsiteY33" fmla="*/ 3469874 h 3784177"/>
              <a:gd name="connsiteX34" fmla="*/ 4856654 w 8037833"/>
              <a:gd name="connsiteY34" fmla="*/ 3481880 h 3784177"/>
              <a:gd name="connsiteX35" fmla="*/ 4800711 w 8037833"/>
              <a:gd name="connsiteY35" fmla="*/ 3501441 h 3784177"/>
              <a:gd name="connsiteX36" fmla="*/ 4761569 w 8037833"/>
              <a:gd name="connsiteY36" fmla="*/ 3538103 h 3784177"/>
              <a:gd name="connsiteX37" fmla="*/ 4713734 w 8037833"/>
              <a:gd name="connsiteY37" fmla="*/ 3545724 h 3784177"/>
              <a:gd name="connsiteX38" fmla="*/ 4649120 w 8037833"/>
              <a:gd name="connsiteY38" fmla="*/ 3536392 h 3784177"/>
              <a:gd name="connsiteX39" fmla="*/ 4573578 w 8037833"/>
              <a:gd name="connsiteY39" fmla="*/ 3565923 h 3784177"/>
              <a:gd name="connsiteX40" fmla="*/ 4529117 w 8037833"/>
              <a:gd name="connsiteY40" fmla="*/ 3575592 h 3784177"/>
              <a:gd name="connsiteX41" fmla="*/ 4408641 w 8037833"/>
              <a:gd name="connsiteY41" fmla="*/ 3610000 h 3784177"/>
              <a:gd name="connsiteX42" fmla="*/ 4356402 w 8037833"/>
              <a:gd name="connsiteY42" fmla="*/ 3642792 h 3784177"/>
              <a:gd name="connsiteX43" fmla="*/ 4270245 w 8037833"/>
              <a:gd name="connsiteY43" fmla="*/ 3665789 h 3784177"/>
              <a:gd name="connsiteX44" fmla="*/ 4208725 w 8037833"/>
              <a:gd name="connsiteY44" fmla="*/ 3704841 h 3784177"/>
              <a:gd name="connsiteX45" fmla="*/ 4201632 w 8037833"/>
              <a:gd name="connsiteY45" fmla="*/ 3702602 h 3784177"/>
              <a:gd name="connsiteX46" fmla="*/ 4191289 w 8037833"/>
              <a:gd name="connsiteY46" fmla="*/ 3702380 h 3784177"/>
              <a:gd name="connsiteX47" fmla="*/ 4191039 w 8037833"/>
              <a:gd name="connsiteY47" fmla="*/ 3702831 h 3784177"/>
              <a:gd name="connsiteX48" fmla="*/ 4181340 w 8037833"/>
              <a:gd name="connsiteY48" fmla="*/ 3701729 h 3784177"/>
              <a:gd name="connsiteX49" fmla="*/ 4133816 w 8037833"/>
              <a:gd name="connsiteY49" fmla="*/ 3690565 h 3784177"/>
              <a:gd name="connsiteX50" fmla="*/ 4071732 w 8037833"/>
              <a:gd name="connsiteY50" fmla="*/ 3732513 h 3784177"/>
              <a:gd name="connsiteX51" fmla="*/ 4045924 w 8037833"/>
              <a:gd name="connsiteY51" fmla="*/ 3739404 h 3784177"/>
              <a:gd name="connsiteX52" fmla="*/ 4032171 w 8037833"/>
              <a:gd name="connsiteY52" fmla="*/ 3745523 h 3784177"/>
              <a:gd name="connsiteX53" fmla="*/ 4031335 w 8037833"/>
              <a:gd name="connsiteY53" fmla="*/ 3747479 h 3784177"/>
              <a:gd name="connsiteX54" fmla="*/ 3985774 w 8037833"/>
              <a:gd name="connsiteY54" fmla="*/ 3736547 h 3784177"/>
              <a:gd name="connsiteX55" fmla="*/ 3979769 w 8037833"/>
              <a:gd name="connsiteY55" fmla="*/ 3738769 h 3784177"/>
              <a:gd name="connsiteX56" fmla="*/ 3950014 w 8037833"/>
              <a:gd name="connsiteY56" fmla="*/ 3726942 h 3784177"/>
              <a:gd name="connsiteX57" fmla="*/ 3934671 w 8037833"/>
              <a:gd name="connsiteY57" fmla="*/ 3723339 h 3784177"/>
              <a:gd name="connsiteX58" fmla="*/ 3930274 w 8037833"/>
              <a:gd name="connsiteY58" fmla="*/ 3717148 h 3784177"/>
              <a:gd name="connsiteX59" fmla="*/ 3907660 w 8037833"/>
              <a:gd name="connsiteY59" fmla="*/ 3714456 h 3784177"/>
              <a:gd name="connsiteX60" fmla="*/ 3905087 w 8037833"/>
              <a:gd name="connsiteY60" fmla="*/ 3716098 h 3784177"/>
              <a:gd name="connsiteX61" fmla="*/ 3886347 w 8037833"/>
              <a:gd name="connsiteY61" fmla="*/ 3706620 h 3784177"/>
              <a:gd name="connsiteX62" fmla="*/ 3870533 w 8037833"/>
              <a:gd name="connsiteY62" fmla="*/ 3689905 h 3784177"/>
              <a:gd name="connsiteX63" fmla="*/ 3678563 w 8037833"/>
              <a:gd name="connsiteY63" fmla="*/ 3694486 h 3784177"/>
              <a:gd name="connsiteX64" fmla="*/ 3524121 w 8037833"/>
              <a:gd name="connsiteY64" fmla="*/ 3642736 h 3784177"/>
              <a:gd name="connsiteX65" fmla="*/ 3373519 w 8037833"/>
              <a:gd name="connsiteY65" fmla="*/ 3665785 h 3784177"/>
              <a:gd name="connsiteX66" fmla="*/ 3114267 w 8037833"/>
              <a:gd name="connsiteY66" fmla="*/ 3638983 h 3784177"/>
              <a:gd name="connsiteX67" fmla="*/ 2989722 w 8037833"/>
              <a:gd name="connsiteY67" fmla="*/ 3623230 h 3784177"/>
              <a:gd name="connsiteX68" fmla="*/ 2965734 w 8037833"/>
              <a:gd name="connsiteY68" fmla="*/ 3635676 h 3784177"/>
              <a:gd name="connsiteX69" fmla="*/ 2961603 w 8037833"/>
              <a:gd name="connsiteY69" fmla="*/ 3638221 h 3784177"/>
              <a:gd name="connsiteX70" fmla="*/ 2944959 w 8037833"/>
              <a:gd name="connsiteY70" fmla="*/ 3639723 h 3784177"/>
              <a:gd name="connsiteX71" fmla="*/ 2940402 w 8037833"/>
              <a:gd name="connsiteY71" fmla="*/ 3651000 h 3784177"/>
              <a:gd name="connsiteX72" fmla="*/ 2915449 w 8037833"/>
              <a:gd name="connsiteY72" fmla="*/ 3661039 h 3784177"/>
              <a:gd name="connsiteX73" fmla="*/ 2884777 w 8037833"/>
              <a:gd name="connsiteY73" fmla="*/ 3660775 h 3784177"/>
              <a:gd name="connsiteX74" fmla="*/ 2739034 w 8037833"/>
              <a:gd name="connsiteY74" fmla="*/ 3647396 h 3784177"/>
              <a:gd name="connsiteX75" fmla="*/ 2651827 w 8037833"/>
              <a:gd name="connsiteY75" fmla="*/ 3646306 h 3784177"/>
              <a:gd name="connsiteX76" fmla="*/ 2618680 w 8037833"/>
              <a:gd name="connsiteY76" fmla="*/ 3656755 h 3784177"/>
              <a:gd name="connsiteX77" fmla="*/ 2572404 w 8037833"/>
              <a:gd name="connsiteY77" fmla="*/ 3664043 h 3784177"/>
              <a:gd name="connsiteX78" fmla="*/ 2423704 w 8037833"/>
              <a:gd name="connsiteY78" fmla="*/ 3658079 h 3784177"/>
              <a:gd name="connsiteX79" fmla="*/ 2301172 w 8037833"/>
              <a:gd name="connsiteY79" fmla="*/ 3663053 h 3784177"/>
              <a:gd name="connsiteX80" fmla="*/ 2238966 w 8037833"/>
              <a:gd name="connsiteY80" fmla="*/ 3668777 h 3784177"/>
              <a:gd name="connsiteX81" fmla="*/ 2082844 w 8037833"/>
              <a:gd name="connsiteY81" fmla="*/ 3631994 h 3784177"/>
              <a:gd name="connsiteX82" fmla="*/ 1938480 w 8037833"/>
              <a:gd name="connsiteY82" fmla="*/ 3601439 h 3784177"/>
              <a:gd name="connsiteX83" fmla="*/ 1900166 w 8037833"/>
              <a:gd name="connsiteY83" fmla="*/ 3609358 h 3784177"/>
              <a:gd name="connsiteX84" fmla="*/ 1787830 w 8037833"/>
              <a:gd name="connsiteY84" fmla="*/ 3633173 h 3784177"/>
              <a:gd name="connsiteX85" fmla="*/ 1734224 w 8037833"/>
              <a:gd name="connsiteY85" fmla="*/ 3655593 h 3784177"/>
              <a:gd name="connsiteX86" fmla="*/ 1664576 w 8037833"/>
              <a:gd name="connsiteY86" fmla="*/ 3638572 h 3784177"/>
              <a:gd name="connsiteX87" fmla="*/ 1577459 w 8037833"/>
              <a:gd name="connsiteY87" fmla="*/ 3658824 h 3784177"/>
              <a:gd name="connsiteX88" fmla="*/ 1527269 w 8037833"/>
              <a:gd name="connsiteY88" fmla="*/ 3663088 h 3784177"/>
              <a:gd name="connsiteX89" fmla="*/ 1390118 w 8037833"/>
              <a:gd name="connsiteY89" fmla="*/ 3682789 h 3784177"/>
              <a:gd name="connsiteX90" fmla="*/ 1252698 w 8037833"/>
              <a:gd name="connsiteY90" fmla="*/ 3708662 h 3784177"/>
              <a:gd name="connsiteX91" fmla="*/ 1171039 w 8037833"/>
              <a:gd name="connsiteY91" fmla="*/ 3758642 h 3784177"/>
              <a:gd name="connsiteX92" fmla="*/ 1058106 w 8037833"/>
              <a:gd name="connsiteY92" fmla="*/ 3776166 h 3784177"/>
              <a:gd name="connsiteX93" fmla="*/ 1039167 w 8037833"/>
              <a:gd name="connsiteY93" fmla="*/ 3784177 h 3784177"/>
              <a:gd name="connsiteX94" fmla="*/ 989223 w 8037833"/>
              <a:gd name="connsiteY94" fmla="*/ 3770303 h 3784177"/>
              <a:gd name="connsiteX95" fmla="*/ 907906 w 8037833"/>
              <a:gd name="connsiteY95" fmla="*/ 3757678 h 3784177"/>
              <a:gd name="connsiteX96" fmla="*/ 825226 w 8037833"/>
              <a:gd name="connsiteY96" fmla="*/ 3726369 h 3784177"/>
              <a:gd name="connsiteX97" fmla="*/ 722264 w 8037833"/>
              <a:gd name="connsiteY97" fmla="*/ 3747612 h 3784177"/>
              <a:gd name="connsiteX98" fmla="*/ 659460 w 8037833"/>
              <a:gd name="connsiteY98" fmla="*/ 3740429 h 3784177"/>
              <a:gd name="connsiteX99" fmla="*/ 556552 w 8037833"/>
              <a:gd name="connsiteY99" fmla="*/ 3739124 h 3784177"/>
              <a:gd name="connsiteX100" fmla="*/ 385384 w 8037833"/>
              <a:gd name="connsiteY100" fmla="*/ 3726388 h 3784177"/>
              <a:gd name="connsiteX101" fmla="*/ 339711 w 8037833"/>
              <a:gd name="connsiteY101" fmla="*/ 3718242 h 3784177"/>
              <a:gd name="connsiteX102" fmla="*/ 222239 w 8037833"/>
              <a:gd name="connsiteY102" fmla="*/ 3672335 h 3784177"/>
              <a:gd name="connsiteX103" fmla="*/ 163578 w 8037833"/>
              <a:gd name="connsiteY103" fmla="*/ 3656292 h 3784177"/>
              <a:gd name="connsiteX104" fmla="*/ 72220 w 8037833"/>
              <a:gd name="connsiteY104" fmla="*/ 3645272 h 3784177"/>
              <a:gd name="connsiteX105" fmla="*/ 44395 w 8037833"/>
              <a:gd name="connsiteY105" fmla="*/ 3639455 h 3784177"/>
              <a:gd name="connsiteX106" fmla="*/ 1962 w 8037833"/>
              <a:gd name="connsiteY106" fmla="*/ 3635948 h 3784177"/>
              <a:gd name="connsiteX107" fmla="*/ 0 w 8037833"/>
              <a:gd name="connsiteY107" fmla="*/ 3635261 h 3784177"/>
              <a:gd name="connsiteX108" fmla="*/ 0 w 8037833"/>
              <a:gd name="connsiteY108"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687784 w 8037833"/>
              <a:gd name="connsiteY17" fmla="*/ 3376132 h 3784177"/>
              <a:gd name="connsiteX18" fmla="*/ 6566539 w 8037833"/>
              <a:gd name="connsiteY18" fmla="*/ 3382500 h 3784177"/>
              <a:gd name="connsiteX19" fmla="*/ 6352283 w 8037833"/>
              <a:gd name="connsiteY19" fmla="*/ 3374762 h 3784177"/>
              <a:gd name="connsiteX20" fmla="*/ 6111718 w 8037833"/>
              <a:gd name="connsiteY20" fmla="*/ 3357536 h 3784177"/>
              <a:gd name="connsiteX21" fmla="*/ 6022263 w 8037833"/>
              <a:gd name="connsiteY21" fmla="*/ 3359057 h 3784177"/>
              <a:gd name="connsiteX22" fmla="*/ 5891274 w 8037833"/>
              <a:gd name="connsiteY22" fmla="*/ 3397681 h 3784177"/>
              <a:gd name="connsiteX23" fmla="*/ 5746050 w 8037833"/>
              <a:gd name="connsiteY23" fmla="*/ 3426142 h 3784177"/>
              <a:gd name="connsiteX24" fmla="*/ 5613670 w 8037833"/>
              <a:gd name="connsiteY24" fmla="*/ 3428671 h 3784177"/>
              <a:gd name="connsiteX25" fmla="*/ 5535334 w 8037833"/>
              <a:gd name="connsiteY25" fmla="*/ 3437044 h 3784177"/>
              <a:gd name="connsiteX26" fmla="*/ 5506940 w 8037833"/>
              <a:gd name="connsiteY26" fmla="*/ 3450999 h 3784177"/>
              <a:gd name="connsiteX27" fmla="*/ 5466372 w 8037833"/>
              <a:gd name="connsiteY27" fmla="*/ 3463245 h 3784177"/>
              <a:gd name="connsiteX28" fmla="*/ 5395833 w 8037833"/>
              <a:gd name="connsiteY28" fmla="*/ 3493194 h 3784177"/>
              <a:gd name="connsiteX29" fmla="*/ 5305325 w 8037833"/>
              <a:gd name="connsiteY29" fmla="*/ 3505200 h 3784177"/>
              <a:gd name="connsiteX30" fmla="*/ 5223043 w 8037833"/>
              <a:gd name="connsiteY30" fmla="*/ 3491664 h 3784177"/>
              <a:gd name="connsiteX31" fmla="*/ 5167992 w 8037833"/>
              <a:gd name="connsiteY31" fmla="*/ 3486279 h 3784177"/>
              <a:gd name="connsiteX32" fmla="*/ 4987020 w 8037833"/>
              <a:gd name="connsiteY32" fmla="*/ 3461263 h 3784177"/>
              <a:gd name="connsiteX33" fmla="*/ 4890003 w 8037833"/>
              <a:gd name="connsiteY33" fmla="*/ 3469874 h 3784177"/>
              <a:gd name="connsiteX34" fmla="*/ 4856654 w 8037833"/>
              <a:gd name="connsiteY34" fmla="*/ 3481880 h 3784177"/>
              <a:gd name="connsiteX35" fmla="*/ 4800711 w 8037833"/>
              <a:gd name="connsiteY35" fmla="*/ 3501441 h 3784177"/>
              <a:gd name="connsiteX36" fmla="*/ 4761569 w 8037833"/>
              <a:gd name="connsiteY36" fmla="*/ 3538103 h 3784177"/>
              <a:gd name="connsiteX37" fmla="*/ 4713734 w 8037833"/>
              <a:gd name="connsiteY37" fmla="*/ 3545724 h 3784177"/>
              <a:gd name="connsiteX38" fmla="*/ 4649120 w 8037833"/>
              <a:gd name="connsiteY38" fmla="*/ 3536392 h 3784177"/>
              <a:gd name="connsiteX39" fmla="*/ 4573578 w 8037833"/>
              <a:gd name="connsiteY39" fmla="*/ 3565923 h 3784177"/>
              <a:gd name="connsiteX40" fmla="*/ 4529117 w 8037833"/>
              <a:gd name="connsiteY40" fmla="*/ 3575592 h 3784177"/>
              <a:gd name="connsiteX41" fmla="*/ 4408641 w 8037833"/>
              <a:gd name="connsiteY41" fmla="*/ 3610000 h 3784177"/>
              <a:gd name="connsiteX42" fmla="*/ 4356402 w 8037833"/>
              <a:gd name="connsiteY42" fmla="*/ 3642792 h 3784177"/>
              <a:gd name="connsiteX43" fmla="*/ 4270245 w 8037833"/>
              <a:gd name="connsiteY43" fmla="*/ 3665789 h 3784177"/>
              <a:gd name="connsiteX44" fmla="*/ 4208725 w 8037833"/>
              <a:gd name="connsiteY44" fmla="*/ 3704841 h 3784177"/>
              <a:gd name="connsiteX45" fmla="*/ 4201632 w 8037833"/>
              <a:gd name="connsiteY45" fmla="*/ 3702602 h 3784177"/>
              <a:gd name="connsiteX46" fmla="*/ 4191289 w 8037833"/>
              <a:gd name="connsiteY46" fmla="*/ 3702380 h 3784177"/>
              <a:gd name="connsiteX47" fmla="*/ 4191039 w 8037833"/>
              <a:gd name="connsiteY47" fmla="*/ 3702831 h 3784177"/>
              <a:gd name="connsiteX48" fmla="*/ 4181340 w 8037833"/>
              <a:gd name="connsiteY48" fmla="*/ 3701729 h 3784177"/>
              <a:gd name="connsiteX49" fmla="*/ 4133816 w 8037833"/>
              <a:gd name="connsiteY49" fmla="*/ 3690565 h 3784177"/>
              <a:gd name="connsiteX50" fmla="*/ 4071732 w 8037833"/>
              <a:gd name="connsiteY50" fmla="*/ 3732513 h 3784177"/>
              <a:gd name="connsiteX51" fmla="*/ 4045924 w 8037833"/>
              <a:gd name="connsiteY51" fmla="*/ 3739404 h 3784177"/>
              <a:gd name="connsiteX52" fmla="*/ 4032171 w 8037833"/>
              <a:gd name="connsiteY52" fmla="*/ 3745523 h 3784177"/>
              <a:gd name="connsiteX53" fmla="*/ 4031335 w 8037833"/>
              <a:gd name="connsiteY53" fmla="*/ 3747479 h 3784177"/>
              <a:gd name="connsiteX54" fmla="*/ 3985774 w 8037833"/>
              <a:gd name="connsiteY54" fmla="*/ 3736547 h 3784177"/>
              <a:gd name="connsiteX55" fmla="*/ 3979769 w 8037833"/>
              <a:gd name="connsiteY55" fmla="*/ 3738769 h 3784177"/>
              <a:gd name="connsiteX56" fmla="*/ 3950014 w 8037833"/>
              <a:gd name="connsiteY56" fmla="*/ 3726942 h 3784177"/>
              <a:gd name="connsiteX57" fmla="*/ 3934671 w 8037833"/>
              <a:gd name="connsiteY57" fmla="*/ 3723339 h 3784177"/>
              <a:gd name="connsiteX58" fmla="*/ 3930274 w 8037833"/>
              <a:gd name="connsiteY58" fmla="*/ 3717148 h 3784177"/>
              <a:gd name="connsiteX59" fmla="*/ 3907660 w 8037833"/>
              <a:gd name="connsiteY59" fmla="*/ 3714456 h 3784177"/>
              <a:gd name="connsiteX60" fmla="*/ 3905087 w 8037833"/>
              <a:gd name="connsiteY60" fmla="*/ 3716098 h 3784177"/>
              <a:gd name="connsiteX61" fmla="*/ 3886347 w 8037833"/>
              <a:gd name="connsiteY61" fmla="*/ 3706620 h 3784177"/>
              <a:gd name="connsiteX62" fmla="*/ 3870533 w 8037833"/>
              <a:gd name="connsiteY62" fmla="*/ 3689905 h 3784177"/>
              <a:gd name="connsiteX63" fmla="*/ 3678563 w 8037833"/>
              <a:gd name="connsiteY63" fmla="*/ 3694486 h 3784177"/>
              <a:gd name="connsiteX64" fmla="*/ 3524121 w 8037833"/>
              <a:gd name="connsiteY64" fmla="*/ 3642736 h 3784177"/>
              <a:gd name="connsiteX65" fmla="*/ 3373519 w 8037833"/>
              <a:gd name="connsiteY65" fmla="*/ 3665785 h 3784177"/>
              <a:gd name="connsiteX66" fmla="*/ 3114267 w 8037833"/>
              <a:gd name="connsiteY66" fmla="*/ 3638983 h 3784177"/>
              <a:gd name="connsiteX67" fmla="*/ 2989722 w 8037833"/>
              <a:gd name="connsiteY67" fmla="*/ 3623230 h 3784177"/>
              <a:gd name="connsiteX68" fmla="*/ 2965734 w 8037833"/>
              <a:gd name="connsiteY68" fmla="*/ 3635676 h 3784177"/>
              <a:gd name="connsiteX69" fmla="*/ 2961603 w 8037833"/>
              <a:gd name="connsiteY69" fmla="*/ 3638221 h 3784177"/>
              <a:gd name="connsiteX70" fmla="*/ 2944959 w 8037833"/>
              <a:gd name="connsiteY70" fmla="*/ 3639723 h 3784177"/>
              <a:gd name="connsiteX71" fmla="*/ 2940402 w 8037833"/>
              <a:gd name="connsiteY71" fmla="*/ 3651000 h 3784177"/>
              <a:gd name="connsiteX72" fmla="*/ 2884777 w 8037833"/>
              <a:gd name="connsiteY72" fmla="*/ 3660775 h 3784177"/>
              <a:gd name="connsiteX73" fmla="*/ 2739034 w 8037833"/>
              <a:gd name="connsiteY73" fmla="*/ 3647396 h 3784177"/>
              <a:gd name="connsiteX74" fmla="*/ 2651827 w 8037833"/>
              <a:gd name="connsiteY74" fmla="*/ 3646306 h 3784177"/>
              <a:gd name="connsiteX75" fmla="*/ 2618680 w 8037833"/>
              <a:gd name="connsiteY75" fmla="*/ 3656755 h 3784177"/>
              <a:gd name="connsiteX76" fmla="*/ 2572404 w 8037833"/>
              <a:gd name="connsiteY76" fmla="*/ 3664043 h 3784177"/>
              <a:gd name="connsiteX77" fmla="*/ 2423704 w 8037833"/>
              <a:gd name="connsiteY77" fmla="*/ 3658079 h 3784177"/>
              <a:gd name="connsiteX78" fmla="*/ 2301172 w 8037833"/>
              <a:gd name="connsiteY78" fmla="*/ 3663053 h 3784177"/>
              <a:gd name="connsiteX79" fmla="*/ 2238966 w 8037833"/>
              <a:gd name="connsiteY79" fmla="*/ 3668777 h 3784177"/>
              <a:gd name="connsiteX80" fmla="*/ 2082844 w 8037833"/>
              <a:gd name="connsiteY80" fmla="*/ 3631994 h 3784177"/>
              <a:gd name="connsiteX81" fmla="*/ 1938480 w 8037833"/>
              <a:gd name="connsiteY81" fmla="*/ 3601439 h 3784177"/>
              <a:gd name="connsiteX82" fmla="*/ 1900166 w 8037833"/>
              <a:gd name="connsiteY82" fmla="*/ 3609358 h 3784177"/>
              <a:gd name="connsiteX83" fmla="*/ 1787830 w 8037833"/>
              <a:gd name="connsiteY83" fmla="*/ 3633173 h 3784177"/>
              <a:gd name="connsiteX84" fmla="*/ 1734224 w 8037833"/>
              <a:gd name="connsiteY84" fmla="*/ 3655593 h 3784177"/>
              <a:gd name="connsiteX85" fmla="*/ 1664576 w 8037833"/>
              <a:gd name="connsiteY85" fmla="*/ 3638572 h 3784177"/>
              <a:gd name="connsiteX86" fmla="*/ 1577459 w 8037833"/>
              <a:gd name="connsiteY86" fmla="*/ 3658824 h 3784177"/>
              <a:gd name="connsiteX87" fmla="*/ 1527269 w 8037833"/>
              <a:gd name="connsiteY87" fmla="*/ 3663088 h 3784177"/>
              <a:gd name="connsiteX88" fmla="*/ 1390118 w 8037833"/>
              <a:gd name="connsiteY88" fmla="*/ 3682789 h 3784177"/>
              <a:gd name="connsiteX89" fmla="*/ 1252698 w 8037833"/>
              <a:gd name="connsiteY89" fmla="*/ 3708662 h 3784177"/>
              <a:gd name="connsiteX90" fmla="*/ 1171039 w 8037833"/>
              <a:gd name="connsiteY90" fmla="*/ 3758642 h 3784177"/>
              <a:gd name="connsiteX91" fmla="*/ 1058106 w 8037833"/>
              <a:gd name="connsiteY91" fmla="*/ 3776166 h 3784177"/>
              <a:gd name="connsiteX92" fmla="*/ 1039167 w 8037833"/>
              <a:gd name="connsiteY92" fmla="*/ 3784177 h 3784177"/>
              <a:gd name="connsiteX93" fmla="*/ 989223 w 8037833"/>
              <a:gd name="connsiteY93" fmla="*/ 3770303 h 3784177"/>
              <a:gd name="connsiteX94" fmla="*/ 907906 w 8037833"/>
              <a:gd name="connsiteY94" fmla="*/ 3757678 h 3784177"/>
              <a:gd name="connsiteX95" fmla="*/ 825226 w 8037833"/>
              <a:gd name="connsiteY95" fmla="*/ 3726369 h 3784177"/>
              <a:gd name="connsiteX96" fmla="*/ 722264 w 8037833"/>
              <a:gd name="connsiteY96" fmla="*/ 3747612 h 3784177"/>
              <a:gd name="connsiteX97" fmla="*/ 659460 w 8037833"/>
              <a:gd name="connsiteY97" fmla="*/ 3740429 h 3784177"/>
              <a:gd name="connsiteX98" fmla="*/ 556552 w 8037833"/>
              <a:gd name="connsiteY98" fmla="*/ 3739124 h 3784177"/>
              <a:gd name="connsiteX99" fmla="*/ 385384 w 8037833"/>
              <a:gd name="connsiteY99" fmla="*/ 3726388 h 3784177"/>
              <a:gd name="connsiteX100" fmla="*/ 339711 w 8037833"/>
              <a:gd name="connsiteY100" fmla="*/ 3718242 h 3784177"/>
              <a:gd name="connsiteX101" fmla="*/ 222239 w 8037833"/>
              <a:gd name="connsiteY101" fmla="*/ 3672335 h 3784177"/>
              <a:gd name="connsiteX102" fmla="*/ 163578 w 8037833"/>
              <a:gd name="connsiteY102" fmla="*/ 3656292 h 3784177"/>
              <a:gd name="connsiteX103" fmla="*/ 72220 w 8037833"/>
              <a:gd name="connsiteY103" fmla="*/ 3645272 h 3784177"/>
              <a:gd name="connsiteX104" fmla="*/ 44395 w 8037833"/>
              <a:gd name="connsiteY104" fmla="*/ 3639455 h 3784177"/>
              <a:gd name="connsiteX105" fmla="*/ 1962 w 8037833"/>
              <a:gd name="connsiteY105" fmla="*/ 3635948 h 3784177"/>
              <a:gd name="connsiteX106" fmla="*/ 0 w 8037833"/>
              <a:gd name="connsiteY106" fmla="*/ 3635261 h 3784177"/>
              <a:gd name="connsiteX107" fmla="*/ 0 w 8037833"/>
              <a:gd name="connsiteY107"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687784 w 8037833"/>
              <a:gd name="connsiteY17" fmla="*/ 3376132 h 3784177"/>
              <a:gd name="connsiteX18" fmla="*/ 6566539 w 8037833"/>
              <a:gd name="connsiteY18" fmla="*/ 3382500 h 3784177"/>
              <a:gd name="connsiteX19" fmla="*/ 6352283 w 8037833"/>
              <a:gd name="connsiteY19" fmla="*/ 3374762 h 3784177"/>
              <a:gd name="connsiteX20" fmla="*/ 6111718 w 8037833"/>
              <a:gd name="connsiteY20" fmla="*/ 3357536 h 3784177"/>
              <a:gd name="connsiteX21" fmla="*/ 6022263 w 8037833"/>
              <a:gd name="connsiteY21" fmla="*/ 3359057 h 3784177"/>
              <a:gd name="connsiteX22" fmla="*/ 5891274 w 8037833"/>
              <a:gd name="connsiteY22" fmla="*/ 3397681 h 3784177"/>
              <a:gd name="connsiteX23" fmla="*/ 5746050 w 8037833"/>
              <a:gd name="connsiteY23" fmla="*/ 3426142 h 3784177"/>
              <a:gd name="connsiteX24" fmla="*/ 5613670 w 8037833"/>
              <a:gd name="connsiteY24" fmla="*/ 3428671 h 3784177"/>
              <a:gd name="connsiteX25" fmla="*/ 5535334 w 8037833"/>
              <a:gd name="connsiteY25" fmla="*/ 3437044 h 3784177"/>
              <a:gd name="connsiteX26" fmla="*/ 5506940 w 8037833"/>
              <a:gd name="connsiteY26" fmla="*/ 3450999 h 3784177"/>
              <a:gd name="connsiteX27" fmla="*/ 5466372 w 8037833"/>
              <a:gd name="connsiteY27" fmla="*/ 3463245 h 3784177"/>
              <a:gd name="connsiteX28" fmla="*/ 5395833 w 8037833"/>
              <a:gd name="connsiteY28" fmla="*/ 3493194 h 3784177"/>
              <a:gd name="connsiteX29" fmla="*/ 5305325 w 8037833"/>
              <a:gd name="connsiteY29" fmla="*/ 3505200 h 3784177"/>
              <a:gd name="connsiteX30" fmla="*/ 5223043 w 8037833"/>
              <a:gd name="connsiteY30" fmla="*/ 3491664 h 3784177"/>
              <a:gd name="connsiteX31" fmla="*/ 5167992 w 8037833"/>
              <a:gd name="connsiteY31" fmla="*/ 3486279 h 3784177"/>
              <a:gd name="connsiteX32" fmla="*/ 4987020 w 8037833"/>
              <a:gd name="connsiteY32" fmla="*/ 3461263 h 3784177"/>
              <a:gd name="connsiteX33" fmla="*/ 4890003 w 8037833"/>
              <a:gd name="connsiteY33" fmla="*/ 3469874 h 3784177"/>
              <a:gd name="connsiteX34" fmla="*/ 4856654 w 8037833"/>
              <a:gd name="connsiteY34" fmla="*/ 3481880 h 3784177"/>
              <a:gd name="connsiteX35" fmla="*/ 4800711 w 8037833"/>
              <a:gd name="connsiteY35" fmla="*/ 3501441 h 3784177"/>
              <a:gd name="connsiteX36" fmla="*/ 4761569 w 8037833"/>
              <a:gd name="connsiteY36" fmla="*/ 3538103 h 3784177"/>
              <a:gd name="connsiteX37" fmla="*/ 4713734 w 8037833"/>
              <a:gd name="connsiteY37" fmla="*/ 3545724 h 3784177"/>
              <a:gd name="connsiteX38" fmla="*/ 4649120 w 8037833"/>
              <a:gd name="connsiteY38" fmla="*/ 3536392 h 3784177"/>
              <a:gd name="connsiteX39" fmla="*/ 4573578 w 8037833"/>
              <a:gd name="connsiteY39" fmla="*/ 3565923 h 3784177"/>
              <a:gd name="connsiteX40" fmla="*/ 4529117 w 8037833"/>
              <a:gd name="connsiteY40" fmla="*/ 3575592 h 3784177"/>
              <a:gd name="connsiteX41" fmla="*/ 4408641 w 8037833"/>
              <a:gd name="connsiteY41" fmla="*/ 3610000 h 3784177"/>
              <a:gd name="connsiteX42" fmla="*/ 4356402 w 8037833"/>
              <a:gd name="connsiteY42" fmla="*/ 3642792 h 3784177"/>
              <a:gd name="connsiteX43" fmla="*/ 4270245 w 8037833"/>
              <a:gd name="connsiteY43" fmla="*/ 3665789 h 3784177"/>
              <a:gd name="connsiteX44" fmla="*/ 4208725 w 8037833"/>
              <a:gd name="connsiteY44" fmla="*/ 3704841 h 3784177"/>
              <a:gd name="connsiteX45" fmla="*/ 4201632 w 8037833"/>
              <a:gd name="connsiteY45" fmla="*/ 3702602 h 3784177"/>
              <a:gd name="connsiteX46" fmla="*/ 4191289 w 8037833"/>
              <a:gd name="connsiteY46" fmla="*/ 3702380 h 3784177"/>
              <a:gd name="connsiteX47" fmla="*/ 4191039 w 8037833"/>
              <a:gd name="connsiteY47" fmla="*/ 3702831 h 3784177"/>
              <a:gd name="connsiteX48" fmla="*/ 4181340 w 8037833"/>
              <a:gd name="connsiteY48" fmla="*/ 3701729 h 3784177"/>
              <a:gd name="connsiteX49" fmla="*/ 4133816 w 8037833"/>
              <a:gd name="connsiteY49" fmla="*/ 3690565 h 3784177"/>
              <a:gd name="connsiteX50" fmla="*/ 4071732 w 8037833"/>
              <a:gd name="connsiteY50" fmla="*/ 3732513 h 3784177"/>
              <a:gd name="connsiteX51" fmla="*/ 4045924 w 8037833"/>
              <a:gd name="connsiteY51" fmla="*/ 3739404 h 3784177"/>
              <a:gd name="connsiteX52" fmla="*/ 4032171 w 8037833"/>
              <a:gd name="connsiteY52" fmla="*/ 3745523 h 3784177"/>
              <a:gd name="connsiteX53" fmla="*/ 4011556 w 8037833"/>
              <a:gd name="connsiteY53" fmla="*/ 3729673 h 3784177"/>
              <a:gd name="connsiteX54" fmla="*/ 3985774 w 8037833"/>
              <a:gd name="connsiteY54" fmla="*/ 3736547 h 3784177"/>
              <a:gd name="connsiteX55" fmla="*/ 3979769 w 8037833"/>
              <a:gd name="connsiteY55" fmla="*/ 3738769 h 3784177"/>
              <a:gd name="connsiteX56" fmla="*/ 3950014 w 8037833"/>
              <a:gd name="connsiteY56" fmla="*/ 3726942 h 3784177"/>
              <a:gd name="connsiteX57" fmla="*/ 3934671 w 8037833"/>
              <a:gd name="connsiteY57" fmla="*/ 3723339 h 3784177"/>
              <a:gd name="connsiteX58" fmla="*/ 3930274 w 8037833"/>
              <a:gd name="connsiteY58" fmla="*/ 3717148 h 3784177"/>
              <a:gd name="connsiteX59" fmla="*/ 3907660 w 8037833"/>
              <a:gd name="connsiteY59" fmla="*/ 3714456 h 3784177"/>
              <a:gd name="connsiteX60" fmla="*/ 3905087 w 8037833"/>
              <a:gd name="connsiteY60" fmla="*/ 3716098 h 3784177"/>
              <a:gd name="connsiteX61" fmla="*/ 3886347 w 8037833"/>
              <a:gd name="connsiteY61" fmla="*/ 3706620 h 3784177"/>
              <a:gd name="connsiteX62" fmla="*/ 3870533 w 8037833"/>
              <a:gd name="connsiteY62" fmla="*/ 3689905 h 3784177"/>
              <a:gd name="connsiteX63" fmla="*/ 3678563 w 8037833"/>
              <a:gd name="connsiteY63" fmla="*/ 3694486 h 3784177"/>
              <a:gd name="connsiteX64" fmla="*/ 3524121 w 8037833"/>
              <a:gd name="connsiteY64" fmla="*/ 3642736 h 3784177"/>
              <a:gd name="connsiteX65" fmla="*/ 3373519 w 8037833"/>
              <a:gd name="connsiteY65" fmla="*/ 3665785 h 3784177"/>
              <a:gd name="connsiteX66" fmla="*/ 3114267 w 8037833"/>
              <a:gd name="connsiteY66" fmla="*/ 3638983 h 3784177"/>
              <a:gd name="connsiteX67" fmla="*/ 2989722 w 8037833"/>
              <a:gd name="connsiteY67" fmla="*/ 3623230 h 3784177"/>
              <a:gd name="connsiteX68" fmla="*/ 2965734 w 8037833"/>
              <a:gd name="connsiteY68" fmla="*/ 3635676 h 3784177"/>
              <a:gd name="connsiteX69" fmla="*/ 2961603 w 8037833"/>
              <a:gd name="connsiteY69" fmla="*/ 3638221 h 3784177"/>
              <a:gd name="connsiteX70" fmla="*/ 2944959 w 8037833"/>
              <a:gd name="connsiteY70" fmla="*/ 3639723 h 3784177"/>
              <a:gd name="connsiteX71" fmla="*/ 2940402 w 8037833"/>
              <a:gd name="connsiteY71" fmla="*/ 3651000 h 3784177"/>
              <a:gd name="connsiteX72" fmla="*/ 2884777 w 8037833"/>
              <a:gd name="connsiteY72" fmla="*/ 3660775 h 3784177"/>
              <a:gd name="connsiteX73" fmla="*/ 2739034 w 8037833"/>
              <a:gd name="connsiteY73" fmla="*/ 3647396 h 3784177"/>
              <a:gd name="connsiteX74" fmla="*/ 2651827 w 8037833"/>
              <a:gd name="connsiteY74" fmla="*/ 3646306 h 3784177"/>
              <a:gd name="connsiteX75" fmla="*/ 2618680 w 8037833"/>
              <a:gd name="connsiteY75" fmla="*/ 3656755 h 3784177"/>
              <a:gd name="connsiteX76" fmla="*/ 2572404 w 8037833"/>
              <a:gd name="connsiteY76" fmla="*/ 3664043 h 3784177"/>
              <a:gd name="connsiteX77" fmla="*/ 2423704 w 8037833"/>
              <a:gd name="connsiteY77" fmla="*/ 3658079 h 3784177"/>
              <a:gd name="connsiteX78" fmla="*/ 2301172 w 8037833"/>
              <a:gd name="connsiteY78" fmla="*/ 3663053 h 3784177"/>
              <a:gd name="connsiteX79" fmla="*/ 2238966 w 8037833"/>
              <a:gd name="connsiteY79" fmla="*/ 3668777 h 3784177"/>
              <a:gd name="connsiteX80" fmla="*/ 2082844 w 8037833"/>
              <a:gd name="connsiteY80" fmla="*/ 3631994 h 3784177"/>
              <a:gd name="connsiteX81" fmla="*/ 1938480 w 8037833"/>
              <a:gd name="connsiteY81" fmla="*/ 3601439 h 3784177"/>
              <a:gd name="connsiteX82" fmla="*/ 1900166 w 8037833"/>
              <a:gd name="connsiteY82" fmla="*/ 3609358 h 3784177"/>
              <a:gd name="connsiteX83" fmla="*/ 1787830 w 8037833"/>
              <a:gd name="connsiteY83" fmla="*/ 3633173 h 3784177"/>
              <a:gd name="connsiteX84" fmla="*/ 1734224 w 8037833"/>
              <a:gd name="connsiteY84" fmla="*/ 3655593 h 3784177"/>
              <a:gd name="connsiteX85" fmla="*/ 1664576 w 8037833"/>
              <a:gd name="connsiteY85" fmla="*/ 3638572 h 3784177"/>
              <a:gd name="connsiteX86" fmla="*/ 1577459 w 8037833"/>
              <a:gd name="connsiteY86" fmla="*/ 3658824 h 3784177"/>
              <a:gd name="connsiteX87" fmla="*/ 1527269 w 8037833"/>
              <a:gd name="connsiteY87" fmla="*/ 3663088 h 3784177"/>
              <a:gd name="connsiteX88" fmla="*/ 1390118 w 8037833"/>
              <a:gd name="connsiteY88" fmla="*/ 3682789 h 3784177"/>
              <a:gd name="connsiteX89" fmla="*/ 1252698 w 8037833"/>
              <a:gd name="connsiteY89" fmla="*/ 3708662 h 3784177"/>
              <a:gd name="connsiteX90" fmla="*/ 1171039 w 8037833"/>
              <a:gd name="connsiteY90" fmla="*/ 3758642 h 3784177"/>
              <a:gd name="connsiteX91" fmla="*/ 1058106 w 8037833"/>
              <a:gd name="connsiteY91" fmla="*/ 3776166 h 3784177"/>
              <a:gd name="connsiteX92" fmla="*/ 1039167 w 8037833"/>
              <a:gd name="connsiteY92" fmla="*/ 3784177 h 3784177"/>
              <a:gd name="connsiteX93" fmla="*/ 989223 w 8037833"/>
              <a:gd name="connsiteY93" fmla="*/ 3770303 h 3784177"/>
              <a:gd name="connsiteX94" fmla="*/ 907906 w 8037833"/>
              <a:gd name="connsiteY94" fmla="*/ 3757678 h 3784177"/>
              <a:gd name="connsiteX95" fmla="*/ 825226 w 8037833"/>
              <a:gd name="connsiteY95" fmla="*/ 3726369 h 3784177"/>
              <a:gd name="connsiteX96" fmla="*/ 722264 w 8037833"/>
              <a:gd name="connsiteY96" fmla="*/ 3747612 h 3784177"/>
              <a:gd name="connsiteX97" fmla="*/ 659460 w 8037833"/>
              <a:gd name="connsiteY97" fmla="*/ 3740429 h 3784177"/>
              <a:gd name="connsiteX98" fmla="*/ 556552 w 8037833"/>
              <a:gd name="connsiteY98" fmla="*/ 3739124 h 3784177"/>
              <a:gd name="connsiteX99" fmla="*/ 385384 w 8037833"/>
              <a:gd name="connsiteY99" fmla="*/ 3726388 h 3784177"/>
              <a:gd name="connsiteX100" fmla="*/ 339711 w 8037833"/>
              <a:gd name="connsiteY100" fmla="*/ 3718242 h 3784177"/>
              <a:gd name="connsiteX101" fmla="*/ 222239 w 8037833"/>
              <a:gd name="connsiteY101" fmla="*/ 3672335 h 3784177"/>
              <a:gd name="connsiteX102" fmla="*/ 163578 w 8037833"/>
              <a:gd name="connsiteY102" fmla="*/ 3656292 h 3784177"/>
              <a:gd name="connsiteX103" fmla="*/ 72220 w 8037833"/>
              <a:gd name="connsiteY103" fmla="*/ 3645272 h 3784177"/>
              <a:gd name="connsiteX104" fmla="*/ 44395 w 8037833"/>
              <a:gd name="connsiteY104" fmla="*/ 3639455 h 3784177"/>
              <a:gd name="connsiteX105" fmla="*/ 1962 w 8037833"/>
              <a:gd name="connsiteY105" fmla="*/ 3635948 h 3784177"/>
              <a:gd name="connsiteX106" fmla="*/ 0 w 8037833"/>
              <a:gd name="connsiteY106" fmla="*/ 3635261 h 3784177"/>
              <a:gd name="connsiteX107" fmla="*/ 0 w 8037833"/>
              <a:gd name="connsiteY107"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687784 w 8037833"/>
              <a:gd name="connsiteY17" fmla="*/ 3376132 h 3784177"/>
              <a:gd name="connsiteX18" fmla="*/ 6566539 w 8037833"/>
              <a:gd name="connsiteY18" fmla="*/ 3382500 h 3784177"/>
              <a:gd name="connsiteX19" fmla="*/ 6352283 w 8037833"/>
              <a:gd name="connsiteY19" fmla="*/ 3374762 h 3784177"/>
              <a:gd name="connsiteX20" fmla="*/ 6111718 w 8037833"/>
              <a:gd name="connsiteY20" fmla="*/ 3357536 h 3784177"/>
              <a:gd name="connsiteX21" fmla="*/ 6022263 w 8037833"/>
              <a:gd name="connsiteY21" fmla="*/ 3359057 h 3784177"/>
              <a:gd name="connsiteX22" fmla="*/ 5891274 w 8037833"/>
              <a:gd name="connsiteY22" fmla="*/ 3397681 h 3784177"/>
              <a:gd name="connsiteX23" fmla="*/ 5746050 w 8037833"/>
              <a:gd name="connsiteY23" fmla="*/ 3426142 h 3784177"/>
              <a:gd name="connsiteX24" fmla="*/ 5613670 w 8037833"/>
              <a:gd name="connsiteY24" fmla="*/ 3428671 h 3784177"/>
              <a:gd name="connsiteX25" fmla="*/ 5535334 w 8037833"/>
              <a:gd name="connsiteY25" fmla="*/ 3437044 h 3784177"/>
              <a:gd name="connsiteX26" fmla="*/ 5506940 w 8037833"/>
              <a:gd name="connsiteY26" fmla="*/ 3450999 h 3784177"/>
              <a:gd name="connsiteX27" fmla="*/ 5466372 w 8037833"/>
              <a:gd name="connsiteY27" fmla="*/ 3463245 h 3784177"/>
              <a:gd name="connsiteX28" fmla="*/ 5395833 w 8037833"/>
              <a:gd name="connsiteY28" fmla="*/ 3493194 h 3784177"/>
              <a:gd name="connsiteX29" fmla="*/ 5305325 w 8037833"/>
              <a:gd name="connsiteY29" fmla="*/ 3505200 h 3784177"/>
              <a:gd name="connsiteX30" fmla="*/ 5223043 w 8037833"/>
              <a:gd name="connsiteY30" fmla="*/ 3491664 h 3784177"/>
              <a:gd name="connsiteX31" fmla="*/ 5167992 w 8037833"/>
              <a:gd name="connsiteY31" fmla="*/ 3486279 h 3784177"/>
              <a:gd name="connsiteX32" fmla="*/ 4987020 w 8037833"/>
              <a:gd name="connsiteY32" fmla="*/ 3461263 h 3784177"/>
              <a:gd name="connsiteX33" fmla="*/ 4890003 w 8037833"/>
              <a:gd name="connsiteY33" fmla="*/ 3469874 h 3784177"/>
              <a:gd name="connsiteX34" fmla="*/ 4856654 w 8037833"/>
              <a:gd name="connsiteY34" fmla="*/ 3481880 h 3784177"/>
              <a:gd name="connsiteX35" fmla="*/ 4800711 w 8037833"/>
              <a:gd name="connsiteY35" fmla="*/ 3501441 h 3784177"/>
              <a:gd name="connsiteX36" fmla="*/ 4761569 w 8037833"/>
              <a:gd name="connsiteY36" fmla="*/ 3538103 h 3784177"/>
              <a:gd name="connsiteX37" fmla="*/ 4713734 w 8037833"/>
              <a:gd name="connsiteY37" fmla="*/ 3545724 h 3784177"/>
              <a:gd name="connsiteX38" fmla="*/ 4649120 w 8037833"/>
              <a:gd name="connsiteY38" fmla="*/ 3536392 h 3784177"/>
              <a:gd name="connsiteX39" fmla="*/ 4573578 w 8037833"/>
              <a:gd name="connsiteY39" fmla="*/ 3565923 h 3784177"/>
              <a:gd name="connsiteX40" fmla="*/ 4529117 w 8037833"/>
              <a:gd name="connsiteY40" fmla="*/ 3575592 h 3784177"/>
              <a:gd name="connsiteX41" fmla="*/ 4408641 w 8037833"/>
              <a:gd name="connsiteY41" fmla="*/ 3610000 h 3784177"/>
              <a:gd name="connsiteX42" fmla="*/ 4356402 w 8037833"/>
              <a:gd name="connsiteY42" fmla="*/ 3642792 h 3784177"/>
              <a:gd name="connsiteX43" fmla="*/ 4270245 w 8037833"/>
              <a:gd name="connsiteY43" fmla="*/ 3665789 h 3784177"/>
              <a:gd name="connsiteX44" fmla="*/ 4208725 w 8037833"/>
              <a:gd name="connsiteY44" fmla="*/ 3704841 h 3784177"/>
              <a:gd name="connsiteX45" fmla="*/ 4191289 w 8037833"/>
              <a:gd name="connsiteY45" fmla="*/ 3702380 h 3784177"/>
              <a:gd name="connsiteX46" fmla="*/ 4191039 w 8037833"/>
              <a:gd name="connsiteY46" fmla="*/ 3702831 h 3784177"/>
              <a:gd name="connsiteX47" fmla="*/ 4181340 w 8037833"/>
              <a:gd name="connsiteY47" fmla="*/ 3701729 h 3784177"/>
              <a:gd name="connsiteX48" fmla="*/ 4133816 w 8037833"/>
              <a:gd name="connsiteY48" fmla="*/ 3690565 h 3784177"/>
              <a:gd name="connsiteX49" fmla="*/ 4071732 w 8037833"/>
              <a:gd name="connsiteY49" fmla="*/ 3732513 h 3784177"/>
              <a:gd name="connsiteX50" fmla="*/ 4045924 w 8037833"/>
              <a:gd name="connsiteY50" fmla="*/ 3739404 h 3784177"/>
              <a:gd name="connsiteX51" fmla="*/ 4032171 w 8037833"/>
              <a:gd name="connsiteY51" fmla="*/ 3745523 h 3784177"/>
              <a:gd name="connsiteX52" fmla="*/ 4011556 w 8037833"/>
              <a:gd name="connsiteY52" fmla="*/ 3729673 h 3784177"/>
              <a:gd name="connsiteX53" fmla="*/ 3985774 w 8037833"/>
              <a:gd name="connsiteY53" fmla="*/ 3736547 h 3784177"/>
              <a:gd name="connsiteX54" fmla="*/ 3979769 w 8037833"/>
              <a:gd name="connsiteY54" fmla="*/ 3738769 h 3784177"/>
              <a:gd name="connsiteX55" fmla="*/ 3950014 w 8037833"/>
              <a:gd name="connsiteY55" fmla="*/ 3726942 h 3784177"/>
              <a:gd name="connsiteX56" fmla="*/ 3934671 w 8037833"/>
              <a:gd name="connsiteY56" fmla="*/ 3723339 h 3784177"/>
              <a:gd name="connsiteX57" fmla="*/ 3930274 w 8037833"/>
              <a:gd name="connsiteY57" fmla="*/ 3717148 h 3784177"/>
              <a:gd name="connsiteX58" fmla="*/ 3907660 w 8037833"/>
              <a:gd name="connsiteY58" fmla="*/ 3714456 h 3784177"/>
              <a:gd name="connsiteX59" fmla="*/ 3905087 w 8037833"/>
              <a:gd name="connsiteY59" fmla="*/ 3716098 h 3784177"/>
              <a:gd name="connsiteX60" fmla="*/ 3886347 w 8037833"/>
              <a:gd name="connsiteY60" fmla="*/ 3706620 h 3784177"/>
              <a:gd name="connsiteX61" fmla="*/ 3870533 w 8037833"/>
              <a:gd name="connsiteY61" fmla="*/ 3689905 h 3784177"/>
              <a:gd name="connsiteX62" fmla="*/ 3678563 w 8037833"/>
              <a:gd name="connsiteY62" fmla="*/ 3694486 h 3784177"/>
              <a:gd name="connsiteX63" fmla="*/ 3524121 w 8037833"/>
              <a:gd name="connsiteY63" fmla="*/ 3642736 h 3784177"/>
              <a:gd name="connsiteX64" fmla="*/ 3373519 w 8037833"/>
              <a:gd name="connsiteY64" fmla="*/ 3665785 h 3784177"/>
              <a:gd name="connsiteX65" fmla="*/ 3114267 w 8037833"/>
              <a:gd name="connsiteY65" fmla="*/ 3638983 h 3784177"/>
              <a:gd name="connsiteX66" fmla="*/ 2989722 w 8037833"/>
              <a:gd name="connsiteY66" fmla="*/ 3623230 h 3784177"/>
              <a:gd name="connsiteX67" fmla="*/ 2965734 w 8037833"/>
              <a:gd name="connsiteY67" fmla="*/ 3635676 h 3784177"/>
              <a:gd name="connsiteX68" fmla="*/ 2961603 w 8037833"/>
              <a:gd name="connsiteY68" fmla="*/ 3638221 h 3784177"/>
              <a:gd name="connsiteX69" fmla="*/ 2944959 w 8037833"/>
              <a:gd name="connsiteY69" fmla="*/ 3639723 h 3784177"/>
              <a:gd name="connsiteX70" fmla="*/ 2940402 w 8037833"/>
              <a:gd name="connsiteY70" fmla="*/ 3651000 h 3784177"/>
              <a:gd name="connsiteX71" fmla="*/ 2884777 w 8037833"/>
              <a:gd name="connsiteY71" fmla="*/ 3660775 h 3784177"/>
              <a:gd name="connsiteX72" fmla="*/ 2739034 w 8037833"/>
              <a:gd name="connsiteY72" fmla="*/ 3647396 h 3784177"/>
              <a:gd name="connsiteX73" fmla="*/ 2651827 w 8037833"/>
              <a:gd name="connsiteY73" fmla="*/ 3646306 h 3784177"/>
              <a:gd name="connsiteX74" fmla="*/ 2618680 w 8037833"/>
              <a:gd name="connsiteY74" fmla="*/ 3656755 h 3784177"/>
              <a:gd name="connsiteX75" fmla="*/ 2572404 w 8037833"/>
              <a:gd name="connsiteY75" fmla="*/ 3664043 h 3784177"/>
              <a:gd name="connsiteX76" fmla="*/ 2423704 w 8037833"/>
              <a:gd name="connsiteY76" fmla="*/ 3658079 h 3784177"/>
              <a:gd name="connsiteX77" fmla="*/ 2301172 w 8037833"/>
              <a:gd name="connsiteY77" fmla="*/ 3663053 h 3784177"/>
              <a:gd name="connsiteX78" fmla="*/ 2238966 w 8037833"/>
              <a:gd name="connsiteY78" fmla="*/ 3668777 h 3784177"/>
              <a:gd name="connsiteX79" fmla="*/ 2082844 w 8037833"/>
              <a:gd name="connsiteY79" fmla="*/ 3631994 h 3784177"/>
              <a:gd name="connsiteX80" fmla="*/ 1938480 w 8037833"/>
              <a:gd name="connsiteY80" fmla="*/ 3601439 h 3784177"/>
              <a:gd name="connsiteX81" fmla="*/ 1900166 w 8037833"/>
              <a:gd name="connsiteY81" fmla="*/ 3609358 h 3784177"/>
              <a:gd name="connsiteX82" fmla="*/ 1787830 w 8037833"/>
              <a:gd name="connsiteY82" fmla="*/ 3633173 h 3784177"/>
              <a:gd name="connsiteX83" fmla="*/ 1734224 w 8037833"/>
              <a:gd name="connsiteY83" fmla="*/ 3655593 h 3784177"/>
              <a:gd name="connsiteX84" fmla="*/ 1664576 w 8037833"/>
              <a:gd name="connsiteY84" fmla="*/ 3638572 h 3784177"/>
              <a:gd name="connsiteX85" fmla="*/ 1577459 w 8037833"/>
              <a:gd name="connsiteY85" fmla="*/ 3658824 h 3784177"/>
              <a:gd name="connsiteX86" fmla="*/ 1527269 w 8037833"/>
              <a:gd name="connsiteY86" fmla="*/ 3663088 h 3784177"/>
              <a:gd name="connsiteX87" fmla="*/ 1390118 w 8037833"/>
              <a:gd name="connsiteY87" fmla="*/ 3682789 h 3784177"/>
              <a:gd name="connsiteX88" fmla="*/ 1252698 w 8037833"/>
              <a:gd name="connsiteY88" fmla="*/ 3708662 h 3784177"/>
              <a:gd name="connsiteX89" fmla="*/ 1171039 w 8037833"/>
              <a:gd name="connsiteY89" fmla="*/ 3758642 h 3784177"/>
              <a:gd name="connsiteX90" fmla="*/ 1058106 w 8037833"/>
              <a:gd name="connsiteY90" fmla="*/ 3776166 h 3784177"/>
              <a:gd name="connsiteX91" fmla="*/ 1039167 w 8037833"/>
              <a:gd name="connsiteY91" fmla="*/ 3784177 h 3784177"/>
              <a:gd name="connsiteX92" fmla="*/ 989223 w 8037833"/>
              <a:gd name="connsiteY92" fmla="*/ 3770303 h 3784177"/>
              <a:gd name="connsiteX93" fmla="*/ 907906 w 8037833"/>
              <a:gd name="connsiteY93" fmla="*/ 3757678 h 3784177"/>
              <a:gd name="connsiteX94" fmla="*/ 825226 w 8037833"/>
              <a:gd name="connsiteY94" fmla="*/ 3726369 h 3784177"/>
              <a:gd name="connsiteX95" fmla="*/ 722264 w 8037833"/>
              <a:gd name="connsiteY95" fmla="*/ 3747612 h 3784177"/>
              <a:gd name="connsiteX96" fmla="*/ 659460 w 8037833"/>
              <a:gd name="connsiteY96" fmla="*/ 3740429 h 3784177"/>
              <a:gd name="connsiteX97" fmla="*/ 556552 w 8037833"/>
              <a:gd name="connsiteY97" fmla="*/ 3739124 h 3784177"/>
              <a:gd name="connsiteX98" fmla="*/ 385384 w 8037833"/>
              <a:gd name="connsiteY98" fmla="*/ 3726388 h 3784177"/>
              <a:gd name="connsiteX99" fmla="*/ 339711 w 8037833"/>
              <a:gd name="connsiteY99" fmla="*/ 3718242 h 3784177"/>
              <a:gd name="connsiteX100" fmla="*/ 222239 w 8037833"/>
              <a:gd name="connsiteY100" fmla="*/ 3672335 h 3784177"/>
              <a:gd name="connsiteX101" fmla="*/ 163578 w 8037833"/>
              <a:gd name="connsiteY101" fmla="*/ 3656292 h 3784177"/>
              <a:gd name="connsiteX102" fmla="*/ 72220 w 8037833"/>
              <a:gd name="connsiteY102" fmla="*/ 3645272 h 3784177"/>
              <a:gd name="connsiteX103" fmla="*/ 44395 w 8037833"/>
              <a:gd name="connsiteY103" fmla="*/ 3639455 h 3784177"/>
              <a:gd name="connsiteX104" fmla="*/ 1962 w 8037833"/>
              <a:gd name="connsiteY104" fmla="*/ 3635948 h 3784177"/>
              <a:gd name="connsiteX105" fmla="*/ 0 w 8037833"/>
              <a:gd name="connsiteY105" fmla="*/ 3635261 h 3784177"/>
              <a:gd name="connsiteX106" fmla="*/ 0 w 8037833"/>
              <a:gd name="connsiteY106"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687784 w 8037833"/>
              <a:gd name="connsiteY17" fmla="*/ 3376132 h 3784177"/>
              <a:gd name="connsiteX18" fmla="*/ 6566539 w 8037833"/>
              <a:gd name="connsiteY18" fmla="*/ 3382500 h 3784177"/>
              <a:gd name="connsiteX19" fmla="*/ 6352283 w 8037833"/>
              <a:gd name="connsiteY19" fmla="*/ 3374762 h 3784177"/>
              <a:gd name="connsiteX20" fmla="*/ 6111718 w 8037833"/>
              <a:gd name="connsiteY20" fmla="*/ 3357536 h 3784177"/>
              <a:gd name="connsiteX21" fmla="*/ 6022263 w 8037833"/>
              <a:gd name="connsiteY21" fmla="*/ 3359057 h 3784177"/>
              <a:gd name="connsiteX22" fmla="*/ 5891274 w 8037833"/>
              <a:gd name="connsiteY22" fmla="*/ 3397681 h 3784177"/>
              <a:gd name="connsiteX23" fmla="*/ 5746050 w 8037833"/>
              <a:gd name="connsiteY23" fmla="*/ 3426142 h 3784177"/>
              <a:gd name="connsiteX24" fmla="*/ 5613670 w 8037833"/>
              <a:gd name="connsiteY24" fmla="*/ 3428671 h 3784177"/>
              <a:gd name="connsiteX25" fmla="*/ 5535334 w 8037833"/>
              <a:gd name="connsiteY25" fmla="*/ 3437044 h 3784177"/>
              <a:gd name="connsiteX26" fmla="*/ 5506940 w 8037833"/>
              <a:gd name="connsiteY26" fmla="*/ 3450999 h 3784177"/>
              <a:gd name="connsiteX27" fmla="*/ 5466372 w 8037833"/>
              <a:gd name="connsiteY27" fmla="*/ 3463245 h 3784177"/>
              <a:gd name="connsiteX28" fmla="*/ 5395833 w 8037833"/>
              <a:gd name="connsiteY28" fmla="*/ 3493194 h 3784177"/>
              <a:gd name="connsiteX29" fmla="*/ 5305325 w 8037833"/>
              <a:gd name="connsiteY29" fmla="*/ 3505200 h 3784177"/>
              <a:gd name="connsiteX30" fmla="*/ 5223043 w 8037833"/>
              <a:gd name="connsiteY30" fmla="*/ 3491664 h 3784177"/>
              <a:gd name="connsiteX31" fmla="*/ 5167992 w 8037833"/>
              <a:gd name="connsiteY31" fmla="*/ 3486279 h 3784177"/>
              <a:gd name="connsiteX32" fmla="*/ 4987020 w 8037833"/>
              <a:gd name="connsiteY32" fmla="*/ 3461263 h 3784177"/>
              <a:gd name="connsiteX33" fmla="*/ 4890003 w 8037833"/>
              <a:gd name="connsiteY33" fmla="*/ 3469874 h 3784177"/>
              <a:gd name="connsiteX34" fmla="*/ 4856654 w 8037833"/>
              <a:gd name="connsiteY34" fmla="*/ 3481880 h 3784177"/>
              <a:gd name="connsiteX35" fmla="*/ 4800711 w 8037833"/>
              <a:gd name="connsiteY35" fmla="*/ 3501441 h 3784177"/>
              <a:gd name="connsiteX36" fmla="*/ 4761569 w 8037833"/>
              <a:gd name="connsiteY36" fmla="*/ 3538103 h 3784177"/>
              <a:gd name="connsiteX37" fmla="*/ 4713734 w 8037833"/>
              <a:gd name="connsiteY37" fmla="*/ 3545724 h 3784177"/>
              <a:gd name="connsiteX38" fmla="*/ 4649120 w 8037833"/>
              <a:gd name="connsiteY38" fmla="*/ 3536392 h 3784177"/>
              <a:gd name="connsiteX39" fmla="*/ 4573578 w 8037833"/>
              <a:gd name="connsiteY39" fmla="*/ 3565923 h 3784177"/>
              <a:gd name="connsiteX40" fmla="*/ 4529117 w 8037833"/>
              <a:gd name="connsiteY40" fmla="*/ 3575592 h 3784177"/>
              <a:gd name="connsiteX41" fmla="*/ 4408641 w 8037833"/>
              <a:gd name="connsiteY41" fmla="*/ 3610000 h 3784177"/>
              <a:gd name="connsiteX42" fmla="*/ 4356402 w 8037833"/>
              <a:gd name="connsiteY42" fmla="*/ 3642792 h 3784177"/>
              <a:gd name="connsiteX43" fmla="*/ 4270245 w 8037833"/>
              <a:gd name="connsiteY43" fmla="*/ 3665789 h 3784177"/>
              <a:gd name="connsiteX44" fmla="*/ 4208725 w 8037833"/>
              <a:gd name="connsiteY44" fmla="*/ 3678132 h 3784177"/>
              <a:gd name="connsiteX45" fmla="*/ 4191289 w 8037833"/>
              <a:gd name="connsiteY45" fmla="*/ 3702380 h 3784177"/>
              <a:gd name="connsiteX46" fmla="*/ 4191039 w 8037833"/>
              <a:gd name="connsiteY46" fmla="*/ 3702831 h 3784177"/>
              <a:gd name="connsiteX47" fmla="*/ 4181340 w 8037833"/>
              <a:gd name="connsiteY47" fmla="*/ 3701729 h 3784177"/>
              <a:gd name="connsiteX48" fmla="*/ 4133816 w 8037833"/>
              <a:gd name="connsiteY48" fmla="*/ 3690565 h 3784177"/>
              <a:gd name="connsiteX49" fmla="*/ 4071732 w 8037833"/>
              <a:gd name="connsiteY49" fmla="*/ 3732513 h 3784177"/>
              <a:gd name="connsiteX50" fmla="*/ 4045924 w 8037833"/>
              <a:gd name="connsiteY50" fmla="*/ 3739404 h 3784177"/>
              <a:gd name="connsiteX51" fmla="*/ 4032171 w 8037833"/>
              <a:gd name="connsiteY51" fmla="*/ 3745523 h 3784177"/>
              <a:gd name="connsiteX52" fmla="*/ 4011556 w 8037833"/>
              <a:gd name="connsiteY52" fmla="*/ 3729673 h 3784177"/>
              <a:gd name="connsiteX53" fmla="*/ 3985774 w 8037833"/>
              <a:gd name="connsiteY53" fmla="*/ 3736547 h 3784177"/>
              <a:gd name="connsiteX54" fmla="*/ 3979769 w 8037833"/>
              <a:gd name="connsiteY54" fmla="*/ 3738769 h 3784177"/>
              <a:gd name="connsiteX55" fmla="*/ 3950014 w 8037833"/>
              <a:gd name="connsiteY55" fmla="*/ 3726942 h 3784177"/>
              <a:gd name="connsiteX56" fmla="*/ 3934671 w 8037833"/>
              <a:gd name="connsiteY56" fmla="*/ 3723339 h 3784177"/>
              <a:gd name="connsiteX57" fmla="*/ 3930274 w 8037833"/>
              <a:gd name="connsiteY57" fmla="*/ 3717148 h 3784177"/>
              <a:gd name="connsiteX58" fmla="*/ 3907660 w 8037833"/>
              <a:gd name="connsiteY58" fmla="*/ 3714456 h 3784177"/>
              <a:gd name="connsiteX59" fmla="*/ 3905087 w 8037833"/>
              <a:gd name="connsiteY59" fmla="*/ 3716098 h 3784177"/>
              <a:gd name="connsiteX60" fmla="*/ 3886347 w 8037833"/>
              <a:gd name="connsiteY60" fmla="*/ 3706620 h 3784177"/>
              <a:gd name="connsiteX61" fmla="*/ 3870533 w 8037833"/>
              <a:gd name="connsiteY61" fmla="*/ 3689905 h 3784177"/>
              <a:gd name="connsiteX62" fmla="*/ 3678563 w 8037833"/>
              <a:gd name="connsiteY62" fmla="*/ 3694486 h 3784177"/>
              <a:gd name="connsiteX63" fmla="*/ 3524121 w 8037833"/>
              <a:gd name="connsiteY63" fmla="*/ 3642736 h 3784177"/>
              <a:gd name="connsiteX64" fmla="*/ 3373519 w 8037833"/>
              <a:gd name="connsiteY64" fmla="*/ 3665785 h 3784177"/>
              <a:gd name="connsiteX65" fmla="*/ 3114267 w 8037833"/>
              <a:gd name="connsiteY65" fmla="*/ 3638983 h 3784177"/>
              <a:gd name="connsiteX66" fmla="*/ 2989722 w 8037833"/>
              <a:gd name="connsiteY66" fmla="*/ 3623230 h 3784177"/>
              <a:gd name="connsiteX67" fmla="*/ 2965734 w 8037833"/>
              <a:gd name="connsiteY67" fmla="*/ 3635676 h 3784177"/>
              <a:gd name="connsiteX68" fmla="*/ 2961603 w 8037833"/>
              <a:gd name="connsiteY68" fmla="*/ 3638221 h 3784177"/>
              <a:gd name="connsiteX69" fmla="*/ 2944959 w 8037833"/>
              <a:gd name="connsiteY69" fmla="*/ 3639723 h 3784177"/>
              <a:gd name="connsiteX70" fmla="*/ 2940402 w 8037833"/>
              <a:gd name="connsiteY70" fmla="*/ 3651000 h 3784177"/>
              <a:gd name="connsiteX71" fmla="*/ 2884777 w 8037833"/>
              <a:gd name="connsiteY71" fmla="*/ 3660775 h 3784177"/>
              <a:gd name="connsiteX72" fmla="*/ 2739034 w 8037833"/>
              <a:gd name="connsiteY72" fmla="*/ 3647396 h 3784177"/>
              <a:gd name="connsiteX73" fmla="*/ 2651827 w 8037833"/>
              <a:gd name="connsiteY73" fmla="*/ 3646306 h 3784177"/>
              <a:gd name="connsiteX74" fmla="*/ 2618680 w 8037833"/>
              <a:gd name="connsiteY74" fmla="*/ 3656755 h 3784177"/>
              <a:gd name="connsiteX75" fmla="*/ 2572404 w 8037833"/>
              <a:gd name="connsiteY75" fmla="*/ 3664043 h 3784177"/>
              <a:gd name="connsiteX76" fmla="*/ 2423704 w 8037833"/>
              <a:gd name="connsiteY76" fmla="*/ 3658079 h 3784177"/>
              <a:gd name="connsiteX77" fmla="*/ 2301172 w 8037833"/>
              <a:gd name="connsiteY77" fmla="*/ 3663053 h 3784177"/>
              <a:gd name="connsiteX78" fmla="*/ 2238966 w 8037833"/>
              <a:gd name="connsiteY78" fmla="*/ 3668777 h 3784177"/>
              <a:gd name="connsiteX79" fmla="*/ 2082844 w 8037833"/>
              <a:gd name="connsiteY79" fmla="*/ 3631994 h 3784177"/>
              <a:gd name="connsiteX80" fmla="*/ 1938480 w 8037833"/>
              <a:gd name="connsiteY80" fmla="*/ 3601439 h 3784177"/>
              <a:gd name="connsiteX81" fmla="*/ 1900166 w 8037833"/>
              <a:gd name="connsiteY81" fmla="*/ 3609358 h 3784177"/>
              <a:gd name="connsiteX82" fmla="*/ 1787830 w 8037833"/>
              <a:gd name="connsiteY82" fmla="*/ 3633173 h 3784177"/>
              <a:gd name="connsiteX83" fmla="*/ 1734224 w 8037833"/>
              <a:gd name="connsiteY83" fmla="*/ 3655593 h 3784177"/>
              <a:gd name="connsiteX84" fmla="*/ 1664576 w 8037833"/>
              <a:gd name="connsiteY84" fmla="*/ 3638572 h 3784177"/>
              <a:gd name="connsiteX85" fmla="*/ 1577459 w 8037833"/>
              <a:gd name="connsiteY85" fmla="*/ 3658824 h 3784177"/>
              <a:gd name="connsiteX86" fmla="*/ 1527269 w 8037833"/>
              <a:gd name="connsiteY86" fmla="*/ 3663088 h 3784177"/>
              <a:gd name="connsiteX87" fmla="*/ 1390118 w 8037833"/>
              <a:gd name="connsiteY87" fmla="*/ 3682789 h 3784177"/>
              <a:gd name="connsiteX88" fmla="*/ 1252698 w 8037833"/>
              <a:gd name="connsiteY88" fmla="*/ 3708662 h 3784177"/>
              <a:gd name="connsiteX89" fmla="*/ 1171039 w 8037833"/>
              <a:gd name="connsiteY89" fmla="*/ 3758642 h 3784177"/>
              <a:gd name="connsiteX90" fmla="*/ 1058106 w 8037833"/>
              <a:gd name="connsiteY90" fmla="*/ 3776166 h 3784177"/>
              <a:gd name="connsiteX91" fmla="*/ 1039167 w 8037833"/>
              <a:gd name="connsiteY91" fmla="*/ 3784177 h 3784177"/>
              <a:gd name="connsiteX92" fmla="*/ 989223 w 8037833"/>
              <a:gd name="connsiteY92" fmla="*/ 3770303 h 3784177"/>
              <a:gd name="connsiteX93" fmla="*/ 907906 w 8037833"/>
              <a:gd name="connsiteY93" fmla="*/ 3757678 h 3784177"/>
              <a:gd name="connsiteX94" fmla="*/ 825226 w 8037833"/>
              <a:gd name="connsiteY94" fmla="*/ 3726369 h 3784177"/>
              <a:gd name="connsiteX95" fmla="*/ 722264 w 8037833"/>
              <a:gd name="connsiteY95" fmla="*/ 3747612 h 3784177"/>
              <a:gd name="connsiteX96" fmla="*/ 659460 w 8037833"/>
              <a:gd name="connsiteY96" fmla="*/ 3740429 h 3784177"/>
              <a:gd name="connsiteX97" fmla="*/ 556552 w 8037833"/>
              <a:gd name="connsiteY97" fmla="*/ 3739124 h 3784177"/>
              <a:gd name="connsiteX98" fmla="*/ 385384 w 8037833"/>
              <a:gd name="connsiteY98" fmla="*/ 3726388 h 3784177"/>
              <a:gd name="connsiteX99" fmla="*/ 339711 w 8037833"/>
              <a:gd name="connsiteY99" fmla="*/ 3718242 h 3784177"/>
              <a:gd name="connsiteX100" fmla="*/ 222239 w 8037833"/>
              <a:gd name="connsiteY100" fmla="*/ 3672335 h 3784177"/>
              <a:gd name="connsiteX101" fmla="*/ 163578 w 8037833"/>
              <a:gd name="connsiteY101" fmla="*/ 3656292 h 3784177"/>
              <a:gd name="connsiteX102" fmla="*/ 72220 w 8037833"/>
              <a:gd name="connsiteY102" fmla="*/ 3645272 h 3784177"/>
              <a:gd name="connsiteX103" fmla="*/ 44395 w 8037833"/>
              <a:gd name="connsiteY103" fmla="*/ 3639455 h 3784177"/>
              <a:gd name="connsiteX104" fmla="*/ 1962 w 8037833"/>
              <a:gd name="connsiteY104" fmla="*/ 3635948 h 3784177"/>
              <a:gd name="connsiteX105" fmla="*/ 0 w 8037833"/>
              <a:gd name="connsiteY105" fmla="*/ 3635261 h 3784177"/>
              <a:gd name="connsiteX106" fmla="*/ 0 w 8037833"/>
              <a:gd name="connsiteY106"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687784 w 8037833"/>
              <a:gd name="connsiteY17" fmla="*/ 3376132 h 3784177"/>
              <a:gd name="connsiteX18" fmla="*/ 6566539 w 8037833"/>
              <a:gd name="connsiteY18" fmla="*/ 3382500 h 3784177"/>
              <a:gd name="connsiteX19" fmla="*/ 6352283 w 8037833"/>
              <a:gd name="connsiteY19" fmla="*/ 3374762 h 3784177"/>
              <a:gd name="connsiteX20" fmla="*/ 6111718 w 8037833"/>
              <a:gd name="connsiteY20" fmla="*/ 3357536 h 3784177"/>
              <a:gd name="connsiteX21" fmla="*/ 6022263 w 8037833"/>
              <a:gd name="connsiteY21" fmla="*/ 3359057 h 3784177"/>
              <a:gd name="connsiteX22" fmla="*/ 5891274 w 8037833"/>
              <a:gd name="connsiteY22" fmla="*/ 3397681 h 3784177"/>
              <a:gd name="connsiteX23" fmla="*/ 5746050 w 8037833"/>
              <a:gd name="connsiteY23" fmla="*/ 3426142 h 3784177"/>
              <a:gd name="connsiteX24" fmla="*/ 5613670 w 8037833"/>
              <a:gd name="connsiteY24" fmla="*/ 3428671 h 3784177"/>
              <a:gd name="connsiteX25" fmla="*/ 5535334 w 8037833"/>
              <a:gd name="connsiteY25" fmla="*/ 3437044 h 3784177"/>
              <a:gd name="connsiteX26" fmla="*/ 5506940 w 8037833"/>
              <a:gd name="connsiteY26" fmla="*/ 3450999 h 3784177"/>
              <a:gd name="connsiteX27" fmla="*/ 5466372 w 8037833"/>
              <a:gd name="connsiteY27" fmla="*/ 3463245 h 3784177"/>
              <a:gd name="connsiteX28" fmla="*/ 5395833 w 8037833"/>
              <a:gd name="connsiteY28" fmla="*/ 3493194 h 3784177"/>
              <a:gd name="connsiteX29" fmla="*/ 5305325 w 8037833"/>
              <a:gd name="connsiteY29" fmla="*/ 3505200 h 3784177"/>
              <a:gd name="connsiteX30" fmla="*/ 5223043 w 8037833"/>
              <a:gd name="connsiteY30" fmla="*/ 3491664 h 3784177"/>
              <a:gd name="connsiteX31" fmla="*/ 5167992 w 8037833"/>
              <a:gd name="connsiteY31" fmla="*/ 3486279 h 3784177"/>
              <a:gd name="connsiteX32" fmla="*/ 4987020 w 8037833"/>
              <a:gd name="connsiteY32" fmla="*/ 3461263 h 3784177"/>
              <a:gd name="connsiteX33" fmla="*/ 4890003 w 8037833"/>
              <a:gd name="connsiteY33" fmla="*/ 3469874 h 3784177"/>
              <a:gd name="connsiteX34" fmla="*/ 4856654 w 8037833"/>
              <a:gd name="connsiteY34" fmla="*/ 3481880 h 3784177"/>
              <a:gd name="connsiteX35" fmla="*/ 4800711 w 8037833"/>
              <a:gd name="connsiteY35" fmla="*/ 3501441 h 3784177"/>
              <a:gd name="connsiteX36" fmla="*/ 4761569 w 8037833"/>
              <a:gd name="connsiteY36" fmla="*/ 3538103 h 3784177"/>
              <a:gd name="connsiteX37" fmla="*/ 4713734 w 8037833"/>
              <a:gd name="connsiteY37" fmla="*/ 3545724 h 3784177"/>
              <a:gd name="connsiteX38" fmla="*/ 4649120 w 8037833"/>
              <a:gd name="connsiteY38" fmla="*/ 3536392 h 3784177"/>
              <a:gd name="connsiteX39" fmla="*/ 4573578 w 8037833"/>
              <a:gd name="connsiteY39" fmla="*/ 3565923 h 3784177"/>
              <a:gd name="connsiteX40" fmla="*/ 4529117 w 8037833"/>
              <a:gd name="connsiteY40" fmla="*/ 3575592 h 3784177"/>
              <a:gd name="connsiteX41" fmla="*/ 4408641 w 8037833"/>
              <a:gd name="connsiteY41" fmla="*/ 3610000 h 3784177"/>
              <a:gd name="connsiteX42" fmla="*/ 4356402 w 8037833"/>
              <a:gd name="connsiteY42" fmla="*/ 3642792 h 3784177"/>
              <a:gd name="connsiteX43" fmla="*/ 4270245 w 8037833"/>
              <a:gd name="connsiteY43" fmla="*/ 3665789 h 3784177"/>
              <a:gd name="connsiteX44" fmla="*/ 4208725 w 8037833"/>
              <a:gd name="connsiteY44" fmla="*/ 3678132 h 3784177"/>
              <a:gd name="connsiteX45" fmla="*/ 4191289 w 8037833"/>
              <a:gd name="connsiteY45" fmla="*/ 3702380 h 3784177"/>
              <a:gd name="connsiteX46" fmla="*/ 4191039 w 8037833"/>
              <a:gd name="connsiteY46" fmla="*/ 3702831 h 3784177"/>
              <a:gd name="connsiteX47" fmla="*/ 4181340 w 8037833"/>
              <a:gd name="connsiteY47" fmla="*/ 3701729 h 3784177"/>
              <a:gd name="connsiteX48" fmla="*/ 4133816 w 8037833"/>
              <a:gd name="connsiteY48" fmla="*/ 3690565 h 3784177"/>
              <a:gd name="connsiteX49" fmla="*/ 4071732 w 8037833"/>
              <a:gd name="connsiteY49" fmla="*/ 3732513 h 3784177"/>
              <a:gd name="connsiteX50" fmla="*/ 4045924 w 8037833"/>
              <a:gd name="connsiteY50" fmla="*/ 3739404 h 3784177"/>
              <a:gd name="connsiteX51" fmla="*/ 4032171 w 8037833"/>
              <a:gd name="connsiteY51" fmla="*/ 3745523 h 3784177"/>
              <a:gd name="connsiteX52" fmla="*/ 4011556 w 8037833"/>
              <a:gd name="connsiteY52" fmla="*/ 3729673 h 3784177"/>
              <a:gd name="connsiteX53" fmla="*/ 3985774 w 8037833"/>
              <a:gd name="connsiteY53" fmla="*/ 3736547 h 3784177"/>
              <a:gd name="connsiteX54" fmla="*/ 3979769 w 8037833"/>
              <a:gd name="connsiteY54" fmla="*/ 3738769 h 3784177"/>
              <a:gd name="connsiteX55" fmla="*/ 3950014 w 8037833"/>
              <a:gd name="connsiteY55" fmla="*/ 3726942 h 3784177"/>
              <a:gd name="connsiteX56" fmla="*/ 3934671 w 8037833"/>
              <a:gd name="connsiteY56" fmla="*/ 3723339 h 3784177"/>
              <a:gd name="connsiteX57" fmla="*/ 3930274 w 8037833"/>
              <a:gd name="connsiteY57" fmla="*/ 3717148 h 3784177"/>
              <a:gd name="connsiteX58" fmla="*/ 3907660 w 8037833"/>
              <a:gd name="connsiteY58" fmla="*/ 3714456 h 3784177"/>
              <a:gd name="connsiteX59" fmla="*/ 3905087 w 8037833"/>
              <a:gd name="connsiteY59" fmla="*/ 3716098 h 3784177"/>
              <a:gd name="connsiteX60" fmla="*/ 3886347 w 8037833"/>
              <a:gd name="connsiteY60" fmla="*/ 3706620 h 3784177"/>
              <a:gd name="connsiteX61" fmla="*/ 3870533 w 8037833"/>
              <a:gd name="connsiteY61" fmla="*/ 3689905 h 3784177"/>
              <a:gd name="connsiteX62" fmla="*/ 3678563 w 8037833"/>
              <a:gd name="connsiteY62" fmla="*/ 3694486 h 3784177"/>
              <a:gd name="connsiteX63" fmla="*/ 3524121 w 8037833"/>
              <a:gd name="connsiteY63" fmla="*/ 3642736 h 3784177"/>
              <a:gd name="connsiteX64" fmla="*/ 3373519 w 8037833"/>
              <a:gd name="connsiteY64" fmla="*/ 3665785 h 3784177"/>
              <a:gd name="connsiteX65" fmla="*/ 3114267 w 8037833"/>
              <a:gd name="connsiteY65" fmla="*/ 3638983 h 3784177"/>
              <a:gd name="connsiteX66" fmla="*/ 2989722 w 8037833"/>
              <a:gd name="connsiteY66" fmla="*/ 3623230 h 3784177"/>
              <a:gd name="connsiteX67" fmla="*/ 2965734 w 8037833"/>
              <a:gd name="connsiteY67" fmla="*/ 3635676 h 3784177"/>
              <a:gd name="connsiteX68" fmla="*/ 2961603 w 8037833"/>
              <a:gd name="connsiteY68" fmla="*/ 3638221 h 3784177"/>
              <a:gd name="connsiteX69" fmla="*/ 2944959 w 8037833"/>
              <a:gd name="connsiteY69" fmla="*/ 3639723 h 3784177"/>
              <a:gd name="connsiteX70" fmla="*/ 2940402 w 8037833"/>
              <a:gd name="connsiteY70" fmla="*/ 3651000 h 3784177"/>
              <a:gd name="connsiteX71" fmla="*/ 2884777 w 8037833"/>
              <a:gd name="connsiteY71" fmla="*/ 3660775 h 3784177"/>
              <a:gd name="connsiteX72" fmla="*/ 2739034 w 8037833"/>
              <a:gd name="connsiteY72" fmla="*/ 3647396 h 3784177"/>
              <a:gd name="connsiteX73" fmla="*/ 2651827 w 8037833"/>
              <a:gd name="connsiteY73" fmla="*/ 3646306 h 3784177"/>
              <a:gd name="connsiteX74" fmla="*/ 2618680 w 8037833"/>
              <a:gd name="connsiteY74" fmla="*/ 3656755 h 3784177"/>
              <a:gd name="connsiteX75" fmla="*/ 2572404 w 8037833"/>
              <a:gd name="connsiteY75" fmla="*/ 3664043 h 3784177"/>
              <a:gd name="connsiteX76" fmla="*/ 2423704 w 8037833"/>
              <a:gd name="connsiteY76" fmla="*/ 3658079 h 3784177"/>
              <a:gd name="connsiteX77" fmla="*/ 2301172 w 8037833"/>
              <a:gd name="connsiteY77" fmla="*/ 3663053 h 3784177"/>
              <a:gd name="connsiteX78" fmla="*/ 2238966 w 8037833"/>
              <a:gd name="connsiteY78" fmla="*/ 3668777 h 3784177"/>
              <a:gd name="connsiteX79" fmla="*/ 2082844 w 8037833"/>
              <a:gd name="connsiteY79" fmla="*/ 3645349 h 3784177"/>
              <a:gd name="connsiteX80" fmla="*/ 1938480 w 8037833"/>
              <a:gd name="connsiteY80" fmla="*/ 3601439 h 3784177"/>
              <a:gd name="connsiteX81" fmla="*/ 1900166 w 8037833"/>
              <a:gd name="connsiteY81" fmla="*/ 3609358 h 3784177"/>
              <a:gd name="connsiteX82" fmla="*/ 1787830 w 8037833"/>
              <a:gd name="connsiteY82" fmla="*/ 3633173 h 3784177"/>
              <a:gd name="connsiteX83" fmla="*/ 1734224 w 8037833"/>
              <a:gd name="connsiteY83" fmla="*/ 3655593 h 3784177"/>
              <a:gd name="connsiteX84" fmla="*/ 1664576 w 8037833"/>
              <a:gd name="connsiteY84" fmla="*/ 3638572 h 3784177"/>
              <a:gd name="connsiteX85" fmla="*/ 1577459 w 8037833"/>
              <a:gd name="connsiteY85" fmla="*/ 3658824 h 3784177"/>
              <a:gd name="connsiteX86" fmla="*/ 1527269 w 8037833"/>
              <a:gd name="connsiteY86" fmla="*/ 3663088 h 3784177"/>
              <a:gd name="connsiteX87" fmla="*/ 1390118 w 8037833"/>
              <a:gd name="connsiteY87" fmla="*/ 3682789 h 3784177"/>
              <a:gd name="connsiteX88" fmla="*/ 1252698 w 8037833"/>
              <a:gd name="connsiteY88" fmla="*/ 3708662 h 3784177"/>
              <a:gd name="connsiteX89" fmla="*/ 1171039 w 8037833"/>
              <a:gd name="connsiteY89" fmla="*/ 3758642 h 3784177"/>
              <a:gd name="connsiteX90" fmla="*/ 1058106 w 8037833"/>
              <a:gd name="connsiteY90" fmla="*/ 3776166 h 3784177"/>
              <a:gd name="connsiteX91" fmla="*/ 1039167 w 8037833"/>
              <a:gd name="connsiteY91" fmla="*/ 3784177 h 3784177"/>
              <a:gd name="connsiteX92" fmla="*/ 989223 w 8037833"/>
              <a:gd name="connsiteY92" fmla="*/ 3770303 h 3784177"/>
              <a:gd name="connsiteX93" fmla="*/ 907906 w 8037833"/>
              <a:gd name="connsiteY93" fmla="*/ 3757678 h 3784177"/>
              <a:gd name="connsiteX94" fmla="*/ 825226 w 8037833"/>
              <a:gd name="connsiteY94" fmla="*/ 3726369 h 3784177"/>
              <a:gd name="connsiteX95" fmla="*/ 722264 w 8037833"/>
              <a:gd name="connsiteY95" fmla="*/ 3747612 h 3784177"/>
              <a:gd name="connsiteX96" fmla="*/ 659460 w 8037833"/>
              <a:gd name="connsiteY96" fmla="*/ 3740429 h 3784177"/>
              <a:gd name="connsiteX97" fmla="*/ 556552 w 8037833"/>
              <a:gd name="connsiteY97" fmla="*/ 3739124 h 3784177"/>
              <a:gd name="connsiteX98" fmla="*/ 385384 w 8037833"/>
              <a:gd name="connsiteY98" fmla="*/ 3726388 h 3784177"/>
              <a:gd name="connsiteX99" fmla="*/ 339711 w 8037833"/>
              <a:gd name="connsiteY99" fmla="*/ 3718242 h 3784177"/>
              <a:gd name="connsiteX100" fmla="*/ 222239 w 8037833"/>
              <a:gd name="connsiteY100" fmla="*/ 3672335 h 3784177"/>
              <a:gd name="connsiteX101" fmla="*/ 163578 w 8037833"/>
              <a:gd name="connsiteY101" fmla="*/ 3656292 h 3784177"/>
              <a:gd name="connsiteX102" fmla="*/ 72220 w 8037833"/>
              <a:gd name="connsiteY102" fmla="*/ 3645272 h 3784177"/>
              <a:gd name="connsiteX103" fmla="*/ 44395 w 8037833"/>
              <a:gd name="connsiteY103" fmla="*/ 3639455 h 3784177"/>
              <a:gd name="connsiteX104" fmla="*/ 1962 w 8037833"/>
              <a:gd name="connsiteY104" fmla="*/ 3635948 h 3784177"/>
              <a:gd name="connsiteX105" fmla="*/ 0 w 8037833"/>
              <a:gd name="connsiteY105" fmla="*/ 3635261 h 3784177"/>
              <a:gd name="connsiteX106" fmla="*/ 0 w 8037833"/>
              <a:gd name="connsiteY106"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687784 w 8037833"/>
              <a:gd name="connsiteY17" fmla="*/ 3376132 h 3784177"/>
              <a:gd name="connsiteX18" fmla="*/ 6566539 w 8037833"/>
              <a:gd name="connsiteY18" fmla="*/ 3382500 h 3784177"/>
              <a:gd name="connsiteX19" fmla="*/ 6352283 w 8037833"/>
              <a:gd name="connsiteY19" fmla="*/ 3374762 h 3784177"/>
              <a:gd name="connsiteX20" fmla="*/ 6111718 w 8037833"/>
              <a:gd name="connsiteY20" fmla="*/ 3357536 h 3784177"/>
              <a:gd name="connsiteX21" fmla="*/ 6022263 w 8037833"/>
              <a:gd name="connsiteY21" fmla="*/ 3359057 h 3784177"/>
              <a:gd name="connsiteX22" fmla="*/ 5891274 w 8037833"/>
              <a:gd name="connsiteY22" fmla="*/ 3397681 h 3784177"/>
              <a:gd name="connsiteX23" fmla="*/ 5746050 w 8037833"/>
              <a:gd name="connsiteY23" fmla="*/ 3426142 h 3784177"/>
              <a:gd name="connsiteX24" fmla="*/ 5613670 w 8037833"/>
              <a:gd name="connsiteY24" fmla="*/ 3428671 h 3784177"/>
              <a:gd name="connsiteX25" fmla="*/ 5535334 w 8037833"/>
              <a:gd name="connsiteY25" fmla="*/ 3437044 h 3784177"/>
              <a:gd name="connsiteX26" fmla="*/ 5506940 w 8037833"/>
              <a:gd name="connsiteY26" fmla="*/ 3450999 h 3784177"/>
              <a:gd name="connsiteX27" fmla="*/ 5466372 w 8037833"/>
              <a:gd name="connsiteY27" fmla="*/ 3463245 h 3784177"/>
              <a:gd name="connsiteX28" fmla="*/ 5395833 w 8037833"/>
              <a:gd name="connsiteY28" fmla="*/ 3493194 h 3784177"/>
              <a:gd name="connsiteX29" fmla="*/ 5305325 w 8037833"/>
              <a:gd name="connsiteY29" fmla="*/ 3505200 h 3784177"/>
              <a:gd name="connsiteX30" fmla="*/ 5223043 w 8037833"/>
              <a:gd name="connsiteY30" fmla="*/ 3491664 h 3784177"/>
              <a:gd name="connsiteX31" fmla="*/ 5167992 w 8037833"/>
              <a:gd name="connsiteY31" fmla="*/ 3486279 h 3784177"/>
              <a:gd name="connsiteX32" fmla="*/ 4987020 w 8037833"/>
              <a:gd name="connsiteY32" fmla="*/ 3461263 h 3784177"/>
              <a:gd name="connsiteX33" fmla="*/ 4890003 w 8037833"/>
              <a:gd name="connsiteY33" fmla="*/ 3469874 h 3784177"/>
              <a:gd name="connsiteX34" fmla="*/ 4856654 w 8037833"/>
              <a:gd name="connsiteY34" fmla="*/ 3481880 h 3784177"/>
              <a:gd name="connsiteX35" fmla="*/ 4800711 w 8037833"/>
              <a:gd name="connsiteY35" fmla="*/ 3501441 h 3784177"/>
              <a:gd name="connsiteX36" fmla="*/ 4761569 w 8037833"/>
              <a:gd name="connsiteY36" fmla="*/ 3538103 h 3784177"/>
              <a:gd name="connsiteX37" fmla="*/ 4713734 w 8037833"/>
              <a:gd name="connsiteY37" fmla="*/ 3545724 h 3784177"/>
              <a:gd name="connsiteX38" fmla="*/ 4649120 w 8037833"/>
              <a:gd name="connsiteY38" fmla="*/ 3536392 h 3784177"/>
              <a:gd name="connsiteX39" fmla="*/ 4573578 w 8037833"/>
              <a:gd name="connsiteY39" fmla="*/ 3565923 h 3784177"/>
              <a:gd name="connsiteX40" fmla="*/ 4529117 w 8037833"/>
              <a:gd name="connsiteY40" fmla="*/ 3575592 h 3784177"/>
              <a:gd name="connsiteX41" fmla="*/ 4408641 w 8037833"/>
              <a:gd name="connsiteY41" fmla="*/ 3610000 h 3784177"/>
              <a:gd name="connsiteX42" fmla="*/ 4356402 w 8037833"/>
              <a:gd name="connsiteY42" fmla="*/ 3642792 h 3784177"/>
              <a:gd name="connsiteX43" fmla="*/ 4270245 w 8037833"/>
              <a:gd name="connsiteY43" fmla="*/ 3665789 h 3784177"/>
              <a:gd name="connsiteX44" fmla="*/ 4208725 w 8037833"/>
              <a:gd name="connsiteY44" fmla="*/ 3678132 h 3784177"/>
              <a:gd name="connsiteX45" fmla="*/ 4191289 w 8037833"/>
              <a:gd name="connsiteY45" fmla="*/ 3702380 h 3784177"/>
              <a:gd name="connsiteX46" fmla="*/ 4191039 w 8037833"/>
              <a:gd name="connsiteY46" fmla="*/ 3702831 h 3784177"/>
              <a:gd name="connsiteX47" fmla="*/ 4181340 w 8037833"/>
              <a:gd name="connsiteY47" fmla="*/ 3701729 h 3784177"/>
              <a:gd name="connsiteX48" fmla="*/ 4133816 w 8037833"/>
              <a:gd name="connsiteY48" fmla="*/ 3690565 h 3784177"/>
              <a:gd name="connsiteX49" fmla="*/ 4071732 w 8037833"/>
              <a:gd name="connsiteY49" fmla="*/ 3732513 h 3784177"/>
              <a:gd name="connsiteX50" fmla="*/ 4045924 w 8037833"/>
              <a:gd name="connsiteY50" fmla="*/ 3739404 h 3784177"/>
              <a:gd name="connsiteX51" fmla="*/ 4032171 w 8037833"/>
              <a:gd name="connsiteY51" fmla="*/ 3745523 h 3784177"/>
              <a:gd name="connsiteX52" fmla="*/ 4011556 w 8037833"/>
              <a:gd name="connsiteY52" fmla="*/ 3729673 h 3784177"/>
              <a:gd name="connsiteX53" fmla="*/ 3985774 w 8037833"/>
              <a:gd name="connsiteY53" fmla="*/ 3736547 h 3784177"/>
              <a:gd name="connsiteX54" fmla="*/ 3979769 w 8037833"/>
              <a:gd name="connsiteY54" fmla="*/ 3738769 h 3784177"/>
              <a:gd name="connsiteX55" fmla="*/ 3950014 w 8037833"/>
              <a:gd name="connsiteY55" fmla="*/ 3726942 h 3784177"/>
              <a:gd name="connsiteX56" fmla="*/ 3934671 w 8037833"/>
              <a:gd name="connsiteY56" fmla="*/ 3723339 h 3784177"/>
              <a:gd name="connsiteX57" fmla="*/ 3930274 w 8037833"/>
              <a:gd name="connsiteY57" fmla="*/ 3717148 h 3784177"/>
              <a:gd name="connsiteX58" fmla="*/ 3907660 w 8037833"/>
              <a:gd name="connsiteY58" fmla="*/ 3714456 h 3784177"/>
              <a:gd name="connsiteX59" fmla="*/ 3905087 w 8037833"/>
              <a:gd name="connsiteY59" fmla="*/ 3716098 h 3784177"/>
              <a:gd name="connsiteX60" fmla="*/ 3886347 w 8037833"/>
              <a:gd name="connsiteY60" fmla="*/ 3706620 h 3784177"/>
              <a:gd name="connsiteX61" fmla="*/ 3870533 w 8037833"/>
              <a:gd name="connsiteY61" fmla="*/ 3689905 h 3784177"/>
              <a:gd name="connsiteX62" fmla="*/ 3678563 w 8037833"/>
              <a:gd name="connsiteY62" fmla="*/ 3694486 h 3784177"/>
              <a:gd name="connsiteX63" fmla="*/ 3524121 w 8037833"/>
              <a:gd name="connsiteY63" fmla="*/ 3642736 h 3784177"/>
              <a:gd name="connsiteX64" fmla="*/ 3373519 w 8037833"/>
              <a:gd name="connsiteY64" fmla="*/ 3665785 h 3784177"/>
              <a:gd name="connsiteX65" fmla="*/ 3114267 w 8037833"/>
              <a:gd name="connsiteY65" fmla="*/ 3638983 h 3784177"/>
              <a:gd name="connsiteX66" fmla="*/ 2989722 w 8037833"/>
              <a:gd name="connsiteY66" fmla="*/ 3623230 h 3784177"/>
              <a:gd name="connsiteX67" fmla="*/ 2965734 w 8037833"/>
              <a:gd name="connsiteY67" fmla="*/ 3635676 h 3784177"/>
              <a:gd name="connsiteX68" fmla="*/ 2961603 w 8037833"/>
              <a:gd name="connsiteY68" fmla="*/ 3638221 h 3784177"/>
              <a:gd name="connsiteX69" fmla="*/ 2944959 w 8037833"/>
              <a:gd name="connsiteY69" fmla="*/ 3639723 h 3784177"/>
              <a:gd name="connsiteX70" fmla="*/ 2940402 w 8037833"/>
              <a:gd name="connsiteY70" fmla="*/ 3651000 h 3784177"/>
              <a:gd name="connsiteX71" fmla="*/ 2884777 w 8037833"/>
              <a:gd name="connsiteY71" fmla="*/ 3660775 h 3784177"/>
              <a:gd name="connsiteX72" fmla="*/ 2739034 w 8037833"/>
              <a:gd name="connsiteY72" fmla="*/ 3647396 h 3784177"/>
              <a:gd name="connsiteX73" fmla="*/ 2651827 w 8037833"/>
              <a:gd name="connsiteY73" fmla="*/ 3646306 h 3784177"/>
              <a:gd name="connsiteX74" fmla="*/ 2618680 w 8037833"/>
              <a:gd name="connsiteY74" fmla="*/ 3656755 h 3784177"/>
              <a:gd name="connsiteX75" fmla="*/ 2572404 w 8037833"/>
              <a:gd name="connsiteY75" fmla="*/ 3664043 h 3784177"/>
              <a:gd name="connsiteX76" fmla="*/ 2423704 w 8037833"/>
              <a:gd name="connsiteY76" fmla="*/ 3658079 h 3784177"/>
              <a:gd name="connsiteX77" fmla="*/ 2301172 w 8037833"/>
              <a:gd name="connsiteY77" fmla="*/ 3663053 h 3784177"/>
              <a:gd name="connsiteX78" fmla="*/ 2258745 w 8037833"/>
              <a:gd name="connsiteY78" fmla="*/ 3673229 h 3784177"/>
              <a:gd name="connsiteX79" fmla="*/ 2082844 w 8037833"/>
              <a:gd name="connsiteY79" fmla="*/ 3645349 h 3784177"/>
              <a:gd name="connsiteX80" fmla="*/ 1938480 w 8037833"/>
              <a:gd name="connsiteY80" fmla="*/ 3601439 h 3784177"/>
              <a:gd name="connsiteX81" fmla="*/ 1900166 w 8037833"/>
              <a:gd name="connsiteY81" fmla="*/ 3609358 h 3784177"/>
              <a:gd name="connsiteX82" fmla="*/ 1787830 w 8037833"/>
              <a:gd name="connsiteY82" fmla="*/ 3633173 h 3784177"/>
              <a:gd name="connsiteX83" fmla="*/ 1734224 w 8037833"/>
              <a:gd name="connsiteY83" fmla="*/ 3655593 h 3784177"/>
              <a:gd name="connsiteX84" fmla="*/ 1664576 w 8037833"/>
              <a:gd name="connsiteY84" fmla="*/ 3638572 h 3784177"/>
              <a:gd name="connsiteX85" fmla="*/ 1577459 w 8037833"/>
              <a:gd name="connsiteY85" fmla="*/ 3658824 h 3784177"/>
              <a:gd name="connsiteX86" fmla="*/ 1527269 w 8037833"/>
              <a:gd name="connsiteY86" fmla="*/ 3663088 h 3784177"/>
              <a:gd name="connsiteX87" fmla="*/ 1390118 w 8037833"/>
              <a:gd name="connsiteY87" fmla="*/ 3682789 h 3784177"/>
              <a:gd name="connsiteX88" fmla="*/ 1252698 w 8037833"/>
              <a:gd name="connsiteY88" fmla="*/ 3708662 h 3784177"/>
              <a:gd name="connsiteX89" fmla="*/ 1171039 w 8037833"/>
              <a:gd name="connsiteY89" fmla="*/ 3758642 h 3784177"/>
              <a:gd name="connsiteX90" fmla="*/ 1058106 w 8037833"/>
              <a:gd name="connsiteY90" fmla="*/ 3776166 h 3784177"/>
              <a:gd name="connsiteX91" fmla="*/ 1039167 w 8037833"/>
              <a:gd name="connsiteY91" fmla="*/ 3784177 h 3784177"/>
              <a:gd name="connsiteX92" fmla="*/ 989223 w 8037833"/>
              <a:gd name="connsiteY92" fmla="*/ 3770303 h 3784177"/>
              <a:gd name="connsiteX93" fmla="*/ 907906 w 8037833"/>
              <a:gd name="connsiteY93" fmla="*/ 3757678 h 3784177"/>
              <a:gd name="connsiteX94" fmla="*/ 825226 w 8037833"/>
              <a:gd name="connsiteY94" fmla="*/ 3726369 h 3784177"/>
              <a:gd name="connsiteX95" fmla="*/ 722264 w 8037833"/>
              <a:gd name="connsiteY95" fmla="*/ 3747612 h 3784177"/>
              <a:gd name="connsiteX96" fmla="*/ 659460 w 8037833"/>
              <a:gd name="connsiteY96" fmla="*/ 3740429 h 3784177"/>
              <a:gd name="connsiteX97" fmla="*/ 556552 w 8037833"/>
              <a:gd name="connsiteY97" fmla="*/ 3739124 h 3784177"/>
              <a:gd name="connsiteX98" fmla="*/ 385384 w 8037833"/>
              <a:gd name="connsiteY98" fmla="*/ 3726388 h 3784177"/>
              <a:gd name="connsiteX99" fmla="*/ 339711 w 8037833"/>
              <a:gd name="connsiteY99" fmla="*/ 3718242 h 3784177"/>
              <a:gd name="connsiteX100" fmla="*/ 222239 w 8037833"/>
              <a:gd name="connsiteY100" fmla="*/ 3672335 h 3784177"/>
              <a:gd name="connsiteX101" fmla="*/ 163578 w 8037833"/>
              <a:gd name="connsiteY101" fmla="*/ 3656292 h 3784177"/>
              <a:gd name="connsiteX102" fmla="*/ 72220 w 8037833"/>
              <a:gd name="connsiteY102" fmla="*/ 3645272 h 3784177"/>
              <a:gd name="connsiteX103" fmla="*/ 44395 w 8037833"/>
              <a:gd name="connsiteY103" fmla="*/ 3639455 h 3784177"/>
              <a:gd name="connsiteX104" fmla="*/ 1962 w 8037833"/>
              <a:gd name="connsiteY104" fmla="*/ 3635948 h 3784177"/>
              <a:gd name="connsiteX105" fmla="*/ 0 w 8037833"/>
              <a:gd name="connsiteY105" fmla="*/ 3635261 h 3784177"/>
              <a:gd name="connsiteX106" fmla="*/ 0 w 8037833"/>
              <a:gd name="connsiteY106"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687784 w 8037833"/>
              <a:gd name="connsiteY17" fmla="*/ 3376132 h 3784177"/>
              <a:gd name="connsiteX18" fmla="*/ 6566539 w 8037833"/>
              <a:gd name="connsiteY18" fmla="*/ 3382500 h 3784177"/>
              <a:gd name="connsiteX19" fmla="*/ 6352283 w 8037833"/>
              <a:gd name="connsiteY19" fmla="*/ 3374762 h 3784177"/>
              <a:gd name="connsiteX20" fmla="*/ 6111718 w 8037833"/>
              <a:gd name="connsiteY20" fmla="*/ 3357536 h 3784177"/>
              <a:gd name="connsiteX21" fmla="*/ 6022263 w 8037833"/>
              <a:gd name="connsiteY21" fmla="*/ 3359057 h 3784177"/>
              <a:gd name="connsiteX22" fmla="*/ 5891274 w 8037833"/>
              <a:gd name="connsiteY22" fmla="*/ 3397681 h 3784177"/>
              <a:gd name="connsiteX23" fmla="*/ 5746050 w 8037833"/>
              <a:gd name="connsiteY23" fmla="*/ 3426142 h 3784177"/>
              <a:gd name="connsiteX24" fmla="*/ 5613670 w 8037833"/>
              <a:gd name="connsiteY24" fmla="*/ 3428671 h 3784177"/>
              <a:gd name="connsiteX25" fmla="*/ 5535334 w 8037833"/>
              <a:gd name="connsiteY25" fmla="*/ 3437044 h 3784177"/>
              <a:gd name="connsiteX26" fmla="*/ 5506940 w 8037833"/>
              <a:gd name="connsiteY26" fmla="*/ 3450999 h 3784177"/>
              <a:gd name="connsiteX27" fmla="*/ 5466372 w 8037833"/>
              <a:gd name="connsiteY27" fmla="*/ 3463245 h 3784177"/>
              <a:gd name="connsiteX28" fmla="*/ 5395833 w 8037833"/>
              <a:gd name="connsiteY28" fmla="*/ 3493194 h 3784177"/>
              <a:gd name="connsiteX29" fmla="*/ 5305325 w 8037833"/>
              <a:gd name="connsiteY29" fmla="*/ 3505200 h 3784177"/>
              <a:gd name="connsiteX30" fmla="*/ 5223043 w 8037833"/>
              <a:gd name="connsiteY30" fmla="*/ 3491664 h 3784177"/>
              <a:gd name="connsiteX31" fmla="*/ 5167992 w 8037833"/>
              <a:gd name="connsiteY31" fmla="*/ 3486279 h 3784177"/>
              <a:gd name="connsiteX32" fmla="*/ 4987020 w 8037833"/>
              <a:gd name="connsiteY32" fmla="*/ 3461263 h 3784177"/>
              <a:gd name="connsiteX33" fmla="*/ 4890003 w 8037833"/>
              <a:gd name="connsiteY33" fmla="*/ 3469874 h 3784177"/>
              <a:gd name="connsiteX34" fmla="*/ 4856654 w 8037833"/>
              <a:gd name="connsiteY34" fmla="*/ 3481880 h 3784177"/>
              <a:gd name="connsiteX35" fmla="*/ 4800711 w 8037833"/>
              <a:gd name="connsiteY35" fmla="*/ 3501441 h 3784177"/>
              <a:gd name="connsiteX36" fmla="*/ 4761569 w 8037833"/>
              <a:gd name="connsiteY36" fmla="*/ 3538103 h 3784177"/>
              <a:gd name="connsiteX37" fmla="*/ 4713734 w 8037833"/>
              <a:gd name="connsiteY37" fmla="*/ 3545724 h 3784177"/>
              <a:gd name="connsiteX38" fmla="*/ 4649120 w 8037833"/>
              <a:gd name="connsiteY38" fmla="*/ 3536392 h 3784177"/>
              <a:gd name="connsiteX39" fmla="*/ 4573578 w 8037833"/>
              <a:gd name="connsiteY39" fmla="*/ 3565923 h 3784177"/>
              <a:gd name="connsiteX40" fmla="*/ 4529117 w 8037833"/>
              <a:gd name="connsiteY40" fmla="*/ 3575592 h 3784177"/>
              <a:gd name="connsiteX41" fmla="*/ 4408641 w 8037833"/>
              <a:gd name="connsiteY41" fmla="*/ 3610000 h 3784177"/>
              <a:gd name="connsiteX42" fmla="*/ 4356402 w 8037833"/>
              <a:gd name="connsiteY42" fmla="*/ 3642792 h 3784177"/>
              <a:gd name="connsiteX43" fmla="*/ 4270245 w 8037833"/>
              <a:gd name="connsiteY43" fmla="*/ 3665789 h 3784177"/>
              <a:gd name="connsiteX44" fmla="*/ 4208725 w 8037833"/>
              <a:gd name="connsiteY44" fmla="*/ 3678132 h 3784177"/>
              <a:gd name="connsiteX45" fmla="*/ 4191289 w 8037833"/>
              <a:gd name="connsiteY45" fmla="*/ 3702380 h 3784177"/>
              <a:gd name="connsiteX46" fmla="*/ 4191039 w 8037833"/>
              <a:gd name="connsiteY46" fmla="*/ 3702831 h 3784177"/>
              <a:gd name="connsiteX47" fmla="*/ 4181340 w 8037833"/>
              <a:gd name="connsiteY47" fmla="*/ 3701729 h 3784177"/>
              <a:gd name="connsiteX48" fmla="*/ 4133816 w 8037833"/>
              <a:gd name="connsiteY48" fmla="*/ 3690565 h 3784177"/>
              <a:gd name="connsiteX49" fmla="*/ 4071732 w 8037833"/>
              <a:gd name="connsiteY49" fmla="*/ 3732513 h 3784177"/>
              <a:gd name="connsiteX50" fmla="*/ 4045924 w 8037833"/>
              <a:gd name="connsiteY50" fmla="*/ 3739404 h 3784177"/>
              <a:gd name="connsiteX51" fmla="*/ 4032171 w 8037833"/>
              <a:gd name="connsiteY51" fmla="*/ 3745523 h 3784177"/>
              <a:gd name="connsiteX52" fmla="*/ 4011556 w 8037833"/>
              <a:gd name="connsiteY52" fmla="*/ 3729673 h 3784177"/>
              <a:gd name="connsiteX53" fmla="*/ 3985774 w 8037833"/>
              <a:gd name="connsiteY53" fmla="*/ 3736547 h 3784177"/>
              <a:gd name="connsiteX54" fmla="*/ 3979769 w 8037833"/>
              <a:gd name="connsiteY54" fmla="*/ 3738769 h 3784177"/>
              <a:gd name="connsiteX55" fmla="*/ 3950014 w 8037833"/>
              <a:gd name="connsiteY55" fmla="*/ 3726942 h 3784177"/>
              <a:gd name="connsiteX56" fmla="*/ 3934671 w 8037833"/>
              <a:gd name="connsiteY56" fmla="*/ 3723339 h 3784177"/>
              <a:gd name="connsiteX57" fmla="*/ 3930274 w 8037833"/>
              <a:gd name="connsiteY57" fmla="*/ 3717148 h 3784177"/>
              <a:gd name="connsiteX58" fmla="*/ 3907660 w 8037833"/>
              <a:gd name="connsiteY58" fmla="*/ 3714456 h 3784177"/>
              <a:gd name="connsiteX59" fmla="*/ 3905087 w 8037833"/>
              <a:gd name="connsiteY59" fmla="*/ 3716098 h 3784177"/>
              <a:gd name="connsiteX60" fmla="*/ 3886347 w 8037833"/>
              <a:gd name="connsiteY60" fmla="*/ 3706620 h 3784177"/>
              <a:gd name="connsiteX61" fmla="*/ 3870533 w 8037833"/>
              <a:gd name="connsiteY61" fmla="*/ 3689905 h 3784177"/>
              <a:gd name="connsiteX62" fmla="*/ 3678563 w 8037833"/>
              <a:gd name="connsiteY62" fmla="*/ 3694486 h 3784177"/>
              <a:gd name="connsiteX63" fmla="*/ 3524121 w 8037833"/>
              <a:gd name="connsiteY63" fmla="*/ 3642736 h 3784177"/>
              <a:gd name="connsiteX64" fmla="*/ 3373519 w 8037833"/>
              <a:gd name="connsiteY64" fmla="*/ 3665785 h 3784177"/>
              <a:gd name="connsiteX65" fmla="*/ 3114267 w 8037833"/>
              <a:gd name="connsiteY65" fmla="*/ 3638983 h 3784177"/>
              <a:gd name="connsiteX66" fmla="*/ 2989722 w 8037833"/>
              <a:gd name="connsiteY66" fmla="*/ 3623230 h 3784177"/>
              <a:gd name="connsiteX67" fmla="*/ 2965734 w 8037833"/>
              <a:gd name="connsiteY67" fmla="*/ 3635676 h 3784177"/>
              <a:gd name="connsiteX68" fmla="*/ 2961603 w 8037833"/>
              <a:gd name="connsiteY68" fmla="*/ 3638221 h 3784177"/>
              <a:gd name="connsiteX69" fmla="*/ 2944959 w 8037833"/>
              <a:gd name="connsiteY69" fmla="*/ 3639723 h 3784177"/>
              <a:gd name="connsiteX70" fmla="*/ 2940402 w 8037833"/>
              <a:gd name="connsiteY70" fmla="*/ 3651000 h 3784177"/>
              <a:gd name="connsiteX71" fmla="*/ 2884777 w 8037833"/>
              <a:gd name="connsiteY71" fmla="*/ 3660775 h 3784177"/>
              <a:gd name="connsiteX72" fmla="*/ 2739034 w 8037833"/>
              <a:gd name="connsiteY72" fmla="*/ 3647396 h 3784177"/>
              <a:gd name="connsiteX73" fmla="*/ 2651827 w 8037833"/>
              <a:gd name="connsiteY73" fmla="*/ 3646306 h 3784177"/>
              <a:gd name="connsiteX74" fmla="*/ 2618680 w 8037833"/>
              <a:gd name="connsiteY74" fmla="*/ 3656755 h 3784177"/>
              <a:gd name="connsiteX75" fmla="*/ 2572404 w 8037833"/>
              <a:gd name="connsiteY75" fmla="*/ 3664043 h 3784177"/>
              <a:gd name="connsiteX76" fmla="*/ 2423704 w 8037833"/>
              <a:gd name="connsiteY76" fmla="*/ 3658079 h 3784177"/>
              <a:gd name="connsiteX77" fmla="*/ 2301172 w 8037833"/>
              <a:gd name="connsiteY77" fmla="*/ 3663053 h 3784177"/>
              <a:gd name="connsiteX78" fmla="*/ 2258745 w 8037833"/>
              <a:gd name="connsiteY78" fmla="*/ 3673229 h 3784177"/>
              <a:gd name="connsiteX79" fmla="*/ 2082844 w 8037833"/>
              <a:gd name="connsiteY79" fmla="*/ 3645349 h 3784177"/>
              <a:gd name="connsiteX80" fmla="*/ 1938480 w 8037833"/>
              <a:gd name="connsiteY80" fmla="*/ 3601439 h 3784177"/>
              <a:gd name="connsiteX81" fmla="*/ 1900166 w 8037833"/>
              <a:gd name="connsiteY81" fmla="*/ 3609358 h 3784177"/>
              <a:gd name="connsiteX82" fmla="*/ 1787830 w 8037833"/>
              <a:gd name="connsiteY82" fmla="*/ 3633173 h 3784177"/>
              <a:gd name="connsiteX83" fmla="*/ 1734224 w 8037833"/>
              <a:gd name="connsiteY83" fmla="*/ 3655593 h 3784177"/>
              <a:gd name="connsiteX84" fmla="*/ 1664576 w 8037833"/>
              <a:gd name="connsiteY84" fmla="*/ 3638572 h 3784177"/>
              <a:gd name="connsiteX85" fmla="*/ 1577459 w 8037833"/>
              <a:gd name="connsiteY85" fmla="*/ 3658824 h 3784177"/>
              <a:gd name="connsiteX86" fmla="*/ 1527269 w 8037833"/>
              <a:gd name="connsiteY86" fmla="*/ 3663088 h 3784177"/>
              <a:gd name="connsiteX87" fmla="*/ 1390118 w 8037833"/>
              <a:gd name="connsiteY87" fmla="*/ 3682789 h 3784177"/>
              <a:gd name="connsiteX88" fmla="*/ 1252698 w 8037833"/>
              <a:gd name="connsiteY88" fmla="*/ 3708662 h 3784177"/>
              <a:gd name="connsiteX89" fmla="*/ 1206642 w 8037833"/>
              <a:gd name="connsiteY89" fmla="*/ 3736384 h 3784177"/>
              <a:gd name="connsiteX90" fmla="*/ 1058106 w 8037833"/>
              <a:gd name="connsiteY90" fmla="*/ 3776166 h 3784177"/>
              <a:gd name="connsiteX91" fmla="*/ 1039167 w 8037833"/>
              <a:gd name="connsiteY91" fmla="*/ 3784177 h 3784177"/>
              <a:gd name="connsiteX92" fmla="*/ 989223 w 8037833"/>
              <a:gd name="connsiteY92" fmla="*/ 3770303 h 3784177"/>
              <a:gd name="connsiteX93" fmla="*/ 907906 w 8037833"/>
              <a:gd name="connsiteY93" fmla="*/ 3757678 h 3784177"/>
              <a:gd name="connsiteX94" fmla="*/ 825226 w 8037833"/>
              <a:gd name="connsiteY94" fmla="*/ 3726369 h 3784177"/>
              <a:gd name="connsiteX95" fmla="*/ 722264 w 8037833"/>
              <a:gd name="connsiteY95" fmla="*/ 3747612 h 3784177"/>
              <a:gd name="connsiteX96" fmla="*/ 659460 w 8037833"/>
              <a:gd name="connsiteY96" fmla="*/ 3740429 h 3784177"/>
              <a:gd name="connsiteX97" fmla="*/ 556552 w 8037833"/>
              <a:gd name="connsiteY97" fmla="*/ 3739124 h 3784177"/>
              <a:gd name="connsiteX98" fmla="*/ 385384 w 8037833"/>
              <a:gd name="connsiteY98" fmla="*/ 3726388 h 3784177"/>
              <a:gd name="connsiteX99" fmla="*/ 339711 w 8037833"/>
              <a:gd name="connsiteY99" fmla="*/ 3718242 h 3784177"/>
              <a:gd name="connsiteX100" fmla="*/ 222239 w 8037833"/>
              <a:gd name="connsiteY100" fmla="*/ 3672335 h 3784177"/>
              <a:gd name="connsiteX101" fmla="*/ 163578 w 8037833"/>
              <a:gd name="connsiteY101" fmla="*/ 3656292 h 3784177"/>
              <a:gd name="connsiteX102" fmla="*/ 72220 w 8037833"/>
              <a:gd name="connsiteY102" fmla="*/ 3645272 h 3784177"/>
              <a:gd name="connsiteX103" fmla="*/ 44395 w 8037833"/>
              <a:gd name="connsiteY103" fmla="*/ 3639455 h 3784177"/>
              <a:gd name="connsiteX104" fmla="*/ 1962 w 8037833"/>
              <a:gd name="connsiteY104" fmla="*/ 3635948 h 3784177"/>
              <a:gd name="connsiteX105" fmla="*/ 0 w 8037833"/>
              <a:gd name="connsiteY105" fmla="*/ 3635261 h 3784177"/>
              <a:gd name="connsiteX106" fmla="*/ 0 w 8037833"/>
              <a:gd name="connsiteY106"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687784 w 8037833"/>
              <a:gd name="connsiteY17" fmla="*/ 3376132 h 3784177"/>
              <a:gd name="connsiteX18" fmla="*/ 6566539 w 8037833"/>
              <a:gd name="connsiteY18" fmla="*/ 3382500 h 3784177"/>
              <a:gd name="connsiteX19" fmla="*/ 6352283 w 8037833"/>
              <a:gd name="connsiteY19" fmla="*/ 3374762 h 3784177"/>
              <a:gd name="connsiteX20" fmla="*/ 6111718 w 8037833"/>
              <a:gd name="connsiteY20" fmla="*/ 3357536 h 3784177"/>
              <a:gd name="connsiteX21" fmla="*/ 6022263 w 8037833"/>
              <a:gd name="connsiteY21" fmla="*/ 3359057 h 3784177"/>
              <a:gd name="connsiteX22" fmla="*/ 5891274 w 8037833"/>
              <a:gd name="connsiteY22" fmla="*/ 3397681 h 3784177"/>
              <a:gd name="connsiteX23" fmla="*/ 5746050 w 8037833"/>
              <a:gd name="connsiteY23" fmla="*/ 3426142 h 3784177"/>
              <a:gd name="connsiteX24" fmla="*/ 5613670 w 8037833"/>
              <a:gd name="connsiteY24" fmla="*/ 3428671 h 3784177"/>
              <a:gd name="connsiteX25" fmla="*/ 5535334 w 8037833"/>
              <a:gd name="connsiteY25" fmla="*/ 3437044 h 3784177"/>
              <a:gd name="connsiteX26" fmla="*/ 5506940 w 8037833"/>
              <a:gd name="connsiteY26" fmla="*/ 3450999 h 3784177"/>
              <a:gd name="connsiteX27" fmla="*/ 5466372 w 8037833"/>
              <a:gd name="connsiteY27" fmla="*/ 3463245 h 3784177"/>
              <a:gd name="connsiteX28" fmla="*/ 5395833 w 8037833"/>
              <a:gd name="connsiteY28" fmla="*/ 3493194 h 3784177"/>
              <a:gd name="connsiteX29" fmla="*/ 5305325 w 8037833"/>
              <a:gd name="connsiteY29" fmla="*/ 3505200 h 3784177"/>
              <a:gd name="connsiteX30" fmla="*/ 5223043 w 8037833"/>
              <a:gd name="connsiteY30" fmla="*/ 3491664 h 3784177"/>
              <a:gd name="connsiteX31" fmla="*/ 5167992 w 8037833"/>
              <a:gd name="connsiteY31" fmla="*/ 3486279 h 3784177"/>
              <a:gd name="connsiteX32" fmla="*/ 4987020 w 8037833"/>
              <a:gd name="connsiteY32" fmla="*/ 3461263 h 3784177"/>
              <a:gd name="connsiteX33" fmla="*/ 4890003 w 8037833"/>
              <a:gd name="connsiteY33" fmla="*/ 3469874 h 3784177"/>
              <a:gd name="connsiteX34" fmla="*/ 4856654 w 8037833"/>
              <a:gd name="connsiteY34" fmla="*/ 3481880 h 3784177"/>
              <a:gd name="connsiteX35" fmla="*/ 4800711 w 8037833"/>
              <a:gd name="connsiteY35" fmla="*/ 3501441 h 3784177"/>
              <a:gd name="connsiteX36" fmla="*/ 4761569 w 8037833"/>
              <a:gd name="connsiteY36" fmla="*/ 3538103 h 3784177"/>
              <a:gd name="connsiteX37" fmla="*/ 4713734 w 8037833"/>
              <a:gd name="connsiteY37" fmla="*/ 3545724 h 3784177"/>
              <a:gd name="connsiteX38" fmla="*/ 4649120 w 8037833"/>
              <a:gd name="connsiteY38" fmla="*/ 3536392 h 3784177"/>
              <a:gd name="connsiteX39" fmla="*/ 4573578 w 8037833"/>
              <a:gd name="connsiteY39" fmla="*/ 3565923 h 3784177"/>
              <a:gd name="connsiteX40" fmla="*/ 4529117 w 8037833"/>
              <a:gd name="connsiteY40" fmla="*/ 3575592 h 3784177"/>
              <a:gd name="connsiteX41" fmla="*/ 4408641 w 8037833"/>
              <a:gd name="connsiteY41" fmla="*/ 3610000 h 3784177"/>
              <a:gd name="connsiteX42" fmla="*/ 4356402 w 8037833"/>
              <a:gd name="connsiteY42" fmla="*/ 3642792 h 3784177"/>
              <a:gd name="connsiteX43" fmla="*/ 4270245 w 8037833"/>
              <a:gd name="connsiteY43" fmla="*/ 3665789 h 3784177"/>
              <a:gd name="connsiteX44" fmla="*/ 4208725 w 8037833"/>
              <a:gd name="connsiteY44" fmla="*/ 3678132 h 3784177"/>
              <a:gd name="connsiteX45" fmla="*/ 4191289 w 8037833"/>
              <a:gd name="connsiteY45" fmla="*/ 3702380 h 3784177"/>
              <a:gd name="connsiteX46" fmla="*/ 4191039 w 8037833"/>
              <a:gd name="connsiteY46" fmla="*/ 3702831 h 3784177"/>
              <a:gd name="connsiteX47" fmla="*/ 4181340 w 8037833"/>
              <a:gd name="connsiteY47" fmla="*/ 3701729 h 3784177"/>
              <a:gd name="connsiteX48" fmla="*/ 4133816 w 8037833"/>
              <a:gd name="connsiteY48" fmla="*/ 3690565 h 3784177"/>
              <a:gd name="connsiteX49" fmla="*/ 4071732 w 8037833"/>
              <a:gd name="connsiteY49" fmla="*/ 3732513 h 3784177"/>
              <a:gd name="connsiteX50" fmla="*/ 4045924 w 8037833"/>
              <a:gd name="connsiteY50" fmla="*/ 3739404 h 3784177"/>
              <a:gd name="connsiteX51" fmla="*/ 4032171 w 8037833"/>
              <a:gd name="connsiteY51" fmla="*/ 3745523 h 3784177"/>
              <a:gd name="connsiteX52" fmla="*/ 4011556 w 8037833"/>
              <a:gd name="connsiteY52" fmla="*/ 3729673 h 3784177"/>
              <a:gd name="connsiteX53" fmla="*/ 3985774 w 8037833"/>
              <a:gd name="connsiteY53" fmla="*/ 3736547 h 3784177"/>
              <a:gd name="connsiteX54" fmla="*/ 3979769 w 8037833"/>
              <a:gd name="connsiteY54" fmla="*/ 3738769 h 3784177"/>
              <a:gd name="connsiteX55" fmla="*/ 3950014 w 8037833"/>
              <a:gd name="connsiteY55" fmla="*/ 3726942 h 3784177"/>
              <a:gd name="connsiteX56" fmla="*/ 3934671 w 8037833"/>
              <a:gd name="connsiteY56" fmla="*/ 3723339 h 3784177"/>
              <a:gd name="connsiteX57" fmla="*/ 3930274 w 8037833"/>
              <a:gd name="connsiteY57" fmla="*/ 3717148 h 3784177"/>
              <a:gd name="connsiteX58" fmla="*/ 3907660 w 8037833"/>
              <a:gd name="connsiteY58" fmla="*/ 3714456 h 3784177"/>
              <a:gd name="connsiteX59" fmla="*/ 3905087 w 8037833"/>
              <a:gd name="connsiteY59" fmla="*/ 3716098 h 3784177"/>
              <a:gd name="connsiteX60" fmla="*/ 3886347 w 8037833"/>
              <a:gd name="connsiteY60" fmla="*/ 3706620 h 3784177"/>
              <a:gd name="connsiteX61" fmla="*/ 3870533 w 8037833"/>
              <a:gd name="connsiteY61" fmla="*/ 3689905 h 3784177"/>
              <a:gd name="connsiteX62" fmla="*/ 3678563 w 8037833"/>
              <a:gd name="connsiteY62" fmla="*/ 3694486 h 3784177"/>
              <a:gd name="connsiteX63" fmla="*/ 3524121 w 8037833"/>
              <a:gd name="connsiteY63" fmla="*/ 3642736 h 3784177"/>
              <a:gd name="connsiteX64" fmla="*/ 3373519 w 8037833"/>
              <a:gd name="connsiteY64" fmla="*/ 3665785 h 3784177"/>
              <a:gd name="connsiteX65" fmla="*/ 3114267 w 8037833"/>
              <a:gd name="connsiteY65" fmla="*/ 3638983 h 3784177"/>
              <a:gd name="connsiteX66" fmla="*/ 2989722 w 8037833"/>
              <a:gd name="connsiteY66" fmla="*/ 3623230 h 3784177"/>
              <a:gd name="connsiteX67" fmla="*/ 2965734 w 8037833"/>
              <a:gd name="connsiteY67" fmla="*/ 3635676 h 3784177"/>
              <a:gd name="connsiteX68" fmla="*/ 2961603 w 8037833"/>
              <a:gd name="connsiteY68" fmla="*/ 3638221 h 3784177"/>
              <a:gd name="connsiteX69" fmla="*/ 2944959 w 8037833"/>
              <a:gd name="connsiteY69" fmla="*/ 3639723 h 3784177"/>
              <a:gd name="connsiteX70" fmla="*/ 2940402 w 8037833"/>
              <a:gd name="connsiteY70" fmla="*/ 3651000 h 3784177"/>
              <a:gd name="connsiteX71" fmla="*/ 2884777 w 8037833"/>
              <a:gd name="connsiteY71" fmla="*/ 3660775 h 3784177"/>
              <a:gd name="connsiteX72" fmla="*/ 2739034 w 8037833"/>
              <a:gd name="connsiteY72" fmla="*/ 3647396 h 3784177"/>
              <a:gd name="connsiteX73" fmla="*/ 2651827 w 8037833"/>
              <a:gd name="connsiteY73" fmla="*/ 3646306 h 3784177"/>
              <a:gd name="connsiteX74" fmla="*/ 2618680 w 8037833"/>
              <a:gd name="connsiteY74" fmla="*/ 3656755 h 3784177"/>
              <a:gd name="connsiteX75" fmla="*/ 2572404 w 8037833"/>
              <a:gd name="connsiteY75" fmla="*/ 3664043 h 3784177"/>
              <a:gd name="connsiteX76" fmla="*/ 2423704 w 8037833"/>
              <a:gd name="connsiteY76" fmla="*/ 3658079 h 3784177"/>
              <a:gd name="connsiteX77" fmla="*/ 2301172 w 8037833"/>
              <a:gd name="connsiteY77" fmla="*/ 3663053 h 3784177"/>
              <a:gd name="connsiteX78" fmla="*/ 2258745 w 8037833"/>
              <a:gd name="connsiteY78" fmla="*/ 3673229 h 3784177"/>
              <a:gd name="connsiteX79" fmla="*/ 2082844 w 8037833"/>
              <a:gd name="connsiteY79" fmla="*/ 3645349 h 3784177"/>
              <a:gd name="connsiteX80" fmla="*/ 1938480 w 8037833"/>
              <a:gd name="connsiteY80" fmla="*/ 3601439 h 3784177"/>
              <a:gd name="connsiteX81" fmla="*/ 1900166 w 8037833"/>
              <a:gd name="connsiteY81" fmla="*/ 3609358 h 3784177"/>
              <a:gd name="connsiteX82" fmla="*/ 1787830 w 8037833"/>
              <a:gd name="connsiteY82" fmla="*/ 3633173 h 3784177"/>
              <a:gd name="connsiteX83" fmla="*/ 1664576 w 8037833"/>
              <a:gd name="connsiteY83" fmla="*/ 3638572 h 3784177"/>
              <a:gd name="connsiteX84" fmla="*/ 1577459 w 8037833"/>
              <a:gd name="connsiteY84" fmla="*/ 3658824 h 3784177"/>
              <a:gd name="connsiteX85" fmla="*/ 1527269 w 8037833"/>
              <a:gd name="connsiteY85" fmla="*/ 3663088 h 3784177"/>
              <a:gd name="connsiteX86" fmla="*/ 1390118 w 8037833"/>
              <a:gd name="connsiteY86" fmla="*/ 3682789 h 3784177"/>
              <a:gd name="connsiteX87" fmla="*/ 1252698 w 8037833"/>
              <a:gd name="connsiteY87" fmla="*/ 3708662 h 3784177"/>
              <a:gd name="connsiteX88" fmla="*/ 1206642 w 8037833"/>
              <a:gd name="connsiteY88" fmla="*/ 3736384 h 3784177"/>
              <a:gd name="connsiteX89" fmla="*/ 1058106 w 8037833"/>
              <a:gd name="connsiteY89" fmla="*/ 3776166 h 3784177"/>
              <a:gd name="connsiteX90" fmla="*/ 1039167 w 8037833"/>
              <a:gd name="connsiteY90" fmla="*/ 3784177 h 3784177"/>
              <a:gd name="connsiteX91" fmla="*/ 989223 w 8037833"/>
              <a:gd name="connsiteY91" fmla="*/ 3770303 h 3784177"/>
              <a:gd name="connsiteX92" fmla="*/ 907906 w 8037833"/>
              <a:gd name="connsiteY92" fmla="*/ 3757678 h 3784177"/>
              <a:gd name="connsiteX93" fmla="*/ 825226 w 8037833"/>
              <a:gd name="connsiteY93" fmla="*/ 3726369 h 3784177"/>
              <a:gd name="connsiteX94" fmla="*/ 722264 w 8037833"/>
              <a:gd name="connsiteY94" fmla="*/ 3747612 h 3784177"/>
              <a:gd name="connsiteX95" fmla="*/ 659460 w 8037833"/>
              <a:gd name="connsiteY95" fmla="*/ 3740429 h 3784177"/>
              <a:gd name="connsiteX96" fmla="*/ 556552 w 8037833"/>
              <a:gd name="connsiteY96" fmla="*/ 3739124 h 3784177"/>
              <a:gd name="connsiteX97" fmla="*/ 385384 w 8037833"/>
              <a:gd name="connsiteY97" fmla="*/ 3726388 h 3784177"/>
              <a:gd name="connsiteX98" fmla="*/ 339711 w 8037833"/>
              <a:gd name="connsiteY98" fmla="*/ 3718242 h 3784177"/>
              <a:gd name="connsiteX99" fmla="*/ 222239 w 8037833"/>
              <a:gd name="connsiteY99" fmla="*/ 3672335 h 3784177"/>
              <a:gd name="connsiteX100" fmla="*/ 163578 w 8037833"/>
              <a:gd name="connsiteY100" fmla="*/ 3656292 h 3784177"/>
              <a:gd name="connsiteX101" fmla="*/ 72220 w 8037833"/>
              <a:gd name="connsiteY101" fmla="*/ 3645272 h 3784177"/>
              <a:gd name="connsiteX102" fmla="*/ 44395 w 8037833"/>
              <a:gd name="connsiteY102" fmla="*/ 3639455 h 3784177"/>
              <a:gd name="connsiteX103" fmla="*/ 1962 w 8037833"/>
              <a:gd name="connsiteY103" fmla="*/ 3635948 h 3784177"/>
              <a:gd name="connsiteX104" fmla="*/ 0 w 8037833"/>
              <a:gd name="connsiteY104" fmla="*/ 3635261 h 3784177"/>
              <a:gd name="connsiteX105" fmla="*/ 0 w 8037833"/>
              <a:gd name="connsiteY105" fmla="*/ 12763 h 3784177"/>
              <a:gd name="connsiteX0" fmla="*/ 0 w 8037833"/>
              <a:gd name="connsiteY0" fmla="*/ 12763 h 3784177"/>
              <a:gd name="connsiteX1" fmla="*/ 8037833 w 8037833"/>
              <a:gd name="connsiteY1" fmla="*/ 0 h 3784177"/>
              <a:gd name="connsiteX2" fmla="*/ 8037833 w 8037833"/>
              <a:gd name="connsiteY2" fmla="*/ 3123098 h 3784177"/>
              <a:gd name="connsiteX3" fmla="*/ 8034343 w 8037833"/>
              <a:gd name="connsiteY3" fmla="*/ 3122573 h 3784177"/>
              <a:gd name="connsiteX4" fmla="*/ 7877229 w 8037833"/>
              <a:gd name="connsiteY4" fmla="*/ 3143819 h 3784177"/>
              <a:gd name="connsiteX5" fmla="*/ 7752740 w 8037833"/>
              <a:gd name="connsiteY5" fmla="*/ 3181149 h 3784177"/>
              <a:gd name="connsiteX6" fmla="*/ 7588760 w 8037833"/>
              <a:gd name="connsiteY6" fmla="*/ 3183782 h 3784177"/>
              <a:gd name="connsiteX7" fmla="*/ 7351256 w 8037833"/>
              <a:gd name="connsiteY7" fmla="*/ 3276296 h 3784177"/>
              <a:gd name="connsiteX8" fmla="*/ 7241630 w 8037833"/>
              <a:gd name="connsiteY8" fmla="*/ 3258619 h 3784177"/>
              <a:gd name="connsiteX9" fmla="*/ 7197338 w 8037833"/>
              <a:gd name="connsiteY9" fmla="*/ 3224751 h 3784177"/>
              <a:gd name="connsiteX10" fmla="*/ 7180777 w 8037833"/>
              <a:gd name="connsiteY10" fmla="*/ 3222826 h 3784177"/>
              <a:gd name="connsiteX11" fmla="*/ 7146896 w 8037833"/>
              <a:gd name="connsiteY11" fmla="*/ 3256975 h 3784177"/>
              <a:gd name="connsiteX12" fmla="*/ 7101771 w 8037833"/>
              <a:gd name="connsiteY12" fmla="*/ 3257015 h 3784177"/>
              <a:gd name="connsiteX13" fmla="*/ 7047844 w 8037833"/>
              <a:gd name="connsiteY13" fmla="*/ 3303791 h 3784177"/>
              <a:gd name="connsiteX14" fmla="*/ 6912506 w 8037833"/>
              <a:gd name="connsiteY14" fmla="*/ 3361478 h 3784177"/>
              <a:gd name="connsiteX15" fmla="*/ 6819463 w 8037833"/>
              <a:gd name="connsiteY15" fmla="*/ 3368624 h 3784177"/>
              <a:gd name="connsiteX16" fmla="*/ 6797198 w 8037833"/>
              <a:gd name="connsiteY16" fmla="*/ 3378256 h 3784177"/>
              <a:gd name="connsiteX17" fmla="*/ 6687784 w 8037833"/>
              <a:gd name="connsiteY17" fmla="*/ 3376132 h 3784177"/>
              <a:gd name="connsiteX18" fmla="*/ 6566539 w 8037833"/>
              <a:gd name="connsiteY18" fmla="*/ 3382500 h 3784177"/>
              <a:gd name="connsiteX19" fmla="*/ 6352283 w 8037833"/>
              <a:gd name="connsiteY19" fmla="*/ 3374762 h 3784177"/>
              <a:gd name="connsiteX20" fmla="*/ 6111718 w 8037833"/>
              <a:gd name="connsiteY20" fmla="*/ 3357536 h 3784177"/>
              <a:gd name="connsiteX21" fmla="*/ 6022263 w 8037833"/>
              <a:gd name="connsiteY21" fmla="*/ 3359057 h 3784177"/>
              <a:gd name="connsiteX22" fmla="*/ 5891274 w 8037833"/>
              <a:gd name="connsiteY22" fmla="*/ 3397681 h 3784177"/>
              <a:gd name="connsiteX23" fmla="*/ 5746050 w 8037833"/>
              <a:gd name="connsiteY23" fmla="*/ 3426142 h 3784177"/>
              <a:gd name="connsiteX24" fmla="*/ 5613670 w 8037833"/>
              <a:gd name="connsiteY24" fmla="*/ 3428671 h 3784177"/>
              <a:gd name="connsiteX25" fmla="*/ 5535334 w 8037833"/>
              <a:gd name="connsiteY25" fmla="*/ 3437044 h 3784177"/>
              <a:gd name="connsiteX26" fmla="*/ 5506940 w 8037833"/>
              <a:gd name="connsiteY26" fmla="*/ 3450999 h 3784177"/>
              <a:gd name="connsiteX27" fmla="*/ 5466372 w 8037833"/>
              <a:gd name="connsiteY27" fmla="*/ 3463245 h 3784177"/>
              <a:gd name="connsiteX28" fmla="*/ 5395833 w 8037833"/>
              <a:gd name="connsiteY28" fmla="*/ 3493194 h 3784177"/>
              <a:gd name="connsiteX29" fmla="*/ 5305325 w 8037833"/>
              <a:gd name="connsiteY29" fmla="*/ 3505200 h 3784177"/>
              <a:gd name="connsiteX30" fmla="*/ 5223043 w 8037833"/>
              <a:gd name="connsiteY30" fmla="*/ 3491664 h 3784177"/>
              <a:gd name="connsiteX31" fmla="*/ 5167992 w 8037833"/>
              <a:gd name="connsiteY31" fmla="*/ 3486279 h 3784177"/>
              <a:gd name="connsiteX32" fmla="*/ 4987020 w 8037833"/>
              <a:gd name="connsiteY32" fmla="*/ 3461263 h 3784177"/>
              <a:gd name="connsiteX33" fmla="*/ 4890003 w 8037833"/>
              <a:gd name="connsiteY33" fmla="*/ 3469874 h 3784177"/>
              <a:gd name="connsiteX34" fmla="*/ 4856654 w 8037833"/>
              <a:gd name="connsiteY34" fmla="*/ 3481880 h 3784177"/>
              <a:gd name="connsiteX35" fmla="*/ 4800711 w 8037833"/>
              <a:gd name="connsiteY35" fmla="*/ 3501441 h 3784177"/>
              <a:gd name="connsiteX36" fmla="*/ 4761569 w 8037833"/>
              <a:gd name="connsiteY36" fmla="*/ 3538103 h 3784177"/>
              <a:gd name="connsiteX37" fmla="*/ 4713734 w 8037833"/>
              <a:gd name="connsiteY37" fmla="*/ 3545724 h 3784177"/>
              <a:gd name="connsiteX38" fmla="*/ 4649120 w 8037833"/>
              <a:gd name="connsiteY38" fmla="*/ 3536392 h 3784177"/>
              <a:gd name="connsiteX39" fmla="*/ 4573578 w 8037833"/>
              <a:gd name="connsiteY39" fmla="*/ 3565923 h 3784177"/>
              <a:gd name="connsiteX40" fmla="*/ 4529117 w 8037833"/>
              <a:gd name="connsiteY40" fmla="*/ 3575592 h 3784177"/>
              <a:gd name="connsiteX41" fmla="*/ 4408641 w 8037833"/>
              <a:gd name="connsiteY41" fmla="*/ 3610000 h 3784177"/>
              <a:gd name="connsiteX42" fmla="*/ 4356402 w 8037833"/>
              <a:gd name="connsiteY42" fmla="*/ 3642792 h 3784177"/>
              <a:gd name="connsiteX43" fmla="*/ 4270245 w 8037833"/>
              <a:gd name="connsiteY43" fmla="*/ 3665789 h 3784177"/>
              <a:gd name="connsiteX44" fmla="*/ 4208725 w 8037833"/>
              <a:gd name="connsiteY44" fmla="*/ 3678132 h 3784177"/>
              <a:gd name="connsiteX45" fmla="*/ 4191289 w 8037833"/>
              <a:gd name="connsiteY45" fmla="*/ 3702380 h 3784177"/>
              <a:gd name="connsiteX46" fmla="*/ 4191039 w 8037833"/>
              <a:gd name="connsiteY46" fmla="*/ 3702831 h 3784177"/>
              <a:gd name="connsiteX47" fmla="*/ 4181340 w 8037833"/>
              <a:gd name="connsiteY47" fmla="*/ 3701729 h 3784177"/>
              <a:gd name="connsiteX48" fmla="*/ 4133816 w 8037833"/>
              <a:gd name="connsiteY48" fmla="*/ 3690565 h 3784177"/>
              <a:gd name="connsiteX49" fmla="*/ 4071732 w 8037833"/>
              <a:gd name="connsiteY49" fmla="*/ 3732513 h 3784177"/>
              <a:gd name="connsiteX50" fmla="*/ 4045924 w 8037833"/>
              <a:gd name="connsiteY50" fmla="*/ 3739404 h 3784177"/>
              <a:gd name="connsiteX51" fmla="*/ 4032171 w 8037833"/>
              <a:gd name="connsiteY51" fmla="*/ 3745523 h 3784177"/>
              <a:gd name="connsiteX52" fmla="*/ 4011556 w 8037833"/>
              <a:gd name="connsiteY52" fmla="*/ 3729673 h 3784177"/>
              <a:gd name="connsiteX53" fmla="*/ 3985774 w 8037833"/>
              <a:gd name="connsiteY53" fmla="*/ 3736547 h 3784177"/>
              <a:gd name="connsiteX54" fmla="*/ 3979769 w 8037833"/>
              <a:gd name="connsiteY54" fmla="*/ 3738769 h 3784177"/>
              <a:gd name="connsiteX55" fmla="*/ 3950014 w 8037833"/>
              <a:gd name="connsiteY55" fmla="*/ 3726942 h 3784177"/>
              <a:gd name="connsiteX56" fmla="*/ 3934671 w 8037833"/>
              <a:gd name="connsiteY56" fmla="*/ 3723339 h 3784177"/>
              <a:gd name="connsiteX57" fmla="*/ 3930274 w 8037833"/>
              <a:gd name="connsiteY57" fmla="*/ 3717148 h 3784177"/>
              <a:gd name="connsiteX58" fmla="*/ 3907660 w 8037833"/>
              <a:gd name="connsiteY58" fmla="*/ 3714456 h 3784177"/>
              <a:gd name="connsiteX59" fmla="*/ 3905087 w 8037833"/>
              <a:gd name="connsiteY59" fmla="*/ 3716098 h 3784177"/>
              <a:gd name="connsiteX60" fmla="*/ 3886347 w 8037833"/>
              <a:gd name="connsiteY60" fmla="*/ 3706620 h 3784177"/>
              <a:gd name="connsiteX61" fmla="*/ 3870533 w 8037833"/>
              <a:gd name="connsiteY61" fmla="*/ 3689905 h 3784177"/>
              <a:gd name="connsiteX62" fmla="*/ 3678563 w 8037833"/>
              <a:gd name="connsiteY62" fmla="*/ 3694486 h 3784177"/>
              <a:gd name="connsiteX63" fmla="*/ 3524121 w 8037833"/>
              <a:gd name="connsiteY63" fmla="*/ 3642736 h 3784177"/>
              <a:gd name="connsiteX64" fmla="*/ 3373519 w 8037833"/>
              <a:gd name="connsiteY64" fmla="*/ 3665785 h 3784177"/>
              <a:gd name="connsiteX65" fmla="*/ 3114267 w 8037833"/>
              <a:gd name="connsiteY65" fmla="*/ 3638983 h 3784177"/>
              <a:gd name="connsiteX66" fmla="*/ 2989722 w 8037833"/>
              <a:gd name="connsiteY66" fmla="*/ 3623230 h 3784177"/>
              <a:gd name="connsiteX67" fmla="*/ 2965734 w 8037833"/>
              <a:gd name="connsiteY67" fmla="*/ 3635676 h 3784177"/>
              <a:gd name="connsiteX68" fmla="*/ 2961603 w 8037833"/>
              <a:gd name="connsiteY68" fmla="*/ 3638221 h 3784177"/>
              <a:gd name="connsiteX69" fmla="*/ 2944959 w 8037833"/>
              <a:gd name="connsiteY69" fmla="*/ 3639723 h 3784177"/>
              <a:gd name="connsiteX70" fmla="*/ 2940402 w 8037833"/>
              <a:gd name="connsiteY70" fmla="*/ 3651000 h 3784177"/>
              <a:gd name="connsiteX71" fmla="*/ 2884777 w 8037833"/>
              <a:gd name="connsiteY71" fmla="*/ 3660775 h 3784177"/>
              <a:gd name="connsiteX72" fmla="*/ 2739034 w 8037833"/>
              <a:gd name="connsiteY72" fmla="*/ 3647396 h 3784177"/>
              <a:gd name="connsiteX73" fmla="*/ 2651827 w 8037833"/>
              <a:gd name="connsiteY73" fmla="*/ 3646306 h 3784177"/>
              <a:gd name="connsiteX74" fmla="*/ 2618680 w 8037833"/>
              <a:gd name="connsiteY74" fmla="*/ 3656755 h 3784177"/>
              <a:gd name="connsiteX75" fmla="*/ 2572404 w 8037833"/>
              <a:gd name="connsiteY75" fmla="*/ 3664043 h 3784177"/>
              <a:gd name="connsiteX76" fmla="*/ 2423704 w 8037833"/>
              <a:gd name="connsiteY76" fmla="*/ 3658079 h 3784177"/>
              <a:gd name="connsiteX77" fmla="*/ 2301172 w 8037833"/>
              <a:gd name="connsiteY77" fmla="*/ 3663053 h 3784177"/>
              <a:gd name="connsiteX78" fmla="*/ 2258745 w 8037833"/>
              <a:gd name="connsiteY78" fmla="*/ 3673229 h 3784177"/>
              <a:gd name="connsiteX79" fmla="*/ 2082844 w 8037833"/>
              <a:gd name="connsiteY79" fmla="*/ 3645349 h 3784177"/>
              <a:gd name="connsiteX80" fmla="*/ 1938480 w 8037833"/>
              <a:gd name="connsiteY80" fmla="*/ 3601439 h 3784177"/>
              <a:gd name="connsiteX81" fmla="*/ 1900166 w 8037833"/>
              <a:gd name="connsiteY81" fmla="*/ 3609358 h 3784177"/>
              <a:gd name="connsiteX82" fmla="*/ 1704758 w 8037833"/>
              <a:gd name="connsiteY82" fmla="*/ 3637625 h 3784177"/>
              <a:gd name="connsiteX83" fmla="*/ 1664576 w 8037833"/>
              <a:gd name="connsiteY83" fmla="*/ 3638572 h 3784177"/>
              <a:gd name="connsiteX84" fmla="*/ 1577459 w 8037833"/>
              <a:gd name="connsiteY84" fmla="*/ 3658824 h 3784177"/>
              <a:gd name="connsiteX85" fmla="*/ 1527269 w 8037833"/>
              <a:gd name="connsiteY85" fmla="*/ 3663088 h 3784177"/>
              <a:gd name="connsiteX86" fmla="*/ 1390118 w 8037833"/>
              <a:gd name="connsiteY86" fmla="*/ 3682789 h 3784177"/>
              <a:gd name="connsiteX87" fmla="*/ 1252698 w 8037833"/>
              <a:gd name="connsiteY87" fmla="*/ 3708662 h 3784177"/>
              <a:gd name="connsiteX88" fmla="*/ 1206642 w 8037833"/>
              <a:gd name="connsiteY88" fmla="*/ 3736384 h 3784177"/>
              <a:gd name="connsiteX89" fmla="*/ 1058106 w 8037833"/>
              <a:gd name="connsiteY89" fmla="*/ 3776166 h 3784177"/>
              <a:gd name="connsiteX90" fmla="*/ 1039167 w 8037833"/>
              <a:gd name="connsiteY90" fmla="*/ 3784177 h 3784177"/>
              <a:gd name="connsiteX91" fmla="*/ 989223 w 8037833"/>
              <a:gd name="connsiteY91" fmla="*/ 3770303 h 3784177"/>
              <a:gd name="connsiteX92" fmla="*/ 907906 w 8037833"/>
              <a:gd name="connsiteY92" fmla="*/ 3757678 h 3784177"/>
              <a:gd name="connsiteX93" fmla="*/ 825226 w 8037833"/>
              <a:gd name="connsiteY93" fmla="*/ 3726369 h 3784177"/>
              <a:gd name="connsiteX94" fmla="*/ 722264 w 8037833"/>
              <a:gd name="connsiteY94" fmla="*/ 3747612 h 3784177"/>
              <a:gd name="connsiteX95" fmla="*/ 659460 w 8037833"/>
              <a:gd name="connsiteY95" fmla="*/ 3740429 h 3784177"/>
              <a:gd name="connsiteX96" fmla="*/ 556552 w 8037833"/>
              <a:gd name="connsiteY96" fmla="*/ 3739124 h 3784177"/>
              <a:gd name="connsiteX97" fmla="*/ 385384 w 8037833"/>
              <a:gd name="connsiteY97" fmla="*/ 3726388 h 3784177"/>
              <a:gd name="connsiteX98" fmla="*/ 339711 w 8037833"/>
              <a:gd name="connsiteY98" fmla="*/ 3718242 h 3784177"/>
              <a:gd name="connsiteX99" fmla="*/ 222239 w 8037833"/>
              <a:gd name="connsiteY99" fmla="*/ 3672335 h 3784177"/>
              <a:gd name="connsiteX100" fmla="*/ 163578 w 8037833"/>
              <a:gd name="connsiteY100" fmla="*/ 3656292 h 3784177"/>
              <a:gd name="connsiteX101" fmla="*/ 72220 w 8037833"/>
              <a:gd name="connsiteY101" fmla="*/ 3645272 h 3784177"/>
              <a:gd name="connsiteX102" fmla="*/ 44395 w 8037833"/>
              <a:gd name="connsiteY102" fmla="*/ 3639455 h 3784177"/>
              <a:gd name="connsiteX103" fmla="*/ 1962 w 8037833"/>
              <a:gd name="connsiteY103" fmla="*/ 3635948 h 3784177"/>
              <a:gd name="connsiteX104" fmla="*/ 0 w 8037833"/>
              <a:gd name="connsiteY104" fmla="*/ 3635261 h 3784177"/>
              <a:gd name="connsiteX105" fmla="*/ 0 w 8037833"/>
              <a:gd name="connsiteY105" fmla="*/ 12763 h 3784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8037833" h="3784177">
                <a:moveTo>
                  <a:pt x="0" y="12763"/>
                </a:moveTo>
                <a:lnTo>
                  <a:pt x="8037833" y="0"/>
                </a:lnTo>
                <a:lnTo>
                  <a:pt x="8037833" y="3123098"/>
                </a:lnTo>
                <a:lnTo>
                  <a:pt x="8034343" y="3122573"/>
                </a:lnTo>
                <a:cubicBezTo>
                  <a:pt x="7983474" y="3121603"/>
                  <a:pt x="7958686" y="3166517"/>
                  <a:pt x="7877229" y="3143819"/>
                </a:cubicBezTo>
                <a:cubicBezTo>
                  <a:pt x="7902982" y="3130590"/>
                  <a:pt x="7764195" y="3161981"/>
                  <a:pt x="7752740" y="3181149"/>
                </a:cubicBezTo>
                <a:cubicBezTo>
                  <a:pt x="7676202" y="3198058"/>
                  <a:pt x="7659123" y="3129063"/>
                  <a:pt x="7588760" y="3183782"/>
                </a:cubicBezTo>
                <a:cubicBezTo>
                  <a:pt x="7551891" y="3215463"/>
                  <a:pt x="7426365" y="3228579"/>
                  <a:pt x="7351256" y="3276296"/>
                </a:cubicBezTo>
                <a:cubicBezTo>
                  <a:pt x="7314255" y="3274736"/>
                  <a:pt x="7277479" y="3268807"/>
                  <a:pt x="7241630" y="3258619"/>
                </a:cubicBezTo>
                <a:cubicBezTo>
                  <a:pt x="7225774" y="3249278"/>
                  <a:pt x="7215938" y="3250389"/>
                  <a:pt x="7197338" y="3224751"/>
                </a:cubicBezTo>
                <a:cubicBezTo>
                  <a:pt x="7195955" y="3243380"/>
                  <a:pt x="7188542" y="3231477"/>
                  <a:pt x="7180777" y="3222826"/>
                </a:cubicBezTo>
                <a:cubicBezTo>
                  <a:pt x="7171770" y="3230955"/>
                  <a:pt x="7156637" y="3256184"/>
                  <a:pt x="7146896" y="3256975"/>
                </a:cubicBezTo>
                <a:cubicBezTo>
                  <a:pt x="7127629" y="3216232"/>
                  <a:pt x="7125488" y="3280164"/>
                  <a:pt x="7101771" y="3257015"/>
                </a:cubicBezTo>
                <a:cubicBezTo>
                  <a:pt x="7091351" y="3270846"/>
                  <a:pt x="7071846" y="3326895"/>
                  <a:pt x="7047844" y="3303791"/>
                </a:cubicBezTo>
                <a:cubicBezTo>
                  <a:pt x="6992848" y="3331112"/>
                  <a:pt x="6969266" y="3372516"/>
                  <a:pt x="6912506" y="3361478"/>
                </a:cubicBezTo>
                <a:cubicBezTo>
                  <a:pt x="6904521" y="3387853"/>
                  <a:pt x="6807293" y="3321424"/>
                  <a:pt x="6819463" y="3368624"/>
                </a:cubicBezTo>
                <a:cubicBezTo>
                  <a:pt x="6800520" y="3366318"/>
                  <a:pt x="6786640" y="3347534"/>
                  <a:pt x="6797198" y="3378256"/>
                </a:cubicBezTo>
                <a:lnTo>
                  <a:pt x="6687784" y="3376132"/>
                </a:lnTo>
                <a:cubicBezTo>
                  <a:pt x="6627134" y="3366894"/>
                  <a:pt x="6605084" y="3434017"/>
                  <a:pt x="6566539" y="3382500"/>
                </a:cubicBezTo>
                <a:cubicBezTo>
                  <a:pt x="6505539" y="3381128"/>
                  <a:pt x="6435204" y="3374346"/>
                  <a:pt x="6352283" y="3374762"/>
                </a:cubicBezTo>
                <a:cubicBezTo>
                  <a:pt x="6293888" y="3372097"/>
                  <a:pt x="6170788" y="3347568"/>
                  <a:pt x="6111718" y="3357536"/>
                </a:cubicBezTo>
                <a:cubicBezTo>
                  <a:pt x="6041005" y="3333697"/>
                  <a:pt x="6098061" y="3372084"/>
                  <a:pt x="6022263" y="3359057"/>
                </a:cubicBezTo>
                <a:cubicBezTo>
                  <a:pt x="5989123" y="3410585"/>
                  <a:pt x="5931322" y="3384912"/>
                  <a:pt x="5891274" y="3397681"/>
                </a:cubicBezTo>
                <a:cubicBezTo>
                  <a:pt x="5845239" y="3408862"/>
                  <a:pt x="5792317" y="3420977"/>
                  <a:pt x="5746050" y="3426142"/>
                </a:cubicBezTo>
                <a:cubicBezTo>
                  <a:pt x="5709404" y="3402923"/>
                  <a:pt x="5659139" y="3459917"/>
                  <a:pt x="5613670" y="3428671"/>
                </a:cubicBezTo>
                <a:cubicBezTo>
                  <a:pt x="5596941" y="3421144"/>
                  <a:pt x="5545141" y="3422095"/>
                  <a:pt x="5535334" y="3437044"/>
                </a:cubicBezTo>
                <a:cubicBezTo>
                  <a:pt x="5524532" y="3440286"/>
                  <a:pt x="5511933" y="3434991"/>
                  <a:pt x="5506940" y="3450999"/>
                </a:cubicBezTo>
                <a:cubicBezTo>
                  <a:pt x="5498692" y="3470265"/>
                  <a:pt x="5461008" y="3440518"/>
                  <a:pt x="5466372" y="3463245"/>
                </a:cubicBezTo>
                <a:cubicBezTo>
                  <a:pt x="5439614" y="3442862"/>
                  <a:pt x="5418331" y="3483220"/>
                  <a:pt x="5395833" y="3493194"/>
                </a:cubicBezTo>
                <a:cubicBezTo>
                  <a:pt x="5374758" y="3472971"/>
                  <a:pt x="5354436" y="3500114"/>
                  <a:pt x="5305325" y="3505200"/>
                </a:cubicBezTo>
                <a:cubicBezTo>
                  <a:pt x="5282149" y="3481812"/>
                  <a:pt x="5266154" y="3522676"/>
                  <a:pt x="5223043" y="3491664"/>
                </a:cubicBezTo>
                <a:cubicBezTo>
                  <a:pt x="5200154" y="3491478"/>
                  <a:pt x="5207329" y="3491346"/>
                  <a:pt x="5167992" y="3486279"/>
                </a:cubicBezTo>
                <a:cubicBezTo>
                  <a:pt x="5107971" y="3480838"/>
                  <a:pt x="5042315" y="3467667"/>
                  <a:pt x="4987020" y="3461263"/>
                </a:cubicBezTo>
                <a:cubicBezTo>
                  <a:pt x="4924981" y="3458977"/>
                  <a:pt x="4971120" y="3508066"/>
                  <a:pt x="4890003" y="3469874"/>
                </a:cubicBezTo>
                <a:cubicBezTo>
                  <a:pt x="4883619" y="3488080"/>
                  <a:pt x="4873972" y="3489465"/>
                  <a:pt x="4856654" y="3481880"/>
                </a:cubicBezTo>
                <a:cubicBezTo>
                  <a:pt x="4826649" y="3482096"/>
                  <a:pt x="4833746" y="3526606"/>
                  <a:pt x="4800711" y="3501441"/>
                </a:cubicBezTo>
                <a:cubicBezTo>
                  <a:pt x="4808694" y="3525119"/>
                  <a:pt x="4745093" y="3513953"/>
                  <a:pt x="4761569" y="3538103"/>
                </a:cubicBezTo>
                <a:cubicBezTo>
                  <a:pt x="4744478" y="3561060"/>
                  <a:pt x="4730992" y="3525632"/>
                  <a:pt x="4713734" y="3545724"/>
                </a:cubicBezTo>
                <a:cubicBezTo>
                  <a:pt x="4694993" y="3545439"/>
                  <a:pt x="4672479" y="3533026"/>
                  <a:pt x="4649120" y="3536392"/>
                </a:cubicBezTo>
                <a:cubicBezTo>
                  <a:pt x="4617081" y="3524764"/>
                  <a:pt x="4613909" y="3550370"/>
                  <a:pt x="4573578" y="3565923"/>
                </a:cubicBezTo>
                <a:cubicBezTo>
                  <a:pt x="4554559" y="3553131"/>
                  <a:pt x="4541305" y="3561025"/>
                  <a:pt x="4529117" y="3575592"/>
                </a:cubicBezTo>
                <a:cubicBezTo>
                  <a:pt x="4488096" y="3574977"/>
                  <a:pt x="4453361" y="3598310"/>
                  <a:pt x="4408641" y="3610000"/>
                </a:cubicBezTo>
                <a:cubicBezTo>
                  <a:pt x="4359520" y="3631497"/>
                  <a:pt x="4386585" y="3626629"/>
                  <a:pt x="4356402" y="3642792"/>
                </a:cubicBezTo>
                <a:lnTo>
                  <a:pt x="4270245" y="3665789"/>
                </a:lnTo>
                <a:lnTo>
                  <a:pt x="4208725" y="3678132"/>
                </a:lnTo>
                <a:lnTo>
                  <a:pt x="4191289" y="3702380"/>
                </a:lnTo>
                <a:lnTo>
                  <a:pt x="4191039" y="3702831"/>
                </a:lnTo>
                <a:lnTo>
                  <a:pt x="4181340" y="3701729"/>
                </a:lnTo>
                <a:cubicBezTo>
                  <a:pt x="4164960" y="3698824"/>
                  <a:pt x="4149012" y="3695007"/>
                  <a:pt x="4133816" y="3690565"/>
                </a:cubicBezTo>
                <a:cubicBezTo>
                  <a:pt x="4121337" y="3715793"/>
                  <a:pt x="4065005" y="3684188"/>
                  <a:pt x="4071732" y="3732513"/>
                </a:cubicBezTo>
                <a:cubicBezTo>
                  <a:pt x="4051251" y="3727949"/>
                  <a:pt x="4038650" y="3707633"/>
                  <a:pt x="4045924" y="3739404"/>
                </a:cubicBezTo>
                <a:cubicBezTo>
                  <a:pt x="4039196" y="3738807"/>
                  <a:pt x="4035086" y="3741389"/>
                  <a:pt x="4032171" y="3745523"/>
                </a:cubicBezTo>
                <a:lnTo>
                  <a:pt x="4011556" y="3729673"/>
                </a:lnTo>
                <a:lnTo>
                  <a:pt x="3985774" y="3736547"/>
                </a:lnTo>
                <a:lnTo>
                  <a:pt x="3979769" y="3738769"/>
                </a:lnTo>
                <a:lnTo>
                  <a:pt x="3950014" y="3726942"/>
                </a:lnTo>
                <a:lnTo>
                  <a:pt x="3934671" y="3723339"/>
                </a:lnTo>
                <a:lnTo>
                  <a:pt x="3930274" y="3717148"/>
                </a:lnTo>
                <a:cubicBezTo>
                  <a:pt x="3925557" y="3713336"/>
                  <a:pt x="3918845" y="3711571"/>
                  <a:pt x="3907660" y="3714456"/>
                </a:cubicBezTo>
                <a:lnTo>
                  <a:pt x="3905087" y="3716098"/>
                </a:lnTo>
                <a:lnTo>
                  <a:pt x="3886347" y="3706620"/>
                </a:lnTo>
                <a:cubicBezTo>
                  <a:pt x="3880298" y="3702306"/>
                  <a:pt x="3874918" y="3696877"/>
                  <a:pt x="3870533" y="3689905"/>
                </a:cubicBezTo>
                <a:cubicBezTo>
                  <a:pt x="3807578" y="3724969"/>
                  <a:pt x="3747319" y="3689891"/>
                  <a:pt x="3678563" y="3694486"/>
                </a:cubicBezTo>
                <a:cubicBezTo>
                  <a:pt x="3619015" y="3647819"/>
                  <a:pt x="3541898" y="3698501"/>
                  <a:pt x="3524121" y="3642736"/>
                </a:cubicBezTo>
                <a:cubicBezTo>
                  <a:pt x="3473280" y="3637953"/>
                  <a:pt x="3441828" y="3666410"/>
                  <a:pt x="3373519" y="3665785"/>
                </a:cubicBezTo>
                <a:cubicBezTo>
                  <a:pt x="3301144" y="3619995"/>
                  <a:pt x="3195679" y="3661016"/>
                  <a:pt x="3114267" y="3638983"/>
                </a:cubicBezTo>
                <a:cubicBezTo>
                  <a:pt x="3050301" y="3631891"/>
                  <a:pt x="3014478" y="3623781"/>
                  <a:pt x="2989722" y="3623230"/>
                </a:cubicBezTo>
                <a:cubicBezTo>
                  <a:pt x="2981490" y="3626253"/>
                  <a:pt x="2973615" y="3630768"/>
                  <a:pt x="2965734" y="3635676"/>
                </a:cubicBezTo>
                <a:lnTo>
                  <a:pt x="2961603" y="3638221"/>
                </a:lnTo>
                <a:lnTo>
                  <a:pt x="2944959" y="3639723"/>
                </a:lnTo>
                <a:lnTo>
                  <a:pt x="2940402" y="3651000"/>
                </a:lnTo>
                <a:lnTo>
                  <a:pt x="2884777" y="3660775"/>
                </a:lnTo>
                <a:cubicBezTo>
                  <a:pt x="2847798" y="3633323"/>
                  <a:pt x="2784577" y="3683878"/>
                  <a:pt x="2739034" y="3647396"/>
                </a:cubicBezTo>
                <a:cubicBezTo>
                  <a:pt x="2721723" y="3637914"/>
                  <a:pt x="2664700" y="3632640"/>
                  <a:pt x="2651827" y="3646306"/>
                </a:cubicBezTo>
                <a:cubicBezTo>
                  <a:pt x="2639507" y="3648229"/>
                  <a:pt x="2626416" y="3641459"/>
                  <a:pt x="2618680" y="3656755"/>
                </a:cubicBezTo>
                <a:cubicBezTo>
                  <a:pt x="2606912" y="3674893"/>
                  <a:pt x="2569710" y="3640834"/>
                  <a:pt x="2572404" y="3664043"/>
                </a:cubicBezTo>
                <a:cubicBezTo>
                  <a:pt x="2539908" y="3664264"/>
                  <a:pt x="2468909" y="3658244"/>
                  <a:pt x="2423704" y="3658079"/>
                </a:cubicBezTo>
                <a:cubicBezTo>
                  <a:pt x="2401541" y="3632076"/>
                  <a:pt x="2336245" y="3667858"/>
                  <a:pt x="2301172" y="3663053"/>
                </a:cubicBezTo>
                <a:cubicBezTo>
                  <a:pt x="2270382" y="3664836"/>
                  <a:pt x="2295133" y="3678405"/>
                  <a:pt x="2258745" y="3673229"/>
                </a:cubicBezTo>
                <a:cubicBezTo>
                  <a:pt x="2189914" y="3624313"/>
                  <a:pt x="2142671" y="3658345"/>
                  <a:pt x="2082844" y="3645349"/>
                </a:cubicBezTo>
                <a:cubicBezTo>
                  <a:pt x="2015031" y="3635633"/>
                  <a:pt x="2022192" y="3649098"/>
                  <a:pt x="1938480" y="3601439"/>
                </a:cubicBezTo>
                <a:cubicBezTo>
                  <a:pt x="1928908" y="3618751"/>
                  <a:pt x="1918117" y="3618969"/>
                  <a:pt x="1900166" y="3609358"/>
                </a:cubicBezTo>
                <a:cubicBezTo>
                  <a:pt x="1875058" y="3614647"/>
                  <a:pt x="1732415" y="3629919"/>
                  <a:pt x="1704758" y="3637625"/>
                </a:cubicBezTo>
                <a:cubicBezTo>
                  <a:pt x="1665493" y="3642494"/>
                  <a:pt x="1699638" y="3634297"/>
                  <a:pt x="1664576" y="3638572"/>
                </a:cubicBezTo>
                <a:cubicBezTo>
                  <a:pt x="1631025" y="3623179"/>
                  <a:pt x="1623938" y="3648223"/>
                  <a:pt x="1577459" y="3658824"/>
                </a:cubicBezTo>
                <a:cubicBezTo>
                  <a:pt x="1558372" y="3643840"/>
                  <a:pt x="1542705" y="3650086"/>
                  <a:pt x="1527269" y="3663088"/>
                </a:cubicBezTo>
                <a:cubicBezTo>
                  <a:pt x="1482304" y="3657554"/>
                  <a:pt x="1440875" y="3676551"/>
                  <a:pt x="1390118" y="3682789"/>
                </a:cubicBezTo>
                <a:cubicBezTo>
                  <a:pt x="1335668" y="3664499"/>
                  <a:pt x="1306940" y="3702155"/>
                  <a:pt x="1252698" y="3708662"/>
                </a:cubicBezTo>
                <a:cubicBezTo>
                  <a:pt x="1205896" y="3739126"/>
                  <a:pt x="1252155" y="3739345"/>
                  <a:pt x="1206642" y="3736384"/>
                </a:cubicBezTo>
                <a:cubicBezTo>
                  <a:pt x="1133049" y="3701459"/>
                  <a:pt x="1172385" y="3788811"/>
                  <a:pt x="1058106" y="3776166"/>
                </a:cubicBezTo>
                <a:cubicBezTo>
                  <a:pt x="1051718" y="3770370"/>
                  <a:pt x="1037785" y="3776256"/>
                  <a:pt x="1039167" y="3784177"/>
                </a:cubicBezTo>
                <a:cubicBezTo>
                  <a:pt x="1031939" y="3781717"/>
                  <a:pt x="991014" y="3757614"/>
                  <a:pt x="989223" y="3770303"/>
                </a:cubicBezTo>
                <a:cubicBezTo>
                  <a:pt x="952800" y="3771798"/>
                  <a:pt x="940354" y="3773288"/>
                  <a:pt x="907906" y="3757678"/>
                </a:cubicBezTo>
                <a:cubicBezTo>
                  <a:pt x="837671" y="3779460"/>
                  <a:pt x="875987" y="3720282"/>
                  <a:pt x="825226" y="3726369"/>
                </a:cubicBezTo>
                <a:cubicBezTo>
                  <a:pt x="784475" y="3751356"/>
                  <a:pt x="769332" y="3730978"/>
                  <a:pt x="722264" y="3747612"/>
                </a:cubicBezTo>
                <a:cubicBezTo>
                  <a:pt x="705940" y="3706527"/>
                  <a:pt x="677954" y="3751976"/>
                  <a:pt x="659460" y="3740429"/>
                </a:cubicBezTo>
                <a:cubicBezTo>
                  <a:pt x="630609" y="3788461"/>
                  <a:pt x="587162" y="3738081"/>
                  <a:pt x="556552" y="3739124"/>
                </a:cubicBezTo>
                <a:cubicBezTo>
                  <a:pt x="512191" y="3741235"/>
                  <a:pt x="421524" y="3729868"/>
                  <a:pt x="385384" y="3726388"/>
                </a:cubicBezTo>
                <a:cubicBezTo>
                  <a:pt x="371829" y="3727776"/>
                  <a:pt x="368220" y="3731702"/>
                  <a:pt x="339711" y="3718242"/>
                </a:cubicBezTo>
                <a:cubicBezTo>
                  <a:pt x="302559" y="3699664"/>
                  <a:pt x="266533" y="3688299"/>
                  <a:pt x="222239" y="3672335"/>
                </a:cubicBezTo>
                <a:cubicBezTo>
                  <a:pt x="210647" y="3639657"/>
                  <a:pt x="164789" y="3691878"/>
                  <a:pt x="163578" y="3656292"/>
                </a:cubicBezTo>
                <a:cubicBezTo>
                  <a:pt x="143579" y="3679822"/>
                  <a:pt x="105972" y="3643221"/>
                  <a:pt x="72220" y="3645272"/>
                </a:cubicBezTo>
                <a:cubicBezTo>
                  <a:pt x="65331" y="3629421"/>
                  <a:pt x="57584" y="3630437"/>
                  <a:pt x="44395" y="3639455"/>
                </a:cubicBezTo>
                <a:cubicBezTo>
                  <a:pt x="30887" y="3640873"/>
                  <a:pt x="16617" y="3639423"/>
                  <a:pt x="1962" y="3635948"/>
                </a:cubicBezTo>
                <a:lnTo>
                  <a:pt x="0" y="3635261"/>
                </a:lnTo>
                <a:lnTo>
                  <a:pt x="0" y="12763"/>
                </a:lnTo>
                <a:close/>
              </a:path>
            </a:pathLst>
          </a:custGeom>
          <a:solidFill>
            <a:srgbClr val="82766A">
              <a:alpha val="1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ítulo 1">
            <a:extLst>
              <a:ext uri="{FF2B5EF4-FFF2-40B4-BE49-F238E27FC236}">
                <a16:creationId xmlns:a16="http://schemas.microsoft.com/office/drawing/2014/main" id="{9559A2AB-551F-46DD-A804-5F335D39F4D7}"/>
              </a:ext>
            </a:extLst>
          </p:cNvPr>
          <p:cNvSpPr>
            <a:spLocks noGrp="1"/>
          </p:cNvSpPr>
          <p:nvPr>
            <p:ph type="title"/>
          </p:nvPr>
        </p:nvSpPr>
        <p:spPr>
          <a:xfrm>
            <a:off x="2295277" y="144452"/>
            <a:ext cx="7601446" cy="1757084"/>
          </a:xfrm>
        </p:spPr>
        <p:txBody>
          <a:bodyPr vert="horz" lIns="91440" tIns="45720" rIns="91440" bIns="45720" rtlCol="0" anchor="b">
            <a:normAutofit/>
          </a:bodyPr>
          <a:lstStyle/>
          <a:p>
            <a:pPr algn="ctr"/>
            <a:r>
              <a:rPr lang="es-EC" sz="2800" dirty="0">
                <a:solidFill>
                  <a:schemeClr val="tx2"/>
                </a:solidFill>
              </a:rPr>
              <a:t>definición</a:t>
            </a:r>
          </a:p>
        </p:txBody>
      </p:sp>
      <p:sp>
        <p:nvSpPr>
          <p:cNvPr id="3" name="Marcador de texto 2">
            <a:extLst>
              <a:ext uri="{FF2B5EF4-FFF2-40B4-BE49-F238E27FC236}">
                <a16:creationId xmlns:a16="http://schemas.microsoft.com/office/drawing/2014/main" id="{A11887B3-A678-4A6D-82E4-FF61E4D87A45}"/>
              </a:ext>
            </a:extLst>
          </p:cNvPr>
          <p:cNvSpPr>
            <a:spLocks noGrp="1"/>
          </p:cNvSpPr>
          <p:nvPr>
            <p:ph type="body" idx="1"/>
          </p:nvPr>
        </p:nvSpPr>
        <p:spPr>
          <a:xfrm>
            <a:off x="1918527" y="2233769"/>
            <a:ext cx="8326153" cy="2528005"/>
          </a:xfrm>
        </p:spPr>
        <p:txBody>
          <a:bodyPr vert="horz" lIns="91440" tIns="45720" rIns="91440" bIns="45720" rtlCol="0">
            <a:normAutofit fontScale="85000" lnSpcReduction="10000"/>
          </a:bodyPr>
          <a:lstStyle/>
          <a:p>
            <a:pPr marR="323215" algn="just">
              <a:lnSpc>
                <a:spcPct val="90000"/>
              </a:lnSpc>
              <a:spcAft>
                <a:spcPts val="0"/>
              </a:spcAft>
            </a:pPr>
            <a:r>
              <a:rPr lang="es-MX" spc="160" dirty="0">
                <a:solidFill>
                  <a:schemeClr val="tx2"/>
                </a:solidFill>
                <a:effectLst/>
                <a:latin typeface="Times New Roman" panose="02020603050405020304" pitchFamily="18" charset="0"/>
                <a:cs typeface="Times New Roman" panose="02020603050405020304" pitchFamily="18" charset="0"/>
              </a:rPr>
              <a:t>La contabilidad es un sistema que suministra información fundamental para la toma de decisiones empresariales. Es un conjunto de documentos que reflejan la información relevante, expresada en unidades monetarias, sobre la situación y la evolución económica y financiera de una empresa o unidad económica, con el objeto de que tanto terceras personas interesadas como los dirigentes de dicha empresa puedan tomar decisiones. Podríamos decir que la contabilidad para la empresa es como una brújula para un explorador, sin ella no sabría hacia donde dirigirse.</a:t>
            </a:r>
          </a:p>
          <a:p>
            <a:pPr marR="323215" algn="just">
              <a:lnSpc>
                <a:spcPct val="90000"/>
              </a:lnSpc>
              <a:spcAft>
                <a:spcPts val="0"/>
              </a:spcAft>
            </a:pPr>
            <a:r>
              <a:rPr lang="es-MX" spc="160" dirty="0">
                <a:solidFill>
                  <a:schemeClr val="tx2"/>
                </a:solidFill>
                <a:effectLst/>
                <a:latin typeface="Times New Roman" panose="02020603050405020304" pitchFamily="18" charset="0"/>
                <a:cs typeface="Times New Roman" panose="02020603050405020304" pitchFamily="18" charset="0"/>
              </a:rPr>
              <a:t>Sin contabilidad no hay información y sin información no sabremos en donde nos encontramos. La información, hoy día, supone el pilar indiscutible de un buen negocio.</a:t>
            </a:r>
          </a:p>
          <a:p>
            <a:pPr marR="323215" algn="just">
              <a:lnSpc>
                <a:spcPct val="90000"/>
              </a:lnSpc>
              <a:spcAft>
                <a:spcPts val="0"/>
              </a:spcAft>
            </a:pPr>
            <a:endParaRPr lang="es-MX" sz="700" spc="160" dirty="0">
              <a:solidFill>
                <a:schemeClr val="tx2"/>
              </a:solidFill>
              <a:effectLst/>
            </a:endParaRPr>
          </a:p>
        </p:txBody>
      </p:sp>
      <p:sp>
        <p:nvSpPr>
          <p:cNvPr id="16" name="Rectangle 6">
            <a:extLst>
              <a:ext uri="{FF2B5EF4-FFF2-40B4-BE49-F238E27FC236}">
                <a16:creationId xmlns:a16="http://schemas.microsoft.com/office/drawing/2014/main" id="{6AA9F379-605C-48FC-AA29-73D667134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1727" y="900998"/>
            <a:ext cx="1348547" cy="40780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47424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DEB2E8C4-C3E7-4048-A43D-9859510CFA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30" name="Ink 29">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12490710" y="6342652"/>
              <a:ext cx="360" cy="360"/>
            </p14:xfrm>
          </p:contentPart>
        </mc:Choice>
        <mc:Fallback xmlns="">
          <p:pic>
            <p:nvPicPr>
              <p:cNvPr id="30" name="Ink 29">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12481710" y="6333652"/>
                <a:ext cx="18000" cy="18000"/>
              </a:xfrm>
              <a:prstGeom prst="rect">
                <a:avLst/>
              </a:prstGeom>
            </p:spPr>
          </p:pic>
        </mc:Fallback>
      </mc:AlternateContent>
      <p:sp useBgFill="1">
        <p:nvSpPr>
          <p:cNvPr id="32" name="Rectangle 31">
            <a:extLst>
              <a:ext uri="{FF2B5EF4-FFF2-40B4-BE49-F238E27FC236}">
                <a16:creationId xmlns:a16="http://schemas.microsoft.com/office/drawing/2014/main" id="{EC3FE92E-FF21-46DB-BE36-B3A5D4149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7E9DFFEE-526A-4D56-A70C-EADE7289B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7D5977B9-D534-40FF-A1FA-A1E2EE4D364E}"/>
              </a:ext>
            </a:extLst>
          </p:cNvPr>
          <p:cNvSpPr>
            <a:spLocks noGrp="1"/>
          </p:cNvSpPr>
          <p:nvPr>
            <p:ph type="title"/>
          </p:nvPr>
        </p:nvSpPr>
        <p:spPr>
          <a:xfrm>
            <a:off x="1311731" y="0"/>
            <a:ext cx="5320206" cy="2807540"/>
          </a:xfrm>
        </p:spPr>
        <p:txBody>
          <a:bodyPr vert="horz" lIns="91440" tIns="45720" rIns="91440" bIns="45720" rtlCol="0" anchor="b">
            <a:normAutofit/>
          </a:bodyPr>
          <a:lstStyle/>
          <a:p>
            <a:pPr algn="ctr"/>
            <a:r>
              <a:rPr lang="en-US" sz="2800" dirty="0"/>
              <a:t>LA CONTABILIDAD ES INFORMACIÓN</a:t>
            </a:r>
          </a:p>
        </p:txBody>
      </p:sp>
      <p:sp>
        <p:nvSpPr>
          <p:cNvPr id="3" name="Marcador de texto 2">
            <a:extLst>
              <a:ext uri="{FF2B5EF4-FFF2-40B4-BE49-F238E27FC236}">
                <a16:creationId xmlns:a16="http://schemas.microsoft.com/office/drawing/2014/main" id="{1A003992-AAFF-42D8-91B3-395D6681A8A5}"/>
              </a:ext>
            </a:extLst>
          </p:cNvPr>
          <p:cNvSpPr>
            <a:spLocks noGrp="1"/>
          </p:cNvSpPr>
          <p:nvPr>
            <p:ph type="body" idx="1"/>
          </p:nvPr>
        </p:nvSpPr>
        <p:spPr>
          <a:xfrm>
            <a:off x="1070520" y="3048000"/>
            <a:ext cx="6416129" cy="3434080"/>
          </a:xfrm>
        </p:spPr>
        <p:txBody>
          <a:bodyPr vert="horz" lIns="91440" tIns="45720" rIns="91440" bIns="45720" rtlCol="0">
            <a:normAutofit/>
          </a:bodyPr>
          <a:lstStyle/>
          <a:p>
            <a:pPr algn="just">
              <a:lnSpc>
                <a:spcPct val="90000"/>
              </a:lnSpc>
            </a:pPr>
            <a:r>
              <a:rPr lang="es-EC" sz="1400" spc="160" dirty="0">
                <a:solidFill>
                  <a:schemeClr val="tx1">
                    <a:lumMod val="85000"/>
                    <a:lumOff val="15000"/>
                  </a:schemeClr>
                </a:solidFill>
                <a:latin typeface="Times New Roman" panose="02020603050405020304" pitchFamily="18" charset="0"/>
                <a:cs typeface="Times New Roman" panose="02020603050405020304" pitchFamily="18" charset="0"/>
              </a:rPr>
              <a:t>Esta</a:t>
            </a:r>
            <a:r>
              <a:rPr lang="en-US" sz="1400" spc="16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s-EC" sz="1400" spc="160" dirty="0">
                <a:solidFill>
                  <a:schemeClr val="tx1">
                    <a:lumMod val="85000"/>
                    <a:lumOff val="15000"/>
                  </a:schemeClr>
                </a:solidFill>
                <a:latin typeface="Times New Roman" panose="02020603050405020304" pitchFamily="18" charset="0"/>
                <a:cs typeface="Times New Roman" panose="02020603050405020304" pitchFamily="18" charset="0"/>
              </a:rPr>
              <a:t>información</a:t>
            </a:r>
            <a:r>
              <a:rPr lang="en-US" sz="1400" spc="16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s-EC" sz="1400" spc="160" dirty="0">
                <a:solidFill>
                  <a:schemeClr val="tx1">
                    <a:lumMod val="85000"/>
                    <a:lumOff val="15000"/>
                  </a:schemeClr>
                </a:solidFill>
                <a:latin typeface="Times New Roman" panose="02020603050405020304" pitchFamily="18" charset="0"/>
                <a:cs typeface="Times New Roman" panose="02020603050405020304" pitchFamily="18" charset="0"/>
              </a:rPr>
              <a:t>tiene</a:t>
            </a:r>
            <a:r>
              <a:rPr lang="en-US" sz="1400" spc="160" dirty="0">
                <a:solidFill>
                  <a:schemeClr val="tx1">
                    <a:lumMod val="85000"/>
                    <a:lumOff val="15000"/>
                  </a:schemeClr>
                </a:solidFill>
                <a:latin typeface="Times New Roman" panose="02020603050405020304" pitchFamily="18" charset="0"/>
                <a:cs typeface="Times New Roman" panose="02020603050405020304" pitchFamily="18" charset="0"/>
              </a:rPr>
              <a:t> que ser: </a:t>
            </a:r>
            <a:r>
              <a:rPr lang="es-EC" sz="1400" spc="160" dirty="0">
                <a:solidFill>
                  <a:schemeClr val="tx1">
                    <a:lumMod val="85000"/>
                    <a:lumOff val="15000"/>
                  </a:schemeClr>
                </a:solidFill>
                <a:latin typeface="Times New Roman" panose="02020603050405020304" pitchFamily="18" charset="0"/>
                <a:cs typeface="Times New Roman" panose="02020603050405020304" pitchFamily="18" charset="0"/>
              </a:rPr>
              <a:t>comprensible</a:t>
            </a:r>
            <a:r>
              <a:rPr lang="en-US" sz="1400" spc="16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spc="160" dirty="0" err="1">
                <a:solidFill>
                  <a:schemeClr val="tx1">
                    <a:lumMod val="85000"/>
                    <a:lumOff val="15000"/>
                  </a:schemeClr>
                </a:solidFill>
                <a:latin typeface="Times New Roman" panose="02020603050405020304" pitchFamily="18" charset="0"/>
                <a:cs typeface="Times New Roman" panose="02020603050405020304" pitchFamily="18" charset="0"/>
              </a:rPr>
              <a:t>relevante</a:t>
            </a:r>
            <a:r>
              <a:rPr lang="en-US" sz="1400" spc="16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spc="160" dirty="0" err="1">
                <a:solidFill>
                  <a:schemeClr val="tx1">
                    <a:lumMod val="85000"/>
                    <a:lumOff val="15000"/>
                  </a:schemeClr>
                </a:solidFill>
                <a:latin typeface="Times New Roman" panose="02020603050405020304" pitchFamily="18" charset="0"/>
                <a:cs typeface="Times New Roman" panose="02020603050405020304" pitchFamily="18" charset="0"/>
              </a:rPr>
              <a:t>fiable</a:t>
            </a:r>
            <a:r>
              <a:rPr lang="en-US" sz="1400" spc="160" dirty="0">
                <a:solidFill>
                  <a:schemeClr val="tx1">
                    <a:lumMod val="85000"/>
                    <a:lumOff val="15000"/>
                  </a:schemeClr>
                </a:solidFill>
                <a:latin typeface="Times New Roman" panose="02020603050405020304" pitchFamily="18" charset="0"/>
                <a:cs typeface="Times New Roman" panose="02020603050405020304" pitchFamily="18" charset="0"/>
              </a:rPr>
              <a:t> y </a:t>
            </a:r>
            <a:r>
              <a:rPr lang="en-US" sz="1400" spc="160" dirty="0" err="1">
                <a:solidFill>
                  <a:schemeClr val="tx1">
                    <a:lumMod val="85000"/>
                    <a:lumOff val="15000"/>
                  </a:schemeClr>
                </a:solidFill>
                <a:latin typeface="Times New Roman" panose="02020603050405020304" pitchFamily="18" charset="0"/>
                <a:cs typeface="Times New Roman" panose="02020603050405020304" pitchFamily="18" charset="0"/>
              </a:rPr>
              <a:t>oportuna</a:t>
            </a:r>
            <a:r>
              <a:rPr lang="en-US" sz="1400" spc="160" dirty="0">
                <a:solidFill>
                  <a:schemeClr val="tx1">
                    <a:lumMod val="85000"/>
                    <a:lumOff val="15000"/>
                  </a:schemeClr>
                </a:solidFill>
                <a:latin typeface="Times New Roman" panose="02020603050405020304" pitchFamily="18" charset="0"/>
                <a:cs typeface="Times New Roman" panose="02020603050405020304" pitchFamily="18" charset="0"/>
              </a:rPr>
              <a:t>.</a:t>
            </a:r>
          </a:p>
          <a:p>
            <a:pPr algn="just">
              <a:lnSpc>
                <a:spcPct val="90000"/>
              </a:lnSpc>
            </a:pPr>
            <a:endParaRPr lang="en-US" sz="1400" spc="160" dirty="0">
              <a:solidFill>
                <a:schemeClr val="tx1">
                  <a:lumMod val="85000"/>
                  <a:lumOff val="15000"/>
                </a:schemeClr>
              </a:solidFill>
              <a:latin typeface="Times New Roman" panose="02020603050405020304" pitchFamily="18" charset="0"/>
              <a:cs typeface="Times New Roman" panose="02020603050405020304" pitchFamily="18" charset="0"/>
            </a:endParaRPr>
          </a:p>
          <a:p>
            <a:pPr marL="171450" indent="-171450" algn="just">
              <a:lnSpc>
                <a:spcPct val="90000"/>
              </a:lnSpc>
              <a:buFont typeface="Wingdings" panose="05000000000000000000" pitchFamily="2" charset="2"/>
              <a:buChar char="ü"/>
            </a:pPr>
            <a:r>
              <a:rPr lang="en-US" sz="1400" spc="160" dirty="0" err="1">
                <a:solidFill>
                  <a:schemeClr val="tx1">
                    <a:lumMod val="85000"/>
                    <a:lumOff val="15000"/>
                  </a:schemeClr>
                </a:solidFill>
                <a:latin typeface="Times New Roman" panose="02020603050405020304" pitchFamily="18" charset="0"/>
                <a:cs typeface="Times New Roman" panose="02020603050405020304" pitchFamily="18" charset="0"/>
              </a:rPr>
              <a:t>Comprensible</a:t>
            </a:r>
            <a:r>
              <a:rPr lang="en-US" sz="1400" spc="16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spc="160" dirty="0" err="1">
                <a:solidFill>
                  <a:schemeClr val="tx1">
                    <a:lumMod val="85000"/>
                    <a:lumOff val="15000"/>
                  </a:schemeClr>
                </a:solidFill>
                <a:latin typeface="Times New Roman" panose="02020603050405020304" pitchFamily="18" charset="0"/>
                <a:cs typeface="Times New Roman" panose="02020603050405020304" pitchFamily="18" charset="0"/>
              </a:rPr>
              <a:t>Todos</a:t>
            </a:r>
            <a:r>
              <a:rPr lang="en-US" sz="1400" spc="16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spc="160" dirty="0" err="1">
                <a:solidFill>
                  <a:schemeClr val="tx1">
                    <a:lumMod val="85000"/>
                    <a:lumOff val="15000"/>
                  </a:schemeClr>
                </a:solidFill>
                <a:latin typeface="Times New Roman" panose="02020603050405020304" pitchFamily="18" charset="0"/>
                <a:cs typeface="Times New Roman" panose="02020603050405020304" pitchFamily="18" charset="0"/>
              </a:rPr>
              <a:t>debemos</a:t>
            </a:r>
            <a:r>
              <a:rPr lang="en-US" sz="1400" spc="16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spc="160" dirty="0" err="1">
                <a:solidFill>
                  <a:schemeClr val="tx1">
                    <a:lumMod val="85000"/>
                    <a:lumOff val="15000"/>
                  </a:schemeClr>
                </a:solidFill>
                <a:latin typeface="Times New Roman" panose="02020603050405020304" pitchFamily="18" charset="0"/>
                <a:cs typeface="Times New Roman" panose="02020603050405020304" pitchFamily="18" charset="0"/>
              </a:rPr>
              <a:t>entender</a:t>
            </a:r>
            <a:r>
              <a:rPr lang="en-US" sz="1400" spc="16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spc="160" dirty="0" err="1">
                <a:solidFill>
                  <a:schemeClr val="tx1">
                    <a:lumMod val="85000"/>
                    <a:lumOff val="15000"/>
                  </a:schemeClr>
                </a:solidFill>
                <a:latin typeface="Times New Roman" panose="02020603050405020304" pitchFamily="18" charset="0"/>
                <a:cs typeface="Times New Roman" panose="02020603050405020304" pitchFamily="18" charset="0"/>
              </a:rPr>
              <a:t>fácilmente</a:t>
            </a:r>
            <a:r>
              <a:rPr lang="en-US" sz="1400" spc="16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spc="160" dirty="0" err="1">
                <a:solidFill>
                  <a:schemeClr val="tx1">
                    <a:lumMod val="85000"/>
                    <a:lumOff val="15000"/>
                  </a:schemeClr>
                </a:solidFill>
                <a:latin typeface="Times New Roman" panose="02020603050405020304" pitchFamily="18" charset="0"/>
                <a:cs typeface="Times New Roman" panose="02020603050405020304" pitchFamily="18" charset="0"/>
              </a:rPr>
              <a:t>su</a:t>
            </a:r>
            <a:r>
              <a:rPr lang="en-US" sz="1400" spc="16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spc="160" dirty="0" err="1">
                <a:solidFill>
                  <a:schemeClr val="tx1">
                    <a:lumMod val="85000"/>
                    <a:lumOff val="15000"/>
                  </a:schemeClr>
                </a:solidFill>
                <a:latin typeface="Times New Roman" panose="02020603050405020304" pitchFamily="18" charset="0"/>
                <a:cs typeface="Times New Roman" panose="02020603050405020304" pitchFamily="18" charset="0"/>
              </a:rPr>
              <a:t>significado</a:t>
            </a:r>
            <a:r>
              <a:rPr lang="en-US" sz="1400" spc="160" dirty="0">
                <a:solidFill>
                  <a:schemeClr val="tx1">
                    <a:lumMod val="85000"/>
                    <a:lumOff val="15000"/>
                  </a:schemeClr>
                </a:solidFill>
                <a:latin typeface="Times New Roman" panose="02020603050405020304" pitchFamily="18" charset="0"/>
                <a:cs typeface="Times New Roman" panose="02020603050405020304" pitchFamily="18" charset="0"/>
              </a:rPr>
              <a:t>. Al </a:t>
            </a:r>
            <a:r>
              <a:rPr lang="en-US" sz="1400" spc="160" dirty="0" err="1">
                <a:solidFill>
                  <a:schemeClr val="tx1">
                    <a:lumMod val="85000"/>
                    <a:lumOff val="15000"/>
                  </a:schemeClr>
                </a:solidFill>
                <a:latin typeface="Times New Roman" panose="02020603050405020304" pitchFamily="18" charset="0"/>
                <a:cs typeface="Times New Roman" panose="02020603050405020304" pitchFamily="18" charset="0"/>
              </a:rPr>
              <a:t>igual</a:t>
            </a:r>
            <a:r>
              <a:rPr lang="en-US" sz="1400" spc="160" dirty="0">
                <a:solidFill>
                  <a:schemeClr val="tx1">
                    <a:lumMod val="85000"/>
                    <a:lumOff val="15000"/>
                  </a:schemeClr>
                </a:solidFill>
                <a:latin typeface="Times New Roman" panose="02020603050405020304" pitchFamily="18" charset="0"/>
                <a:cs typeface="Times New Roman" panose="02020603050405020304" pitchFamily="18" charset="0"/>
              </a:rPr>
              <a:t> que una palabra </a:t>
            </a:r>
            <a:r>
              <a:rPr lang="en-US" sz="1400" spc="160" dirty="0" err="1">
                <a:solidFill>
                  <a:schemeClr val="tx1">
                    <a:lumMod val="85000"/>
                    <a:lumOff val="15000"/>
                  </a:schemeClr>
                </a:solidFill>
                <a:latin typeface="Times New Roman" panose="02020603050405020304" pitchFamily="18" charset="0"/>
                <a:cs typeface="Times New Roman" panose="02020603050405020304" pitchFamily="18" charset="0"/>
              </a:rPr>
              <a:t>en</a:t>
            </a:r>
            <a:r>
              <a:rPr lang="en-US" sz="1400" spc="160" dirty="0">
                <a:solidFill>
                  <a:schemeClr val="tx1">
                    <a:lumMod val="85000"/>
                    <a:lumOff val="15000"/>
                  </a:schemeClr>
                </a:solidFill>
                <a:latin typeface="Times New Roman" panose="02020603050405020304" pitchFamily="18" charset="0"/>
                <a:cs typeface="Times New Roman" panose="02020603050405020304" pitchFamily="18" charset="0"/>
              </a:rPr>
              <a:t> un </a:t>
            </a:r>
            <a:r>
              <a:rPr lang="en-US" sz="1400" spc="160" dirty="0" err="1">
                <a:solidFill>
                  <a:schemeClr val="tx1">
                    <a:lumMod val="85000"/>
                    <a:lumOff val="15000"/>
                  </a:schemeClr>
                </a:solidFill>
                <a:latin typeface="Times New Roman" panose="02020603050405020304" pitchFamily="18" charset="0"/>
                <a:cs typeface="Times New Roman" panose="02020603050405020304" pitchFamily="18" charset="0"/>
              </a:rPr>
              <a:t>idioma</a:t>
            </a:r>
            <a:r>
              <a:rPr lang="en-US" sz="1400" spc="16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spc="160" dirty="0" err="1">
                <a:solidFill>
                  <a:schemeClr val="tx1">
                    <a:lumMod val="85000"/>
                    <a:lumOff val="15000"/>
                  </a:schemeClr>
                </a:solidFill>
                <a:latin typeface="Times New Roman" panose="02020603050405020304" pitchFamily="18" charset="0"/>
                <a:cs typeface="Times New Roman" panose="02020603050405020304" pitchFamily="18" charset="0"/>
              </a:rPr>
              <a:t>tiene</a:t>
            </a:r>
            <a:r>
              <a:rPr lang="en-US" sz="1400" spc="16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spc="160" dirty="0" err="1">
                <a:solidFill>
                  <a:schemeClr val="tx1">
                    <a:lumMod val="85000"/>
                    <a:lumOff val="15000"/>
                  </a:schemeClr>
                </a:solidFill>
                <a:latin typeface="Times New Roman" panose="02020603050405020304" pitchFamily="18" charset="0"/>
                <a:cs typeface="Times New Roman" panose="02020603050405020304" pitchFamily="18" charset="0"/>
              </a:rPr>
              <a:t>su</a:t>
            </a:r>
            <a:r>
              <a:rPr lang="en-US" sz="1400" spc="16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spc="160" dirty="0" err="1">
                <a:solidFill>
                  <a:schemeClr val="tx1">
                    <a:lumMod val="85000"/>
                    <a:lumOff val="15000"/>
                  </a:schemeClr>
                </a:solidFill>
                <a:latin typeface="Times New Roman" panose="02020603050405020304" pitchFamily="18" charset="0"/>
                <a:cs typeface="Times New Roman" panose="02020603050405020304" pitchFamily="18" charset="0"/>
              </a:rPr>
              <a:t>significado</a:t>
            </a:r>
            <a:r>
              <a:rPr lang="en-US" sz="1400" spc="16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spc="160" dirty="0" err="1">
                <a:solidFill>
                  <a:schemeClr val="tx1">
                    <a:lumMod val="85000"/>
                    <a:lumOff val="15000"/>
                  </a:schemeClr>
                </a:solidFill>
                <a:latin typeface="Times New Roman" panose="02020603050405020304" pitchFamily="18" charset="0"/>
                <a:cs typeface="Times New Roman" panose="02020603050405020304" pitchFamily="18" charset="0"/>
              </a:rPr>
              <a:t>el</a:t>
            </a:r>
            <a:r>
              <a:rPr lang="en-US" sz="1400" spc="160" dirty="0">
                <a:solidFill>
                  <a:schemeClr val="tx1">
                    <a:lumMod val="85000"/>
                    <a:lumOff val="15000"/>
                  </a:schemeClr>
                </a:solidFill>
                <a:latin typeface="Times New Roman" panose="02020603050405020304" pitchFamily="18" charset="0"/>
                <a:cs typeface="Times New Roman" panose="02020603050405020304" pitchFamily="18" charset="0"/>
              </a:rPr>
              <a:t> lenguaje </a:t>
            </a:r>
            <a:r>
              <a:rPr lang="en-US" sz="1400" spc="160" dirty="0" err="1">
                <a:solidFill>
                  <a:schemeClr val="tx1">
                    <a:lumMod val="85000"/>
                    <a:lumOff val="15000"/>
                  </a:schemeClr>
                </a:solidFill>
                <a:latin typeface="Times New Roman" panose="02020603050405020304" pitchFamily="18" charset="0"/>
                <a:cs typeface="Times New Roman" panose="02020603050405020304" pitchFamily="18" charset="0"/>
              </a:rPr>
              <a:t>contable</a:t>
            </a:r>
            <a:r>
              <a:rPr lang="en-US" sz="1400" spc="160" dirty="0">
                <a:solidFill>
                  <a:schemeClr val="tx1">
                    <a:lumMod val="85000"/>
                    <a:lumOff val="15000"/>
                  </a:schemeClr>
                </a:solidFill>
                <a:latin typeface="Times New Roman" panose="02020603050405020304" pitchFamily="18" charset="0"/>
                <a:cs typeface="Times New Roman" panose="02020603050405020304" pitchFamily="18" charset="0"/>
              </a:rPr>
              <a:t> debe ser </a:t>
            </a:r>
            <a:r>
              <a:rPr lang="en-US" sz="1400" spc="160" dirty="0" err="1">
                <a:solidFill>
                  <a:schemeClr val="tx1">
                    <a:lumMod val="85000"/>
                    <a:lumOff val="15000"/>
                  </a:schemeClr>
                </a:solidFill>
                <a:latin typeface="Times New Roman" panose="02020603050405020304" pitchFamily="18" charset="0"/>
                <a:cs typeface="Times New Roman" panose="02020603050405020304" pitchFamily="18" charset="0"/>
              </a:rPr>
              <a:t>sencillo</a:t>
            </a:r>
            <a:r>
              <a:rPr lang="en-US" sz="1400" spc="160" dirty="0">
                <a:solidFill>
                  <a:schemeClr val="tx1">
                    <a:lumMod val="85000"/>
                    <a:lumOff val="15000"/>
                  </a:schemeClr>
                </a:solidFill>
                <a:latin typeface="Times New Roman" panose="02020603050405020304" pitchFamily="18" charset="0"/>
                <a:cs typeface="Times New Roman" panose="02020603050405020304" pitchFamily="18" charset="0"/>
              </a:rPr>
              <a:t> y claro. </a:t>
            </a:r>
            <a:r>
              <a:rPr lang="en-US" sz="1400" spc="160" dirty="0" err="1">
                <a:solidFill>
                  <a:schemeClr val="tx1">
                    <a:lumMod val="85000"/>
                    <a:lumOff val="15000"/>
                  </a:schemeClr>
                </a:solidFill>
                <a:latin typeface="Times New Roman" panose="02020603050405020304" pitchFamily="18" charset="0"/>
                <a:cs typeface="Times New Roman" panose="02020603050405020304" pitchFamily="18" charset="0"/>
              </a:rPr>
              <a:t>Relevante</a:t>
            </a:r>
            <a:r>
              <a:rPr lang="en-US" sz="1400" spc="160" dirty="0">
                <a:solidFill>
                  <a:schemeClr val="tx1">
                    <a:lumMod val="85000"/>
                    <a:lumOff val="15000"/>
                  </a:schemeClr>
                </a:solidFill>
                <a:latin typeface="Times New Roman" panose="02020603050405020304" pitchFamily="18" charset="0"/>
                <a:cs typeface="Times New Roman" panose="02020603050405020304" pitchFamily="18" charset="0"/>
              </a:rPr>
              <a:t>: Debe ser </a:t>
            </a:r>
            <a:r>
              <a:rPr lang="en-US" sz="1400" spc="160" dirty="0" err="1">
                <a:solidFill>
                  <a:schemeClr val="tx1">
                    <a:lumMod val="85000"/>
                    <a:lumOff val="15000"/>
                  </a:schemeClr>
                </a:solidFill>
                <a:latin typeface="Times New Roman" panose="02020603050405020304" pitchFamily="18" charset="0"/>
                <a:cs typeface="Times New Roman" panose="02020603050405020304" pitchFamily="18" charset="0"/>
              </a:rPr>
              <a:t>información</a:t>
            </a:r>
            <a:r>
              <a:rPr lang="en-US" sz="1400" spc="16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spc="160" dirty="0" err="1">
                <a:solidFill>
                  <a:schemeClr val="tx1">
                    <a:lumMod val="85000"/>
                    <a:lumOff val="15000"/>
                  </a:schemeClr>
                </a:solidFill>
                <a:latin typeface="Times New Roman" panose="02020603050405020304" pitchFamily="18" charset="0"/>
                <a:cs typeface="Times New Roman" panose="02020603050405020304" pitchFamily="18" charset="0"/>
              </a:rPr>
              <a:t>necesaria</a:t>
            </a:r>
            <a:r>
              <a:rPr lang="en-US" sz="1400" spc="160" dirty="0">
                <a:solidFill>
                  <a:schemeClr val="tx1">
                    <a:lumMod val="85000"/>
                    <a:lumOff val="15000"/>
                  </a:schemeClr>
                </a:solidFill>
                <a:latin typeface="Times New Roman" panose="02020603050405020304" pitchFamily="18" charset="0"/>
                <a:cs typeface="Times New Roman" panose="02020603050405020304" pitchFamily="18" charset="0"/>
              </a:rPr>
              <a:t> sin </a:t>
            </a:r>
            <a:r>
              <a:rPr lang="en-US" sz="1400" spc="160" dirty="0" err="1">
                <a:solidFill>
                  <a:schemeClr val="tx1">
                    <a:lumMod val="85000"/>
                    <a:lumOff val="15000"/>
                  </a:schemeClr>
                </a:solidFill>
                <a:latin typeface="Times New Roman" panose="02020603050405020304" pitchFamily="18" charset="0"/>
                <a:cs typeface="Times New Roman" panose="02020603050405020304" pitchFamily="18" charset="0"/>
              </a:rPr>
              <a:t>caer</a:t>
            </a:r>
            <a:r>
              <a:rPr lang="en-US" sz="1400" spc="16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spc="160" dirty="0" err="1">
                <a:solidFill>
                  <a:schemeClr val="tx1">
                    <a:lumMod val="85000"/>
                    <a:lumOff val="15000"/>
                  </a:schemeClr>
                </a:solidFill>
                <a:latin typeface="Times New Roman" panose="02020603050405020304" pitchFamily="18" charset="0"/>
                <a:cs typeface="Times New Roman" panose="02020603050405020304" pitchFamily="18" charset="0"/>
              </a:rPr>
              <a:t>en</a:t>
            </a:r>
            <a:r>
              <a:rPr lang="en-US" sz="1400" spc="16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spc="160" dirty="0" err="1">
                <a:solidFill>
                  <a:schemeClr val="tx1">
                    <a:lumMod val="85000"/>
                    <a:lumOff val="15000"/>
                  </a:schemeClr>
                </a:solidFill>
                <a:latin typeface="Times New Roman" panose="02020603050405020304" pitchFamily="18" charset="0"/>
                <a:cs typeface="Times New Roman" panose="02020603050405020304" pitchFamily="18" charset="0"/>
              </a:rPr>
              <a:t>el</a:t>
            </a:r>
            <a:r>
              <a:rPr lang="en-US" sz="1400" spc="16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spc="160" dirty="0" err="1">
                <a:solidFill>
                  <a:schemeClr val="tx1">
                    <a:lumMod val="85000"/>
                    <a:lumOff val="15000"/>
                  </a:schemeClr>
                </a:solidFill>
                <a:latin typeface="Times New Roman" panose="02020603050405020304" pitchFamily="18" charset="0"/>
                <a:cs typeface="Times New Roman" panose="02020603050405020304" pitchFamily="18" charset="0"/>
              </a:rPr>
              <a:t>exceso</a:t>
            </a:r>
            <a:r>
              <a:rPr lang="en-US" sz="1400" spc="160" dirty="0">
                <a:solidFill>
                  <a:schemeClr val="tx1">
                    <a:lumMod val="85000"/>
                    <a:lumOff val="15000"/>
                  </a:schemeClr>
                </a:solidFill>
                <a:latin typeface="Times New Roman" panose="02020603050405020304" pitchFamily="18" charset="0"/>
                <a:cs typeface="Times New Roman" panose="02020603050405020304" pitchFamily="18" charset="0"/>
              </a:rPr>
              <a:t> de </a:t>
            </a:r>
            <a:r>
              <a:rPr lang="en-US" sz="1400" spc="160" dirty="0" err="1">
                <a:solidFill>
                  <a:schemeClr val="tx1">
                    <a:lumMod val="85000"/>
                    <a:lumOff val="15000"/>
                  </a:schemeClr>
                </a:solidFill>
                <a:latin typeface="Times New Roman" panose="02020603050405020304" pitchFamily="18" charset="0"/>
                <a:cs typeface="Times New Roman" panose="02020603050405020304" pitchFamily="18" charset="0"/>
              </a:rPr>
              <a:t>información</a:t>
            </a:r>
            <a:r>
              <a:rPr lang="en-US" sz="1400" spc="160" dirty="0">
                <a:solidFill>
                  <a:schemeClr val="tx1">
                    <a:lumMod val="85000"/>
                    <a:lumOff val="15000"/>
                  </a:schemeClr>
                </a:solidFill>
                <a:latin typeface="Times New Roman" panose="02020603050405020304" pitchFamily="18" charset="0"/>
                <a:cs typeface="Times New Roman" panose="02020603050405020304" pitchFamily="18" charset="0"/>
              </a:rPr>
              <a:t>.</a:t>
            </a:r>
          </a:p>
          <a:p>
            <a:pPr marL="171450" indent="-171450" algn="just">
              <a:lnSpc>
                <a:spcPct val="90000"/>
              </a:lnSpc>
              <a:buFont typeface="Wingdings" panose="05000000000000000000" pitchFamily="2" charset="2"/>
              <a:buChar char="ü"/>
            </a:pPr>
            <a:r>
              <a:rPr lang="en-US" sz="1400" spc="160" dirty="0" err="1">
                <a:solidFill>
                  <a:schemeClr val="tx1">
                    <a:lumMod val="85000"/>
                    <a:lumOff val="15000"/>
                  </a:schemeClr>
                </a:solidFill>
                <a:latin typeface="Times New Roman" panose="02020603050405020304" pitchFamily="18" charset="0"/>
                <a:cs typeface="Times New Roman" panose="02020603050405020304" pitchFamily="18" charset="0"/>
              </a:rPr>
              <a:t>Fiable</a:t>
            </a:r>
            <a:r>
              <a:rPr lang="en-US" sz="1400" spc="160" dirty="0">
                <a:solidFill>
                  <a:schemeClr val="tx1">
                    <a:lumMod val="85000"/>
                    <a:lumOff val="15000"/>
                  </a:schemeClr>
                </a:solidFill>
                <a:latin typeface="Times New Roman" panose="02020603050405020304" pitchFamily="18" charset="0"/>
                <a:cs typeface="Times New Roman" panose="02020603050405020304" pitchFamily="18" charset="0"/>
              </a:rPr>
              <a:t>: No </a:t>
            </a:r>
            <a:r>
              <a:rPr lang="en-US" sz="1400" spc="160" dirty="0" err="1">
                <a:solidFill>
                  <a:schemeClr val="tx1">
                    <a:lumMod val="85000"/>
                    <a:lumOff val="15000"/>
                  </a:schemeClr>
                </a:solidFill>
                <a:latin typeface="Times New Roman" panose="02020603050405020304" pitchFamily="18" charset="0"/>
                <a:cs typeface="Times New Roman" panose="02020603050405020304" pitchFamily="18" charset="0"/>
              </a:rPr>
              <a:t>deben</a:t>
            </a:r>
            <a:r>
              <a:rPr lang="en-US" sz="1400" spc="16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spc="160" dirty="0" err="1">
                <a:solidFill>
                  <a:schemeClr val="tx1">
                    <a:lumMod val="85000"/>
                    <a:lumOff val="15000"/>
                  </a:schemeClr>
                </a:solidFill>
                <a:latin typeface="Times New Roman" panose="02020603050405020304" pitchFamily="18" charset="0"/>
                <a:cs typeface="Times New Roman" panose="02020603050405020304" pitchFamily="18" charset="0"/>
              </a:rPr>
              <a:t>existir</a:t>
            </a:r>
            <a:r>
              <a:rPr lang="en-US" sz="1400" spc="16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spc="160" dirty="0" err="1">
                <a:solidFill>
                  <a:schemeClr val="tx1">
                    <a:lumMod val="85000"/>
                    <a:lumOff val="15000"/>
                  </a:schemeClr>
                </a:solidFill>
                <a:latin typeface="Times New Roman" panose="02020603050405020304" pitchFamily="18" charset="0"/>
                <a:cs typeface="Times New Roman" panose="02020603050405020304" pitchFamily="18" charset="0"/>
              </a:rPr>
              <a:t>errores</a:t>
            </a:r>
            <a:r>
              <a:rPr lang="en-US" sz="1400" spc="16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spc="160" dirty="0" err="1">
                <a:solidFill>
                  <a:schemeClr val="tx1">
                    <a:lumMod val="85000"/>
                    <a:lumOff val="15000"/>
                  </a:schemeClr>
                </a:solidFill>
                <a:latin typeface="Times New Roman" panose="02020603050405020304" pitchFamily="18" charset="0"/>
                <a:cs typeface="Times New Roman" panose="02020603050405020304" pitchFamily="18" charset="0"/>
              </a:rPr>
              <a:t>significativos</a:t>
            </a:r>
            <a:r>
              <a:rPr lang="en-US" sz="1400" spc="160" dirty="0">
                <a:solidFill>
                  <a:schemeClr val="tx1">
                    <a:lumMod val="85000"/>
                    <a:lumOff val="15000"/>
                  </a:schemeClr>
                </a:solidFill>
                <a:latin typeface="Times New Roman" panose="02020603050405020304" pitchFamily="18" charset="0"/>
                <a:cs typeface="Times New Roman" panose="02020603050405020304" pitchFamily="18" charset="0"/>
              </a:rPr>
              <a:t> que </a:t>
            </a:r>
            <a:r>
              <a:rPr lang="en-US" sz="1400" spc="160" dirty="0" err="1">
                <a:solidFill>
                  <a:schemeClr val="tx1">
                    <a:lumMod val="85000"/>
                    <a:lumOff val="15000"/>
                  </a:schemeClr>
                </a:solidFill>
                <a:latin typeface="Times New Roman" panose="02020603050405020304" pitchFamily="18" charset="0"/>
                <a:cs typeface="Times New Roman" panose="02020603050405020304" pitchFamily="18" charset="0"/>
              </a:rPr>
              <a:t>puedan</a:t>
            </a:r>
            <a:r>
              <a:rPr lang="en-US" sz="1400" spc="16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spc="160" dirty="0" err="1">
                <a:solidFill>
                  <a:schemeClr val="tx1">
                    <a:lumMod val="85000"/>
                    <a:lumOff val="15000"/>
                  </a:schemeClr>
                </a:solidFill>
                <a:latin typeface="Times New Roman" panose="02020603050405020304" pitchFamily="18" charset="0"/>
                <a:cs typeface="Times New Roman" panose="02020603050405020304" pitchFamily="18" charset="0"/>
              </a:rPr>
              <a:t>hacernos</a:t>
            </a:r>
            <a:r>
              <a:rPr lang="en-US" sz="1400" spc="16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spc="160" dirty="0" err="1">
                <a:solidFill>
                  <a:schemeClr val="tx1">
                    <a:lumMod val="85000"/>
                    <a:lumOff val="15000"/>
                  </a:schemeClr>
                </a:solidFill>
                <a:latin typeface="Times New Roman" panose="02020603050405020304" pitchFamily="18" charset="0"/>
                <a:cs typeface="Times New Roman" panose="02020603050405020304" pitchFamily="18" charset="0"/>
              </a:rPr>
              <a:t>tomar</a:t>
            </a:r>
            <a:r>
              <a:rPr lang="en-US" sz="1400" spc="16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spc="160" dirty="0" err="1">
                <a:solidFill>
                  <a:schemeClr val="tx1">
                    <a:lumMod val="85000"/>
                    <a:lumOff val="15000"/>
                  </a:schemeClr>
                </a:solidFill>
                <a:latin typeface="Times New Roman" panose="02020603050405020304" pitchFamily="18" charset="0"/>
                <a:cs typeface="Times New Roman" panose="02020603050405020304" pitchFamily="18" charset="0"/>
              </a:rPr>
              <a:t>decisiones</a:t>
            </a:r>
            <a:r>
              <a:rPr lang="en-US" sz="1400" spc="16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spc="160" dirty="0" err="1">
                <a:solidFill>
                  <a:schemeClr val="tx1">
                    <a:lumMod val="85000"/>
                    <a:lumOff val="15000"/>
                  </a:schemeClr>
                </a:solidFill>
                <a:latin typeface="Times New Roman" panose="02020603050405020304" pitchFamily="18" charset="0"/>
                <a:cs typeface="Times New Roman" panose="02020603050405020304" pitchFamily="18" charset="0"/>
              </a:rPr>
              <a:t>erróneas</a:t>
            </a:r>
            <a:r>
              <a:rPr lang="en-US" sz="1400" spc="160" dirty="0">
                <a:solidFill>
                  <a:schemeClr val="tx1">
                    <a:lumMod val="85000"/>
                    <a:lumOff val="15000"/>
                  </a:schemeClr>
                </a:solidFill>
                <a:latin typeface="Times New Roman" panose="02020603050405020304" pitchFamily="18" charset="0"/>
                <a:cs typeface="Times New Roman" panose="02020603050405020304" pitchFamily="18" charset="0"/>
              </a:rPr>
              <a:t>.</a:t>
            </a:r>
          </a:p>
          <a:p>
            <a:pPr marL="171450" indent="-171450" algn="just">
              <a:lnSpc>
                <a:spcPct val="90000"/>
              </a:lnSpc>
              <a:buFont typeface="Wingdings" panose="05000000000000000000" pitchFamily="2" charset="2"/>
              <a:buChar char="ü"/>
            </a:pPr>
            <a:r>
              <a:rPr lang="en-US" sz="1400" spc="160" dirty="0" err="1">
                <a:solidFill>
                  <a:schemeClr val="tx1">
                    <a:lumMod val="85000"/>
                    <a:lumOff val="15000"/>
                  </a:schemeClr>
                </a:solidFill>
                <a:latin typeface="Times New Roman" panose="02020603050405020304" pitchFamily="18" charset="0"/>
                <a:cs typeface="Times New Roman" panose="02020603050405020304" pitchFamily="18" charset="0"/>
              </a:rPr>
              <a:t>Oportuna</a:t>
            </a:r>
            <a:r>
              <a:rPr lang="en-US" sz="1400" spc="16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spc="160" dirty="0" err="1">
                <a:solidFill>
                  <a:schemeClr val="tx1">
                    <a:lumMod val="85000"/>
                    <a:lumOff val="15000"/>
                  </a:schemeClr>
                </a:solidFill>
                <a:latin typeface="Times New Roman" panose="02020603050405020304" pitchFamily="18" charset="0"/>
                <a:cs typeface="Times New Roman" panose="02020603050405020304" pitchFamily="18" charset="0"/>
              </a:rPr>
              <a:t>Debemos</a:t>
            </a:r>
            <a:r>
              <a:rPr lang="en-US" sz="1400" spc="16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spc="160" dirty="0" err="1">
                <a:solidFill>
                  <a:schemeClr val="tx1">
                    <a:lumMod val="85000"/>
                    <a:lumOff val="15000"/>
                  </a:schemeClr>
                </a:solidFill>
                <a:latin typeface="Times New Roman" panose="02020603050405020304" pitchFamily="18" charset="0"/>
                <a:cs typeface="Times New Roman" panose="02020603050405020304" pitchFamily="18" charset="0"/>
              </a:rPr>
              <a:t>recibir</a:t>
            </a:r>
            <a:r>
              <a:rPr lang="en-US" sz="1400" spc="160" dirty="0">
                <a:solidFill>
                  <a:schemeClr val="tx1">
                    <a:lumMod val="85000"/>
                    <a:lumOff val="15000"/>
                  </a:schemeClr>
                </a:solidFill>
                <a:latin typeface="Times New Roman" panose="02020603050405020304" pitchFamily="18" charset="0"/>
                <a:cs typeface="Times New Roman" panose="02020603050405020304" pitchFamily="18" charset="0"/>
              </a:rPr>
              <a:t> la </a:t>
            </a:r>
            <a:r>
              <a:rPr lang="en-US" sz="1400" spc="160" dirty="0" err="1">
                <a:solidFill>
                  <a:schemeClr val="tx1">
                    <a:lumMod val="85000"/>
                    <a:lumOff val="15000"/>
                  </a:schemeClr>
                </a:solidFill>
                <a:latin typeface="Times New Roman" panose="02020603050405020304" pitchFamily="18" charset="0"/>
                <a:cs typeface="Times New Roman" panose="02020603050405020304" pitchFamily="18" charset="0"/>
              </a:rPr>
              <a:t>información</a:t>
            </a:r>
            <a:r>
              <a:rPr lang="en-US" sz="1400" spc="16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spc="160" dirty="0" err="1">
                <a:solidFill>
                  <a:schemeClr val="tx1">
                    <a:lumMod val="85000"/>
                    <a:lumOff val="15000"/>
                  </a:schemeClr>
                </a:solidFill>
                <a:latin typeface="Times New Roman" panose="02020603050405020304" pitchFamily="18" charset="0"/>
                <a:cs typeface="Times New Roman" panose="02020603050405020304" pitchFamily="18" charset="0"/>
              </a:rPr>
              <a:t>en</a:t>
            </a:r>
            <a:r>
              <a:rPr lang="en-US" sz="1400" spc="16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spc="160" dirty="0" err="1">
                <a:solidFill>
                  <a:schemeClr val="tx1">
                    <a:lumMod val="85000"/>
                    <a:lumOff val="15000"/>
                  </a:schemeClr>
                </a:solidFill>
                <a:latin typeface="Times New Roman" panose="02020603050405020304" pitchFamily="18" charset="0"/>
                <a:cs typeface="Times New Roman" panose="02020603050405020304" pitchFamily="18" charset="0"/>
              </a:rPr>
              <a:t>el</a:t>
            </a:r>
            <a:r>
              <a:rPr lang="en-US" sz="1400" spc="16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spc="160" dirty="0" err="1">
                <a:solidFill>
                  <a:schemeClr val="tx1">
                    <a:lumMod val="85000"/>
                    <a:lumOff val="15000"/>
                  </a:schemeClr>
                </a:solidFill>
                <a:latin typeface="Times New Roman" panose="02020603050405020304" pitchFamily="18" charset="0"/>
                <a:cs typeface="Times New Roman" panose="02020603050405020304" pitchFamily="18" charset="0"/>
              </a:rPr>
              <a:t>momento</a:t>
            </a:r>
            <a:r>
              <a:rPr lang="en-US" sz="1400" spc="16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spc="160" dirty="0" err="1">
                <a:solidFill>
                  <a:schemeClr val="tx1">
                    <a:lumMod val="85000"/>
                    <a:lumOff val="15000"/>
                  </a:schemeClr>
                </a:solidFill>
                <a:latin typeface="Times New Roman" panose="02020603050405020304" pitchFamily="18" charset="0"/>
                <a:cs typeface="Times New Roman" panose="02020603050405020304" pitchFamily="18" charset="0"/>
              </a:rPr>
              <a:t>adecuado</a:t>
            </a:r>
            <a:r>
              <a:rPr lang="en-US" sz="1400" spc="160" dirty="0">
                <a:solidFill>
                  <a:schemeClr val="tx1">
                    <a:lumMod val="85000"/>
                    <a:lumOff val="15000"/>
                  </a:schemeClr>
                </a:solidFill>
                <a:latin typeface="Times New Roman" panose="02020603050405020304" pitchFamily="18" charset="0"/>
                <a:cs typeface="Times New Roman" panose="02020603050405020304" pitchFamily="18" charset="0"/>
              </a:rPr>
              <a:t> y con la </a:t>
            </a:r>
            <a:r>
              <a:rPr lang="en-US" sz="1400" spc="160" dirty="0" err="1">
                <a:solidFill>
                  <a:schemeClr val="tx1">
                    <a:lumMod val="85000"/>
                    <a:lumOff val="15000"/>
                  </a:schemeClr>
                </a:solidFill>
                <a:latin typeface="Times New Roman" panose="02020603050405020304" pitchFamily="18" charset="0"/>
                <a:cs typeface="Times New Roman" panose="02020603050405020304" pitchFamily="18" charset="0"/>
              </a:rPr>
              <a:t>agilidad</a:t>
            </a:r>
            <a:r>
              <a:rPr lang="en-US" sz="1400" spc="16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spc="160" dirty="0" err="1">
                <a:solidFill>
                  <a:schemeClr val="tx1">
                    <a:lumMod val="85000"/>
                    <a:lumOff val="15000"/>
                  </a:schemeClr>
                </a:solidFill>
                <a:latin typeface="Times New Roman" panose="02020603050405020304" pitchFamily="18" charset="0"/>
                <a:cs typeface="Times New Roman" panose="02020603050405020304" pitchFamily="18" charset="0"/>
              </a:rPr>
              <a:t>suficiente</a:t>
            </a:r>
            <a:r>
              <a:rPr lang="en-US" sz="1400" spc="160" dirty="0">
                <a:solidFill>
                  <a:schemeClr val="tx1">
                    <a:lumMod val="85000"/>
                    <a:lumOff val="15000"/>
                  </a:schemeClr>
                </a:solidFill>
                <a:latin typeface="Times New Roman" panose="02020603050405020304" pitchFamily="18" charset="0"/>
                <a:cs typeface="Times New Roman" panose="02020603050405020304" pitchFamily="18" charset="0"/>
              </a:rPr>
              <a:t> que </a:t>
            </a:r>
            <a:r>
              <a:rPr lang="en-US" sz="1400" spc="160" dirty="0" err="1">
                <a:solidFill>
                  <a:schemeClr val="tx1">
                    <a:lumMod val="85000"/>
                    <a:lumOff val="15000"/>
                  </a:schemeClr>
                </a:solidFill>
                <a:latin typeface="Times New Roman" panose="02020603050405020304" pitchFamily="18" charset="0"/>
                <a:cs typeface="Times New Roman" panose="02020603050405020304" pitchFamily="18" charset="0"/>
              </a:rPr>
              <a:t>nos</a:t>
            </a:r>
            <a:r>
              <a:rPr lang="en-US" sz="1400" spc="16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spc="160" dirty="0" err="1">
                <a:solidFill>
                  <a:schemeClr val="tx1">
                    <a:lumMod val="85000"/>
                    <a:lumOff val="15000"/>
                  </a:schemeClr>
                </a:solidFill>
                <a:latin typeface="Times New Roman" panose="02020603050405020304" pitchFamily="18" charset="0"/>
                <a:cs typeface="Times New Roman" panose="02020603050405020304" pitchFamily="18" charset="0"/>
              </a:rPr>
              <a:t>permita</a:t>
            </a:r>
            <a:r>
              <a:rPr lang="en-US" sz="1400" spc="16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spc="160" dirty="0" err="1">
                <a:solidFill>
                  <a:schemeClr val="tx1">
                    <a:lumMod val="85000"/>
                    <a:lumOff val="15000"/>
                  </a:schemeClr>
                </a:solidFill>
                <a:latin typeface="Times New Roman" panose="02020603050405020304" pitchFamily="18" charset="0"/>
                <a:cs typeface="Times New Roman" panose="02020603050405020304" pitchFamily="18" charset="0"/>
              </a:rPr>
              <a:t>actuar</a:t>
            </a:r>
            <a:r>
              <a:rPr lang="en-US" sz="1400" spc="16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spc="160" dirty="0" err="1">
                <a:solidFill>
                  <a:schemeClr val="tx1">
                    <a:lumMod val="85000"/>
                    <a:lumOff val="15000"/>
                  </a:schemeClr>
                </a:solidFill>
                <a:latin typeface="Times New Roman" panose="02020603050405020304" pitchFamily="18" charset="0"/>
                <a:cs typeface="Times New Roman" panose="02020603050405020304" pitchFamily="18" charset="0"/>
              </a:rPr>
              <a:t>en</a:t>
            </a:r>
            <a:r>
              <a:rPr lang="en-US" sz="1400" spc="16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spc="160" dirty="0" err="1">
                <a:solidFill>
                  <a:schemeClr val="tx1">
                    <a:lumMod val="85000"/>
                    <a:lumOff val="15000"/>
                  </a:schemeClr>
                </a:solidFill>
                <a:latin typeface="Times New Roman" panose="02020603050405020304" pitchFamily="18" charset="0"/>
                <a:cs typeface="Times New Roman" panose="02020603050405020304" pitchFamily="18" charset="0"/>
              </a:rPr>
              <a:t>consecuencia</a:t>
            </a:r>
            <a:r>
              <a:rPr lang="en-US" sz="1400" spc="160" dirty="0">
                <a:solidFill>
                  <a:schemeClr val="tx1">
                    <a:lumMod val="85000"/>
                    <a:lumOff val="15000"/>
                  </a:schemeClr>
                </a:solidFill>
                <a:latin typeface="Times New Roman" panose="02020603050405020304" pitchFamily="18" charset="0"/>
                <a:cs typeface="Times New Roman" panose="02020603050405020304" pitchFamily="18" charset="0"/>
              </a:rPr>
              <a:t>.</a:t>
            </a:r>
          </a:p>
          <a:p>
            <a:pPr algn="just">
              <a:lnSpc>
                <a:spcPct val="90000"/>
              </a:lnSpc>
            </a:pPr>
            <a:endParaRPr lang="en-US" sz="1400" spc="160" dirty="0">
              <a:solidFill>
                <a:schemeClr val="tx1">
                  <a:lumMod val="85000"/>
                  <a:lumOff val="15000"/>
                </a:schemeClr>
              </a:solidFill>
            </a:endParaRPr>
          </a:p>
        </p:txBody>
      </p:sp>
      <p:pic>
        <p:nvPicPr>
          <p:cNvPr id="5" name="Picture 4">
            <a:extLst>
              <a:ext uri="{FF2B5EF4-FFF2-40B4-BE49-F238E27FC236}">
                <a16:creationId xmlns:a16="http://schemas.microsoft.com/office/drawing/2014/main" id="{A5079A73-A82C-419D-A13F-2095EAAFB2C9}"/>
              </a:ext>
            </a:extLst>
          </p:cNvPr>
          <p:cNvPicPr>
            <a:picLocks noChangeAspect="1"/>
          </p:cNvPicPr>
          <p:nvPr/>
        </p:nvPicPr>
        <p:blipFill rotWithShape="1">
          <a:blip r:embed="rId5"/>
          <a:srcRect l="18810" r="14805" b="1"/>
          <a:stretch/>
        </p:blipFill>
        <p:spPr>
          <a:xfrm>
            <a:off x="7616215" y="-23854"/>
            <a:ext cx="4575785" cy="6892740"/>
          </a:xfrm>
          <a:custGeom>
            <a:avLst/>
            <a:gdLst/>
            <a:ahLst/>
            <a:cxnLst/>
            <a:rect l="l" t="t" r="r" b="b"/>
            <a:pathLst>
              <a:path w="4575785" h="6857999">
                <a:moveTo>
                  <a:pt x="517468" y="0"/>
                </a:moveTo>
                <a:lnTo>
                  <a:pt x="4575785" y="0"/>
                </a:lnTo>
                <a:lnTo>
                  <a:pt x="4575785" y="6857999"/>
                </a:lnTo>
                <a:lnTo>
                  <a:pt x="960511" y="6857999"/>
                </a:lnTo>
                <a:lnTo>
                  <a:pt x="942694" y="6843617"/>
                </a:lnTo>
                <a:cubicBezTo>
                  <a:pt x="964945" y="6792705"/>
                  <a:pt x="892574" y="6836929"/>
                  <a:pt x="865960" y="6827318"/>
                </a:cubicBezTo>
                <a:lnTo>
                  <a:pt x="861487" y="6823037"/>
                </a:lnTo>
                <a:lnTo>
                  <a:pt x="859513" y="6806858"/>
                </a:lnTo>
                <a:lnTo>
                  <a:pt x="860461" y="6800037"/>
                </a:lnTo>
                <a:cubicBezTo>
                  <a:pt x="860484" y="6795612"/>
                  <a:pt x="859691" y="6793024"/>
                  <a:pt x="858251" y="6791626"/>
                </a:cubicBezTo>
                <a:lnTo>
                  <a:pt x="857660" y="6791654"/>
                </a:lnTo>
                <a:lnTo>
                  <a:pt x="856643" y="6783314"/>
                </a:lnTo>
                <a:cubicBezTo>
                  <a:pt x="856157" y="6768705"/>
                  <a:pt x="856848" y="6753980"/>
                  <a:pt x="858459" y="6739543"/>
                </a:cubicBezTo>
                <a:cubicBezTo>
                  <a:pt x="825704" y="6742272"/>
                  <a:pt x="849542" y="6681110"/>
                  <a:pt x="794118" y="6710916"/>
                </a:cubicBezTo>
                <a:cubicBezTo>
                  <a:pt x="794610" y="6692179"/>
                  <a:pt x="815573" y="6671806"/>
                  <a:pt x="779817" y="6693690"/>
                </a:cubicBezTo>
                <a:cubicBezTo>
                  <a:pt x="778915" y="6687990"/>
                  <a:pt x="774885" y="6685995"/>
                  <a:pt x="769310" y="6685745"/>
                </a:cubicBezTo>
                <a:lnTo>
                  <a:pt x="766802" y="6686064"/>
                </a:lnTo>
                <a:cubicBezTo>
                  <a:pt x="767473" y="6672038"/>
                  <a:pt x="768145" y="6658011"/>
                  <a:pt x="768816" y="6643985"/>
                </a:cubicBezTo>
                <a:lnTo>
                  <a:pt x="764758" y="6640288"/>
                </a:lnTo>
                <a:lnTo>
                  <a:pt x="771603" y="6610439"/>
                </a:lnTo>
                <a:cubicBezTo>
                  <a:pt x="771799" y="6605729"/>
                  <a:pt x="776328" y="6505678"/>
                  <a:pt x="776524" y="6500968"/>
                </a:cubicBezTo>
                <a:lnTo>
                  <a:pt x="716862" y="6252242"/>
                </a:lnTo>
                <a:cubicBezTo>
                  <a:pt x="710358" y="6209033"/>
                  <a:pt x="712158" y="6177416"/>
                  <a:pt x="706006" y="6116988"/>
                </a:cubicBezTo>
                <a:cubicBezTo>
                  <a:pt x="664744" y="6009788"/>
                  <a:pt x="669134" y="5997889"/>
                  <a:pt x="675681" y="5921438"/>
                </a:cubicBezTo>
                <a:cubicBezTo>
                  <a:pt x="609567" y="5910253"/>
                  <a:pt x="667197" y="5880778"/>
                  <a:pt x="646967" y="5848021"/>
                </a:cubicBezTo>
                <a:cubicBezTo>
                  <a:pt x="633539" y="5819166"/>
                  <a:pt x="610193" y="5775630"/>
                  <a:pt x="595120" y="5722308"/>
                </a:cubicBezTo>
                <a:cubicBezTo>
                  <a:pt x="587517" y="5685814"/>
                  <a:pt x="566330" y="5564010"/>
                  <a:pt x="556522" y="5528087"/>
                </a:cubicBezTo>
                <a:cubicBezTo>
                  <a:pt x="551310" y="5519174"/>
                  <a:pt x="556171" y="5505252"/>
                  <a:pt x="536270" y="5506770"/>
                </a:cubicBezTo>
                <a:cubicBezTo>
                  <a:pt x="512052" y="5506489"/>
                  <a:pt x="543356" y="5459435"/>
                  <a:pt x="516612" y="5473320"/>
                </a:cubicBezTo>
                <a:cubicBezTo>
                  <a:pt x="537947" y="5440196"/>
                  <a:pt x="486731" y="5435838"/>
                  <a:pt x="471989" y="5418523"/>
                </a:cubicBezTo>
                <a:cubicBezTo>
                  <a:pt x="493820" y="5390817"/>
                  <a:pt x="454363" y="5377479"/>
                  <a:pt x="442299" y="5333204"/>
                </a:cubicBezTo>
                <a:cubicBezTo>
                  <a:pt x="467689" y="5302287"/>
                  <a:pt x="420786" y="5307848"/>
                  <a:pt x="452960" y="5255192"/>
                </a:cubicBezTo>
                <a:cubicBezTo>
                  <a:pt x="453300" y="5233631"/>
                  <a:pt x="429983" y="5195187"/>
                  <a:pt x="431339" y="5156169"/>
                </a:cubicBezTo>
                <a:cubicBezTo>
                  <a:pt x="398945" y="5067566"/>
                  <a:pt x="403718" y="5079988"/>
                  <a:pt x="404757" y="5025421"/>
                </a:cubicBezTo>
                <a:cubicBezTo>
                  <a:pt x="400018" y="4966103"/>
                  <a:pt x="402758" y="4976631"/>
                  <a:pt x="395660" y="4924394"/>
                </a:cubicBezTo>
                <a:cubicBezTo>
                  <a:pt x="383838" y="4897752"/>
                  <a:pt x="406451" y="4876973"/>
                  <a:pt x="390158" y="4861232"/>
                </a:cubicBezTo>
                <a:cubicBezTo>
                  <a:pt x="362582" y="4877952"/>
                  <a:pt x="368360" y="4813711"/>
                  <a:pt x="341238" y="4838615"/>
                </a:cubicBezTo>
                <a:cubicBezTo>
                  <a:pt x="311503" y="4831441"/>
                  <a:pt x="352577" y="4804970"/>
                  <a:pt x="326273" y="4796524"/>
                </a:cubicBezTo>
                <a:lnTo>
                  <a:pt x="284996" y="4672372"/>
                </a:lnTo>
                <a:cubicBezTo>
                  <a:pt x="298118" y="4649489"/>
                  <a:pt x="287003" y="4640074"/>
                  <a:pt x="267970" y="4634255"/>
                </a:cubicBezTo>
                <a:cubicBezTo>
                  <a:pt x="263754" y="4595383"/>
                  <a:pt x="222766" y="4593405"/>
                  <a:pt x="203275" y="4555830"/>
                </a:cubicBezTo>
                <a:cubicBezTo>
                  <a:pt x="181514" y="4524570"/>
                  <a:pt x="154438" y="4520149"/>
                  <a:pt x="133797" y="4479914"/>
                </a:cubicBezTo>
                <a:cubicBezTo>
                  <a:pt x="124082" y="4457346"/>
                  <a:pt x="105185" y="4427564"/>
                  <a:pt x="84156" y="4415916"/>
                </a:cubicBezTo>
                <a:lnTo>
                  <a:pt x="83303" y="4414752"/>
                </a:lnTo>
                <a:lnTo>
                  <a:pt x="72062" y="4388525"/>
                </a:lnTo>
                <a:lnTo>
                  <a:pt x="75315" y="4375182"/>
                </a:lnTo>
                <a:cubicBezTo>
                  <a:pt x="75941" y="4370194"/>
                  <a:pt x="75530" y="4367154"/>
                  <a:pt x="74333" y="4365355"/>
                </a:cubicBezTo>
                <a:lnTo>
                  <a:pt x="68893" y="4364787"/>
                </a:lnTo>
                <a:cubicBezTo>
                  <a:pt x="68887" y="4364737"/>
                  <a:pt x="68881" y="4364686"/>
                  <a:pt x="68875" y="4364636"/>
                </a:cubicBezTo>
                <a:cubicBezTo>
                  <a:pt x="68620" y="4351507"/>
                  <a:pt x="69309" y="4337030"/>
                  <a:pt x="58168" y="4323582"/>
                </a:cubicBezTo>
                <a:cubicBezTo>
                  <a:pt x="61811" y="4263350"/>
                  <a:pt x="99263" y="4233013"/>
                  <a:pt x="79972" y="4208494"/>
                </a:cubicBezTo>
                <a:cubicBezTo>
                  <a:pt x="88758" y="4180446"/>
                  <a:pt x="125844" y="4152085"/>
                  <a:pt x="106280" y="4120638"/>
                </a:cubicBezTo>
                <a:cubicBezTo>
                  <a:pt x="111598" y="4121936"/>
                  <a:pt x="113804" y="4120147"/>
                  <a:pt x="114398" y="4116558"/>
                </a:cubicBezTo>
                <a:cubicBezTo>
                  <a:pt x="114157" y="4114248"/>
                  <a:pt x="113917" y="4111937"/>
                  <a:pt x="113677" y="4109627"/>
                </a:cubicBezTo>
                <a:lnTo>
                  <a:pt x="105699" y="4105626"/>
                </a:lnTo>
                <a:cubicBezTo>
                  <a:pt x="77890" y="4088880"/>
                  <a:pt x="108987" y="4082598"/>
                  <a:pt x="106408" y="4051443"/>
                </a:cubicBezTo>
                <a:cubicBezTo>
                  <a:pt x="106858" y="4036630"/>
                  <a:pt x="97032" y="3985550"/>
                  <a:pt x="103822" y="3988496"/>
                </a:cubicBezTo>
                <a:lnTo>
                  <a:pt x="75372" y="3857059"/>
                </a:lnTo>
                <a:cubicBezTo>
                  <a:pt x="82817" y="3836376"/>
                  <a:pt x="81742" y="3824520"/>
                  <a:pt x="64937" y="3815652"/>
                </a:cubicBezTo>
                <a:cubicBezTo>
                  <a:pt x="102287" y="3718925"/>
                  <a:pt x="55573" y="3772320"/>
                  <a:pt x="59080" y="3696747"/>
                </a:cubicBezTo>
                <a:cubicBezTo>
                  <a:pt x="66269" y="3629648"/>
                  <a:pt x="63240" y="3571908"/>
                  <a:pt x="85623" y="3491441"/>
                </a:cubicBezTo>
                <a:cubicBezTo>
                  <a:pt x="98410" y="3474059"/>
                  <a:pt x="99525" y="3431012"/>
                  <a:pt x="100691" y="3417526"/>
                </a:cubicBezTo>
                <a:cubicBezTo>
                  <a:pt x="101857" y="3404040"/>
                  <a:pt x="95556" y="3412369"/>
                  <a:pt x="92620" y="3410525"/>
                </a:cubicBezTo>
                <a:cubicBezTo>
                  <a:pt x="92153" y="3374230"/>
                  <a:pt x="83244" y="3285268"/>
                  <a:pt x="79737" y="3235496"/>
                </a:cubicBezTo>
                <a:cubicBezTo>
                  <a:pt x="70953" y="3207448"/>
                  <a:pt x="52012" y="3143347"/>
                  <a:pt x="71576" y="3111898"/>
                </a:cubicBezTo>
                <a:cubicBezTo>
                  <a:pt x="66408" y="3077014"/>
                  <a:pt x="53542" y="3056489"/>
                  <a:pt x="48725" y="3026189"/>
                </a:cubicBezTo>
                <a:cubicBezTo>
                  <a:pt x="35029" y="3013335"/>
                  <a:pt x="35295" y="2950066"/>
                  <a:pt x="42673" y="2930099"/>
                </a:cubicBezTo>
                <a:cubicBezTo>
                  <a:pt x="72765" y="2876461"/>
                  <a:pt x="20837" y="2811743"/>
                  <a:pt x="43260" y="2768401"/>
                </a:cubicBezTo>
                <a:cubicBezTo>
                  <a:pt x="44784" y="2755816"/>
                  <a:pt x="43709" y="2744724"/>
                  <a:pt x="41022" y="2734617"/>
                </a:cubicBezTo>
                <a:lnTo>
                  <a:pt x="29707" y="2708118"/>
                </a:lnTo>
                <a:lnTo>
                  <a:pt x="18896" y="2704187"/>
                </a:lnTo>
                <a:lnTo>
                  <a:pt x="16157" y="2686013"/>
                </a:lnTo>
                <a:lnTo>
                  <a:pt x="0" y="2656506"/>
                </a:lnTo>
                <a:cubicBezTo>
                  <a:pt x="46275" y="2648213"/>
                  <a:pt x="-21852" y="2580542"/>
                  <a:pt x="20000" y="2589495"/>
                </a:cubicBezTo>
                <a:cubicBezTo>
                  <a:pt x="9004" y="2539865"/>
                  <a:pt x="51725" y="2561406"/>
                  <a:pt x="4503" y="2517909"/>
                </a:cubicBezTo>
                <a:cubicBezTo>
                  <a:pt x="18312" y="2426183"/>
                  <a:pt x="2043" y="2320005"/>
                  <a:pt x="38580" y="2235940"/>
                </a:cubicBezTo>
                <a:cubicBezTo>
                  <a:pt x="39530" y="2131535"/>
                  <a:pt x="31342" y="1983035"/>
                  <a:pt x="28357" y="1891475"/>
                </a:cubicBezTo>
                <a:cubicBezTo>
                  <a:pt x="18536" y="1816240"/>
                  <a:pt x="53985" y="1820215"/>
                  <a:pt x="16422" y="1754299"/>
                </a:cubicBezTo>
                <a:cubicBezTo>
                  <a:pt x="22523" y="1748800"/>
                  <a:pt x="14115" y="1712020"/>
                  <a:pt x="17619" y="1704948"/>
                </a:cubicBezTo>
                <a:lnTo>
                  <a:pt x="11875" y="1640075"/>
                </a:lnTo>
                <a:lnTo>
                  <a:pt x="10148" y="1637400"/>
                </a:lnTo>
                <a:cubicBezTo>
                  <a:pt x="6571" y="1625366"/>
                  <a:pt x="7662" y="1617809"/>
                  <a:pt x="10809" y="1612250"/>
                </a:cubicBezTo>
                <a:lnTo>
                  <a:pt x="30710" y="1498099"/>
                </a:lnTo>
                <a:lnTo>
                  <a:pt x="28832" y="1497366"/>
                </a:lnTo>
                <a:lnTo>
                  <a:pt x="25420" y="1490044"/>
                </a:lnTo>
                <a:lnTo>
                  <a:pt x="36357" y="1429750"/>
                </a:lnTo>
                <a:cubicBezTo>
                  <a:pt x="56105" y="1395764"/>
                  <a:pt x="51096" y="1348657"/>
                  <a:pt x="63323" y="1316453"/>
                </a:cubicBezTo>
                <a:cubicBezTo>
                  <a:pt x="113953" y="1206017"/>
                  <a:pt x="97314" y="1160971"/>
                  <a:pt x="167299" y="1100758"/>
                </a:cubicBezTo>
                <a:cubicBezTo>
                  <a:pt x="183322" y="1066821"/>
                  <a:pt x="207320" y="1013057"/>
                  <a:pt x="218971" y="997428"/>
                </a:cubicBezTo>
                <a:cubicBezTo>
                  <a:pt x="225661" y="983599"/>
                  <a:pt x="245059" y="996998"/>
                  <a:pt x="249304" y="969068"/>
                </a:cubicBezTo>
                <a:cubicBezTo>
                  <a:pt x="273910" y="912445"/>
                  <a:pt x="257335" y="876944"/>
                  <a:pt x="307518" y="815816"/>
                </a:cubicBezTo>
                <a:cubicBezTo>
                  <a:pt x="319844" y="734499"/>
                  <a:pt x="427269" y="648257"/>
                  <a:pt x="438631" y="588216"/>
                </a:cubicBezTo>
                <a:cubicBezTo>
                  <a:pt x="468336" y="534577"/>
                  <a:pt x="480025" y="521047"/>
                  <a:pt x="494548" y="466832"/>
                </a:cubicBezTo>
                <a:cubicBezTo>
                  <a:pt x="513994" y="444023"/>
                  <a:pt x="469014" y="421695"/>
                  <a:pt x="512985" y="406165"/>
                </a:cubicBezTo>
                <a:cubicBezTo>
                  <a:pt x="519819" y="312467"/>
                  <a:pt x="496295" y="285415"/>
                  <a:pt x="499246" y="226337"/>
                </a:cubicBezTo>
                <a:cubicBezTo>
                  <a:pt x="511217" y="180655"/>
                  <a:pt x="525793" y="85726"/>
                  <a:pt x="530694" y="51692"/>
                </a:cubicBezTo>
                <a:cubicBezTo>
                  <a:pt x="512001" y="39736"/>
                  <a:pt x="522977" y="34428"/>
                  <a:pt x="528655" y="22135"/>
                </a:cubicBezTo>
                <a:cubicBezTo>
                  <a:pt x="511506" y="14446"/>
                  <a:pt x="513258" y="7722"/>
                  <a:pt x="516964" y="1039"/>
                </a:cubicBezTo>
                <a:close/>
              </a:path>
            </a:pathLst>
          </a:custGeom>
        </p:spPr>
      </p:pic>
    </p:spTree>
    <p:extLst>
      <p:ext uri="{BB962C8B-B14F-4D97-AF65-F5344CB8AC3E}">
        <p14:creationId xmlns:p14="http://schemas.microsoft.com/office/powerpoint/2010/main" val="1878233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DEB2E8C4-C3E7-4048-A43D-9859510CFA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34" name="Ink 33">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12490710" y="6342652"/>
              <a:ext cx="360" cy="360"/>
            </p14:xfrm>
          </p:contentPart>
        </mc:Choice>
        <mc:Fallback xmlns="">
          <p:pic>
            <p:nvPicPr>
              <p:cNvPr id="34" name="Ink 33">
                <a:extLst>
                  <a:ext uri="{FF2B5EF4-FFF2-40B4-BE49-F238E27FC236}">
                    <a16:creationId xmlns:a16="http://schemas.microsoft.com/office/drawing/2014/main" id="{24D29CCB-7956-4E3E-8880-304085F04B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12481710" y="6333652"/>
                <a:ext cx="18000" cy="18000"/>
              </a:xfrm>
              <a:prstGeom prst="rect">
                <a:avLst/>
              </a:prstGeom>
            </p:spPr>
          </p:pic>
        </mc:Fallback>
      </mc:AlternateContent>
      <p:sp useBgFill="1">
        <p:nvSpPr>
          <p:cNvPr id="36" name="Rectangle 35">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object 4">
            <a:extLst>
              <a:ext uri="{FF2B5EF4-FFF2-40B4-BE49-F238E27FC236}">
                <a16:creationId xmlns:a16="http://schemas.microsoft.com/office/drawing/2014/main" id="{3C1CC7D1-98DD-4B13-8743-4B5A49F95608}"/>
              </a:ext>
            </a:extLst>
          </p:cNvPr>
          <p:cNvPicPr/>
          <p:nvPr/>
        </p:nvPicPr>
        <p:blipFill rotWithShape="1">
          <a:blip r:embed="rId5" cstate="print"/>
          <a:srcRect t="20268" b="38674"/>
          <a:stretch/>
        </p:blipFill>
        <p:spPr>
          <a:xfrm>
            <a:off x="1" y="1"/>
            <a:ext cx="12192000" cy="6857999"/>
          </a:xfrm>
          <a:prstGeom prst="rect">
            <a:avLst/>
          </a:prstGeom>
        </p:spPr>
      </p:pic>
      <p:sp useBgFill="1">
        <p:nvSpPr>
          <p:cNvPr id="38" name="Freeform: Shape 37">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89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ítulo 3">
            <a:extLst>
              <a:ext uri="{FF2B5EF4-FFF2-40B4-BE49-F238E27FC236}">
                <a16:creationId xmlns:a16="http://schemas.microsoft.com/office/drawing/2014/main" id="{70242F28-AE17-4243-810D-A8FBF7190FF6}"/>
              </a:ext>
            </a:extLst>
          </p:cNvPr>
          <p:cNvSpPr>
            <a:spLocks noGrp="1"/>
          </p:cNvSpPr>
          <p:nvPr>
            <p:ph type="ctrTitle"/>
          </p:nvPr>
        </p:nvSpPr>
        <p:spPr>
          <a:xfrm>
            <a:off x="1037809" y="1071350"/>
            <a:ext cx="4775162" cy="1475906"/>
          </a:xfrm>
        </p:spPr>
        <p:txBody>
          <a:bodyPr vert="horz" lIns="91440" tIns="45720" rIns="91440" bIns="45720" rtlCol="0" anchor="ctr">
            <a:normAutofit/>
          </a:bodyPr>
          <a:lstStyle/>
          <a:p>
            <a:r>
              <a:rPr lang="en-US" dirty="0"/>
              <a:t>FINES</a:t>
            </a:r>
            <a:br>
              <a:rPr lang="en-US" dirty="0"/>
            </a:br>
            <a:endParaRPr lang="en-US"/>
          </a:p>
        </p:txBody>
      </p:sp>
      <p:sp>
        <p:nvSpPr>
          <p:cNvPr id="40"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64666"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texto 2">
            <a:extLst>
              <a:ext uri="{FF2B5EF4-FFF2-40B4-BE49-F238E27FC236}">
                <a16:creationId xmlns:a16="http://schemas.microsoft.com/office/drawing/2014/main" id="{9E6F6F26-DAC0-47A8-A4A0-E9EB36BF352D}"/>
              </a:ext>
            </a:extLst>
          </p:cNvPr>
          <p:cNvSpPr>
            <a:spLocks noGrp="1"/>
          </p:cNvSpPr>
          <p:nvPr>
            <p:ph type="subTitle" idx="1"/>
          </p:nvPr>
        </p:nvSpPr>
        <p:spPr>
          <a:xfrm>
            <a:off x="1189319" y="2547257"/>
            <a:ext cx="4458446" cy="3239392"/>
          </a:xfrm>
        </p:spPr>
        <p:txBody>
          <a:bodyPr vert="horz" lIns="91440" tIns="45720" rIns="91440" bIns="45720" rtlCol="0" anchor="ctr">
            <a:normAutofit/>
          </a:bodyPr>
          <a:lstStyle/>
          <a:p>
            <a:pPr algn="l">
              <a:lnSpc>
                <a:spcPct val="90000"/>
              </a:lnSpc>
            </a:pPr>
            <a:r>
              <a:rPr lang="en-US" sz="1400" spc="50"/>
              <a:t>A. </a:t>
            </a:r>
            <a:r>
              <a:rPr lang="en-US" sz="1400" spc="50" noProof="1"/>
              <a:t>Informar</a:t>
            </a:r>
            <a:r>
              <a:rPr lang="en-US" sz="1400" spc="50"/>
              <a:t> de la situación económica en la que se encuentra un negocio para la toma de decisiones.</a:t>
            </a:r>
          </a:p>
          <a:p>
            <a:pPr algn="l">
              <a:lnSpc>
                <a:spcPct val="90000"/>
              </a:lnSpc>
            </a:pPr>
            <a:r>
              <a:rPr lang="en-US" sz="1400" spc="50"/>
              <a:t>B.Se cumplen las obligaciones impuestas por los Organismos Públicos (Registro Mercantil, Ministerio de Hacienda, etc.).</a:t>
            </a:r>
          </a:p>
          <a:p>
            <a:pPr algn="l">
              <a:lnSpc>
                <a:spcPct val="90000"/>
              </a:lnSpc>
            </a:pPr>
            <a:r>
              <a:rPr lang="en-US" sz="1400" spc="50"/>
              <a:t>C.Alimenta la demanda de información de terceras personas como los bancos (para la concesión de créditos) o los accionistas (para conocer la evolución de su inversión).</a:t>
            </a:r>
          </a:p>
          <a:p>
            <a:pPr algn="l">
              <a:lnSpc>
                <a:spcPct val="90000"/>
              </a:lnSpc>
            </a:pPr>
            <a:r>
              <a:rPr lang="en-US" sz="1400" spc="50"/>
              <a:t>Por todo ello sus funciones básicas son: elaboración de la información, comunicación, verificación y análisis.</a:t>
            </a:r>
          </a:p>
        </p:txBody>
      </p:sp>
    </p:spTree>
    <p:extLst>
      <p:ext uri="{BB962C8B-B14F-4D97-AF65-F5344CB8AC3E}">
        <p14:creationId xmlns:p14="http://schemas.microsoft.com/office/powerpoint/2010/main" val="2536122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331648" cy="1978172"/>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36649" y="488969"/>
                  <a:pt x="9316893" y="491390"/>
                </a:cubicBezTo>
                <a:cubicBezTo>
                  <a:pt x="9298834" y="504511"/>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79948" y="576062"/>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407128" y="961344"/>
                </a:lnTo>
                <a:lnTo>
                  <a:pt x="8380548" y="987916"/>
                </a:lnTo>
                <a:lnTo>
                  <a:pt x="8379462" y="987106"/>
                </a:lnTo>
                <a:cubicBezTo>
                  <a:pt x="8376507" y="985864"/>
                  <a:pt x="8373362" y="986042"/>
                  <a:pt x="8369725" y="989186"/>
                </a:cubicBezTo>
                <a:cubicBezTo>
                  <a:pt x="8357221" y="990792"/>
                  <a:pt x="8319237" y="991089"/>
                  <a:pt x="8304438" y="996739"/>
                </a:cubicBezTo>
                <a:cubicBezTo>
                  <a:pt x="8297193" y="1005683"/>
                  <a:pt x="8289328" y="1014568"/>
                  <a:pt x="8280929" y="1023089"/>
                </a:cubicBezTo>
                <a:lnTo>
                  <a:pt x="8275760" y="1027772"/>
                </a:lnTo>
                <a:lnTo>
                  <a:pt x="8275478" y="1027605"/>
                </a:lnTo>
                <a:cubicBezTo>
                  <a:pt x="8273970" y="1028076"/>
                  <a:pt x="8272124" y="1029408"/>
                  <a:pt x="8269666"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43525" y="1179064"/>
                </a:lnTo>
                <a:lnTo>
                  <a:pt x="7685942" y="1233723"/>
                </a:lnTo>
                <a:lnTo>
                  <a:pt x="7586920" y="1261888"/>
                </a:lnTo>
                <a:cubicBezTo>
                  <a:pt x="7556723" y="1298911"/>
                  <a:pt x="7489186" y="1249860"/>
                  <a:pt x="7486100" y="1292563"/>
                </a:cubicBezTo>
                <a:cubicBezTo>
                  <a:pt x="7454875" y="1308356"/>
                  <a:pt x="7449202" y="1300366"/>
                  <a:pt x="7407190" y="1314737"/>
                </a:cubicBezTo>
                <a:cubicBezTo>
                  <a:pt x="7368386" y="1364011"/>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23400" y="1671703"/>
                  <a:pt x="5529437" y="1636968"/>
                </a:cubicBezTo>
                <a:cubicBezTo>
                  <a:pt x="5500069" y="1636638"/>
                  <a:pt x="5481558" y="1636672"/>
                  <a:pt x="5440853" y="1657958"/>
                </a:cubicBezTo>
                <a:cubicBezTo>
                  <a:pt x="5340428" y="1673293"/>
                  <a:pt x="5074771" y="1739921"/>
                  <a:pt x="4945936" y="1713743"/>
                </a:cubicBezTo>
                <a:cubicBezTo>
                  <a:pt x="4914142" y="1717597"/>
                  <a:pt x="4837317" y="1726609"/>
                  <a:pt x="4818446" y="1726895"/>
                </a:cubicBezTo>
                <a:lnTo>
                  <a:pt x="4813657" y="1730706"/>
                </a:lnTo>
                <a:lnTo>
                  <a:pt x="4759058" y="1766533"/>
                </a:lnTo>
                <a:cubicBezTo>
                  <a:pt x="4747481" y="1770744"/>
                  <a:pt x="4734604" y="1772921"/>
                  <a:pt x="4719749" y="1771811"/>
                </a:cubicBezTo>
                <a:cubicBezTo>
                  <a:pt x="4667035" y="1745585"/>
                  <a:pt x="4634134" y="1775931"/>
                  <a:pt x="4568686" y="1786141"/>
                </a:cubicBezTo>
                <a:cubicBezTo>
                  <a:pt x="4544667" y="1777910"/>
                  <a:pt x="4432547" y="1778168"/>
                  <a:pt x="4418751" y="1796932"/>
                </a:cubicBezTo>
                <a:cubicBezTo>
                  <a:pt x="4403360" y="1801488"/>
                  <a:pt x="4385278" y="1795746"/>
                  <a:pt x="4378377" y="1815528"/>
                </a:cubicBezTo>
                <a:cubicBezTo>
                  <a:pt x="4366870" y="1839461"/>
                  <a:pt x="4312575" y="1805339"/>
                  <a:pt x="4320575" y="1832722"/>
                </a:cubicBezTo>
                <a:cubicBezTo>
                  <a:pt x="4282030" y="1809397"/>
                  <a:pt x="4252210" y="1859755"/>
                  <a:pt x="4220200" y="1873173"/>
                </a:cubicBezTo>
                <a:cubicBezTo>
                  <a:pt x="4189784" y="1872580"/>
                  <a:pt x="4175475" y="1885756"/>
                  <a:pt x="4105361" y="1894711"/>
                </a:cubicBezTo>
                <a:cubicBezTo>
                  <a:pt x="4071894" y="1867524"/>
                  <a:pt x="4035294" y="1916372"/>
                  <a:pt x="3973223" y="1881015"/>
                </a:cubicBezTo>
                <a:cubicBezTo>
                  <a:pt x="3971330" y="1884974"/>
                  <a:pt x="3952843" y="1881390"/>
                  <a:pt x="3900992" y="1880603"/>
                </a:cubicBezTo>
                <a:cubicBezTo>
                  <a:pt x="3849141" y="1879815"/>
                  <a:pt x="3740259" y="1879432"/>
                  <a:pt x="3662119" y="1876289"/>
                </a:cubicBezTo>
                <a:cubicBezTo>
                  <a:pt x="3573420" y="1876991"/>
                  <a:pt x="3613412" y="1915150"/>
                  <a:pt x="3496919" y="1873180"/>
                </a:cubicBezTo>
                <a:cubicBezTo>
                  <a:pt x="3488062" y="1895719"/>
                  <a:pt x="3474293" y="1897950"/>
                  <a:pt x="3449433" y="1889681"/>
                </a:cubicBezTo>
                <a:cubicBezTo>
                  <a:pt x="3406553" y="1891629"/>
                  <a:pt x="3417350" y="1945453"/>
                  <a:pt x="3369766" y="1916653"/>
                </a:cubicBezTo>
                <a:cubicBezTo>
                  <a:pt x="3338805" y="1929531"/>
                  <a:pt x="3310151" y="1915620"/>
                  <a:pt x="3290336" y="1925039"/>
                </a:cubicBezTo>
                <a:lnTo>
                  <a:pt x="3224897" y="1943733"/>
                </a:lnTo>
                <a:cubicBezTo>
                  <a:pt x="3188693" y="1949271"/>
                  <a:pt x="3178540" y="1909145"/>
                  <a:pt x="3161463" y="1946591"/>
                </a:cubicBezTo>
                <a:lnTo>
                  <a:pt x="3157504" y="1957276"/>
                </a:lnTo>
                <a:lnTo>
                  <a:pt x="3115176" y="1943459"/>
                </a:lnTo>
                <a:cubicBezTo>
                  <a:pt x="3095397" y="1937281"/>
                  <a:pt x="3080878" y="1929976"/>
                  <a:pt x="3038835" y="1920210"/>
                </a:cubicBezTo>
                <a:cubicBezTo>
                  <a:pt x="3011900" y="1947086"/>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1037" y="1967486"/>
                  <a:pt x="2001803" y="1954594"/>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391573" y="1790862"/>
                  <a:pt x="1332568" y="1793149"/>
                </a:cubicBezTo>
                <a:cubicBezTo>
                  <a:pt x="1236287" y="1833446"/>
                  <a:pt x="1335185" y="1756546"/>
                  <a:pt x="1186881" y="1768613"/>
                </a:cubicBezTo>
                <a:cubicBezTo>
                  <a:pt x="1178443" y="1775469"/>
                  <a:pt x="1160576" y="1767918"/>
                  <a:pt x="1162595" y="1758337"/>
                </a:cubicBezTo>
                <a:cubicBezTo>
                  <a:pt x="1153167" y="1761117"/>
                  <a:pt x="1130472" y="1779083"/>
                  <a:pt x="1128523" y="1763621"/>
                </a:cubicBezTo>
                <a:cubicBezTo>
                  <a:pt x="1081415" y="1760756"/>
                  <a:pt x="1034361" y="1768718"/>
                  <a:pt x="991903" y="1786741"/>
                </a:cubicBezTo>
                <a:cubicBezTo>
                  <a:pt x="966383" y="1781126"/>
                  <a:pt x="949501" y="1831241"/>
                  <a:pt x="883960" y="1822386"/>
                </a:cubicBezTo>
                <a:cubicBezTo>
                  <a:pt x="831931" y="1790865"/>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9BB8E841-4D5A-4040-A4BC-0EB3B68308AC}"/>
              </a:ext>
            </a:extLst>
          </p:cNvPr>
          <p:cNvSpPr>
            <a:spLocks noGrp="1"/>
          </p:cNvSpPr>
          <p:nvPr>
            <p:ph type="title"/>
          </p:nvPr>
        </p:nvSpPr>
        <p:spPr>
          <a:xfrm>
            <a:off x="1050879" y="609601"/>
            <a:ext cx="9810604" cy="1216024"/>
          </a:xfrm>
        </p:spPr>
        <p:txBody>
          <a:bodyPr>
            <a:normAutofit/>
          </a:bodyPr>
          <a:lstStyle/>
          <a:p>
            <a:r>
              <a:rPr lang="es-EC" dirty="0"/>
              <a:t>FUNCIONES BASICAS </a:t>
            </a:r>
          </a:p>
        </p:txBody>
      </p:sp>
      <p:sp>
        <p:nvSpPr>
          <p:cNvPr id="3" name="Marcador de contenido 2">
            <a:extLst>
              <a:ext uri="{FF2B5EF4-FFF2-40B4-BE49-F238E27FC236}">
                <a16:creationId xmlns:a16="http://schemas.microsoft.com/office/drawing/2014/main" id="{4998022D-D89A-4BDD-A2E3-0D16EE0C1B47}"/>
              </a:ext>
            </a:extLst>
          </p:cNvPr>
          <p:cNvSpPr>
            <a:spLocks noGrp="1"/>
          </p:cNvSpPr>
          <p:nvPr>
            <p:ph idx="1"/>
          </p:nvPr>
        </p:nvSpPr>
        <p:spPr>
          <a:xfrm>
            <a:off x="1050879" y="2296161"/>
            <a:ext cx="4788505" cy="3846012"/>
          </a:xfrm>
        </p:spPr>
        <p:txBody>
          <a:bodyPr>
            <a:normAutofit fontScale="92500"/>
          </a:bodyPr>
          <a:lstStyle/>
          <a:p>
            <a:pPr marL="342900" lvl="0" indent="-342900" algn="just">
              <a:lnSpc>
                <a:spcPts val="1435"/>
              </a:lnSpc>
              <a:buSzPts val="1200"/>
              <a:buFont typeface="Palladio Uralic"/>
              <a:buAutoNum type="alphaLcParenR"/>
              <a:tabLst>
                <a:tab pos="661670" algn="l"/>
              </a:tabLst>
            </a:pPr>
            <a:r>
              <a:rPr lang="es-ES" sz="1800" spc="-35" dirty="0">
                <a:latin typeface="Times New Roman" panose="02020603050405020304" pitchFamily="18" charset="0"/>
                <a:ea typeface="Palladio Uralic"/>
                <a:cs typeface="Palladio Uralic"/>
              </a:rPr>
              <a:t>Elaboración de la</a:t>
            </a:r>
            <a:r>
              <a:rPr lang="es-ES" sz="1800" spc="-20" dirty="0">
                <a:latin typeface="Times New Roman" panose="02020603050405020304" pitchFamily="18" charset="0"/>
                <a:ea typeface="Palladio Uralic"/>
                <a:cs typeface="Palladio Uralic"/>
              </a:rPr>
              <a:t> </a:t>
            </a:r>
            <a:r>
              <a:rPr lang="es-ES" sz="1800" spc="-35" dirty="0">
                <a:latin typeface="Times New Roman" panose="02020603050405020304" pitchFamily="18" charset="0"/>
                <a:ea typeface="Palladio Uralic"/>
                <a:cs typeface="Palladio Uralic"/>
              </a:rPr>
              <a:t>información.- </a:t>
            </a:r>
            <a:r>
              <a:rPr lang="es-ES" sz="1800" dirty="0">
                <a:latin typeface="Times New Roman" panose="02020603050405020304" pitchFamily="18" charset="0"/>
                <a:ea typeface="Times New Roman" panose="02020603050405020304" pitchFamily="18" charset="0"/>
              </a:rPr>
              <a:t>Es el proceso básico del contable, el cual recoge los documentos que tendrá que registrar. Con este registro se elaboran los ESTADOS FINANCIEROS de la</a:t>
            </a:r>
            <a:r>
              <a:rPr lang="es-ES" sz="1800" spc="-155" dirty="0">
                <a:latin typeface="Times New Roman" panose="02020603050405020304" pitchFamily="18" charset="0"/>
                <a:ea typeface="Times New Roman" panose="02020603050405020304" pitchFamily="18" charset="0"/>
              </a:rPr>
              <a:t> </a:t>
            </a:r>
            <a:r>
              <a:rPr lang="es-ES" sz="1800" dirty="0">
                <a:latin typeface="Times New Roman" panose="02020603050405020304" pitchFamily="18" charset="0"/>
                <a:ea typeface="Times New Roman" panose="02020603050405020304" pitchFamily="18" charset="0"/>
              </a:rPr>
              <a:t>empresa.</a:t>
            </a:r>
            <a:endParaRPr lang="es-EC" sz="1800" dirty="0">
              <a:latin typeface="Times New Roman" panose="02020603050405020304" pitchFamily="18" charset="0"/>
              <a:ea typeface="Times New Roman" panose="02020603050405020304" pitchFamily="18" charset="0"/>
            </a:endParaRPr>
          </a:p>
          <a:p>
            <a:pPr marL="342900" lvl="0" indent="-342900" algn="just">
              <a:lnSpc>
                <a:spcPts val="1435"/>
              </a:lnSpc>
              <a:buSzPts val="1200"/>
              <a:buFont typeface="Palladio Uralic"/>
              <a:buAutoNum type="alphaLcParenR"/>
              <a:tabLst>
                <a:tab pos="661670" algn="l"/>
              </a:tabLst>
            </a:pPr>
            <a:r>
              <a:rPr lang="es-ES" sz="1800" spc="-35" dirty="0">
                <a:latin typeface="Times New Roman" panose="02020603050405020304" pitchFamily="18" charset="0"/>
                <a:ea typeface="Palladio Uralic"/>
                <a:cs typeface="Palladio Uralic"/>
              </a:rPr>
              <a:t>Comunicación.- Estos ESTADOS FINANCIEROS se entregan a la dirección de la empresa y a terceras personas relacionadas con la</a:t>
            </a:r>
            <a:r>
              <a:rPr lang="es-ES" sz="1800" spc="-80" dirty="0">
                <a:latin typeface="Times New Roman" panose="02020603050405020304" pitchFamily="18" charset="0"/>
                <a:ea typeface="Palladio Uralic"/>
                <a:cs typeface="Palladio Uralic"/>
              </a:rPr>
              <a:t> </a:t>
            </a:r>
            <a:r>
              <a:rPr lang="es-ES" sz="1800" spc="-35" dirty="0">
                <a:latin typeface="Times New Roman" panose="02020603050405020304" pitchFamily="18" charset="0"/>
                <a:ea typeface="Palladio Uralic"/>
                <a:cs typeface="Palladio Uralic"/>
              </a:rPr>
              <a:t>sociedad.</a:t>
            </a:r>
            <a:endParaRPr lang="es-EC" sz="1800" spc="-35" dirty="0">
              <a:latin typeface="Times New Roman" panose="02020603050405020304" pitchFamily="18" charset="0"/>
              <a:ea typeface="Palladio Uralic"/>
              <a:cs typeface="Palladio Uralic"/>
            </a:endParaRPr>
          </a:p>
          <a:p>
            <a:pPr marL="342900" lvl="0" indent="-342900" algn="just">
              <a:lnSpc>
                <a:spcPts val="1435"/>
              </a:lnSpc>
              <a:buSzPts val="1200"/>
              <a:buFont typeface="Palladio Uralic"/>
              <a:buAutoNum type="alphaLcParenR"/>
              <a:tabLst>
                <a:tab pos="661670" algn="l"/>
              </a:tabLst>
            </a:pPr>
            <a:r>
              <a:rPr lang="es-ES" sz="1800" spc="-35" dirty="0">
                <a:latin typeface="Times New Roman" panose="02020603050405020304" pitchFamily="18" charset="0"/>
                <a:ea typeface="Palladio Uralic"/>
                <a:cs typeface="Palladio Uralic"/>
              </a:rPr>
              <a:t>Verificación.- Con esta función se asegura la veracidad de la información reflejada en los ESTADOS</a:t>
            </a:r>
            <a:r>
              <a:rPr lang="es-ES" sz="1800" spc="-5" dirty="0">
                <a:latin typeface="Times New Roman" panose="02020603050405020304" pitchFamily="18" charset="0"/>
                <a:ea typeface="Palladio Uralic"/>
                <a:cs typeface="Palladio Uralic"/>
              </a:rPr>
              <a:t> </a:t>
            </a:r>
            <a:r>
              <a:rPr lang="es-ES" sz="1800" spc="-35" dirty="0">
                <a:latin typeface="Times New Roman" panose="02020603050405020304" pitchFamily="18" charset="0"/>
                <a:ea typeface="Palladio Uralic"/>
                <a:cs typeface="Palladio Uralic"/>
              </a:rPr>
              <a:t>FINANCIEROS.</a:t>
            </a:r>
            <a:endParaRPr lang="es-EC" sz="1800" spc="-35" dirty="0">
              <a:latin typeface="Times New Roman" panose="02020603050405020304" pitchFamily="18" charset="0"/>
              <a:ea typeface="Palladio Uralic"/>
              <a:cs typeface="Palladio Uralic"/>
            </a:endParaRPr>
          </a:p>
          <a:p>
            <a:pPr marL="342900" lvl="0" indent="-342900" algn="just">
              <a:lnSpc>
                <a:spcPts val="1435"/>
              </a:lnSpc>
              <a:buSzPts val="1200"/>
              <a:buFont typeface="Palladio Uralic"/>
              <a:buAutoNum type="alphaLcParenR"/>
              <a:tabLst>
                <a:tab pos="661670" algn="l"/>
              </a:tabLst>
            </a:pPr>
            <a:r>
              <a:rPr lang="es-ES" sz="1800" spc="-35" dirty="0">
                <a:latin typeface="Times New Roman" panose="02020603050405020304" pitchFamily="18" charset="0"/>
                <a:ea typeface="Palladio Uralic"/>
                <a:cs typeface="Palladio Uralic"/>
              </a:rPr>
              <a:t>Análisis.- Con el análisis de los ESTADOS FINANCIEROS, la dirección de la sociedad podrá adoptar las decisiones oportunas en base a los datos obtenidos en dicho</a:t>
            </a:r>
            <a:r>
              <a:rPr lang="es-ES" sz="1800" spc="-10" dirty="0">
                <a:latin typeface="Times New Roman" panose="02020603050405020304" pitchFamily="18" charset="0"/>
                <a:ea typeface="Palladio Uralic"/>
                <a:cs typeface="Palladio Uralic"/>
              </a:rPr>
              <a:t> </a:t>
            </a:r>
            <a:r>
              <a:rPr lang="es-ES" sz="1800" spc="-35" dirty="0">
                <a:latin typeface="Times New Roman" panose="02020603050405020304" pitchFamily="18" charset="0"/>
                <a:ea typeface="Palladio Uralic"/>
                <a:cs typeface="Palladio Uralic"/>
              </a:rPr>
              <a:t>análisis.</a:t>
            </a:r>
          </a:p>
          <a:p>
            <a:pPr marL="0" lvl="0" indent="0" algn="just">
              <a:lnSpc>
                <a:spcPts val="1435"/>
              </a:lnSpc>
              <a:buSzPts val="1200"/>
              <a:buNone/>
              <a:tabLst>
                <a:tab pos="661670" algn="l"/>
              </a:tabLst>
            </a:pPr>
            <a:r>
              <a:rPr lang="es-ES" sz="1800" dirty="0">
                <a:latin typeface="Times New Roman" panose="02020603050405020304" pitchFamily="18" charset="0"/>
                <a:ea typeface="Times New Roman" panose="02020603050405020304" pitchFamily="18" charset="0"/>
              </a:rPr>
              <a:t>Es por ello que el tener conocimientos contables es muy importante para cualquier empresario o profesional.</a:t>
            </a:r>
            <a:endParaRPr lang="es-EC" sz="1800" dirty="0">
              <a:latin typeface="Times New Roman" panose="02020603050405020304" pitchFamily="18" charset="0"/>
              <a:ea typeface="Times New Roman" panose="02020603050405020304" pitchFamily="18" charset="0"/>
            </a:endParaRPr>
          </a:p>
          <a:p>
            <a:endParaRPr lang="es-EC" dirty="0"/>
          </a:p>
        </p:txBody>
      </p:sp>
      <p:pic>
        <p:nvPicPr>
          <p:cNvPr id="4" name="object 3" descr="Un grupo de personas posando para la cámara con un fondo de colores&#10;&#10;Descripción generada automáticamente con confianza baja">
            <a:extLst>
              <a:ext uri="{FF2B5EF4-FFF2-40B4-BE49-F238E27FC236}">
                <a16:creationId xmlns:a16="http://schemas.microsoft.com/office/drawing/2014/main" id="{0F52622F-0679-43BB-A6AC-2993482F9B6C}"/>
              </a:ext>
            </a:extLst>
          </p:cNvPr>
          <p:cNvPicPr/>
          <p:nvPr/>
        </p:nvPicPr>
        <p:blipFill>
          <a:blip r:embed="rId2" cstate="print"/>
          <a:stretch>
            <a:fillRect/>
          </a:stretch>
        </p:blipFill>
        <p:spPr>
          <a:xfrm>
            <a:off x="6450426" y="2668137"/>
            <a:ext cx="4788505" cy="2466080"/>
          </a:xfrm>
          <a:prstGeom prst="rect">
            <a:avLst/>
          </a:prstGeom>
        </p:spPr>
      </p:pic>
      <p:sp>
        <p:nvSpPr>
          <p:cNvPr id="13" name="Freeform: Shape 12">
            <a:extLst>
              <a:ext uri="{FF2B5EF4-FFF2-40B4-BE49-F238E27FC236}">
                <a16:creationId xmlns:a16="http://schemas.microsoft.com/office/drawing/2014/main" id="{C64E267B-3F5A-4357-9E7F-C5FBE5D3B1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0426" y="5902730"/>
            <a:ext cx="5741575" cy="955271"/>
          </a:xfrm>
          <a:custGeom>
            <a:avLst/>
            <a:gdLst>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379005 w 5741575"/>
              <a:gd name="connsiteY21" fmla="*/ 878900 h 955271"/>
              <a:gd name="connsiteX22" fmla="*/ 585428 w 5741575"/>
              <a:gd name="connsiteY22" fmla="*/ 826440 h 955271"/>
              <a:gd name="connsiteX23" fmla="*/ 787156 w 5741575"/>
              <a:gd name="connsiteY23" fmla="*/ 838447 h 955271"/>
              <a:gd name="connsiteX24" fmla="*/ 898586 w 5741575"/>
              <a:gd name="connsiteY24" fmla="*/ 808502 h 955271"/>
              <a:gd name="connsiteX25" fmla="*/ 924063 w 5741575"/>
              <a:gd name="connsiteY25" fmla="*/ 770210 h 955271"/>
              <a:gd name="connsiteX26" fmla="*/ 1212574 w 5741575"/>
              <a:gd name="connsiteY26" fmla="*/ 724238 h 955271"/>
              <a:gd name="connsiteX27" fmla="*/ 1280768 w 5741575"/>
              <a:gd name="connsiteY27" fmla="*/ 699122 h 955271"/>
              <a:gd name="connsiteX28" fmla="*/ 1352027 w 5741575"/>
              <a:gd name="connsiteY28" fmla="*/ 704323 h 955271"/>
              <a:gd name="connsiteX29" fmla="*/ 1374314 w 5741575"/>
              <a:gd name="connsiteY29" fmla="*/ 688815 h 955271"/>
              <a:gd name="connsiteX30" fmla="*/ 1378034 w 5741575"/>
              <a:gd name="connsiteY30" fmla="*/ 685842 h 955271"/>
              <a:gd name="connsiteX31" fmla="*/ 1395604 w 5741575"/>
              <a:gd name="connsiteY31" fmla="*/ 680460 h 955271"/>
              <a:gd name="connsiteX32" fmla="*/ 1397206 w 5741575"/>
              <a:gd name="connsiteY32" fmla="*/ 670793 h 955271"/>
              <a:gd name="connsiteX33" fmla="*/ 1421250 w 5741575"/>
              <a:gd name="connsiteY33" fmla="*/ 656855 h 955271"/>
              <a:gd name="connsiteX34" fmla="*/ 1454524 w 5741575"/>
              <a:gd name="connsiteY34" fmla="*/ 649224 h 955271"/>
              <a:gd name="connsiteX35" fmla="*/ 1616217 w 5741575"/>
              <a:gd name="connsiteY35" fmla="*/ 622107 h 955271"/>
              <a:gd name="connsiteX36" fmla="*/ 1710928 w 5741575"/>
              <a:gd name="connsiteY36" fmla="*/ 600666 h 955271"/>
              <a:gd name="connsiteX37" fmla="*/ 1743718 w 5741575"/>
              <a:gd name="connsiteY37" fmla="*/ 584327 h 955271"/>
              <a:gd name="connsiteX38" fmla="*/ 1791651 w 5741575"/>
              <a:gd name="connsiteY38" fmla="*/ 567019 h 955271"/>
              <a:gd name="connsiteX39" fmla="*/ 1873778 w 5741575"/>
              <a:gd name="connsiteY39" fmla="*/ 530130 h 955271"/>
              <a:gd name="connsiteX40" fmla="*/ 1988411 w 5741575"/>
              <a:gd name="connsiteY40" fmla="*/ 491599 h 955271"/>
              <a:gd name="connsiteX41" fmla="*/ 2085507 w 5741575"/>
              <a:gd name="connsiteY41" fmla="*/ 498527 h 955271"/>
              <a:gd name="connsiteX42" fmla="*/ 2090767 w 5741575"/>
              <a:gd name="connsiteY42" fmla="*/ 490616 h 955271"/>
              <a:gd name="connsiteX43" fmla="*/ 2151143 w 5741575"/>
              <a:gd name="connsiteY43" fmla="*/ 478332 h 955271"/>
              <a:gd name="connsiteX44" fmla="*/ 2378710 w 5741575"/>
              <a:gd name="connsiteY44" fmla="*/ 477570 h 955271"/>
              <a:gd name="connsiteX45" fmla="*/ 2496256 w 5741575"/>
              <a:gd name="connsiteY45" fmla="*/ 452396 h 955271"/>
              <a:gd name="connsiteX46" fmla="*/ 2535387 w 5741575"/>
              <a:gd name="connsiteY46" fmla="*/ 436645 h 955271"/>
              <a:gd name="connsiteX47" fmla="*/ 2601109 w 5741575"/>
              <a:gd name="connsiteY47" fmla="*/ 410678 h 955271"/>
              <a:gd name="connsiteX48" fmla="*/ 2643855 w 5741575"/>
              <a:gd name="connsiteY48" fmla="*/ 374482 h 955271"/>
              <a:gd name="connsiteX49" fmla="*/ 2657726 w 5741575"/>
              <a:gd name="connsiteY49" fmla="*/ 365841 h 955271"/>
              <a:gd name="connsiteX50" fmla="*/ 2687125 w 5741575"/>
              <a:gd name="connsiteY50" fmla="*/ 366820 h 955271"/>
              <a:gd name="connsiteX51" fmla="*/ 2697479 w 5741575"/>
              <a:gd name="connsiteY51" fmla="*/ 361430 h 955271"/>
              <a:gd name="connsiteX52" fmla="*/ 2701547 w 5741575"/>
              <a:gd name="connsiteY52" fmla="*/ 361545 h 955271"/>
              <a:gd name="connsiteX53" fmla="*/ 2711054 w 5741575"/>
              <a:gd name="connsiteY53" fmla="*/ 360597 h 955271"/>
              <a:gd name="connsiteX54" fmla="*/ 2710438 w 5741575"/>
              <a:gd name="connsiteY54" fmla="*/ 366958 h 955271"/>
              <a:gd name="connsiteX55" fmla="*/ 2722936 w 5741575"/>
              <a:gd name="connsiteY55" fmla="*/ 377633 h 955271"/>
              <a:gd name="connsiteX56" fmla="*/ 2777227 w 5741575"/>
              <a:gd name="connsiteY56" fmla="*/ 368972 h 955271"/>
              <a:gd name="connsiteX57" fmla="*/ 2779510 w 5741575"/>
              <a:gd name="connsiteY57" fmla="*/ 361652 h 955271"/>
              <a:gd name="connsiteX58" fmla="*/ 2786278 w 5741575"/>
              <a:gd name="connsiteY58" fmla="*/ 359869 h 955271"/>
              <a:gd name="connsiteX59" fmla="*/ 2792101 w 5741575"/>
              <a:gd name="connsiteY59" fmla="*/ 365927 h 955271"/>
              <a:gd name="connsiteX60" fmla="*/ 2885545 w 5741575"/>
              <a:gd name="connsiteY60" fmla="*/ 372818 h 955271"/>
              <a:gd name="connsiteX61" fmla="*/ 3009558 w 5741575"/>
              <a:gd name="connsiteY61" fmla="*/ 370573 h 955271"/>
              <a:gd name="connsiteX62" fmla="*/ 3095010 w 5741575"/>
              <a:gd name="connsiteY62" fmla="*/ 332454 h 955271"/>
              <a:gd name="connsiteX63" fmla="*/ 3103742 w 5741575"/>
              <a:gd name="connsiteY63" fmla="*/ 337974 h 955271"/>
              <a:gd name="connsiteX64" fmla="*/ 3165093 w 5741575"/>
              <a:gd name="connsiteY64" fmla="*/ 329459 h 955271"/>
              <a:gd name="connsiteX65" fmla="*/ 3373785 w 5741575"/>
              <a:gd name="connsiteY65" fmla="*/ 255680 h 955271"/>
              <a:gd name="connsiteX66" fmla="*/ 3493851 w 5741575"/>
              <a:gd name="connsiteY66" fmla="*/ 240255 h 955271"/>
              <a:gd name="connsiteX67" fmla="*/ 3537470 w 5741575"/>
              <a:gd name="connsiteY67" fmla="*/ 241867 h 955271"/>
              <a:gd name="connsiteX68" fmla="*/ 3610489 w 5741575"/>
              <a:gd name="connsiteY68" fmla="*/ 244128 h 955271"/>
              <a:gd name="connsiteX69" fmla="*/ 3667539 w 5741575"/>
              <a:gd name="connsiteY69" fmla="*/ 263271 h 955271"/>
              <a:gd name="connsiteX70" fmla="*/ 3727614 w 5741575"/>
              <a:gd name="connsiteY70" fmla="*/ 258245 h 955271"/>
              <a:gd name="connsiteX71" fmla="*/ 3738369 w 5741575"/>
              <a:gd name="connsiteY71" fmla="*/ 234506 h 955271"/>
              <a:gd name="connsiteX72" fmla="*/ 3803670 w 5741575"/>
              <a:gd name="connsiteY72" fmla="*/ 236457 h 955271"/>
              <a:gd name="connsiteX73" fmla="*/ 3903080 w 5741575"/>
              <a:gd name="connsiteY73" fmla="*/ 241890 h 955271"/>
              <a:gd name="connsiteX74" fmla="*/ 3959588 w 5741575"/>
              <a:gd name="connsiteY74" fmla="*/ 239195 h 955271"/>
              <a:gd name="connsiteX75" fmla="*/ 4114838 w 5741575"/>
              <a:gd name="connsiteY75" fmla="*/ 238165 h 955271"/>
              <a:gd name="connsiteX76" fmla="*/ 4271023 w 5741575"/>
              <a:gd name="connsiteY76" fmla="*/ 241959 h 955271"/>
              <a:gd name="connsiteX77" fmla="*/ 4367397 w 5741575"/>
              <a:gd name="connsiteY77" fmla="*/ 271442 h 955271"/>
              <a:gd name="connsiteX78" fmla="*/ 4495366 w 5741575"/>
              <a:gd name="connsiteY78" fmla="*/ 271618 h 955271"/>
              <a:gd name="connsiteX79" fmla="*/ 4517347 w 5741575"/>
              <a:gd name="connsiteY79" fmla="*/ 275639 h 955271"/>
              <a:gd name="connsiteX80" fmla="*/ 4546116 w 5741575"/>
              <a:gd name="connsiteY80" fmla="*/ 268568 h 955271"/>
              <a:gd name="connsiteX81" fmla="*/ 4661259 w 5741575"/>
              <a:gd name="connsiteY81" fmla="*/ 238966 h 955271"/>
              <a:gd name="connsiteX82" fmla="*/ 4750403 w 5741575"/>
              <a:gd name="connsiteY82" fmla="*/ 204364 h 955271"/>
              <a:gd name="connsiteX83" fmla="*/ 4867614 w 5741575"/>
              <a:gd name="connsiteY83" fmla="*/ 208668 h 955271"/>
              <a:gd name="connsiteX84" fmla="*/ 4937036 w 5741575"/>
              <a:gd name="connsiteY84" fmla="*/ 195446 h 955271"/>
              <a:gd name="connsiteX85" fmla="*/ 5047626 w 5741575"/>
              <a:gd name="connsiteY85" fmla="*/ 149604 h 955271"/>
              <a:gd name="connsiteX86" fmla="*/ 5200247 w 5741575"/>
              <a:gd name="connsiteY86" fmla="*/ 142695 h 955271"/>
              <a:gd name="connsiteX87" fmla="*/ 5235691 w 5741575"/>
              <a:gd name="connsiteY87" fmla="*/ 173330 h 955271"/>
              <a:gd name="connsiteX88" fmla="*/ 5280133 w 5741575"/>
              <a:gd name="connsiteY88" fmla="*/ 189342 h 955271"/>
              <a:gd name="connsiteX89" fmla="*/ 5291963 w 5741575"/>
              <a:gd name="connsiteY89" fmla="*/ 139446 h 955271"/>
              <a:gd name="connsiteX90" fmla="*/ 5418472 w 5741575"/>
              <a:gd name="connsiteY90" fmla="*/ 89163 h 955271"/>
              <a:gd name="connsiteX91" fmla="*/ 5482354 w 5741575"/>
              <a:gd name="connsiteY91" fmla="*/ 69470 h 955271"/>
              <a:gd name="connsiteX92" fmla="*/ 5583280 w 5741575"/>
              <a:gd name="connsiteY92" fmla="*/ 49787 h 955271"/>
              <a:gd name="connsiteX93" fmla="*/ 5613766 w 5741575"/>
              <a:gd name="connsiteY93" fmla="*/ 41855 h 955271"/>
              <a:gd name="connsiteX94" fmla="*/ 5684952 w 5741575"/>
              <a:gd name="connsiteY94" fmla="*/ 26088 h 95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741575" h="955271">
                <a:moveTo>
                  <a:pt x="5741575" y="0"/>
                </a:moveTo>
                <a:lnTo>
                  <a:pt x="5741575" y="955271"/>
                </a:lnTo>
                <a:lnTo>
                  <a:pt x="0" y="955271"/>
                </a:lnTo>
                <a:lnTo>
                  <a:pt x="8558" y="953971"/>
                </a:lnTo>
                <a:lnTo>
                  <a:pt x="16894" y="953847"/>
                </a:lnTo>
                <a:cubicBezTo>
                  <a:pt x="22474" y="953361"/>
                  <a:pt x="25973" y="952524"/>
                  <a:pt x="28156" y="951374"/>
                </a:cubicBezTo>
                <a:cubicBezTo>
                  <a:pt x="28201" y="951240"/>
                  <a:pt x="28247" y="951105"/>
                  <a:pt x="28293" y="950971"/>
                </a:cubicBezTo>
                <a:lnTo>
                  <a:pt x="39115" y="949326"/>
                </a:lnTo>
                <a:cubicBezTo>
                  <a:pt x="57701" y="947335"/>
                  <a:pt x="76089" y="946141"/>
                  <a:pt x="93851" y="945611"/>
                </a:cubicBezTo>
                <a:cubicBezTo>
                  <a:pt x="99905" y="923404"/>
                  <a:pt x="170209" y="932855"/>
                  <a:pt x="148657" y="898134"/>
                </a:cubicBezTo>
                <a:cubicBezTo>
                  <a:pt x="172173" y="896348"/>
                  <a:pt x="191809" y="908449"/>
                  <a:pt x="174554" y="886351"/>
                </a:cubicBezTo>
                <a:cubicBezTo>
                  <a:pt x="182014" y="885083"/>
                  <a:pt x="185699" y="882087"/>
                  <a:pt x="187633" y="878226"/>
                </a:cubicBezTo>
                <a:cubicBezTo>
                  <a:pt x="187742" y="877663"/>
                  <a:pt x="187852" y="877101"/>
                  <a:pt x="187961" y="876538"/>
                </a:cubicBezTo>
                <a:lnTo>
                  <a:pt x="240501" y="873150"/>
                </a:lnTo>
                <a:lnTo>
                  <a:pt x="246345" y="869942"/>
                </a:lnTo>
                <a:lnTo>
                  <a:pt x="282041" y="871263"/>
                </a:lnTo>
                <a:lnTo>
                  <a:pt x="299711" y="870064"/>
                </a:lnTo>
                <a:lnTo>
                  <a:pt x="306299" y="873609"/>
                </a:lnTo>
                <a:cubicBezTo>
                  <a:pt x="312531" y="875279"/>
                  <a:pt x="320316" y="874896"/>
                  <a:pt x="331571" y="869866"/>
                </a:cubicBezTo>
                <a:lnTo>
                  <a:pt x="333872" y="867971"/>
                </a:lnTo>
                <a:lnTo>
                  <a:pt x="356953" y="870334"/>
                </a:lnTo>
                <a:cubicBezTo>
                  <a:pt x="364772" y="872042"/>
                  <a:pt x="372199" y="874762"/>
                  <a:pt x="379005" y="878900"/>
                </a:cubicBezTo>
                <a:cubicBezTo>
                  <a:pt x="436788" y="836391"/>
                  <a:pt x="512367" y="847456"/>
                  <a:pt x="585428" y="826440"/>
                </a:cubicBezTo>
                <a:cubicBezTo>
                  <a:pt x="600236" y="776571"/>
                  <a:pt x="751447" y="800939"/>
                  <a:pt x="787156" y="838447"/>
                </a:cubicBezTo>
                <a:cubicBezTo>
                  <a:pt x="767750" y="789794"/>
                  <a:pt x="977582" y="857915"/>
                  <a:pt x="898586" y="808502"/>
                </a:cubicBezTo>
                <a:cubicBezTo>
                  <a:pt x="926099" y="807167"/>
                  <a:pt x="944922" y="782490"/>
                  <a:pt x="924063" y="770210"/>
                </a:cubicBezTo>
                <a:cubicBezTo>
                  <a:pt x="1015917" y="786259"/>
                  <a:pt x="1117953" y="728408"/>
                  <a:pt x="1212574" y="724238"/>
                </a:cubicBezTo>
                <a:cubicBezTo>
                  <a:pt x="1245879" y="677520"/>
                  <a:pt x="1233543" y="716744"/>
                  <a:pt x="1280768" y="699122"/>
                </a:cubicBezTo>
                <a:cubicBezTo>
                  <a:pt x="1280824" y="735474"/>
                  <a:pt x="1333787" y="667235"/>
                  <a:pt x="1352027" y="704323"/>
                </a:cubicBezTo>
                <a:cubicBezTo>
                  <a:pt x="1360044" y="699941"/>
                  <a:pt x="1367234" y="694526"/>
                  <a:pt x="1374314" y="688815"/>
                </a:cubicBezTo>
                <a:lnTo>
                  <a:pt x="1378034" y="685842"/>
                </a:lnTo>
                <a:lnTo>
                  <a:pt x="1395604" y="680460"/>
                </a:lnTo>
                <a:lnTo>
                  <a:pt x="1397206" y="670793"/>
                </a:lnTo>
                <a:lnTo>
                  <a:pt x="1421250" y="656855"/>
                </a:lnTo>
                <a:cubicBezTo>
                  <a:pt x="1430770" y="652893"/>
                  <a:pt x="1441623" y="650105"/>
                  <a:pt x="1454524" y="649224"/>
                </a:cubicBezTo>
                <a:cubicBezTo>
                  <a:pt x="1502655" y="660482"/>
                  <a:pt x="1556151" y="606226"/>
                  <a:pt x="1616217" y="622107"/>
                </a:cubicBezTo>
                <a:cubicBezTo>
                  <a:pt x="1637755" y="624837"/>
                  <a:pt x="1701030" y="614257"/>
                  <a:pt x="1710928" y="600666"/>
                </a:cubicBezTo>
                <a:cubicBezTo>
                  <a:pt x="1723693" y="596072"/>
                  <a:pt x="1739861" y="597834"/>
                  <a:pt x="1743718" y="584327"/>
                </a:cubicBezTo>
                <a:cubicBezTo>
                  <a:pt x="1751098" y="567647"/>
                  <a:pt x="1801421" y="583831"/>
                  <a:pt x="1791651" y="567019"/>
                </a:cubicBezTo>
                <a:cubicBezTo>
                  <a:pt x="1827282" y="577929"/>
                  <a:pt x="1847642" y="542228"/>
                  <a:pt x="1873778" y="530130"/>
                </a:cubicBezTo>
                <a:cubicBezTo>
                  <a:pt x="1902425" y="541995"/>
                  <a:pt x="1929013" y="504913"/>
                  <a:pt x="1988411" y="491599"/>
                </a:cubicBezTo>
                <a:cubicBezTo>
                  <a:pt x="2020077" y="505546"/>
                  <a:pt x="2028363" y="482381"/>
                  <a:pt x="2085507" y="498527"/>
                </a:cubicBezTo>
                <a:cubicBezTo>
                  <a:pt x="2086719" y="495769"/>
                  <a:pt x="2088490" y="493104"/>
                  <a:pt x="2090767" y="490616"/>
                </a:cubicBezTo>
                <a:cubicBezTo>
                  <a:pt x="2103992" y="476161"/>
                  <a:pt x="2131025" y="470659"/>
                  <a:pt x="2151143" y="478332"/>
                </a:cubicBezTo>
                <a:cubicBezTo>
                  <a:pt x="2240088" y="497642"/>
                  <a:pt x="2310118" y="483043"/>
                  <a:pt x="2378710" y="477570"/>
                </a:cubicBezTo>
                <a:cubicBezTo>
                  <a:pt x="2454975" y="467585"/>
                  <a:pt x="2391576" y="437831"/>
                  <a:pt x="2496256" y="452396"/>
                </a:cubicBezTo>
                <a:cubicBezTo>
                  <a:pt x="2501503" y="436899"/>
                  <a:pt x="2513119" y="433980"/>
                  <a:pt x="2535387" y="436645"/>
                </a:cubicBezTo>
                <a:cubicBezTo>
                  <a:pt x="2572084" y="430778"/>
                  <a:pt x="2557124" y="397207"/>
                  <a:pt x="2601109" y="410678"/>
                </a:cubicBezTo>
                <a:cubicBezTo>
                  <a:pt x="2588000" y="393616"/>
                  <a:pt x="2667428" y="390302"/>
                  <a:pt x="2643855" y="374482"/>
                </a:cubicBezTo>
                <a:cubicBezTo>
                  <a:pt x="2648277" y="369169"/>
                  <a:pt x="2652937" y="366761"/>
                  <a:pt x="2657726" y="365841"/>
                </a:cubicBezTo>
                <a:cubicBezTo>
                  <a:pt x="2667303" y="363999"/>
                  <a:pt x="2677395" y="368107"/>
                  <a:pt x="2687125" y="366820"/>
                </a:cubicBezTo>
                <a:lnTo>
                  <a:pt x="2697479" y="361430"/>
                </a:lnTo>
                <a:lnTo>
                  <a:pt x="2701547" y="361545"/>
                </a:lnTo>
                <a:lnTo>
                  <a:pt x="2711054" y="360597"/>
                </a:lnTo>
                <a:lnTo>
                  <a:pt x="2710438" y="366958"/>
                </a:lnTo>
                <a:cubicBezTo>
                  <a:pt x="2708955" y="373111"/>
                  <a:pt x="2708038" y="379788"/>
                  <a:pt x="2722936" y="377633"/>
                </a:cubicBezTo>
                <a:cubicBezTo>
                  <a:pt x="2753511" y="370170"/>
                  <a:pt x="2766475" y="394972"/>
                  <a:pt x="2777227" y="368972"/>
                </a:cubicBezTo>
                <a:lnTo>
                  <a:pt x="2779510" y="361652"/>
                </a:lnTo>
                <a:lnTo>
                  <a:pt x="2786278" y="359869"/>
                </a:lnTo>
                <a:cubicBezTo>
                  <a:pt x="2789994" y="359750"/>
                  <a:pt x="2792255" y="361281"/>
                  <a:pt x="2792101" y="365927"/>
                </a:cubicBezTo>
                <a:cubicBezTo>
                  <a:pt x="2819315" y="344279"/>
                  <a:pt x="2855630" y="370297"/>
                  <a:pt x="2885545" y="372818"/>
                </a:cubicBezTo>
                <a:cubicBezTo>
                  <a:pt x="2905895" y="352581"/>
                  <a:pt x="2948591" y="377825"/>
                  <a:pt x="3009558" y="370573"/>
                </a:cubicBezTo>
                <a:cubicBezTo>
                  <a:pt x="3031640" y="347442"/>
                  <a:pt x="3050695" y="365935"/>
                  <a:pt x="3095010" y="332454"/>
                </a:cubicBezTo>
                <a:cubicBezTo>
                  <a:pt x="3097485" y="334582"/>
                  <a:pt x="3100426" y="336441"/>
                  <a:pt x="3103742" y="337974"/>
                </a:cubicBezTo>
                <a:cubicBezTo>
                  <a:pt x="3123005" y="346878"/>
                  <a:pt x="3150475" y="343067"/>
                  <a:pt x="3165093" y="329459"/>
                </a:cubicBezTo>
                <a:cubicBezTo>
                  <a:pt x="3236951" y="282673"/>
                  <a:pt x="3308286" y="273118"/>
                  <a:pt x="3373785" y="255680"/>
                </a:cubicBezTo>
                <a:cubicBezTo>
                  <a:pt x="3448540" y="239861"/>
                  <a:pt x="3405238" y="287846"/>
                  <a:pt x="3493851" y="240255"/>
                </a:cubicBezTo>
                <a:cubicBezTo>
                  <a:pt x="3506326" y="252723"/>
                  <a:pt x="3518405" y="251593"/>
                  <a:pt x="3537470" y="241867"/>
                </a:cubicBezTo>
                <a:cubicBezTo>
                  <a:pt x="3573967" y="235226"/>
                  <a:pt x="3576893" y="270855"/>
                  <a:pt x="3610489" y="244128"/>
                </a:cubicBezTo>
                <a:cubicBezTo>
                  <a:pt x="3606935" y="264036"/>
                  <a:pt x="3681284" y="241075"/>
                  <a:pt x="3667539" y="263271"/>
                </a:cubicBezTo>
                <a:cubicBezTo>
                  <a:pt x="3694251" y="276940"/>
                  <a:pt x="3701441" y="246803"/>
                  <a:pt x="3727614" y="258245"/>
                </a:cubicBezTo>
                <a:cubicBezTo>
                  <a:pt x="3754952" y="257751"/>
                  <a:pt x="3708960" y="240314"/>
                  <a:pt x="3738369" y="234506"/>
                </a:cubicBezTo>
                <a:cubicBezTo>
                  <a:pt x="3774580" y="230879"/>
                  <a:pt x="3768868" y="196201"/>
                  <a:pt x="3803670" y="236457"/>
                </a:cubicBezTo>
                <a:cubicBezTo>
                  <a:pt x="3839567" y="220301"/>
                  <a:pt x="3850064" y="239151"/>
                  <a:pt x="3903080" y="241890"/>
                </a:cubicBezTo>
                <a:cubicBezTo>
                  <a:pt x="3922859" y="227800"/>
                  <a:pt x="3941005" y="230826"/>
                  <a:pt x="3959588" y="239195"/>
                </a:cubicBezTo>
                <a:cubicBezTo>
                  <a:pt x="4009252" y="229421"/>
                  <a:pt x="4057491" y="239376"/>
                  <a:pt x="4114838" y="238165"/>
                </a:cubicBezTo>
                <a:cubicBezTo>
                  <a:pt x="4173784" y="217210"/>
                  <a:pt x="4209756" y="243378"/>
                  <a:pt x="4271023" y="241959"/>
                </a:cubicBezTo>
                <a:cubicBezTo>
                  <a:pt x="4326191" y="205535"/>
                  <a:pt x="4316856" y="279258"/>
                  <a:pt x="4367397" y="271442"/>
                </a:cubicBezTo>
                <a:cubicBezTo>
                  <a:pt x="4446016" y="235091"/>
                  <a:pt x="4369000" y="295343"/>
                  <a:pt x="4495366" y="271618"/>
                </a:cubicBezTo>
                <a:cubicBezTo>
                  <a:pt x="4501905" y="266287"/>
                  <a:pt x="4518077" y="269240"/>
                  <a:pt x="4517347" y="275639"/>
                </a:cubicBezTo>
                <a:cubicBezTo>
                  <a:pt x="4525170" y="272832"/>
                  <a:pt x="4542809" y="258800"/>
                  <a:pt x="4546116" y="268568"/>
                </a:cubicBezTo>
                <a:cubicBezTo>
                  <a:pt x="4586961" y="265354"/>
                  <a:pt x="4626617" y="255160"/>
                  <a:pt x="4661259" y="238966"/>
                </a:cubicBezTo>
                <a:cubicBezTo>
                  <a:pt x="4741966" y="247639"/>
                  <a:pt x="4693066" y="205693"/>
                  <a:pt x="4750403" y="204364"/>
                </a:cubicBezTo>
                <a:cubicBezTo>
                  <a:pt x="4798501" y="219113"/>
                  <a:pt x="4813319" y="201253"/>
                  <a:pt x="4867614" y="208668"/>
                </a:cubicBezTo>
                <a:cubicBezTo>
                  <a:pt x="4881621" y="174373"/>
                  <a:pt x="4917566" y="206761"/>
                  <a:pt x="4937036" y="195446"/>
                </a:cubicBezTo>
                <a:cubicBezTo>
                  <a:pt x="4974214" y="229763"/>
                  <a:pt x="5013321" y="152474"/>
                  <a:pt x="5047626" y="149604"/>
                </a:cubicBezTo>
                <a:cubicBezTo>
                  <a:pt x="5106046" y="150576"/>
                  <a:pt x="5172786" y="183138"/>
                  <a:pt x="5200247" y="142695"/>
                </a:cubicBezTo>
                <a:cubicBezTo>
                  <a:pt x="5206135" y="157748"/>
                  <a:pt x="5203071" y="179288"/>
                  <a:pt x="5235691" y="173330"/>
                </a:cubicBezTo>
                <a:cubicBezTo>
                  <a:pt x="5249654" y="179935"/>
                  <a:pt x="5254450" y="203448"/>
                  <a:pt x="5280133" y="189342"/>
                </a:cubicBezTo>
                <a:cubicBezTo>
                  <a:pt x="5244836" y="171370"/>
                  <a:pt x="5299493" y="163568"/>
                  <a:pt x="5291963" y="139446"/>
                </a:cubicBezTo>
                <a:cubicBezTo>
                  <a:pt x="5331555" y="120349"/>
                  <a:pt x="5427790" y="132865"/>
                  <a:pt x="5418472" y="89163"/>
                </a:cubicBezTo>
                <a:cubicBezTo>
                  <a:pt x="5428057" y="62053"/>
                  <a:pt x="5484665" y="97616"/>
                  <a:pt x="5482354" y="69470"/>
                </a:cubicBezTo>
                <a:cubicBezTo>
                  <a:pt x="5507119" y="85574"/>
                  <a:pt x="5545363" y="52240"/>
                  <a:pt x="5583280" y="49787"/>
                </a:cubicBezTo>
                <a:cubicBezTo>
                  <a:pt x="5589344" y="36484"/>
                  <a:pt x="5598103" y="36349"/>
                  <a:pt x="5613766" y="41855"/>
                </a:cubicBezTo>
                <a:cubicBezTo>
                  <a:pt x="5636621" y="41086"/>
                  <a:pt x="5660728" y="35034"/>
                  <a:pt x="5684952" y="260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62556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331648" cy="1978172"/>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36649" y="488969"/>
                  <a:pt x="9316893" y="491390"/>
                </a:cubicBezTo>
                <a:cubicBezTo>
                  <a:pt x="9298834" y="504511"/>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79948" y="576062"/>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407128" y="961344"/>
                </a:lnTo>
                <a:lnTo>
                  <a:pt x="8380548" y="987916"/>
                </a:lnTo>
                <a:lnTo>
                  <a:pt x="8379462" y="987106"/>
                </a:lnTo>
                <a:cubicBezTo>
                  <a:pt x="8376507" y="985864"/>
                  <a:pt x="8373362" y="986042"/>
                  <a:pt x="8369725" y="989186"/>
                </a:cubicBezTo>
                <a:cubicBezTo>
                  <a:pt x="8357221" y="990792"/>
                  <a:pt x="8319237" y="991089"/>
                  <a:pt x="8304438" y="996739"/>
                </a:cubicBezTo>
                <a:cubicBezTo>
                  <a:pt x="8297193" y="1005683"/>
                  <a:pt x="8289328" y="1014568"/>
                  <a:pt x="8280929" y="1023089"/>
                </a:cubicBezTo>
                <a:lnTo>
                  <a:pt x="8275760" y="1027772"/>
                </a:lnTo>
                <a:lnTo>
                  <a:pt x="8275478" y="1027605"/>
                </a:lnTo>
                <a:cubicBezTo>
                  <a:pt x="8273970" y="1028076"/>
                  <a:pt x="8272124" y="1029408"/>
                  <a:pt x="8269666"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43525" y="1179064"/>
                </a:lnTo>
                <a:lnTo>
                  <a:pt x="7685942" y="1233723"/>
                </a:lnTo>
                <a:lnTo>
                  <a:pt x="7586920" y="1261888"/>
                </a:lnTo>
                <a:cubicBezTo>
                  <a:pt x="7556723" y="1298911"/>
                  <a:pt x="7489186" y="1249860"/>
                  <a:pt x="7486100" y="1292563"/>
                </a:cubicBezTo>
                <a:cubicBezTo>
                  <a:pt x="7454875" y="1308356"/>
                  <a:pt x="7449202" y="1300366"/>
                  <a:pt x="7407190" y="1314737"/>
                </a:cubicBezTo>
                <a:cubicBezTo>
                  <a:pt x="7368386" y="1364011"/>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23400" y="1671703"/>
                  <a:pt x="5529437" y="1636968"/>
                </a:cubicBezTo>
                <a:cubicBezTo>
                  <a:pt x="5500069" y="1636638"/>
                  <a:pt x="5481558" y="1636672"/>
                  <a:pt x="5440853" y="1657958"/>
                </a:cubicBezTo>
                <a:cubicBezTo>
                  <a:pt x="5340428" y="1673293"/>
                  <a:pt x="5074771" y="1739921"/>
                  <a:pt x="4945936" y="1713743"/>
                </a:cubicBezTo>
                <a:cubicBezTo>
                  <a:pt x="4914142" y="1717597"/>
                  <a:pt x="4837317" y="1726609"/>
                  <a:pt x="4818446" y="1726895"/>
                </a:cubicBezTo>
                <a:lnTo>
                  <a:pt x="4813657" y="1730706"/>
                </a:lnTo>
                <a:lnTo>
                  <a:pt x="4759058" y="1766533"/>
                </a:lnTo>
                <a:cubicBezTo>
                  <a:pt x="4747481" y="1770744"/>
                  <a:pt x="4734604" y="1772921"/>
                  <a:pt x="4719749" y="1771811"/>
                </a:cubicBezTo>
                <a:cubicBezTo>
                  <a:pt x="4667035" y="1745585"/>
                  <a:pt x="4634134" y="1775931"/>
                  <a:pt x="4568686" y="1786141"/>
                </a:cubicBezTo>
                <a:cubicBezTo>
                  <a:pt x="4544667" y="1777910"/>
                  <a:pt x="4432547" y="1778168"/>
                  <a:pt x="4418751" y="1796932"/>
                </a:cubicBezTo>
                <a:cubicBezTo>
                  <a:pt x="4403360" y="1801488"/>
                  <a:pt x="4385278" y="1795746"/>
                  <a:pt x="4378377" y="1815528"/>
                </a:cubicBezTo>
                <a:cubicBezTo>
                  <a:pt x="4366870" y="1839461"/>
                  <a:pt x="4312575" y="1805339"/>
                  <a:pt x="4320575" y="1832722"/>
                </a:cubicBezTo>
                <a:cubicBezTo>
                  <a:pt x="4282030" y="1809397"/>
                  <a:pt x="4252210" y="1859755"/>
                  <a:pt x="4220200" y="1873173"/>
                </a:cubicBezTo>
                <a:cubicBezTo>
                  <a:pt x="4189784" y="1872580"/>
                  <a:pt x="4175475" y="1885756"/>
                  <a:pt x="4105361" y="1894711"/>
                </a:cubicBezTo>
                <a:cubicBezTo>
                  <a:pt x="4071894" y="1867524"/>
                  <a:pt x="4035294" y="1916372"/>
                  <a:pt x="3973223" y="1881015"/>
                </a:cubicBezTo>
                <a:cubicBezTo>
                  <a:pt x="3971330" y="1884974"/>
                  <a:pt x="3952843" y="1881390"/>
                  <a:pt x="3900992" y="1880603"/>
                </a:cubicBezTo>
                <a:cubicBezTo>
                  <a:pt x="3849141" y="1879815"/>
                  <a:pt x="3740259" y="1879432"/>
                  <a:pt x="3662119" y="1876289"/>
                </a:cubicBezTo>
                <a:cubicBezTo>
                  <a:pt x="3573420" y="1876991"/>
                  <a:pt x="3613412" y="1915150"/>
                  <a:pt x="3496919" y="1873180"/>
                </a:cubicBezTo>
                <a:cubicBezTo>
                  <a:pt x="3488062" y="1895719"/>
                  <a:pt x="3474293" y="1897950"/>
                  <a:pt x="3449433" y="1889681"/>
                </a:cubicBezTo>
                <a:cubicBezTo>
                  <a:pt x="3406553" y="1891629"/>
                  <a:pt x="3417350" y="1945453"/>
                  <a:pt x="3369766" y="1916653"/>
                </a:cubicBezTo>
                <a:cubicBezTo>
                  <a:pt x="3338805" y="1929531"/>
                  <a:pt x="3310151" y="1915620"/>
                  <a:pt x="3290336" y="1925039"/>
                </a:cubicBezTo>
                <a:lnTo>
                  <a:pt x="3224897" y="1943733"/>
                </a:lnTo>
                <a:cubicBezTo>
                  <a:pt x="3188693" y="1949271"/>
                  <a:pt x="3178540" y="1909145"/>
                  <a:pt x="3161463" y="1946591"/>
                </a:cubicBezTo>
                <a:lnTo>
                  <a:pt x="3157504" y="1957276"/>
                </a:lnTo>
                <a:lnTo>
                  <a:pt x="3115176" y="1943459"/>
                </a:lnTo>
                <a:cubicBezTo>
                  <a:pt x="3095397" y="1937281"/>
                  <a:pt x="3080878" y="1929976"/>
                  <a:pt x="3038835" y="1920210"/>
                </a:cubicBezTo>
                <a:cubicBezTo>
                  <a:pt x="3011900" y="1947086"/>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1037" y="1967486"/>
                  <a:pt x="2001803" y="1954594"/>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391573" y="1790862"/>
                  <a:pt x="1332568" y="1793149"/>
                </a:cubicBezTo>
                <a:cubicBezTo>
                  <a:pt x="1236287" y="1833446"/>
                  <a:pt x="1335185" y="1756546"/>
                  <a:pt x="1186881" y="1768613"/>
                </a:cubicBezTo>
                <a:cubicBezTo>
                  <a:pt x="1178443" y="1775469"/>
                  <a:pt x="1160576" y="1767918"/>
                  <a:pt x="1162595" y="1758337"/>
                </a:cubicBezTo>
                <a:cubicBezTo>
                  <a:pt x="1153167" y="1761117"/>
                  <a:pt x="1130472" y="1779083"/>
                  <a:pt x="1128523" y="1763621"/>
                </a:cubicBezTo>
                <a:cubicBezTo>
                  <a:pt x="1081415" y="1760756"/>
                  <a:pt x="1034361" y="1768718"/>
                  <a:pt x="991903" y="1786741"/>
                </a:cubicBezTo>
                <a:cubicBezTo>
                  <a:pt x="966383" y="1781126"/>
                  <a:pt x="949501" y="1831241"/>
                  <a:pt x="883960" y="1822386"/>
                </a:cubicBezTo>
                <a:cubicBezTo>
                  <a:pt x="831931" y="1790865"/>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B8230F9D-04C6-4464-89D4-8D7C00D08A66}"/>
              </a:ext>
            </a:extLst>
          </p:cNvPr>
          <p:cNvSpPr>
            <a:spLocks noGrp="1"/>
          </p:cNvSpPr>
          <p:nvPr>
            <p:ph type="title"/>
          </p:nvPr>
        </p:nvSpPr>
        <p:spPr>
          <a:xfrm>
            <a:off x="1050879" y="609601"/>
            <a:ext cx="9810604" cy="1216024"/>
          </a:xfrm>
        </p:spPr>
        <p:txBody>
          <a:bodyPr>
            <a:normAutofit/>
          </a:bodyPr>
          <a:lstStyle/>
          <a:p>
            <a:pPr>
              <a:lnSpc>
                <a:spcPct val="100000"/>
              </a:lnSpc>
            </a:pPr>
            <a:r>
              <a:rPr lang="es-EC" sz="2400" dirty="0"/>
              <a:t>EL PATRIMONIO EMPRESARIAL</a:t>
            </a:r>
            <a:br>
              <a:rPr lang="es-EC" sz="2400" dirty="0"/>
            </a:br>
            <a:br>
              <a:rPr lang="es-EC" sz="2400" dirty="0"/>
            </a:br>
            <a:endParaRPr lang="es-EC" sz="2400" dirty="0"/>
          </a:p>
        </p:txBody>
      </p:sp>
      <p:pic>
        <p:nvPicPr>
          <p:cNvPr id="7" name="Graphic 6" descr="Ciudad">
            <a:extLst>
              <a:ext uri="{FF2B5EF4-FFF2-40B4-BE49-F238E27FC236}">
                <a16:creationId xmlns:a16="http://schemas.microsoft.com/office/drawing/2014/main" id="{309A36ED-D55C-4EB6-9E03-0ADA66E24DF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21673" y="1978172"/>
            <a:ext cx="3846011" cy="3846011"/>
          </a:xfrm>
          <a:prstGeom prst="rect">
            <a:avLst/>
          </a:prstGeom>
        </p:spPr>
      </p:pic>
      <p:sp>
        <p:nvSpPr>
          <p:cNvPr id="14" name="Freeform: Shape 13">
            <a:extLst>
              <a:ext uri="{FF2B5EF4-FFF2-40B4-BE49-F238E27FC236}">
                <a16:creationId xmlns:a16="http://schemas.microsoft.com/office/drawing/2014/main" id="{C64E267B-3F5A-4357-9E7F-C5FBE5D3B1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0426" y="5902730"/>
            <a:ext cx="5741575" cy="955271"/>
          </a:xfrm>
          <a:custGeom>
            <a:avLst/>
            <a:gdLst>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379005 w 5741575"/>
              <a:gd name="connsiteY21" fmla="*/ 878900 h 955271"/>
              <a:gd name="connsiteX22" fmla="*/ 585428 w 5741575"/>
              <a:gd name="connsiteY22" fmla="*/ 826440 h 955271"/>
              <a:gd name="connsiteX23" fmla="*/ 787156 w 5741575"/>
              <a:gd name="connsiteY23" fmla="*/ 838447 h 955271"/>
              <a:gd name="connsiteX24" fmla="*/ 898586 w 5741575"/>
              <a:gd name="connsiteY24" fmla="*/ 808502 h 955271"/>
              <a:gd name="connsiteX25" fmla="*/ 924063 w 5741575"/>
              <a:gd name="connsiteY25" fmla="*/ 770210 h 955271"/>
              <a:gd name="connsiteX26" fmla="*/ 1212574 w 5741575"/>
              <a:gd name="connsiteY26" fmla="*/ 724238 h 955271"/>
              <a:gd name="connsiteX27" fmla="*/ 1280768 w 5741575"/>
              <a:gd name="connsiteY27" fmla="*/ 699122 h 955271"/>
              <a:gd name="connsiteX28" fmla="*/ 1352027 w 5741575"/>
              <a:gd name="connsiteY28" fmla="*/ 704323 h 955271"/>
              <a:gd name="connsiteX29" fmla="*/ 1374314 w 5741575"/>
              <a:gd name="connsiteY29" fmla="*/ 688815 h 955271"/>
              <a:gd name="connsiteX30" fmla="*/ 1378034 w 5741575"/>
              <a:gd name="connsiteY30" fmla="*/ 685842 h 955271"/>
              <a:gd name="connsiteX31" fmla="*/ 1395604 w 5741575"/>
              <a:gd name="connsiteY31" fmla="*/ 680460 h 955271"/>
              <a:gd name="connsiteX32" fmla="*/ 1397206 w 5741575"/>
              <a:gd name="connsiteY32" fmla="*/ 670793 h 955271"/>
              <a:gd name="connsiteX33" fmla="*/ 1421250 w 5741575"/>
              <a:gd name="connsiteY33" fmla="*/ 656855 h 955271"/>
              <a:gd name="connsiteX34" fmla="*/ 1454524 w 5741575"/>
              <a:gd name="connsiteY34" fmla="*/ 649224 h 955271"/>
              <a:gd name="connsiteX35" fmla="*/ 1616217 w 5741575"/>
              <a:gd name="connsiteY35" fmla="*/ 622107 h 955271"/>
              <a:gd name="connsiteX36" fmla="*/ 1710928 w 5741575"/>
              <a:gd name="connsiteY36" fmla="*/ 600666 h 955271"/>
              <a:gd name="connsiteX37" fmla="*/ 1743718 w 5741575"/>
              <a:gd name="connsiteY37" fmla="*/ 584327 h 955271"/>
              <a:gd name="connsiteX38" fmla="*/ 1791651 w 5741575"/>
              <a:gd name="connsiteY38" fmla="*/ 567019 h 955271"/>
              <a:gd name="connsiteX39" fmla="*/ 1873778 w 5741575"/>
              <a:gd name="connsiteY39" fmla="*/ 530130 h 955271"/>
              <a:gd name="connsiteX40" fmla="*/ 1988411 w 5741575"/>
              <a:gd name="connsiteY40" fmla="*/ 491599 h 955271"/>
              <a:gd name="connsiteX41" fmla="*/ 2085507 w 5741575"/>
              <a:gd name="connsiteY41" fmla="*/ 498527 h 955271"/>
              <a:gd name="connsiteX42" fmla="*/ 2090767 w 5741575"/>
              <a:gd name="connsiteY42" fmla="*/ 490616 h 955271"/>
              <a:gd name="connsiteX43" fmla="*/ 2151143 w 5741575"/>
              <a:gd name="connsiteY43" fmla="*/ 478332 h 955271"/>
              <a:gd name="connsiteX44" fmla="*/ 2378710 w 5741575"/>
              <a:gd name="connsiteY44" fmla="*/ 477570 h 955271"/>
              <a:gd name="connsiteX45" fmla="*/ 2496256 w 5741575"/>
              <a:gd name="connsiteY45" fmla="*/ 452396 h 955271"/>
              <a:gd name="connsiteX46" fmla="*/ 2535387 w 5741575"/>
              <a:gd name="connsiteY46" fmla="*/ 436645 h 955271"/>
              <a:gd name="connsiteX47" fmla="*/ 2601109 w 5741575"/>
              <a:gd name="connsiteY47" fmla="*/ 410678 h 955271"/>
              <a:gd name="connsiteX48" fmla="*/ 2643855 w 5741575"/>
              <a:gd name="connsiteY48" fmla="*/ 374482 h 955271"/>
              <a:gd name="connsiteX49" fmla="*/ 2657726 w 5741575"/>
              <a:gd name="connsiteY49" fmla="*/ 365841 h 955271"/>
              <a:gd name="connsiteX50" fmla="*/ 2687125 w 5741575"/>
              <a:gd name="connsiteY50" fmla="*/ 366820 h 955271"/>
              <a:gd name="connsiteX51" fmla="*/ 2697479 w 5741575"/>
              <a:gd name="connsiteY51" fmla="*/ 361430 h 955271"/>
              <a:gd name="connsiteX52" fmla="*/ 2701547 w 5741575"/>
              <a:gd name="connsiteY52" fmla="*/ 361545 h 955271"/>
              <a:gd name="connsiteX53" fmla="*/ 2711054 w 5741575"/>
              <a:gd name="connsiteY53" fmla="*/ 360597 h 955271"/>
              <a:gd name="connsiteX54" fmla="*/ 2710438 w 5741575"/>
              <a:gd name="connsiteY54" fmla="*/ 366958 h 955271"/>
              <a:gd name="connsiteX55" fmla="*/ 2722936 w 5741575"/>
              <a:gd name="connsiteY55" fmla="*/ 377633 h 955271"/>
              <a:gd name="connsiteX56" fmla="*/ 2777227 w 5741575"/>
              <a:gd name="connsiteY56" fmla="*/ 368972 h 955271"/>
              <a:gd name="connsiteX57" fmla="*/ 2779510 w 5741575"/>
              <a:gd name="connsiteY57" fmla="*/ 361652 h 955271"/>
              <a:gd name="connsiteX58" fmla="*/ 2786278 w 5741575"/>
              <a:gd name="connsiteY58" fmla="*/ 359869 h 955271"/>
              <a:gd name="connsiteX59" fmla="*/ 2792101 w 5741575"/>
              <a:gd name="connsiteY59" fmla="*/ 365927 h 955271"/>
              <a:gd name="connsiteX60" fmla="*/ 2885545 w 5741575"/>
              <a:gd name="connsiteY60" fmla="*/ 372818 h 955271"/>
              <a:gd name="connsiteX61" fmla="*/ 3009558 w 5741575"/>
              <a:gd name="connsiteY61" fmla="*/ 370573 h 955271"/>
              <a:gd name="connsiteX62" fmla="*/ 3095010 w 5741575"/>
              <a:gd name="connsiteY62" fmla="*/ 332454 h 955271"/>
              <a:gd name="connsiteX63" fmla="*/ 3103742 w 5741575"/>
              <a:gd name="connsiteY63" fmla="*/ 337974 h 955271"/>
              <a:gd name="connsiteX64" fmla="*/ 3165093 w 5741575"/>
              <a:gd name="connsiteY64" fmla="*/ 329459 h 955271"/>
              <a:gd name="connsiteX65" fmla="*/ 3373785 w 5741575"/>
              <a:gd name="connsiteY65" fmla="*/ 255680 h 955271"/>
              <a:gd name="connsiteX66" fmla="*/ 3493851 w 5741575"/>
              <a:gd name="connsiteY66" fmla="*/ 240255 h 955271"/>
              <a:gd name="connsiteX67" fmla="*/ 3537470 w 5741575"/>
              <a:gd name="connsiteY67" fmla="*/ 241867 h 955271"/>
              <a:gd name="connsiteX68" fmla="*/ 3610489 w 5741575"/>
              <a:gd name="connsiteY68" fmla="*/ 244128 h 955271"/>
              <a:gd name="connsiteX69" fmla="*/ 3667539 w 5741575"/>
              <a:gd name="connsiteY69" fmla="*/ 263271 h 955271"/>
              <a:gd name="connsiteX70" fmla="*/ 3727614 w 5741575"/>
              <a:gd name="connsiteY70" fmla="*/ 258245 h 955271"/>
              <a:gd name="connsiteX71" fmla="*/ 3738369 w 5741575"/>
              <a:gd name="connsiteY71" fmla="*/ 234506 h 955271"/>
              <a:gd name="connsiteX72" fmla="*/ 3803670 w 5741575"/>
              <a:gd name="connsiteY72" fmla="*/ 236457 h 955271"/>
              <a:gd name="connsiteX73" fmla="*/ 3903080 w 5741575"/>
              <a:gd name="connsiteY73" fmla="*/ 241890 h 955271"/>
              <a:gd name="connsiteX74" fmla="*/ 3959588 w 5741575"/>
              <a:gd name="connsiteY74" fmla="*/ 239195 h 955271"/>
              <a:gd name="connsiteX75" fmla="*/ 4114838 w 5741575"/>
              <a:gd name="connsiteY75" fmla="*/ 238165 h 955271"/>
              <a:gd name="connsiteX76" fmla="*/ 4271023 w 5741575"/>
              <a:gd name="connsiteY76" fmla="*/ 241959 h 955271"/>
              <a:gd name="connsiteX77" fmla="*/ 4367397 w 5741575"/>
              <a:gd name="connsiteY77" fmla="*/ 271442 h 955271"/>
              <a:gd name="connsiteX78" fmla="*/ 4495366 w 5741575"/>
              <a:gd name="connsiteY78" fmla="*/ 271618 h 955271"/>
              <a:gd name="connsiteX79" fmla="*/ 4517347 w 5741575"/>
              <a:gd name="connsiteY79" fmla="*/ 275639 h 955271"/>
              <a:gd name="connsiteX80" fmla="*/ 4546116 w 5741575"/>
              <a:gd name="connsiteY80" fmla="*/ 268568 h 955271"/>
              <a:gd name="connsiteX81" fmla="*/ 4661259 w 5741575"/>
              <a:gd name="connsiteY81" fmla="*/ 238966 h 955271"/>
              <a:gd name="connsiteX82" fmla="*/ 4750403 w 5741575"/>
              <a:gd name="connsiteY82" fmla="*/ 204364 h 955271"/>
              <a:gd name="connsiteX83" fmla="*/ 4867614 w 5741575"/>
              <a:gd name="connsiteY83" fmla="*/ 208668 h 955271"/>
              <a:gd name="connsiteX84" fmla="*/ 4937036 w 5741575"/>
              <a:gd name="connsiteY84" fmla="*/ 195446 h 955271"/>
              <a:gd name="connsiteX85" fmla="*/ 5047626 w 5741575"/>
              <a:gd name="connsiteY85" fmla="*/ 149604 h 955271"/>
              <a:gd name="connsiteX86" fmla="*/ 5200247 w 5741575"/>
              <a:gd name="connsiteY86" fmla="*/ 142695 h 955271"/>
              <a:gd name="connsiteX87" fmla="*/ 5235691 w 5741575"/>
              <a:gd name="connsiteY87" fmla="*/ 173330 h 955271"/>
              <a:gd name="connsiteX88" fmla="*/ 5280133 w 5741575"/>
              <a:gd name="connsiteY88" fmla="*/ 189342 h 955271"/>
              <a:gd name="connsiteX89" fmla="*/ 5291963 w 5741575"/>
              <a:gd name="connsiteY89" fmla="*/ 139446 h 955271"/>
              <a:gd name="connsiteX90" fmla="*/ 5418472 w 5741575"/>
              <a:gd name="connsiteY90" fmla="*/ 89163 h 955271"/>
              <a:gd name="connsiteX91" fmla="*/ 5482354 w 5741575"/>
              <a:gd name="connsiteY91" fmla="*/ 69470 h 955271"/>
              <a:gd name="connsiteX92" fmla="*/ 5583280 w 5741575"/>
              <a:gd name="connsiteY92" fmla="*/ 49787 h 955271"/>
              <a:gd name="connsiteX93" fmla="*/ 5613766 w 5741575"/>
              <a:gd name="connsiteY93" fmla="*/ 41855 h 955271"/>
              <a:gd name="connsiteX94" fmla="*/ 5684952 w 5741575"/>
              <a:gd name="connsiteY94" fmla="*/ 26088 h 95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741575" h="955271">
                <a:moveTo>
                  <a:pt x="5741575" y="0"/>
                </a:moveTo>
                <a:lnTo>
                  <a:pt x="5741575" y="955271"/>
                </a:lnTo>
                <a:lnTo>
                  <a:pt x="0" y="955271"/>
                </a:lnTo>
                <a:lnTo>
                  <a:pt x="8558" y="953971"/>
                </a:lnTo>
                <a:lnTo>
                  <a:pt x="16894" y="953847"/>
                </a:lnTo>
                <a:cubicBezTo>
                  <a:pt x="22474" y="953361"/>
                  <a:pt x="25973" y="952524"/>
                  <a:pt x="28156" y="951374"/>
                </a:cubicBezTo>
                <a:cubicBezTo>
                  <a:pt x="28201" y="951240"/>
                  <a:pt x="28247" y="951105"/>
                  <a:pt x="28293" y="950971"/>
                </a:cubicBezTo>
                <a:lnTo>
                  <a:pt x="39115" y="949326"/>
                </a:lnTo>
                <a:cubicBezTo>
                  <a:pt x="57701" y="947335"/>
                  <a:pt x="76089" y="946141"/>
                  <a:pt x="93851" y="945611"/>
                </a:cubicBezTo>
                <a:cubicBezTo>
                  <a:pt x="99905" y="923404"/>
                  <a:pt x="170209" y="932855"/>
                  <a:pt x="148657" y="898134"/>
                </a:cubicBezTo>
                <a:cubicBezTo>
                  <a:pt x="172173" y="896348"/>
                  <a:pt x="191809" y="908449"/>
                  <a:pt x="174554" y="886351"/>
                </a:cubicBezTo>
                <a:cubicBezTo>
                  <a:pt x="182014" y="885083"/>
                  <a:pt x="185699" y="882087"/>
                  <a:pt x="187633" y="878226"/>
                </a:cubicBezTo>
                <a:cubicBezTo>
                  <a:pt x="187742" y="877663"/>
                  <a:pt x="187852" y="877101"/>
                  <a:pt x="187961" y="876538"/>
                </a:cubicBezTo>
                <a:lnTo>
                  <a:pt x="240501" y="873150"/>
                </a:lnTo>
                <a:lnTo>
                  <a:pt x="246345" y="869942"/>
                </a:lnTo>
                <a:lnTo>
                  <a:pt x="282041" y="871263"/>
                </a:lnTo>
                <a:lnTo>
                  <a:pt x="299711" y="870064"/>
                </a:lnTo>
                <a:lnTo>
                  <a:pt x="306299" y="873609"/>
                </a:lnTo>
                <a:cubicBezTo>
                  <a:pt x="312531" y="875279"/>
                  <a:pt x="320316" y="874896"/>
                  <a:pt x="331571" y="869866"/>
                </a:cubicBezTo>
                <a:lnTo>
                  <a:pt x="333872" y="867971"/>
                </a:lnTo>
                <a:lnTo>
                  <a:pt x="356953" y="870334"/>
                </a:lnTo>
                <a:cubicBezTo>
                  <a:pt x="364772" y="872042"/>
                  <a:pt x="372199" y="874762"/>
                  <a:pt x="379005" y="878900"/>
                </a:cubicBezTo>
                <a:cubicBezTo>
                  <a:pt x="436788" y="836391"/>
                  <a:pt x="512367" y="847456"/>
                  <a:pt x="585428" y="826440"/>
                </a:cubicBezTo>
                <a:cubicBezTo>
                  <a:pt x="600236" y="776571"/>
                  <a:pt x="751447" y="800939"/>
                  <a:pt x="787156" y="838447"/>
                </a:cubicBezTo>
                <a:cubicBezTo>
                  <a:pt x="767750" y="789794"/>
                  <a:pt x="977582" y="857915"/>
                  <a:pt x="898586" y="808502"/>
                </a:cubicBezTo>
                <a:cubicBezTo>
                  <a:pt x="926099" y="807167"/>
                  <a:pt x="944922" y="782490"/>
                  <a:pt x="924063" y="770210"/>
                </a:cubicBezTo>
                <a:cubicBezTo>
                  <a:pt x="1015917" y="786259"/>
                  <a:pt x="1117953" y="728408"/>
                  <a:pt x="1212574" y="724238"/>
                </a:cubicBezTo>
                <a:cubicBezTo>
                  <a:pt x="1245879" y="677520"/>
                  <a:pt x="1233543" y="716744"/>
                  <a:pt x="1280768" y="699122"/>
                </a:cubicBezTo>
                <a:cubicBezTo>
                  <a:pt x="1280824" y="735474"/>
                  <a:pt x="1333787" y="667235"/>
                  <a:pt x="1352027" y="704323"/>
                </a:cubicBezTo>
                <a:cubicBezTo>
                  <a:pt x="1360044" y="699941"/>
                  <a:pt x="1367234" y="694526"/>
                  <a:pt x="1374314" y="688815"/>
                </a:cubicBezTo>
                <a:lnTo>
                  <a:pt x="1378034" y="685842"/>
                </a:lnTo>
                <a:lnTo>
                  <a:pt x="1395604" y="680460"/>
                </a:lnTo>
                <a:lnTo>
                  <a:pt x="1397206" y="670793"/>
                </a:lnTo>
                <a:lnTo>
                  <a:pt x="1421250" y="656855"/>
                </a:lnTo>
                <a:cubicBezTo>
                  <a:pt x="1430770" y="652893"/>
                  <a:pt x="1441623" y="650105"/>
                  <a:pt x="1454524" y="649224"/>
                </a:cubicBezTo>
                <a:cubicBezTo>
                  <a:pt x="1502655" y="660482"/>
                  <a:pt x="1556151" y="606226"/>
                  <a:pt x="1616217" y="622107"/>
                </a:cubicBezTo>
                <a:cubicBezTo>
                  <a:pt x="1637755" y="624837"/>
                  <a:pt x="1701030" y="614257"/>
                  <a:pt x="1710928" y="600666"/>
                </a:cubicBezTo>
                <a:cubicBezTo>
                  <a:pt x="1723693" y="596072"/>
                  <a:pt x="1739861" y="597834"/>
                  <a:pt x="1743718" y="584327"/>
                </a:cubicBezTo>
                <a:cubicBezTo>
                  <a:pt x="1751098" y="567647"/>
                  <a:pt x="1801421" y="583831"/>
                  <a:pt x="1791651" y="567019"/>
                </a:cubicBezTo>
                <a:cubicBezTo>
                  <a:pt x="1827282" y="577929"/>
                  <a:pt x="1847642" y="542228"/>
                  <a:pt x="1873778" y="530130"/>
                </a:cubicBezTo>
                <a:cubicBezTo>
                  <a:pt x="1902425" y="541995"/>
                  <a:pt x="1929013" y="504913"/>
                  <a:pt x="1988411" y="491599"/>
                </a:cubicBezTo>
                <a:cubicBezTo>
                  <a:pt x="2020077" y="505546"/>
                  <a:pt x="2028363" y="482381"/>
                  <a:pt x="2085507" y="498527"/>
                </a:cubicBezTo>
                <a:cubicBezTo>
                  <a:pt x="2086719" y="495769"/>
                  <a:pt x="2088490" y="493104"/>
                  <a:pt x="2090767" y="490616"/>
                </a:cubicBezTo>
                <a:cubicBezTo>
                  <a:pt x="2103992" y="476161"/>
                  <a:pt x="2131025" y="470659"/>
                  <a:pt x="2151143" y="478332"/>
                </a:cubicBezTo>
                <a:cubicBezTo>
                  <a:pt x="2240088" y="497642"/>
                  <a:pt x="2310118" y="483043"/>
                  <a:pt x="2378710" y="477570"/>
                </a:cubicBezTo>
                <a:cubicBezTo>
                  <a:pt x="2454975" y="467585"/>
                  <a:pt x="2391576" y="437831"/>
                  <a:pt x="2496256" y="452396"/>
                </a:cubicBezTo>
                <a:cubicBezTo>
                  <a:pt x="2501503" y="436899"/>
                  <a:pt x="2513119" y="433980"/>
                  <a:pt x="2535387" y="436645"/>
                </a:cubicBezTo>
                <a:cubicBezTo>
                  <a:pt x="2572084" y="430778"/>
                  <a:pt x="2557124" y="397207"/>
                  <a:pt x="2601109" y="410678"/>
                </a:cubicBezTo>
                <a:cubicBezTo>
                  <a:pt x="2588000" y="393616"/>
                  <a:pt x="2667428" y="390302"/>
                  <a:pt x="2643855" y="374482"/>
                </a:cubicBezTo>
                <a:cubicBezTo>
                  <a:pt x="2648277" y="369169"/>
                  <a:pt x="2652937" y="366761"/>
                  <a:pt x="2657726" y="365841"/>
                </a:cubicBezTo>
                <a:cubicBezTo>
                  <a:pt x="2667303" y="363999"/>
                  <a:pt x="2677395" y="368107"/>
                  <a:pt x="2687125" y="366820"/>
                </a:cubicBezTo>
                <a:lnTo>
                  <a:pt x="2697479" y="361430"/>
                </a:lnTo>
                <a:lnTo>
                  <a:pt x="2701547" y="361545"/>
                </a:lnTo>
                <a:lnTo>
                  <a:pt x="2711054" y="360597"/>
                </a:lnTo>
                <a:lnTo>
                  <a:pt x="2710438" y="366958"/>
                </a:lnTo>
                <a:cubicBezTo>
                  <a:pt x="2708955" y="373111"/>
                  <a:pt x="2708038" y="379788"/>
                  <a:pt x="2722936" y="377633"/>
                </a:cubicBezTo>
                <a:cubicBezTo>
                  <a:pt x="2753511" y="370170"/>
                  <a:pt x="2766475" y="394972"/>
                  <a:pt x="2777227" y="368972"/>
                </a:cubicBezTo>
                <a:lnTo>
                  <a:pt x="2779510" y="361652"/>
                </a:lnTo>
                <a:lnTo>
                  <a:pt x="2786278" y="359869"/>
                </a:lnTo>
                <a:cubicBezTo>
                  <a:pt x="2789994" y="359750"/>
                  <a:pt x="2792255" y="361281"/>
                  <a:pt x="2792101" y="365927"/>
                </a:cubicBezTo>
                <a:cubicBezTo>
                  <a:pt x="2819315" y="344279"/>
                  <a:pt x="2855630" y="370297"/>
                  <a:pt x="2885545" y="372818"/>
                </a:cubicBezTo>
                <a:cubicBezTo>
                  <a:pt x="2905895" y="352581"/>
                  <a:pt x="2948591" y="377825"/>
                  <a:pt x="3009558" y="370573"/>
                </a:cubicBezTo>
                <a:cubicBezTo>
                  <a:pt x="3031640" y="347442"/>
                  <a:pt x="3050695" y="365935"/>
                  <a:pt x="3095010" y="332454"/>
                </a:cubicBezTo>
                <a:cubicBezTo>
                  <a:pt x="3097485" y="334582"/>
                  <a:pt x="3100426" y="336441"/>
                  <a:pt x="3103742" y="337974"/>
                </a:cubicBezTo>
                <a:cubicBezTo>
                  <a:pt x="3123005" y="346878"/>
                  <a:pt x="3150475" y="343067"/>
                  <a:pt x="3165093" y="329459"/>
                </a:cubicBezTo>
                <a:cubicBezTo>
                  <a:pt x="3236951" y="282673"/>
                  <a:pt x="3308286" y="273118"/>
                  <a:pt x="3373785" y="255680"/>
                </a:cubicBezTo>
                <a:cubicBezTo>
                  <a:pt x="3448540" y="239861"/>
                  <a:pt x="3405238" y="287846"/>
                  <a:pt x="3493851" y="240255"/>
                </a:cubicBezTo>
                <a:cubicBezTo>
                  <a:pt x="3506326" y="252723"/>
                  <a:pt x="3518405" y="251593"/>
                  <a:pt x="3537470" y="241867"/>
                </a:cubicBezTo>
                <a:cubicBezTo>
                  <a:pt x="3573967" y="235226"/>
                  <a:pt x="3576893" y="270855"/>
                  <a:pt x="3610489" y="244128"/>
                </a:cubicBezTo>
                <a:cubicBezTo>
                  <a:pt x="3606935" y="264036"/>
                  <a:pt x="3681284" y="241075"/>
                  <a:pt x="3667539" y="263271"/>
                </a:cubicBezTo>
                <a:cubicBezTo>
                  <a:pt x="3694251" y="276940"/>
                  <a:pt x="3701441" y="246803"/>
                  <a:pt x="3727614" y="258245"/>
                </a:cubicBezTo>
                <a:cubicBezTo>
                  <a:pt x="3754952" y="257751"/>
                  <a:pt x="3708960" y="240314"/>
                  <a:pt x="3738369" y="234506"/>
                </a:cubicBezTo>
                <a:cubicBezTo>
                  <a:pt x="3774580" y="230879"/>
                  <a:pt x="3768868" y="196201"/>
                  <a:pt x="3803670" y="236457"/>
                </a:cubicBezTo>
                <a:cubicBezTo>
                  <a:pt x="3839567" y="220301"/>
                  <a:pt x="3850064" y="239151"/>
                  <a:pt x="3903080" y="241890"/>
                </a:cubicBezTo>
                <a:cubicBezTo>
                  <a:pt x="3922859" y="227800"/>
                  <a:pt x="3941005" y="230826"/>
                  <a:pt x="3959588" y="239195"/>
                </a:cubicBezTo>
                <a:cubicBezTo>
                  <a:pt x="4009252" y="229421"/>
                  <a:pt x="4057491" y="239376"/>
                  <a:pt x="4114838" y="238165"/>
                </a:cubicBezTo>
                <a:cubicBezTo>
                  <a:pt x="4173784" y="217210"/>
                  <a:pt x="4209756" y="243378"/>
                  <a:pt x="4271023" y="241959"/>
                </a:cubicBezTo>
                <a:cubicBezTo>
                  <a:pt x="4326191" y="205535"/>
                  <a:pt x="4316856" y="279258"/>
                  <a:pt x="4367397" y="271442"/>
                </a:cubicBezTo>
                <a:cubicBezTo>
                  <a:pt x="4446016" y="235091"/>
                  <a:pt x="4369000" y="295343"/>
                  <a:pt x="4495366" y="271618"/>
                </a:cubicBezTo>
                <a:cubicBezTo>
                  <a:pt x="4501905" y="266287"/>
                  <a:pt x="4518077" y="269240"/>
                  <a:pt x="4517347" y="275639"/>
                </a:cubicBezTo>
                <a:cubicBezTo>
                  <a:pt x="4525170" y="272832"/>
                  <a:pt x="4542809" y="258800"/>
                  <a:pt x="4546116" y="268568"/>
                </a:cubicBezTo>
                <a:cubicBezTo>
                  <a:pt x="4586961" y="265354"/>
                  <a:pt x="4626617" y="255160"/>
                  <a:pt x="4661259" y="238966"/>
                </a:cubicBezTo>
                <a:cubicBezTo>
                  <a:pt x="4741966" y="247639"/>
                  <a:pt x="4693066" y="205693"/>
                  <a:pt x="4750403" y="204364"/>
                </a:cubicBezTo>
                <a:cubicBezTo>
                  <a:pt x="4798501" y="219113"/>
                  <a:pt x="4813319" y="201253"/>
                  <a:pt x="4867614" y="208668"/>
                </a:cubicBezTo>
                <a:cubicBezTo>
                  <a:pt x="4881621" y="174373"/>
                  <a:pt x="4917566" y="206761"/>
                  <a:pt x="4937036" y="195446"/>
                </a:cubicBezTo>
                <a:cubicBezTo>
                  <a:pt x="4974214" y="229763"/>
                  <a:pt x="5013321" y="152474"/>
                  <a:pt x="5047626" y="149604"/>
                </a:cubicBezTo>
                <a:cubicBezTo>
                  <a:pt x="5106046" y="150576"/>
                  <a:pt x="5172786" y="183138"/>
                  <a:pt x="5200247" y="142695"/>
                </a:cubicBezTo>
                <a:cubicBezTo>
                  <a:pt x="5206135" y="157748"/>
                  <a:pt x="5203071" y="179288"/>
                  <a:pt x="5235691" y="173330"/>
                </a:cubicBezTo>
                <a:cubicBezTo>
                  <a:pt x="5249654" y="179935"/>
                  <a:pt x="5254450" y="203448"/>
                  <a:pt x="5280133" y="189342"/>
                </a:cubicBezTo>
                <a:cubicBezTo>
                  <a:pt x="5244836" y="171370"/>
                  <a:pt x="5299493" y="163568"/>
                  <a:pt x="5291963" y="139446"/>
                </a:cubicBezTo>
                <a:cubicBezTo>
                  <a:pt x="5331555" y="120349"/>
                  <a:pt x="5427790" y="132865"/>
                  <a:pt x="5418472" y="89163"/>
                </a:cubicBezTo>
                <a:cubicBezTo>
                  <a:pt x="5428057" y="62053"/>
                  <a:pt x="5484665" y="97616"/>
                  <a:pt x="5482354" y="69470"/>
                </a:cubicBezTo>
                <a:cubicBezTo>
                  <a:pt x="5507119" y="85574"/>
                  <a:pt x="5545363" y="52240"/>
                  <a:pt x="5583280" y="49787"/>
                </a:cubicBezTo>
                <a:cubicBezTo>
                  <a:pt x="5589344" y="36484"/>
                  <a:pt x="5598103" y="36349"/>
                  <a:pt x="5613766" y="41855"/>
                </a:cubicBezTo>
                <a:cubicBezTo>
                  <a:pt x="5636621" y="41086"/>
                  <a:pt x="5660728" y="35034"/>
                  <a:pt x="5684952" y="260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uadroTexto 8">
            <a:extLst>
              <a:ext uri="{FF2B5EF4-FFF2-40B4-BE49-F238E27FC236}">
                <a16:creationId xmlns:a16="http://schemas.microsoft.com/office/drawing/2014/main" id="{E48E4FBC-17DC-43F8-841F-3D7E5AAAA07F}"/>
              </a:ext>
            </a:extLst>
          </p:cNvPr>
          <p:cNvSpPr txBox="1"/>
          <p:nvPr/>
        </p:nvSpPr>
        <p:spPr>
          <a:xfrm>
            <a:off x="482333" y="1533865"/>
            <a:ext cx="6266620" cy="4524315"/>
          </a:xfrm>
          <a:prstGeom prst="rect">
            <a:avLst/>
          </a:prstGeom>
          <a:noFill/>
        </p:spPr>
        <p:txBody>
          <a:bodyPr wrap="square">
            <a:spAutoFit/>
          </a:bodyPr>
          <a:lstStyle/>
          <a:p>
            <a:pPr marL="432435" marR="352425" algn="just">
              <a:spcAft>
                <a:spcPts val="0"/>
              </a:spcAft>
            </a:pPr>
            <a:r>
              <a:rPr lang="es-MX" sz="1800" dirty="0">
                <a:effectLst/>
                <a:latin typeface="Times New Roman" panose="02020603050405020304" pitchFamily="18" charset="0"/>
                <a:ea typeface="Times New Roman" panose="02020603050405020304" pitchFamily="18" charset="0"/>
              </a:rPr>
              <a:t>El patrimonio empresarial es el conjunto de bienes, derechos y obligaciones de una empresa debidamente valorados.</a:t>
            </a:r>
          </a:p>
          <a:p>
            <a:pPr marL="432435" marR="352425" algn="just">
              <a:spcAft>
                <a:spcPts val="0"/>
              </a:spcAft>
            </a:pPr>
            <a:endParaRPr lang="es-MX" sz="1800" dirty="0">
              <a:effectLst/>
              <a:latin typeface="Times New Roman" panose="02020603050405020304" pitchFamily="18" charset="0"/>
              <a:ea typeface="Times New Roman" panose="02020603050405020304" pitchFamily="18" charset="0"/>
            </a:endParaRPr>
          </a:p>
          <a:p>
            <a:pPr marL="432435" marR="352425" algn="just">
              <a:spcAft>
                <a:spcPts val="0"/>
              </a:spcAft>
            </a:pPr>
            <a:r>
              <a:rPr lang="es-MX" sz="1800" dirty="0">
                <a:effectLst/>
                <a:latin typeface="Times New Roman" panose="02020603050405020304" pitchFamily="18" charset="0"/>
                <a:ea typeface="Times New Roman" panose="02020603050405020304" pitchFamily="18" charset="0"/>
              </a:rPr>
              <a:t>El patrimonio se compone de:</a:t>
            </a:r>
          </a:p>
          <a:p>
            <a:pPr marL="432435" marR="352425" algn="just">
              <a:spcAft>
                <a:spcPts val="0"/>
              </a:spcAft>
            </a:pPr>
            <a:r>
              <a:rPr lang="es-MX" sz="1800" dirty="0">
                <a:effectLst/>
                <a:latin typeface="Times New Roman" panose="02020603050405020304" pitchFamily="18" charset="0"/>
                <a:ea typeface="Times New Roman" panose="02020603050405020304" pitchFamily="18" charset="0"/>
              </a:rPr>
              <a:t>-	Bienes: Cosas que se poseen.</a:t>
            </a:r>
          </a:p>
          <a:p>
            <a:pPr marL="432435" marR="352425" algn="just">
              <a:spcAft>
                <a:spcPts val="0"/>
              </a:spcAft>
            </a:pPr>
            <a:r>
              <a:rPr lang="es-MX" sz="1800" dirty="0">
                <a:effectLst/>
                <a:latin typeface="Times New Roman" panose="02020603050405020304" pitchFamily="18" charset="0"/>
                <a:ea typeface="Times New Roman" panose="02020603050405020304" pitchFamily="18" charset="0"/>
              </a:rPr>
              <a:t>-	Derechos: Deudas que otras personas tienen con nosotros.</a:t>
            </a:r>
          </a:p>
          <a:p>
            <a:pPr marL="432435" marR="352425" algn="just">
              <a:spcAft>
                <a:spcPts val="0"/>
              </a:spcAft>
            </a:pPr>
            <a:r>
              <a:rPr lang="es-MX" sz="1800" dirty="0">
                <a:effectLst/>
                <a:latin typeface="Times New Roman" panose="02020603050405020304" pitchFamily="18" charset="0"/>
                <a:ea typeface="Times New Roman" panose="02020603050405020304" pitchFamily="18" charset="0"/>
              </a:rPr>
              <a:t>-	Obligaciones: Deudas que nosotros tenemos pendientes.</a:t>
            </a:r>
          </a:p>
          <a:p>
            <a:pPr marL="432435" marR="352425" algn="just">
              <a:spcAft>
                <a:spcPts val="0"/>
              </a:spcAft>
            </a:pPr>
            <a:endParaRPr lang="es-MX" sz="1800" dirty="0">
              <a:effectLst/>
              <a:latin typeface="Times New Roman" panose="02020603050405020304" pitchFamily="18" charset="0"/>
              <a:ea typeface="Times New Roman" panose="02020603050405020304" pitchFamily="18" charset="0"/>
            </a:endParaRPr>
          </a:p>
          <a:p>
            <a:pPr marL="432435" marR="352425" algn="just">
              <a:spcAft>
                <a:spcPts val="0"/>
              </a:spcAft>
            </a:pPr>
            <a:r>
              <a:rPr lang="es-MX" sz="1800" dirty="0">
                <a:effectLst/>
                <a:latin typeface="Times New Roman" panose="02020603050405020304" pitchFamily="18" charset="0"/>
                <a:ea typeface="Times New Roman" panose="02020603050405020304" pitchFamily="18" charset="0"/>
              </a:rPr>
              <a:t>Un negocio va a tener un patrimonio empresarial formado por el conjunto de bienes, derechos y obligaciones afectos a la actividad que desarrolle.</a:t>
            </a:r>
          </a:p>
          <a:p>
            <a:pPr marL="432435" marR="352425" algn="just">
              <a:spcAft>
                <a:spcPts val="0"/>
              </a:spcAft>
            </a:pPr>
            <a:r>
              <a:rPr lang="es-ES" sz="1800" dirty="0" err="1">
                <a:effectLst/>
                <a:latin typeface="Times New Roman" panose="02020603050405020304" pitchFamily="18" charset="0"/>
                <a:ea typeface="Times New Roman" panose="02020603050405020304" pitchFamily="18" charset="0"/>
              </a:rPr>
              <a:t>resarial</a:t>
            </a:r>
            <a:r>
              <a:rPr lang="es-ES" sz="1800" dirty="0">
                <a:effectLst/>
                <a:latin typeface="Times New Roman" panose="02020603050405020304" pitchFamily="18" charset="0"/>
                <a:ea typeface="Times New Roman" panose="02020603050405020304" pitchFamily="18" charset="0"/>
              </a:rPr>
              <a:t> formado por el conjunto de bienes, derechos y obligaciones afectos a la actividad que desarrolle.</a:t>
            </a:r>
            <a:endParaRPr lang="es-EC"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02276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5481F5-24AB-4081-8CF9-23F317DC2F00}"/>
              </a:ext>
            </a:extLst>
          </p:cNvPr>
          <p:cNvSpPr>
            <a:spLocks noGrp="1"/>
          </p:cNvSpPr>
          <p:nvPr>
            <p:ph type="title"/>
          </p:nvPr>
        </p:nvSpPr>
        <p:spPr/>
        <p:txBody>
          <a:bodyPr/>
          <a:lstStyle/>
          <a:p>
            <a:pPr algn="ctr"/>
            <a:r>
              <a:rPr lang="es-MX" dirty="0"/>
              <a:t>VALORACIÓN ECONÓMICA DEL PATRIMONIO.</a:t>
            </a:r>
            <a:endParaRPr lang="es-EC" dirty="0"/>
          </a:p>
        </p:txBody>
      </p:sp>
      <p:graphicFrame>
        <p:nvGraphicFramePr>
          <p:cNvPr id="5" name="Marcador de contenido 2">
            <a:extLst>
              <a:ext uri="{FF2B5EF4-FFF2-40B4-BE49-F238E27FC236}">
                <a16:creationId xmlns:a16="http://schemas.microsoft.com/office/drawing/2014/main" id="{D902E951-00C2-4D9F-BB5A-C0F6390DF20F}"/>
              </a:ext>
            </a:extLst>
          </p:cNvPr>
          <p:cNvGraphicFramePr>
            <a:graphicFrameLocks noGrp="1"/>
          </p:cNvGraphicFramePr>
          <p:nvPr>
            <p:ph idx="1"/>
            <p:extLst>
              <p:ext uri="{D42A27DB-BD31-4B8C-83A1-F6EECF244321}">
                <p14:modId xmlns:p14="http://schemas.microsoft.com/office/powerpoint/2010/main" val="401108161"/>
              </p:ext>
            </p:extLst>
          </p:nvPr>
        </p:nvGraphicFramePr>
        <p:xfrm>
          <a:off x="1050879" y="1825624"/>
          <a:ext cx="9810604" cy="44287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7938039"/>
      </p:ext>
    </p:extLst>
  </p:cSld>
  <p:clrMapOvr>
    <a:masterClrMapping/>
  </p:clrMapOvr>
</p:sld>
</file>

<file path=ppt/theme/theme1.xml><?xml version="1.0" encoding="utf-8"?>
<a:theme xmlns:a="http://schemas.openxmlformats.org/drawingml/2006/main" name="ArchiveVTI">
  <a:themeElements>
    <a:clrScheme name="AnalogousFromLightSeedLeftStep">
      <a:dk1>
        <a:srgbClr val="000000"/>
      </a:dk1>
      <a:lt1>
        <a:srgbClr val="FFFFFF"/>
      </a:lt1>
      <a:dk2>
        <a:srgbClr val="413124"/>
      </a:dk2>
      <a:lt2>
        <a:srgbClr val="E8E2E5"/>
      </a:lt2>
      <a:accent1>
        <a:srgbClr val="81AB95"/>
      </a:accent1>
      <a:accent2>
        <a:srgbClr val="76AD79"/>
      </a:accent2>
      <a:accent3>
        <a:srgbClr val="8EA980"/>
      </a:accent3>
      <a:accent4>
        <a:srgbClr val="9BA672"/>
      </a:accent4>
      <a:accent5>
        <a:srgbClr val="A9A180"/>
      </a:accent5>
      <a:accent6>
        <a:srgbClr val="BA967F"/>
      </a:accent6>
      <a:hlink>
        <a:srgbClr val="AE698E"/>
      </a:hlink>
      <a:folHlink>
        <a:srgbClr val="7F7F7F"/>
      </a:folHlink>
    </a:clrScheme>
    <a:fontScheme name="Custom 170">
      <a:majorFont>
        <a:latin typeface="Bembo"/>
        <a:ea typeface=""/>
        <a:cs typeface=""/>
      </a:majorFont>
      <a:minorFont>
        <a:latin typeface="Bem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iveVTI" id="{514BDC9F-20AC-40CA-9FE7-B30987BCD2D4}" vid="{D8FA1533-D953-46ED-B2C7-B32AF1BED7A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15835</TotalTime>
  <Words>3703</Words>
  <Application>Microsoft Office PowerPoint</Application>
  <PresentationFormat>Panorámica</PresentationFormat>
  <Paragraphs>242</Paragraphs>
  <Slides>38</Slides>
  <Notes>1</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38</vt:i4>
      </vt:variant>
    </vt:vector>
  </HeadingPairs>
  <TitlesOfParts>
    <vt:vector size="49" baseType="lpstr">
      <vt:lpstr>Arial</vt:lpstr>
      <vt:lpstr>Bembo</vt:lpstr>
      <vt:lpstr>Calibri</vt:lpstr>
      <vt:lpstr>Noto Work</vt:lpstr>
      <vt:lpstr>Palladio Uralic</vt:lpstr>
      <vt:lpstr>Playfair Display</vt:lpstr>
      <vt:lpstr>Symbol</vt:lpstr>
      <vt:lpstr>Times New Roman</vt:lpstr>
      <vt:lpstr>Verdana</vt:lpstr>
      <vt:lpstr>Wingdings</vt:lpstr>
      <vt:lpstr>ArchiveVTI</vt:lpstr>
      <vt:lpstr>Contabilidad  </vt:lpstr>
      <vt:lpstr>Hace unos 5000 años que los primeros habitantes de los distintos pueblos o tribus del mundo empezaron a realizar trueques y a comercial, de modo que se las ingeniaba de la mejor manera posible porque no sabía contar ni sé habían inventado los número.</vt:lpstr>
      <vt:lpstr>FINES DE LA CONTABILIDAD</vt:lpstr>
      <vt:lpstr>definición</vt:lpstr>
      <vt:lpstr>LA CONTABILIDAD ES INFORMACIÓN</vt:lpstr>
      <vt:lpstr>FINES </vt:lpstr>
      <vt:lpstr>FUNCIONES BASICAS </vt:lpstr>
      <vt:lpstr>EL PATRIMONIO EMPRESARIAL  </vt:lpstr>
      <vt:lpstr>VALORACIÓN ECONÓMICA DEL PATRIMONIO.</vt:lpstr>
      <vt:lpstr>MEDICIÓN CONTABLE DEL PATRIMONIO</vt:lpstr>
      <vt:lpstr>PARTES DEL ACTIVO y DEL PASIVO </vt:lpstr>
      <vt:lpstr>CIRCULANTE</vt:lpstr>
      <vt:lpstr>Recursos propios</vt:lpstr>
      <vt:lpstr>Presentación de PowerPoint</vt:lpstr>
      <vt:lpstr>RELACIÓN ENTRE ACTIVO y PASIVO</vt:lpstr>
      <vt:lpstr>FONDO DE MANIOBRA </vt:lpstr>
      <vt:lpstr>LA CUENTA DE RESULTADOS.-COMPOSICIÓN</vt:lpstr>
      <vt:lpstr>LA CUENTA DE RESULTADOS.-COMPOSICIÓN</vt:lpstr>
      <vt:lpstr>DIFERENCIA ENTRE INGRESOS/COBROS y GASTOS/PAGOS </vt:lpstr>
      <vt:lpstr>ANOTACIÓN CONTABLE DE LOS INGRESOS y COBROS</vt:lpstr>
      <vt:lpstr>ANOTACIÓN CONTABLE DE LOS GASTOS y LOS PAGOS</vt:lpstr>
      <vt:lpstr>EL PLAN GENERAL CONTABLEO PLAN DE CUENTAS.- PRINCIPIOS Y CUENTAS INTRODUCCION</vt:lpstr>
      <vt:lpstr>¿Para qué sirve un plan de cuentas?</vt:lpstr>
      <vt:lpstr>PARTES DEL PLAN GENERAL CONTABLE</vt:lpstr>
      <vt:lpstr>PRINCIPIOS CONTABLES</vt:lpstr>
      <vt:lpstr>PRINCIPIO DE PRUDENCIA </vt:lpstr>
      <vt:lpstr>Presentación de PowerPoint</vt:lpstr>
      <vt:lpstr>Presentación de PowerPoint</vt:lpstr>
      <vt:lpstr>CUENTAS ANUALES </vt:lpstr>
      <vt:lpstr>EL PLAN DECUENTAS SE UTILIZA EN empresas de cualquier tipo</vt:lpstr>
      <vt:lpstr>Factores que se debe tomar en cuenta para la elaboración del plan de cuentas </vt:lpstr>
      <vt:lpstr>Codificación de un plan de cuentas </vt:lpstr>
      <vt:lpstr>Codificación de un plan de cuentas </vt:lpstr>
      <vt:lpstr>Estructura de un plan de cuentas</vt:lpstr>
      <vt:lpstr>Cuentas del balance general </vt:lpstr>
      <vt:lpstr>Cuentas del estado de ganancias y pérdidas </vt:lpstr>
      <vt:lpstr>Presentación de PowerPoint</vt:lpstr>
      <vt:lpstr>Gastos por departamento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Contabilidad básica</dc:title>
  <dc:creator>Alex Gabriel Villa Guerra</dc:creator>
  <cp:lastModifiedBy>Alex Gabriel Villa Guerra</cp:lastModifiedBy>
  <cp:revision>31</cp:revision>
  <dcterms:created xsi:type="dcterms:W3CDTF">2021-07-02T20:50:22Z</dcterms:created>
  <dcterms:modified xsi:type="dcterms:W3CDTF">2021-07-12T23:38:24Z</dcterms:modified>
</cp:coreProperties>
</file>