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57" r:id="rId6"/>
    <p:sldId id="268" r:id="rId7"/>
    <p:sldId id="269" r:id="rId8"/>
    <p:sldId id="270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C3F41-56E9-3855-9CAE-4FDD82BB4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10A218-9886-ABF6-BFD3-BA3253DC3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FB24F-D3DC-B66B-612A-ACFA5D91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22596C-4E51-03A0-3422-99CFEBCB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54A090-30D5-7DC4-F290-6B4FDD481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977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AFCA6-941A-0C22-46D3-43A6933B1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F6CC1B-47AC-D6FD-7674-53DABB578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887321-E0D3-4554-A308-D64B0E69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5FA82-F55F-2EEA-FA81-4AA929A31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B6495F-B2E3-FD0B-CDAA-5A6D7194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3929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6EFFB8-47AE-B406-71EF-D80779A7C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3A9217-E80A-D8F9-30AC-917938D35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873F71-5E79-14A3-7453-90094FDC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4D5CE-0551-22FD-C450-85C705E0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E47BA3-26AD-54E1-39B4-C6C301F4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843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52073-787A-1580-231B-AED9BACC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661BCD-FE1F-33C3-2B76-F06B47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BBB22-219F-2217-E26B-D48E4AAB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8C6D7C-DFF2-4D39-EC55-954E79E9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E5114-DAA7-4B35-E7A8-34B80A40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1836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48C06-996C-49DA-F975-D88039D5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E676D6-7C98-091E-9E3C-20FDA8E63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FA8A8-C063-E70F-3B31-D1C330B1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9EBB23-C656-4A79-A0B4-F5B1C0C5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8F1659-3CF6-2246-9922-E743B104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575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4B5F0-F08A-507C-DBE4-BBDEA2F4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358EF9-F49A-992A-1967-89D54A666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3A9541-D91B-CC37-5091-2AFEA944A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17C145-2969-F4FF-726A-4921C50F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9EFEA6-5962-7C91-FB92-D2D52FAF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C0195C-33E1-3589-7690-D3D98A53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63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88FD9-D121-95EF-E581-9B97B18A6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4E4562-4BE2-3798-11A8-50B5F080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FB4620-458C-DCAA-AE68-54E1547C2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D28FD8-535D-3EA4-17DF-FDCA721A2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9969AC-3CA4-15B6-CDD1-77035C8F0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35EE0D-D2E5-15F7-7833-AA80F72F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56DCE3-2DCC-C71F-1331-E5DE8743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3BA96-AA3F-DD60-000D-7D49E30A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280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3EE2A-B48D-9075-C7BC-9C7455D5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596A0B-7EF2-18A8-4857-CD9B7404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9F34E9-1EF8-94E2-B982-B2AE5024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4C0658-8804-A11D-BB58-C7AFA8A6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508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80B3D3-69F5-44D0-EC73-5E7A001D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7388AA-9BFC-4FCE-2B7F-6359DA11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BE4DE5-3DDF-A6D0-DE28-0F0EB741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769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D695F-C61C-174D-E970-D0D5E97C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727FE-5F8B-6230-CBA8-4F56FC89F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BFC7BC-A8CA-94F4-1347-DE69188E8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E97636-59A1-0DD0-9061-F7403FDA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5DBFC1-337D-34FD-CD53-E14A3793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8C90B-ED64-3814-DE84-1470E21A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860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1361E-46A3-A5EC-D9F6-29905FC6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77BCA7-96F1-4E8E-CB78-3299BD284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76B791-1D85-E80E-DD02-CC368E187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17FB27-FBEF-B869-D325-0C69B0AE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04C008-5431-E1D6-9685-9A04E348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518495-3DA2-18B4-F49A-62259102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788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665F41-F908-4D5F-0CAA-BC3C14D3D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B9093A-9F0C-E271-E549-56B70875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874054-FDA7-6697-88D5-FABCDF3B5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6A49-3128-4823-A9DF-26EF67238571}" type="datetimeFigureOut">
              <a:rPr lang="es-EC" smtClean="0"/>
              <a:t>11/5/2024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AAF8D-1FC0-F932-05CD-DE3C3068C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EA885-4353-4448-F0D5-FF4BB63C8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7D59-18EC-4BB8-B993-25F19CD213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58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902DE-B28D-8AC0-2A3A-088452F3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45529"/>
            <a:ext cx="10515600" cy="2852737"/>
          </a:xfrm>
        </p:spPr>
        <p:txBody>
          <a:bodyPr/>
          <a:lstStyle/>
          <a:p>
            <a:pPr algn="ctr"/>
            <a:r>
              <a:rPr lang="es-ES" b="1" dirty="0"/>
              <a:t>Plan Familiar de Emergencias</a:t>
            </a:r>
            <a:br>
              <a:rPr lang="es-ES" b="1" dirty="0"/>
            </a:br>
            <a:endParaRPr lang="es-EC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7D4D2B3-C619-71BE-4F40-4524A27AEBCD}"/>
              </a:ext>
            </a:extLst>
          </p:cNvPr>
          <p:cNvSpPr txBox="1"/>
          <p:nvPr/>
        </p:nvSpPr>
        <p:spPr>
          <a:xfrm>
            <a:off x="3048811" y="3492576"/>
            <a:ext cx="609437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dirty="0"/>
              <a:t>Secretaría Nacional de Gestión de Riesgos 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2045755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26C7DB1-29F8-9652-9823-03DD1218C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774" y="472184"/>
            <a:ext cx="7986452" cy="591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8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8CE312D-FC7C-4898-3A97-3F93B184C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492" y="456942"/>
            <a:ext cx="4801016" cy="594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4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7DD7781-6AF4-F7EF-8EA9-89CA528AB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0084"/>
            <a:ext cx="12192000" cy="293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06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0156177-82A8-22E9-D266-FC8712A3B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757" y="2326882"/>
            <a:ext cx="8146486" cy="321591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CF144E4-CED6-0463-6BFE-91C0868A6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361" y="946620"/>
            <a:ext cx="3513124" cy="11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92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89D006F-7C6C-671B-1AF1-08D7AD71C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12" y="571252"/>
            <a:ext cx="11720576" cy="571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68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A8434C4-B28E-7E1C-2382-BA9440841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5" y="532744"/>
            <a:ext cx="12101609" cy="57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5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D9FE96-88C8-AB0E-BF6D-726183AEA7B4}"/>
              </a:ext>
            </a:extLst>
          </p:cNvPr>
          <p:cNvSpPr txBox="1"/>
          <p:nvPr/>
        </p:nvSpPr>
        <p:spPr>
          <a:xfrm>
            <a:off x="2130358" y="2166001"/>
            <a:ext cx="892026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700" dirty="0"/>
              <a:t>El Plan Familiar de Emergencias es un conjunto de actividades que deben realizar las familias, nos permite identificar y reducir riesgos que se generan en la familia, en el entorno social o natural y con ello realizar preparativos para reaccionar adecuadamente en caso de emergencias.</a:t>
            </a:r>
          </a:p>
          <a:p>
            <a:endParaRPr lang="es-ES" sz="2700" dirty="0"/>
          </a:p>
        </p:txBody>
      </p:sp>
    </p:spTree>
    <p:extLst>
      <p:ext uri="{BB962C8B-B14F-4D97-AF65-F5344CB8AC3E}">
        <p14:creationId xmlns:p14="http://schemas.microsoft.com/office/powerpoint/2010/main" val="116640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A3D408-2BAE-3A9D-D4E1-C283453FCCC4}"/>
              </a:ext>
            </a:extLst>
          </p:cNvPr>
          <p:cNvSpPr txBox="1"/>
          <p:nvPr/>
        </p:nvSpPr>
        <p:spPr>
          <a:xfrm>
            <a:off x="1436451" y="1365062"/>
            <a:ext cx="9319098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700" dirty="0"/>
              <a:t>Nos permite identificar: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>
                <a:solidFill>
                  <a:srgbClr val="FF0000"/>
                </a:solidFill>
              </a:rPr>
              <a:t>los sitios de peligros,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/>
              <a:t>zonas de peligros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>
                <a:solidFill>
                  <a:srgbClr val="FF0000"/>
                </a:solidFill>
              </a:rPr>
              <a:t>rutas de evacuación cercana a tu hogar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/>
              <a:t>descubrir las vulnerabilidades,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>
                <a:solidFill>
                  <a:srgbClr val="FF0000"/>
                </a:solidFill>
              </a:rPr>
              <a:t>acciones a realizar y asignar responsabilidades a cada integrante de la familia,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/>
              <a:t>a quien se deberá dar prioridad en una emergencia 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700" dirty="0">
                <a:solidFill>
                  <a:srgbClr val="FF0000"/>
                </a:solidFill>
              </a:rPr>
              <a:t>la importancia de una mochila de emergencia.</a:t>
            </a:r>
          </a:p>
        </p:txBody>
      </p:sp>
    </p:spTree>
    <p:extLst>
      <p:ext uri="{BB962C8B-B14F-4D97-AF65-F5344CB8AC3E}">
        <p14:creationId xmlns:p14="http://schemas.microsoft.com/office/powerpoint/2010/main" val="5613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&#10;&#10;Descripción generada automáticamente con confianza baja">
            <a:extLst>
              <a:ext uri="{FF2B5EF4-FFF2-40B4-BE49-F238E27FC236}">
                <a16:creationId xmlns:a16="http://schemas.microsoft.com/office/drawing/2014/main" id="{ED4A9DFD-A843-985B-EF01-3A3B5D9E6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438" y="325876"/>
            <a:ext cx="3103124" cy="620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86C0FED-2E12-30FC-2A3E-3F411B4E8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183" y="42782"/>
            <a:ext cx="7616757" cy="682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4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28B4FF4-B0C3-AECF-60F5-CB4504DB6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118" y="822734"/>
            <a:ext cx="7879763" cy="521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0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77F7A11-D56D-D319-4727-F01EFB3BA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238" y="369305"/>
            <a:ext cx="7201524" cy="61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4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0D162BB-8A29-CDFA-23D0-94F4395B5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149" y="552200"/>
            <a:ext cx="5791702" cy="57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8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EF6259D-E121-11DF-0F6B-BC991B555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11" y="487425"/>
            <a:ext cx="11057578" cy="588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4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114</Words>
  <Application>Microsoft Office PowerPoint</Application>
  <PresentationFormat>Panorámica</PresentationFormat>
  <Paragraphs>11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Plan Familiar de Emergencias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 Edmundo Bonilla Pulgar</dc:creator>
  <cp:lastModifiedBy>Gonzalo Edmundo Bonilla Pulgar</cp:lastModifiedBy>
  <cp:revision>5</cp:revision>
  <dcterms:created xsi:type="dcterms:W3CDTF">2023-12-03T22:43:36Z</dcterms:created>
  <dcterms:modified xsi:type="dcterms:W3CDTF">2024-05-11T15:57:16Z</dcterms:modified>
</cp:coreProperties>
</file>