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28/05/2025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28/05/2025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116497"/>
            <a:ext cx="9921966" cy="3431196"/>
          </a:xfrm>
        </p:spPr>
        <p:txBody>
          <a:bodyPr>
            <a:normAutofit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DERECHO AMBIENTAL</a:t>
            </a:r>
          </a:p>
          <a:p>
            <a:r>
              <a:rPr lang="es-ES" dirty="0"/>
              <a:t>Periodo: 2025-1S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4AD16D-75B7-022E-A713-39D25877A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0610" y="2699156"/>
            <a:ext cx="3987525" cy="366202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77804B-407F-081E-26C4-6561BB47A202}"/>
              </a:ext>
            </a:extLst>
          </p:cNvPr>
          <p:cNvSpPr txBox="1"/>
          <p:nvPr/>
        </p:nvSpPr>
        <p:spPr>
          <a:xfrm>
            <a:off x="1233714" y="665740"/>
            <a:ext cx="9384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>
                <a:latin typeface="ArialNormal"/>
              </a:rPr>
              <a:t>1.7. CRISIS AMBIENTAL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168A4-4D2A-A147-CD9E-C99458DA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crisis ambiental</a:t>
            </a:r>
            <a:endParaRPr lang="es-MX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B9CC86-3AEE-5AF0-CE6E-1EEFF5733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es un fenómeno global que se manifiesta en el deterioro acelerado del medio ambiente como consecuencia de la actividad humana. Esta situación amenaza el equilibrio de los ecosistemas, la biodiversidad y las condiciones necesarias para la vida en la Tierra.</a:t>
            </a:r>
          </a:p>
        </p:txBody>
      </p:sp>
    </p:spTree>
    <p:extLst>
      <p:ext uri="{BB962C8B-B14F-4D97-AF65-F5344CB8AC3E}">
        <p14:creationId xmlns:p14="http://schemas.microsoft.com/office/powerpoint/2010/main" val="1913427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5A7EB-1DA8-B658-4BA3-95491BE2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Principales causas de la crisis ambiental:</a:t>
            </a:r>
            <a:b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13A38-2DBC-C2AB-7DE3-03D4AD335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MX" sz="2400" b="1" dirty="0"/>
              <a:t>Deforestación:</a:t>
            </a:r>
            <a:br>
              <a:rPr lang="es-MX" sz="2400" dirty="0"/>
            </a:br>
            <a:r>
              <a:rPr lang="es-MX" sz="2400" dirty="0"/>
              <a:t>La tala indiscriminada de bosques reduce la capacidad del planeta para absorber CO₂, afecta la biodiversidad y altera los ciclos hídricos.</a:t>
            </a:r>
          </a:p>
          <a:p>
            <a:pPr>
              <a:buFont typeface="+mj-lt"/>
              <a:buAutoNum type="arabicPeriod"/>
            </a:pPr>
            <a:r>
              <a:rPr lang="es-MX" sz="2400" b="1" dirty="0"/>
              <a:t>Contaminación:</a:t>
            </a:r>
            <a:endParaRPr lang="es-MX" sz="2400" dirty="0"/>
          </a:p>
          <a:p>
            <a:pPr marL="742950" lvl="1" indent="-285750">
              <a:buFont typeface="+mj-lt"/>
              <a:buAutoNum type="arabicPeriod"/>
            </a:pPr>
            <a:r>
              <a:rPr lang="es-MX" sz="2400" b="1" dirty="0"/>
              <a:t>Del aire:</a:t>
            </a:r>
            <a:r>
              <a:rPr lang="es-MX" sz="2400" dirty="0"/>
              <a:t> por emisiones industriales, vehículos y quema de combustibles fósiles.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2400" b="1" dirty="0"/>
              <a:t>Del agua:</a:t>
            </a:r>
            <a:r>
              <a:rPr lang="es-MX" sz="2400" dirty="0"/>
              <a:t> por desechos domésticos, agrícolas e industriales.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2400" b="1" dirty="0"/>
              <a:t>Del suelo:</a:t>
            </a:r>
            <a:r>
              <a:rPr lang="es-MX" sz="2400" dirty="0"/>
              <a:t> por uso excesivo de agroquímicos, minería y disposición inadecuada de residuos.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068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94171-8F2A-6665-EC68-D829070E4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alt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Cambio climático:</a:t>
            </a:r>
            <a:endParaRPr lang="es-MX" sz="40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23E27CC-CE9E-3ABD-E64A-CCCDB51FEF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7280" y="1441367"/>
            <a:ext cx="1040017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b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aumento de gases de efecto invernadero (GEI) provoca fenómenos extremos como sequías, inundaciones, derretimiento de glaciares y aumento del nivel del mar.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Pérdida de biodiversidad:</a:t>
            </a:r>
            <a:b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desaparición de especies y hábitats afecta la estabilidad de los ecosistemas y reduce los recursos naturales disponibles.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Sobreexplotación de recursos naturales:</a:t>
            </a:r>
            <a:b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demanda excesiva de agua, minerales, suelos y especies animales o vegetales supera la capacidad de regeneración de la naturaleza.</a:t>
            </a:r>
          </a:p>
        </p:txBody>
      </p:sp>
    </p:spTree>
    <p:extLst>
      <p:ext uri="{BB962C8B-B14F-4D97-AF65-F5344CB8AC3E}">
        <p14:creationId xmlns:p14="http://schemas.microsoft.com/office/powerpoint/2010/main" val="319234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7F625-171F-71DA-9A9C-826E3C5E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Consecuencias de la crisis ambiental: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36417A-ADF0-514D-2E90-58E662190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Inseguridad alimentaria e hídrica.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Migraciones climáticas y conflictos sociales.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Aumento de enfermedades relacionadas con la contaminación.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Daños económicos por desastres naturales.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Pérdida de patrimonio natural y cultural.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160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56F45-7875-1FC5-5289-15504020D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importancia de actuar: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FDD9D0-3551-8500-D98B-38754E2A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256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3200" dirty="0"/>
              <a:t>La crisis ambiental exige acciones urgentes a nivel local, nacional e internacional. Es necesario: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Implementar políticas públicas sostenibles.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Fomentar la educación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Promover el uso responsable de los recursos.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Proteger las áreas naturales.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Desarrollar tecnologías limpias y energías renovables.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79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A1AC4-ECDA-5D9D-6EDD-C24AB4AD7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Conclusión:</a:t>
            </a:r>
            <a:endParaRPr lang="es-MX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F0B3F0-ECFA-EC8E-1BED-2800786CE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br>
              <a:rPr lang="es-MX" sz="4000" dirty="0"/>
            </a:br>
            <a:r>
              <a:rPr lang="es-MX" sz="4000" dirty="0"/>
              <a:t>La crisis ambiental no es solo un problema ecológico, sino también social, económico y ético. Afrontarla requiere un cambio profundo en la relación entre el ser humano y la naturaleza.</a:t>
            </a:r>
          </a:p>
        </p:txBody>
      </p:sp>
    </p:spTree>
    <p:extLst>
      <p:ext uri="{BB962C8B-B14F-4D97-AF65-F5344CB8AC3E}">
        <p14:creationId xmlns:p14="http://schemas.microsoft.com/office/powerpoint/2010/main" val="13046658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12619</TotalTime>
  <Words>364</Words>
  <Application>Microsoft Office PowerPoint</Application>
  <PresentationFormat>Panorámica</PresentationFormat>
  <Paragraphs>33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Aptos</vt:lpstr>
      <vt:lpstr>Arial</vt:lpstr>
      <vt:lpstr>ArialNormal</vt:lpstr>
      <vt:lpstr>Calibri</vt:lpstr>
      <vt:lpstr>Calibri Light</vt:lpstr>
      <vt:lpstr>Retrospección</vt:lpstr>
      <vt:lpstr>    </vt:lpstr>
      <vt:lpstr>La crisis ambiental</vt:lpstr>
      <vt:lpstr>Principales causas de la crisis ambiental: </vt:lpstr>
      <vt:lpstr>Cambio climático:</vt:lpstr>
      <vt:lpstr>Consecuencias de la crisis ambiental: </vt:lpstr>
      <vt:lpstr>La importancia de actuar: </vt:lpstr>
      <vt:lpstr>Conclusión: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240</cp:revision>
  <cp:lastPrinted>2020-11-05T15:32:25Z</cp:lastPrinted>
  <dcterms:created xsi:type="dcterms:W3CDTF">2020-05-20T19:45:14Z</dcterms:created>
  <dcterms:modified xsi:type="dcterms:W3CDTF">2025-05-28T18:05:34Z</dcterms:modified>
</cp:coreProperties>
</file>