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86"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650"/>
  </p:normalViewPr>
  <p:slideViewPr>
    <p:cSldViewPr snapToGrid="0">
      <p:cViewPr varScale="1">
        <p:scale>
          <a:sx n="115" d="100"/>
          <a:sy n="115" d="100"/>
        </p:scale>
        <p:origin x="232"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1" Type="http://schemas.openxmlformats.org/officeDocument/2006/relationships/hyperlink" Target="https://iep.utm.edu/identity"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iep.utm.edu/identity"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9487C8-379D-4FF8-8353-C2D5113225AD}" type="doc">
      <dgm:prSet loTypeId="urn:microsoft.com/office/officeart/2018/layout/CircleProcess" loCatId="simpleprocesssa" qsTypeId="urn:microsoft.com/office/officeart/2005/8/quickstyle/simple1" qsCatId="simple" csTypeId="urn:microsoft.com/office/officeart/2005/8/colors/colorful1" csCatId="colorful"/>
      <dgm:spPr/>
      <dgm:t>
        <a:bodyPr/>
        <a:lstStyle/>
        <a:p>
          <a:endParaRPr lang="en-US"/>
        </a:p>
      </dgm:t>
    </dgm:pt>
    <dgm:pt modelId="{86FBE100-B081-4EBC-965F-ECA7BF9BA085}">
      <dgm:prSet/>
      <dgm:spPr/>
      <dgm:t>
        <a:bodyPr/>
        <a:lstStyle/>
        <a:p>
          <a:r>
            <a:rPr lang="es-EC"/>
            <a:t>M</a:t>
          </a:r>
          <a:r>
            <a:rPr lang="es-EC" b="0" i="0"/>
            <a:t>édico griego nacido en la isla de Cos, Grecia, el año 460 aC.</a:t>
          </a:r>
          <a:endParaRPr lang="en-US"/>
        </a:p>
      </dgm:t>
    </dgm:pt>
    <dgm:pt modelId="{F7A38C6B-0976-4D87-82C1-EE873DC2E9AD}" type="parTrans" cxnId="{DD231B75-81CD-426E-AED8-97B0F2224DA5}">
      <dgm:prSet/>
      <dgm:spPr/>
      <dgm:t>
        <a:bodyPr/>
        <a:lstStyle/>
        <a:p>
          <a:endParaRPr lang="en-US"/>
        </a:p>
      </dgm:t>
    </dgm:pt>
    <dgm:pt modelId="{67E0A7AA-5BFF-4383-8A97-1D63431EC0BB}" type="sibTrans" cxnId="{DD231B75-81CD-426E-AED8-97B0F2224DA5}">
      <dgm:prSet/>
      <dgm:spPr/>
      <dgm:t>
        <a:bodyPr/>
        <a:lstStyle/>
        <a:p>
          <a:endParaRPr lang="en-US"/>
        </a:p>
      </dgm:t>
    </dgm:pt>
    <dgm:pt modelId="{01F2F202-FE08-4348-9F59-1AC4C3BAFFEB}">
      <dgm:prSet/>
      <dgm:spPr/>
      <dgm:t>
        <a:bodyPr/>
        <a:lstStyle/>
        <a:p>
          <a:r>
            <a:rPr lang="es-EC" b="0" i="0"/>
            <a:t>Murió el año 337 aC </a:t>
          </a:r>
          <a:endParaRPr lang="en-US"/>
        </a:p>
      </dgm:t>
    </dgm:pt>
    <dgm:pt modelId="{AFE98850-A534-4496-96CB-DAB1F83E928D}" type="parTrans" cxnId="{A7AAAD50-1464-45B8-B38A-970648236AC7}">
      <dgm:prSet/>
      <dgm:spPr/>
      <dgm:t>
        <a:bodyPr/>
        <a:lstStyle/>
        <a:p>
          <a:endParaRPr lang="en-US"/>
        </a:p>
      </dgm:t>
    </dgm:pt>
    <dgm:pt modelId="{7B7738AE-48AC-427D-8BE1-12643424C9A0}" type="sibTrans" cxnId="{A7AAAD50-1464-45B8-B38A-970648236AC7}">
      <dgm:prSet/>
      <dgm:spPr/>
      <dgm:t>
        <a:bodyPr/>
        <a:lstStyle/>
        <a:p>
          <a:endParaRPr lang="en-US"/>
        </a:p>
      </dgm:t>
    </dgm:pt>
    <dgm:pt modelId="{0D783F57-8E59-40CF-B2C0-9AF28F1FFB4C}">
      <dgm:prSet/>
      <dgm:spPr/>
      <dgm:t>
        <a:bodyPr/>
        <a:lstStyle/>
        <a:p>
          <a:r>
            <a:rPr lang="es-EC"/>
            <a:t>B</a:t>
          </a:r>
          <a:r>
            <a:rPr lang="es-EC" b="0" i="0"/>
            <a:t>asó su práctica médica en la observación y el estudio del cuerpo humano. </a:t>
          </a:r>
          <a:endParaRPr lang="en-US"/>
        </a:p>
      </dgm:t>
    </dgm:pt>
    <dgm:pt modelId="{C55DFDA1-AF12-4B5B-8A6B-19D7C7075975}" type="parTrans" cxnId="{717762A9-1118-4F93-802D-9BC3240E4F4A}">
      <dgm:prSet/>
      <dgm:spPr/>
      <dgm:t>
        <a:bodyPr/>
        <a:lstStyle/>
        <a:p>
          <a:endParaRPr lang="en-US"/>
        </a:p>
      </dgm:t>
    </dgm:pt>
    <dgm:pt modelId="{18D8C8AF-14AE-4282-B0D0-7CD448457812}" type="sibTrans" cxnId="{717762A9-1118-4F93-802D-9BC3240E4F4A}">
      <dgm:prSet/>
      <dgm:spPr/>
      <dgm:t>
        <a:bodyPr/>
        <a:lstStyle/>
        <a:p>
          <a:endParaRPr lang="en-US"/>
        </a:p>
      </dgm:t>
    </dgm:pt>
    <dgm:pt modelId="{4D8D66B6-9E17-D54A-833F-3A898311DAAE}" type="pres">
      <dgm:prSet presAssocID="{2A9487C8-379D-4FF8-8353-C2D5113225AD}" presName="Name0" presStyleCnt="0">
        <dgm:presLayoutVars>
          <dgm:chMax val="11"/>
          <dgm:chPref val="11"/>
          <dgm:dir/>
          <dgm:resizeHandles/>
        </dgm:presLayoutVars>
      </dgm:prSet>
      <dgm:spPr/>
    </dgm:pt>
    <dgm:pt modelId="{1E8C116C-A6BC-3540-9EB1-01C1295484F8}" type="pres">
      <dgm:prSet presAssocID="{0D783F57-8E59-40CF-B2C0-9AF28F1FFB4C}" presName="Accent3" presStyleCnt="0"/>
      <dgm:spPr/>
    </dgm:pt>
    <dgm:pt modelId="{49AC498E-98CD-7C40-BEB4-D7AC5FD8BA43}" type="pres">
      <dgm:prSet presAssocID="{0D783F57-8E59-40CF-B2C0-9AF28F1FFB4C}" presName="Accent" presStyleLbl="node1" presStyleIdx="0" presStyleCnt="6"/>
      <dgm:spPr/>
    </dgm:pt>
    <dgm:pt modelId="{716E44DF-5177-644E-AC39-E2F39939564C}" type="pres">
      <dgm:prSet presAssocID="{0D783F57-8E59-40CF-B2C0-9AF28F1FFB4C}" presName="ParentBackground3" presStyleCnt="0"/>
      <dgm:spPr/>
    </dgm:pt>
    <dgm:pt modelId="{AE3A8F2F-F246-B547-B907-7966AE7442CC}" type="pres">
      <dgm:prSet presAssocID="{0D783F57-8E59-40CF-B2C0-9AF28F1FFB4C}" presName="ParentBackground" presStyleLbl="node1" presStyleIdx="1" presStyleCnt="6"/>
      <dgm:spPr/>
    </dgm:pt>
    <dgm:pt modelId="{802A7023-932B-1544-9FBE-8577DD50CC99}" type="pres">
      <dgm:prSet presAssocID="{0D783F57-8E59-40CF-B2C0-9AF28F1FFB4C}" presName="Parent3" presStyleLbl="fgAcc0" presStyleIdx="0" presStyleCnt="0">
        <dgm:presLayoutVars>
          <dgm:chMax val="1"/>
          <dgm:chPref val="1"/>
          <dgm:bulletEnabled val="1"/>
        </dgm:presLayoutVars>
      </dgm:prSet>
      <dgm:spPr/>
    </dgm:pt>
    <dgm:pt modelId="{E2D966CC-7855-F743-8CFC-9C65013AC4D8}" type="pres">
      <dgm:prSet presAssocID="{01F2F202-FE08-4348-9F59-1AC4C3BAFFEB}" presName="Accent2" presStyleCnt="0"/>
      <dgm:spPr/>
    </dgm:pt>
    <dgm:pt modelId="{80791BC9-634D-8B49-81FA-C1B41F32FB57}" type="pres">
      <dgm:prSet presAssocID="{01F2F202-FE08-4348-9F59-1AC4C3BAFFEB}" presName="Accent" presStyleLbl="node1" presStyleIdx="2" presStyleCnt="6"/>
      <dgm:spPr/>
    </dgm:pt>
    <dgm:pt modelId="{5D2EE4DB-B970-7446-9D76-F829DDE17E3B}" type="pres">
      <dgm:prSet presAssocID="{01F2F202-FE08-4348-9F59-1AC4C3BAFFEB}" presName="ParentBackground2" presStyleCnt="0"/>
      <dgm:spPr/>
    </dgm:pt>
    <dgm:pt modelId="{D4AA2D14-F9FE-F34B-8417-F9AF55D77902}" type="pres">
      <dgm:prSet presAssocID="{01F2F202-FE08-4348-9F59-1AC4C3BAFFEB}" presName="ParentBackground" presStyleLbl="node1" presStyleIdx="3" presStyleCnt="6"/>
      <dgm:spPr/>
    </dgm:pt>
    <dgm:pt modelId="{E191C5F2-F3F5-0648-9EF8-E196F638713E}" type="pres">
      <dgm:prSet presAssocID="{01F2F202-FE08-4348-9F59-1AC4C3BAFFEB}" presName="Parent2" presStyleLbl="fgAcc0" presStyleIdx="0" presStyleCnt="0">
        <dgm:presLayoutVars>
          <dgm:chMax val="1"/>
          <dgm:chPref val="1"/>
          <dgm:bulletEnabled val="1"/>
        </dgm:presLayoutVars>
      </dgm:prSet>
      <dgm:spPr/>
    </dgm:pt>
    <dgm:pt modelId="{012571DF-1FF4-3C4B-B796-DE0DE77888BC}" type="pres">
      <dgm:prSet presAssocID="{86FBE100-B081-4EBC-965F-ECA7BF9BA085}" presName="Accent1" presStyleCnt="0"/>
      <dgm:spPr/>
    </dgm:pt>
    <dgm:pt modelId="{1C069F85-17A3-EC4F-8A00-9565A8017347}" type="pres">
      <dgm:prSet presAssocID="{86FBE100-B081-4EBC-965F-ECA7BF9BA085}" presName="Accent" presStyleLbl="node1" presStyleIdx="4" presStyleCnt="6"/>
      <dgm:spPr/>
    </dgm:pt>
    <dgm:pt modelId="{8FC8D096-7CD7-054E-B2CA-60486349B831}" type="pres">
      <dgm:prSet presAssocID="{86FBE100-B081-4EBC-965F-ECA7BF9BA085}" presName="ParentBackground1" presStyleCnt="0"/>
      <dgm:spPr/>
    </dgm:pt>
    <dgm:pt modelId="{7B148E8A-A2AB-9147-AD8D-9FD3B26E3971}" type="pres">
      <dgm:prSet presAssocID="{86FBE100-B081-4EBC-965F-ECA7BF9BA085}" presName="ParentBackground" presStyleLbl="node1" presStyleIdx="5" presStyleCnt="6"/>
      <dgm:spPr/>
    </dgm:pt>
    <dgm:pt modelId="{A4A3065E-6A3B-AD4A-BC3B-2FB8B4B9956A}" type="pres">
      <dgm:prSet presAssocID="{86FBE100-B081-4EBC-965F-ECA7BF9BA085}" presName="Parent1" presStyleLbl="fgAcc0" presStyleIdx="0" presStyleCnt="0">
        <dgm:presLayoutVars>
          <dgm:chMax val="1"/>
          <dgm:chPref val="1"/>
          <dgm:bulletEnabled val="1"/>
        </dgm:presLayoutVars>
      </dgm:prSet>
      <dgm:spPr/>
    </dgm:pt>
  </dgm:ptLst>
  <dgm:cxnLst>
    <dgm:cxn modelId="{A7AAAD50-1464-45B8-B38A-970648236AC7}" srcId="{2A9487C8-379D-4FF8-8353-C2D5113225AD}" destId="{01F2F202-FE08-4348-9F59-1AC4C3BAFFEB}" srcOrd="1" destOrd="0" parTransId="{AFE98850-A534-4496-96CB-DAB1F83E928D}" sibTransId="{7B7738AE-48AC-427D-8BE1-12643424C9A0}"/>
    <dgm:cxn modelId="{36175B61-EBC5-3F45-8E8E-7CF22C18AD55}" type="presOf" srcId="{2A9487C8-379D-4FF8-8353-C2D5113225AD}" destId="{4D8D66B6-9E17-D54A-833F-3A898311DAAE}" srcOrd="0" destOrd="0" presId="urn:microsoft.com/office/officeart/2018/layout/CircleProcess"/>
    <dgm:cxn modelId="{5BF5E067-95CD-4745-B792-A592ED27BCB4}" type="presOf" srcId="{0D783F57-8E59-40CF-B2C0-9AF28F1FFB4C}" destId="{802A7023-932B-1544-9FBE-8577DD50CC99}" srcOrd="1" destOrd="0" presId="urn:microsoft.com/office/officeart/2018/layout/CircleProcess"/>
    <dgm:cxn modelId="{DD231B75-81CD-426E-AED8-97B0F2224DA5}" srcId="{2A9487C8-379D-4FF8-8353-C2D5113225AD}" destId="{86FBE100-B081-4EBC-965F-ECA7BF9BA085}" srcOrd="0" destOrd="0" parTransId="{F7A38C6B-0976-4D87-82C1-EE873DC2E9AD}" sibTransId="{67E0A7AA-5BFF-4383-8A97-1D63431EC0BB}"/>
    <dgm:cxn modelId="{084D6C86-9FD4-B24E-8018-19CC570730D4}" type="presOf" srcId="{86FBE100-B081-4EBC-965F-ECA7BF9BA085}" destId="{7B148E8A-A2AB-9147-AD8D-9FD3B26E3971}" srcOrd="0" destOrd="0" presId="urn:microsoft.com/office/officeart/2018/layout/CircleProcess"/>
    <dgm:cxn modelId="{F6DC0FA8-3D1D-6946-8DE4-EAEA36326188}" type="presOf" srcId="{0D783F57-8E59-40CF-B2C0-9AF28F1FFB4C}" destId="{AE3A8F2F-F246-B547-B907-7966AE7442CC}" srcOrd="0" destOrd="0" presId="urn:microsoft.com/office/officeart/2018/layout/CircleProcess"/>
    <dgm:cxn modelId="{CD94BAA8-EB40-4741-B3B0-FAC8F7D6EFBA}" type="presOf" srcId="{86FBE100-B081-4EBC-965F-ECA7BF9BA085}" destId="{A4A3065E-6A3B-AD4A-BC3B-2FB8B4B9956A}" srcOrd="1" destOrd="0" presId="urn:microsoft.com/office/officeart/2018/layout/CircleProcess"/>
    <dgm:cxn modelId="{717762A9-1118-4F93-802D-9BC3240E4F4A}" srcId="{2A9487C8-379D-4FF8-8353-C2D5113225AD}" destId="{0D783F57-8E59-40CF-B2C0-9AF28F1FFB4C}" srcOrd="2" destOrd="0" parTransId="{C55DFDA1-AF12-4B5B-8A6B-19D7C7075975}" sibTransId="{18D8C8AF-14AE-4282-B0D0-7CD448457812}"/>
    <dgm:cxn modelId="{76ECBABE-48A0-C24C-9FA0-E9BA649461D1}" type="presOf" srcId="{01F2F202-FE08-4348-9F59-1AC4C3BAFFEB}" destId="{D4AA2D14-F9FE-F34B-8417-F9AF55D77902}" srcOrd="0" destOrd="0" presId="urn:microsoft.com/office/officeart/2018/layout/CircleProcess"/>
    <dgm:cxn modelId="{C00A9CF7-3161-DC42-8715-797A719A77DA}" type="presOf" srcId="{01F2F202-FE08-4348-9F59-1AC4C3BAFFEB}" destId="{E191C5F2-F3F5-0648-9EF8-E196F638713E}" srcOrd="1" destOrd="0" presId="urn:microsoft.com/office/officeart/2018/layout/CircleProcess"/>
    <dgm:cxn modelId="{DEF23101-4737-2346-A91A-80EB2FCE7CB7}" type="presParOf" srcId="{4D8D66B6-9E17-D54A-833F-3A898311DAAE}" destId="{1E8C116C-A6BC-3540-9EB1-01C1295484F8}" srcOrd="0" destOrd="0" presId="urn:microsoft.com/office/officeart/2018/layout/CircleProcess"/>
    <dgm:cxn modelId="{EEFA7D7D-E27C-FE4B-94FF-2065124C32D3}" type="presParOf" srcId="{1E8C116C-A6BC-3540-9EB1-01C1295484F8}" destId="{49AC498E-98CD-7C40-BEB4-D7AC5FD8BA43}" srcOrd="0" destOrd="0" presId="urn:microsoft.com/office/officeart/2018/layout/CircleProcess"/>
    <dgm:cxn modelId="{CF061980-7255-C44E-A0D0-5D7D25BEF1D7}" type="presParOf" srcId="{4D8D66B6-9E17-D54A-833F-3A898311DAAE}" destId="{716E44DF-5177-644E-AC39-E2F39939564C}" srcOrd="1" destOrd="0" presId="urn:microsoft.com/office/officeart/2018/layout/CircleProcess"/>
    <dgm:cxn modelId="{D6C0E6E3-AAF8-6044-BE99-D809F36CEC77}" type="presParOf" srcId="{716E44DF-5177-644E-AC39-E2F39939564C}" destId="{AE3A8F2F-F246-B547-B907-7966AE7442CC}" srcOrd="0" destOrd="0" presId="urn:microsoft.com/office/officeart/2018/layout/CircleProcess"/>
    <dgm:cxn modelId="{CA89AE1A-70AC-814B-9F3D-9AAB13783A8C}" type="presParOf" srcId="{4D8D66B6-9E17-D54A-833F-3A898311DAAE}" destId="{802A7023-932B-1544-9FBE-8577DD50CC99}" srcOrd="2" destOrd="0" presId="urn:microsoft.com/office/officeart/2018/layout/CircleProcess"/>
    <dgm:cxn modelId="{2324218E-E53C-4649-8D4C-77DDA3CC5F01}" type="presParOf" srcId="{4D8D66B6-9E17-D54A-833F-3A898311DAAE}" destId="{E2D966CC-7855-F743-8CFC-9C65013AC4D8}" srcOrd="3" destOrd="0" presId="urn:microsoft.com/office/officeart/2018/layout/CircleProcess"/>
    <dgm:cxn modelId="{46125C65-1128-5D45-9A0A-6D4D56095A5F}" type="presParOf" srcId="{E2D966CC-7855-F743-8CFC-9C65013AC4D8}" destId="{80791BC9-634D-8B49-81FA-C1B41F32FB57}" srcOrd="0" destOrd="0" presId="urn:microsoft.com/office/officeart/2018/layout/CircleProcess"/>
    <dgm:cxn modelId="{8EFCA6DF-61E1-8649-B9B6-00CE3CD6F72E}" type="presParOf" srcId="{4D8D66B6-9E17-D54A-833F-3A898311DAAE}" destId="{5D2EE4DB-B970-7446-9D76-F829DDE17E3B}" srcOrd="4" destOrd="0" presId="urn:microsoft.com/office/officeart/2018/layout/CircleProcess"/>
    <dgm:cxn modelId="{54626835-7898-1A42-84FA-AED03AFC4167}" type="presParOf" srcId="{5D2EE4DB-B970-7446-9D76-F829DDE17E3B}" destId="{D4AA2D14-F9FE-F34B-8417-F9AF55D77902}" srcOrd="0" destOrd="0" presId="urn:microsoft.com/office/officeart/2018/layout/CircleProcess"/>
    <dgm:cxn modelId="{82873CB4-E8DC-1040-AF65-8460D70C07CF}" type="presParOf" srcId="{4D8D66B6-9E17-D54A-833F-3A898311DAAE}" destId="{E191C5F2-F3F5-0648-9EF8-E196F638713E}" srcOrd="5" destOrd="0" presId="urn:microsoft.com/office/officeart/2018/layout/CircleProcess"/>
    <dgm:cxn modelId="{45F9BD13-672C-824D-9C8E-BF565D54B1C8}" type="presParOf" srcId="{4D8D66B6-9E17-D54A-833F-3A898311DAAE}" destId="{012571DF-1FF4-3C4B-B796-DE0DE77888BC}" srcOrd="6" destOrd="0" presId="urn:microsoft.com/office/officeart/2018/layout/CircleProcess"/>
    <dgm:cxn modelId="{59A2DE10-77F4-AF47-A668-5E9AA1DA9FCB}" type="presParOf" srcId="{012571DF-1FF4-3C4B-B796-DE0DE77888BC}" destId="{1C069F85-17A3-EC4F-8A00-9565A8017347}" srcOrd="0" destOrd="0" presId="urn:microsoft.com/office/officeart/2018/layout/CircleProcess"/>
    <dgm:cxn modelId="{943F86DD-3441-0F4E-B19C-02EBCA1E8785}" type="presParOf" srcId="{4D8D66B6-9E17-D54A-833F-3A898311DAAE}" destId="{8FC8D096-7CD7-054E-B2CA-60486349B831}" srcOrd="7" destOrd="0" presId="urn:microsoft.com/office/officeart/2018/layout/CircleProcess"/>
    <dgm:cxn modelId="{D1481EB5-D4BD-A147-ACD4-4F93286BF648}" type="presParOf" srcId="{8FC8D096-7CD7-054E-B2CA-60486349B831}" destId="{7B148E8A-A2AB-9147-AD8D-9FD3B26E3971}" srcOrd="0" destOrd="0" presId="urn:microsoft.com/office/officeart/2018/layout/CircleProcess"/>
    <dgm:cxn modelId="{BB611F27-7C70-E549-A361-C22D0B8090A6}" type="presParOf" srcId="{4D8D66B6-9E17-D54A-833F-3A898311DAAE}" destId="{A4A3065E-6A3B-AD4A-BC3B-2FB8B4B9956A}" srcOrd="8" destOrd="0" presId="urn:microsoft.com/office/officeart/2018/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EB1C5A-29C7-4991-8D4A-BFFFA6EAE8AE}" type="doc">
      <dgm:prSet loTypeId="urn:microsoft.com/office/officeart/2009/3/layout/HorizontalOrganizationChart" loCatId="hierarchy" qsTypeId="urn:microsoft.com/office/officeart/2005/8/quickstyle/simple5" qsCatId="simple" csTypeId="urn:microsoft.com/office/officeart/2005/8/colors/colorful2" csCatId="colorful"/>
      <dgm:spPr/>
      <dgm:t>
        <a:bodyPr/>
        <a:lstStyle/>
        <a:p>
          <a:endParaRPr lang="en-US"/>
        </a:p>
      </dgm:t>
    </dgm:pt>
    <dgm:pt modelId="{8332CBB0-502E-4066-BCEB-49E3877079E8}">
      <dgm:prSet/>
      <dgm:spPr/>
      <dgm:t>
        <a:bodyPr/>
        <a:lstStyle/>
        <a:p>
          <a:r>
            <a:rPr lang="es-EC"/>
            <a:t>E</a:t>
          </a:r>
          <a:r>
            <a:rPr lang="es-EC" b="0" i="0"/>
            <a:t>l cuerpo debe ser tratado como un todo y no como una serie de partes.</a:t>
          </a:r>
          <a:endParaRPr lang="en-US"/>
        </a:p>
      </dgm:t>
    </dgm:pt>
    <dgm:pt modelId="{D0BCEEEE-FCE5-4830-8D4D-C22BDC51D3BB}" type="parTrans" cxnId="{22D6E7C9-FC40-4508-B75D-5779E0F0BEDD}">
      <dgm:prSet/>
      <dgm:spPr/>
      <dgm:t>
        <a:bodyPr/>
        <a:lstStyle/>
        <a:p>
          <a:endParaRPr lang="en-US"/>
        </a:p>
      </dgm:t>
    </dgm:pt>
    <dgm:pt modelId="{5031539A-6ABD-4033-A0B2-BBD05B860322}" type="sibTrans" cxnId="{22D6E7C9-FC40-4508-B75D-5779E0F0BEDD}">
      <dgm:prSet/>
      <dgm:spPr/>
      <dgm:t>
        <a:bodyPr/>
        <a:lstStyle/>
        <a:p>
          <a:endParaRPr lang="en-US"/>
        </a:p>
      </dgm:t>
    </dgm:pt>
    <dgm:pt modelId="{7D48BBBD-4607-4731-A914-D140DF63B16D}">
      <dgm:prSet/>
      <dgm:spPr/>
      <dgm:t>
        <a:bodyPr/>
        <a:lstStyle/>
        <a:p>
          <a:r>
            <a:rPr lang="es-EC" b="0" i="0"/>
            <a:t>Mantenía que el proceso de la curación natural podía obtenerse por medio del reposo, una dieta adecuada, aire fresco y limpieza corporal. </a:t>
          </a:r>
          <a:endParaRPr lang="en-US"/>
        </a:p>
      </dgm:t>
    </dgm:pt>
    <dgm:pt modelId="{3C8999F5-1CB7-4A4A-8E40-55EF436868A6}" type="parTrans" cxnId="{6756890A-2F45-4A64-BA6F-685877A40F4F}">
      <dgm:prSet/>
      <dgm:spPr/>
      <dgm:t>
        <a:bodyPr/>
        <a:lstStyle/>
        <a:p>
          <a:endParaRPr lang="en-US"/>
        </a:p>
      </dgm:t>
    </dgm:pt>
    <dgm:pt modelId="{61ECB4A4-C24D-43FF-BD04-C87889BE27F0}" type="sibTrans" cxnId="{6756890A-2F45-4A64-BA6F-685877A40F4F}">
      <dgm:prSet/>
      <dgm:spPr/>
      <dgm:t>
        <a:bodyPr/>
        <a:lstStyle/>
        <a:p>
          <a:endParaRPr lang="en-US"/>
        </a:p>
      </dgm:t>
    </dgm:pt>
    <dgm:pt modelId="{E42B525E-5EBD-594D-A37B-E09EB0CF193E}" type="pres">
      <dgm:prSet presAssocID="{56EB1C5A-29C7-4991-8D4A-BFFFA6EAE8AE}" presName="hierChild1" presStyleCnt="0">
        <dgm:presLayoutVars>
          <dgm:orgChart val="1"/>
          <dgm:chPref val="1"/>
          <dgm:dir/>
          <dgm:animOne val="branch"/>
          <dgm:animLvl val="lvl"/>
          <dgm:resizeHandles/>
        </dgm:presLayoutVars>
      </dgm:prSet>
      <dgm:spPr/>
    </dgm:pt>
    <dgm:pt modelId="{EE805307-7FA0-F54C-BBA5-D0242DB28462}" type="pres">
      <dgm:prSet presAssocID="{8332CBB0-502E-4066-BCEB-49E3877079E8}" presName="hierRoot1" presStyleCnt="0">
        <dgm:presLayoutVars>
          <dgm:hierBranch val="init"/>
        </dgm:presLayoutVars>
      </dgm:prSet>
      <dgm:spPr/>
    </dgm:pt>
    <dgm:pt modelId="{41DEFF33-D08E-324C-8C2C-2BCFF152F1AC}" type="pres">
      <dgm:prSet presAssocID="{8332CBB0-502E-4066-BCEB-49E3877079E8}" presName="rootComposite1" presStyleCnt="0"/>
      <dgm:spPr/>
    </dgm:pt>
    <dgm:pt modelId="{87082E45-2556-D046-8F4B-1A3105A23F2B}" type="pres">
      <dgm:prSet presAssocID="{8332CBB0-502E-4066-BCEB-49E3877079E8}" presName="rootText1" presStyleLbl="node0" presStyleIdx="0" presStyleCnt="2">
        <dgm:presLayoutVars>
          <dgm:chPref val="3"/>
        </dgm:presLayoutVars>
      </dgm:prSet>
      <dgm:spPr/>
    </dgm:pt>
    <dgm:pt modelId="{06597FED-3CB9-AA49-8FB6-AC23CE641251}" type="pres">
      <dgm:prSet presAssocID="{8332CBB0-502E-4066-BCEB-49E3877079E8}" presName="rootConnector1" presStyleLbl="node1" presStyleIdx="0" presStyleCnt="0"/>
      <dgm:spPr/>
    </dgm:pt>
    <dgm:pt modelId="{C587B305-CC7D-904C-BAB8-6C486DB50D89}" type="pres">
      <dgm:prSet presAssocID="{8332CBB0-502E-4066-BCEB-49E3877079E8}" presName="hierChild2" presStyleCnt="0"/>
      <dgm:spPr/>
    </dgm:pt>
    <dgm:pt modelId="{34AC0493-A577-AA48-B2FA-9EE098DCDB13}" type="pres">
      <dgm:prSet presAssocID="{8332CBB0-502E-4066-BCEB-49E3877079E8}" presName="hierChild3" presStyleCnt="0"/>
      <dgm:spPr/>
    </dgm:pt>
    <dgm:pt modelId="{07BCD03E-AE00-2F41-B24B-67AE80C6BAD3}" type="pres">
      <dgm:prSet presAssocID="{7D48BBBD-4607-4731-A914-D140DF63B16D}" presName="hierRoot1" presStyleCnt="0">
        <dgm:presLayoutVars>
          <dgm:hierBranch val="init"/>
        </dgm:presLayoutVars>
      </dgm:prSet>
      <dgm:spPr/>
    </dgm:pt>
    <dgm:pt modelId="{380BEC1A-526A-E541-B750-9CE5346C9C58}" type="pres">
      <dgm:prSet presAssocID="{7D48BBBD-4607-4731-A914-D140DF63B16D}" presName="rootComposite1" presStyleCnt="0"/>
      <dgm:spPr/>
    </dgm:pt>
    <dgm:pt modelId="{F35A3F09-CC33-834E-B81E-AEDFCC22DD38}" type="pres">
      <dgm:prSet presAssocID="{7D48BBBD-4607-4731-A914-D140DF63B16D}" presName="rootText1" presStyleLbl="node0" presStyleIdx="1" presStyleCnt="2">
        <dgm:presLayoutVars>
          <dgm:chPref val="3"/>
        </dgm:presLayoutVars>
      </dgm:prSet>
      <dgm:spPr/>
    </dgm:pt>
    <dgm:pt modelId="{480F9195-FC6E-9841-8064-4750D7B2CC09}" type="pres">
      <dgm:prSet presAssocID="{7D48BBBD-4607-4731-A914-D140DF63B16D}" presName="rootConnector1" presStyleLbl="node1" presStyleIdx="0" presStyleCnt="0"/>
      <dgm:spPr/>
    </dgm:pt>
    <dgm:pt modelId="{87DBA1E5-14A1-EE44-8EC3-A98982DD234E}" type="pres">
      <dgm:prSet presAssocID="{7D48BBBD-4607-4731-A914-D140DF63B16D}" presName="hierChild2" presStyleCnt="0"/>
      <dgm:spPr/>
    </dgm:pt>
    <dgm:pt modelId="{6D37F003-AD7B-6846-A5EE-0AD84B4D9948}" type="pres">
      <dgm:prSet presAssocID="{7D48BBBD-4607-4731-A914-D140DF63B16D}" presName="hierChild3" presStyleCnt="0"/>
      <dgm:spPr/>
    </dgm:pt>
  </dgm:ptLst>
  <dgm:cxnLst>
    <dgm:cxn modelId="{6756890A-2F45-4A64-BA6F-685877A40F4F}" srcId="{56EB1C5A-29C7-4991-8D4A-BFFFA6EAE8AE}" destId="{7D48BBBD-4607-4731-A914-D140DF63B16D}" srcOrd="1" destOrd="0" parTransId="{3C8999F5-1CB7-4A4A-8E40-55EF436868A6}" sibTransId="{61ECB4A4-C24D-43FF-BD04-C87889BE27F0}"/>
    <dgm:cxn modelId="{05B0BC33-415F-B145-B443-AF21553BE79B}" type="presOf" srcId="{7D48BBBD-4607-4731-A914-D140DF63B16D}" destId="{F35A3F09-CC33-834E-B81E-AEDFCC22DD38}" srcOrd="0" destOrd="0" presId="urn:microsoft.com/office/officeart/2009/3/layout/HorizontalOrganizationChart"/>
    <dgm:cxn modelId="{DAF96037-BC59-7B40-BF08-0A97006803BD}" type="presOf" srcId="{56EB1C5A-29C7-4991-8D4A-BFFFA6EAE8AE}" destId="{E42B525E-5EBD-594D-A37B-E09EB0CF193E}" srcOrd="0" destOrd="0" presId="urn:microsoft.com/office/officeart/2009/3/layout/HorizontalOrganizationChart"/>
    <dgm:cxn modelId="{E42E514A-0643-9744-BFAF-434A22DA0885}" type="presOf" srcId="{7D48BBBD-4607-4731-A914-D140DF63B16D}" destId="{480F9195-FC6E-9841-8064-4750D7B2CC09}" srcOrd="1" destOrd="0" presId="urn:microsoft.com/office/officeart/2009/3/layout/HorizontalOrganizationChart"/>
    <dgm:cxn modelId="{D94908BF-CDCA-BA48-8374-A738C51FD1F7}" type="presOf" srcId="{8332CBB0-502E-4066-BCEB-49E3877079E8}" destId="{87082E45-2556-D046-8F4B-1A3105A23F2B}" srcOrd="0" destOrd="0" presId="urn:microsoft.com/office/officeart/2009/3/layout/HorizontalOrganizationChart"/>
    <dgm:cxn modelId="{22D6E7C9-FC40-4508-B75D-5779E0F0BEDD}" srcId="{56EB1C5A-29C7-4991-8D4A-BFFFA6EAE8AE}" destId="{8332CBB0-502E-4066-BCEB-49E3877079E8}" srcOrd="0" destOrd="0" parTransId="{D0BCEEEE-FCE5-4830-8D4D-C22BDC51D3BB}" sibTransId="{5031539A-6ABD-4033-A0B2-BBD05B860322}"/>
    <dgm:cxn modelId="{0C7472FC-360D-B44C-9950-A1B1C63FCC0A}" type="presOf" srcId="{8332CBB0-502E-4066-BCEB-49E3877079E8}" destId="{06597FED-3CB9-AA49-8FB6-AC23CE641251}" srcOrd="1" destOrd="0" presId="urn:microsoft.com/office/officeart/2009/3/layout/HorizontalOrganizationChart"/>
    <dgm:cxn modelId="{E9C8A374-E2D4-F844-AE79-7BE695C3864B}" type="presParOf" srcId="{E42B525E-5EBD-594D-A37B-E09EB0CF193E}" destId="{EE805307-7FA0-F54C-BBA5-D0242DB28462}" srcOrd="0" destOrd="0" presId="urn:microsoft.com/office/officeart/2009/3/layout/HorizontalOrganizationChart"/>
    <dgm:cxn modelId="{A15544EA-DAD6-0B42-B49A-B6FE9338C7F4}" type="presParOf" srcId="{EE805307-7FA0-F54C-BBA5-D0242DB28462}" destId="{41DEFF33-D08E-324C-8C2C-2BCFF152F1AC}" srcOrd="0" destOrd="0" presId="urn:microsoft.com/office/officeart/2009/3/layout/HorizontalOrganizationChart"/>
    <dgm:cxn modelId="{DAB9D9D5-57EA-A443-B528-CDE38D240CD3}" type="presParOf" srcId="{41DEFF33-D08E-324C-8C2C-2BCFF152F1AC}" destId="{87082E45-2556-D046-8F4B-1A3105A23F2B}" srcOrd="0" destOrd="0" presId="urn:microsoft.com/office/officeart/2009/3/layout/HorizontalOrganizationChart"/>
    <dgm:cxn modelId="{EC6E07F4-3C79-CC4D-B38D-98DF96192CE4}" type="presParOf" srcId="{41DEFF33-D08E-324C-8C2C-2BCFF152F1AC}" destId="{06597FED-3CB9-AA49-8FB6-AC23CE641251}" srcOrd="1" destOrd="0" presId="urn:microsoft.com/office/officeart/2009/3/layout/HorizontalOrganizationChart"/>
    <dgm:cxn modelId="{6E42AA0E-AE94-5941-B95A-E0110C97434C}" type="presParOf" srcId="{EE805307-7FA0-F54C-BBA5-D0242DB28462}" destId="{C587B305-CC7D-904C-BAB8-6C486DB50D89}" srcOrd="1" destOrd="0" presId="urn:microsoft.com/office/officeart/2009/3/layout/HorizontalOrganizationChart"/>
    <dgm:cxn modelId="{45DE1937-6DDF-C647-A29E-8C4BBE57AE55}" type="presParOf" srcId="{EE805307-7FA0-F54C-BBA5-D0242DB28462}" destId="{34AC0493-A577-AA48-B2FA-9EE098DCDB13}" srcOrd="2" destOrd="0" presId="urn:microsoft.com/office/officeart/2009/3/layout/HorizontalOrganizationChart"/>
    <dgm:cxn modelId="{E85E47D2-6F8D-CB44-AB15-9E4205EE6B98}" type="presParOf" srcId="{E42B525E-5EBD-594D-A37B-E09EB0CF193E}" destId="{07BCD03E-AE00-2F41-B24B-67AE80C6BAD3}" srcOrd="1" destOrd="0" presId="urn:microsoft.com/office/officeart/2009/3/layout/HorizontalOrganizationChart"/>
    <dgm:cxn modelId="{C56216BE-84C7-1F40-A12F-7C22A124A9B2}" type="presParOf" srcId="{07BCD03E-AE00-2F41-B24B-67AE80C6BAD3}" destId="{380BEC1A-526A-E541-B750-9CE5346C9C58}" srcOrd="0" destOrd="0" presId="urn:microsoft.com/office/officeart/2009/3/layout/HorizontalOrganizationChart"/>
    <dgm:cxn modelId="{25D719FA-462D-1443-819F-4047FC7FC03F}" type="presParOf" srcId="{380BEC1A-526A-E541-B750-9CE5346C9C58}" destId="{F35A3F09-CC33-834E-B81E-AEDFCC22DD38}" srcOrd="0" destOrd="0" presId="urn:microsoft.com/office/officeart/2009/3/layout/HorizontalOrganizationChart"/>
    <dgm:cxn modelId="{1EA0089E-C816-8241-A824-1189AEAF0550}" type="presParOf" srcId="{380BEC1A-526A-E541-B750-9CE5346C9C58}" destId="{480F9195-FC6E-9841-8064-4750D7B2CC09}" srcOrd="1" destOrd="0" presId="urn:microsoft.com/office/officeart/2009/3/layout/HorizontalOrganizationChart"/>
    <dgm:cxn modelId="{DA6D1010-6AD8-1749-95BC-902E0F8BA6AE}" type="presParOf" srcId="{07BCD03E-AE00-2F41-B24B-67AE80C6BAD3}" destId="{87DBA1E5-14A1-EE44-8EC3-A98982DD234E}" srcOrd="1" destOrd="0" presId="urn:microsoft.com/office/officeart/2009/3/layout/HorizontalOrganizationChart"/>
    <dgm:cxn modelId="{611EC741-AF52-CA41-8C9C-27E673CBC70D}" type="presParOf" srcId="{07BCD03E-AE00-2F41-B24B-67AE80C6BAD3}" destId="{6D37F003-AD7B-6846-A5EE-0AD84B4D9948}"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E4217C-89D7-4134-90AB-1A5B56FCAFF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9E0F7A4-177F-4B91-9E8D-131F60818183}">
      <dgm:prSet/>
      <dgm:spPr/>
      <dgm:t>
        <a:bodyPr/>
        <a:lstStyle/>
        <a:p>
          <a:r>
            <a:rPr lang="es-EC"/>
            <a:t>V</a:t>
          </a:r>
          <a:r>
            <a:rPr lang="es-EC" b="0" i="0"/>
            <a:t>emos que hay cuerpos en movimiento.</a:t>
          </a:r>
          <a:endParaRPr lang="en-US"/>
        </a:p>
      </dgm:t>
    </dgm:pt>
    <dgm:pt modelId="{EA70C395-D009-4BCD-A5FA-9D30D92EDE3B}" type="parTrans" cxnId="{A6376C4E-C21E-4EE7-BC21-C0EE3D13C594}">
      <dgm:prSet/>
      <dgm:spPr/>
      <dgm:t>
        <a:bodyPr/>
        <a:lstStyle/>
        <a:p>
          <a:endParaRPr lang="en-US"/>
        </a:p>
      </dgm:t>
    </dgm:pt>
    <dgm:pt modelId="{812FD6CF-0A02-422A-AA0C-222E86D30676}" type="sibTrans" cxnId="{A6376C4E-C21E-4EE7-BC21-C0EE3D13C594}">
      <dgm:prSet/>
      <dgm:spPr/>
      <dgm:t>
        <a:bodyPr/>
        <a:lstStyle/>
        <a:p>
          <a:endParaRPr lang="en-US"/>
        </a:p>
      </dgm:t>
    </dgm:pt>
    <dgm:pt modelId="{4FCE2D62-D606-4068-8807-7E40437851CA}">
      <dgm:prSet/>
      <dgm:spPr/>
      <dgm:t>
        <a:bodyPr/>
        <a:lstStyle/>
        <a:p>
          <a:r>
            <a:rPr lang="es-EC"/>
            <a:t>N</a:t>
          </a:r>
          <a:r>
            <a:rPr lang="es-EC" b="0" i="0"/>
            <a:t>ada surge de lo que no existe</a:t>
          </a:r>
          <a:endParaRPr lang="en-US"/>
        </a:p>
      </dgm:t>
    </dgm:pt>
    <dgm:pt modelId="{8293449A-00EB-49F7-B77A-1DA465BC91F9}" type="parTrans" cxnId="{8264355E-40DE-47DC-B627-CE02B60EFB2F}">
      <dgm:prSet/>
      <dgm:spPr/>
      <dgm:t>
        <a:bodyPr/>
        <a:lstStyle/>
        <a:p>
          <a:endParaRPr lang="en-US"/>
        </a:p>
      </dgm:t>
    </dgm:pt>
    <dgm:pt modelId="{028CFB54-831F-4872-BC3B-F2451EE532FC}" type="sibTrans" cxnId="{8264355E-40DE-47DC-B627-CE02B60EFB2F}">
      <dgm:prSet/>
      <dgm:spPr/>
      <dgm:t>
        <a:bodyPr/>
        <a:lstStyle/>
        <a:p>
          <a:endParaRPr lang="en-US"/>
        </a:p>
      </dgm:t>
    </dgm:pt>
    <dgm:pt modelId="{DEB46DDA-1BA5-DF45-964B-C3357F224B7A}" type="pres">
      <dgm:prSet presAssocID="{BBE4217C-89D7-4134-90AB-1A5B56FCAFF0}" presName="linear" presStyleCnt="0">
        <dgm:presLayoutVars>
          <dgm:animLvl val="lvl"/>
          <dgm:resizeHandles val="exact"/>
        </dgm:presLayoutVars>
      </dgm:prSet>
      <dgm:spPr/>
    </dgm:pt>
    <dgm:pt modelId="{66F7E2EA-F89F-C54A-B08A-52D581A51760}" type="pres">
      <dgm:prSet presAssocID="{39E0F7A4-177F-4B91-9E8D-131F60818183}" presName="parentText" presStyleLbl="node1" presStyleIdx="0" presStyleCnt="2">
        <dgm:presLayoutVars>
          <dgm:chMax val="0"/>
          <dgm:bulletEnabled val="1"/>
        </dgm:presLayoutVars>
      </dgm:prSet>
      <dgm:spPr/>
    </dgm:pt>
    <dgm:pt modelId="{BDE3C283-4790-4B40-85F1-3C97B1A099E0}" type="pres">
      <dgm:prSet presAssocID="{812FD6CF-0A02-422A-AA0C-222E86D30676}" presName="spacer" presStyleCnt="0"/>
      <dgm:spPr/>
    </dgm:pt>
    <dgm:pt modelId="{94B50CE1-5EAC-3841-8F02-AEB4A4C2DAF5}" type="pres">
      <dgm:prSet presAssocID="{4FCE2D62-D606-4068-8807-7E40437851CA}" presName="parentText" presStyleLbl="node1" presStyleIdx="1" presStyleCnt="2">
        <dgm:presLayoutVars>
          <dgm:chMax val="0"/>
          <dgm:bulletEnabled val="1"/>
        </dgm:presLayoutVars>
      </dgm:prSet>
      <dgm:spPr/>
    </dgm:pt>
  </dgm:ptLst>
  <dgm:cxnLst>
    <dgm:cxn modelId="{2FA67923-F69C-0042-88A7-5F2D5A0DB86F}" type="presOf" srcId="{4FCE2D62-D606-4068-8807-7E40437851CA}" destId="{94B50CE1-5EAC-3841-8F02-AEB4A4C2DAF5}" srcOrd="0" destOrd="0" presId="urn:microsoft.com/office/officeart/2005/8/layout/vList2"/>
    <dgm:cxn modelId="{986BC74A-7059-AE46-81CC-D5335A34747D}" type="presOf" srcId="{BBE4217C-89D7-4134-90AB-1A5B56FCAFF0}" destId="{DEB46DDA-1BA5-DF45-964B-C3357F224B7A}" srcOrd="0" destOrd="0" presId="urn:microsoft.com/office/officeart/2005/8/layout/vList2"/>
    <dgm:cxn modelId="{A6376C4E-C21E-4EE7-BC21-C0EE3D13C594}" srcId="{BBE4217C-89D7-4134-90AB-1A5B56FCAFF0}" destId="{39E0F7A4-177F-4B91-9E8D-131F60818183}" srcOrd="0" destOrd="0" parTransId="{EA70C395-D009-4BCD-A5FA-9D30D92EDE3B}" sibTransId="{812FD6CF-0A02-422A-AA0C-222E86D30676}"/>
    <dgm:cxn modelId="{8264355E-40DE-47DC-B627-CE02B60EFB2F}" srcId="{BBE4217C-89D7-4134-90AB-1A5B56FCAFF0}" destId="{4FCE2D62-D606-4068-8807-7E40437851CA}" srcOrd="1" destOrd="0" parTransId="{8293449A-00EB-49F7-B77A-1DA465BC91F9}" sibTransId="{028CFB54-831F-4872-BC3B-F2451EE532FC}"/>
    <dgm:cxn modelId="{217C58DF-4DFA-A646-AD97-EC563D8746F1}" type="presOf" srcId="{39E0F7A4-177F-4B91-9E8D-131F60818183}" destId="{66F7E2EA-F89F-C54A-B08A-52D581A51760}" srcOrd="0" destOrd="0" presId="urn:microsoft.com/office/officeart/2005/8/layout/vList2"/>
    <dgm:cxn modelId="{748A7B55-83A0-E842-BC63-DF3168FBF82D}" type="presParOf" srcId="{DEB46DDA-1BA5-DF45-964B-C3357F224B7A}" destId="{66F7E2EA-F89F-C54A-B08A-52D581A51760}" srcOrd="0" destOrd="0" presId="urn:microsoft.com/office/officeart/2005/8/layout/vList2"/>
    <dgm:cxn modelId="{DCFBA64B-D5F3-0445-A5D6-023111C1704F}" type="presParOf" srcId="{DEB46DDA-1BA5-DF45-964B-C3357F224B7A}" destId="{BDE3C283-4790-4B40-85F1-3C97B1A099E0}" srcOrd="1" destOrd="0" presId="urn:microsoft.com/office/officeart/2005/8/layout/vList2"/>
    <dgm:cxn modelId="{4C615420-D904-A947-9778-65DDEFE37A4C}" type="presParOf" srcId="{DEB46DDA-1BA5-DF45-964B-C3357F224B7A}" destId="{94B50CE1-5EAC-3841-8F02-AEB4A4C2DAF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B1D045-62CA-4A05-98A8-9429B0C6A66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871C41D-0E9F-447B-B1D2-7BD41286CC4F}">
      <dgm:prSet/>
      <dgm:spPr/>
      <dgm:t>
        <a:bodyPr/>
        <a:lstStyle/>
        <a:p>
          <a:r>
            <a:rPr lang="es-EC" b="0" i="0"/>
            <a:t>Epicuro es uno de los primeros filósofos en plantear una </a:t>
          </a:r>
          <a:r>
            <a:rPr lang="es-EC" b="0" i="0" u="sng">
              <a:hlinkClick xmlns:r="http://schemas.openxmlformats.org/officeDocument/2006/relationships" r:id="rId1"/>
            </a:rPr>
            <a:t>Teoría de la Mente de la Identidad</a:t>
          </a:r>
          <a:r>
            <a:rPr lang="es-EC" b="0" i="0"/>
            <a:t>. En las versiones modernas de la teoría de la identidad.</a:t>
          </a:r>
          <a:endParaRPr lang="en-US"/>
        </a:p>
      </dgm:t>
    </dgm:pt>
    <dgm:pt modelId="{377560DF-37F1-4A4A-BB91-CD69B63C0829}" type="parTrans" cxnId="{E155FF05-413F-445B-8DBA-A2837E2D2308}">
      <dgm:prSet/>
      <dgm:spPr/>
      <dgm:t>
        <a:bodyPr/>
        <a:lstStyle/>
        <a:p>
          <a:endParaRPr lang="en-US"/>
        </a:p>
      </dgm:t>
    </dgm:pt>
    <dgm:pt modelId="{5CAA673D-F6B6-4979-A391-9A88A7CCEC81}" type="sibTrans" cxnId="{E155FF05-413F-445B-8DBA-A2837E2D2308}">
      <dgm:prSet/>
      <dgm:spPr/>
      <dgm:t>
        <a:bodyPr/>
        <a:lstStyle/>
        <a:p>
          <a:endParaRPr lang="en-US"/>
        </a:p>
      </dgm:t>
    </dgm:pt>
    <dgm:pt modelId="{3DF69CBF-711E-4DD0-B264-0A8AD7543615}">
      <dgm:prSet/>
      <dgm:spPr/>
      <dgm:t>
        <a:bodyPr/>
        <a:lstStyle/>
        <a:p>
          <a:r>
            <a:rPr lang="es-EC" b="0" i="0" dirty="0"/>
            <a:t>La mente se identifica con el cerebro y los procesos mentales se identifican con procesos neuronales.</a:t>
          </a:r>
          <a:endParaRPr lang="en-US" dirty="0"/>
        </a:p>
      </dgm:t>
    </dgm:pt>
    <dgm:pt modelId="{81C203CC-7983-47F1-A02E-CE57EAE21E12}" type="parTrans" cxnId="{5FF4DD85-CB7F-4474-B488-BDF680EFF614}">
      <dgm:prSet/>
      <dgm:spPr/>
      <dgm:t>
        <a:bodyPr/>
        <a:lstStyle/>
        <a:p>
          <a:endParaRPr lang="en-US"/>
        </a:p>
      </dgm:t>
    </dgm:pt>
    <dgm:pt modelId="{D409A753-CB72-4D3C-847D-DA41396CB706}" type="sibTrans" cxnId="{5FF4DD85-CB7F-4474-B488-BDF680EFF614}">
      <dgm:prSet/>
      <dgm:spPr/>
      <dgm:t>
        <a:bodyPr/>
        <a:lstStyle/>
        <a:p>
          <a:endParaRPr lang="en-US"/>
        </a:p>
      </dgm:t>
    </dgm:pt>
    <dgm:pt modelId="{14C21100-3008-144F-8FE5-448B450D3D5B}" type="pres">
      <dgm:prSet presAssocID="{EAB1D045-62CA-4A05-98A8-9429B0C6A662}" presName="hierChild1" presStyleCnt="0">
        <dgm:presLayoutVars>
          <dgm:chPref val="1"/>
          <dgm:dir/>
          <dgm:animOne val="branch"/>
          <dgm:animLvl val="lvl"/>
          <dgm:resizeHandles/>
        </dgm:presLayoutVars>
      </dgm:prSet>
      <dgm:spPr/>
    </dgm:pt>
    <dgm:pt modelId="{460382F3-2D10-9241-9457-82648D1047DF}" type="pres">
      <dgm:prSet presAssocID="{9871C41D-0E9F-447B-B1D2-7BD41286CC4F}" presName="hierRoot1" presStyleCnt="0"/>
      <dgm:spPr/>
    </dgm:pt>
    <dgm:pt modelId="{8111AF51-15DE-264B-ADD3-EC985794B51A}" type="pres">
      <dgm:prSet presAssocID="{9871C41D-0E9F-447B-B1D2-7BD41286CC4F}" presName="composite" presStyleCnt="0"/>
      <dgm:spPr/>
    </dgm:pt>
    <dgm:pt modelId="{B5288891-B26F-6948-B16B-18A6742B7462}" type="pres">
      <dgm:prSet presAssocID="{9871C41D-0E9F-447B-B1D2-7BD41286CC4F}" presName="background" presStyleLbl="node0" presStyleIdx="0" presStyleCnt="2"/>
      <dgm:spPr/>
    </dgm:pt>
    <dgm:pt modelId="{DD065E8B-9ED2-6B40-B98D-79E35E9D7583}" type="pres">
      <dgm:prSet presAssocID="{9871C41D-0E9F-447B-B1D2-7BD41286CC4F}" presName="text" presStyleLbl="fgAcc0" presStyleIdx="0" presStyleCnt="2">
        <dgm:presLayoutVars>
          <dgm:chPref val="3"/>
        </dgm:presLayoutVars>
      </dgm:prSet>
      <dgm:spPr/>
    </dgm:pt>
    <dgm:pt modelId="{A34AE71B-4185-D74F-BDAA-782F7346FAAC}" type="pres">
      <dgm:prSet presAssocID="{9871C41D-0E9F-447B-B1D2-7BD41286CC4F}" presName="hierChild2" presStyleCnt="0"/>
      <dgm:spPr/>
    </dgm:pt>
    <dgm:pt modelId="{02AF2738-1E73-FC44-B0A5-F9DE11F08B62}" type="pres">
      <dgm:prSet presAssocID="{3DF69CBF-711E-4DD0-B264-0A8AD7543615}" presName="hierRoot1" presStyleCnt="0"/>
      <dgm:spPr/>
    </dgm:pt>
    <dgm:pt modelId="{7C323DCE-255C-B445-AB3B-A9A7A1BC1F5C}" type="pres">
      <dgm:prSet presAssocID="{3DF69CBF-711E-4DD0-B264-0A8AD7543615}" presName="composite" presStyleCnt="0"/>
      <dgm:spPr/>
    </dgm:pt>
    <dgm:pt modelId="{EB65B948-8107-5947-A644-D7421EF45ABC}" type="pres">
      <dgm:prSet presAssocID="{3DF69CBF-711E-4DD0-B264-0A8AD7543615}" presName="background" presStyleLbl="node0" presStyleIdx="1" presStyleCnt="2"/>
      <dgm:spPr/>
    </dgm:pt>
    <dgm:pt modelId="{E0682634-FAB5-6E4A-A905-2F0F2EB525D6}" type="pres">
      <dgm:prSet presAssocID="{3DF69CBF-711E-4DD0-B264-0A8AD7543615}" presName="text" presStyleLbl="fgAcc0" presStyleIdx="1" presStyleCnt="2">
        <dgm:presLayoutVars>
          <dgm:chPref val="3"/>
        </dgm:presLayoutVars>
      </dgm:prSet>
      <dgm:spPr/>
    </dgm:pt>
    <dgm:pt modelId="{B07D2822-BA3B-9046-91E5-EFA58136A40D}" type="pres">
      <dgm:prSet presAssocID="{3DF69CBF-711E-4DD0-B264-0A8AD7543615}" presName="hierChild2" presStyleCnt="0"/>
      <dgm:spPr/>
    </dgm:pt>
  </dgm:ptLst>
  <dgm:cxnLst>
    <dgm:cxn modelId="{E155FF05-413F-445B-8DBA-A2837E2D2308}" srcId="{EAB1D045-62CA-4A05-98A8-9429B0C6A662}" destId="{9871C41D-0E9F-447B-B1D2-7BD41286CC4F}" srcOrd="0" destOrd="0" parTransId="{377560DF-37F1-4A4A-BB91-CD69B63C0829}" sibTransId="{5CAA673D-F6B6-4979-A391-9A88A7CCEC81}"/>
    <dgm:cxn modelId="{AAC82A3B-C34E-A04A-8501-303D01624DB4}" type="presOf" srcId="{EAB1D045-62CA-4A05-98A8-9429B0C6A662}" destId="{14C21100-3008-144F-8FE5-448B450D3D5B}" srcOrd="0" destOrd="0" presId="urn:microsoft.com/office/officeart/2005/8/layout/hierarchy1"/>
    <dgm:cxn modelId="{AB98F965-21BA-CD40-9013-7A83AFE2E93C}" type="presOf" srcId="{9871C41D-0E9F-447B-B1D2-7BD41286CC4F}" destId="{DD065E8B-9ED2-6B40-B98D-79E35E9D7583}" srcOrd="0" destOrd="0" presId="urn:microsoft.com/office/officeart/2005/8/layout/hierarchy1"/>
    <dgm:cxn modelId="{5FF4DD85-CB7F-4474-B488-BDF680EFF614}" srcId="{EAB1D045-62CA-4A05-98A8-9429B0C6A662}" destId="{3DF69CBF-711E-4DD0-B264-0A8AD7543615}" srcOrd="1" destOrd="0" parTransId="{81C203CC-7983-47F1-A02E-CE57EAE21E12}" sibTransId="{D409A753-CB72-4D3C-847D-DA41396CB706}"/>
    <dgm:cxn modelId="{B961B098-FD9B-554E-AE46-54699A324F77}" type="presOf" srcId="{3DF69CBF-711E-4DD0-B264-0A8AD7543615}" destId="{E0682634-FAB5-6E4A-A905-2F0F2EB525D6}" srcOrd="0" destOrd="0" presId="urn:microsoft.com/office/officeart/2005/8/layout/hierarchy1"/>
    <dgm:cxn modelId="{734C6BF7-882C-B04D-8A31-27B46E6488F5}" type="presParOf" srcId="{14C21100-3008-144F-8FE5-448B450D3D5B}" destId="{460382F3-2D10-9241-9457-82648D1047DF}" srcOrd="0" destOrd="0" presId="urn:microsoft.com/office/officeart/2005/8/layout/hierarchy1"/>
    <dgm:cxn modelId="{600428DC-6BBB-B447-81E8-3DD2786AA3AA}" type="presParOf" srcId="{460382F3-2D10-9241-9457-82648D1047DF}" destId="{8111AF51-15DE-264B-ADD3-EC985794B51A}" srcOrd="0" destOrd="0" presId="urn:microsoft.com/office/officeart/2005/8/layout/hierarchy1"/>
    <dgm:cxn modelId="{24D06124-062F-7F42-A3C2-5BC371006713}" type="presParOf" srcId="{8111AF51-15DE-264B-ADD3-EC985794B51A}" destId="{B5288891-B26F-6948-B16B-18A6742B7462}" srcOrd="0" destOrd="0" presId="urn:microsoft.com/office/officeart/2005/8/layout/hierarchy1"/>
    <dgm:cxn modelId="{B80EEA42-4308-EB42-BEE1-7B1D087C26D0}" type="presParOf" srcId="{8111AF51-15DE-264B-ADD3-EC985794B51A}" destId="{DD065E8B-9ED2-6B40-B98D-79E35E9D7583}" srcOrd="1" destOrd="0" presId="urn:microsoft.com/office/officeart/2005/8/layout/hierarchy1"/>
    <dgm:cxn modelId="{8AECAFF3-9ED6-9A4B-9F85-B4D10777D3D5}" type="presParOf" srcId="{460382F3-2D10-9241-9457-82648D1047DF}" destId="{A34AE71B-4185-D74F-BDAA-782F7346FAAC}" srcOrd="1" destOrd="0" presId="urn:microsoft.com/office/officeart/2005/8/layout/hierarchy1"/>
    <dgm:cxn modelId="{14BBE114-56BE-2A4C-97FF-483CDE771EFB}" type="presParOf" srcId="{14C21100-3008-144F-8FE5-448B450D3D5B}" destId="{02AF2738-1E73-FC44-B0A5-F9DE11F08B62}" srcOrd="1" destOrd="0" presId="urn:microsoft.com/office/officeart/2005/8/layout/hierarchy1"/>
    <dgm:cxn modelId="{E85CC3AE-D8F2-C545-A99F-2B77A6B1D398}" type="presParOf" srcId="{02AF2738-1E73-FC44-B0A5-F9DE11F08B62}" destId="{7C323DCE-255C-B445-AB3B-A9A7A1BC1F5C}" srcOrd="0" destOrd="0" presId="urn:microsoft.com/office/officeart/2005/8/layout/hierarchy1"/>
    <dgm:cxn modelId="{49BB51F2-8504-DA47-B7FF-79AD62A833E9}" type="presParOf" srcId="{7C323DCE-255C-B445-AB3B-A9A7A1BC1F5C}" destId="{EB65B948-8107-5947-A644-D7421EF45ABC}" srcOrd="0" destOrd="0" presId="urn:microsoft.com/office/officeart/2005/8/layout/hierarchy1"/>
    <dgm:cxn modelId="{E2BD6240-E13E-914D-AED6-941108062CB2}" type="presParOf" srcId="{7C323DCE-255C-B445-AB3B-A9A7A1BC1F5C}" destId="{E0682634-FAB5-6E4A-A905-2F0F2EB525D6}" srcOrd="1" destOrd="0" presId="urn:microsoft.com/office/officeart/2005/8/layout/hierarchy1"/>
    <dgm:cxn modelId="{84899DBA-6152-954B-8DE3-8BE5240D9930}" type="presParOf" srcId="{02AF2738-1E73-FC44-B0A5-F9DE11F08B62}" destId="{B07D2822-BA3B-9046-91E5-EFA58136A40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6BE058-C7B6-466C-BD8E-2E8DE9E3F9E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2388B96-B920-4152-BFF0-E1081D761DF0}">
      <dgm:prSet/>
      <dgm:spPr/>
      <dgm:t>
        <a:bodyPr/>
        <a:lstStyle/>
        <a:p>
          <a:r>
            <a:rPr lang="es-EC" b="0" i="0"/>
            <a:t>Para Epicuro, el placer está estrechamente ligado a la satisfacción de los deseos de uno. Distingue entre dos tipos diferentes de placer: </a:t>
          </a:r>
          <a:endParaRPr lang="en-US"/>
        </a:p>
      </dgm:t>
    </dgm:pt>
    <dgm:pt modelId="{E2D2892F-4B00-4739-B5FA-A8E2DD4487F4}" type="parTrans" cxnId="{7A045AE6-88EF-43AF-925F-28524656299A}">
      <dgm:prSet/>
      <dgm:spPr/>
      <dgm:t>
        <a:bodyPr/>
        <a:lstStyle/>
        <a:p>
          <a:endParaRPr lang="en-US"/>
        </a:p>
      </dgm:t>
    </dgm:pt>
    <dgm:pt modelId="{F7D22C62-0214-40E2-87EA-F5EB3A30134E}" type="sibTrans" cxnId="{7A045AE6-88EF-43AF-925F-28524656299A}">
      <dgm:prSet/>
      <dgm:spPr/>
      <dgm:t>
        <a:bodyPr/>
        <a:lstStyle/>
        <a:p>
          <a:endParaRPr lang="en-US"/>
        </a:p>
      </dgm:t>
    </dgm:pt>
    <dgm:pt modelId="{108843C0-70A3-4BCE-B052-74AE134C0983}">
      <dgm:prSet/>
      <dgm:spPr/>
      <dgm:t>
        <a:bodyPr/>
        <a:lstStyle/>
        <a:p>
          <a:r>
            <a:rPr lang="es-EC" b="0" i="0" dirty="0"/>
            <a:t>Placeres "en movimiento" </a:t>
          </a:r>
          <a:endParaRPr lang="en-US" dirty="0"/>
        </a:p>
      </dgm:t>
    </dgm:pt>
    <dgm:pt modelId="{C8C5C8C5-2066-40FE-A9DE-7DC0CFFCE64E}" type="parTrans" cxnId="{C52EF94D-6250-45CA-8B54-C535B5F69EB5}">
      <dgm:prSet/>
      <dgm:spPr/>
      <dgm:t>
        <a:bodyPr/>
        <a:lstStyle/>
        <a:p>
          <a:endParaRPr lang="en-US"/>
        </a:p>
      </dgm:t>
    </dgm:pt>
    <dgm:pt modelId="{4173AF05-B22D-49F0-8A35-3283D0B003BC}" type="sibTrans" cxnId="{C52EF94D-6250-45CA-8B54-C535B5F69EB5}">
      <dgm:prSet/>
      <dgm:spPr/>
      <dgm:t>
        <a:bodyPr/>
        <a:lstStyle/>
        <a:p>
          <a:endParaRPr lang="en-US"/>
        </a:p>
      </dgm:t>
    </dgm:pt>
    <dgm:pt modelId="{3D2B6FCD-99B0-4CDB-A5CE-5D172CB9D70A}">
      <dgm:prSet/>
      <dgm:spPr/>
      <dgm:t>
        <a:bodyPr/>
        <a:lstStyle/>
        <a:p>
          <a:r>
            <a:rPr lang="es-EC" b="0" i="0" dirty="0"/>
            <a:t>Placeres "estáticos".</a:t>
          </a:r>
          <a:endParaRPr lang="en-US" dirty="0"/>
        </a:p>
      </dgm:t>
    </dgm:pt>
    <dgm:pt modelId="{F71D03CB-F475-44CA-BF21-51A2CDAA7C06}" type="parTrans" cxnId="{AF109A9E-48CD-4EE7-BDA5-4B3DFFE94C8A}">
      <dgm:prSet/>
      <dgm:spPr/>
      <dgm:t>
        <a:bodyPr/>
        <a:lstStyle/>
        <a:p>
          <a:endParaRPr lang="en-US"/>
        </a:p>
      </dgm:t>
    </dgm:pt>
    <dgm:pt modelId="{C5A3CBE6-6546-435E-85EB-AAFCF98668E0}" type="sibTrans" cxnId="{AF109A9E-48CD-4EE7-BDA5-4B3DFFE94C8A}">
      <dgm:prSet/>
      <dgm:spPr/>
      <dgm:t>
        <a:bodyPr/>
        <a:lstStyle/>
        <a:p>
          <a:endParaRPr lang="en-US"/>
        </a:p>
      </dgm:t>
    </dgm:pt>
    <dgm:pt modelId="{ED8D89B2-C0CD-8A42-8DAB-143354A8752B}" type="pres">
      <dgm:prSet presAssocID="{E66BE058-C7B6-466C-BD8E-2E8DE9E3F9E0}" presName="linear" presStyleCnt="0">
        <dgm:presLayoutVars>
          <dgm:animLvl val="lvl"/>
          <dgm:resizeHandles val="exact"/>
        </dgm:presLayoutVars>
      </dgm:prSet>
      <dgm:spPr/>
    </dgm:pt>
    <dgm:pt modelId="{24EC9D66-4A72-3148-9422-B1390B762732}" type="pres">
      <dgm:prSet presAssocID="{12388B96-B920-4152-BFF0-E1081D761DF0}" presName="parentText" presStyleLbl="node1" presStyleIdx="0" presStyleCnt="3">
        <dgm:presLayoutVars>
          <dgm:chMax val="0"/>
          <dgm:bulletEnabled val="1"/>
        </dgm:presLayoutVars>
      </dgm:prSet>
      <dgm:spPr/>
    </dgm:pt>
    <dgm:pt modelId="{8C5249DE-2993-B24D-AAA4-A9B1C582BD47}" type="pres">
      <dgm:prSet presAssocID="{F7D22C62-0214-40E2-87EA-F5EB3A30134E}" presName="spacer" presStyleCnt="0"/>
      <dgm:spPr/>
    </dgm:pt>
    <dgm:pt modelId="{9D41C8C0-3550-B84E-9C61-E26A2BA361CF}" type="pres">
      <dgm:prSet presAssocID="{108843C0-70A3-4BCE-B052-74AE134C0983}" presName="parentText" presStyleLbl="node1" presStyleIdx="1" presStyleCnt="3">
        <dgm:presLayoutVars>
          <dgm:chMax val="0"/>
          <dgm:bulletEnabled val="1"/>
        </dgm:presLayoutVars>
      </dgm:prSet>
      <dgm:spPr/>
    </dgm:pt>
    <dgm:pt modelId="{B7B10C3D-F9A1-CC44-A919-E7FBF3728B62}" type="pres">
      <dgm:prSet presAssocID="{4173AF05-B22D-49F0-8A35-3283D0B003BC}" presName="spacer" presStyleCnt="0"/>
      <dgm:spPr/>
    </dgm:pt>
    <dgm:pt modelId="{D61A5C94-CF6F-AF4F-ABA3-7009D5EBF421}" type="pres">
      <dgm:prSet presAssocID="{3D2B6FCD-99B0-4CDB-A5CE-5D172CB9D70A}" presName="parentText" presStyleLbl="node1" presStyleIdx="2" presStyleCnt="3">
        <dgm:presLayoutVars>
          <dgm:chMax val="0"/>
          <dgm:bulletEnabled val="1"/>
        </dgm:presLayoutVars>
      </dgm:prSet>
      <dgm:spPr/>
    </dgm:pt>
  </dgm:ptLst>
  <dgm:cxnLst>
    <dgm:cxn modelId="{C52EF94D-6250-45CA-8B54-C535B5F69EB5}" srcId="{E66BE058-C7B6-466C-BD8E-2E8DE9E3F9E0}" destId="{108843C0-70A3-4BCE-B052-74AE134C0983}" srcOrd="1" destOrd="0" parTransId="{C8C5C8C5-2066-40FE-A9DE-7DC0CFFCE64E}" sibTransId="{4173AF05-B22D-49F0-8A35-3283D0B003BC}"/>
    <dgm:cxn modelId="{2C060E71-2F86-0E49-A32B-6A14FA42ADB2}" type="presOf" srcId="{108843C0-70A3-4BCE-B052-74AE134C0983}" destId="{9D41C8C0-3550-B84E-9C61-E26A2BA361CF}" srcOrd="0" destOrd="0" presId="urn:microsoft.com/office/officeart/2005/8/layout/vList2"/>
    <dgm:cxn modelId="{E778D777-3228-FE4A-8B82-B061DB4B1947}" type="presOf" srcId="{E66BE058-C7B6-466C-BD8E-2E8DE9E3F9E0}" destId="{ED8D89B2-C0CD-8A42-8DAB-143354A8752B}" srcOrd="0" destOrd="0" presId="urn:microsoft.com/office/officeart/2005/8/layout/vList2"/>
    <dgm:cxn modelId="{AF109A9E-48CD-4EE7-BDA5-4B3DFFE94C8A}" srcId="{E66BE058-C7B6-466C-BD8E-2E8DE9E3F9E0}" destId="{3D2B6FCD-99B0-4CDB-A5CE-5D172CB9D70A}" srcOrd="2" destOrd="0" parTransId="{F71D03CB-F475-44CA-BF21-51A2CDAA7C06}" sibTransId="{C5A3CBE6-6546-435E-85EB-AAFCF98668E0}"/>
    <dgm:cxn modelId="{94C680B7-7001-9646-8187-D1A28131C78A}" type="presOf" srcId="{3D2B6FCD-99B0-4CDB-A5CE-5D172CB9D70A}" destId="{D61A5C94-CF6F-AF4F-ABA3-7009D5EBF421}" srcOrd="0" destOrd="0" presId="urn:microsoft.com/office/officeart/2005/8/layout/vList2"/>
    <dgm:cxn modelId="{A9F242C0-63AC-3F4F-86C7-C664B01FD570}" type="presOf" srcId="{12388B96-B920-4152-BFF0-E1081D761DF0}" destId="{24EC9D66-4A72-3148-9422-B1390B762732}" srcOrd="0" destOrd="0" presId="urn:microsoft.com/office/officeart/2005/8/layout/vList2"/>
    <dgm:cxn modelId="{7A045AE6-88EF-43AF-925F-28524656299A}" srcId="{E66BE058-C7B6-466C-BD8E-2E8DE9E3F9E0}" destId="{12388B96-B920-4152-BFF0-E1081D761DF0}" srcOrd="0" destOrd="0" parTransId="{E2D2892F-4B00-4739-B5FA-A8E2DD4487F4}" sibTransId="{F7D22C62-0214-40E2-87EA-F5EB3A30134E}"/>
    <dgm:cxn modelId="{661DD8F9-F858-7141-87D1-2F91945CE818}" type="presParOf" srcId="{ED8D89B2-C0CD-8A42-8DAB-143354A8752B}" destId="{24EC9D66-4A72-3148-9422-B1390B762732}" srcOrd="0" destOrd="0" presId="urn:microsoft.com/office/officeart/2005/8/layout/vList2"/>
    <dgm:cxn modelId="{EF811E2B-1B53-0E4E-9D7C-BBA16C7BF7BE}" type="presParOf" srcId="{ED8D89B2-C0CD-8A42-8DAB-143354A8752B}" destId="{8C5249DE-2993-B24D-AAA4-A9B1C582BD47}" srcOrd="1" destOrd="0" presId="urn:microsoft.com/office/officeart/2005/8/layout/vList2"/>
    <dgm:cxn modelId="{C4C42DDF-5063-FC44-AE7F-EE8490E51CCB}" type="presParOf" srcId="{ED8D89B2-C0CD-8A42-8DAB-143354A8752B}" destId="{9D41C8C0-3550-B84E-9C61-E26A2BA361CF}" srcOrd="2" destOrd="0" presId="urn:microsoft.com/office/officeart/2005/8/layout/vList2"/>
    <dgm:cxn modelId="{0010D54C-4A5C-B44E-85D6-8A93948B5FBF}" type="presParOf" srcId="{ED8D89B2-C0CD-8A42-8DAB-143354A8752B}" destId="{B7B10C3D-F9A1-CC44-A919-E7FBF3728B62}" srcOrd="3" destOrd="0" presId="urn:microsoft.com/office/officeart/2005/8/layout/vList2"/>
    <dgm:cxn modelId="{86C82A67-BB7A-FE4C-A28C-46B1CF7E769A}" type="presParOf" srcId="{ED8D89B2-C0CD-8A42-8DAB-143354A8752B}" destId="{D61A5C94-CF6F-AF4F-ABA3-7009D5EBF42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C498E-98CD-7C40-BEB4-D7AC5FD8BA43}">
      <dsp:nvSpPr>
        <dsp:cNvPr id="0" name=""/>
        <dsp:cNvSpPr/>
      </dsp:nvSpPr>
      <dsp:spPr>
        <a:xfrm>
          <a:off x="6983892" y="901872"/>
          <a:ext cx="2389037" cy="238947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3A8F2F-F246-B547-B907-7966AE7442CC}">
      <dsp:nvSpPr>
        <dsp:cNvPr id="0" name=""/>
        <dsp:cNvSpPr/>
      </dsp:nvSpPr>
      <dsp:spPr>
        <a:xfrm>
          <a:off x="7063216" y="981535"/>
          <a:ext cx="2230390" cy="223015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a:t>B</a:t>
          </a:r>
          <a:r>
            <a:rPr lang="es-EC" sz="1800" b="0" i="0" kern="1200"/>
            <a:t>asó su práctica médica en la observación y el estudio del cuerpo humano. </a:t>
          </a:r>
          <a:endParaRPr lang="en-US" sz="1800" kern="1200"/>
        </a:p>
      </dsp:txBody>
      <dsp:txXfrm>
        <a:off x="7382065" y="1300188"/>
        <a:ext cx="1592691" cy="1592846"/>
      </dsp:txXfrm>
    </dsp:sp>
    <dsp:sp modelId="{80791BC9-634D-8B49-81FA-C1B41F32FB57}">
      <dsp:nvSpPr>
        <dsp:cNvPr id="0" name=""/>
        <dsp:cNvSpPr/>
      </dsp:nvSpPr>
      <dsp:spPr>
        <a:xfrm rot="2700000">
          <a:off x="4517631" y="904760"/>
          <a:ext cx="2383283" cy="2383283"/>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AA2D14-F9FE-F34B-8417-F9AF55D77902}">
      <dsp:nvSpPr>
        <dsp:cNvPr id="0" name=""/>
        <dsp:cNvSpPr/>
      </dsp:nvSpPr>
      <dsp:spPr>
        <a:xfrm>
          <a:off x="4594077" y="981535"/>
          <a:ext cx="2230390" cy="223015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0" i="0" kern="1200"/>
            <a:t>Murió el año 337 aC </a:t>
          </a:r>
          <a:endParaRPr lang="en-US" sz="1800" kern="1200"/>
        </a:p>
      </dsp:txBody>
      <dsp:txXfrm>
        <a:off x="4912927" y="1300188"/>
        <a:ext cx="1592691" cy="1592846"/>
      </dsp:txXfrm>
    </dsp:sp>
    <dsp:sp modelId="{1C069F85-17A3-EC4F-8A00-9565A8017347}">
      <dsp:nvSpPr>
        <dsp:cNvPr id="0" name=""/>
        <dsp:cNvSpPr/>
      </dsp:nvSpPr>
      <dsp:spPr>
        <a:xfrm rot="2700000">
          <a:off x="2048492" y="904760"/>
          <a:ext cx="2383283" cy="2383283"/>
        </a:xfrm>
        <a:prstGeom prst="teardrop">
          <a:avLst>
            <a:gd name="adj" fmla="val 1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148E8A-A2AB-9147-AD8D-9FD3B26E3971}">
      <dsp:nvSpPr>
        <dsp:cNvPr id="0" name=""/>
        <dsp:cNvSpPr/>
      </dsp:nvSpPr>
      <dsp:spPr>
        <a:xfrm>
          <a:off x="2124939" y="981535"/>
          <a:ext cx="2230390" cy="223015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a:t>M</a:t>
          </a:r>
          <a:r>
            <a:rPr lang="es-EC" sz="1800" b="0" i="0" kern="1200"/>
            <a:t>édico griego nacido en la isla de Cos, Grecia, el año 460 aC.</a:t>
          </a:r>
          <a:endParaRPr lang="en-US" sz="1800" kern="1200"/>
        </a:p>
      </dsp:txBody>
      <dsp:txXfrm>
        <a:off x="2443788" y="1300188"/>
        <a:ext cx="1592691" cy="1592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82E45-2556-D046-8F4B-1A3105A23F2B}">
      <dsp:nvSpPr>
        <dsp:cNvPr id="0" name=""/>
        <dsp:cNvSpPr/>
      </dsp:nvSpPr>
      <dsp:spPr>
        <a:xfrm>
          <a:off x="2299003" y="953"/>
          <a:ext cx="5917592" cy="180486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EC" sz="2900" kern="1200"/>
            <a:t>E</a:t>
          </a:r>
          <a:r>
            <a:rPr lang="es-EC" sz="2900" b="0" i="0" kern="1200"/>
            <a:t>l cuerpo debe ser tratado como un todo y no como una serie de partes.</a:t>
          </a:r>
          <a:endParaRPr lang="en-US" sz="2900" kern="1200"/>
        </a:p>
      </dsp:txBody>
      <dsp:txXfrm>
        <a:off x="2299003" y="953"/>
        <a:ext cx="5917592" cy="1804865"/>
      </dsp:txXfrm>
    </dsp:sp>
    <dsp:sp modelId="{F35A3F09-CC33-834E-B81E-AEDFCC22DD38}">
      <dsp:nvSpPr>
        <dsp:cNvPr id="0" name=""/>
        <dsp:cNvSpPr/>
      </dsp:nvSpPr>
      <dsp:spPr>
        <a:xfrm>
          <a:off x="2299003" y="2545518"/>
          <a:ext cx="5917592" cy="180486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EC" sz="2900" b="0" i="0" kern="1200"/>
            <a:t>Mantenía que el proceso de la curación natural podía obtenerse por medio del reposo, una dieta adecuada, aire fresco y limpieza corporal. </a:t>
          </a:r>
          <a:endParaRPr lang="en-US" sz="2900" kern="1200"/>
        </a:p>
      </dsp:txBody>
      <dsp:txXfrm>
        <a:off x="2299003" y="2545518"/>
        <a:ext cx="5917592" cy="18048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7E2EA-F89F-C54A-B08A-52D581A51760}">
      <dsp:nvSpPr>
        <dsp:cNvPr id="0" name=""/>
        <dsp:cNvSpPr/>
      </dsp:nvSpPr>
      <dsp:spPr>
        <a:xfrm>
          <a:off x="0" y="643436"/>
          <a:ext cx="6589260" cy="19094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s-EC" sz="4800" kern="1200"/>
            <a:t>V</a:t>
          </a:r>
          <a:r>
            <a:rPr lang="es-EC" sz="4800" b="0" i="0" kern="1200"/>
            <a:t>emos que hay cuerpos en movimiento.</a:t>
          </a:r>
          <a:endParaRPr lang="en-US" sz="4800" kern="1200"/>
        </a:p>
      </dsp:txBody>
      <dsp:txXfrm>
        <a:off x="93211" y="736647"/>
        <a:ext cx="6402838" cy="1723017"/>
      </dsp:txXfrm>
    </dsp:sp>
    <dsp:sp modelId="{94B50CE1-5EAC-3841-8F02-AEB4A4C2DAF5}">
      <dsp:nvSpPr>
        <dsp:cNvPr id="0" name=""/>
        <dsp:cNvSpPr/>
      </dsp:nvSpPr>
      <dsp:spPr>
        <a:xfrm>
          <a:off x="0" y="2691116"/>
          <a:ext cx="6589260" cy="190943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s-EC" sz="4800" kern="1200"/>
            <a:t>N</a:t>
          </a:r>
          <a:r>
            <a:rPr lang="es-EC" sz="4800" b="0" i="0" kern="1200"/>
            <a:t>ada surge de lo que no existe</a:t>
          </a:r>
          <a:endParaRPr lang="en-US" sz="4800" kern="1200"/>
        </a:p>
      </dsp:txBody>
      <dsp:txXfrm>
        <a:off x="93211" y="2784327"/>
        <a:ext cx="6402838" cy="17230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88891-B26F-6948-B16B-18A6742B7462}">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065E8B-9ED2-6B40-B98D-79E35E9D7583}">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C" sz="2800" b="0" i="0" kern="1200"/>
            <a:t>Epicuro es uno de los primeros filósofos en plantear una </a:t>
          </a:r>
          <a:r>
            <a:rPr lang="es-EC" sz="2800" b="0" i="0" u="sng" kern="1200">
              <a:hlinkClick xmlns:r="http://schemas.openxmlformats.org/officeDocument/2006/relationships" r:id="rId1"/>
            </a:rPr>
            <a:t>Teoría de la Mente de la Identidad</a:t>
          </a:r>
          <a:r>
            <a:rPr lang="es-EC" sz="2800" b="0" i="0" kern="1200"/>
            <a:t>. En las versiones modernas de la teoría de la identidad.</a:t>
          </a:r>
          <a:endParaRPr lang="en-US" sz="2800" kern="1200"/>
        </a:p>
      </dsp:txBody>
      <dsp:txXfrm>
        <a:off x="696297" y="538547"/>
        <a:ext cx="4171627" cy="2590157"/>
      </dsp:txXfrm>
    </dsp:sp>
    <dsp:sp modelId="{EB65B948-8107-5947-A644-D7421EF45ABC}">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682634-FAB5-6E4A-A905-2F0F2EB525D6}">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C" sz="2800" b="0" i="0" kern="1200" dirty="0"/>
            <a:t>La mente se identifica con el cerebro y los procesos mentales se identifican con procesos neuronales.</a:t>
          </a:r>
          <a:endParaRPr lang="en-US" sz="2800" kern="1200" dirty="0"/>
        </a:p>
      </dsp:txBody>
      <dsp:txXfrm>
        <a:off x="5991936" y="538547"/>
        <a:ext cx="4171627" cy="25901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C9D66-4A72-3148-9422-B1390B762732}">
      <dsp:nvSpPr>
        <dsp:cNvPr id="0" name=""/>
        <dsp:cNvSpPr/>
      </dsp:nvSpPr>
      <dsp:spPr>
        <a:xfrm>
          <a:off x="0" y="297472"/>
          <a:ext cx="4828172" cy="16415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C" sz="2300" b="0" i="0" kern="1200"/>
            <a:t>Para Epicuro, el placer está estrechamente ligado a la satisfacción de los deseos de uno. Distingue entre dos tipos diferentes de placer: </a:t>
          </a:r>
          <a:endParaRPr lang="en-US" sz="2300" kern="1200"/>
        </a:p>
      </dsp:txBody>
      <dsp:txXfrm>
        <a:off x="80132" y="377604"/>
        <a:ext cx="4667908" cy="1481245"/>
      </dsp:txXfrm>
    </dsp:sp>
    <dsp:sp modelId="{9D41C8C0-3550-B84E-9C61-E26A2BA361CF}">
      <dsp:nvSpPr>
        <dsp:cNvPr id="0" name=""/>
        <dsp:cNvSpPr/>
      </dsp:nvSpPr>
      <dsp:spPr>
        <a:xfrm>
          <a:off x="0" y="2005222"/>
          <a:ext cx="4828172" cy="164150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C" sz="2300" b="0" i="0" kern="1200" dirty="0"/>
            <a:t>Placeres "en movimiento" </a:t>
          </a:r>
          <a:endParaRPr lang="en-US" sz="2300" kern="1200" dirty="0"/>
        </a:p>
      </dsp:txBody>
      <dsp:txXfrm>
        <a:off x="80132" y="2085354"/>
        <a:ext cx="4667908" cy="1481245"/>
      </dsp:txXfrm>
    </dsp:sp>
    <dsp:sp modelId="{D61A5C94-CF6F-AF4F-ABA3-7009D5EBF421}">
      <dsp:nvSpPr>
        <dsp:cNvPr id="0" name=""/>
        <dsp:cNvSpPr/>
      </dsp:nvSpPr>
      <dsp:spPr>
        <a:xfrm>
          <a:off x="0" y="3712972"/>
          <a:ext cx="4828172" cy="164150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C" sz="2300" b="0" i="0" kern="1200" dirty="0"/>
            <a:t>Placeres "estáticos".</a:t>
          </a:r>
          <a:endParaRPr lang="en-US" sz="2300" kern="1200" dirty="0"/>
        </a:p>
      </dsp:txBody>
      <dsp:txXfrm>
        <a:off x="80132" y="3793104"/>
        <a:ext cx="4667908" cy="1481245"/>
      </dsp:txXfrm>
    </dsp:sp>
  </dsp:spTree>
</dsp:drawing>
</file>

<file path=ppt/diagrams/layout1.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3DA65-00D4-215F-CA88-EBBA80E0012B}"/>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C"/>
          </a:p>
        </p:txBody>
      </p:sp>
      <p:sp>
        <p:nvSpPr>
          <p:cNvPr id="3" name="Subtítulo 2">
            <a:extLst>
              <a:ext uri="{FF2B5EF4-FFF2-40B4-BE49-F238E27FC236}">
                <a16:creationId xmlns:a16="http://schemas.microsoft.com/office/drawing/2014/main" id="{F8218D70-C072-833F-B37D-8CEE5B8A2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C"/>
          </a:p>
        </p:txBody>
      </p:sp>
      <p:sp>
        <p:nvSpPr>
          <p:cNvPr id="4" name="Marcador de fecha 3">
            <a:extLst>
              <a:ext uri="{FF2B5EF4-FFF2-40B4-BE49-F238E27FC236}">
                <a16:creationId xmlns:a16="http://schemas.microsoft.com/office/drawing/2014/main" id="{72B65274-534E-AE52-C6C0-DD30F176C7BC}"/>
              </a:ext>
            </a:extLst>
          </p:cNvPr>
          <p:cNvSpPr>
            <a:spLocks noGrp="1"/>
          </p:cNvSpPr>
          <p:nvPr>
            <p:ph type="dt" sz="half" idx="10"/>
          </p:nvPr>
        </p:nvSpPr>
        <p:spPr/>
        <p:txBody>
          <a:bodyPr/>
          <a:lstStyle/>
          <a:p>
            <a:fld id="{2F45476A-1CD4-1B48-A1CA-FCBCC5994E54}" type="datetimeFigureOut">
              <a:rPr lang="es-EC" smtClean="0"/>
              <a:t>22/10/24</a:t>
            </a:fld>
            <a:endParaRPr lang="es-EC"/>
          </a:p>
        </p:txBody>
      </p:sp>
      <p:sp>
        <p:nvSpPr>
          <p:cNvPr id="5" name="Marcador de pie de página 4">
            <a:extLst>
              <a:ext uri="{FF2B5EF4-FFF2-40B4-BE49-F238E27FC236}">
                <a16:creationId xmlns:a16="http://schemas.microsoft.com/office/drawing/2014/main" id="{04BDC7F4-C97D-3E7A-DAD6-FC6321A79FE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356EED0-F1CB-3BC7-6D6C-9FF995E15309}"/>
              </a:ext>
            </a:extLst>
          </p:cNvPr>
          <p:cNvSpPr>
            <a:spLocks noGrp="1"/>
          </p:cNvSpPr>
          <p:nvPr>
            <p:ph type="sldNum" sz="quarter" idx="12"/>
          </p:nvPr>
        </p:nvSpPr>
        <p:spPr/>
        <p:txBody>
          <a:bodyPr/>
          <a:lstStyle/>
          <a:p>
            <a:fld id="{8C3FF936-0DCC-3347-9B2E-F5A0B16D47E7}" type="slidenum">
              <a:rPr lang="es-EC" smtClean="0"/>
              <a:t>‹Nº›</a:t>
            </a:fld>
            <a:endParaRPr lang="es-EC"/>
          </a:p>
        </p:txBody>
      </p:sp>
    </p:spTree>
    <p:extLst>
      <p:ext uri="{BB962C8B-B14F-4D97-AF65-F5344CB8AC3E}">
        <p14:creationId xmlns:p14="http://schemas.microsoft.com/office/powerpoint/2010/main" val="1879856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CEC47-23D0-7790-FB41-DD8B859980EB}"/>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4E28855E-FBDD-8FF1-B553-DEC729417AE8}"/>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A308ECA6-A7DF-F8BA-6427-15C59434440A}"/>
              </a:ext>
            </a:extLst>
          </p:cNvPr>
          <p:cNvSpPr>
            <a:spLocks noGrp="1"/>
          </p:cNvSpPr>
          <p:nvPr>
            <p:ph type="dt" sz="half" idx="10"/>
          </p:nvPr>
        </p:nvSpPr>
        <p:spPr/>
        <p:txBody>
          <a:bodyPr/>
          <a:lstStyle/>
          <a:p>
            <a:fld id="{2F45476A-1CD4-1B48-A1CA-FCBCC5994E54}" type="datetimeFigureOut">
              <a:rPr lang="es-EC" smtClean="0"/>
              <a:t>22/10/24</a:t>
            </a:fld>
            <a:endParaRPr lang="es-EC"/>
          </a:p>
        </p:txBody>
      </p:sp>
      <p:sp>
        <p:nvSpPr>
          <p:cNvPr id="5" name="Marcador de pie de página 4">
            <a:extLst>
              <a:ext uri="{FF2B5EF4-FFF2-40B4-BE49-F238E27FC236}">
                <a16:creationId xmlns:a16="http://schemas.microsoft.com/office/drawing/2014/main" id="{18CB9346-BCCC-FC95-EEE6-BCE71945740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E5EA08E-AD2A-612F-512F-8ABF602C4F59}"/>
              </a:ext>
            </a:extLst>
          </p:cNvPr>
          <p:cNvSpPr>
            <a:spLocks noGrp="1"/>
          </p:cNvSpPr>
          <p:nvPr>
            <p:ph type="sldNum" sz="quarter" idx="12"/>
          </p:nvPr>
        </p:nvSpPr>
        <p:spPr/>
        <p:txBody>
          <a:bodyPr/>
          <a:lstStyle/>
          <a:p>
            <a:fld id="{8C3FF936-0DCC-3347-9B2E-F5A0B16D47E7}" type="slidenum">
              <a:rPr lang="es-EC" smtClean="0"/>
              <a:t>‹Nº›</a:t>
            </a:fld>
            <a:endParaRPr lang="es-EC"/>
          </a:p>
        </p:txBody>
      </p:sp>
    </p:spTree>
    <p:extLst>
      <p:ext uri="{BB962C8B-B14F-4D97-AF65-F5344CB8AC3E}">
        <p14:creationId xmlns:p14="http://schemas.microsoft.com/office/powerpoint/2010/main" val="285305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45A56F9-E7B6-5C07-15E6-9E4E7D2DE7E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539BD771-0FDF-5B71-C2A2-1E9DB41FA7EA}"/>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985AE23A-70BD-1590-5770-1DA72A01F9C6}"/>
              </a:ext>
            </a:extLst>
          </p:cNvPr>
          <p:cNvSpPr>
            <a:spLocks noGrp="1"/>
          </p:cNvSpPr>
          <p:nvPr>
            <p:ph type="dt" sz="half" idx="10"/>
          </p:nvPr>
        </p:nvSpPr>
        <p:spPr/>
        <p:txBody>
          <a:bodyPr/>
          <a:lstStyle/>
          <a:p>
            <a:fld id="{2F45476A-1CD4-1B48-A1CA-FCBCC5994E54}" type="datetimeFigureOut">
              <a:rPr lang="es-EC" smtClean="0"/>
              <a:t>22/10/24</a:t>
            </a:fld>
            <a:endParaRPr lang="es-EC"/>
          </a:p>
        </p:txBody>
      </p:sp>
      <p:sp>
        <p:nvSpPr>
          <p:cNvPr id="5" name="Marcador de pie de página 4">
            <a:extLst>
              <a:ext uri="{FF2B5EF4-FFF2-40B4-BE49-F238E27FC236}">
                <a16:creationId xmlns:a16="http://schemas.microsoft.com/office/drawing/2014/main" id="{276E687C-E6E6-7E69-C34A-EE527F899BE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687FB5F-6507-072C-468B-93E4A3F75AFC}"/>
              </a:ext>
            </a:extLst>
          </p:cNvPr>
          <p:cNvSpPr>
            <a:spLocks noGrp="1"/>
          </p:cNvSpPr>
          <p:nvPr>
            <p:ph type="sldNum" sz="quarter" idx="12"/>
          </p:nvPr>
        </p:nvSpPr>
        <p:spPr/>
        <p:txBody>
          <a:bodyPr/>
          <a:lstStyle/>
          <a:p>
            <a:fld id="{8C3FF936-0DCC-3347-9B2E-F5A0B16D47E7}" type="slidenum">
              <a:rPr lang="es-EC" smtClean="0"/>
              <a:t>‹Nº›</a:t>
            </a:fld>
            <a:endParaRPr lang="es-EC"/>
          </a:p>
        </p:txBody>
      </p:sp>
    </p:spTree>
    <p:extLst>
      <p:ext uri="{BB962C8B-B14F-4D97-AF65-F5344CB8AC3E}">
        <p14:creationId xmlns:p14="http://schemas.microsoft.com/office/powerpoint/2010/main" val="258174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EFF9B4-DFD2-39C8-42EB-34D858876CA3}"/>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9AE6454F-2057-75D1-C1F6-F34A51862520}"/>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B06428A3-B561-FCD2-39EE-6FD07E1C031B}"/>
              </a:ext>
            </a:extLst>
          </p:cNvPr>
          <p:cNvSpPr>
            <a:spLocks noGrp="1"/>
          </p:cNvSpPr>
          <p:nvPr>
            <p:ph type="dt" sz="half" idx="10"/>
          </p:nvPr>
        </p:nvSpPr>
        <p:spPr/>
        <p:txBody>
          <a:bodyPr/>
          <a:lstStyle/>
          <a:p>
            <a:fld id="{2F45476A-1CD4-1B48-A1CA-FCBCC5994E54}" type="datetimeFigureOut">
              <a:rPr lang="es-EC" smtClean="0"/>
              <a:t>22/10/24</a:t>
            </a:fld>
            <a:endParaRPr lang="es-EC"/>
          </a:p>
        </p:txBody>
      </p:sp>
      <p:sp>
        <p:nvSpPr>
          <p:cNvPr id="5" name="Marcador de pie de página 4">
            <a:extLst>
              <a:ext uri="{FF2B5EF4-FFF2-40B4-BE49-F238E27FC236}">
                <a16:creationId xmlns:a16="http://schemas.microsoft.com/office/drawing/2014/main" id="{9A17B306-8D09-101A-943F-7A1FD755626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1623393-1BC2-5E80-7D9B-D9AF2C14C559}"/>
              </a:ext>
            </a:extLst>
          </p:cNvPr>
          <p:cNvSpPr>
            <a:spLocks noGrp="1"/>
          </p:cNvSpPr>
          <p:nvPr>
            <p:ph type="sldNum" sz="quarter" idx="12"/>
          </p:nvPr>
        </p:nvSpPr>
        <p:spPr/>
        <p:txBody>
          <a:bodyPr/>
          <a:lstStyle/>
          <a:p>
            <a:fld id="{8C3FF936-0DCC-3347-9B2E-F5A0B16D47E7}" type="slidenum">
              <a:rPr lang="es-EC" smtClean="0"/>
              <a:t>‹Nº›</a:t>
            </a:fld>
            <a:endParaRPr lang="es-EC"/>
          </a:p>
        </p:txBody>
      </p:sp>
    </p:spTree>
    <p:extLst>
      <p:ext uri="{BB962C8B-B14F-4D97-AF65-F5344CB8AC3E}">
        <p14:creationId xmlns:p14="http://schemas.microsoft.com/office/powerpoint/2010/main" val="298570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D6F2DA-E7F6-B868-E60D-55E1C6659610}"/>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A6594F95-2147-A020-B44C-1E10ECD8FE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19225CED-8D72-0BDC-2E84-D6275687F939}"/>
              </a:ext>
            </a:extLst>
          </p:cNvPr>
          <p:cNvSpPr>
            <a:spLocks noGrp="1"/>
          </p:cNvSpPr>
          <p:nvPr>
            <p:ph type="dt" sz="half" idx="10"/>
          </p:nvPr>
        </p:nvSpPr>
        <p:spPr/>
        <p:txBody>
          <a:bodyPr/>
          <a:lstStyle/>
          <a:p>
            <a:fld id="{2F45476A-1CD4-1B48-A1CA-FCBCC5994E54}" type="datetimeFigureOut">
              <a:rPr lang="es-EC" smtClean="0"/>
              <a:t>22/10/24</a:t>
            </a:fld>
            <a:endParaRPr lang="es-EC"/>
          </a:p>
        </p:txBody>
      </p:sp>
      <p:sp>
        <p:nvSpPr>
          <p:cNvPr id="5" name="Marcador de pie de página 4">
            <a:extLst>
              <a:ext uri="{FF2B5EF4-FFF2-40B4-BE49-F238E27FC236}">
                <a16:creationId xmlns:a16="http://schemas.microsoft.com/office/drawing/2014/main" id="{56C43809-2FC2-0D37-15D5-D978B8BA032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1C82CF4-3C7D-DF49-063F-8494A2F58B9B}"/>
              </a:ext>
            </a:extLst>
          </p:cNvPr>
          <p:cNvSpPr>
            <a:spLocks noGrp="1"/>
          </p:cNvSpPr>
          <p:nvPr>
            <p:ph type="sldNum" sz="quarter" idx="12"/>
          </p:nvPr>
        </p:nvSpPr>
        <p:spPr/>
        <p:txBody>
          <a:bodyPr/>
          <a:lstStyle/>
          <a:p>
            <a:fld id="{8C3FF936-0DCC-3347-9B2E-F5A0B16D47E7}" type="slidenum">
              <a:rPr lang="es-EC" smtClean="0"/>
              <a:t>‹Nº›</a:t>
            </a:fld>
            <a:endParaRPr lang="es-EC"/>
          </a:p>
        </p:txBody>
      </p:sp>
    </p:spTree>
    <p:extLst>
      <p:ext uri="{BB962C8B-B14F-4D97-AF65-F5344CB8AC3E}">
        <p14:creationId xmlns:p14="http://schemas.microsoft.com/office/powerpoint/2010/main" val="2895253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2DD4D7-2829-636A-5F84-70D2DDC40041}"/>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5BAD3814-1923-E88C-5E2A-5ED53250833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contenido 3">
            <a:extLst>
              <a:ext uri="{FF2B5EF4-FFF2-40B4-BE49-F238E27FC236}">
                <a16:creationId xmlns:a16="http://schemas.microsoft.com/office/drawing/2014/main" id="{5F87D13A-0D71-6F72-BC5B-AA01FB2E2F52}"/>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fecha 4">
            <a:extLst>
              <a:ext uri="{FF2B5EF4-FFF2-40B4-BE49-F238E27FC236}">
                <a16:creationId xmlns:a16="http://schemas.microsoft.com/office/drawing/2014/main" id="{3252754B-1370-CBDE-CE7F-87A70FAE254D}"/>
              </a:ext>
            </a:extLst>
          </p:cNvPr>
          <p:cNvSpPr>
            <a:spLocks noGrp="1"/>
          </p:cNvSpPr>
          <p:nvPr>
            <p:ph type="dt" sz="half" idx="10"/>
          </p:nvPr>
        </p:nvSpPr>
        <p:spPr/>
        <p:txBody>
          <a:bodyPr/>
          <a:lstStyle/>
          <a:p>
            <a:fld id="{2F45476A-1CD4-1B48-A1CA-FCBCC5994E54}" type="datetimeFigureOut">
              <a:rPr lang="es-EC" smtClean="0"/>
              <a:t>22/10/24</a:t>
            </a:fld>
            <a:endParaRPr lang="es-EC"/>
          </a:p>
        </p:txBody>
      </p:sp>
      <p:sp>
        <p:nvSpPr>
          <p:cNvPr id="6" name="Marcador de pie de página 5">
            <a:extLst>
              <a:ext uri="{FF2B5EF4-FFF2-40B4-BE49-F238E27FC236}">
                <a16:creationId xmlns:a16="http://schemas.microsoft.com/office/drawing/2014/main" id="{81550F06-41F4-6CED-F5B6-285B0CCE4AF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7CDBA3BA-16A6-4649-633D-50E924A1D00E}"/>
              </a:ext>
            </a:extLst>
          </p:cNvPr>
          <p:cNvSpPr>
            <a:spLocks noGrp="1"/>
          </p:cNvSpPr>
          <p:nvPr>
            <p:ph type="sldNum" sz="quarter" idx="12"/>
          </p:nvPr>
        </p:nvSpPr>
        <p:spPr/>
        <p:txBody>
          <a:bodyPr/>
          <a:lstStyle/>
          <a:p>
            <a:fld id="{8C3FF936-0DCC-3347-9B2E-F5A0B16D47E7}" type="slidenum">
              <a:rPr lang="es-EC" smtClean="0"/>
              <a:t>‹Nº›</a:t>
            </a:fld>
            <a:endParaRPr lang="es-EC"/>
          </a:p>
        </p:txBody>
      </p:sp>
    </p:spTree>
    <p:extLst>
      <p:ext uri="{BB962C8B-B14F-4D97-AF65-F5344CB8AC3E}">
        <p14:creationId xmlns:p14="http://schemas.microsoft.com/office/powerpoint/2010/main" val="1609343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49F2B-41A2-BCAC-DAD3-BF845168356A}"/>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67777FF5-E020-B419-1A3E-5F6B43036C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D80E19FE-1AB3-5428-D1F2-EE682080DBA1}"/>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texto 4">
            <a:extLst>
              <a:ext uri="{FF2B5EF4-FFF2-40B4-BE49-F238E27FC236}">
                <a16:creationId xmlns:a16="http://schemas.microsoft.com/office/drawing/2014/main" id="{E04BDCE8-8C6C-9285-C72C-D270399776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CAE2C769-9D16-2EF6-4315-F0D32EDFBF88}"/>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7" name="Marcador de fecha 6">
            <a:extLst>
              <a:ext uri="{FF2B5EF4-FFF2-40B4-BE49-F238E27FC236}">
                <a16:creationId xmlns:a16="http://schemas.microsoft.com/office/drawing/2014/main" id="{89EB70CE-F0BE-00EC-FDB7-6FC4E0C5CCF7}"/>
              </a:ext>
            </a:extLst>
          </p:cNvPr>
          <p:cNvSpPr>
            <a:spLocks noGrp="1"/>
          </p:cNvSpPr>
          <p:nvPr>
            <p:ph type="dt" sz="half" idx="10"/>
          </p:nvPr>
        </p:nvSpPr>
        <p:spPr/>
        <p:txBody>
          <a:bodyPr/>
          <a:lstStyle/>
          <a:p>
            <a:fld id="{2F45476A-1CD4-1B48-A1CA-FCBCC5994E54}" type="datetimeFigureOut">
              <a:rPr lang="es-EC" smtClean="0"/>
              <a:t>22/10/24</a:t>
            </a:fld>
            <a:endParaRPr lang="es-EC"/>
          </a:p>
        </p:txBody>
      </p:sp>
      <p:sp>
        <p:nvSpPr>
          <p:cNvPr id="8" name="Marcador de pie de página 7">
            <a:extLst>
              <a:ext uri="{FF2B5EF4-FFF2-40B4-BE49-F238E27FC236}">
                <a16:creationId xmlns:a16="http://schemas.microsoft.com/office/drawing/2014/main" id="{DD801AEE-2F75-3FEC-ADE7-A5C401211A0C}"/>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E3AFFE76-F503-9F0D-C50A-3CEA6019211A}"/>
              </a:ext>
            </a:extLst>
          </p:cNvPr>
          <p:cNvSpPr>
            <a:spLocks noGrp="1"/>
          </p:cNvSpPr>
          <p:nvPr>
            <p:ph type="sldNum" sz="quarter" idx="12"/>
          </p:nvPr>
        </p:nvSpPr>
        <p:spPr/>
        <p:txBody>
          <a:bodyPr/>
          <a:lstStyle/>
          <a:p>
            <a:fld id="{8C3FF936-0DCC-3347-9B2E-F5A0B16D47E7}" type="slidenum">
              <a:rPr lang="es-EC" smtClean="0"/>
              <a:t>‹Nº›</a:t>
            </a:fld>
            <a:endParaRPr lang="es-EC"/>
          </a:p>
        </p:txBody>
      </p:sp>
    </p:spTree>
    <p:extLst>
      <p:ext uri="{BB962C8B-B14F-4D97-AF65-F5344CB8AC3E}">
        <p14:creationId xmlns:p14="http://schemas.microsoft.com/office/powerpoint/2010/main" val="175111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63C440-54D8-D31E-6E60-C43802EC210B}"/>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fecha 2">
            <a:extLst>
              <a:ext uri="{FF2B5EF4-FFF2-40B4-BE49-F238E27FC236}">
                <a16:creationId xmlns:a16="http://schemas.microsoft.com/office/drawing/2014/main" id="{C7AEA9A5-AAEF-AED1-B520-3C805D9906A9}"/>
              </a:ext>
            </a:extLst>
          </p:cNvPr>
          <p:cNvSpPr>
            <a:spLocks noGrp="1"/>
          </p:cNvSpPr>
          <p:nvPr>
            <p:ph type="dt" sz="half" idx="10"/>
          </p:nvPr>
        </p:nvSpPr>
        <p:spPr/>
        <p:txBody>
          <a:bodyPr/>
          <a:lstStyle/>
          <a:p>
            <a:fld id="{2F45476A-1CD4-1B48-A1CA-FCBCC5994E54}" type="datetimeFigureOut">
              <a:rPr lang="es-EC" smtClean="0"/>
              <a:t>22/10/24</a:t>
            </a:fld>
            <a:endParaRPr lang="es-EC"/>
          </a:p>
        </p:txBody>
      </p:sp>
      <p:sp>
        <p:nvSpPr>
          <p:cNvPr id="4" name="Marcador de pie de página 3">
            <a:extLst>
              <a:ext uri="{FF2B5EF4-FFF2-40B4-BE49-F238E27FC236}">
                <a16:creationId xmlns:a16="http://schemas.microsoft.com/office/drawing/2014/main" id="{92A3DFE4-6CAB-6918-1439-2542F24393F0}"/>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D2FF0ACC-4C40-C09D-4795-18E6690AE6F1}"/>
              </a:ext>
            </a:extLst>
          </p:cNvPr>
          <p:cNvSpPr>
            <a:spLocks noGrp="1"/>
          </p:cNvSpPr>
          <p:nvPr>
            <p:ph type="sldNum" sz="quarter" idx="12"/>
          </p:nvPr>
        </p:nvSpPr>
        <p:spPr/>
        <p:txBody>
          <a:bodyPr/>
          <a:lstStyle/>
          <a:p>
            <a:fld id="{8C3FF936-0DCC-3347-9B2E-F5A0B16D47E7}" type="slidenum">
              <a:rPr lang="es-EC" smtClean="0"/>
              <a:t>‹Nº›</a:t>
            </a:fld>
            <a:endParaRPr lang="es-EC"/>
          </a:p>
        </p:txBody>
      </p:sp>
    </p:spTree>
    <p:extLst>
      <p:ext uri="{BB962C8B-B14F-4D97-AF65-F5344CB8AC3E}">
        <p14:creationId xmlns:p14="http://schemas.microsoft.com/office/powerpoint/2010/main" val="115654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DF40983-305D-797B-4040-DC056DE11B27}"/>
              </a:ext>
            </a:extLst>
          </p:cNvPr>
          <p:cNvSpPr>
            <a:spLocks noGrp="1"/>
          </p:cNvSpPr>
          <p:nvPr>
            <p:ph type="dt" sz="half" idx="10"/>
          </p:nvPr>
        </p:nvSpPr>
        <p:spPr/>
        <p:txBody>
          <a:bodyPr/>
          <a:lstStyle/>
          <a:p>
            <a:fld id="{2F45476A-1CD4-1B48-A1CA-FCBCC5994E54}" type="datetimeFigureOut">
              <a:rPr lang="es-EC" smtClean="0"/>
              <a:t>22/10/24</a:t>
            </a:fld>
            <a:endParaRPr lang="es-EC"/>
          </a:p>
        </p:txBody>
      </p:sp>
      <p:sp>
        <p:nvSpPr>
          <p:cNvPr id="3" name="Marcador de pie de página 2">
            <a:extLst>
              <a:ext uri="{FF2B5EF4-FFF2-40B4-BE49-F238E27FC236}">
                <a16:creationId xmlns:a16="http://schemas.microsoft.com/office/drawing/2014/main" id="{B87FAC27-2FDA-0742-597E-D03BCDA3C8D9}"/>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FC28D7C5-530B-1CCB-ED0A-D125C9F6CAB5}"/>
              </a:ext>
            </a:extLst>
          </p:cNvPr>
          <p:cNvSpPr>
            <a:spLocks noGrp="1"/>
          </p:cNvSpPr>
          <p:nvPr>
            <p:ph type="sldNum" sz="quarter" idx="12"/>
          </p:nvPr>
        </p:nvSpPr>
        <p:spPr/>
        <p:txBody>
          <a:bodyPr/>
          <a:lstStyle/>
          <a:p>
            <a:fld id="{8C3FF936-0DCC-3347-9B2E-F5A0B16D47E7}" type="slidenum">
              <a:rPr lang="es-EC" smtClean="0"/>
              <a:t>‹Nº›</a:t>
            </a:fld>
            <a:endParaRPr lang="es-EC"/>
          </a:p>
        </p:txBody>
      </p:sp>
    </p:spTree>
    <p:extLst>
      <p:ext uri="{BB962C8B-B14F-4D97-AF65-F5344CB8AC3E}">
        <p14:creationId xmlns:p14="http://schemas.microsoft.com/office/powerpoint/2010/main" val="316934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4FA930-47F9-C589-6A48-4608136EC32A}"/>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B9AD95CA-C0DD-7488-65E9-97C0F62ABF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texto 3">
            <a:extLst>
              <a:ext uri="{FF2B5EF4-FFF2-40B4-BE49-F238E27FC236}">
                <a16:creationId xmlns:a16="http://schemas.microsoft.com/office/drawing/2014/main" id="{6630F80E-4D7F-85A8-2F51-9CF60DD9A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311CCB6-2C1B-0131-8EA1-40E19D109902}"/>
              </a:ext>
            </a:extLst>
          </p:cNvPr>
          <p:cNvSpPr>
            <a:spLocks noGrp="1"/>
          </p:cNvSpPr>
          <p:nvPr>
            <p:ph type="dt" sz="half" idx="10"/>
          </p:nvPr>
        </p:nvSpPr>
        <p:spPr/>
        <p:txBody>
          <a:bodyPr/>
          <a:lstStyle/>
          <a:p>
            <a:fld id="{2F45476A-1CD4-1B48-A1CA-FCBCC5994E54}" type="datetimeFigureOut">
              <a:rPr lang="es-EC" smtClean="0"/>
              <a:t>22/10/24</a:t>
            </a:fld>
            <a:endParaRPr lang="es-EC"/>
          </a:p>
        </p:txBody>
      </p:sp>
      <p:sp>
        <p:nvSpPr>
          <p:cNvPr id="6" name="Marcador de pie de página 5">
            <a:extLst>
              <a:ext uri="{FF2B5EF4-FFF2-40B4-BE49-F238E27FC236}">
                <a16:creationId xmlns:a16="http://schemas.microsoft.com/office/drawing/2014/main" id="{BA1D85C2-B11C-0F95-CC6D-6131C34FE60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0F44F5B-1CBC-4263-DD40-299BF238657A}"/>
              </a:ext>
            </a:extLst>
          </p:cNvPr>
          <p:cNvSpPr>
            <a:spLocks noGrp="1"/>
          </p:cNvSpPr>
          <p:nvPr>
            <p:ph type="sldNum" sz="quarter" idx="12"/>
          </p:nvPr>
        </p:nvSpPr>
        <p:spPr/>
        <p:txBody>
          <a:bodyPr/>
          <a:lstStyle/>
          <a:p>
            <a:fld id="{8C3FF936-0DCC-3347-9B2E-F5A0B16D47E7}" type="slidenum">
              <a:rPr lang="es-EC" smtClean="0"/>
              <a:t>‹Nº›</a:t>
            </a:fld>
            <a:endParaRPr lang="es-EC"/>
          </a:p>
        </p:txBody>
      </p:sp>
    </p:spTree>
    <p:extLst>
      <p:ext uri="{BB962C8B-B14F-4D97-AF65-F5344CB8AC3E}">
        <p14:creationId xmlns:p14="http://schemas.microsoft.com/office/powerpoint/2010/main" val="1132274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CCB409-4F36-52E6-89A3-509D84F215C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C"/>
          </a:p>
        </p:txBody>
      </p:sp>
      <p:sp>
        <p:nvSpPr>
          <p:cNvPr id="3" name="Marcador de posición de imagen 2">
            <a:extLst>
              <a:ext uri="{FF2B5EF4-FFF2-40B4-BE49-F238E27FC236}">
                <a16:creationId xmlns:a16="http://schemas.microsoft.com/office/drawing/2014/main" id="{77E82A0E-1365-6658-A903-C30ED9375A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6C189CF9-C9A0-9250-0B94-5CE6E4E236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158DEDC8-204F-CC94-624F-484048022FCD}"/>
              </a:ext>
            </a:extLst>
          </p:cNvPr>
          <p:cNvSpPr>
            <a:spLocks noGrp="1"/>
          </p:cNvSpPr>
          <p:nvPr>
            <p:ph type="dt" sz="half" idx="10"/>
          </p:nvPr>
        </p:nvSpPr>
        <p:spPr/>
        <p:txBody>
          <a:bodyPr/>
          <a:lstStyle/>
          <a:p>
            <a:fld id="{2F45476A-1CD4-1B48-A1CA-FCBCC5994E54}" type="datetimeFigureOut">
              <a:rPr lang="es-EC" smtClean="0"/>
              <a:t>22/10/24</a:t>
            </a:fld>
            <a:endParaRPr lang="es-EC"/>
          </a:p>
        </p:txBody>
      </p:sp>
      <p:sp>
        <p:nvSpPr>
          <p:cNvPr id="6" name="Marcador de pie de página 5">
            <a:extLst>
              <a:ext uri="{FF2B5EF4-FFF2-40B4-BE49-F238E27FC236}">
                <a16:creationId xmlns:a16="http://schemas.microsoft.com/office/drawing/2014/main" id="{309540CA-EE3A-EEF4-BCE7-DC9207B9300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38565C7-65BA-A83A-11B7-6EFE1361D858}"/>
              </a:ext>
            </a:extLst>
          </p:cNvPr>
          <p:cNvSpPr>
            <a:spLocks noGrp="1"/>
          </p:cNvSpPr>
          <p:nvPr>
            <p:ph type="sldNum" sz="quarter" idx="12"/>
          </p:nvPr>
        </p:nvSpPr>
        <p:spPr/>
        <p:txBody>
          <a:bodyPr/>
          <a:lstStyle/>
          <a:p>
            <a:fld id="{8C3FF936-0DCC-3347-9B2E-F5A0B16D47E7}" type="slidenum">
              <a:rPr lang="es-EC" smtClean="0"/>
              <a:t>‹Nº›</a:t>
            </a:fld>
            <a:endParaRPr lang="es-EC"/>
          </a:p>
        </p:txBody>
      </p:sp>
    </p:spTree>
    <p:extLst>
      <p:ext uri="{BB962C8B-B14F-4D97-AF65-F5344CB8AC3E}">
        <p14:creationId xmlns:p14="http://schemas.microsoft.com/office/powerpoint/2010/main" val="4114397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0CA2A84-D6CE-CB08-9998-5BC0F4CF27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86BA94AA-318E-DA09-553B-8AD0CDA329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EA6799BA-4066-C0BC-E90B-B4F5A069F8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5476A-1CD4-1B48-A1CA-FCBCC5994E54}" type="datetimeFigureOut">
              <a:rPr lang="es-EC" smtClean="0"/>
              <a:t>22/10/24</a:t>
            </a:fld>
            <a:endParaRPr lang="es-EC"/>
          </a:p>
        </p:txBody>
      </p:sp>
      <p:sp>
        <p:nvSpPr>
          <p:cNvPr id="5" name="Marcador de pie de página 4">
            <a:extLst>
              <a:ext uri="{FF2B5EF4-FFF2-40B4-BE49-F238E27FC236}">
                <a16:creationId xmlns:a16="http://schemas.microsoft.com/office/drawing/2014/main" id="{83881874-4733-4E41-1BF4-1A9BF19E5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AC4DA896-C2B0-56DF-B6D2-B217C3A224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FF936-0DCC-3347-9B2E-F5A0B16D47E7}" type="slidenum">
              <a:rPr lang="es-EC" smtClean="0"/>
              <a:t>‹Nº›</a:t>
            </a:fld>
            <a:endParaRPr lang="es-EC"/>
          </a:p>
        </p:txBody>
      </p:sp>
    </p:spTree>
    <p:extLst>
      <p:ext uri="{BB962C8B-B14F-4D97-AF65-F5344CB8AC3E}">
        <p14:creationId xmlns:p14="http://schemas.microsoft.com/office/powerpoint/2010/main" val="3772720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iep.utm.edu/aristot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iep.utm.edu/gard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iep.utm.edu/aristot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29234D6-9E41-B243-AE97-C544D9958C24}"/>
              </a:ext>
            </a:extLst>
          </p:cNvPr>
          <p:cNvSpPr>
            <a:spLocks noGrp="1"/>
          </p:cNvSpPr>
          <p:nvPr>
            <p:ph type="ctrTitle"/>
          </p:nvPr>
        </p:nvSpPr>
        <p:spPr>
          <a:xfrm>
            <a:off x="982639" y="1012536"/>
            <a:ext cx="4613300" cy="3163224"/>
          </a:xfrm>
        </p:spPr>
        <p:txBody>
          <a:bodyPr anchor="t">
            <a:normAutofit/>
          </a:bodyPr>
          <a:lstStyle/>
          <a:p>
            <a:pPr algn="l"/>
            <a:r>
              <a:rPr lang="es-EC" sz="4800" b="1" i="0" u="none" strike="noStrike">
                <a:effectLst/>
                <a:latin typeface="-webkit-standard"/>
              </a:rPr>
              <a:t>Hipócrates</a:t>
            </a:r>
            <a:br>
              <a:rPr lang="es-EC" sz="4800" b="1" i="0" u="none" strike="noStrike">
                <a:effectLst/>
                <a:latin typeface="-webkit-standard"/>
              </a:rPr>
            </a:br>
            <a:br>
              <a:rPr lang="es-EC" sz="4800"/>
            </a:br>
            <a:endParaRPr lang="es-EC" sz="4800"/>
          </a:p>
        </p:txBody>
      </p:sp>
      <p:sp>
        <p:nvSpPr>
          <p:cNvPr id="11" name="Rectangle 1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74BCD798-B6CE-C5A8-5D2B-CA0113C6234F}"/>
              </a:ext>
            </a:extLst>
          </p:cNvPr>
          <p:cNvPicPr>
            <a:picLocks noChangeAspect="1"/>
          </p:cNvPicPr>
          <p:nvPr/>
        </p:nvPicPr>
        <p:blipFill>
          <a:blip r:embed="rId2"/>
          <a:srcRect r="2532" b="4"/>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81760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E3B5DA0-BCD7-9509-3B37-A6ADFC5FA6C9}"/>
              </a:ext>
            </a:extLst>
          </p:cNvPr>
          <p:cNvSpPr>
            <a:spLocks noGrp="1"/>
          </p:cNvSpPr>
          <p:nvPr>
            <p:ph type="title"/>
          </p:nvPr>
        </p:nvSpPr>
        <p:spPr>
          <a:xfrm>
            <a:off x="808638" y="386930"/>
            <a:ext cx="9236700" cy="1188950"/>
          </a:xfrm>
        </p:spPr>
        <p:txBody>
          <a:bodyPr anchor="b">
            <a:normAutofit/>
          </a:bodyPr>
          <a:lstStyle/>
          <a:p>
            <a:endParaRPr lang="es-EC"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108AB17-617D-A776-3C58-E60561909DFE}"/>
              </a:ext>
            </a:extLst>
          </p:cNvPr>
          <p:cNvSpPr>
            <a:spLocks noGrp="1"/>
          </p:cNvSpPr>
          <p:nvPr>
            <p:ph idx="1"/>
          </p:nvPr>
        </p:nvSpPr>
        <p:spPr>
          <a:xfrm>
            <a:off x="793660" y="2599509"/>
            <a:ext cx="10143668" cy="3435531"/>
          </a:xfrm>
        </p:spPr>
        <p:txBody>
          <a:bodyPr anchor="ctr">
            <a:normAutofit/>
          </a:bodyPr>
          <a:lstStyle/>
          <a:p>
            <a:r>
              <a:rPr lang="es-EC" sz="2400" b="0" i="0" u="none" strike="noStrike" dirty="0">
                <a:effectLst/>
                <a:latin typeface="Georgia" panose="02040502050405020303" pitchFamily="18" charset="0"/>
              </a:rPr>
              <a:t>Epicuro nació alrededor del 341 a.C., siete años después de la muerte de Platón, y creció en la colonia ateniense de Samos, una isla en el mar Mediterráneo. Tenía unos 19 años cuando </a:t>
            </a:r>
            <a:r>
              <a:rPr lang="es-EC" sz="2400" b="0" i="0" u="sng" dirty="0">
                <a:effectLst/>
                <a:latin typeface="Georgia" panose="02040502050405020303" pitchFamily="18" charset="0"/>
                <a:hlinkClick r:id="rId2"/>
              </a:rPr>
              <a:t>Aristóteles </a:t>
            </a:r>
            <a:r>
              <a:rPr lang="es-EC" sz="2400" b="0" i="0" u="none" strike="noStrike" dirty="0">
                <a:effectLst/>
                <a:latin typeface="Georgia" panose="02040502050405020303" pitchFamily="18" charset="0"/>
              </a:rPr>
              <a:t>murió, y estudió filosofía con los seguidores de Demócrito y Platón. </a:t>
            </a:r>
            <a:endParaRPr lang="es-EC" sz="2400" dirty="0"/>
          </a:p>
        </p:txBody>
      </p:sp>
    </p:spTree>
    <p:extLst>
      <p:ext uri="{BB962C8B-B14F-4D97-AF65-F5344CB8AC3E}">
        <p14:creationId xmlns:p14="http://schemas.microsoft.com/office/powerpoint/2010/main" val="2171006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B084EEA-81AD-0CDA-5D21-008F282F7787}"/>
              </a:ext>
            </a:extLst>
          </p:cNvPr>
          <p:cNvSpPr>
            <a:spLocks noGrp="1"/>
          </p:cNvSpPr>
          <p:nvPr>
            <p:ph type="title"/>
          </p:nvPr>
        </p:nvSpPr>
        <p:spPr>
          <a:xfrm>
            <a:off x="761803" y="350196"/>
            <a:ext cx="4646904" cy="1624520"/>
          </a:xfrm>
        </p:spPr>
        <p:txBody>
          <a:bodyPr anchor="ctr">
            <a:normAutofit/>
          </a:bodyPr>
          <a:lstStyle/>
          <a:p>
            <a:endParaRPr lang="es-EC" sz="4000"/>
          </a:p>
        </p:txBody>
      </p:sp>
      <p:sp>
        <p:nvSpPr>
          <p:cNvPr id="3" name="Marcador de contenido 2">
            <a:extLst>
              <a:ext uri="{FF2B5EF4-FFF2-40B4-BE49-F238E27FC236}">
                <a16:creationId xmlns:a16="http://schemas.microsoft.com/office/drawing/2014/main" id="{612A18C2-CEA0-EA90-2CDE-34899CF84FEF}"/>
              </a:ext>
            </a:extLst>
          </p:cNvPr>
          <p:cNvSpPr>
            <a:spLocks noGrp="1"/>
          </p:cNvSpPr>
          <p:nvPr>
            <p:ph idx="1"/>
          </p:nvPr>
        </p:nvSpPr>
        <p:spPr>
          <a:xfrm>
            <a:off x="761802" y="2743200"/>
            <a:ext cx="4646905" cy="3613149"/>
          </a:xfrm>
        </p:spPr>
        <p:txBody>
          <a:bodyPr anchor="ctr">
            <a:normAutofit/>
          </a:bodyPr>
          <a:lstStyle/>
          <a:p>
            <a:pPr algn="just"/>
            <a:r>
              <a:rPr lang="es-EC" sz="2000" b="0" i="0" u="none" strike="noStrike" dirty="0">
                <a:effectLst/>
                <a:latin typeface="Georgia" panose="02040502050405020303" pitchFamily="18" charset="0"/>
              </a:rPr>
              <a:t>Epicuro fundó sus primeras escuelas filosóficas en Mitilene y Lampsacus, antes de mudarse a Atenas alrededor del año 306 a.C. Allí Epicuro fundó </a:t>
            </a:r>
            <a:r>
              <a:rPr lang="es-EC" sz="2000" b="0" i="0" u="sng" dirty="0">
                <a:effectLst/>
                <a:latin typeface="Georgia" panose="02040502050405020303" pitchFamily="18" charset="0"/>
                <a:hlinkClick r:id="rId2"/>
              </a:rPr>
              <a:t>el Jardín, </a:t>
            </a:r>
            <a:r>
              <a:rPr lang="es-EC" sz="2000" b="0" i="0" u="none" strike="noStrike" dirty="0">
                <a:effectLst/>
                <a:latin typeface="Georgia" panose="02040502050405020303" pitchFamily="18" charset="0"/>
              </a:rPr>
              <a:t>una combinación de comunidad filosófica y escuela. Los residentes del Jardín pusieron en práctica las enseñanzas de Epicuro. Epicuro murió de cálculos renales alrededor del 271 o 270 a.C.</a:t>
            </a:r>
            <a:endParaRPr lang="es-EC" sz="2000" dirty="0"/>
          </a:p>
        </p:txBody>
      </p:sp>
      <p:pic>
        <p:nvPicPr>
          <p:cNvPr id="5" name="Picture 4" descr="Plantas redondas">
            <a:extLst>
              <a:ext uri="{FF2B5EF4-FFF2-40B4-BE49-F238E27FC236}">
                <a16:creationId xmlns:a16="http://schemas.microsoft.com/office/drawing/2014/main" id="{FE8E44EE-9652-F66D-7CB2-63026008C250}"/>
              </a:ext>
            </a:extLst>
          </p:cNvPr>
          <p:cNvPicPr>
            <a:picLocks noChangeAspect="1"/>
          </p:cNvPicPr>
          <p:nvPr/>
        </p:nvPicPr>
        <p:blipFill>
          <a:blip r:embed="rId3"/>
          <a:srcRect l="21517" r="19306"/>
          <a:stretch/>
        </p:blipFill>
        <p:spPr>
          <a:xfrm>
            <a:off x="6096000" y="1"/>
            <a:ext cx="6102825" cy="6858000"/>
          </a:xfrm>
          <a:prstGeom prst="rect">
            <a:avLst/>
          </a:prstGeom>
        </p:spPr>
      </p:pic>
    </p:spTree>
    <p:extLst>
      <p:ext uri="{BB962C8B-B14F-4D97-AF65-F5344CB8AC3E}">
        <p14:creationId xmlns:p14="http://schemas.microsoft.com/office/powerpoint/2010/main" val="2172109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8D01010-D972-C2F1-C795-88D03FB54227}"/>
              </a:ext>
            </a:extLst>
          </p:cNvPr>
          <p:cNvSpPr>
            <a:spLocks noGrp="1"/>
          </p:cNvSpPr>
          <p:nvPr>
            <p:ph type="title"/>
          </p:nvPr>
        </p:nvSpPr>
        <p:spPr>
          <a:xfrm>
            <a:off x="808638" y="386930"/>
            <a:ext cx="9236700" cy="1188950"/>
          </a:xfrm>
        </p:spPr>
        <p:txBody>
          <a:bodyPr anchor="b">
            <a:normAutofit/>
          </a:bodyPr>
          <a:lstStyle/>
          <a:p>
            <a:endParaRPr lang="es-EC"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3F8678BE-B91B-301A-9383-8555E4365726}"/>
              </a:ext>
            </a:extLst>
          </p:cNvPr>
          <p:cNvSpPr>
            <a:spLocks noGrp="1"/>
          </p:cNvSpPr>
          <p:nvPr>
            <p:ph idx="1"/>
          </p:nvPr>
        </p:nvSpPr>
        <p:spPr>
          <a:xfrm>
            <a:off x="793660" y="2599509"/>
            <a:ext cx="10143668" cy="3435531"/>
          </a:xfrm>
        </p:spPr>
        <p:txBody>
          <a:bodyPr anchor="ctr">
            <a:normAutofit/>
          </a:bodyPr>
          <a:lstStyle/>
          <a:p>
            <a:r>
              <a:rPr lang="es-EC" sz="2400" b="0" i="0" u="none" strike="noStrike">
                <a:effectLst/>
                <a:latin typeface="Georgia" panose="02040502050405020303" pitchFamily="18" charset="0"/>
              </a:rPr>
              <a:t>Epicuro fue un escritor voluminoso, pero casi nada de su propio trabajo sobrevive. Una razón probable para esto es que las autoridades cristianas encontraron sus ideas impías.</a:t>
            </a:r>
            <a:endParaRPr lang="es-EC" sz="2400"/>
          </a:p>
        </p:txBody>
      </p:sp>
    </p:spTree>
    <p:extLst>
      <p:ext uri="{BB962C8B-B14F-4D97-AF65-F5344CB8AC3E}">
        <p14:creationId xmlns:p14="http://schemas.microsoft.com/office/powerpoint/2010/main" val="3028155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E447731-05BC-6451-2B5F-EAB8A8BDA9B3}"/>
              </a:ext>
            </a:extLst>
          </p:cNvPr>
          <p:cNvSpPr>
            <a:spLocks noGrp="1"/>
          </p:cNvSpPr>
          <p:nvPr>
            <p:ph type="title"/>
          </p:nvPr>
        </p:nvSpPr>
        <p:spPr>
          <a:xfrm>
            <a:off x="504967" y="675564"/>
            <a:ext cx="3609833" cy="5204085"/>
          </a:xfrm>
        </p:spPr>
        <p:txBody>
          <a:bodyPr>
            <a:normAutofit/>
          </a:bodyPr>
          <a:lstStyle/>
          <a:p>
            <a:r>
              <a:rPr lang="es-EC" sz="4100" b="1" i="0" u="none" strike="noStrike">
                <a:effectLst/>
                <a:latin typeface="Georgia" panose="02040502050405020303" pitchFamily="18" charset="0"/>
              </a:rPr>
              <a:t>Argumentos para la existencia de átomos y vacíos</a:t>
            </a:r>
            <a:br>
              <a:rPr lang="es-EC" sz="4100" b="1" i="0" u="none" strike="noStrike">
                <a:effectLst/>
                <a:latin typeface="Georgia" panose="02040502050405020303" pitchFamily="18" charset="0"/>
              </a:rPr>
            </a:br>
            <a:endParaRPr lang="es-EC" sz="4100"/>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Marcador de contenido 2">
            <a:extLst>
              <a:ext uri="{FF2B5EF4-FFF2-40B4-BE49-F238E27FC236}">
                <a16:creationId xmlns:a16="http://schemas.microsoft.com/office/drawing/2014/main" id="{886D6D4A-4390-8FCB-C35C-712E9C871B99}"/>
              </a:ext>
            </a:extLst>
          </p:cNvPr>
          <p:cNvGraphicFramePr>
            <a:graphicFrameLocks noGrp="1"/>
          </p:cNvGraphicFramePr>
          <p:nvPr>
            <p:ph idx="1"/>
            <p:extLst>
              <p:ext uri="{D42A27DB-BD31-4B8C-83A1-F6EECF244321}">
                <p14:modId xmlns:p14="http://schemas.microsoft.com/office/powerpoint/2010/main" val="4189028304"/>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1351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FCA014A-7BEF-3BD4-865E-D21309258DED}"/>
              </a:ext>
            </a:extLst>
          </p:cNvPr>
          <p:cNvSpPr>
            <a:spLocks noGrp="1"/>
          </p:cNvSpPr>
          <p:nvPr>
            <p:ph type="title"/>
          </p:nvPr>
        </p:nvSpPr>
        <p:spPr>
          <a:xfrm>
            <a:off x="1156851" y="637762"/>
            <a:ext cx="9888496" cy="900131"/>
          </a:xfrm>
        </p:spPr>
        <p:txBody>
          <a:bodyPr anchor="t">
            <a:normAutofit/>
          </a:bodyPr>
          <a:lstStyle/>
          <a:p>
            <a:r>
              <a:rPr lang="es-EC" sz="2800" b="1" i="0" u="none" strike="noStrike">
                <a:solidFill>
                  <a:schemeClr val="bg1"/>
                </a:solidFill>
                <a:effectLst/>
                <a:latin typeface="Georgia" panose="02040502050405020303" pitchFamily="18" charset="0"/>
              </a:rPr>
              <a:t>Los dioses</a:t>
            </a:r>
            <a:br>
              <a:rPr lang="es-EC" sz="2800" b="1" i="0" u="none" strike="noStrike">
                <a:solidFill>
                  <a:schemeClr val="bg1"/>
                </a:solidFill>
                <a:effectLst/>
                <a:latin typeface="Georgia" panose="02040502050405020303" pitchFamily="18" charset="0"/>
              </a:rPr>
            </a:br>
            <a:endParaRPr lang="es-EC" sz="28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F2BC19D-7069-8026-1F53-26A9AA27B125}"/>
              </a:ext>
            </a:extLst>
          </p:cNvPr>
          <p:cNvSpPr>
            <a:spLocks noGrp="1"/>
          </p:cNvSpPr>
          <p:nvPr>
            <p:ph idx="1"/>
          </p:nvPr>
        </p:nvSpPr>
        <p:spPr>
          <a:xfrm>
            <a:off x="1155548" y="2217343"/>
            <a:ext cx="9880893" cy="3959619"/>
          </a:xfrm>
        </p:spPr>
        <p:txBody>
          <a:bodyPr>
            <a:normAutofit/>
          </a:bodyPr>
          <a:lstStyle/>
          <a:p>
            <a:pPr algn="just"/>
            <a:r>
              <a:rPr lang="es-EC" sz="2400" b="0" i="0" u="none" strike="noStrike" dirty="0">
                <a:effectLst/>
                <a:latin typeface="Georgia" panose="02040502050405020303" pitchFamily="18" charset="0"/>
              </a:rPr>
              <a:t>Debido a su negación de la providencia divina, el epicúreo a menudo se acusaba en la antigüedad de ser una filosofía impía, aunque Epicuro y sus seguidores negaron la acusación. Sin embargo, el principal resultado de la teología epicurea es ciertamente negativo. Se supone que las explicaciones mecanicistas de Epicuro de los fenómenos naturales </a:t>
            </a:r>
            <a:r>
              <a:rPr lang="es-EC" sz="2400" b="0" i="1" u="none" strike="noStrike" dirty="0">
                <a:effectLst/>
                <a:latin typeface="Georgia" panose="02040502050405020303" pitchFamily="18" charset="0"/>
              </a:rPr>
              <a:t>desplazan las </a:t>
            </a:r>
            <a:r>
              <a:rPr lang="es-EC" sz="2400" b="0" i="0" u="none" strike="noStrike" dirty="0">
                <a:effectLst/>
                <a:latin typeface="Georgia" panose="02040502050405020303" pitchFamily="18" charset="0"/>
              </a:rPr>
              <a:t>explicaciones que apelan a la voluntad de los dioses. </a:t>
            </a:r>
            <a:endParaRPr lang="es-EC" sz="2400" dirty="0"/>
          </a:p>
        </p:txBody>
      </p:sp>
    </p:spTree>
    <p:extLst>
      <p:ext uri="{BB962C8B-B14F-4D97-AF65-F5344CB8AC3E}">
        <p14:creationId xmlns:p14="http://schemas.microsoft.com/office/powerpoint/2010/main" val="1968339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93C078-44E1-AEC1-05BF-F6CA4FF417D3}"/>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2EFB1926-639F-D619-B4F8-163ADF3F9C0F}"/>
              </a:ext>
            </a:extLst>
          </p:cNvPr>
          <p:cNvSpPr>
            <a:spLocks noGrp="1"/>
          </p:cNvSpPr>
          <p:nvPr>
            <p:ph idx="1"/>
          </p:nvPr>
        </p:nvSpPr>
        <p:spPr/>
        <p:txBody>
          <a:bodyPr/>
          <a:lstStyle/>
          <a:p>
            <a:pPr algn="just" fontAlgn="base"/>
            <a:r>
              <a:rPr lang="es-EC" dirty="0">
                <a:solidFill>
                  <a:srgbClr val="000000"/>
                </a:solidFill>
                <a:latin typeface="Georgia" panose="02040502050405020303" pitchFamily="18" charset="0"/>
              </a:rPr>
              <a:t>E</a:t>
            </a:r>
            <a:r>
              <a:rPr lang="es-EC" b="0" i="0" u="none" strike="noStrike" dirty="0">
                <a:solidFill>
                  <a:srgbClr val="000000"/>
                </a:solidFill>
                <a:effectLst/>
                <a:latin typeface="Georgia" panose="02040502050405020303" pitchFamily="18" charset="0"/>
              </a:rPr>
              <a:t>s uno de los primeros filósofos que conocemos en haber planteado el Problema del Mal, argumentando en contra de la noción de que el mundo está bajo el cuidado providencial de una deidad amorosa al señalar el múltiple sufrimiento en el mundo.</a:t>
            </a:r>
          </a:p>
          <a:p>
            <a:pPr marL="0" indent="0">
              <a:buNone/>
            </a:pPr>
            <a:br>
              <a:rPr lang="es-EC" dirty="0"/>
            </a:br>
            <a:endParaRPr lang="es-EC" dirty="0"/>
          </a:p>
        </p:txBody>
      </p:sp>
    </p:spTree>
    <p:extLst>
      <p:ext uri="{BB962C8B-B14F-4D97-AF65-F5344CB8AC3E}">
        <p14:creationId xmlns:p14="http://schemas.microsoft.com/office/powerpoint/2010/main" val="1102879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C917000C-28FD-145B-B1A1-7E996C320EAF}"/>
              </a:ext>
            </a:extLst>
          </p:cNvPr>
          <p:cNvSpPr>
            <a:spLocks noGrp="1"/>
          </p:cNvSpPr>
          <p:nvPr>
            <p:ph idx="1"/>
          </p:nvPr>
        </p:nvSpPr>
        <p:spPr>
          <a:xfrm>
            <a:off x="1743075" y="1239927"/>
            <a:ext cx="9520672" cy="4680583"/>
          </a:xfrm>
        </p:spPr>
        <p:txBody>
          <a:bodyPr anchor="ctr">
            <a:normAutofit/>
          </a:bodyPr>
          <a:lstStyle/>
          <a:p>
            <a:pPr algn="just"/>
            <a:r>
              <a:rPr lang="es-EC" sz="2400" dirty="0">
                <a:latin typeface="Georgia" panose="02040502050405020303" pitchFamily="18" charset="0"/>
              </a:rPr>
              <a:t>L</a:t>
            </a:r>
            <a:r>
              <a:rPr lang="es-EC" sz="2400" b="0" i="0" u="none" strike="noStrike" dirty="0">
                <a:effectLst/>
                <a:latin typeface="Georgia" panose="02040502050405020303" pitchFamily="18" charset="0"/>
              </a:rPr>
              <a:t>os "dioses" de Epicuro son construcciones de pensamiento, y existen </a:t>
            </a:r>
            <a:r>
              <a:rPr lang="es-EC" sz="2400" b="0" i="1" u="none" strike="noStrike" dirty="0">
                <a:effectLst/>
                <a:latin typeface="Georgia" panose="02040502050405020303" pitchFamily="18" charset="0"/>
              </a:rPr>
              <a:t>solo </a:t>
            </a:r>
            <a:r>
              <a:rPr lang="es-EC" sz="2400" b="0" i="0" u="none" strike="noStrike" dirty="0">
                <a:effectLst/>
                <a:latin typeface="Georgia" panose="02040502050405020303" pitchFamily="18" charset="0"/>
              </a:rPr>
              <a:t>en las mentes humanas como idealizaciones, es decir, los dioses existen, pero solo como proyecciones de lo que sería la vida más bendecida.</a:t>
            </a:r>
            <a:endParaRPr lang="es-EC" sz="2400" dirty="0"/>
          </a:p>
        </p:txBody>
      </p:sp>
    </p:spTree>
    <p:extLst>
      <p:ext uri="{BB962C8B-B14F-4D97-AF65-F5344CB8AC3E}">
        <p14:creationId xmlns:p14="http://schemas.microsoft.com/office/powerpoint/2010/main" val="974061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6760034-FE23-F091-9634-BF4C4E355466}"/>
              </a:ext>
            </a:extLst>
          </p:cNvPr>
          <p:cNvSpPr>
            <a:spLocks noGrp="1"/>
          </p:cNvSpPr>
          <p:nvPr>
            <p:ph type="title"/>
          </p:nvPr>
        </p:nvSpPr>
        <p:spPr>
          <a:xfrm>
            <a:off x="1043631" y="809898"/>
            <a:ext cx="10173010" cy="1554480"/>
          </a:xfrm>
        </p:spPr>
        <p:txBody>
          <a:bodyPr anchor="ctr">
            <a:normAutofit/>
          </a:bodyPr>
          <a:lstStyle/>
          <a:p>
            <a:r>
              <a:rPr lang="es-EC" sz="4800" b="1" i="0" u="none" strike="noStrike">
                <a:effectLst/>
                <a:latin typeface="Georgia" panose="02040502050405020303" pitchFamily="18" charset="0"/>
              </a:rPr>
              <a:t>Filosofía de la mente</a:t>
            </a:r>
            <a:br>
              <a:rPr lang="es-EC" sz="4800" b="1" i="0" u="none" strike="noStrike">
                <a:effectLst/>
                <a:latin typeface="Georgia" panose="02040502050405020303" pitchFamily="18" charset="0"/>
              </a:rPr>
            </a:br>
            <a:endParaRPr lang="es-EC"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Marcador de contenido 2">
            <a:extLst>
              <a:ext uri="{FF2B5EF4-FFF2-40B4-BE49-F238E27FC236}">
                <a16:creationId xmlns:a16="http://schemas.microsoft.com/office/drawing/2014/main" id="{FD1E748C-A695-D2DF-3011-2FC405E8D1D2}"/>
              </a:ext>
            </a:extLst>
          </p:cNvPr>
          <p:cNvGraphicFramePr>
            <a:graphicFrameLocks noGrp="1"/>
          </p:cNvGraphicFramePr>
          <p:nvPr>
            <p:ph idx="1"/>
            <p:extLst>
              <p:ext uri="{D42A27DB-BD31-4B8C-83A1-F6EECF244321}">
                <p14:modId xmlns:p14="http://schemas.microsoft.com/office/powerpoint/2010/main" val="651871163"/>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158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FCFAB8-9E9C-414D-9FCB-CECED12D5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C16827-9A48-4468-BE81-11EC18E0A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54102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9956BA-5C38-49F9-88D6-BD6C71E9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85799"/>
            <a:ext cx="5410200" cy="5486401"/>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FB9D5A5-1AEF-EFA3-59E8-517FB07E0394}"/>
              </a:ext>
            </a:extLst>
          </p:cNvPr>
          <p:cNvSpPr>
            <a:spLocks noGrp="1"/>
          </p:cNvSpPr>
          <p:nvPr>
            <p:ph idx="1"/>
          </p:nvPr>
        </p:nvSpPr>
        <p:spPr>
          <a:xfrm>
            <a:off x="1828800" y="1335183"/>
            <a:ext cx="9027399" cy="4187633"/>
          </a:xfrm>
        </p:spPr>
        <p:txBody>
          <a:bodyPr anchor="ctr">
            <a:normAutofit/>
          </a:bodyPr>
          <a:lstStyle/>
          <a:p>
            <a:pPr algn="just"/>
            <a:r>
              <a:rPr lang="es-EC" sz="2400" b="0" i="0" u="none" strike="noStrike" dirty="0">
                <a:solidFill>
                  <a:schemeClr val="tx1">
                    <a:lumMod val="65000"/>
                    <a:lumOff val="35000"/>
                  </a:schemeClr>
                </a:solidFill>
                <a:effectLst/>
                <a:latin typeface="Georgia" panose="02040502050405020303" pitchFamily="18" charset="0"/>
              </a:rPr>
              <a:t>La fisiología de Epicuro es bastante diferente; la mente se identifica como un órgano que reside en el pecho</a:t>
            </a:r>
            <a:endParaRPr lang="es-EC" sz="2400" dirty="0">
              <a:solidFill>
                <a:schemeClr val="tx1">
                  <a:lumMod val="65000"/>
                  <a:lumOff val="35000"/>
                </a:schemeClr>
              </a:solidFill>
            </a:endParaRPr>
          </a:p>
        </p:txBody>
      </p:sp>
    </p:spTree>
    <p:extLst>
      <p:ext uri="{BB962C8B-B14F-4D97-AF65-F5344CB8AC3E}">
        <p14:creationId xmlns:p14="http://schemas.microsoft.com/office/powerpoint/2010/main" val="2105043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6F5FA25-A95D-AABD-B3DE-F374673A1A93}"/>
              </a:ext>
            </a:extLst>
          </p:cNvPr>
          <p:cNvSpPr>
            <a:spLocks noGrp="1"/>
          </p:cNvSpPr>
          <p:nvPr>
            <p:ph type="title"/>
          </p:nvPr>
        </p:nvSpPr>
        <p:spPr>
          <a:xfrm>
            <a:off x="1616054" y="1261137"/>
            <a:ext cx="8959893" cy="888360"/>
          </a:xfrm>
        </p:spPr>
        <p:txBody>
          <a:bodyPr anchor="b">
            <a:normAutofit/>
          </a:bodyPr>
          <a:lstStyle/>
          <a:p>
            <a:pPr algn="ctr"/>
            <a:endParaRPr lang="es-EC" sz="3200">
              <a:solidFill>
                <a:schemeClr val="tx1">
                  <a:lumMod val="65000"/>
                  <a:lumOff val="35000"/>
                </a:schemeClr>
              </a:solidFill>
            </a:endParaRPr>
          </a:p>
        </p:txBody>
      </p:sp>
      <p:sp>
        <p:nvSpPr>
          <p:cNvPr id="3" name="Marcador de contenido 2">
            <a:extLst>
              <a:ext uri="{FF2B5EF4-FFF2-40B4-BE49-F238E27FC236}">
                <a16:creationId xmlns:a16="http://schemas.microsoft.com/office/drawing/2014/main" id="{1C314F6A-E20B-11AF-15DA-1FA4D90DBD21}"/>
              </a:ext>
            </a:extLst>
          </p:cNvPr>
          <p:cNvSpPr>
            <a:spLocks noGrp="1"/>
          </p:cNvSpPr>
          <p:nvPr>
            <p:ph idx="1"/>
          </p:nvPr>
        </p:nvSpPr>
        <p:spPr>
          <a:xfrm>
            <a:off x="1616054" y="2427383"/>
            <a:ext cx="8959892" cy="3169482"/>
          </a:xfrm>
        </p:spPr>
        <p:txBody>
          <a:bodyPr anchor="t">
            <a:normAutofit/>
          </a:bodyPr>
          <a:lstStyle/>
          <a:p>
            <a:pPr algn="just"/>
            <a:r>
              <a:rPr lang="es-EC" sz="2400" b="0" i="0" u="none" strike="noStrike" dirty="0">
                <a:solidFill>
                  <a:schemeClr val="tx1">
                    <a:lumMod val="65000"/>
                    <a:lumOff val="35000"/>
                  </a:schemeClr>
                </a:solidFill>
                <a:effectLst/>
                <a:latin typeface="Georgia" panose="02040502050405020303" pitchFamily="18" charset="0"/>
              </a:rPr>
              <a:t>Un resultado importante de la filosofía de la mente de Epicuro es que la muerte es aniquilación. La mente es capaz de participar en los movimientos de la sensación y el pensamiento solo cuando está alojada en el cuerpo y los átomos que la constenen están correctamente dispuestos. Al morir, dice Epicuro, el contenedor del cuerpo se rompe y los átomos se dispersan en el aire. </a:t>
            </a:r>
            <a:endParaRPr lang="es-EC" sz="2400" dirty="0">
              <a:solidFill>
                <a:schemeClr val="tx1">
                  <a:lumMod val="65000"/>
                  <a:lumOff val="35000"/>
                </a:schemeClr>
              </a:solidFill>
            </a:endParaRPr>
          </a:p>
        </p:txBody>
      </p:sp>
    </p:spTree>
    <p:extLst>
      <p:ext uri="{BB962C8B-B14F-4D97-AF65-F5344CB8AC3E}">
        <p14:creationId xmlns:p14="http://schemas.microsoft.com/office/powerpoint/2010/main" val="415533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57CCF11C-6C8E-AD9F-7A0E-8AFE9CF66F4C}"/>
              </a:ext>
            </a:extLst>
          </p:cNvPr>
          <p:cNvSpPr>
            <a:spLocks noGrp="1"/>
          </p:cNvSpPr>
          <p:nvPr>
            <p:ph type="title"/>
          </p:nvPr>
        </p:nvSpPr>
        <p:spPr>
          <a:xfrm>
            <a:off x="1371597" y="348865"/>
            <a:ext cx="10044023" cy="877729"/>
          </a:xfrm>
        </p:spPr>
        <p:txBody>
          <a:bodyPr anchor="ctr">
            <a:normAutofit/>
          </a:bodyPr>
          <a:lstStyle/>
          <a:p>
            <a:endParaRPr lang="es-EC" sz="4000">
              <a:solidFill>
                <a:srgbClr val="FFFFFF"/>
              </a:solidFill>
            </a:endParaRPr>
          </a:p>
        </p:txBody>
      </p:sp>
      <p:graphicFrame>
        <p:nvGraphicFramePr>
          <p:cNvPr id="5" name="Marcador de contenido 2">
            <a:extLst>
              <a:ext uri="{FF2B5EF4-FFF2-40B4-BE49-F238E27FC236}">
                <a16:creationId xmlns:a16="http://schemas.microsoft.com/office/drawing/2014/main" id="{781F3D4C-C8F9-4530-ECEE-AFE983F460AF}"/>
              </a:ext>
            </a:extLst>
          </p:cNvPr>
          <p:cNvGraphicFramePr>
            <a:graphicFrameLocks noGrp="1"/>
          </p:cNvGraphicFramePr>
          <p:nvPr>
            <p:ph idx="1"/>
            <p:extLst>
              <p:ext uri="{D42A27DB-BD31-4B8C-83A1-F6EECF244321}">
                <p14:modId xmlns:p14="http://schemas.microsoft.com/office/powerpoint/2010/main" val="116996910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8713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498E8-4664-852D-F99D-745AEFD9408C}"/>
              </a:ext>
            </a:extLst>
          </p:cNvPr>
          <p:cNvSpPr>
            <a:spLocks noGrp="1"/>
          </p:cNvSpPr>
          <p:nvPr>
            <p:ph type="title"/>
          </p:nvPr>
        </p:nvSpPr>
        <p:spPr>
          <a:xfrm>
            <a:off x="8079978" y="741391"/>
            <a:ext cx="3369234" cy="1616203"/>
          </a:xfrm>
        </p:spPr>
        <p:txBody>
          <a:bodyPr anchor="b">
            <a:normAutofit/>
          </a:bodyPr>
          <a:lstStyle/>
          <a:p>
            <a:endParaRPr lang="es-EC" sz="3200" dirty="0"/>
          </a:p>
        </p:txBody>
      </p:sp>
      <p:pic>
        <p:nvPicPr>
          <p:cNvPr id="5" name="Picture 4" descr="Moléculas">
            <a:extLst>
              <a:ext uri="{FF2B5EF4-FFF2-40B4-BE49-F238E27FC236}">
                <a16:creationId xmlns:a16="http://schemas.microsoft.com/office/drawing/2014/main" id="{7748AD92-6CEB-E0A1-43CD-738344BE8042}"/>
              </a:ext>
            </a:extLst>
          </p:cNvPr>
          <p:cNvPicPr>
            <a:picLocks noChangeAspect="1"/>
          </p:cNvPicPr>
          <p:nvPr/>
        </p:nvPicPr>
        <p:blipFill>
          <a:blip r:embed="rId2"/>
          <a:srcRect l="22568" r="5501" b="-1"/>
          <a:stretch/>
        </p:blipFill>
        <p:spPr>
          <a:xfrm>
            <a:off x="20" y="10"/>
            <a:ext cx="7390243"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Marcador de contenido 2">
            <a:extLst>
              <a:ext uri="{FF2B5EF4-FFF2-40B4-BE49-F238E27FC236}">
                <a16:creationId xmlns:a16="http://schemas.microsoft.com/office/drawing/2014/main" id="{ADE011E1-A7CA-C6F3-1654-8B38E82CF2CD}"/>
              </a:ext>
            </a:extLst>
          </p:cNvPr>
          <p:cNvSpPr>
            <a:spLocks noGrp="1"/>
          </p:cNvSpPr>
          <p:nvPr>
            <p:ph idx="1"/>
          </p:nvPr>
        </p:nvSpPr>
        <p:spPr>
          <a:xfrm>
            <a:off x="7686675" y="2533476"/>
            <a:ext cx="3762537" cy="3447832"/>
          </a:xfrm>
        </p:spPr>
        <p:txBody>
          <a:bodyPr anchor="t">
            <a:normAutofit/>
          </a:bodyPr>
          <a:lstStyle/>
          <a:p>
            <a:pPr algn="just"/>
            <a:r>
              <a:rPr lang="es-EC" sz="2400" b="0" i="0" u="none" strike="noStrike" dirty="0">
                <a:effectLst/>
                <a:latin typeface="Georgia" panose="02040502050405020303" pitchFamily="18" charset="0"/>
              </a:rPr>
              <a:t>Los átomos son eternos, pero la mente hecha de estos átomos no lo es, al igual que otros cuerpos compuestos dejan de existir cuando los átomos que los componen se dispersan.</a:t>
            </a:r>
            <a:endParaRPr lang="es-EC" sz="2400" dirty="0"/>
          </a:p>
        </p:txBody>
      </p:sp>
    </p:spTree>
    <p:extLst>
      <p:ext uri="{BB962C8B-B14F-4D97-AF65-F5344CB8AC3E}">
        <p14:creationId xmlns:p14="http://schemas.microsoft.com/office/powerpoint/2010/main" val="393010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5035D51-CCEB-2703-6A85-0DE55791AFDB}"/>
              </a:ext>
            </a:extLst>
          </p:cNvPr>
          <p:cNvSpPr>
            <a:spLocks noGrp="1"/>
          </p:cNvSpPr>
          <p:nvPr>
            <p:ph type="title"/>
          </p:nvPr>
        </p:nvSpPr>
        <p:spPr>
          <a:xfrm>
            <a:off x="1616054" y="1070149"/>
            <a:ext cx="8959893" cy="1004836"/>
          </a:xfrm>
        </p:spPr>
        <p:txBody>
          <a:bodyPr anchor="ctr">
            <a:normAutofit/>
          </a:bodyPr>
          <a:lstStyle/>
          <a:p>
            <a:pPr algn="ctr" fontAlgn="base"/>
            <a:r>
              <a:rPr lang="es-EC" sz="2200" b="1" i="0" u="none" strike="noStrike">
                <a:solidFill>
                  <a:srgbClr val="595959"/>
                </a:solidFill>
                <a:effectLst/>
                <a:latin typeface="Georgia" panose="02040502050405020303" pitchFamily="18" charset="0"/>
              </a:rPr>
              <a:t>Epistemología</a:t>
            </a:r>
            <a:br>
              <a:rPr lang="es-EC" sz="2200" b="1" i="0" u="none" strike="noStrike">
                <a:solidFill>
                  <a:srgbClr val="595959"/>
                </a:solidFill>
                <a:effectLst/>
                <a:latin typeface="Georgia" panose="02040502050405020303" pitchFamily="18" charset="0"/>
              </a:rPr>
            </a:br>
            <a:r>
              <a:rPr lang="es-EC" sz="2200" b="1" i="0" u="none" strike="noStrike">
                <a:solidFill>
                  <a:srgbClr val="595959"/>
                </a:solidFill>
                <a:effectLst/>
                <a:latin typeface="Georgia" panose="02040502050405020303" pitchFamily="18" charset="0"/>
              </a:rPr>
              <a:t>Sensaciones, Preconcebiciones y Sentimientos</a:t>
            </a:r>
            <a:br>
              <a:rPr lang="es-EC" sz="2200" b="1" i="0" u="none" strike="noStrike">
                <a:solidFill>
                  <a:srgbClr val="595959"/>
                </a:solidFill>
                <a:effectLst/>
                <a:latin typeface="Georgia" panose="02040502050405020303" pitchFamily="18" charset="0"/>
              </a:rPr>
            </a:br>
            <a:endParaRPr lang="es-EC" sz="2200">
              <a:solidFill>
                <a:srgbClr val="595959"/>
              </a:solidFill>
            </a:endParaRPr>
          </a:p>
        </p:txBody>
      </p:sp>
      <p:sp>
        <p:nvSpPr>
          <p:cNvPr id="12"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 name="Marcador de contenido 2">
            <a:extLst>
              <a:ext uri="{FF2B5EF4-FFF2-40B4-BE49-F238E27FC236}">
                <a16:creationId xmlns:a16="http://schemas.microsoft.com/office/drawing/2014/main" id="{402433DD-F0CC-262F-7F34-149137684F5E}"/>
              </a:ext>
            </a:extLst>
          </p:cNvPr>
          <p:cNvSpPr>
            <a:spLocks noGrp="1"/>
          </p:cNvSpPr>
          <p:nvPr>
            <p:ph idx="1"/>
          </p:nvPr>
        </p:nvSpPr>
        <p:spPr>
          <a:xfrm>
            <a:off x="1616054" y="2768321"/>
            <a:ext cx="8959892" cy="2828543"/>
          </a:xfrm>
        </p:spPr>
        <p:txBody>
          <a:bodyPr anchor="t">
            <a:normAutofit/>
          </a:bodyPr>
          <a:lstStyle/>
          <a:p>
            <a:pPr algn="just"/>
            <a:r>
              <a:rPr lang="es-EC" sz="2000" b="0" i="0" u="none" strike="noStrike" dirty="0">
                <a:solidFill>
                  <a:schemeClr val="tx1">
                    <a:lumMod val="65000"/>
                    <a:lumOff val="35000"/>
                  </a:schemeClr>
                </a:solidFill>
                <a:effectLst/>
                <a:latin typeface="Georgia" panose="02040502050405020303" pitchFamily="18" charset="0"/>
              </a:rPr>
              <a:t>La epistemología de Epicuro es decididamente empirista y antiescéptica. Todo nuestro conocimiento proviene en última instancia de los sentidos, piensa Epicuro, y podemos confiar en los sentidos, cuando se usan correctamente. </a:t>
            </a:r>
            <a:endParaRPr lang="es-EC" sz="2000" dirty="0">
              <a:solidFill>
                <a:schemeClr val="tx1">
                  <a:lumMod val="65000"/>
                  <a:lumOff val="35000"/>
                </a:schemeClr>
              </a:solidFill>
            </a:endParaRPr>
          </a:p>
        </p:txBody>
      </p:sp>
    </p:spTree>
    <p:extLst>
      <p:ext uri="{BB962C8B-B14F-4D97-AF65-F5344CB8AC3E}">
        <p14:creationId xmlns:p14="http://schemas.microsoft.com/office/powerpoint/2010/main" val="1247791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ésped naranja en el crepúsculo">
            <a:extLst>
              <a:ext uri="{FF2B5EF4-FFF2-40B4-BE49-F238E27FC236}">
                <a16:creationId xmlns:a16="http://schemas.microsoft.com/office/drawing/2014/main" id="{F593B849-23D2-D69E-7F29-83C25EF4AF5B}"/>
              </a:ext>
            </a:extLst>
          </p:cNvPr>
          <p:cNvPicPr>
            <a:picLocks noChangeAspect="1"/>
          </p:cNvPicPr>
          <p:nvPr/>
        </p:nvPicPr>
        <p:blipFill>
          <a:blip r:embed="rId2"/>
          <a:srcRect l="13837" r="12456" b="-1"/>
          <a:stretch/>
        </p:blipFill>
        <p:spPr>
          <a:xfrm>
            <a:off x="-9885" y="10"/>
            <a:ext cx="4696186" cy="6857990"/>
          </a:xfrm>
          <a:prstGeom prst="rect">
            <a:avLst/>
          </a:prstGeom>
        </p:spPr>
      </p:pic>
      <p:cxnSp>
        <p:nvCxnSpPr>
          <p:cNvPr id="9" name="Straight Connector 8">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E8CE7DBF-248F-2EFF-5AB1-16039CEB5CD0}"/>
              </a:ext>
            </a:extLst>
          </p:cNvPr>
          <p:cNvSpPr>
            <a:spLocks noGrp="1"/>
          </p:cNvSpPr>
          <p:nvPr>
            <p:ph idx="1"/>
          </p:nvPr>
        </p:nvSpPr>
        <p:spPr>
          <a:xfrm>
            <a:off x="5257800" y="2543364"/>
            <a:ext cx="6329780" cy="3599019"/>
          </a:xfrm>
        </p:spPr>
        <p:txBody>
          <a:bodyPr>
            <a:normAutofit/>
          </a:bodyPr>
          <a:lstStyle/>
          <a:p>
            <a:pPr algn="just"/>
            <a:r>
              <a:rPr lang="es-EC" sz="2000" b="0" i="0" u="none" strike="noStrike" dirty="0">
                <a:effectLst/>
                <a:latin typeface="Georgia" panose="02040502050405020303" pitchFamily="18" charset="0"/>
              </a:rPr>
              <a:t>Epicuro dice que hay tres criterios de verdad sensaciones, "preconcebidos" y sentimientos. Las sensaciones nos dan información sobre el mundo exterior, y podemos probar los juicios basados en sensaciones contra sensaciones adicionales;</a:t>
            </a:r>
            <a:endParaRPr lang="es-EC" sz="2000" dirty="0"/>
          </a:p>
        </p:txBody>
      </p:sp>
    </p:spTree>
    <p:extLst>
      <p:ext uri="{BB962C8B-B14F-4D97-AF65-F5344CB8AC3E}">
        <p14:creationId xmlns:p14="http://schemas.microsoft.com/office/powerpoint/2010/main" val="98366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F467C28-4967-EB5A-189F-ED034D7545E3}"/>
              </a:ext>
            </a:extLst>
          </p:cNvPr>
          <p:cNvSpPr>
            <a:spLocks noGrp="1"/>
          </p:cNvSpPr>
          <p:nvPr>
            <p:ph idx="1"/>
          </p:nvPr>
        </p:nvSpPr>
        <p:spPr>
          <a:xfrm>
            <a:off x="4814888" y="1463039"/>
            <a:ext cx="6383717" cy="4300447"/>
          </a:xfrm>
        </p:spPr>
        <p:txBody>
          <a:bodyPr anchor="t">
            <a:normAutofit/>
          </a:bodyPr>
          <a:lstStyle/>
          <a:p>
            <a:pPr algn="just"/>
            <a:r>
              <a:rPr lang="es-EC" sz="2200" b="0" i="0" u="none" strike="noStrike" dirty="0">
                <a:effectLst/>
                <a:latin typeface="Georgia" panose="02040502050405020303" pitchFamily="18" charset="0"/>
              </a:rPr>
              <a:t>Epicuro dice que todas las sensaciones nos dan información sobre el mundo, pero esa sensación en sí misma nunca está equivocada, ya que la sensación es una recepción puramente pasiva y mecánica de imágenes y similares por parte de órganos sensoriales, y los propios sentidos no juzgan "que" el mundo es de esta o de esa manera. </a:t>
            </a:r>
            <a:endParaRPr lang="es-EC" sz="2200" dirty="0"/>
          </a:p>
        </p:txBody>
      </p:sp>
    </p:spTree>
    <p:extLst>
      <p:ext uri="{BB962C8B-B14F-4D97-AF65-F5344CB8AC3E}">
        <p14:creationId xmlns:p14="http://schemas.microsoft.com/office/powerpoint/2010/main" val="456113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B796DE-43F9-3E74-E178-6628E7D0466C}"/>
              </a:ext>
            </a:extLst>
          </p:cNvPr>
          <p:cNvSpPr>
            <a:spLocks noGrp="1"/>
          </p:cNvSpPr>
          <p:nvPr>
            <p:ph type="title"/>
          </p:nvPr>
        </p:nvSpPr>
        <p:spPr>
          <a:xfrm>
            <a:off x="6823878" y="741391"/>
            <a:ext cx="4491821" cy="1616203"/>
          </a:xfrm>
        </p:spPr>
        <p:txBody>
          <a:bodyPr anchor="b">
            <a:normAutofit/>
          </a:bodyPr>
          <a:lstStyle/>
          <a:p>
            <a:endParaRPr lang="es-EC" sz="3200"/>
          </a:p>
        </p:txBody>
      </p:sp>
      <p:pic>
        <p:nvPicPr>
          <p:cNvPr id="5" name="Picture 4" descr="Sobres coloridos">
            <a:extLst>
              <a:ext uri="{FF2B5EF4-FFF2-40B4-BE49-F238E27FC236}">
                <a16:creationId xmlns:a16="http://schemas.microsoft.com/office/drawing/2014/main" id="{E2062298-90AD-55B8-671F-961E7FBF63B7}"/>
              </a:ext>
            </a:extLst>
          </p:cNvPr>
          <p:cNvPicPr>
            <a:picLocks noChangeAspect="1"/>
          </p:cNvPicPr>
          <p:nvPr/>
        </p:nvPicPr>
        <p:blipFill>
          <a:blip r:embed="rId2"/>
          <a:srcRect l="21167" r="19499" b="-1"/>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a:extLst>
              <a:ext uri="{FF2B5EF4-FFF2-40B4-BE49-F238E27FC236}">
                <a16:creationId xmlns:a16="http://schemas.microsoft.com/office/drawing/2014/main" id="{B7DFDC14-EDB0-7ECD-DD36-F7C28A14A242}"/>
              </a:ext>
            </a:extLst>
          </p:cNvPr>
          <p:cNvSpPr>
            <a:spLocks noGrp="1"/>
          </p:cNvSpPr>
          <p:nvPr>
            <p:ph idx="1"/>
          </p:nvPr>
        </p:nvSpPr>
        <p:spPr>
          <a:xfrm>
            <a:off x="6823878" y="2533476"/>
            <a:ext cx="4491820" cy="3447832"/>
          </a:xfrm>
        </p:spPr>
        <p:txBody>
          <a:bodyPr anchor="t">
            <a:normAutofit/>
          </a:bodyPr>
          <a:lstStyle/>
          <a:p>
            <a:pPr algn="just"/>
            <a:r>
              <a:rPr lang="es-EC" sz="2000" dirty="0">
                <a:latin typeface="Georgia" panose="02040502050405020303" pitchFamily="18" charset="0"/>
              </a:rPr>
              <a:t>E</a:t>
            </a:r>
            <a:r>
              <a:rPr lang="es-EC" sz="2000" b="0" i="0" u="none" strike="noStrike" dirty="0">
                <a:effectLst/>
                <a:latin typeface="Georgia" panose="02040502050405020303" pitchFamily="18" charset="0"/>
              </a:rPr>
              <a:t>l error entra cuando hacemos juicios sobre el mundo basados en la información recibida a través de los sentidos.</a:t>
            </a:r>
            <a:endParaRPr lang="es-EC" sz="2000" dirty="0"/>
          </a:p>
        </p:txBody>
      </p:sp>
    </p:spTree>
    <p:extLst>
      <p:ext uri="{BB962C8B-B14F-4D97-AF65-F5344CB8AC3E}">
        <p14:creationId xmlns:p14="http://schemas.microsoft.com/office/powerpoint/2010/main" val="1428165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CC1D983-DA7C-A65F-BA23-D1C36DDE3DD2}"/>
              </a:ext>
            </a:extLst>
          </p:cNvPr>
          <p:cNvSpPr>
            <a:spLocks noGrp="1"/>
          </p:cNvSpPr>
          <p:nvPr>
            <p:ph type="title"/>
          </p:nvPr>
        </p:nvSpPr>
        <p:spPr>
          <a:xfrm>
            <a:off x="1282963" y="1238080"/>
            <a:ext cx="9849751" cy="1349671"/>
          </a:xfrm>
        </p:spPr>
        <p:txBody>
          <a:bodyPr anchor="b">
            <a:normAutofit/>
          </a:bodyPr>
          <a:lstStyle/>
          <a:p>
            <a:r>
              <a:rPr lang="es-EC" sz="4200" b="1" i="0" u="none" strike="noStrike">
                <a:effectLst/>
                <a:latin typeface="Georgia" panose="02040502050405020303" pitchFamily="18" charset="0"/>
              </a:rPr>
              <a:t>Hedonismo, psicológico y ético</a:t>
            </a:r>
            <a:br>
              <a:rPr lang="es-EC" sz="4200" b="1" i="0" u="none" strike="noStrike">
                <a:effectLst/>
                <a:latin typeface="Georgia" panose="02040502050405020303" pitchFamily="18" charset="0"/>
              </a:rPr>
            </a:br>
            <a:endParaRPr lang="es-EC" sz="4200"/>
          </a:p>
        </p:txBody>
      </p:sp>
      <p:sp>
        <p:nvSpPr>
          <p:cNvPr id="3" name="Marcador de contenido 2">
            <a:extLst>
              <a:ext uri="{FF2B5EF4-FFF2-40B4-BE49-F238E27FC236}">
                <a16:creationId xmlns:a16="http://schemas.microsoft.com/office/drawing/2014/main" id="{3E26F72A-D5E0-DFE5-0E94-2BAC5D0EA9F4}"/>
              </a:ext>
            </a:extLst>
          </p:cNvPr>
          <p:cNvSpPr>
            <a:spLocks noGrp="1"/>
          </p:cNvSpPr>
          <p:nvPr>
            <p:ph idx="1"/>
          </p:nvPr>
        </p:nvSpPr>
        <p:spPr>
          <a:xfrm>
            <a:off x="1289304" y="2902913"/>
            <a:ext cx="9849751" cy="3032168"/>
          </a:xfrm>
        </p:spPr>
        <p:txBody>
          <a:bodyPr anchor="ctr">
            <a:normAutofit/>
          </a:bodyPr>
          <a:lstStyle/>
          <a:p>
            <a:r>
              <a:rPr lang="es-EC" sz="2000" b="0" i="0" u="none" strike="noStrike">
                <a:effectLst/>
                <a:latin typeface="Georgia" panose="02040502050405020303" pitchFamily="18" charset="0"/>
              </a:rPr>
              <a:t>Epicuro está de acuerdo con </a:t>
            </a:r>
            <a:r>
              <a:rPr lang="es-EC" sz="2000" b="0" i="0" u="sng">
                <a:effectLst/>
                <a:latin typeface="Georgia" panose="02040502050405020303" pitchFamily="18" charset="0"/>
                <a:hlinkClick r:id="rId2"/>
              </a:rPr>
              <a:t>Aristóteles </a:t>
            </a:r>
            <a:r>
              <a:rPr lang="es-EC" sz="2000" b="0" i="0" u="none" strike="noStrike">
                <a:effectLst/>
                <a:latin typeface="Georgia" panose="02040502050405020303" pitchFamily="18" charset="0"/>
              </a:rPr>
              <a:t>en que la felicidad es el bien supremo. Sin embargo, no está de acuerdo con Aristóteles al identificar la felicidad con el placer. </a:t>
            </a:r>
            <a:endParaRPr lang="es-EC" sz="2000"/>
          </a:p>
        </p:txBody>
      </p:sp>
    </p:spTree>
    <p:extLst>
      <p:ext uri="{BB962C8B-B14F-4D97-AF65-F5344CB8AC3E}">
        <p14:creationId xmlns:p14="http://schemas.microsoft.com/office/powerpoint/2010/main" val="1988158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DEBCF7-FA33-C7B8-955E-1B65FB9DA078}"/>
              </a:ext>
            </a:extLst>
          </p:cNvPr>
          <p:cNvSpPr>
            <a:spLocks noGrp="1"/>
          </p:cNvSpPr>
          <p:nvPr>
            <p:ph type="title"/>
          </p:nvPr>
        </p:nvSpPr>
        <p:spPr>
          <a:xfrm>
            <a:off x="876693" y="741391"/>
            <a:ext cx="4355265" cy="1616203"/>
          </a:xfrm>
        </p:spPr>
        <p:txBody>
          <a:bodyPr anchor="b">
            <a:normAutofit/>
          </a:bodyPr>
          <a:lstStyle/>
          <a:p>
            <a:endParaRPr lang="es-EC" sz="3200"/>
          </a:p>
        </p:txBody>
      </p:sp>
      <p:sp>
        <p:nvSpPr>
          <p:cNvPr id="3" name="Marcador de contenido 2">
            <a:extLst>
              <a:ext uri="{FF2B5EF4-FFF2-40B4-BE49-F238E27FC236}">
                <a16:creationId xmlns:a16="http://schemas.microsoft.com/office/drawing/2014/main" id="{12C162E8-3705-14E7-55F9-E7A91C1FF886}"/>
              </a:ext>
            </a:extLst>
          </p:cNvPr>
          <p:cNvSpPr>
            <a:spLocks noGrp="1"/>
          </p:cNvSpPr>
          <p:nvPr>
            <p:ph idx="1"/>
          </p:nvPr>
        </p:nvSpPr>
        <p:spPr>
          <a:xfrm>
            <a:off x="876692" y="2533476"/>
            <a:ext cx="4355265" cy="3447832"/>
          </a:xfrm>
        </p:spPr>
        <p:txBody>
          <a:bodyPr anchor="t">
            <a:normAutofit/>
          </a:bodyPr>
          <a:lstStyle/>
          <a:p>
            <a:pPr algn="just"/>
            <a:r>
              <a:rPr lang="es-EC" sz="2000" b="0" i="0" u="none" strike="noStrike" dirty="0">
                <a:effectLst/>
                <a:latin typeface="Georgia" panose="02040502050405020303" pitchFamily="18" charset="0"/>
              </a:rPr>
              <a:t>La razón principal es que el placer es lo único que la gente hace, de hecho, valora por su propio bien; es decir, el hedonismo ético de Epicuro se basa en su hedonismo psicológico. Todo lo que hacemos, afirma Epicuro, lo hacemos en última instancia para obtener placer para nosotros mismos.</a:t>
            </a:r>
            <a:endParaRPr lang="es-EC" sz="2000" dirty="0"/>
          </a:p>
        </p:txBody>
      </p:sp>
      <p:pic>
        <p:nvPicPr>
          <p:cNvPr id="5" name="Picture 4" descr="Primer plano de un remo en un lago">
            <a:extLst>
              <a:ext uri="{FF2B5EF4-FFF2-40B4-BE49-F238E27FC236}">
                <a16:creationId xmlns:a16="http://schemas.microsoft.com/office/drawing/2014/main" id="{ACDD2A4E-1057-0412-0507-62F857BBA925}"/>
              </a:ext>
            </a:extLst>
          </p:cNvPr>
          <p:cNvPicPr>
            <a:picLocks noChangeAspect="1"/>
          </p:cNvPicPr>
          <p:nvPr/>
        </p:nvPicPr>
        <p:blipFill>
          <a:blip r:embed="rId2"/>
          <a:srcRect l="28015" r="12650" b="-1"/>
          <a:stretch/>
        </p:blipFill>
        <p:spPr>
          <a:xfrm>
            <a:off x="6096000" y="10"/>
            <a:ext cx="6095999"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1880786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os sujetando las muñecas de otra persona y entrelazadas para formar un círculo">
            <a:extLst>
              <a:ext uri="{FF2B5EF4-FFF2-40B4-BE49-F238E27FC236}">
                <a16:creationId xmlns:a16="http://schemas.microsoft.com/office/drawing/2014/main" id="{AEADD665-459F-6498-ECF1-2BEF8D2BD832}"/>
              </a:ext>
            </a:extLst>
          </p:cNvPr>
          <p:cNvPicPr>
            <a:picLocks noChangeAspect="1"/>
          </p:cNvPicPr>
          <p:nvPr/>
        </p:nvPicPr>
        <p:blipFill>
          <a:blip r:embed="rId2"/>
          <a:srcRect l="22185" r="18549" b="-1"/>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6E77462-46EA-DD13-0B6D-BCEC34B00D39}"/>
              </a:ext>
            </a:extLst>
          </p:cNvPr>
          <p:cNvSpPr>
            <a:spLocks noGrp="1"/>
          </p:cNvSpPr>
          <p:nvPr>
            <p:ph type="title"/>
          </p:nvPr>
        </p:nvSpPr>
        <p:spPr>
          <a:xfrm>
            <a:off x="761801" y="328512"/>
            <a:ext cx="4778387" cy="1628970"/>
          </a:xfrm>
        </p:spPr>
        <p:txBody>
          <a:bodyPr anchor="ctr">
            <a:normAutofit/>
          </a:bodyPr>
          <a:lstStyle/>
          <a:p>
            <a:endParaRPr lang="es-EC" sz="4000"/>
          </a:p>
        </p:txBody>
      </p:sp>
      <p:sp>
        <p:nvSpPr>
          <p:cNvPr id="3" name="Marcador de contenido 2">
            <a:extLst>
              <a:ext uri="{FF2B5EF4-FFF2-40B4-BE49-F238E27FC236}">
                <a16:creationId xmlns:a16="http://schemas.microsoft.com/office/drawing/2014/main" id="{F6538C34-2459-B4FB-44FB-B3A4DDBA808D}"/>
              </a:ext>
            </a:extLst>
          </p:cNvPr>
          <p:cNvSpPr>
            <a:spLocks noGrp="1"/>
          </p:cNvSpPr>
          <p:nvPr>
            <p:ph idx="1"/>
          </p:nvPr>
        </p:nvSpPr>
        <p:spPr>
          <a:xfrm>
            <a:off x="761801" y="2884929"/>
            <a:ext cx="4659756" cy="3374137"/>
          </a:xfrm>
        </p:spPr>
        <p:txBody>
          <a:bodyPr anchor="ctr">
            <a:normAutofit/>
          </a:bodyPr>
          <a:lstStyle/>
          <a:p>
            <a:r>
              <a:rPr lang="es-EC" sz="2000" b="0" i="0" u="none" strike="noStrike">
                <a:effectLst/>
                <a:latin typeface="Georgia" panose="02040502050405020303" pitchFamily="18" charset="0"/>
              </a:rPr>
              <a:t> experiencia introspectiva.</a:t>
            </a:r>
          </a:p>
          <a:p>
            <a:r>
              <a:rPr lang="es-EC" sz="2000" b="0" i="0" u="none" strike="noStrike">
                <a:effectLst/>
                <a:latin typeface="Georgia" panose="02040502050405020303" pitchFamily="18" charset="0"/>
              </a:rPr>
              <a:t>Uno percibe inmediatamente que el placer es bueno y que el dolor es malo,</a:t>
            </a:r>
            <a:endParaRPr lang="es-EC" sz="2000"/>
          </a:p>
        </p:txBody>
      </p:sp>
    </p:spTree>
    <p:extLst>
      <p:ext uri="{BB962C8B-B14F-4D97-AF65-F5344CB8AC3E}">
        <p14:creationId xmlns:p14="http://schemas.microsoft.com/office/powerpoint/2010/main" val="2442053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48A0D5C-95AD-0632-FA60-60EC772AE49E}"/>
              </a:ext>
            </a:extLst>
          </p:cNvPr>
          <p:cNvPicPr>
            <a:picLocks noChangeAspect="1"/>
          </p:cNvPicPr>
          <p:nvPr/>
        </p:nvPicPr>
        <p:blipFill>
          <a:blip r:embed="rId2"/>
          <a:srcRect l="30591" r="19466"/>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0EFCFAB-513D-BEEF-0921-E66A17745CEE}"/>
              </a:ext>
            </a:extLst>
          </p:cNvPr>
          <p:cNvSpPr>
            <a:spLocks noGrp="1"/>
          </p:cNvSpPr>
          <p:nvPr>
            <p:ph type="title"/>
          </p:nvPr>
        </p:nvSpPr>
        <p:spPr>
          <a:xfrm>
            <a:off x="761801" y="328512"/>
            <a:ext cx="4778387" cy="1628970"/>
          </a:xfrm>
        </p:spPr>
        <p:txBody>
          <a:bodyPr anchor="ctr">
            <a:normAutofit/>
          </a:bodyPr>
          <a:lstStyle/>
          <a:p>
            <a:endParaRPr lang="es-EC" sz="4000"/>
          </a:p>
        </p:txBody>
      </p:sp>
      <p:sp>
        <p:nvSpPr>
          <p:cNvPr id="3" name="Marcador de contenido 2">
            <a:extLst>
              <a:ext uri="{FF2B5EF4-FFF2-40B4-BE49-F238E27FC236}">
                <a16:creationId xmlns:a16="http://schemas.microsoft.com/office/drawing/2014/main" id="{642002B3-89D0-CC13-2886-119008B49160}"/>
              </a:ext>
            </a:extLst>
          </p:cNvPr>
          <p:cNvSpPr>
            <a:spLocks noGrp="1"/>
          </p:cNvSpPr>
          <p:nvPr>
            <p:ph idx="1"/>
          </p:nvPr>
        </p:nvSpPr>
        <p:spPr>
          <a:xfrm>
            <a:off x="761801" y="2884929"/>
            <a:ext cx="4659756" cy="3374137"/>
          </a:xfrm>
        </p:spPr>
        <p:txBody>
          <a:bodyPr anchor="ctr">
            <a:noAutofit/>
          </a:bodyPr>
          <a:lstStyle/>
          <a:p>
            <a:pPr algn="just"/>
            <a:r>
              <a:rPr lang="es-EC" sz="2400" b="0" i="0" u="none" strike="noStrike" dirty="0">
                <a:effectLst/>
                <a:latin typeface="Georgia" panose="02040502050405020303" pitchFamily="18" charset="0"/>
              </a:rPr>
              <a:t>Aunque todos los placeres son buenos y todos los dolores son malos, Epicuro dice que no todos los placeres son elegibles o todos los dolores deben evitarse. En cambio, uno debe calcular lo que está en el interés propio a largo plazo y renunciar a lo que traerá placer a corto plazo si hacerlo conduce en última instancia a un mayor placer a largo plazo.</a:t>
            </a:r>
            <a:endParaRPr lang="es-EC" sz="2400" dirty="0"/>
          </a:p>
        </p:txBody>
      </p:sp>
    </p:spTree>
    <p:extLst>
      <p:ext uri="{BB962C8B-B14F-4D97-AF65-F5344CB8AC3E}">
        <p14:creationId xmlns:p14="http://schemas.microsoft.com/office/powerpoint/2010/main" val="1824388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8D61444B-1FE6-B845-98EE-600C966658AE}"/>
              </a:ext>
            </a:extLst>
          </p:cNvPr>
          <p:cNvSpPr>
            <a:spLocks noGrp="1"/>
          </p:cNvSpPr>
          <p:nvPr>
            <p:ph type="title"/>
          </p:nvPr>
        </p:nvSpPr>
        <p:spPr>
          <a:xfrm>
            <a:off x="786385" y="841248"/>
            <a:ext cx="5129600" cy="5340097"/>
          </a:xfrm>
        </p:spPr>
        <p:txBody>
          <a:bodyPr anchor="ctr">
            <a:normAutofit/>
          </a:bodyPr>
          <a:lstStyle/>
          <a:p>
            <a:r>
              <a:rPr lang="es-EC" sz="4800" b="1" i="0" u="none" strike="noStrike">
                <a:solidFill>
                  <a:schemeClr val="bg1"/>
                </a:solidFill>
                <a:effectLst/>
                <a:latin typeface="Georgia" panose="02040502050405020303" pitchFamily="18" charset="0"/>
              </a:rPr>
              <a:t>Tipos de placer</a:t>
            </a:r>
            <a:br>
              <a:rPr lang="es-EC" sz="4800" b="1" i="0" u="none" strike="noStrike">
                <a:solidFill>
                  <a:schemeClr val="bg1"/>
                </a:solidFill>
                <a:effectLst/>
                <a:latin typeface="Georgia" panose="02040502050405020303" pitchFamily="18" charset="0"/>
              </a:rPr>
            </a:br>
            <a:endParaRPr lang="es-EC" sz="4800">
              <a:solidFill>
                <a:schemeClr val="bg1"/>
              </a:solidFill>
            </a:endParaRPr>
          </a:p>
        </p:txBody>
      </p:sp>
      <p:graphicFrame>
        <p:nvGraphicFramePr>
          <p:cNvPr id="5" name="Marcador de contenido 2">
            <a:extLst>
              <a:ext uri="{FF2B5EF4-FFF2-40B4-BE49-F238E27FC236}">
                <a16:creationId xmlns:a16="http://schemas.microsoft.com/office/drawing/2014/main" id="{3E496EFD-6494-C57B-2D84-7FEDDEF57F30}"/>
              </a:ext>
            </a:extLst>
          </p:cNvPr>
          <p:cNvGraphicFramePr>
            <a:graphicFrameLocks noGrp="1"/>
          </p:cNvGraphicFramePr>
          <p:nvPr>
            <p:ph idx="1"/>
            <p:extLst>
              <p:ext uri="{D42A27DB-BD31-4B8C-83A1-F6EECF244321}">
                <p14:modId xmlns:p14="http://schemas.microsoft.com/office/powerpoint/2010/main" val="4290519124"/>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7048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39BF34DA-693F-39A9-788D-FFB8AF396A53}"/>
              </a:ext>
            </a:extLst>
          </p:cNvPr>
          <p:cNvSpPr>
            <a:spLocks noGrp="1"/>
          </p:cNvSpPr>
          <p:nvPr>
            <p:ph type="title"/>
          </p:nvPr>
        </p:nvSpPr>
        <p:spPr>
          <a:xfrm>
            <a:off x="838200" y="365125"/>
            <a:ext cx="10515600" cy="1325563"/>
          </a:xfrm>
        </p:spPr>
        <p:txBody>
          <a:bodyPr>
            <a:normAutofit/>
          </a:bodyPr>
          <a:lstStyle/>
          <a:p>
            <a:endParaRPr lang="es-EC"/>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C8C5D266-17BB-893A-2E2E-C612B01BC217}"/>
              </a:ext>
            </a:extLst>
          </p:cNvPr>
          <p:cNvSpPr>
            <a:spLocks noGrp="1"/>
          </p:cNvSpPr>
          <p:nvPr>
            <p:ph idx="1"/>
          </p:nvPr>
        </p:nvSpPr>
        <p:spPr>
          <a:xfrm>
            <a:off x="838200" y="1825625"/>
            <a:ext cx="10515600" cy="4351338"/>
          </a:xfrm>
        </p:spPr>
        <p:txBody>
          <a:bodyPr>
            <a:normAutofit/>
          </a:bodyPr>
          <a:lstStyle/>
          <a:p>
            <a:pPr algn="just"/>
            <a:r>
              <a:rPr lang="es-EC" b="0" i="0" u="none" strike="noStrike" dirty="0">
                <a:effectLst/>
                <a:latin typeface="-webkit-standard"/>
              </a:rPr>
              <a:t>Rechazó los puntos de vista de sus contemporáneos que consideraban que la enfermedad era producida por supersticiones, como la posesión por espíritus diabólicos o la caída del favor de los dioses, y sostuvo que la enfermedad tenía una explicación física y racional.</a:t>
            </a:r>
            <a:endParaRPr lang="es-EC" dirty="0"/>
          </a:p>
        </p:txBody>
      </p:sp>
    </p:spTree>
    <p:extLst>
      <p:ext uri="{BB962C8B-B14F-4D97-AF65-F5344CB8AC3E}">
        <p14:creationId xmlns:p14="http://schemas.microsoft.com/office/powerpoint/2010/main" val="396379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D861F1-F386-4A7D-A4BF-3BEB82DEB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F099E2A1-DE24-DE0D-4010-9A98931E3897}"/>
              </a:ext>
            </a:extLst>
          </p:cNvPr>
          <p:cNvSpPr>
            <a:spLocks noGrp="1"/>
          </p:cNvSpPr>
          <p:nvPr>
            <p:ph type="title"/>
          </p:nvPr>
        </p:nvSpPr>
        <p:spPr>
          <a:xfrm>
            <a:off x="1115568" y="1408153"/>
            <a:ext cx="10168128" cy="1315035"/>
          </a:xfrm>
        </p:spPr>
        <p:txBody>
          <a:bodyPr>
            <a:normAutofit/>
          </a:bodyPr>
          <a:lstStyle/>
          <a:p>
            <a:endParaRPr lang="es-EC" sz="4000"/>
          </a:p>
        </p:txBody>
      </p:sp>
      <p:sp>
        <p:nvSpPr>
          <p:cNvPr id="12" name="Rectangle 11">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7136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26148361-EF79-A44F-64DB-3A3263CD70DF}"/>
              </a:ext>
            </a:extLst>
          </p:cNvPr>
          <p:cNvSpPr>
            <a:spLocks noGrp="1"/>
          </p:cNvSpPr>
          <p:nvPr>
            <p:ph idx="1"/>
          </p:nvPr>
        </p:nvSpPr>
        <p:spPr>
          <a:xfrm>
            <a:off x="1115568" y="2962656"/>
            <a:ext cx="10168128" cy="2624328"/>
          </a:xfrm>
        </p:spPr>
        <p:txBody>
          <a:bodyPr>
            <a:normAutofit/>
          </a:bodyPr>
          <a:lstStyle/>
          <a:p>
            <a:pPr algn="just"/>
            <a:r>
              <a:rPr lang="es-EC" sz="2400" dirty="0">
                <a:latin typeface="Georgia" panose="02040502050405020303" pitchFamily="18" charset="0"/>
              </a:rPr>
              <a:t>P</a:t>
            </a:r>
            <a:r>
              <a:rPr lang="es-EC" sz="2400" b="0" i="0" u="none" strike="noStrike" dirty="0">
                <a:effectLst/>
                <a:latin typeface="Georgia" panose="02040502050405020303" pitchFamily="18" charset="0"/>
              </a:rPr>
              <a:t>laceres y dolores físicos y mentales.</a:t>
            </a:r>
          </a:p>
          <a:p>
            <a:pPr algn="just"/>
            <a:r>
              <a:rPr lang="es-EC" sz="2400" b="0" i="0" u="none" strike="noStrike" dirty="0">
                <a:effectLst/>
                <a:latin typeface="Georgia" panose="02040502050405020303" pitchFamily="18" charset="0"/>
              </a:rPr>
              <a:t>Los placeres y dolores físicos se refieren solo al presente, mientras que los placeres y dolores mentales también abarcan el pasado </a:t>
            </a:r>
            <a:endParaRPr lang="es-EC" sz="2400" dirty="0"/>
          </a:p>
        </p:txBody>
      </p:sp>
    </p:spTree>
    <p:extLst>
      <p:ext uri="{BB962C8B-B14F-4D97-AF65-F5344CB8AC3E}">
        <p14:creationId xmlns:p14="http://schemas.microsoft.com/office/powerpoint/2010/main" val="2662362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6ACACA56-8C98-2FBD-672C-EAAB2FD888D4}"/>
              </a:ext>
            </a:extLst>
          </p:cNvPr>
          <p:cNvSpPr>
            <a:spLocks noGrp="1"/>
          </p:cNvSpPr>
          <p:nvPr>
            <p:ph idx="1"/>
          </p:nvPr>
        </p:nvSpPr>
        <p:spPr>
          <a:xfrm>
            <a:off x="841248" y="3328416"/>
            <a:ext cx="10509504" cy="2715768"/>
          </a:xfrm>
        </p:spPr>
        <p:txBody>
          <a:bodyPr>
            <a:normAutofit/>
          </a:bodyPr>
          <a:lstStyle/>
          <a:p>
            <a:pPr algn="just"/>
            <a:r>
              <a:rPr lang="es-EC" sz="2400" b="0" i="0" u="none" strike="noStrike" dirty="0">
                <a:effectLst/>
                <a:latin typeface="Georgia" panose="02040502050405020303" pitchFamily="18" charset="0"/>
              </a:rPr>
              <a:t>El mayor destructor de la felicidad, piensa Epicuro, es la ansiedad por el futuro, especialmente el miedo a los </a:t>
            </a:r>
            <a:r>
              <a:rPr lang="es-EC" sz="2400" b="0" i="0" u="sng" dirty="0">
                <a:effectLst/>
                <a:latin typeface="Georgia" panose="02040502050405020303" pitchFamily="18" charset="0"/>
              </a:rPr>
              <a:t>dioses </a:t>
            </a:r>
            <a:r>
              <a:rPr lang="es-EC" sz="2400" b="0" i="0" u="none" strike="noStrike" dirty="0">
                <a:effectLst/>
                <a:latin typeface="Georgia" panose="02040502050405020303" pitchFamily="18" charset="0"/>
              </a:rPr>
              <a:t>y el miedo a </a:t>
            </a:r>
            <a:r>
              <a:rPr lang="es-EC" sz="2400" b="0" i="0" u="sng" dirty="0">
                <a:effectLst/>
                <a:latin typeface="Georgia" panose="02040502050405020303" pitchFamily="18" charset="0"/>
              </a:rPr>
              <a:t>la muerte.</a:t>
            </a:r>
            <a:r>
              <a:rPr lang="es-EC" sz="2400" b="0" i="0" u="none" strike="noStrike" dirty="0">
                <a:effectLst/>
                <a:latin typeface="Georgia" panose="02040502050405020303" pitchFamily="18" charset="0"/>
              </a:rPr>
              <a:t> Si uno puede desterrar el miedo sobre el futuro y enfrentar el futuro con la confianza de que los deseos de uno se satisfarán, entonces uno alcanzará la tranquilidad </a:t>
            </a:r>
            <a:endParaRPr lang="es-EC" sz="2400" dirty="0"/>
          </a:p>
        </p:txBody>
      </p:sp>
    </p:spTree>
    <p:extLst>
      <p:ext uri="{BB962C8B-B14F-4D97-AF65-F5344CB8AC3E}">
        <p14:creationId xmlns:p14="http://schemas.microsoft.com/office/powerpoint/2010/main" val="1175986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38BFA2-7A5F-6A9A-C3CE-A04BA5AE5901}"/>
              </a:ext>
            </a:extLst>
          </p:cNvPr>
          <p:cNvPicPr>
            <a:picLocks noChangeAspect="1"/>
          </p:cNvPicPr>
          <p:nvPr/>
        </p:nvPicPr>
        <p:blipFill>
          <a:blip r:embed="rId2">
            <a:duotone>
              <a:prstClr val="black"/>
              <a:schemeClr val="tx2">
                <a:tint val="45000"/>
                <a:satMod val="400000"/>
              </a:schemeClr>
            </a:duotone>
            <a:alphaModFix amt="25000"/>
          </a:blip>
          <a:srcRect b="12791"/>
          <a:stretch/>
        </p:blipFill>
        <p:spPr>
          <a:xfrm>
            <a:off x="20" y="10"/>
            <a:ext cx="12191980" cy="6857990"/>
          </a:xfrm>
          <a:prstGeom prst="rect">
            <a:avLst/>
          </a:prstGeom>
        </p:spPr>
      </p:pic>
      <p:sp>
        <p:nvSpPr>
          <p:cNvPr id="2" name="Título 1">
            <a:extLst>
              <a:ext uri="{FF2B5EF4-FFF2-40B4-BE49-F238E27FC236}">
                <a16:creationId xmlns:a16="http://schemas.microsoft.com/office/drawing/2014/main" id="{C3D3B131-B959-27C9-2FA3-36EDE85F05A9}"/>
              </a:ext>
            </a:extLst>
          </p:cNvPr>
          <p:cNvSpPr>
            <a:spLocks noGrp="1"/>
          </p:cNvSpPr>
          <p:nvPr>
            <p:ph type="title"/>
          </p:nvPr>
        </p:nvSpPr>
        <p:spPr>
          <a:xfrm>
            <a:off x="838200" y="365125"/>
            <a:ext cx="10515600" cy="1325563"/>
          </a:xfrm>
        </p:spPr>
        <p:txBody>
          <a:bodyPr>
            <a:normAutofit/>
          </a:bodyPr>
          <a:lstStyle/>
          <a:p>
            <a:endParaRPr lang="es-EC"/>
          </a:p>
        </p:txBody>
      </p:sp>
      <p:graphicFrame>
        <p:nvGraphicFramePr>
          <p:cNvPr id="5" name="Marcador de contenido 2">
            <a:extLst>
              <a:ext uri="{FF2B5EF4-FFF2-40B4-BE49-F238E27FC236}">
                <a16:creationId xmlns:a16="http://schemas.microsoft.com/office/drawing/2014/main" id="{2B4C7EB1-80F8-F5E8-0AC0-A7425D5BD7E8}"/>
              </a:ext>
            </a:extLst>
          </p:cNvPr>
          <p:cNvGraphicFramePr>
            <a:graphicFrameLocks noGrp="1"/>
          </p:cNvGraphicFramePr>
          <p:nvPr>
            <p:ph idx="1"/>
            <p:extLst>
              <p:ext uri="{D42A27DB-BD31-4B8C-83A1-F6EECF244321}">
                <p14:modId xmlns:p14="http://schemas.microsoft.com/office/powerpoint/2010/main" val="12240381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371376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C40BF6D7-3594-6151-9C95-42EE64E36F29}"/>
              </a:ext>
            </a:extLst>
          </p:cNvPr>
          <p:cNvSpPr>
            <a:spLocks noGrp="1"/>
          </p:cNvSpPr>
          <p:nvPr>
            <p:ph type="title"/>
          </p:nvPr>
        </p:nvSpPr>
        <p:spPr>
          <a:xfrm>
            <a:off x="838200" y="365125"/>
            <a:ext cx="10515600" cy="1325563"/>
          </a:xfrm>
        </p:spPr>
        <p:txBody>
          <a:bodyPr>
            <a:normAutofit/>
          </a:bodyPr>
          <a:lstStyle/>
          <a:p>
            <a:r>
              <a:rPr lang="es-EC" b="1" i="0" u="none" strike="noStrike">
                <a:effectLst/>
                <a:latin typeface="-webkit-standard"/>
              </a:rPr>
              <a:t>El juramento de Hipócrates</a:t>
            </a:r>
            <a:br>
              <a:rPr lang="es-EC" b="1" i="0" u="none" strike="noStrike">
                <a:effectLst/>
                <a:latin typeface="-webkit-standard"/>
              </a:rPr>
            </a:br>
            <a:endParaRPr lang="es-EC"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A458C8E0-33FF-B1D2-2F9B-966FA661B73F}"/>
              </a:ext>
            </a:extLst>
          </p:cNvPr>
          <p:cNvSpPr>
            <a:spLocks noGrp="1"/>
          </p:cNvSpPr>
          <p:nvPr>
            <p:ph idx="1"/>
          </p:nvPr>
        </p:nvSpPr>
        <p:spPr>
          <a:xfrm>
            <a:off x="838200" y="1825625"/>
            <a:ext cx="10515600" cy="4351338"/>
          </a:xfrm>
        </p:spPr>
        <p:txBody>
          <a:bodyPr>
            <a:normAutofit/>
          </a:bodyPr>
          <a:lstStyle/>
          <a:p>
            <a:pPr algn="just"/>
            <a:r>
              <a:rPr lang="es-EC" sz="2200" b="0" i="0" u="none" strike="noStrike" dirty="0">
                <a:effectLst/>
                <a:latin typeface="-webkit-standard"/>
              </a:rPr>
              <a:t>Este juramento fue escrito como un lineamiento de ética médica.</a:t>
            </a:r>
          </a:p>
          <a:p>
            <a:pPr algn="just"/>
            <a:r>
              <a:rPr lang="es-EC" sz="2200" b="0" i="0" u="none" strike="noStrike" dirty="0">
                <a:effectLst/>
                <a:latin typeface="-webkit-standard"/>
              </a:rPr>
              <a:t>Respetaré a mi maestro de medicina tanto como a los autores de mis días, compartiré con él mis bienes y, si es preciso, atenderé a sus necesidades; consideraré a sus hijos como hermanos y, si desean aprender la medicina, se las enseñaré gratis y sin compromiso.</a:t>
            </a:r>
            <a:br>
              <a:rPr lang="es-EC" sz="2200" dirty="0"/>
            </a:br>
            <a:r>
              <a:rPr lang="es-EC" sz="2200" b="0" i="0" u="none" strike="noStrike" dirty="0">
                <a:effectLst/>
                <a:latin typeface="-webkit-standard"/>
              </a:rPr>
              <a:t>Comunicaré los preceptos, las lecciones orales y el resto de la enseñanza a mis hijos, a los de mi maestro, a los discípulos ligados por un compromiso y un juramento según la ley médica, pero a nadie más.</a:t>
            </a:r>
            <a:br>
              <a:rPr lang="es-EC" sz="2200" dirty="0"/>
            </a:br>
            <a:r>
              <a:rPr lang="es-EC" sz="2200" b="0" i="0" u="none" strike="noStrike" dirty="0">
                <a:effectLst/>
                <a:latin typeface="-webkit-standard"/>
              </a:rPr>
              <a:t>Dirigiré el régimen de los enfermos en provecho de ellos, según mis fuerzas y mi juicio, y me abstendré de todo mal y de toda injusticia.</a:t>
            </a:r>
            <a:br>
              <a:rPr lang="es-EC" sz="2200" dirty="0"/>
            </a:br>
            <a:r>
              <a:rPr lang="es-EC" sz="2200" b="0" i="0" u="none" strike="noStrike" dirty="0">
                <a:effectLst/>
                <a:latin typeface="-webkit-standard"/>
              </a:rPr>
              <a:t>No entregaré veneno a nadie, si me lo piden, ni tomaré la iniciativa de tal sugestión, tampoco entregaré a ninguna mujer un pesario abortivo.</a:t>
            </a:r>
            <a:br>
              <a:rPr lang="es-EC" sz="2200" dirty="0"/>
            </a:br>
            <a:r>
              <a:rPr lang="es-EC" sz="2200" b="0" i="0" u="none" strike="noStrike" dirty="0">
                <a:effectLst/>
                <a:latin typeface="-webkit-standard"/>
              </a:rPr>
              <a:t>Pasaré mi vida y ejercitaré mi arte en la inocencia y la pureza.</a:t>
            </a:r>
            <a:endParaRPr lang="es-EC" sz="2200" dirty="0"/>
          </a:p>
        </p:txBody>
      </p:sp>
    </p:spTree>
    <p:extLst>
      <p:ext uri="{BB962C8B-B14F-4D97-AF65-F5344CB8AC3E}">
        <p14:creationId xmlns:p14="http://schemas.microsoft.com/office/powerpoint/2010/main" val="1024138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710FEF04-9FA2-4DD8-EC29-60D92C722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71844" y="-4329"/>
            <a:ext cx="7020159" cy="6869586"/>
            <a:chOff x="5171844" y="-11586"/>
            <a:chExt cx="7020159" cy="6869586"/>
          </a:xfrm>
        </p:grpSpPr>
        <p:sp>
          <p:nvSpPr>
            <p:cNvPr id="1032" name="Rectangle 1031">
              <a:extLst>
                <a:ext uri="{FF2B5EF4-FFF2-40B4-BE49-F238E27FC236}">
                  <a16:creationId xmlns:a16="http://schemas.microsoft.com/office/drawing/2014/main" id="{1B4A5D8B-34EC-D352-BE87-4809E4CE4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1848" y="-11580"/>
              <a:ext cx="7020152"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5411AD96-CCBD-9812-0D19-0E7C7A79E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351336" y="876304"/>
              <a:ext cx="5840664" cy="5981696"/>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34" name="Rectangle 1033">
              <a:extLst>
                <a:ext uri="{FF2B5EF4-FFF2-40B4-BE49-F238E27FC236}">
                  <a16:creationId xmlns:a16="http://schemas.microsoft.com/office/drawing/2014/main" id="{5AF89D92-20DD-C8E9-DF7A-988B09642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1844" y="-11586"/>
              <a:ext cx="5171848" cy="6869586"/>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77F78F10-63E0-611E-AC78-66E24EA30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42356" y="708353"/>
              <a:ext cx="6869583" cy="5429710"/>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509E5FF9-D960-3C21-87C5-AC8EA9A2CA99}"/>
              </a:ext>
            </a:extLst>
          </p:cNvPr>
          <p:cNvSpPr>
            <a:spLocks noGrp="1"/>
          </p:cNvSpPr>
          <p:nvPr>
            <p:ph type="title"/>
          </p:nvPr>
        </p:nvSpPr>
        <p:spPr>
          <a:xfrm>
            <a:off x="6188028" y="1536179"/>
            <a:ext cx="4987793" cy="2135125"/>
          </a:xfrm>
        </p:spPr>
        <p:txBody>
          <a:bodyPr vert="horz" lIns="91440" tIns="45720" rIns="91440" bIns="45720" rtlCol="0" anchor="b">
            <a:normAutofit/>
          </a:bodyPr>
          <a:lstStyle/>
          <a:p>
            <a:pPr algn="ctr"/>
            <a:r>
              <a:rPr lang="en-US" sz="4800" b="1" i="0" u="none" strike="noStrike" dirty="0" err="1">
                <a:solidFill>
                  <a:srgbClr val="FFFFFF"/>
                </a:solidFill>
                <a:effectLst/>
              </a:rPr>
              <a:t>Epicuro</a:t>
            </a:r>
            <a:br>
              <a:rPr lang="en-US" sz="4000" b="1" i="0" u="none" strike="noStrike" dirty="0">
                <a:solidFill>
                  <a:srgbClr val="FFFFFF"/>
                </a:solidFill>
                <a:effectLst/>
              </a:rPr>
            </a:br>
            <a:endParaRPr lang="en-US" sz="4000" dirty="0">
              <a:solidFill>
                <a:srgbClr val="FFFFFF"/>
              </a:solidFill>
            </a:endParaRPr>
          </a:p>
        </p:txBody>
      </p:sp>
      <p:pic>
        <p:nvPicPr>
          <p:cNvPr id="1026" name="Picture 2" descr="Epicuro2">
            <a:extLst>
              <a:ext uri="{FF2B5EF4-FFF2-40B4-BE49-F238E27FC236}">
                <a16:creationId xmlns:a16="http://schemas.microsoft.com/office/drawing/2014/main" id="{A0D267A3-75AD-51D7-E8B6-4AF011B1C2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1942"/>
          <a:stretch/>
        </p:blipFill>
        <p:spPr bwMode="auto">
          <a:xfrm>
            <a:off x="20" y="-7622"/>
            <a:ext cx="5171828" cy="6865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182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CF024CC-715D-366E-1D2D-6345D8527B31}"/>
              </a:ext>
            </a:extLst>
          </p:cNvPr>
          <p:cNvSpPr>
            <a:spLocks noGrp="1"/>
          </p:cNvSpPr>
          <p:nvPr>
            <p:ph type="title"/>
          </p:nvPr>
        </p:nvSpPr>
        <p:spPr>
          <a:xfrm>
            <a:off x="808638" y="386930"/>
            <a:ext cx="9236700" cy="1188950"/>
          </a:xfrm>
        </p:spPr>
        <p:txBody>
          <a:bodyPr anchor="b">
            <a:normAutofit/>
          </a:bodyPr>
          <a:lstStyle/>
          <a:p>
            <a:endParaRPr lang="es-EC"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0F78ACE8-AC8A-DAF2-9E9A-0F6230D022A9}"/>
              </a:ext>
            </a:extLst>
          </p:cNvPr>
          <p:cNvSpPr>
            <a:spLocks noGrp="1"/>
          </p:cNvSpPr>
          <p:nvPr>
            <p:ph idx="1"/>
          </p:nvPr>
        </p:nvSpPr>
        <p:spPr>
          <a:xfrm>
            <a:off x="793660" y="2599509"/>
            <a:ext cx="10143668" cy="3435531"/>
          </a:xfrm>
        </p:spPr>
        <p:txBody>
          <a:bodyPr anchor="ctr">
            <a:normAutofit/>
          </a:bodyPr>
          <a:lstStyle/>
          <a:p>
            <a:r>
              <a:rPr lang="es-EC" sz="2400" b="0" i="0" u="none" strike="noStrike" dirty="0">
                <a:effectLst/>
                <a:latin typeface="Georgia" panose="02040502050405020303" pitchFamily="18" charset="0"/>
              </a:rPr>
              <a:t>Epicuro es uno de los principales filósofos del período helenístico, los tres siglos posteriores a la muerte de Alejandro Magno en el 323 a.C.</a:t>
            </a:r>
            <a:endParaRPr lang="es-EC" sz="2400" dirty="0"/>
          </a:p>
        </p:txBody>
      </p:sp>
    </p:spTree>
    <p:extLst>
      <p:ext uri="{BB962C8B-B14F-4D97-AF65-F5344CB8AC3E}">
        <p14:creationId xmlns:p14="http://schemas.microsoft.com/office/powerpoint/2010/main" val="191553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904F9-C1B8-D92E-2414-949886B921C9}"/>
              </a:ext>
            </a:extLst>
          </p:cNvPr>
          <p:cNvSpPr>
            <a:spLocks noGrp="1"/>
          </p:cNvSpPr>
          <p:nvPr>
            <p:ph type="title"/>
          </p:nvPr>
        </p:nvSpPr>
        <p:spPr>
          <a:xfrm>
            <a:off x="5868557" y="1138036"/>
            <a:ext cx="5444382" cy="1402470"/>
          </a:xfrm>
        </p:spPr>
        <p:txBody>
          <a:bodyPr anchor="t">
            <a:normAutofit/>
          </a:bodyPr>
          <a:lstStyle/>
          <a:p>
            <a:endParaRPr lang="es-EC" sz="3200"/>
          </a:p>
        </p:txBody>
      </p:sp>
      <p:pic>
        <p:nvPicPr>
          <p:cNvPr id="5" name="Picture 4" descr="Moléculas">
            <a:extLst>
              <a:ext uri="{FF2B5EF4-FFF2-40B4-BE49-F238E27FC236}">
                <a16:creationId xmlns:a16="http://schemas.microsoft.com/office/drawing/2014/main" id="{B5B34A72-6E08-5E5E-056B-CAA3A25167DF}"/>
              </a:ext>
            </a:extLst>
          </p:cNvPr>
          <p:cNvPicPr>
            <a:picLocks noChangeAspect="1"/>
          </p:cNvPicPr>
          <p:nvPr/>
        </p:nvPicPr>
        <p:blipFill>
          <a:blip r:embed="rId2"/>
          <a:srcRect l="33464" r="16398"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708D3BAE-BDA7-4C20-7EF3-F412D0F77981}"/>
              </a:ext>
            </a:extLst>
          </p:cNvPr>
          <p:cNvSpPr>
            <a:spLocks noGrp="1"/>
          </p:cNvSpPr>
          <p:nvPr>
            <p:ph idx="1"/>
          </p:nvPr>
        </p:nvSpPr>
        <p:spPr>
          <a:xfrm>
            <a:off x="5868557" y="2551176"/>
            <a:ext cx="5444382" cy="3591207"/>
          </a:xfrm>
        </p:spPr>
        <p:txBody>
          <a:bodyPr>
            <a:normAutofit/>
          </a:bodyPr>
          <a:lstStyle/>
          <a:p>
            <a:pPr algn="just"/>
            <a:r>
              <a:rPr lang="es-EC" sz="2000" b="0" i="0" u="none" strike="noStrike" dirty="0">
                <a:effectLst/>
                <a:latin typeface="Georgia" panose="02040502050405020303" pitchFamily="18" charset="0"/>
              </a:rPr>
              <a:t>Epicuro enseñó que los constituyentes básicos del mundo son átomos, trozos de materia incortables, volando a través del espacio vacío, y trató de explicar todos los fenómenos naturales en términos atómicos. </a:t>
            </a:r>
            <a:endParaRPr lang="es-EC" sz="2000" dirty="0"/>
          </a:p>
        </p:txBody>
      </p:sp>
    </p:spTree>
    <p:extLst>
      <p:ext uri="{BB962C8B-B14F-4D97-AF65-F5344CB8AC3E}">
        <p14:creationId xmlns:p14="http://schemas.microsoft.com/office/powerpoint/2010/main" val="1326640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136ED6A2-CDCF-9331-1420-B22F9F5EE23F}"/>
              </a:ext>
            </a:extLst>
          </p:cNvPr>
          <p:cNvSpPr>
            <a:spLocks noGrp="1"/>
          </p:cNvSpPr>
          <p:nvPr>
            <p:ph type="title"/>
          </p:nvPr>
        </p:nvSpPr>
        <p:spPr>
          <a:xfrm>
            <a:off x="838200" y="365125"/>
            <a:ext cx="10515600" cy="1325563"/>
          </a:xfrm>
        </p:spPr>
        <p:txBody>
          <a:bodyPr>
            <a:normAutofit/>
          </a:bodyPr>
          <a:lstStyle/>
          <a:p>
            <a:endParaRPr lang="es-EC"/>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935C757E-0BD1-D21C-A064-C28AD95E7FD3}"/>
              </a:ext>
            </a:extLst>
          </p:cNvPr>
          <p:cNvSpPr>
            <a:spLocks noGrp="1"/>
          </p:cNvSpPr>
          <p:nvPr>
            <p:ph idx="1"/>
          </p:nvPr>
        </p:nvSpPr>
        <p:spPr>
          <a:xfrm>
            <a:off x="838200" y="1825625"/>
            <a:ext cx="10515600" cy="4351338"/>
          </a:xfrm>
        </p:spPr>
        <p:txBody>
          <a:bodyPr>
            <a:normAutofit/>
          </a:bodyPr>
          <a:lstStyle/>
          <a:p>
            <a:pPr algn="just"/>
            <a:r>
              <a:rPr lang="es-EC" dirty="0">
                <a:latin typeface="Georgia" panose="02040502050405020303" pitchFamily="18" charset="0"/>
              </a:rPr>
              <a:t>R</a:t>
            </a:r>
            <a:r>
              <a:rPr lang="es-EC" b="0" i="0" u="none" strike="noStrike" dirty="0">
                <a:effectLst/>
                <a:latin typeface="Georgia" panose="02040502050405020303" pitchFamily="18" charset="0"/>
              </a:rPr>
              <a:t>echazó la existencia de formas platónicas y un alma inmaterial, y dijo que los dioses no tienen influencia en nuestras vidas. Epicuro también pensó que el escepticismo era insostenible, y que podíamos obtener conocimiento del mundo dependiendo de los sentidos. </a:t>
            </a:r>
          </a:p>
          <a:p>
            <a:pPr algn="just"/>
            <a:r>
              <a:rPr lang="es-EC" b="0" i="0" u="none" strike="noStrike" dirty="0">
                <a:effectLst/>
                <a:latin typeface="Georgia" panose="02040502050405020303" pitchFamily="18" charset="0"/>
              </a:rPr>
              <a:t>Enseñó que el objetivo de todas las acciones era alcanzar el placer </a:t>
            </a:r>
            <a:endParaRPr lang="es-EC" dirty="0"/>
          </a:p>
        </p:txBody>
      </p:sp>
    </p:spTree>
    <p:extLst>
      <p:ext uri="{BB962C8B-B14F-4D97-AF65-F5344CB8AC3E}">
        <p14:creationId xmlns:p14="http://schemas.microsoft.com/office/powerpoint/2010/main" val="4997797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6381</TotalTime>
  <Words>1415</Words>
  <Application>Microsoft Macintosh PowerPoint</Application>
  <PresentationFormat>Panorámica</PresentationFormat>
  <Paragraphs>50</Paragraphs>
  <Slides>31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-webkit-standard</vt:lpstr>
      <vt:lpstr>Arial</vt:lpstr>
      <vt:lpstr>Calibri</vt:lpstr>
      <vt:lpstr>Calibri Light</vt:lpstr>
      <vt:lpstr>Georgia</vt:lpstr>
      <vt:lpstr>Tema de Office</vt:lpstr>
      <vt:lpstr>Hipócrates  </vt:lpstr>
      <vt:lpstr>Presentación de PowerPoint</vt:lpstr>
      <vt:lpstr>Presentación de PowerPoint</vt:lpstr>
      <vt:lpstr>Presentación de PowerPoint</vt:lpstr>
      <vt:lpstr>El juramento de Hipócrates </vt:lpstr>
      <vt:lpstr>Epicuro </vt:lpstr>
      <vt:lpstr>Presentación de PowerPoint</vt:lpstr>
      <vt:lpstr>Presentación de PowerPoint</vt:lpstr>
      <vt:lpstr>Presentación de PowerPoint</vt:lpstr>
      <vt:lpstr>Presentación de PowerPoint</vt:lpstr>
      <vt:lpstr>Presentación de PowerPoint</vt:lpstr>
      <vt:lpstr>Presentación de PowerPoint</vt:lpstr>
      <vt:lpstr>Argumentos para la existencia de átomos y vacíos </vt:lpstr>
      <vt:lpstr>Los dioses </vt:lpstr>
      <vt:lpstr>Presentación de PowerPoint</vt:lpstr>
      <vt:lpstr>Presentación de PowerPoint</vt:lpstr>
      <vt:lpstr>Filosofía de la mente </vt:lpstr>
      <vt:lpstr>Presentación de PowerPoint</vt:lpstr>
      <vt:lpstr>Presentación de PowerPoint</vt:lpstr>
      <vt:lpstr>Presentación de PowerPoint</vt:lpstr>
      <vt:lpstr>Epistemología Sensaciones, Preconcebiciones y Sentimientos </vt:lpstr>
      <vt:lpstr>Presentación de PowerPoint</vt:lpstr>
      <vt:lpstr>Presentación de PowerPoint</vt:lpstr>
      <vt:lpstr>Presentación de PowerPoint</vt:lpstr>
      <vt:lpstr>Hedonismo, psicológico y ético </vt:lpstr>
      <vt:lpstr>Presentación de PowerPoint</vt:lpstr>
      <vt:lpstr>Presentación de PowerPoint</vt:lpstr>
      <vt:lpstr>Presentación de PowerPoint</vt:lpstr>
      <vt:lpstr>Tipos de placer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Hipócrates  </dc:title>
  <dc:creator>Autor</dc:creator>
  <cp:lastModifiedBy>Autor</cp:lastModifiedBy>
  <cp:revision>2</cp:revision>
  <dcterms:created xsi:type="dcterms:W3CDTF">2024-10-17T16:52:57Z</dcterms:created>
  <dcterms:modified xsi:type="dcterms:W3CDTF">2024-10-22T13:36:56Z</dcterms:modified>
</cp:coreProperties>
</file>