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8" r:id="rId2"/>
    <p:sldId id="259" r:id="rId3"/>
    <p:sldId id="267" r:id="rId4"/>
    <p:sldId id="260" r:id="rId5"/>
    <p:sldId id="261" r:id="rId6"/>
    <p:sldId id="262" r:id="rId7"/>
    <p:sldId id="256" r:id="rId8"/>
    <p:sldId id="268" r:id="rId9"/>
    <p:sldId id="263" r:id="rId10"/>
    <p:sldId id="264" r:id="rId11"/>
    <p:sldId id="270" r:id="rId12"/>
    <p:sldId id="269" r:id="rId13"/>
    <p:sldId id="271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B5EEC-DA03-4BD0-AECE-DE86C03BC5FB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21ECE9E-6162-48AB-9A34-65976B53D3DD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SISTEMA</a:t>
          </a:r>
          <a:r>
            <a:rPr lang="es-ES" b="1" baseline="0" dirty="0" smtClean="0">
              <a:solidFill>
                <a:schemeClr val="tx1"/>
              </a:solidFill>
            </a:rPr>
            <a:t> DE COSTOS ABC</a:t>
          </a:r>
          <a:endParaRPr lang="es-ES" b="1" dirty="0">
            <a:solidFill>
              <a:schemeClr val="tx1"/>
            </a:solidFill>
          </a:endParaRPr>
        </a:p>
      </dgm:t>
    </dgm:pt>
    <dgm:pt modelId="{8EDF9FBC-D58D-454D-B4BD-46033C7CEDFA}" type="parTrans" cxnId="{4A262258-1AB6-4BA8-97BC-CF21083787B6}">
      <dgm:prSet/>
      <dgm:spPr/>
      <dgm:t>
        <a:bodyPr/>
        <a:lstStyle/>
        <a:p>
          <a:endParaRPr lang="es-ES"/>
        </a:p>
      </dgm:t>
    </dgm:pt>
    <dgm:pt modelId="{6151585F-17E2-49F3-BBAB-1AF156D9B7C8}" type="sibTrans" cxnId="{4A262258-1AB6-4BA8-97BC-CF21083787B6}">
      <dgm:prSet/>
      <dgm:spPr/>
      <dgm:t>
        <a:bodyPr/>
        <a:lstStyle/>
        <a:p>
          <a:endParaRPr lang="es-ES"/>
        </a:p>
      </dgm:t>
    </dgm:pt>
    <dgm:pt modelId="{E8F85B06-7132-4979-8508-9DA97606E2B5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efectiva herramienta de gestión </a:t>
          </a:r>
          <a:endParaRPr lang="es-ES" sz="1600" b="1" dirty="0">
            <a:solidFill>
              <a:schemeClr val="tx1"/>
            </a:solidFill>
          </a:endParaRPr>
        </a:p>
      </dgm:t>
    </dgm:pt>
    <dgm:pt modelId="{0B0EB72C-DE73-45D3-9D46-B05657824EED}" type="parTrans" cxnId="{B8AD5BCC-1790-49C7-B14F-5FA7833F17BB}">
      <dgm:prSet/>
      <dgm:spPr/>
      <dgm:t>
        <a:bodyPr/>
        <a:lstStyle/>
        <a:p>
          <a:endParaRPr lang="es-ES"/>
        </a:p>
      </dgm:t>
    </dgm:pt>
    <dgm:pt modelId="{BD5F89A9-4586-4773-94CD-ECDAFB3EC0AD}" type="sibTrans" cxnId="{B8AD5BCC-1790-49C7-B14F-5FA7833F17BB}">
      <dgm:prSet/>
      <dgm:spPr/>
      <dgm:t>
        <a:bodyPr/>
        <a:lstStyle/>
        <a:p>
          <a:endParaRPr lang="es-ES"/>
        </a:p>
      </dgm:t>
    </dgm:pt>
    <dgm:pt modelId="{4804EB22-5015-4282-886C-D10ADB43D5F4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sistemas de producción con tecnología avanzada</a:t>
          </a:r>
          <a:endParaRPr lang="es-ES" sz="1600" b="1" dirty="0">
            <a:solidFill>
              <a:schemeClr val="tx1"/>
            </a:solidFill>
          </a:endParaRPr>
        </a:p>
      </dgm:t>
    </dgm:pt>
    <dgm:pt modelId="{237EA969-F2F9-4499-8FFE-033B15686BBB}" type="parTrans" cxnId="{68B80FAC-DF88-481D-B643-075CDA00CCB3}">
      <dgm:prSet/>
      <dgm:spPr/>
      <dgm:t>
        <a:bodyPr/>
        <a:lstStyle/>
        <a:p>
          <a:endParaRPr lang="es-ES"/>
        </a:p>
      </dgm:t>
    </dgm:pt>
    <dgm:pt modelId="{19E4C7B1-68D9-4B21-BF5A-1C41CFB27164}" type="sibTrans" cxnId="{68B80FAC-DF88-481D-B643-075CDA00CCB3}">
      <dgm:prSet/>
      <dgm:spPr/>
      <dgm:t>
        <a:bodyPr/>
        <a:lstStyle/>
        <a:p>
          <a:endParaRPr lang="es-ES"/>
        </a:p>
      </dgm:t>
    </dgm:pt>
    <dgm:pt modelId="{9C55EFEE-3CBE-4E1A-B705-7A94F598059B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facilita una mejor asignación de los mayores costos </a:t>
          </a:r>
          <a:endParaRPr lang="es-ES" sz="1600" b="1" dirty="0">
            <a:solidFill>
              <a:schemeClr val="tx1"/>
            </a:solidFill>
          </a:endParaRPr>
        </a:p>
      </dgm:t>
    </dgm:pt>
    <dgm:pt modelId="{A5A8BD2F-D6BC-493B-A038-3D684973B62B}" type="parTrans" cxnId="{F41CE978-1E2E-4C0F-B715-18C8D9A2CFA7}">
      <dgm:prSet/>
      <dgm:spPr/>
      <dgm:t>
        <a:bodyPr/>
        <a:lstStyle/>
        <a:p>
          <a:endParaRPr lang="es-ES"/>
        </a:p>
      </dgm:t>
    </dgm:pt>
    <dgm:pt modelId="{5E8D2D2D-1F40-4705-8CC9-DBA4F7A8864A}" type="sibTrans" cxnId="{F41CE978-1E2E-4C0F-B715-18C8D9A2CFA7}">
      <dgm:prSet/>
      <dgm:spPr/>
      <dgm:t>
        <a:bodyPr/>
        <a:lstStyle/>
        <a:p>
          <a:endParaRPr lang="es-ES"/>
        </a:p>
      </dgm:t>
    </dgm:pt>
    <dgm:pt modelId="{272CE09D-E2EC-443E-A8D0-78B2F5D0FF15}" type="pres">
      <dgm:prSet presAssocID="{FBEB5EEC-DA03-4BD0-AECE-DE86C03BC5F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67749C-3FB5-43B1-B2C2-9DF8EE58544A}" type="pres">
      <dgm:prSet presAssocID="{A21ECE9E-6162-48AB-9A34-65976B53D3DD}" presName="centerShape" presStyleLbl="node0" presStyleIdx="0" presStyleCnt="1" custScaleX="146903" custScaleY="129284" custLinFactNeighborX="2036" custLinFactNeighborY="-7500"/>
      <dgm:spPr/>
      <dgm:t>
        <a:bodyPr/>
        <a:lstStyle/>
        <a:p>
          <a:endParaRPr lang="es-ES"/>
        </a:p>
      </dgm:t>
    </dgm:pt>
    <dgm:pt modelId="{81D8D198-BD08-4CB7-8A1F-5C4387990363}" type="pres">
      <dgm:prSet presAssocID="{0B0EB72C-DE73-45D3-9D46-B05657824EED}" presName="parTrans" presStyleLbl="sibTrans2D1" presStyleIdx="0" presStyleCnt="3"/>
      <dgm:spPr/>
      <dgm:t>
        <a:bodyPr/>
        <a:lstStyle/>
        <a:p>
          <a:endParaRPr lang="es-ES"/>
        </a:p>
      </dgm:t>
    </dgm:pt>
    <dgm:pt modelId="{89986A9A-BC5E-47E4-9C94-3AD37DFEA5F4}" type="pres">
      <dgm:prSet presAssocID="{0B0EB72C-DE73-45D3-9D46-B05657824EED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6890E8E4-845D-4B51-B8C3-DF690A9097CB}" type="pres">
      <dgm:prSet presAssocID="{E8F85B06-7132-4979-8508-9DA97606E2B5}" presName="node" presStyleLbl="node1" presStyleIdx="0" presStyleCnt="3" custScaleX="124971" custScaleY="106466" custRadScaleRad="140628" custRadScaleInc="-1009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0E7383-2005-4603-89B5-594FFFCCAAEF}" type="pres">
      <dgm:prSet presAssocID="{237EA969-F2F9-4499-8FFE-033B15686BBB}" presName="parTrans" presStyleLbl="sibTrans2D1" presStyleIdx="1" presStyleCnt="3"/>
      <dgm:spPr/>
      <dgm:t>
        <a:bodyPr/>
        <a:lstStyle/>
        <a:p>
          <a:endParaRPr lang="es-EC"/>
        </a:p>
      </dgm:t>
    </dgm:pt>
    <dgm:pt modelId="{A9241037-F99F-4BD0-95C3-3AD367A7C3F4}" type="pres">
      <dgm:prSet presAssocID="{237EA969-F2F9-4499-8FFE-033B15686BBB}" presName="connectorText" presStyleLbl="sibTrans2D1" presStyleIdx="1" presStyleCnt="3"/>
      <dgm:spPr/>
      <dgm:t>
        <a:bodyPr/>
        <a:lstStyle/>
        <a:p>
          <a:endParaRPr lang="es-EC"/>
        </a:p>
      </dgm:t>
    </dgm:pt>
    <dgm:pt modelId="{1803F532-1641-4C8D-AEA8-C0AA22685FDD}" type="pres">
      <dgm:prSet presAssocID="{4804EB22-5015-4282-886C-D10ADB43D5F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D6EF3A-4C8E-45E2-B472-75E694A77FD0}" type="pres">
      <dgm:prSet presAssocID="{A5A8BD2F-D6BC-493B-A038-3D684973B62B}" presName="parTrans" presStyleLbl="sibTrans2D1" presStyleIdx="2" presStyleCnt="3"/>
      <dgm:spPr/>
      <dgm:t>
        <a:bodyPr/>
        <a:lstStyle/>
        <a:p>
          <a:endParaRPr lang="es-EC"/>
        </a:p>
      </dgm:t>
    </dgm:pt>
    <dgm:pt modelId="{B644F3B6-C3AE-457D-A6B9-57A9AE876BBD}" type="pres">
      <dgm:prSet presAssocID="{A5A8BD2F-D6BC-493B-A038-3D684973B62B}" presName="connectorText" presStyleLbl="sibTrans2D1" presStyleIdx="2" presStyleCnt="3"/>
      <dgm:spPr/>
      <dgm:t>
        <a:bodyPr/>
        <a:lstStyle/>
        <a:p>
          <a:endParaRPr lang="es-EC"/>
        </a:p>
      </dgm:t>
    </dgm:pt>
    <dgm:pt modelId="{2BA32CA9-0938-41A9-8794-EE5FB682C273}" type="pres">
      <dgm:prSet presAssocID="{9C55EFEE-3CBE-4E1A-B705-7A94F598059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8B80FAC-DF88-481D-B643-075CDA00CCB3}" srcId="{A21ECE9E-6162-48AB-9A34-65976B53D3DD}" destId="{4804EB22-5015-4282-886C-D10ADB43D5F4}" srcOrd="1" destOrd="0" parTransId="{237EA969-F2F9-4499-8FFE-033B15686BBB}" sibTransId="{19E4C7B1-68D9-4B21-BF5A-1C41CFB27164}"/>
    <dgm:cxn modelId="{DCF09D2C-821A-4C12-957E-B38C02C4896C}" type="presOf" srcId="{A5A8BD2F-D6BC-493B-A038-3D684973B62B}" destId="{B644F3B6-C3AE-457D-A6B9-57A9AE876BBD}" srcOrd="1" destOrd="0" presId="urn:microsoft.com/office/officeart/2005/8/layout/radial5"/>
    <dgm:cxn modelId="{F41CE978-1E2E-4C0F-B715-18C8D9A2CFA7}" srcId="{A21ECE9E-6162-48AB-9A34-65976B53D3DD}" destId="{9C55EFEE-3CBE-4E1A-B705-7A94F598059B}" srcOrd="2" destOrd="0" parTransId="{A5A8BD2F-D6BC-493B-A038-3D684973B62B}" sibTransId="{5E8D2D2D-1F40-4705-8CC9-DBA4F7A8864A}"/>
    <dgm:cxn modelId="{2150C4D9-5739-4D71-BDE1-F0AD959DA868}" type="presOf" srcId="{FBEB5EEC-DA03-4BD0-AECE-DE86C03BC5FB}" destId="{272CE09D-E2EC-443E-A8D0-78B2F5D0FF15}" srcOrd="0" destOrd="0" presId="urn:microsoft.com/office/officeart/2005/8/layout/radial5"/>
    <dgm:cxn modelId="{4A262258-1AB6-4BA8-97BC-CF21083787B6}" srcId="{FBEB5EEC-DA03-4BD0-AECE-DE86C03BC5FB}" destId="{A21ECE9E-6162-48AB-9A34-65976B53D3DD}" srcOrd="0" destOrd="0" parTransId="{8EDF9FBC-D58D-454D-B4BD-46033C7CEDFA}" sibTransId="{6151585F-17E2-49F3-BBAB-1AF156D9B7C8}"/>
    <dgm:cxn modelId="{4088DD23-C030-41EC-9A75-CCD4FF13562C}" type="presOf" srcId="{A21ECE9E-6162-48AB-9A34-65976B53D3DD}" destId="{5867749C-3FB5-43B1-B2C2-9DF8EE58544A}" srcOrd="0" destOrd="0" presId="urn:microsoft.com/office/officeart/2005/8/layout/radial5"/>
    <dgm:cxn modelId="{B8AD5BCC-1790-49C7-B14F-5FA7833F17BB}" srcId="{A21ECE9E-6162-48AB-9A34-65976B53D3DD}" destId="{E8F85B06-7132-4979-8508-9DA97606E2B5}" srcOrd="0" destOrd="0" parTransId="{0B0EB72C-DE73-45D3-9D46-B05657824EED}" sibTransId="{BD5F89A9-4586-4773-94CD-ECDAFB3EC0AD}"/>
    <dgm:cxn modelId="{03FB3789-EADD-4FED-86EB-FD62CB0CF20B}" type="presOf" srcId="{A5A8BD2F-D6BC-493B-A038-3D684973B62B}" destId="{46D6EF3A-4C8E-45E2-B472-75E694A77FD0}" srcOrd="0" destOrd="0" presId="urn:microsoft.com/office/officeart/2005/8/layout/radial5"/>
    <dgm:cxn modelId="{88B414AB-31E8-4E10-BFFD-7339B38FCDEA}" type="presOf" srcId="{0B0EB72C-DE73-45D3-9D46-B05657824EED}" destId="{81D8D198-BD08-4CB7-8A1F-5C4387990363}" srcOrd="0" destOrd="0" presId="urn:microsoft.com/office/officeart/2005/8/layout/radial5"/>
    <dgm:cxn modelId="{1192C02C-4CA3-475A-A00A-001FCACF0FA3}" type="presOf" srcId="{E8F85B06-7132-4979-8508-9DA97606E2B5}" destId="{6890E8E4-845D-4B51-B8C3-DF690A9097CB}" srcOrd="0" destOrd="0" presId="urn:microsoft.com/office/officeart/2005/8/layout/radial5"/>
    <dgm:cxn modelId="{9EFB390C-E840-4318-81C9-CDE04640FDAD}" type="presOf" srcId="{237EA969-F2F9-4499-8FFE-033B15686BBB}" destId="{A9241037-F99F-4BD0-95C3-3AD367A7C3F4}" srcOrd="1" destOrd="0" presId="urn:microsoft.com/office/officeart/2005/8/layout/radial5"/>
    <dgm:cxn modelId="{F22E4F57-F4C2-4F56-AD7E-EDBE6DA9C688}" type="presOf" srcId="{0B0EB72C-DE73-45D3-9D46-B05657824EED}" destId="{89986A9A-BC5E-47E4-9C94-3AD37DFEA5F4}" srcOrd="1" destOrd="0" presId="urn:microsoft.com/office/officeart/2005/8/layout/radial5"/>
    <dgm:cxn modelId="{0115D29D-1368-49E4-B6AB-040A2AEB57E7}" type="presOf" srcId="{4804EB22-5015-4282-886C-D10ADB43D5F4}" destId="{1803F532-1641-4C8D-AEA8-C0AA22685FDD}" srcOrd="0" destOrd="0" presId="urn:microsoft.com/office/officeart/2005/8/layout/radial5"/>
    <dgm:cxn modelId="{B77DDF1B-DD53-4DD2-A896-BBBE272A0634}" type="presOf" srcId="{9C55EFEE-3CBE-4E1A-B705-7A94F598059B}" destId="{2BA32CA9-0938-41A9-8794-EE5FB682C273}" srcOrd="0" destOrd="0" presId="urn:microsoft.com/office/officeart/2005/8/layout/radial5"/>
    <dgm:cxn modelId="{FF9F9C51-41A0-45D8-9603-F6A57A3DC075}" type="presOf" srcId="{237EA969-F2F9-4499-8FFE-033B15686BBB}" destId="{AE0E7383-2005-4603-89B5-594FFFCCAAEF}" srcOrd="0" destOrd="0" presId="urn:microsoft.com/office/officeart/2005/8/layout/radial5"/>
    <dgm:cxn modelId="{5506429D-03A1-4C89-9ACB-DD96AF16386A}" type="presParOf" srcId="{272CE09D-E2EC-443E-A8D0-78B2F5D0FF15}" destId="{5867749C-3FB5-43B1-B2C2-9DF8EE58544A}" srcOrd="0" destOrd="0" presId="urn:microsoft.com/office/officeart/2005/8/layout/radial5"/>
    <dgm:cxn modelId="{0B22966F-2939-449E-9AF7-45B5E2FF30C3}" type="presParOf" srcId="{272CE09D-E2EC-443E-A8D0-78B2F5D0FF15}" destId="{81D8D198-BD08-4CB7-8A1F-5C4387990363}" srcOrd="1" destOrd="0" presId="urn:microsoft.com/office/officeart/2005/8/layout/radial5"/>
    <dgm:cxn modelId="{76325053-0071-4401-BAF6-F915892CB128}" type="presParOf" srcId="{81D8D198-BD08-4CB7-8A1F-5C4387990363}" destId="{89986A9A-BC5E-47E4-9C94-3AD37DFEA5F4}" srcOrd="0" destOrd="0" presId="urn:microsoft.com/office/officeart/2005/8/layout/radial5"/>
    <dgm:cxn modelId="{7F93A514-90E9-409F-AB64-6241ED8E2BCA}" type="presParOf" srcId="{272CE09D-E2EC-443E-A8D0-78B2F5D0FF15}" destId="{6890E8E4-845D-4B51-B8C3-DF690A9097CB}" srcOrd="2" destOrd="0" presId="urn:microsoft.com/office/officeart/2005/8/layout/radial5"/>
    <dgm:cxn modelId="{FA049F35-A6F2-465B-9449-88D893A787CE}" type="presParOf" srcId="{272CE09D-E2EC-443E-A8D0-78B2F5D0FF15}" destId="{AE0E7383-2005-4603-89B5-594FFFCCAAEF}" srcOrd="3" destOrd="0" presId="urn:microsoft.com/office/officeart/2005/8/layout/radial5"/>
    <dgm:cxn modelId="{63E0BC63-F2B1-4F89-B9CE-22C2F3F18A17}" type="presParOf" srcId="{AE0E7383-2005-4603-89B5-594FFFCCAAEF}" destId="{A9241037-F99F-4BD0-95C3-3AD367A7C3F4}" srcOrd="0" destOrd="0" presId="urn:microsoft.com/office/officeart/2005/8/layout/radial5"/>
    <dgm:cxn modelId="{2E797720-D211-4087-8BA0-C46E8ED6A56B}" type="presParOf" srcId="{272CE09D-E2EC-443E-A8D0-78B2F5D0FF15}" destId="{1803F532-1641-4C8D-AEA8-C0AA22685FDD}" srcOrd="4" destOrd="0" presId="urn:microsoft.com/office/officeart/2005/8/layout/radial5"/>
    <dgm:cxn modelId="{5B6D2000-AC3E-4F11-8020-E9935934166B}" type="presParOf" srcId="{272CE09D-E2EC-443E-A8D0-78B2F5D0FF15}" destId="{46D6EF3A-4C8E-45E2-B472-75E694A77FD0}" srcOrd="5" destOrd="0" presId="urn:microsoft.com/office/officeart/2005/8/layout/radial5"/>
    <dgm:cxn modelId="{AA2B4537-164D-4EBB-998C-848038F600FE}" type="presParOf" srcId="{46D6EF3A-4C8E-45E2-B472-75E694A77FD0}" destId="{B644F3B6-C3AE-457D-A6B9-57A9AE876BBD}" srcOrd="0" destOrd="0" presId="urn:microsoft.com/office/officeart/2005/8/layout/radial5"/>
    <dgm:cxn modelId="{77BD521D-EA40-4E29-8F97-74A4A2CFE5F7}" type="presParOf" srcId="{272CE09D-E2EC-443E-A8D0-78B2F5D0FF15}" destId="{2BA32CA9-0938-41A9-8794-EE5FB682C273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54CFFD-CC19-47D7-81CC-6A2AAC368DF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A150B485-AC19-40E5-9139-24790015AD76}">
      <dgm:prSet custT="1"/>
      <dgm:spPr/>
      <dgm:t>
        <a:bodyPr/>
        <a:lstStyle/>
        <a:p>
          <a:r>
            <a:rPr lang="es-ES" sz="1400" b="1" i="1" u="sng" dirty="0" smtClean="0"/>
            <a:t>Actividades Relevantes </a:t>
          </a:r>
          <a:endParaRPr lang="es-ES" sz="1400" b="1" dirty="0"/>
        </a:p>
      </dgm:t>
    </dgm:pt>
    <dgm:pt modelId="{9E901310-F2D9-411A-91D3-8B6ADBA88C22}" type="parTrans" cxnId="{641487D4-5872-4DF5-8BB8-534C6A1F0F21}">
      <dgm:prSet/>
      <dgm:spPr/>
      <dgm:t>
        <a:bodyPr/>
        <a:lstStyle/>
        <a:p>
          <a:endParaRPr lang="es-ES"/>
        </a:p>
      </dgm:t>
    </dgm:pt>
    <dgm:pt modelId="{C5EF462E-11EA-4C28-AC60-48C95EC40A96}" type="sibTrans" cxnId="{641487D4-5872-4DF5-8BB8-534C6A1F0F21}">
      <dgm:prSet/>
      <dgm:spPr/>
      <dgm:t>
        <a:bodyPr/>
        <a:lstStyle/>
        <a:p>
          <a:endParaRPr lang="es-ES"/>
        </a:p>
      </dgm:t>
    </dgm:pt>
    <dgm:pt modelId="{BCCA5D85-EE58-49F4-8FD8-4E0146D86C4C}">
      <dgm:prSet phldrT="[Texto]" custT="1"/>
      <dgm:spPr/>
      <dgm:t>
        <a:bodyPr/>
        <a:lstStyle/>
        <a:p>
          <a:r>
            <a:rPr lang="es-ES" sz="1400" b="1" i="1" u="sng" dirty="0" smtClean="0"/>
            <a:t>Actividades _Intrascendentes </a:t>
          </a:r>
          <a:endParaRPr lang="es-ES" sz="1400" b="1" dirty="0"/>
        </a:p>
      </dgm:t>
    </dgm:pt>
    <dgm:pt modelId="{D3CBE538-5976-438B-B9D4-E0DE08112799}" type="parTrans" cxnId="{0D69C574-8385-4F99-A774-5955A8AFA2F9}">
      <dgm:prSet/>
      <dgm:spPr/>
      <dgm:t>
        <a:bodyPr/>
        <a:lstStyle/>
        <a:p>
          <a:endParaRPr lang="es-ES"/>
        </a:p>
      </dgm:t>
    </dgm:pt>
    <dgm:pt modelId="{177FFD19-6A33-4C04-AE3A-34BA9DE545F4}" type="sibTrans" cxnId="{0D69C574-8385-4F99-A774-5955A8AFA2F9}">
      <dgm:prSet/>
      <dgm:spPr/>
      <dgm:t>
        <a:bodyPr/>
        <a:lstStyle/>
        <a:p>
          <a:endParaRPr lang="es-ES"/>
        </a:p>
      </dgm:t>
    </dgm:pt>
    <dgm:pt modelId="{2C58CFCD-FABB-4B55-B8D6-86A842E4D730}">
      <dgm:prSet phldrT="[Texto]" custT="1"/>
      <dgm:spPr/>
      <dgm:t>
        <a:bodyPr/>
        <a:lstStyle/>
        <a:p>
          <a:r>
            <a:rPr lang="es-ES" sz="1400" b="1" i="1" u="sng" dirty="0" smtClean="0"/>
            <a:t>Costos indirectos ligados con las actividades relevantes </a:t>
          </a:r>
          <a:endParaRPr lang="es-ES" sz="1400" b="1" dirty="0"/>
        </a:p>
      </dgm:t>
    </dgm:pt>
    <dgm:pt modelId="{CFC97942-E82C-45DC-8BC6-D89A93DD04B5}" type="parTrans" cxnId="{CCB759B3-029C-4770-BB53-E2A35055E032}">
      <dgm:prSet/>
      <dgm:spPr/>
      <dgm:t>
        <a:bodyPr/>
        <a:lstStyle/>
        <a:p>
          <a:endParaRPr lang="es-ES"/>
        </a:p>
      </dgm:t>
    </dgm:pt>
    <dgm:pt modelId="{CD18804E-A5C3-4EDE-838D-4D699EBA8583}" type="sibTrans" cxnId="{CCB759B3-029C-4770-BB53-E2A35055E032}">
      <dgm:prSet/>
      <dgm:spPr/>
      <dgm:t>
        <a:bodyPr/>
        <a:lstStyle/>
        <a:p>
          <a:endParaRPr lang="es-ES"/>
        </a:p>
      </dgm:t>
    </dgm:pt>
    <dgm:pt modelId="{419598F3-79BD-4FFF-AC24-17A0F0FE7563}">
      <dgm:prSet phldrT="[Texto]" custT="1"/>
      <dgm:spPr/>
      <dgm:t>
        <a:bodyPr/>
        <a:lstStyle/>
        <a:p>
          <a:r>
            <a:rPr lang="es-ES" sz="1400" b="1" i="1" u="sng" dirty="0" err="1" smtClean="0"/>
            <a:t>Cost</a:t>
          </a:r>
          <a:r>
            <a:rPr lang="es-ES" sz="1400" b="1" i="1" u="sng" dirty="0" smtClean="0"/>
            <a:t> Driver o Conductores de actividad</a:t>
          </a:r>
          <a:endParaRPr lang="es-ES" sz="1400" b="1" dirty="0"/>
        </a:p>
      </dgm:t>
    </dgm:pt>
    <dgm:pt modelId="{ED3AE0B0-9F8E-4154-9723-6E70ED33B5B3}" type="parTrans" cxnId="{F3A493F7-39DB-4B0E-8395-8BBDA67871BB}">
      <dgm:prSet/>
      <dgm:spPr/>
      <dgm:t>
        <a:bodyPr/>
        <a:lstStyle/>
        <a:p>
          <a:endParaRPr lang="es-ES"/>
        </a:p>
      </dgm:t>
    </dgm:pt>
    <dgm:pt modelId="{D4714C47-DE1C-486C-84AC-FCC2F2B1DC78}" type="sibTrans" cxnId="{F3A493F7-39DB-4B0E-8395-8BBDA67871BB}">
      <dgm:prSet/>
      <dgm:spPr/>
      <dgm:t>
        <a:bodyPr/>
        <a:lstStyle/>
        <a:p>
          <a:endParaRPr lang="es-ES"/>
        </a:p>
      </dgm:t>
    </dgm:pt>
    <dgm:pt modelId="{FACFA5E8-4704-463D-BA21-1946C407BC81}">
      <dgm:prSet phldrT="[Texto]" custT="1"/>
      <dgm:spPr/>
      <dgm:t>
        <a:bodyPr/>
        <a:lstStyle/>
        <a:p>
          <a:r>
            <a:rPr lang="es-ES" sz="1400" b="1" i="1" u="sng" dirty="0" smtClean="0"/>
            <a:t>Cálculo de la tasa de Actividad</a:t>
          </a:r>
          <a:endParaRPr lang="es-ES" sz="1400" b="1" dirty="0"/>
        </a:p>
      </dgm:t>
    </dgm:pt>
    <dgm:pt modelId="{26DDE571-2F63-44AC-B088-763C44137712}" type="parTrans" cxnId="{DC8783DF-221D-4FB4-A16A-A5CC8F9D5915}">
      <dgm:prSet/>
      <dgm:spPr/>
      <dgm:t>
        <a:bodyPr/>
        <a:lstStyle/>
        <a:p>
          <a:endParaRPr lang="es-ES"/>
        </a:p>
      </dgm:t>
    </dgm:pt>
    <dgm:pt modelId="{A23793FF-1C37-47D6-8CE1-139F684C09DE}" type="sibTrans" cxnId="{DC8783DF-221D-4FB4-A16A-A5CC8F9D5915}">
      <dgm:prSet/>
      <dgm:spPr/>
      <dgm:t>
        <a:bodyPr/>
        <a:lstStyle/>
        <a:p>
          <a:endParaRPr lang="es-ES"/>
        </a:p>
      </dgm:t>
    </dgm:pt>
    <dgm:pt modelId="{DE6AF623-7003-4175-BD2C-E7C1152B0D6B}">
      <dgm:prSet phldrT="[Texto]" custT="1"/>
      <dgm:spPr/>
      <dgm:t>
        <a:bodyPr/>
        <a:lstStyle/>
        <a:p>
          <a:r>
            <a:rPr lang="es-ES" sz="1400" b="1" i="1" u="sng" dirty="0" smtClean="0"/>
            <a:t>Requerimientos de la  Actividad</a:t>
          </a:r>
          <a:endParaRPr lang="es-ES" sz="1400" b="1" dirty="0"/>
        </a:p>
      </dgm:t>
    </dgm:pt>
    <dgm:pt modelId="{831B89FB-57CC-4F21-B306-2B3DCC0D347D}" type="parTrans" cxnId="{43086570-B9C0-4F5C-8E55-18C9C7EC1961}">
      <dgm:prSet/>
      <dgm:spPr/>
      <dgm:t>
        <a:bodyPr/>
        <a:lstStyle/>
        <a:p>
          <a:endParaRPr lang="es-ES"/>
        </a:p>
      </dgm:t>
    </dgm:pt>
    <dgm:pt modelId="{741C1235-D9CC-4BF9-9A73-3930F1FAE803}" type="sibTrans" cxnId="{43086570-B9C0-4F5C-8E55-18C9C7EC1961}">
      <dgm:prSet/>
      <dgm:spPr/>
      <dgm:t>
        <a:bodyPr/>
        <a:lstStyle/>
        <a:p>
          <a:endParaRPr lang="es-ES"/>
        </a:p>
      </dgm:t>
    </dgm:pt>
    <dgm:pt modelId="{68990577-A5D5-4B6F-B83A-243221CC15D2}">
      <dgm:prSet phldrT="[Texto]" custT="1"/>
      <dgm:spPr/>
      <dgm:t>
        <a:bodyPr/>
        <a:lstStyle/>
        <a:p>
          <a:r>
            <a:rPr lang="es-ES" sz="1400" b="1" i="1" u="sng" dirty="0" smtClean="0"/>
            <a:t>Costo Total por unidad</a:t>
          </a:r>
          <a:endParaRPr lang="es-ES" sz="1400" b="1" dirty="0"/>
        </a:p>
      </dgm:t>
    </dgm:pt>
    <dgm:pt modelId="{589060FB-4A4D-42EF-B5BF-8DDFAF68CA77}" type="parTrans" cxnId="{D5ACEEE1-AAE1-4680-95D1-0C02BDEACE26}">
      <dgm:prSet/>
      <dgm:spPr/>
      <dgm:t>
        <a:bodyPr/>
        <a:lstStyle/>
        <a:p>
          <a:endParaRPr lang="es-ES"/>
        </a:p>
      </dgm:t>
    </dgm:pt>
    <dgm:pt modelId="{49C65EC3-D812-4F87-8B9A-E61CC8171AFE}" type="sibTrans" cxnId="{D5ACEEE1-AAE1-4680-95D1-0C02BDEACE26}">
      <dgm:prSet/>
      <dgm:spPr/>
      <dgm:t>
        <a:bodyPr/>
        <a:lstStyle/>
        <a:p>
          <a:endParaRPr lang="es-ES"/>
        </a:p>
      </dgm:t>
    </dgm:pt>
    <dgm:pt modelId="{CDC69D95-20D4-469C-9038-D10BD7E0669B}" type="pres">
      <dgm:prSet presAssocID="{5054CFFD-CC19-47D7-81CC-6A2AAC368DF4}" presName="compositeShape" presStyleCnt="0">
        <dgm:presLayoutVars>
          <dgm:dir/>
          <dgm:resizeHandles/>
        </dgm:presLayoutVars>
      </dgm:prSet>
      <dgm:spPr/>
    </dgm:pt>
    <dgm:pt modelId="{E863C8A3-8B45-40B0-B1A4-2B732ADB8054}" type="pres">
      <dgm:prSet presAssocID="{5054CFFD-CC19-47D7-81CC-6A2AAC368DF4}" presName="pyramid" presStyleLbl="node1" presStyleIdx="0" presStyleCnt="1"/>
      <dgm:spPr/>
    </dgm:pt>
    <dgm:pt modelId="{3FFBDD9B-7C14-4808-8255-FC8EF031979F}" type="pres">
      <dgm:prSet presAssocID="{5054CFFD-CC19-47D7-81CC-6A2AAC368DF4}" presName="theList" presStyleCnt="0"/>
      <dgm:spPr/>
    </dgm:pt>
    <dgm:pt modelId="{F56257E0-F1D3-4748-8EA9-DEE3845069B6}" type="pres">
      <dgm:prSet presAssocID="{A150B485-AC19-40E5-9139-24790015AD76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7CFDC2-5CC8-42E5-BC5F-C9E9B2D233EF}" type="pres">
      <dgm:prSet presAssocID="{A150B485-AC19-40E5-9139-24790015AD76}" presName="aSpace" presStyleCnt="0"/>
      <dgm:spPr/>
    </dgm:pt>
    <dgm:pt modelId="{461029D2-0151-4479-AEEA-6AC1921DC295}" type="pres">
      <dgm:prSet presAssocID="{BCCA5D85-EE58-49F4-8FD8-4E0146D86C4C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781E4F-2EFF-4883-AB28-981478FA3906}" type="pres">
      <dgm:prSet presAssocID="{BCCA5D85-EE58-49F4-8FD8-4E0146D86C4C}" presName="aSpace" presStyleCnt="0"/>
      <dgm:spPr/>
    </dgm:pt>
    <dgm:pt modelId="{1FB7D559-A5B9-4958-9C7D-1A7F0B528E46}" type="pres">
      <dgm:prSet presAssocID="{2C58CFCD-FABB-4B55-B8D6-86A842E4D730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FA7BAC-86BC-454B-ABD4-D1BA8FBF444E}" type="pres">
      <dgm:prSet presAssocID="{2C58CFCD-FABB-4B55-B8D6-86A842E4D730}" presName="aSpace" presStyleCnt="0"/>
      <dgm:spPr/>
    </dgm:pt>
    <dgm:pt modelId="{FB958175-E08D-44C3-A3BB-3D00EA321BF5}" type="pres">
      <dgm:prSet presAssocID="{419598F3-79BD-4FFF-AC24-17A0F0FE7563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2EB0FD-C001-4190-A642-1BF77502D338}" type="pres">
      <dgm:prSet presAssocID="{419598F3-79BD-4FFF-AC24-17A0F0FE7563}" presName="aSpace" presStyleCnt="0"/>
      <dgm:spPr/>
    </dgm:pt>
    <dgm:pt modelId="{BBBD62F0-15E4-4E15-BB09-EA5D9AC945CC}" type="pres">
      <dgm:prSet presAssocID="{FACFA5E8-4704-463D-BA21-1946C407BC81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176493-4877-4658-8B2E-5CB314B3F188}" type="pres">
      <dgm:prSet presAssocID="{FACFA5E8-4704-463D-BA21-1946C407BC81}" presName="aSpace" presStyleCnt="0"/>
      <dgm:spPr/>
    </dgm:pt>
    <dgm:pt modelId="{CD744503-1669-42E1-94DF-62776AD9666E}" type="pres">
      <dgm:prSet presAssocID="{DE6AF623-7003-4175-BD2C-E7C1152B0D6B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1CA7DB-2D45-4FBB-A509-294F5AF7763D}" type="pres">
      <dgm:prSet presAssocID="{DE6AF623-7003-4175-BD2C-E7C1152B0D6B}" presName="aSpace" presStyleCnt="0"/>
      <dgm:spPr/>
    </dgm:pt>
    <dgm:pt modelId="{9F17AF95-6CDD-47CA-A8B3-D82E6BB515AE}" type="pres">
      <dgm:prSet presAssocID="{68990577-A5D5-4B6F-B83A-243221CC15D2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AFA792-EE97-4637-9AD3-BB15C738BE46}" type="pres">
      <dgm:prSet presAssocID="{68990577-A5D5-4B6F-B83A-243221CC15D2}" presName="aSpace" presStyleCnt="0"/>
      <dgm:spPr/>
    </dgm:pt>
  </dgm:ptLst>
  <dgm:cxnLst>
    <dgm:cxn modelId="{1A960F9B-995C-4C0C-9592-124610F5B914}" type="presOf" srcId="{DE6AF623-7003-4175-BD2C-E7C1152B0D6B}" destId="{CD744503-1669-42E1-94DF-62776AD9666E}" srcOrd="0" destOrd="0" presId="urn:microsoft.com/office/officeart/2005/8/layout/pyramid2"/>
    <dgm:cxn modelId="{CCB759B3-029C-4770-BB53-E2A35055E032}" srcId="{5054CFFD-CC19-47D7-81CC-6A2AAC368DF4}" destId="{2C58CFCD-FABB-4B55-B8D6-86A842E4D730}" srcOrd="2" destOrd="0" parTransId="{CFC97942-E82C-45DC-8BC6-D89A93DD04B5}" sibTransId="{CD18804E-A5C3-4EDE-838D-4D699EBA8583}"/>
    <dgm:cxn modelId="{43086570-B9C0-4F5C-8E55-18C9C7EC1961}" srcId="{5054CFFD-CC19-47D7-81CC-6A2AAC368DF4}" destId="{DE6AF623-7003-4175-BD2C-E7C1152B0D6B}" srcOrd="5" destOrd="0" parTransId="{831B89FB-57CC-4F21-B306-2B3DCC0D347D}" sibTransId="{741C1235-D9CC-4BF9-9A73-3930F1FAE803}"/>
    <dgm:cxn modelId="{443EFAA7-E135-4828-B382-415CA12E0E5A}" type="presOf" srcId="{5054CFFD-CC19-47D7-81CC-6A2AAC368DF4}" destId="{CDC69D95-20D4-469C-9038-D10BD7E0669B}" srcOrd="0" destOrd="0" presId="urn:microsoft.com/office/officeart/2005/8/layout/pyramid2"/>
    <dgm:cxn modelId="{4B3241A1-6EA9-410E-8092-33D911D495BC}" type="presOf" srcId="{68990577-A5D5-4B6F-B83A-243221CC15D2}" destId="{9F17AF95-6CDD-47CA-A8B3-D82E6BB515AE}" srcOrd="0" destOrd="0" presId="urn:microsoft.com/office/officeart/2005/8/layout/pyramid2"/>
    <dgm:cxn modelId="{C177423A-115B-41ED-9D66-8EA7A170CB9C}" type="presOf" srcId="{FACFA5E8-4704-463D-BA21-1946C407BC81}" destId="{BBBD62F0-15E4-4E15-BB09-EA5D9AC945CC}" srcOrd="0" destOrd="0" presId="urn:microsoft.com/office/officeart/2005/8/layout/pyramid2"/>
    <dgm:cxn modelId="{D5ACEEE1-AAE1-4680-95D1-0C02BDEACE26}" srcId="{5054CFFD-CC19-47D7-81CC-6A2AAC368DF4}" destId="{68990577-A5D5-4B6F-B83A-243221CC15D2}" srcOrd="6" destOrd="0" parTransId="{589060FB-4A4D-42EF-B5BF-8DDFAF68CA77}" sibTransId="{49C65EC3-D812-4F87-8B9A-E61CC8171AFE}"/>
    <dgm:cxn modelId="{36B6F709-BF4A-4A9E-B751-9CF02C2DC2A2}" type="presOf" srcId="{2C58CFCD-FABB-4B55-B8D6-86A842E4D730}" destId="{1FB7D559-A5B9-4958-9C7D-1A7F0B528E46}" srcOrd="0" destOrd="0" presId="urn:microsoft.com/office/officeart/2005/8/layout/pyramid2"/>
    <dgm:cxn modelId="{0D0997B6-F5D6-4032-9B10-9F12A4D1FEC1}" type="presOf" srcId="{A150B485-AC19-40E5-9139-24790015AD76}" destId="{F56257E0-F1D3-4748-8EA9-DEE3845069B6}" srcOrd="0" destOrd="0" presId="urn:microsoft.com/office/officeart/2005/8/layout/pyramid2"/>
    <dgm:cxn modelId="{C05FB500-2821-4995-A424-79DD2EF2AC6F}" type="presOf" srcId="{BCCA5D85-EE58-49F4-8FD8-4E0146D86C4C}" destId="{461029D2-0151-4479-AEEA-6AC1921DC295}" srcOrd="0" destOrd="0" presId="urn:microsoft.com/office/officeart/2005/8/layout/pyramid2"/>
    <dgm:cxn modelId="{DC8783DF-221D-4FB4-A16A-A5CC8F9D5915}" srcId="{5054CFFD-CC19-47D7-81CC-6A2AAC368DF4}" destId="{FACFA5E8-4704-463D-BA21-1946C407BC81}" srcOrd="4" destOrd="0" parTransId="{26DDE571-2F63-44AC-B088-763C44137712}" sibTransId="{A23793FF-1C37-47D6-8CE1-139F684C09DE}"/>
    <dgm:cxn modelId="{9D6D4D66-EBE7-4E55-9B18-EBC13A46E52C}" type="presOf" srcId="{419598F3-79BD-4FFF-AC24-17A0F0FE7563}" destId="{FB958175-E08D-44C3-A3BB-3D00EA321BF5}" srcOrd="0" destOrd="0" presId="urn:microsoft.com/office/officeart/2005/8/layout/pyramid2"/>
    <dgm:cxn modelId="{0D69C574-8385-4F99-A774-5955A8AFA2F9}" srcId="{5054CFFD-CC19-47D7-81CC-6A2AAC368DF4}" destId="{BCCA5D85-EE58-49F4-8FD8-4E0146D86C4C}" srcOrd="1" destOrd="0" parTransId="{D3CBE538-5976-438B-B9D4-E0DE08112799}" sibTransId="{177FFD19-6A33-4C04-AE3A-34BA9DE545F4}"/>
    <dgm:cxn modelId="{641487D4-5872-4DF5-8BB8-534C6A1F0F21}" srcId="{5054CFFD-CC19-47D7-81CC-6A2AAC368DF4}" destId="{A150B485-AC19-40E5-9139-24790015AD76}" srcOrd="0" destOrd="0" parTransId="{9E901310-F2D9-411A-91D3-8B6ADBA88C22}" sibTransId="{C5EF462E-11EA-4C28-AC60-48C95EC40A96}"/>
    <dgm:cxn modelId="{F3A493F7-39DB-4B0E-8395-8BBDA67871BB}" srcId="{5054CFFD-CC19-47D7-81CC-6A2AAC368DF4}" destId="{419598F3-79BD-4FFF-AC24-17A0F0FE7563}" srcOrd="3" destOrd="0" parTransId="{ED3AE0B0-9F8E-4154-9723-6E70ED33B5B3}" sibTransId="{D4714C47-DE1C-486C-84AC-FCC2F2B1DC78}"/>
    <dgm:cxn modelId="{4D8FEEB1-51EF-4073-8A6C-2514F1F02D49}" type="presParOf" srcId="{CDC69D95-20D4-469C-9038-D10BD7E0669B}" destId="{E863C8A3-8B45-40B0-B1A4-2B732ADB8054}" srcOrd="0" destOrd="0" presId="urn:microsoft.com/office/officeart/2005/8/layout/pyramid2"/>
    <dgm:cxn modelId="{576B8637-1412-486A-8110-6C145E0C90B4}" type="presParOf" srcId="{CDC69D95-20D4-469C-9038-D10BD7E0669B}" destId="{3FFBDD9B-7C14-4808-8255-FC8EF031979F}" srcOrd="1" destOrd="0" presId="urn:microsoft.com/office/officeart/2005/8/layout/pyramid2"/>
    <dgm:cxn modelId="{6E825751-2882-46DA-A227-62739B08F834}" type="presParOf" srcId="{3FFBDD9B-7C14-4808-8255-FC8EF031979F}" destId="{F56257E0-F1D3-4748-8EA9-DEE3845069B6}" srcOrd="0" destOrd="0" presId="urn:microsoft.com/office/officeart/2005/8/layout/pyramid2"/>
    <dgm:cxn modelId="{EA5C8C7B-EAD5-4090-B039-FFC7E62BC2FE}" type="presParOf" srcId="{3FFBDD9B-7C14-4808-8255-FC8EF031979F}" destId="{777CFDC2-5CC8-42E5-BC5F-C9E9B2D233EF}" srcOrd="1" destOrd="0" presId="urn:microsoft.com/office/officeart/2005/8/layout/pyramid2"/>
    <dgm:cxn modelId="{25BBD4A2-B375-4343-96E0-B86195D45DA8}" type="presParOf" srcId="{3FFBDD9B-7C14-4808-8255-FC8EF031979F}" destId="{461029D2-0151-4479-AEEA-6AC1921DC295}" srcOrd="2" destOrd="0" presId="urn:microsoft.com/office/officeart/2005/8/layout/pyramid2"/>
    <dgm:cxn modelId="{6F6B29F0-1DA9-4F0D-83ED-1CD5EDC6315D}" type="presParOf" srcId="{3FFBDD9B-7C14-4808-8255-FC8EF031979F}" destId="{D5781E4F-2EFF-4883-AB28-981478FA3906}" srcOrd="3" destOrd="0" presId="urn:microsoft.com/office/officeart/2005/8/layout/pyramid2"/>
    <dgm:cxn modelId="{300A5A90-7792-4F39-B3CC-BE1267E5A158}" type="presParOf" srcId="{3FFBDD9B-7C14-4808-8255-FC8EF031979F}" destId="{1FB7D559-A5B9-4958-9C7D-1A7F0B528E46}" srcOrd="4" destOrd="0" presId="urn:microsoft.com/office/officeart/2005/8/layout/pyramid2"/>
    <dgm:cxn modelId="{250CE1A5-C062-4E8C-9487-039C15A11C27}" type="presParOf" srcId="{3FFBDD9B-7C14-4808-8255-FC8EF031979F}" destId="{2DFA7BAC-86BC-454B-ABD4-D1BA8FBF444E}" srcOrd="5" destOrd="0" presId="urn:microsoft.com/office/officeart/2005/8/layout/pyramid2"/>
    <dgm:cxn modelId="{F12620DA-9A74-4A8C-BA80-40550C08FBC7}" type="presParOf" srcId="{3FFBDD9B-7C14-4808-8255-FC8EF031979F}" destId="{FB958175-E08D-44C3-A3BB-3D00EA321BF5}" srcOrd="6" destOrd="0" presId="urn:microsoft.com/office/officeart/2005/8/layout/pyramid2"/>
    <dgm:cxn modelId="{D4E5F587-BFE4-4E47-855D-0A6F633DFAA8}" type="presParOf" srcId="{3FFBDD9B-7C14-4808-8255-FC8EF031979F}" destId="{522EB0FD-C001-4190-A642-1BF77502D338}" srcOrd="7" destOrd="0" presId="urn:microsoft.com/office/officeart/2005/8/layout/pyramid2"/>
    <dgm:cxn modelId="{7EDFC8AE-CD2B-41A2-B817-883069841380}" type="presParOf" srcId="{3FFBDD9B-7C14-4808-8255-FC8EF031979F}" destId="{BBBD62F0-15E4-4E15-BB09-EA5D9AC945CC}" srcOrd="8" destOrd="0" presId="urn:microsoft.com/office/officeart/2005/8/layout/pyramid2"/>
    <dgm:cxn modelId="{F28CF34C-B4A1-42DB-AE2C-0311163EA5C9}" type="presParOf" srcId="{3FFBDD9B-7C14-4808-8255-FC8EF031979F}" destId="{52176493-4877-4658-8B2E-5CB314B3F188}" srcOrd="9" destOrd="0" presId="urn:microsoft.com/office/officeart/2005/8/layout/pyramid2"/>
    <dgm:cxn modelId="{99B81DD4-5DE4-42E2-9466-7EFE6263756F}" type="presParOf" srcId="{3FFBDD9B-7C14-4808-8255-FC8EF031979F}" destId="{CD744503-1669-42E1-94DF-62776AD9666E}" srcOrd="10" destOrd="0" presId="urn:microsoft.com/office/officeart/2005/8/layout/pyramid2"/>
    <dgm:cxn modelId="{2F3C5640-AFC6-44DD-9256-CF32BBBD45EC}" type="presParOf" srcId="{3FFBDD9B-7C14-4808-8255-FC8EF031979F}" destId="{C61CA7DB-2D45-4FBB-A509-294F5AF7763D}" srcOrd="11" destOrd="0" presId="urn:microsoft.com/office/officeart/2005/8/layout/pyramid2"/>
    <dgm:cxn modelId="{34E99620-1178-412A-A4CE-2854E907BDB1}" type="presParOf" srcId="{3FFBDD9B-7C14-4808-8255-FC8EF031979F}" destId="{9F17AF95-6CDD-47CA-A8B3-D82E6BB515AE}" srcOrd="12" destOrd="0" presId="urn:microsoft.com/office/officeart/2005/8/layout/pyramid2"/>
    <dgm:cxn modelId="{FB4F4B9A-D947-4865-8643-D7069C28A354}" type="presParOf" srcId="{3FFBDD9B-7C14-4808-8255-FC8EF031979F}" destId="{A3AFA792-EE97-4637-9AD3-BB15C738BE46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328338-F71C-41AD-B472-E1429216FEBD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680A2B79-CBED-4B34-A0FC-41713AAFB17B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CONCEPTO</a:t>
          </a:r>
          <a:endParaRPr lang="es-ES" sz="2000" b="1" dirty="0">
            <a:solidFill>
              <a:schemeClr val="tx1"/>
            </a:solidFill>
          </a:endParaRPr>
        </a:p>
      </dgm:t>
    </dgm:pt>
    <dgm:pt modelId="{6D3BDCA3-D01A-4397-94A1-A6622B020ADE}" type="parTrans" cxnId="{28AA7998-CF74-4C87-8C69-3DD0A560EA52}">
      <dgm:prSet/>
      <dgm:spPr/>
      <dgm:t>
        <a:bodyPr/>
        <a:lstStyle/>
        <a:p>
          <a:endParaRPr lang="es-ES"/>
        </a:p>
      </dgm:t>
    </dgm:pt>
    <dgm:pt modelId="{E6ECFA41-58FC-457E-A9FD-9DCF7D95A250}" type="sibTrans" cxnId="{28AA7998-CF74-4C87-8C69-3DD0A560EA52}">
      <dgm:prSet/>
      <dgm:spPr/>
      <dgm:t>
        <a:bodyPr/>
        <a:lstStyle/>
        <a:p>
          <a:endParaRPr lang="es-ES"/>
        </a:p>
      </dgm:t>
    </dgm:pt>
    <dgm:pt modelId="{0BD10D51-98A6-45A0-B3CF-CCF8C02C9462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sistema de costeo integral</a:t>
          </a:r>
          <a:endParaRPr lang="es-ES" sz="1600" b="1" dirty="0">
            <a:solidFill>
              <a:schemeClr val="tx1"/>
            </a:solidFill>
          </a:endParaRPr>
        </a:p>
      </dgm:t>
    </dgm:pt>
    <dgm:pt modelId="{31BBF244-F4B5-4439-A309-B0E9A47CE57D}" type="parTrans" cxnId="{BBF61015-2323-48C9-82E0-139A79A9588B}">
      <dgm:prSet/>
      <dgm:spPr/>
      <dgm:t>
        <a:bodyPr/>
        <a:lstStyle/>
        <a:p>
          <a:endParaRPr lang="es-ES"/>
        </a:p>
      </dgm:t>
    </dgm:pt>
    <dgm:pt modelId="{0409A4BA-135C-4D15-92BA-E91ADDF863D9}" type="sibTrans" cxnId="{BBF61015-2323-48C9-82E0-139A79A9588B}">
      <dgm:prSet/>
      <dgm:spPr/>
      <dgm:t>
        <a:bodyPr/>
        <a:lstStyle/>
        <a:p>
          <a:endParaRPr lang="es-ES"/>
        </a:p>
      </dgm:t>
    </dgm:pt>
    <dgm:pt modelId="{A2733356-E540-455E-83EE-AEB8833E13C4}">
      <dgm:prSet phldrT="[Texto]" custT="1"/>
      <dgm:spPr/>
      <dgm:t>
        <a:bodyPr/>
        <a:lstStyle/>
        <a:p>
          <a:r>
            <a:rPr lang="es-ES" sz="1400" dirty="0" smtClean="0">
              <a:solidFill>
                <a:schemeClr val="tx1"/>
              </a:solidFill>
            </a:rPr>
            <a:t>generador de costos las actividades </a:t>
          </a:r>
          <a:endParaRPr lang="es-ES" sz="1400" b="1" dirty="0">
            <a:solidFill>
              <a:schemeClr val="tx1"/>
            </a:solidFill>
          </a:endParaRPr>
        </a:p>
      </dgm:t>
    </dgm:pt>
    <dgm:pt modelId="{62867855-B1A1-4CB4-A558-00B02781A2F4}" type="parTrans" cxnId="{EEEA8889-CC1A-4A66-B8AB-97B877602B90}">
      <dgm:prSet/>
      <dgm:spPr/>
      <dgm:t>
        <a:bodyPr/>
        <a:lstStyle/>
        <a:p>
          <a:endParaRPr lang="es-ES"/>
        </a:p>
      </dgm:t>
    </dgm:pt>
    <dgm:pt modelId="{F3FA560B-1D58-4942-8D2E-9D6ED7C8DC3B}" type="sibTrans" cxnId="{EEEA8889-CC1A-4A66-B8AB-97B877602B90}">
      <dgm:prSet/>
      <dgm:spPr/>
      <dgm:t>
        <a:bodyPr/>
        <a:lstStyle/>
        <a:p>
          <a:endParaRPr lang="es-ES"/>
        </a:p>
      </dgm:t>
    </dgm:pt>
    <dgm:pt modelId="{B733E957-C012-4767-AE7D-366948C0F0F9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mejorar la exactitud de los costos </a:t>
          </a:r>
          <a:endParaRPr lang="es-ES" sz="1600" b="1" dirty="0">
            <a:solidFill>
              <a:schemeClr val="tx1"/>
            </a:solidFill>
          </a:endParaRPr>
        </a:p>
      </dgm:t>
    </dgm:pt>
    <dgm:pt modelId="{E4AA4EB5-3657-425F-AEE6-AE902F3EC3ED}" type="parTrans" cxnId="{FD6CEBC9-EDD8-4D7C-BC90-39E3A7EEBCAA}">
      <dgm:prSet/>
      <dgm:spPr/>
      <dgm:t>
        <a:bodyPr/>
        <a:lstStyle/>
        <a:p>
          <a:endParaRPr lang="es-ES"/>
        </a:p>
      </dgm:t>
    </dgm:pt>
    <dgm:pt modelId="{AB579666-BF22-4141-AD9F-1BAD222AF01C}" type="sibTrans" cxnId="{FD6CEBC9-EDD8-4D7C-BC90-39E3A7EEBCAA}">
      <dgm:prSet/>
      <dgm:spPr/>
      <dgm:t>
        <a:bodyPr/>
        <a:lstStyle/>
        <a:p>
          <a:endParaRPr lang="es-ES"/>
        </a:p>
      </dgm:t>
    </dgm:pt>
    <dgm:pt modelId="{9932E3C8-8BF2-4133-BB36-6B491DA51FA3}">
      <dgm:prSet phldrT="[Texto]" custT="1"/>
      <dgm:spPr/>
      <dgm:t>
        <a:bodyPr/>
        <a:lstStyle/>
        <a:p>
          <a:r>
            <a:rPr lang="es-ES" sz="1400" dirty="0" smtClean="0">
              <a:solidFill>
                <a:schemeClr val="tx1"/>
              </a:solidFill>
            </a:rPr>
            <a:t>determina qué actividades se realizan en cada organización, cuánto cuestan y qué valor agregan</a:t>
          </a:r>
          <a:endParaRPr lang="es-ES" sz="1400" b="1" dirty="0">
            <a:solidFill>
              <a:schemeClr val="tx1"/>
            </a:solidFill>
          </a:endParaRPr>
        </a:p>
      </dgm:t>
    </dgm:pt>
    <dgm:pt modelId="{AA95B53B-5441-49C1-8341-6A90C6B73A79}" type="parTrans" cxnId="{23922BEE-75F3-47F2-876E-3420294240C8}">
      <dgm:prSet/>
      <dgm:spPr/>
      <dgm:t>
        <a:bodyPr/>
        <a:lstStyle/>
        <a:p>
          <a:endParaRPr lang="es-ES"/>
        </a:p>
      </dgm:t>
    </dgm:pt>
    <dgm:pt modelId="{FF63643F-8672-4D69-84B6-963BA1D13BAF}" type="sibTrans" cxnId="{23922BEE-75F3-47F2-876E-3420294240C8}">
      <dgm:prSet/>
      <dgm:spPr/>
      <dgm:t>
        <a:bodyPr/>
        <a:lstStyle/>
        <a:p>
          <a:endParaRPr lang="es-ES"/>
        </a:p>
      </dgm:t>
    </dgm:pt>
    <dgm:pt modelId="{313C724E-C236-40B4-96C5-0C80546C2F55}" type="pres">
      <dgm:prSet presAssocID="{29328338-F71C-41AD-B472-E1429216FEB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BE1A7F3-F646-4937-82E8-80E5B6CA7432}" type="pres">
      <dgm:prSet presAssocID="{680A2B79-CBED-4B34-A0FC-41713AAFB17B}" presName="centerShape" presStyleLbl="node0" presStyleIdx="0" presStyleCnt="1" custScaleX="125405" custScaleY="113806"/>
      <dgm:spPr/>
      <dgm:t>
        <a:bodyPr/>
        <a:lstStyle/>
        <a:p>
          <a:endParaRPr lang="es-ES"/>
        </a:p>
      </dgm:t>
    </dgm:pt>
    <dgm:pt modelId="{BEF70C95-798E-4FB5-90EF-935BF62B4B4F}" type="pres">
      <dgm:prSet presAssocID="{31BBF244-F4B5-4439-A309-B0E9A47CE57D}" presName="Name9" presStyleLbl="parChTrans1D2" presStyleIdx="0" presStyleCnt="4"/>
      <dgm:spPr/>
      <dgm:t>
        <a:bodyPr/>
        <a:lstStyle/>
        <a:p>
          <a:endParaRPr lang="es-ES"/>
        </a:p>
      </dgm:t>
    </dgm:pt>
    <dgm:pt modelId="{E4DF6C9A-2B3A-4DEA-A22E-A4075B509C74}" type="pres">
      <dgm:prSet presAssocID="{31BBF244-F4B5-4439-A309-B0E9A47CE57D}" presName="connTx" presStyleLbl="parChTrans1D2" presStyleIdx="0" presStyleCnt="4"/>
      <dgm:spPr/>
      <dgm:t>
        <a:bodyPr/>
        <a:lstStyle/>
        <a:p>
          <a:endParaRPr lang="es-ES"/>
        </a:p>
      </dgm:t>
    </dgm:pt>
    <dgm:pt modelId="{0BFEF519-FA74-4B32-BBD1-DCCD24223454}" type="pres">
      <dgm:prSet presAssocID="{0BD10D51-98A6-45A0-B3CF-CCF8C02C9462}" presName="node" presStyleLbl="node1" presStyleIdx="0" presStyleCnt="4" custScaleX="124180" custScaleY="1224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E615CF-DBEC-4D0A-BAEA-9A101B2F2CEB}" type="pres">
      <dgm:prSet presAssocID="{62867855-B1A1-4CB4-A558-00B02781A2F4}" presName="Name9" presStyleLbl="parChTrans1D2" presStyleIdx="1" presStyleCnt="4"/>
      <dgm:spPr/>
      <dgm:t>
        <a:bodyPr/>
        <a:lstStyle/>
        <a:p>
          <a:endParaRPr lang="es-ES"/>
        </a:p>
      </dgm:t>
    </dgm:pt>
    <dgm:pt modelId="{BA024607-D6A5-489F-AD2A-DA3FE38D4A19}" type="pres">
      <dgm:prSet presAssocID="{62867855-B1A1-4CB4-A558-00B02781A2F4}" presName="connTx" presStyleLbl="parChTrans1D2" presStyleIdx="1" presStyleCnt="4"/>
      <dgm:spPr/>
      <dgm:t>
        <a:bodyPr/>
        <a:lstStyle/>
        <a:p>
          <a:endParaRPr lang="es-ES"/>
        </a:p>
      </dgm:t>
    </dgm:pt>
    <dgm:pt modelId="{D3325EE0-DD98-4862-82CE-50C248F40AF2}" type="pres">
      <dgm:prSet presAssocID="{A2733356-E540-455E-83EE-AEB8833E13C4}" presName="node" presStyleLbl="node1" presStyleIdx="1" presStyleCnt="4" custScaleX="126496" custScaleY="1236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40FB97-A3C4-4D6E-A260-2491CDDC70D5}" type="pres">
      <dgm:prSet presAssocID="{E4AA4EB5-3657-425F-AEE6-AE902F3EC3ED}" presName="Name9" presStyleLbl="parChTrans1D2" presStyleIdx="2" presStyleCnt="4"/>
      <dgm:spPr/>
      <dgm:t>
        <a:bodyPr/>
        <a:lstStyle/>
        <a:p>
          <a:endParaRPr lang="es-ES"/>
        </a:p>
      </dgm:t>
    </dgm:pt>
    <dgm:pt modelId="{AD458170-9796-457A-BB48-21612AEBD1D1}" type="pres">
      <dgm:prSet presAssocID="{E4AA4EB5-3657-425F-AEE6-AE902F3EC3ED}" presName="connTx" presStyleLbl="parChTrans1D2" presStyleIdx="2" presStyleCnt="4"/>
      <dgm:spPr/>
      <dgm:t>
        <a:bodyPr/>
        <a:lstStyle/>
        <a:p>
          <a:endParaRPr lang="es-ES"/>
        </a:p>
      </dgm:t>
    </dgm:pt>
    <dgm:pt modelId="{99BDF5B3-74B2-4681-9CFC-8E29DDDDAA54}" type="pres">
      <dgm:prSet presAssocID="{B733E957-C012-4767-AE7D-366948C0F0F9}" presName="node" presStyleLbl="node1" presStyleIdx="2" presStyleCnt="4" custScaleX="136197" custScaleY="12728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88C3B7-DDE0-40C0-86D6-685FBA016653}" type="pres">
      <dgm:prSet presAssocID="{AA95B53B-5441-49C1-8341-6A90C6B73A79}" presName="Name9" presStyleLbl="parChTrans1D2" presStyleIdx="3" presStyleCnt="4"/>
      <dgm:spPr/>
      <dgm:t>
        <a:bodyPr/>
        <a:lstStyle/>
        <a:p>
          <a:endParaRPr lang="es-ES"/>
        </a:p>
      </dgm:t>
    </dgm:pt>
    <dgm:pt modelId="{5FF5C144-B254-4D7E-99D9-4A3088E3F530}" type="pres">
      <dgm:prSet presAssocID="{AA95B53B-5441-49C1-8341-6A90C6B73A79}" presName="connTx" presStyleLbl="parChTrans1D2" presStyleIdx="3" presStyleCnt="4"/>
      <dgm:spPr/>
      <dgm:t>
        <a:bodyPr/>
        <a:lstStyle/>
        <a:p>
          <a:endParaRPr lang="es-ES"/>
        </a:p>
      </dgm:t>
    </dgm:pt>
    <dgm:pt modelId="{A4EAD94D-D8FD-4D3A-A52A-1E5CA8EF1CCF}" type="pres">
      <dgm:prSet presAssocID="{9932E3C8-8BF2-4133-BB36-6B491DA51FA3}" presName="node" presStyleLbl="node1" presStyleIdx="3" presStyleCnt="4" custScaleX="127550" custScaleY="1234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CE93DE8-46BB-4829-B352-7211C15CAC06}" type="presOf" srcId="{0BD10D51-98A6-45A0-B3CF-CCF8C02C9462}" destId="{0BFEF519-FA74-4B32-BBD1-DCCD24223454}" srcOrd="0" destOrd="0" presId="urn:microsoft.com/office/officeart/2005/8/layout/radial1"/>
    <dgm:cxn modelId="{248B37BE-85FD-46D7-9237-1729E5AF07C9}" type="presOf" srcId="{62867855-B1A1-4CB4-A558-00B02781A2F4}" destId="{6BE615CF-DBEC-4D0A-BAEA-9A101B2F2CEB}" srcOrd="0" destOrd="0" presId="urn:microsoft.com/office/officeart/2005/8/layout/radial1"/>
    <dgm:cxn modelId="{19D0B901-8C41-4DC0-9BA8-C16DC4440F96}" type="presOf" srcId="{E4AA4EB5-3657-425F-AEE6-AE902F3EC3ED}" destId="{AD458170-9796-457A-BB48-21612AEBD1D1}" srcOrd="1" destOrd="0" presId="urn:microsoft.com/office/officeart/2005/8/layout/radial1"/>
    <dgm:cxn modelId="{FD13B6AC-8BD3-4BCF-AEC2-3473CA8538DB}" type="presOf" srcId="{9932E3C8-8BF2-4133-BB36-6B491DA51FA3}" destId="{A4EAD94D-D8FD-4D3A-A52A-1E5CA8EF1CCF}" srcOrd="0" destOrd="0" presId="urn:microsoft.com/office/officeart/2005/8/layout/radial1"/>
    <dgm:cxn modelId="{28AA7998-CF74-4C87-8C69-3DD0A560EA52}" srcId="{29328338-F71C-41AD-B472-E1429216FEBD}" destId="{680A2B79-CBED-4B34-A0FC-41713AAFB17B}" srcOrd="0" destOrd="0" parTransId="{6D3BDCA3-D01A-4397-94A1-A6622B020ADE}" sibTransId="{E6ECFA41-58FC-457E-A9FD-9DCF7D95A250}"/>
    <dgm:cxn modelId="{EEEA8889-CC1A-4A66-B8AB-97B877602B90}" srcId="{680A2B79-CBED-4B34-A0FC-41713AAFB17B}" destId="{A2733356-E540-455E-83EE-AEB8833E13C4}" srcOrd="1" destOrd="0" parTransId="{62867855-B1A1-4CB4-A558-00B02781A2F4}" sibTransId="{F3FA560B-1D58-4942-8D2E-9D6ED7C8DC3B}"/>
    <dgm:cxn modelId="{2851AF6B-9E5C-417F-A48A-0B8C98F1FFEC}" type="presOf" srcId="{29328338-F71C-41AD-B472-E1429216FEBD}" destId="{313C724E-C236-40B4-96C5-0C80546C2F55}" srcOrd="0" destOrd="0" presId="urn:microsoft.com/office/officeart/2005/8/layout/radial1"/>
    <dgm:cxn modelId="{5FE03D32-1915-40D5-8C57-61C6E0FC1B50}" type="presOf" srcId="{31BBF244-F4B5-4439-A309-B0E9A47CE57D}" destId="{E4DF6C9A-2B3A-4DEA-A22E-A4075B509C74}" srcOrd="1" destOrd="0" presId="urn:microsoft.com/office/officeart/2005/8/layout/radial1"/>
    <dgm:cxn modelId="{18ED26F7-49BC-4403-BFB6-892E04F77EFE}" type="presOf" srcId="{E4AA4EB5-3657-425F-AEE6-AE902F3EC3ED}" destId="{9240FB97-A3C4-4D6E-A260-2491CDDC70D5}" srcOrd="0" destOrd="0" presId="urn:microsoft.com/office/officeart/2005/8/layout/radial1"/>
    <dgm:cxn modelId="{9284EA66-09FC-4F49-9312-A86575F32556}" type="presOf" srcId="{62867855-B1A1-4CB4-A558-00B02781A2F4}" destId="{BA024607-D6A5-489F-AD2A-DA3FE38D4A19}" srcOrd="1" destOrd="0" presId="urn:microsoft.com/office/officeart/2005/8/layout/radial1"/>
    <dgm:cxn modelId="{23922BEE-75F3-47F2-876E-3420294240C8}" srcId="{680A2B79-CBED-4B34-A0FC-41713AAFB17B}" destId="{9932E3C8-8BF2-4133-BB36-6B491DA51FA3}" srcOrd="3" destOrd="0" parTransId="{AA95B53B-5441-49C1-8341-6A90C6B73A79}" sibTransId="{FF63643F-8672-4D69-84B6-963BA1D13BAF}"/>
    <dgm:cxn modelId="{6D4CF9BE-C8B2-4682-863F-EC344D5AD1F6}" type="presOf" srcId="{A2733356-E540-455E-83EE-AEB8833E13C4}" destId="{D3325EE0-DD98-4862-82CE-50C248F40AF2}" srcOrd="0" destOrd="0" presId="urn:microsoft.com/office/officeart/2005/8/layout/radial1"/>
    <dgm:cxn modelId="{87A1C655-E0D1-4D9D-AB84-7751734E2EE2}" type="presOf" srcId="{31BBF244-F4B5-4439-A309-B0E9A47CE57D}" destId="{BEF70C95-798E-4FB5-90EF-935BF62B4B4F}" srcOrd="0" destOrd="0" presId="urn:microsoft.com/office/officeart/2005/8/layout/radial1"/>
    <dgm:cxn modelId="{FD6CEBC9-EDD8-4D7C-BC90-39E3A7EEBCAA}" srcId="{680A2B79-CBED-4B34-A0FC-41713AAFB17B}" destId="{B733E957-C012-4767-AE7D-366948C0F0F9}" srcOrd="2" destOrd="0" parTransId="{E4AA4EB5-3657-425F-AEE6-AE902F3EC3ED}" sibTransId="{AB579666-BF22-4141-AD9F-1BAD222AF01C}"/>
    <dgm:cxn modelId="{47F61E96-8329-4A91-A2DD-5D43FE168BEA}" type="presOf" srcId="{680A2B79-CBED-4B34-A0FC-41713AAFB17B}" destId="{6BE1A7F3-F646-4937-82E8-80E5B6CA7432}" srcOrd="0" destOrd="0" presId="urn:microsoft.com/office/officeart/2005/8/layout/radial1"/>
    <dgm:cxn modelId="{7DB766A3-43EF-4861-A53A-608BC30343B4}" type="presOf" srcId="{AA95B53B-5441-49C1-8341-6A90C6B73A79}" destId="{FA88C3B7-DDE0-40C0-86D6-685FBA016653}" srcOrd="0" destOrd="0" presId="urn:microsoft.com/office/officeart/2005/8/layout/radial1"/>
    <dgm:cxn modelId="{BBF61015-2323-48C9-82E0-139A79A9588B}" srcId="{680A2B79-CBED-4B34-A0FC-41713AAFB17B}" destId="{0BD10D51-98A6-45A0-B3CF-CCF8C02C9462}" srcOrd="0" destOrd="0" parTransId="{31BBF244-F4B5-4439-A309-B0E9A47CE57D}" sibTransId="{0409A4BA-135C-4D15-92BA-E91ADDF863D9}"/>
    <dgm:cxn modelId="{8799F35A-24AE-4599-B2E3-92069CCE08A8}" type="presOf" srcId="{B733E957-C012-4767-AE7D-366948C0F0F9}" destId="{99BDF5B3-74B2-4681-9CFC-8E29DDDDAA54}" srcOrd="0" destOrd="0" presId="urn:microsoft.com/office/officeart/2005/8/layout/radial1"/>
    <dgm:cxn modelId="{8A144D39-4150-4C4D-83E0-5409A0C0D4F7}" type="presOf" srcId="{AA95B53B-5441-49C1-8341-6A90C6B73A79}" destId="{5FF5C144-B254-4D7E-99D9-4A3088E3F530}" srcOrd="1" destOrd="0" presId="urn:microsoft.com/office/officeart/2005/8/layout/radial1"/>
    <dgm:cxn modelId="{3362F2C9-2694-4DF0-98A1-DF5B32C678A4}" type="presParOf" srcId="{313C724E-C236-40B4-96C5-0C80546C2F55}" destId="{6BE1A7F3-F646-4937-82E8-80E5B6CA7432}" srcOrd="0" destOrd="0" presId="urn:microsoft.com/office/officeart/2005/8/layout/radial1"/>
    <dgm:cxn modelId="{247D0D52-1873-4DA1-9880-16EB3B98C4FD}" type="presParOf" srcId="{313C724E-C236-40B4-96C5-0C80546C2F55}" destId="{BEF70C95-798E-4FB5-90EF-935BF62B4B4F}" srcOrd="1" destOrd="0" presId="urn:microsoft.com/office/officeart/2005/8/layout/radial1"/>
    <dgm:cxn modelId="{A750AE0C-C42D-4BFF-BB37-23A14A746E10}" type="presParOf" srcId="{BEF70C95-798E-4FB5-90EF-935BF62B4B4F}" destId="{E4DF6C9A-2B3A-4DEA-A22E-A4075B509C74}" srcOrd="0" destOrd="0" presId="urn:microsoft.com/office/officeart/2005/8/layout/radial1"/>
    <dgm:cxn modelId="{3DB6FC96-C2F9-4CE1-8767-8816A9D085D4}" type="presParOf" srcId="{313C724E-C236-40B4-96C5-0C80546C2F55}" destId="{0BFEF519-FA74-4B32-BBD1-DCCD24223454}" srcOrd="2" destOrd="0" presId="urn:microsoft.com/office/officeart/2005/8/layout/radial1"/>
    <dgm:cxn modelId="{2F76C4E8-7D6F-4C02-84C7-D5171E4B3CF1}" type="presParOf" srcId="{313C724E-C236-40B4-96C5-0C80546C2F55}" destId="{6BE615CF-DBEC-4D0A-BAEA-9A101B2F2CEB}" srcOrd="3" destOrd="0" presId="urn:microsoft.com/office/officeart/2005/8/layout/radial1"/>
    <dgm:cxn modelId="{0787B108-5606-40F8-A5C1-89373E1FFF5B}" type="presParOf" srcId="{6BE615CF-DBEC-4D0A-BAEA-9A101B2F2CEB}" destId="{BA024607-D6A5-489F-AD2A-DA3FE38D4A19}" srcOrd="0" destOrd="0" presId="urn:microsoft.com/office/officeart/2005/8/layout/radial1"/>
    <dgm:cxn modelId="{607FEE95-FEAC-4F5B-BA26-D8BFCB9F4A3C}" type="presParOf" srcId="{313C724E-C236-40B4-96C5-0C80546C2F55}" destId="{D3325EE0-DD98-4862-82CE-50C248F40AF2}" srcOrd="4" destOrd="0" presId="urn:microsoft.com/office/officeart/2005/8/layout/radial1"/>
    <dgm:cxn modelId="{5D8D6442-3BBA-4C16-8ADB-67D3D9CFB03B}" type="presParOf" srcId="{313C724E-C236-40B4-96C5-0C80546C2F55}" destId="{9240FB97-A3C4-4D6E-A260-2491CDDC70D5}" srcOrd="5" destOrd="0" presId="urn:microsoft.com/office/officeart/2005/8/layout/radial1"/>
    <dgm:cxn modelId="{E648FA66-9777-4419-A1D4-16A1F7D6F320}" type="presParOf" srcId="{9240FB97-A3C4-4D6E-A260-2491CDDC70D5}" destId="{AD458170-9796-457A-BB48-21612AEBD1D1}" srcOrd="0" destOrd="0" presId="urn:microsoft.com/office/officeart/2005/8/layout/radial1"/>
    <dgm:cxn modelId="{888148F5-9336-4113-826B-3CD922AC8F0F}" type="presParOf" srcId="{313C724E-C236-40B4-96C5-0C80546C2F55}" destId="{99BDF5B3-74B2-4681-9CFC-8E29DDDDAA54}" srcOrd="6" destOrd="0" presId="urn:microsoft.com/office/officeart/2005/8/layout/radial1"/>
    <dgm:cxn modelId="{CDEFCDDC-3EF8-4E8F-98F5-900F228CCB43}" type="presParOf" srcId="{313C724E-C236-40B4-96C5-0C80546C2F55}" destId="{FA88C3B7-DDE0-40C0-86D6-685FBA016653}" srcOrd="7" destOrd="0" presId="urn:microsoft.com/office/officeart/2005/8/layout/radial1"/>
    <dgm:cxn modelId="{D4623CB8-7999-4E3E-A2EC-1C68C74C9380}" type="presParOf" srcId="{FA88C3B7-DDE0-40C0-86D6-685FBA016653}" destId="{5FF5C144-B254-4D7E-99D9-4A3088E3F530}" srcOrd="0" destOrd="0" presId="urn:microsoft.com/office/officeart/2005/8/layout/radial1"/>
    <dgm:cxn modelId="{FBDD973A-E934-4507-8CBC-965DFB10124F}" type="presParOf" srcId="{313C724E-C236-40B4-96C5-0C80546C2F55}" destId="{A4EAD94D-D8FD-4D3A-A52A-1E5CA8EF1CC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8ED5ED-1214-4117-899E-55AC55B0B34E}" type="doc">
      <dgm:prSet loTypeId="urn:microsoft.com/office/officeart/2005/8/layout/pyramid2" loCatId="list" qsTypeId="urn:microsoft.com/office/officeart/2005/8/quickstyle/simple1" qsCatId="simple" csTypeId="urn:microsoft.com/office/officeart/2005/8/colors/accent0_3" csCatId="mainScheme" phldr="1"/>
      <dgm:spPr/>
    </dgm:pt>
    <dgm:pt modelId="{C2A9A3F6-87D8-4799-8A0A-063A327697FA}">
      <dgm:prSet phldrT="[Texto]"/>
      <dgm:spPr/>
      <dgm:t>
        <a:bodyPr/>
        <a:lstStyle/>
        <a:p>
          <a:r>
            <a:rPr lang="es-ES" smtClean="0"/>
            <a:t>Conjunto interrelacionado de operaciones o tareas propias de una empresa </a:t>
          </a:r>
          <a:endParaRPr lang="es-ES"/>
        </a:p>
      </dgm:t>
    </dgm:pt>
    <dgm:pt modelId="{E3CD986E-50F1-45C3-BBEB-A511C9EFACCC}" type="parTrans" cxnId="{2EEA3A56-875A-4433-BAA9-8F617ABE5BF7}">
      <dgm:prSet/>
      <dgm:spPr/>
      <dgm:t>
        <a:bodyPr/>
        <a:lstStyle/>
        <a:p>
          <a:endParaRPr lang="es-ES"/>
        </a:p>
      </dgm:t>
    </dgm:pt>
    <dgm:pt modelId="{DAA76216-5963-4991-BF39-A32256E35A16}" type="sibTrans" cxnId="{2EEA3A56-875A-4433-BAA9-8F617ABE5BF7}">
      <dgm:prSet/>
      <dgm:spPr/>
      <dgm:t>
        <a:bodyPr/>
        <a:lstStyle/>
        <a:p>
          <a:endParaRPr lang="es-ES"/>
        </a:p>
      </dgm:t>
    </dgm:pt>
    <dgm:pt modelId="{71BFC575-0055-4D85-815E-06A97917BDC3}">
      <dgm:prSet phldrT="[Texto]"/>
      <dgm:spPr/>
      <dgm:t>
        <a:bodyPr/>
        <a:lstStyle/>
        <a:p>
          <a:r>
            <a:rPr lang="es-ES" smtClean="0"/>
            <a:t>cadena de valor que conforma los procesos</a:t>
          </a:r>
          <a:endParaRPr lang="es-ES"/>
        </a:p>
      </dgm:t>
    </dgm:pt>
    <dgm:pt modelId="{B89A648F-87BE-4008-A5AB-3FFD7B6422D8}" type="parTrans" cxnId="{C6BB85A5-F91F-484F-9004-1D2B3D54C306}">
      <dgm:prSet/>
      <dgm:spPr/>
      <dgm:t>
        <a:bodyPr/>
        <a:lstStyle/>
        <a:p>
          <a:endParaRPr lang="es-ES"/>
        </a:p>
      </dgm:t>
    </dgm:pt>
    <dgm:pt modelId="{81690DF9-2B88-4E59-9A81-203B9483B7A3}" type="sibTrans" cxnId="{C6BB85A5-F91F-484F-9004-1D2B3D54C306}">
      <dgm:prSet/>
      <dgm:spPr/>
      <dgm:t>
        <a:bodyPr/>
        <a:lstStyle/>
        <a:p>
          <a:endParaRPr lang="es-ES"/>
        </a:p>
      </dgm:t>
    </dgm:pt>
    <dgm:pt modelId="{4E7B6463-7896-4F32-A01C-40668E5CE399}" type="pres">
      <dgm:prSet presAssocID="{C78ED5ED-1214-4117-899E-55AC55B0B34E}" presName="compositeShape" presStyleCnt="0">
        <dgm:presLayoutVars>
          <dgm:dir/>
          <dgm:resizeHandles/>
        </dgm:presLayoutVars>
      </dgm:prSet>
      <dgm:spPr/>
    </dgm:pt>
    <dgm:pt modelId="{A359BE4E-AA34-4729-831D-62FADDD00C7A}" type="pres">
      <dgm:prSet presAssocID="{C78ED5ED-1214-4117-899E-55AC55B0B34E}" presName="pyramid" presStyleLbl="node1" presStyleIdx="0" presStyleCnt="1" custLinFactNeighborX="-1389" custLinFactNeighborY="13333"/>
      <dgm:spPr/>
    </dgm:pt>
    <dgm:pt modelId="{32F98E3A-3D52-4BC9-A52C-1AA8AE69AAB5}" type="pres">
      <dgm:prSet presAssocID="{C78ED5ED-1214-4117-899E-55AC55B0B34E}" presName="theList" presStyleCnt="0"/>
      <dgm:spPr/>
    </dgm:pt>
    <dgm:pt modelId="{B4E78F27-BC68-4F49-9553-CBCD425F0AD9}" type="pres">
      <dgm:prSet presAssocID="{C2A9A3F6-87D8-4799-8A0A-063A327697FA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D70950-52EB-40DE-BA2E-FB347C5EF736}" type="pres">
      <dgm:prSet presAssocID="{C2A9A3F6-87D8-4799-8A0A-063A327697FA}" presName="aSpace" presStyleCnt="0"/>
      <dgm:spPr/>
    </dgm:pt>
    <dgm:pt modelId="{9E2EF7F8-5BD4-49ED-8CFC-FF71DA240091}" type="pres">
      <dgm:prSet presAssocID="{71BFC575-0055-4D85-815E-06A97917BDC3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638251-1683-49AF-BA94-124DA9CE5303}" type="pres">
      <dgm:prSet presAssocID="{71BFC575-0055-4D85-815E-06A97917BDC3}" presName="aSpace" presStyleCnt="0"/>
      <dgm:spPr/>
    </dgm:pt>
  </dgm:ptLst>
  <dgm:cxnLst>
    <dgm:cxn modelId="{C6BB85A5-F91F-484F-9004-1D2B3D54C306}" srcId="{C78ED5ED-1214-4117-899E-55AC55B0B34E}" destId="{71BFC575-0055-4D85-815E-06A97917BDC3}" srcOrd="1" destOrd="0" parTransId="{B89A648F-87BE-4008-A5AB-3FFD7B6422D8}" sibTransId="{81690DF9-2B88-4E59-9A81-203B9483B7A3}"/>
    <dgm:cxn modelId="{B6C3B8EA-469B-4AA6-BB1E-8AD507FEBD79}" type="presOf" srcId="{71BFC575-0055-4D85-815E-06A97917BDC3}" destId="{9E2EF7F8-5BD4-49ED-8CFC-FF71DA240091}" srcOrd="0" destOrd="0" presId="urn:microsoft.com/office/officeart/2005/8/layout/pyramid2"/>
    <dgm:cxn modelId="{44405B73-5E6D-4518-8AE5-87FF800C1BDB}" type="presOf" srcId="{C78ED5ED-1214-4117-899E-55AC55B0B34E}" destId="{4E7B6463-7896-4F32-A01C-40668E5CE399}" srcOrd="0" destOrd="0" presId="urn:microsoft.com/office/officeart/2005/8/layout/pyramid2"/>
    <dgm:cxn modelId="{4FA8200E-EBBF-41D9-A50A-FFAD69DFA8E8}" type="presOf" srcId="{C2A9A3F6-87D8-4799-8A0A-063A327697FA}" destId="{B4E78F27-BC68-4F49-9553-CBCD425F0AD9}" srcOrd="0" destOrd="0" presId="urn:microsoft.com/office/officeart/2005/8/layout/pyramid2"/>
    <dgm:cxn modelId="{2EEA3A56-875A-4433-BAA9-8F617ABE5BF7}" srcId="{C78ED5ED-1214-4117-899E-55AC55B0B34E}" destId="{C2A9A3F6-87D8-4799-8A0A-063A327697FA}" srcOrd="0" destOrd="0" parTransId="{E3CD986E-50F1-45C3-BBEB-A511C9EFACCC}" sibTransId="{DAA76216-5963-4991-BF39-A32256E35A16}"/>
    <dgm:cxn modelId="{3B09E469-C8F7-4863-A895-97DF6B4014C5}" type="presParOf" srcId="{4E7B6463-7896-4F32-A01C-40668E5CE399}" destId="{A359BE4E-AA34-4729-831D-62FADDD00C7A}" srcOrd="0" destOrd="0" presId="urn:microsoft.com/office/officeart/2005/8/layout/pyramid2"/>
    <dgm:cxn modelId="{D447D19B-8E14-4A21-B976-F4C5B3BA4CAC}" type="presParOf" srcId="{4E7B6463-7896-4F32-A01C-40668E5CE399}" destId="{32F98E3A-3D52-4BC9-A52C-1AA8AE69AAB5}" srcOrd="1" destOrd="0" presId="urn:microsoft.com/office/officeart/2005/8/layout/pyramid2"/>
    <dgm:cxn modelId="{C5BFCBD2-F30C-4055-B73A-2223D3B6331E}" type="presParOf" srcId="{32F98E3A-3D52-4BC9-A52C-1AA8AE69AAB5}" destId="{B4E78F27-BC68-4F49-9553-CBCD425F0AD9}" srcOrd="0" destOrd="0" presId="urn:microsoft.com/office/officeart/2005/8/layout/pyramid2"/>
    <dgm:cxn modelId="{D563559E-6742-4D85-BD3D-800A72B00552}" type="presParOf" srcId="{32F98E3A-3D52-4BC9-A52C-1AA8AE69AAB5}" destId="{C9D70950-52EB-40DE-BA2E-FB347C5EF736}" srcOrd="1" destOrd="0" presId="urn:microsoft.com/office/officeart/2005/8/layout/pyramid2"/>
    <dgm:cxn modelId="{A13D47CF-3E39-41DF-B944-EFC6F13400A8}" type="presParOf" srcId="{32F98E3A-3D52-4BC9-A52C-1AA8AE69AAB5}" destId="{9E2EF7F8-5BD4-49ED-8CFC-FF71DA240091}" srcOrd="2" destOrd="0" presId="urn:microsoft.com/office/officeart/2005/8/layout/pyramid2"/>
    <dgm:cxn modelId="{5CD1F46B-9489-4512-A862-B6DC8FA652FA}" type="presParOf" srcId="{32F98E3A-3D52-4BC9-A52C-1AA8AE69AAB5}" destId="{DE638251-1683-49AF-BA94-124DA9CE5303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877A1E-05F0-430F-B395-814313099A48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accent4_1" csCatId="accent4" phldr="1"/>
      <dgm:spPr/>
      <dgm:t>
        <a:bodyPr/>
        <a:lstStyle/>
        <a:p>
          <a:endParaRPr lang="es-ES"/>
        </a:p>
      </dgm:t>
    </dgm:pt>
    <dgm:pt modelId="{94F321E0-762F-40FA-AF5A-D36639B3B62D}">
      <dgm:prSet phldrT="[Texto]"/>
      <dgm:spPr/>
      <dgm:t>
        <a:bodyPr/>
        <a:lstStyle/>
        <a:p>
          <a:r>
            <a:rPr lang="es-ES" dirty="0" smtClean="0"/>
            <a:t>OBJETIVOS</a:t>
          </a:r>
          <a:endParaRPr lang="es-ES" dirty="0"/>
        </a:p>
      </dgm:t>
    </dgm:pt>
    <dgm:pt modelId="{2BB82FFE-D210-4368-8183-5018FF3B93D9}" type="parTrans" cxnId="{E26B33C8-9FF7-4451-B232-13B1E0F9DB3C}">
      <dgm:prSet/>
      <dgm:spPr/>
      <dgm:t>
        <a:bodyPr/>
        <a:lstStyle/>
        <a:p>
          <a:endParaRPr lang="es-ES"/>
        </a:p>
      </dgm:t>
    </dgm:pt>
    <dgm:pt modelId="{EEF9C467-B3E7-427E-AD44-F73899B485B0}" type="sibTrans" cxnId="{E26B33C8-9FF7-4451-B232-13B1E0F9DB3C}">
      <dgm:prSet/>
      <dgm:spPr/>
      <dgm:t>
        <a:bodyPr/>
        <a:lstStyle/>
        <a:p>
          <a:endParaRPr lang="es-ES"/>
        </a:p>
      </dgm:t>
    </dgm:pt>
    <dgm:pt modelId="{428BDADB-BE7D-4143-8B45-9821CC65F9DB}">
      <dgm:prSet phldrT="[Texto]"/>
      <dgm:spPr/>
      <dgm:t>
        <a:bodyPr/>
        <a:lstStyle/>
        <a:p>
          <a:r>
            <a:rPr lang="es-ES" dirty="0" smtClean="0"/>
            <a:t>Obtener información precisa sobre el costo de las actividades y procesos de la empresa</a:t>
          </a:r>
          <a:endParaRPr lang="es-ES" dirty="0"/>
        </a:p>
      </dgm:t>
    </dgm:pt>
    <dgm:pt modelId="{55B4F5C3-81D0-4E6E-A447-654558B44CD7}" type="parTrans" cxnId="{83BDB54A-A69C-4C5C-9DA8-8E96261E2BC5}">
      <dgm:prSet/>
      <dgm:spPr/>
      <dgm:t>
        <a:bodyPr/>
        <a:lstStyle/>
        <a:p>
          <a:endParaRPr lang="es-ES"/>
        </a:p>
      </dgm:t>
    </dgm:pt>
    <dgm:pt modelId="{C7D3F7E6-3EE4-4F05-9075-D598896189F8}" type="sibTrans" cxnId="{83BDB54A-A69C-4C5C-9DA8-8E96261E2BC5}">
      <dgm:prSet/>
      <dgm:spPr/>
      <dgm:t>
        <a:bodyPr/>
        <a:lstStyle/>
        <a:p>
          <a:endParaRPr lang="es-ES"/>
        </a:p>
      </dgm:t>
    </dgm:pt>
    <dgm:pt modelId="{DE929611-5F4F-4CD2-A49E-F0F0152FD7D3}">
      <dgm:prSet phldrT="[Texto]"/>
      <dgm:spPr/>
      <dgm:t>
        <a:bodyPr/>
        <a:lstStyle/>
        <a:p>
          <a:r>
            <a:rPr lang="es-ES" dirty="0" smtClean="0"/>
            <a:t>Ser una medida de desempeño </a:t>
          </a:r>
          <a:endParaRPr lang="es-ES" dirty="0"/>
        </a:p>
      </dgm:t>
    </dgm:pt>
    <dgm:pt modelId="{6672E6CD-B234-4DE8-B48F-4B672AC7B62D}" type="parTrans" cxnId="{EF904E32-BA1A-48C6-9FB9-D50057E80933}">
      <dgm:prSet/>
      <dgm:spPr/>
      <dgm:t>
        <a:bodyPr/>
        <a:lstStyle/>
        <a:p>
          <a:endParaRPr lang="es-ES"/>
        </a:p>
      </dgm:t>
    </dgm:pt>
    <dgm:pt modelId="{66CC66F8-4FF7-4410-9609-619485804E24}" type="sibTrans" cxnId="{EF904E32-BA1A-48C6-9FB9-D50057E80933}">
      <dgm:prSet/>
      <dgm:spPr/>
      <dgm:t>
        <a:bodyPr/>
        <a:lstStyle/>
        <a:p>
          <a:endParaRPr lang="es-ES"/>
        </a:p>
      </dgm:t>
    </dgm:pt>
    <dgm:pt modelId="{DF538E56-9554-4556-97E9-254263E65811}">
      <dgm:prSet phldrT="[Texto]"/>
      <dgm:spPr/>
      <dgm:t>
        <a:bodyPr/>
        <a:lstStyle/>
        <a:p>
          <a:r>
            <a:rPr lang="es-ES" dirty="0" smtClean="0"/>
            <a:t>Proporcionar información para la planeación del negocio</a:t>
          </a:r>
          <a:endParaRPr lang="es-ES" dirty="0"/>
        </a:p>
      </dgm:t>
    </dgm:pt>
    <dgm:pt modelId="{2C8D7031-0492-41B0-A124-DBEF31B3B32E}" type="parTrans" cxnId="{D3E001F9-2BF5-4645-8668-8385A45E5BC4}">
      <dgm:prSet/>
      <dgm:spPr/>
      <dgm:t>
        <a:bodyPr/>
        <a:lstStyle/>
        <a:p>
          <a:endParaRPr lang="es-ES"/>
        </a:p>
      </dgm:t>
    </dgm:pt>
    <dgm:pt modelId="{F8891738-C43F-49E6-8000-80F5D596CA95}" type="sibTrans" cxnId="{D3E001F9-2BF5-4645-8668-8385A45E5BC4}">
      <dgm:prSet/>
      <dgm:spPr/>
      <dgm:t>
        <a:bodyPr/>
        <a:lstStyle/>
        <a:p>
          <a:endParaRPr lang="es-ES"/>
        </a:p>
      </dgm:t>
    </dgm:pt>
    <dgm:pt modelId="{12BA0C32-012F-448C-82A4-FF04A1745D0F}">
      <dgm:prSet phldrT="[Texto]"/>
      <dgm:spPr/>
      <dgm:t>
        <a:bodyPr/>
        <a:lstStyle/>
        <a:p>
          <a:r>
            <a:rPr lang="es-ES" dirty="0" smtClean="0"/>
            <a:t>Integrar toda la información necesaria </a:t>
          </a:r>
          <a:endParaRPr lang="es-ES" dirty="0"/>
        </a:p>
      </dgm:t>
    </dgm:pt>
    <dgm:pt modelId="{62BA7209-236C-4BEF-BBCF-D172735668F5}" type="parTrans" cxnId="{C1C61272-71FA-40DA-8A91-0E1243B3C798}">
      <dgm:prSet/>
      <dgm:spPr/>
      <dgm:t>
        <a:bodyPr/>
        <a:lstStyle/>
        <a:p>
          <a:endParaRPr lang="es-ES"/>
        </a:p>
      </dgm:t>
    </dgm:pt>
    <dgm:pt modelId="{939D7DCA-6CC6-477E-AF89-C8824ED1E200}" type="sibTrans" cxnId="{C1C61272-71FA-40DA-8A91-0E1243B3C798}">
      <dgm:prSet/>
      <dgm:spPr/>
      <dgm:t>
        <a:bodyPr/>
        <a:lstStyle/>
        <a:p>
          <a:endParaRPr lang="es-ES"/>
        </a:p>
      </dgm:t>
    </dgm:pt>
    <dgm:pt modelId="{477855E8-00F1-4284-8F52-81FC671DDA32}" type="pres">
      <dgm:prSet presAssocID="{7F877A1E-05F0-430F-B395-814313099A4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881BA79-E20F-4C68-B478-82AB67D6D361}" type="pres">
      <dgm:prSet presAssocID="{94F321E0-762F-40FA-AF5A-D36639B3B62D}" presName="root1" presStyleCnt="0"/>
      <dgm:spPr/>
    </dgm:pt>
    <dgm:pt modelId="{63BD80F0-2807-4068-ADB2-3E4C417CC810}" type="pres">
      <dgm:prSet presAssocID="{94F321E0-762F-40FA-AF5A-D36639B3B62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2BCED9-6B5C-47DF-9BB5-392A9395FC5B}" type="pres">
      <dgm:prSet presAssocID="{94F321E0-762F-40FA-AF5A-D36639B3B62D}" presName="level2hierChild" presStyleCnt="0"/>
      <dgm:spPr/>
    </dgm:pt>
    <dgm:pt modelId="{8559FF5F-7F43-4F31-9CC4-6B39BFFD279E}" type="pres">
      <dgm:prSet presAssocID="{55B4F5C3-81D0-4E6E-A447-654558B44CD7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25E44711-6899-49CD-AEEC-3C6AD4F2A68E}" type="pres">
      <dgm:prSet presAssocID="{55B4F5C3-81D0-4E6E-A447-654558B44CD7}" presName="connTx" presStyleLbl="parChTrans1D2" presStyleIdx="0" presStyleCnt="4"/>
      <dgm:spPr/>
      <dgm:t>
        <a:bodyPr/>
        <a:lstStyle/>
        <a:p>
          <a:endParaRPr lang="es-ES"/>
        </a:p>
      </dgm:t>
    </dgm:pt>
    <dgm:pt modelId="{179187B3-1DAA-41A3-A03C-EF65E0CC0D7A}" type="pres">
      <dgm:prSet presAssocID="{428BDADB-BE7D-4143-8B45-9821CC65F9DB}" presName="root2" presStyleCnt="0"/>
      <dgm:spPr/>
    </dgm:pt>
    <dgm:pt modelId="{68EF2169-528C-4B75-845E-6263ED32AE64}" type="pres">
      <dgm:prSet presAssocID="{428BDADB-BE7D-4143-8B45-9821CC65F9D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64F7E6-D4B4-4DD6-B54F-0B8F885CE07D}" type="pres">
      <dgm:prSet presAssocID="{428BDADB-BE7D-4143-8B45-9821CC65F9DB}" presName="level3hierChild" presStyleCnt="0"/>
      <dgm:spPr/>
    </dgm:pt>
    <dgm:pt modelId="{F8A2D026-B87F-4EA0-B952-CE99FB878859}" type="pres">
      <dgm:prSet presAssocID="{6672E6CD-B234-4DE8-B48F-4B672AC7B62D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C194AAE4-864D-4DE9-A832-0B9D0847792B}" type="pres">
      <dgm:prSet presAssocID="{6672E6CD-B234-4DE8-B48F-4B672AC7B62D}" presName="connTx" presStyleLbl="parChTrans1D2" presStyleIdx="1" presStyleCnt="4"/>
      <dgm:spPr/>
      <dgm:t>
        <a:bodyPr/>
        <a:lstStyle/>
        <a:p>
          <a:endParaRPr lang="es-ES"/>
        </a:p>
      </dgm:t>
    </dgm:pt>
    <dgm:pt modelId="{142EEF48-1697-4D15-82BF-47F265A86132}" type="pres">
      <dgm:prSet presAssocID="{DE929611-5F4F-4CD2-A49E-F0F0152FD7D3}" presName="root2" presStyleCnt="0"/>
      <dgm:spPr/>
    </dgm:pt>
    <dgm:pt modelId="{89A9FB42-5AAE-423B-8F27-B95DA608604E}" type="pres">
      <dgm:prSet presAssocID="{DE929611-5F4F-4CD2-A49E-F0F0152FD7D3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C5AC9-3528-43AD-964A-6991C4C894B6}" type="pres">
      <dgm:prSet presAssocID="{DE929611-5F4F-4CD2-A49E-F0F0152FD7D3}" presName="level3hierChild" presStyleCnt="0"/>
      <dgm:spPr/>
    </dgm:pt>
    <dgm:pt modelId="{B89989D0-ED10-4218-98E6-8358ACEB74A2}" type="pres">
      <dgm:prSet presAssocID="{2C8D7031-0492-41B0-A124-DBEF31B3B32E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C207305C-E84E-4F91-979D-C6BB77363302}" type="pres">
      <dgm:prSet presAssocID="{2C8D7031-0492-41B0-A124-DBEF31B3B32E}" presName="connTx" presStyleLbl="parChTrans1D2" presStyleIdx="2" presStyleCnt="4"/>
      <dgm:spPr/>
      <dgm:t>
        <a:bodyPr/>
        <a:lstStyle/>
        <a:p>
          <a:endParaRPr lang="es-ES"/>
        </a:p>
      </dgm:t>
    </dgm:pt>
    <dgm:pt modelId="{2A16F22E-1548-481B-84D4-13351AD785B6}" type="pres">
      <dgm:prSet presAssocID="{DF538E56-9554-4556-97E9-254263E65811}" presName="root2" presStyleCnt="0"/>
      <dgm:spPr/>
    </dgm:pt>
    <dgm:pt modelId="{83AB030B-D660-43D5-9B69-E4CA8CCF4870}" type="pres">
      <dgm:prSet presAssocID="{DF538E56-9554-4556-97E9-254263E6581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26C864-0AB4-4337-AB18-3843D05CE39B}" type="pres">
      <dgm:prSet presAssocID="{DF538E56-9554-4556-97E9-254263E65811}" presName="level3hierChild" presStyleCnt="0"/>
      <dgm:spPr/>
    </dgm:pt>
    <dgm:pt modelId="{A6F0AAAD-0FE3-410E-AA33-E3B268EA5741}" type="pres">
      <dgm:prSet presAssocID="{62BA7209-236C-4BEF-BBCF-D172735668F5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4F1F5B1F-F67A-438A-8CDD-1AE9E2A6C638}" type="pres">
      <dgm:prSet presAssocID="{62BA7209-236C-4BEF-BBCF-D172735668F5}" presName="connTx" presStyleLbl="parChTrans1D2" presStyleIdx="3" presStyleCnt="4"/>
      <dgm:spPr/>
      <dgm:t>
        <a:bodyPr/>
        <a:lstStyle/>
        <a:p>
          <a:endParaRPr lang="es-ES"/>
        </a:p>
      </dgm:t>
    </dgm:pt>
    <dgm:pt modelId="{40D892BD-6FB1-4EBD-8F9B-0BF094A4385C}" type="pres">
      <dgm:prSet presAssocID="{12BA0C32-012F-448C-82A4-FF04A1745D0F}" presName="root2" presStyleCnt="0"/>
      <dgm:spPr/>
    </dgm:pt>
    <dgm:pt modelId="{D2CF4818-86B1-40CC-9D1D-29D505173E2D}" type="pres">
      <dgm:prSet presAssocID="{12BA0C32-012F-448C-82A4-FF04A1745D0F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10BAC8-5B7A-4ED0-ACC2-2917B41D9114}" type="pres">
      <dgm:prSet presAssocID="{12BA0C32-012F-448C-82A4-FF04A1745D0F}" presName="level3hierChild" presStyleCnt="0"/>
      <dgm:spPr/>
    </dgm:pt>
  </dgm:ptLst>
  <dgm:cxnLst>
    <dgm:cxn modelId="{5A37E360-C1FF-4701-8CB4-1DC844E13564}" type="presOf" srcId="{6672E6CD-B234-4DE8-B48F-4B672AC7B62D}" destId="{C194AAE4-864D-4DE9-A832-0B9D0847792B}" srcOrd="1" destOrd="0" presId="urn:microsoft.com/office/officeart/2008/layout/HorizontalMultiLevelHierarchy"/>
    <dgm:cxn modelId="{3CCA1E4F-3F72-4A1E-8433-78265D83C46A}" type="presOf" srcId="{2C8D7031-0492-41B0-A124-DBEF31B3B32E}" destId="{C207305C-E84E-4F91-979D-C6BB77363302}" srcOrd="1" destOrd="0" presId="urn:microsoft.com/office/officeart/2008/layout/HorizontalMultiLevelHierarchy"/>
    <dgm:cxn modelId="{5A62E815-DE73-472A-B680-69A3AC5E0B43}" type="presOf" srcId="{55B4F5C3-81D0-4E6E-A447-654558B44CD7}" destId="{8559FF5F-7F43-4F31-9CC4-6B39BFFD279E}" srcOrd="0" destOrd="0" presId="urn:microsoft.com/office/officeart/2008/layout/HorizontalMultiLevelHierarchy"/>
    <dgm:cxn modelId="{E26B33C8-9FF7-4451-B232-13B1E0F9DB3C}" srcId="{7F877A1E-05F0-430F-B395-814313099A48}" destId="{94F321E0-762F-40FA-AF5A-D36639B3B62D}" srcOrd="0" destOrd="0" parTransId="{2BB82FFE-D210-4368-8183-5018FF3B93D9}" sibTransId="{EEF9C467-B3E7-427E-AD44-F73899B485B0}"/>
    <dgm:cxn modelId="{47DD6AFB-B0FB-4EF8-BF94-A3799265EE61}" type="presOf" srcId="{55B4F5C3-81D0-4E6E-A447-654558B44CD7}" destId="{25E44711-6899-49CD-AEEC-3C6AD4F2A68E}" srcOrd="1" destOrd="0" presId="urn:microsoft.com/office/officeart/2008/layout/HorizontalMultiLevelHierarchy"/>
    <dgm:cxn modelId="{2D33C788-54E6-4586-B2D2-D1FDC0690261}" type="presOf" srcId="{DE929611-5F4F-4CD2-A49E-F0F0152FD7D3}" destId="{89A9FB42-5AAE-423B-8F27-B95DA608604E}" srcOrd="0" destOrd="0" presId="urn:microsoft.com/office/officeart/2008/layout/HorizontalMultiLevelHierarchy"/>
    <dgm:cxn modelId="{D3E001F9-2BF5-4645-8668-8385A45E5BC4}" srcId="{94F321E0-762F-40FA-AF5A-D36639B3B62D}" destId="{DF538E56-9554-4556-97E9-254263E65811}" srcOrd="2" destOrd="0" parTransId="{2C8D7031-0492-41B0-A124-DBEF31B3B32E}" sibTransId="{F8891738-C43F-49E6-8000-80F5D596CA95}"/>
    <dgm:cxn modelId="{C1C61272-71FA-40DA-8A91-0E1243B3C798}" srcId="{94F321E0-762F-40FA-AF5A-D36639B3B62D}" destId="{12BA0C32-012F-448C-82A4-FF04A1745D0F}" srcOrd="3" destOrd="0" parTransId="{62BA7209-236C-4BEF-BBCF-D172735668F5}" sibTransId="{939D7DCA-6CC6-477E-AF89-C8824ED1E200}"/>
    <dgm:cxn modelId="{75C2369B-0722-4E63-A821-B5E68D6CE8DA}" type="presOf" srcId="{7F877A1E-05F0-430F-B395-814313099A48}" destId="{477855E8-00F1-4284-8F52-81FC671DDA32}" srcOrd="0" destOrd="0" presId="urn:microsoft.com/office/officeart/2008/layout/HorizontalMultiLevelHierarchy"/>
    <dgm:cxn modelId="{AB56B69E-EEE3-426F-A122-166EAF3E8583}" type="presOf" srcId="{DF538E56-9554-4556-97E9-254263E65811}" destId="{83AB030B-D660-43D5-9B69-E4CA8CCF4870}" srcOrd="0" destOrd="0" presId="urn:microsoft.com/office/officeart/2008/layout/HorizontalMultiLevelHierarchy"/>
    <dgm:cxn modelId="{BA9512D7-D5A9-4606-8A26-E01B6315A02D}" type="presOf" srcId="{6672E6CD-B234-4DE8-B48F-4B672AC7B62D}" destId="{F8A2D026-B87F-4EA0-B952-CE99FB878859}" srcOrd="0" destOrd="0" presId="urn:microsoft.com/office/officeart/2008/layout/HorizontalMultiLevelHierarchy"/>
    <dgm:cxn modelId="{EF904E32-BA1A-48C6-9FB9-D50057E80933}" srcId="{94F321E0-762F-40FA-AF5A-D36639B3B62D}" destId="{DE929611-5F4F-4CD2-A49E-F0F0152FD7D3}" srcOrd="1" destOrd="0" parTransId="{6672E6CD-B234-4DE8-B48F-4B672AC7B62D}" sibTransId="{66CC66F8-4FF7-4410-9609-619485804E24}"/>
    <dgm:cxn modelId="{A0D4C6CB-4962-4EC2-98F1-7CB67261E58A}" type="presOf" srcId="{428BDADB-BE7D-4143-8B45-9821CC65F9DB}" destId="{68EF2169-528C-4B75-845E-6263ED32AE64}" srcOrd="0" destOrd="0" presId="urn:microsoft.com/office/officeart/2008/layout/HorizontalMultiLevelHierarchy"/>
    <dgm:cxn modelId="{83BDB54A-A69C-4C5C-9DA8-8E96261E2BC5}" srcId="{94F321E0-762F-40FA-AF5A-D36639B3B62D}" destId="{428BDADB-BE7D-4143-8B45-9821CC65F9DB}" srcOrd="0" destOrd="0" parTransId="{55B4F5C3-81D0-4E6E-A447-654558B44CD7}" sibTransId="{C7D3F7E6-3EE4-4F05-9075-D598896189F8}"/>
    <dgm:cxn modelId="{A31A3F66-85AB-4825-8153-9184F1651EF7}" type="presOf" srcId="{12BA0C32-012F-448C-82A4-FF04A1745D0F}" destId="{D2CF4818-86B1-40CC-9D1D-29D505173E2D}" srcOrd="0" destOrd="0" presId="urn:microsoft.com/office/officeart/2008/layout/HorizontalMultiLevelHierarchy"/>
    <dgm:cxn modelId="{9BEDEFC8-C738-4CD1-A661-9C44188DAF29}" type="presOf" srcId="{2C8D7031-0492-41B0-A124-DBEF31B3B32E}" destId="{B89989D0-ED10-4218-98E6-8358ACEB74A2}" srcOrd="0" destOrd="0" presId="urn:microsoft.com/office/officeart/2008/layout/HorizontalMultiLevelHierarchy"/>
    <dgm:cxn modelId="{5620D952-D4ED-4BA9-89FF-4796AD9EA0E1}" type="presOf" srcId="{94F321E0-762F-40FA-AF5A-D36639B3B62D}" destId="{63BD80F0-2807-4068-ADB2-3E4C417CC810}" srcOrd="0" destOrd="0" presId="urn:microsoft.com/office/officeart/2008/layout/HorizontalMultiLevelHierarchy"/>
    <dgm:cxn modelId="{DCD6FD9A-03C8-40B5-8103-B43B2B4E57F6}" type="presOf" srcId="{62BA7209-236C-4BEF-BBCF-D172735668F5}" destId="{4F1F5B1F-F67A-438A-8CDD-1AE9E2A6C638}" srcOrd="1" destOrd="0" presId="urn:microsoft.com/office/officeart/2008/layout/HorizontalMultiLevelHierarchy"/>
    <dgm:cxn modelId="{636E68FF-3CD6-4E17-B244-655B64BC9EC1}" type="presOf" srcId="{62BA7209-236C-4BEF-BBCF-D172735668F5}" destId="{A6F0AAAD-0FE3-410E-AA33-E3B268EA5741}" srcOrd="0" destOrd="0" presId="urn:microsoft.com/office/officeart/2008/layout/HorizontalMultiLevelHierarchy"/>
    <dgm:cxn modelId="{27767320-44F0-449E-B9C8-7634662C310D}" type="presParOf" srcId="{477855E8-00F1-4284-8F52-81FC671DDA32}" destId="{D881BA79-E20F-4C68-B478-82AB67D6D361}" srcOrd="0" destOrd="0" presId="urn:microsoft.com/office/officeart/2008/layout/HorizontalMultiLevelHierarchy"/>
    <dgm:cxn modelId="{7245EDE9-7ED5-49B8-9BE2-034923085A10}" type="presParOf" srcId="{D881BA79-E20F-4C68-B478-82AB67D6D361}" destId="{63BD80F0-2807-4068-ADB2-3E4C417CC810}" srcOrd="0" destOrd="0" presId="urn:microsoft.com/office/officeart/2008/layout/HorizontalMultiLevelHierarchy"/>
    <dgm:cxn modelId="{E34AFBED-1288-4388-ABDD-7A0B4FB26CC5}" type="presParOf" srcId="{D881BA79-E20F-4C68-B478-82AB67D6D361}" destId="{B32BCED9-6B5C-47DF-9BB5-392A9395FC5B}" srcOrd="1" destOrd="0" presId="urn:microsoft.com/office/officeart/2008/layout/HorizontalMultiLevelHierarchy"/>
    <dgm:cxn modelId="{DBB43FC0-B996-4AED-B6C8-236D1B593D38}" type="presParOf" srcId="{B32BCED9-6B5C-47DF-9BB5-392A9395FC5B}" destId="{8559FF5F-7F43-4F31-9CC4-6B39BFFD279E}" srcOrd="0" destOrd="0" presId="urn:microsoft.com/office/officeart/2008/layout/HorizontalMultiLevelHierarchy"/>
    <dgm:cxn modelId="{DBD54D8D-FCA7-4B53-95DA-21DE85370549}" type="presParOf" srcId="{8559FF5F-7F43-4F31-9CC4-6B39BFFD279E}" destId="{25E44711-6899-49CD-AEEC-3C6AD4F2A68E}" srcOrd="0" destOrd="0" presId="urn:microsoft.com/office/officeart/2008/layout/HorizontalMultiLevelHierarchy"/>
    <dgm:cxn modelId="{D3FFDBF4-4B05-4BBF-B054-A0A35965B2F5}" type="presParOf" srcId="{B32BCED9-6B5C-47DF-9BB5-392A9395FC5B}" destId="{179187B3-1DAA-41A3-A03C-EF65E0CC0D7A}" srcOrd="1" destOrd="0" presId="urn:microsoft.com/office/officeart/2008/layout/HorizontalMultiLevelHierarchy"/>
    <dgm:cxn modelId="{8C3EF685-9051-4DE1-B5FB-7A2013B9EFDD}" type="presParOf" srcId="{179187B3-1DAA-41A3-A03C-EF65E0CC0D7A}" destId="{68EF2169-528C-4B75-845E-6263ED32AE64}" srcOrd="0" destOrd="0" presId="urn:microsoft.com/office/officeart/2008/layout/HorizontalMultiLevelHierarchy"/>
    <dgm:cxn modelId="{9A00A3E5-49E7-44AC-88A5-7BF45D847603}" type="presParOf" srcId="{179187B3-1DAA-41A3-A03C-EF65E0CC0D7A}" destId="{9F64F7E6-D4B4-4DD6-B54F-0B8F885CE07D}" srcOrd="1" destOrd="0" presId="urn:microsoft.com/office/officeart/2008/layout/HorizontalMultiLevelHierarchy"/>
    <dgm:cxn modelId="{4DE5719A-B824-4CB4-8FE5-8B7023E4D3DF}" type="presParOf" srcId="{B32BCED9-6B5C-47DF-9BB5-392A9395FC5B}" destId="{F8A2D026-B87F-4EA0-B952-CE99FB878859}" srcOrd="2" destOrd="0" presId="urn:microsoft.com/office/officeart/2008/layout/HorizontalMultiLevelHierarchy"/>
    <dgm:cxn modelId="{AB156B06-355F-42A1-B2F6-F129FB01E9FC}" type="presParOf" srcId="{F8A2D026-B87F-4EA0-B952-CE99FB878859}" destId="{C194AAE4-864D-4DE9-A832-0B9D0847792B}" srcOrd="0" destOrd="0" presId="urn:microsoft.com/office/officeart/2008/layout/HorizontalMultiLevelHierarchy"/>
    <dgm:cxn modelId="{11AB625E-B291-4990-A87F-0855C992E2B5}" type="presParOf" srcId="{B32BCED9-6B5C-47DF-9BB5-392A9395FC5B}" destId="{142EEF48-1697-4D15-82BF-47F265A86132}" srcOrd="3" destOrd="0" presId="urn:microsoft.com/office/officeart/2008/layout/HorizontalMultiLevelHierarchy"/>
    <dgm:cxn modelId="{8A899E52-A23D-4FBD-91C1-1FDE25C7EB10}" type="presParOf" srcId="{142EEF48-1697-4D15-82BF-47F265A86132}" destId="{89A9FB42-5AAE-423B-8F27-B95DA608604E}" srcOrd="0" destOrd="0" presId="urn:microsoft.com/office/officeart/2008/layout/HorizontalMultiLevelHierarchy"/>
    <dgm:cxn modelId="{6B12886C-3468-45DD-B700-F94D7E7132C9}" type="presParOf" srcId="{142EEF48-1697-4D15-82BF-47F265A86132}" destId="{DEBC5AC9-3528-43AD-964A-6991C4C894B6}" srcOrd="1" destOrd="0" presId="urn:microsoft.com/office/officeart/2008/layout/HorizontalMultiLevelHierarchy"/>
    <dgm:cxn modelId="{CDF0DD9A-1E11-43B9-A497-C61CF3B2541A}" type="presParOf" srcId="{B32BCED9-6B5C-47DF-9BB5-392A9395FC5B}" destId="{B89989D0-ED10-4218-98E6-8358ACEB74A2}" srcOrd="4" destOrd="0" presId="urn:microsoft.com/office/officeart/2008/layout/HorizontalMultiLevelHierarchy"/>
    <dgm:cxn modelId="{88305AE2-5853-4DBB-846A-BC271023EE08}" type="presParOf" srcId="{B89989D0-ED10-4218-98E6-8358ACEB74A2}" destId="{C207305C-E84E-4F91-979D-C6BB77363302}" srcOrd="0" destOrd="0" presId="urn:microsoft.com/office/officeart/2008/layout/HorizontalMultiLevelHierarchy"/>
    <dgm:cxn modelId="{9BFAE6F1-271C-4762-8AEA-728B0D5C9521}" type="presParOf" srcId="{B32BCED9-6B5C-47DF-9BB5-392A9395FC5B}" destId="{2A16F22E-1548-481B-84D4-13351AD785B6}" srcOrd="5" destOrd="0" presId="urn:microsoft.com/office/officeart/2008/layout/HorizontalMultiLevelHierarchy"/>
    <dgm:cxn modelId="{7937993E-12AD-4183-8DC2-43C916EE4930}" type="presParOf" srcId="{2A16F22E-1548-481B-84D4-13351AD785B6}" destId="{83AB030B-D660-43D5-9B69-E4CA8CCF4870}" srcOrd="0" destOrd="0" presId="urn:microsoft.com/office/officeart/2008/layout/HorizontalMultiLevelHierarchy"/>
    <dgm:cxn modelId="{1144850F-DCE4-4DF8-865D-40A6E772DE32}" type="presParOf" srcId="{2A16F22E-1548-481B-84D4-13351AD785B6}" destId="{9026C864-0AB4-4337-AB18-3843D05CE39B}" srcOrd="1" destOrd="0" presId="urn:microsoft.com/office/officeart/2008/layout/HorizontalMultiLevelHierarchy"/>
    <dgm:cxn modelId="{4F992CA1-D142-425F-BB0A-F1296C536E96}" type="presParOf" srcId="{B32BCED9-6B5C-47DF-9BB5-392A9395FC5B}" destId="{A6F0AAAD-0FE3-410E-AA33-E3B268EA5741}" srcOrd="6" destOrd="0" presId="urn:microsoft.com/office/officeart/2008/layout/HorizontalMultiLevelHierarchy"/>
    <dgm:cxn modelId="{2C204BDC-77C4-4170-9247-C8BCDE0FD22F}" type="presParOf" srcId="{A6F0AAAD-0FE3-410E-AA33-E3B268EA5741}" destId="{4F1F5B1F-F67A-438A-8CDD-1AE9E2A6C638}" srcOrd="0" destOrd="0" presId="urn:microsoft.com/office/officeart/2008/layout/HorizontalMultiLevelHierarchy"/>
    <dgm:cxn modelId="{895EC13B-FBBD-4E16-A12E-CE08D01B42BF}" type="presParOf" srcId="{B32BCED9-6B5C-47DF-9BB5-392A9395FC5B}" destId="{40D892BD-6FB1-4EBD-8F9B-0BF094A4385C}" srcOrd="7" destOrd="0" presId="urn:microsoft.com/office/officeart/2008/layout/HorizontalMultiLevelHierarchy"/>
    <dgm:cxn modelId="{DBF3467C-0C08-4D33-BF5F-EAA75B93CDD8}" type="presParOf" srcId="{40D892BD-6FB1-4EBD-8F9B-0BF094A4385C}" destId="{D2CF4818-86B1-40CC-9D1D-29D505173E2D}" srcOrd="0" destOrd="0" presId="urn:microsoft.com/office/officeart/2008/layout/HorizontalMultiLevelHierarchy"/>
    <dgm:cxn modelId="{BBBAD3C2-D43C-45D0-A176-21600F38F818}" type="presParOf" srcId="{40D892BD-6FB1-4EBD-8F9B-0BF094A4385C}" destId="{1B10BAC8-5B7A-4ED0-ACC2-2917B41D911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B6EB70-0A6C-47D4-B089-B7B91DA5632D}" type="doc">
      <dgm:prSet loTypeId="urn:microsoft.com/office/officeart/2005/8/layout/arrow5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57122DF-BFCA-4960-A851-80B02AF2EFB1}">
      <dgm:prSet phldrT="[Texto]"/>
      <dgm:spPr/>
      <dgm:t>
        <a:bodyPr/>
        <a:lstStyle/>
        <a:p>
          <a:r>
            <a:rPr lang="es-ES" dirty="0" smtClean="0"/>
            <a:t>elemento final para el cual se desea una acumulación de los costos</a:t>
          </a:r>
          <a:endParaRPr lang="es-ES" dirty="0"/>
        </a:p>
      </dgm:t>
    </dgm:pt>
    <dgm:pt modelId="{B2E5820A-25D1-481C-8549-ECF66A2BC680}" type="parTrans" cxnId="{14770C09-1B01-4269-A0C9-4F94DC5334FE}">
      <dgm:prSet/>
      <dgm:spPr/>
      <dgm:t>
        <a:bodyPr/>
        <a:lstStyle/>
        <a:p>
          <a:endParaRPr lang="es-ES"/>
        </a:p>
      </dgm:t>
    </dgm:pt>
    <dgm:pt modelId="{A5770EBE-BA13-4A8B-A346-2AA64A8885D1}" type="sibTrans" cxnId="{14770C09-1B01-4269-A0C9-4F94DC5334FE}">
      <dgm:prSet/>
      <dgm:spPr/>
      <dgm:t>
        <a:bodyPr/>
        <a:lstStyle/>
        <a:p>
          <a:endParaRPr lang="es-ES"/>
        </a:p>
      </dgm:t>
    </dgm:pt>
    <dgm:pt modelId="{3CFEFA1E-0DD5-46CB-BA9D-2498EBA41594}">
      <dgm:prSet phldrT="[Texto]"/>
      <dgm:spPr/>
      <dgm:t>
        <a:bodyPr/>
        <a:lstStyle/>
        <a:p>
          <a:r>
            <a:rPr lang="es-ES" dirty="0" smtClean="0"/>
            <a:t>todo aquello que queremos medir  por su costo final o provisional.</a:t>
          </a:r>
          <a:endParaRPr lang="es-ES" dirty="0"/>
        </a:p>
      </dgm:t>
    </dgm:pt>
    <dgm:pt modelId="{0225A00D-0CC2-4CB0-99E7-2C7CC164E343}" type="parTrans" cxnId="{D21C7E9C-9AFC-4F08-93F0-CBF594299353}">
      <dgm:prSet/>
      <dgm:spPr/>
      <dgm:t>
        <a:bodyPr/>
        <a:lstStyle/>
        <a:p>
          <a:endParaRPr lang="es-ES"/>
        </a:p>
      </dgm:t>
    </dgm:pt>
    <dgm:pt modelId="{A074C08A-A1F8-4AA8-95DE-60258312A428}" type="sibTrans" cxnId="{D21C7E9C-9AFC-4F08-93F0-CBF594299353}">
      <dgm:prSet/>
      <dgm:spPr/>
      <dgm:t>
        <a:bodyPr/>
        <a:lstStyle/>
        <a:p>
          <a:endParaRPr lang="es-ES"/>
        </a:p>
      </dgm:t>
    </dgm:pt>
    <dgm:pt modelId="{B2C82F41-0F51-485D-972B-9CB9943B38F2}" type="pres">
      <dgm:prSet presAssocID="{95B6EB70-0A6C-47D4-B089-B7B91DA563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EC465DA-1DBC-4320-9F5B-BF568E405239}" type="pres">
      <dgm:prSet presAssocID="{857122DF-BFCA-4960-A851-80B02AF2EFB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28CB90-90E8-4137-9E07-A32EB370CFF5}" type="pres">
      <dgm:prSet presAssocID="{3CFEFA1E-0DD5-46CB-BA9D-2498EBA4159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770C09-1B01-4269-A0C9-4F94DC5334FE}" srcId="{95B6EB70-0A6C-47D4-B089-B7B91DA5632D}" destId="{857122DF-BFCA-4960-A851-80B02AF2EFB1}" srcOrd="0" destOrd="0" parTransId="{B2E5820A-25D1-481C-8549-ECF66A2BC680}" sibTransId="{A5770EBE-BA13-4A8B-A346-2AA64A8885D1}"/>
    <dgm:cxn modelId="{AA95C640-56AB-48DE-B7D7-D4FAFFEAB1B5}" type="presOf" srcId="{857122DF-BFCA-4960-A851-80B02AF2EFB1}" destId="{FEC465DA-1DBC-4320-9F5B-BF568E405239}" srcOrd="0" destOrd="0" presId="urn:microsoft.com/office/officeart/2005/8/layout/arrow5"/>
    <dgm:cxn modelId="{D21C7E9C-9AFC-4F08-93F0-CBF594299353}" srcId="{95B6EB70-0A6C-47D4-B089-B7B91DA5632D}" destId="{3CFEFA1E-0DD5-46CB-BA9D-2498EBA41594}" srcOrd="1" destOrd="0" parTransId="{0225A00D-0CC2-4CB0-99E7-2C7CC164E343}" sibTransId="{A074C08A-A1F8-4AA8-95DE-60258312A428}"/>
    <dgm:cxn modelId="{24BF4129-D84A-4904-9040-3B806EE69D51}" type="presOf" srcId="{95B6EB70-0A6C-47D4-B089-B7B91DA5632D}" destId="{B2C82F41-0F51-485D-972B-9CB9943B38F2}" srcOrd="0" destOrd="0" presId="urn:microsoft.com/office/officeart/2005/8/layout/arrow5"/>
    <dgm:cxn modelId="{0DE73D7F-F40A-4CDC-BCC6-405261742BFC}" type="presOf" srcId="{3CFEFA1E-0DD5-46CB-BA9D-2498EBA41594}" destId="{3228CB90-90E8-4137-9E07-A32EB370CFF5}" srcOrd="0" destOrd="0" presId="urn:microsoft.com/office/officeart/2005/8/layout/arrow5"/>
    <dgm:cxn modelId="{BE072CAA-1FE4-439A-895D-147E909360D8}" type="presParOf" srcId="{B2C82F41-0F51-485D-972B-9CB9943B38F2}" destId="{FEC465DA-1DBC-4320-9F5B-BF568E405239}" srcOrd="0" destOrd="0" presId="urn:microsoft.com/office/officeart/2005/8/layout/arrow5"/>
    <dgm:cxn modelId="{C7969CF3-998E-4FF7-A424-8A012CD4CF59}" type="presParOf" srcId="{B2C82F41-0F51-485D-972B-9CB9943B38F2}" destId="{3228CB90-90E8-4137-9E07-A32EB370CFF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F548AC-8A10-4436-B396-7CBED1D8918B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83785C42-FF64-4315-98D1-A0880A1E5676}">
      <dgm:prSet phldrT="[Texto]" custT="1"/>
      <dgm:spPr/>
      <dgm:t>
        <a:bodyPr/>
        <a:lstStyle/>
        <a:p>
          <a:r>
            <a:rPr lang="es-ES" sz="1400" b="1" dirty="0" smtClean="0"/>
            <a:t>ANÁLISIS DE ACTIVIDADES</a:t>
          </a:r>
          <a:endParaRPr lang="es-ES" sz="1400" b="1" dirty="0">
            <a:solidFill>
              <a:schemeClr val="tx1"/>
            </a:solidFill>
          </a:endParaRPr>
        </a:p>
      </dgm:t>
    </dgm:pt>
    <dgm:pt modelId="{210FE683-2047-44B7-AF5A-E855595EAD7F}" type="parTrans" cxnId="{BD22B45B-C9B6-49A9-9E94-944E56162696}">
      <dgm:prSet/>
      <dgm:spPr/>
      <dgm:t>
        <a:bodyPr/>
        <a:lstStyle/>
        <a:p>
          <a:endParaRPr lang="es-ES"/>
        </a:p>
      </dgm:t>
    </dgm:pt>
    <dgm:pt modelId="{5F1CEA61-FD1E-4413-B3BA-4EBF976BEFC1}" type="sibTrans" cxnId="{BD22B45B-C9B6-49A9-9E94-944E56162696}">
      <dgm:prSet/>
      <dgm:spPr/>
      <dgm:t>
        <a:bodyPr/>
        <a:lstStyle/>
        <a:p>
          <a:endParaRPr lang="es-ES"/>
        </a:p>
      </dgm:t>
    </dgm:pt>
    <dgm:pt modelId="{9189CE1C-1CE0-4B4A-A98D-BB2871DCF4BF}">
      <dgm:prSet phldrT="[Texto]" custT="1"/>
      <dgm:spPr/>
      <dgm:t>
        <a:bodyPr/>
        <a:lstStyle/>
        <a:p>
          <a:r>
            <a:rPr lang="es-ES" sz="1400" b="1" dirty="0" smtClean="0"/>
            <a:t>DEFINICIÓN DE CENTROS DE ACTIVIDADES </a:t>
          </a:r>
          <a:endParaRPr lang="es-ES" sz="1400" b="1" dirty="0">
            <a:solidFill>
              <a:schemeClr val="tx1"/>
            </a:solidFill>
          </a:endParaRPr>
        </a:p>
      </dgm:t>
    </dgm:pt>
    <dgm:pt modelId="{72BDFE03-2D5D-40F5-B9C6-FA5CC3644951}" type="parTrans" cxnId="{0DF2A370-CCA0-4B24-8631-8F2B3013D1C7}">
      <dgm:prSet/>
      <dgm:spPr/>
      <dgm:t>
        <a:bodyPr/>
        <a:lstStyle/>
        <a:p>
          <a:endParaRPr lang="es-ES"/>
        </a:p>
      </dgm:t>
    </dgm:pt>
    <dgm:pt modelId="{98D76B59-6F57-43C1-AC92-4316AE2EBE5B}" type="sibTrans" cxnId="{0DF2A370-CCA0-4B24-8631-8F2B3013D1C7}">
      <dgm:prSet/>
      <dgm:spPr/>
      <dgm:t>
        <a:bodyPr/>
        <a:lstStyle/>
        <a:p>
          <a:endParaRPr lang="es-ES"/>
        </a:p>
      </dgm:t>
    </dgm:pt>
    <dgm:pt modelId="{32B2E056-1713-416C-AC06-D8175DB3236E}">
      <dgm:prSet phldrT="[Texto]" custT="1"/>
      <dgm:spPr/>
      <dgm:t>
        <a:bodyPr/>
        <a:lstStyle/>
        <a:p>
          <a:r>
            <a:rPr lang="es-ES" sz="1400" b="1" dirty="0" smtClean="0"/>
            <a:t>ASIGNACIÓN A LOS OBJETOS DE COSTO</a:t>
          </a:r>
          <a:endParaRPr lang="es-ES" sz="1400" b="1" dirty="0">
            <a:solidFill>
              <a:schemeClr val="tx1"/>
            </a:solidFill>
          </a:endParaRPr>
        </a:p>
      </dgm:t>
    </dgm:pt>
    <dgm:pt modelId="{F76020B8-ED5E-4C5B-BABD-8D3E8E63293A}" type="parTrans" cxnId="{D520C866-431C-4DEC-9662-0D7511528DF2}">
      <dgm:prSet/>
      <dgm:spPr/>
      <dgm:t>
        <a:bodyPr/>
        <a:lstStyle/>
        <a:p>
          <a:endParaRPr lang="es-ES"/>
        </a:p>
      </dgm:t>
    </dgm:pt>
    <dgm:pt modelId="{2E2F5A29-CFB4-45B6-8792-F8660CDA08C0}" type="sibTrans" cxnId="{D520C866-431C-4DEC-9662-0D7511528DF2}">
      <dgm:prSet/>
      <dgm:spPr/>
      <dgm:t>
        <a:bodyPr/>
        <a:lstStyle/>
        <a:p>
          <a:endParaRPr lang="es-ES"/>
        </a:p>
      </dgm:t>
    </dgm:pt>
    <dgm:pt modelId="{711A54A2-63A0-4CE1-BA0F-9C2B293DB5FD}" type="pres">
      <dgm:prSet presAssocID="{7FF548AC-8A10-4436-B396-7CBED1D891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243D9B-B080-4CBA-B7F6-8A5483D0714A}" type="pres">
      <dgm:prSet presAssocID="{83785C42-FF64-4315-98D1-A0880A1E5676}" presName="node" presStyleLbl="node1" presStyleIdx="0" presStyleCnt="3" custScaleX="115116" custScaleY="92920" custRadScaleRad="102374" custRadScaleInc="-5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C784E9-3E92-4C12-8AC5-2017B9963400}" type="pres">
      <dgm:prSet presAssocID="{5F1CEA61-FD1E-4413-B3BA-4EBF976BEFC1}" presName="sibTrans" presStyleLbl="sibTrans2D1" presStyleIdx="0" presStyleCnt="3"/>
      <dgm:spPr/>
      <dgm:t>
        <a:bodyPr/>
        <a:lstStyle/>
        <a:p>
          <a:endParaRPr lang="es-ES"/>
        </a:p>
      </dgm:t>
    </dgm:pt>
    <dgm:pt modelId="{CD9409C5-3808-4D51-AFA3-6FCF7204336C}" type="pres">
      <dgm:prSet presAssocID="{5F1CEA61-FD1E-4413-B3BA-4EBF976BEFC1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4E4D7C63-4751-42A1-A3AA-AC09C0CAA7F4}" type="pres">
      <dgm:prSet presAssocID="{9189CE1C-1CE0-4B4A-A98D-BB2871DCF4BF}" presName="node" presStyleLbl="node1" presStyleIdx="1" presStyleCnt="3" custScaleX="119655" custScaleY="106001" custRadScaleRad="148418" custRadScaleInc="-176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03EDDD-6B38-42B2-94BC-0B1583D2B159}" type="pres">
      <dgm:prSet presAssocID="{98D76B59-6F57-43C1-AC92-4316AE2EBE5B}" presName="sibTrans" presStyleLbl="sibTrans2D1" presStyleIdx="1" presStyleCnt="3"/>
      <dgm:spPr/>
      <dgm:t>
        <a:bodyPr/>
        <a:lstStyle/>
        <a:p>
          <a:endParaRPr lang="es-ES"/>
        </a:p>
      </dgm:t>
    </dgm:pt>
    <dgm:pt modelId="{779CC1FE-9B82-4272-BCFC-F06535932900}" type="pres">
      <dgm:prSet presAssocID="{98D76B59-6F57-43C1-AC92-4316AE2EBE5B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0966AE53-7D2B-43E9-9590-43D15F6CCF04}" type="pres">
      <dgm:prSet presAssocID="{32B2E056-1713-416C-AC06-D8175DB3236E}" presName="node" presStyleLbl="node1" presStyleIdx="2" presStyleCnt="3" custScaleX="121602" custScaleY="100267" custRadScaleRad="152470" custRadScaleInc="207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6616AD-CEB6-447F-A058-5ADAA6CFB1C0}" type="pres">
      <dgm:prSet presAssocID="{2E2F5A29-CFB4-45B6-8792-F8660CDA08C0}" presName="sibTrans" presStyleLbl="sibTrans2D1" presStyleIdx="2" presStyleCnt="3"/>
      <dgm:spPr/>
      <dgm:t>
        <a:bodyPr/>
        <a:lstStyle/>
        <a:p>
          <a:endParaRPr lang="es-ES"/>
        </a:p>
      </dgm:t>
    </dgm:pt>
    <dgm:pt modelId="{A899D08B-F757-41D2-B6EE-19C6EEF199C7}" type="pres">
      <dgm:prSet presAssocID="{2E2F5A29-CFB4-45B6-8792-F8660CDA08C0}" presName="connectorText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DA1219AF-87DE-4089-BBC0-64AABA5DBD17}" type="presOf" srcId="{5F1CEA61-FD1E-4413-B3BA-4EBF976BEFC1}" destId="{41C784E9-3E92-4C12-8AC5-2017B9963400}" srcOrd="0" destOrd="0" presId="urn:microsoft.com/office/officeart/2005/8/layout/cycle2"/>
    <dgm:cxn modelId="{6B58C8AF-6C16-4D9D-83D8-DE2FFC6C1CD8}" type="presOf" srcId="{9189CE1C-1CE0-4B4A-A98D-BB2871DCF4BF}" destId="{4E4D7C63-4751-42A1-A3AA-AC09C0CAA7F4}" srcOrd="0" destOrd="0" presId="urn:microsoft.com/office/officeart/2005/8/layout/cycle2"/>
    <dgm:cxn modelId="{A8972455-6B70-4BB3-B899-D76545D827D0}" type="presOf" srcId="{5F1CEA61-FD1E-4413-B3BA-4EBF976BEFC1}" destId="{CD9409C5-3808-4D51-AFA3-6FCF7204336C}" srcOrd="1" destOrd="0" presId="urn:microsoft.com/office/officeart/2005/8/layout/cycle2"/>
    <dgm:cxn modelId="{D6D2BC86-7523-44FD-A0D1-C4A6FBB29594}" type="presOf" srcId="{98D76B59-6F57-43C1-AC92-4316AE2EBE5B}" destId="{9003EDDD-6B38-42B2-94BC-0B1583D2B159}" srcOrd="0" destOrd="0" presId="urn:microsoft.com/office/officeart/2005/8/layout/cycle2"/>
    <dgm:cxn modelId="{0DF2A370-CCA0-4B24-8631-8F2B3013D1C7}" srcId="{7FF548AC-8A10-4436-B396-7CBED1D8918B}" destId="{9189CE1C-1CE0-4B4A-A98D-BB2871DCF4BF}" srcOrd="1" destOrd="0" parTransId="{72BDFE03-2D5D-40F5-B9C6-FA5CC3644951}" sibTransId="{98D76B59-6F57-43C1-AC92-4316AE2EBE5B}"/>
    <dgm:cxn modelId="{D520C866-431C-4DEC-9662-0D7511528DF2}" srcId="{7FF548AC-8A10-4436-B396-7CBED1D8918B}" destId="{32B2E056-1713-416C-AC06-D8175DB3236E}" srcOrd="2" destOrd="0" parTransId="{F76020B8-ED5E-4C5B-BABD-8D3E8E63293A}" sibTransId="{2E2F5A29-CFB4-45B6-8792-F8660CDA08C0}"/>
    <dgm:cxn modelId="{F67D0806-9E38-466D-85B4-906220C487F7}" type="presOf" srcId="{32B2E056-1713-416C-AC06-D8175DB3236E}" destId="{0966AE53-7D2B-43E9-9590-43D15F6CCF04}" srcOrd="0" destOrd="0" presId="urn:microsoft.com/office/officeart/2005/8/layout/cycle2"/>
    <dgm:cxn modelId="{99A7B4AB-252E-433E-928E-73BC23F542F9}" type="presOf" srcId="{2E2F5A29-CFB4-45B6-8792-F8660CDA08C0}" destId="{A899D08B-F757-41D2-B6EE-19C6EEF199C7}" srcOrd="1" destOrd="0" presId="urn:microsoft.com/office/officeart/2005/8/layout/cycle2"/>
    <dgm:cxn modelId="{A5863CCA-6BE5-493C-8D67-0A5C9143AEC9}" type="presOf" srcId="{83785C42-FF64-4315-98D1-A0880A1E5676}" destId="{65243D9B-B080-4CBA-B7F6-8A5483D0714A}" srcOrd="0" destOrd="0" presId="urn:microsoft.com/office/officeart/2005/8/layout/cycle2"/>
    <dgm:cxn modelId="{BD22B45B-C9B6-49A9-9E94-944E56162696}" srcId="{7FF548AC-8A10-4436-B396-7CBED1D8918B}" destId="{83785C42-FF64-4315-98D1-A0880A1E5676}" srcOrd="0" destOrd="0" parTransId="{210FE683-2047-44B7-AF5A-E855595EAD7F}" sibTransId="{5F1CEA61-FD1E-4413-B3BA-4EBF976BEFC1}"/>
    <dgm:cxn modelId="{1DC50B39-6035-4F51-9210-0BA9046B45E4}" type="presOf" srcId="{2E2F5A29-CFB4-45B6-8792-F8660CDA08C0}" destId="{566616AD-CEB6-447F-A058-5ADAA6CFB1C0}" srcOrd="0" destOrd="0" presId="urn:microsoft.com/office/officeart/2005/8/layout/cycle2"/>
    <dgm:cxn modelId="{A02BDFFE-7505-48A4-8681-3F4EE4AEBA28}" type="presOf" srcId="{98D76B59-6F57-43C1-AC92-4316AE2EBE5B}" destId="{779CC1FE-9B82-4272-BCFC-F06535932900}" srcOrd="1" destOrd="0" presId="urn:microsoft.com/office/officeart/2005/8/layout/cycle2"/>
    <dgm:cxn modelId="{D60EB928-C592-4965-A133-BB274BDB9D9E}" type="presOf" srcId="{7FF548AC-8A10-4436-B396-7CBED1D8918B}" destId="{711A54A2-63A0-4CE1-BA0F-9C2B293DB5FD}" srcOrd="0" destOrd="0" presId="urn:microsoft.com/office/officeart/2005/8/layout/cycle2"/>
    <dgm:cxn modelId="{6AAA0D9E-17AA-4DDE-9452-3D1863838137}" type="presParOf" srcId="{711A54A2-63A0-4CE1-BA0F-9C2B293DB5FD}" destId="{65243D9B-B080-4CBA-B7F6-8A5483D0714A}" srcOrd="0" destOrd="0" presId="urn:microsoft.com/office/officeart/2005/8/layout/cycle2"/>
    <dgm:cxn modelId="{935DAFF5-9633-4BED-820B-5E8A8B4F96CE}" type="presParOf" srcId="{711A54A2-63A0-4CE1-BA0F-9C2B293DB5FD}" destId="{41C784E9-3E92-4C12-8AC5-2017B9963400}" srcOrd="1" destOrd="0" presId="urn:microsoft.com/office/officeart/2005/8/layout/cycle2"/>
    <dgm:cxn modelId="{7329B1A0-48BD-441D-94C2-313251D05F2C}" type="presParOf" srcId="{41C784E9-3E92-4C12-8AC5-2017B9963400}" destId="{CD9409C5-3808-4D51-AFA3-6FCF7204336C}" srcOrd="0" destOrd="0" presId="urn:microsoft.com/office/officeart/2005/8/layout/cycle2"/>
    <dgm:cxn modelId="{78644540-9044-471F-B56F-4C62EE5C7ACC}" type="presParOf" srcId="{711A54A2-63A0-4CE1-BA0F-9C2B293DB5FD}" destId="{4E4D7C63-4751-42A1-A3AA-AC09C0CAA7F4}" srcOrd="2" destOrd="0" presId="urn:microsoft.com/office/officeart/2005/8/layout/cycle2"/>
    <dgm:cxn modelId="{44CAEFAB-F183-4ACF-8A89-7A356B448435}" type="presParOf" srcId="{711A54A2-63A0-4CE1-BA0F-9C2B293DB5FD}" destId="{9003EDDD-6B38-42B2-94BC-0B1583D2B159}" srcOrd="3" destOrd="0" presId="urn:microsoft.com/office/officeart/2005/8/layout/cycle2"/>
    <dgm:cxn modelId="{5FE608C3-06C0-4AAB-947F-F53124C1C78B}" type="presParOf" srcId="{9003EDDD-6B38-42B2-94BC-0B1583D2B159}" destId="{779CC1FE-9B82-4272-BCFC-F06535932900}" srcOrd="0" destOrd="0" presId="urn:microsoft.com/office/officeart/2005/8/layout/cycle2"/>
    <dgm:cxn modelId="{44A679DE-EF00-444A-B27A-081E8B86AC80}" type="presParOf" srcId="{711A54A2-63A0-4CE1-BA0F-9C2B293DB5FD}" destId="{0966AE53-7D2B-43E9-9590-43D15F6CCF04}" srcOrd="4" destOrd="0" presId="urn:microsoft.com/office/officeart/2005/8/layout/cycle2"/>
    <dgm:cxn modelId="{B462D36F-58F5-4D20-B487-008319BBC1DF}" type="presParOf" srcId="{711A54A2-63A0-4CE1-BA0F-9C2B293DB5FD}" destId="{566616AD-CEB6-447F-A058-5ADAA6CFB1C0}" srcOrd="5" destOrd="0" presId="urn:microsoft.com/office/officeart/2005/8/layout/cycle2"/>
    <dgm:cxn modelId="{F66600A9-C533-4B8B-9A31-27CE80F32D5A}" type="presParOf" srcId="{566616AD-CEB6-447F-A058-5ADAA6CFB1C0}" destId="{A899D08B-F757-41D2-B6EE-19C6EEF199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7931AD-9F5D-43E8-9DAD-0FE3AC9E0424}" type="doc">
      <dgm:prSet loTypeId="urn:microsoft.com/office/officeart/2005/8/layout/gear1" loCatId="relationship" qsTypeId="urn:microsoft.com/office/officeart/2005/8/quickstyle/simple4" qsCatId="simple" csTypeId="urn:microsoft.com/office/officeart/2005/8/colors/colorful2" csCatId="colorful" phldr="1"/>
      <dgm:spPr/>
    </dgm:pt>
    <dgm:pt modelId="{50A92FE2-C10D-4618-8CFC-73D4F05957BD}">
      <dgm:prSet phldrT="[Texto]" custT="1"/>
      <dgm:spPr/>
      <dgm:t>
        <a:bodyPr/>
        <a:lstStyle/>
        <a:p>
          <a:r>
            <a:rPr lang="es-ES" sz="1800" dirty="0" smtClean="0"/>
            <a:t>Relación causa efecto</a:t>
          </a:r>
          <a:endParaRPr lang="es-ES" sz="1800" b="1" dirty="0">
            <a:solidFill>
              <a:schemeClr val="tx1"/>
            </a:solidFill>
          </a:endParaRPr>
        </a:p>
      </dgm:t>
    </dgm:pt>
    <dgm:pt modelId="{BC4E593E-0E5A-45FA-9F47-D26484C53937}" type="parTrans" cxnId="{60EEDD80-A817-4E7A-AD4A-E007FC912884}">
      <dgm:prSet/>
      <dgm:spPr/>
      <dgm:t>
        <a:bodyPr/>
        <a:lstStyle/>
        <a:p>
          <a:endParaRPr lang="es-ES"/>
        </a:p>
      </dgm:t>
    </dgm:pt>
    <dgm:pt modelId="{31E3CED3-A951-4CB4-A852-AF4131738B80}" type="sibTrans" cxnId="{60EEDD80-A817-4E7A-AD4A-E007FC912884}">
      <dgm:prSet/>
      <dgm:spPr/>
      <dgm:t>
        <a:bodyPr/>
        <a:lstStyle/>
        <a:p>
          <a:endParaRPr lang="es-ES"/>
        </a:p>
      </dgm:t>
    </dgm:pt>
    <dgm:pt modelId="{BD1B70E1-DA48-4792-A278-017EF40C54E6}">
      <dgm:prSet phldrT="[Texto]" custT="1"/>
      <dgm:spPr/>
      <dgm:t>
        <a:bodyPr/>
        <a:lstStyle/>
        <a:p>
          <a:r>
            <a:rPr lang="es-ES" sz="1800" dirty="0" smtClean="0"/>
            <a:t>Con base en el beneficio recibido</a:t>
          </a:r>
          <a:endParaRPr lang="es-ES" sz="1800" b="1" dirty="0">
            <a:solidFill>
              <a:schemeClr val="tx1"/>
            </a:solidFill>
          </a:endParaRPr>
        </a:p>
      </dgm:t>
    </dgm:pt>
    <dgm:pt modelId="{51ADC9F7-D75C-4E4C-A1C0-B963E6D3A04D}" type="parTrans" cxnId="{7DA5663C-99E1-445F-B4D8-6FEC5AACB03E}">
      <dgm:prSet/>
      <dgm:spPr/>
      <dgm:t>
        <a:bodyPr/>
        <a:lstStyle/>
        <a:p>
          <a:endParaRPr lang="es-ES"/>
        </a:p>
      </dgm:t>
    </dgm:pt>
    <dgm:pt modelId="{65A87E29-73D8-4654-97A4-2BE74313EB71}" type="sibTrans" cxnId="{7DA5663C-99E1-445F-B4D8-6FEC5AACB03E}">
      <dgm:prSet/>
      <dgm:spPr/>
      <dgm:t>
        <a:bodyPr/>
        <a:lstStyle/>
        <a:p>
          <a:endParaRPr lang="es-ES"/>
        </a:p>
      </dgm:t>
    </dgm:pt>
    <dgm:pt modelId="{0444F540-93CF-4475-89EA-786758986EEC}">
      <dgm:prSet phldrT="[Texto]" custT="1"/>
      <dgm:spPr/>
      <dgm:t>
        <a:bodyPr/>
        <a:lstStyle/>
        <a:p>
          <a:r>
            <a:rPr lang="es-ES" sz="1800" dirty="0" smtClean="0"/>
            <a:t>Razonabilidad</a:t>
          </a:r>
          <a:endParaRPr lang="es-ES" sz="1800" b="1" dirty="0">
            <a:solidFill>
              <a:schemeClr val="tx1"/>
            </a:solidFill>
          </a:endParaRPr>
        </a:p>
      </dgm:t>
    </dgm:pt>
    <dgm:pt modelId="{302AE7A7-56C4-4925-A94A-64415A8435F1}" type="parTrans" cxnId="{B75119D5-3EFF-4B41-901B-6BFDC67F283A}">
      <dgm:prSet/>
      <dgm:spPr/>
      <dgm:t>
        <a:bodyPr/>
        <a:lstStyle/>
        <a:p>
          <a:endParaRPr lang="es-ES"/>
        </a:p>
      </dgm:t>
    </dgm:pt>
    <dgm:pt modelId="{838FF4CA-4A77-4EF5-90F0-E03619F41298}" type="sibTrans" cxnId="{B75119D5-3EFF-4B41-901B-6BFDC67F283A}">
      <dgm:prSet/>
      <dgm:spPr/>
      <dgm:t>
        <a:bodyPr/>
        <a:lstStyle/>
        <a:p>
          <a:endParaRPr lang="es-ES"/>
        </a:p>
      </dgm:t>
    </dgm:pt>
    <dgm:pt modelId="{DD666CDB-E284-4235-86D2-2393AC70B2E5}" type="pres">
      <dgm:prSet presAssocID="{977931AD-9F5D-43E8-9DAD-0FE3AC9E042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0FC5E96-DFED-427B-906A-8CDAFEC1E9E8}" type="pres">
      <dgm:prSet presAssocID="{50A92FE2-C10D-4618-8CFC-73D4F05957BD}" presName="gear1" presStyleLbl="node1" presStyleIdx="0" presStyleCnt="3" custScaleX="113416" custScaleY="11592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63C5E9-E110-42CC-B9B8-76F7044BF18A}" type="pres">
      <dgm:prSet presAssocID="{50A92FE2-C10D-4618-8CFC-73D4F05957BD}" presName="gear1srcNode" presStyleLbl="node1" presStyleIdx="0" presStyleCnt="3"/>
      <dgm:spPr/>
      <dgm:t>
        <a:bodyPr/>
        <a:lstStyle/>
        <a:p>
          <a:endParaRPr lang="es-ES"/>
        </a:p>
      </dgm:t>
    </dgm:pt>
    <dgm:pt modelId="{CD3CB5AD-C5D8-4273-87F4-240F1EEB1BCD}" type="pres">
      <dgm:prSet presAssocID="{50A92FE2-C10D-4618-8CFC-73D4F05957BD}" presName="gear1dstNode" presStyleLbl="node1" presStyleIdx="0" presStyleCnt="3"/>
      <dgm:spPr/>
      <dgm:t>
        <a:bodyPr/>
        <a:lstStyle/>
        <a:p>
          <a:endParaRPr lang="es-ES"/>
        </a:p>
      </dgm:t>
    </dgm:pt>
    <dgm:pt modelId="{B2F0FA2E-FDC7-4E24-9308-264F8F39C97E}" type="pres">
      <dgm:prSet presAssocID="{BD1B70E1-DA48-4792-A278-017EF40C54E6}" presName="gear2" presStyleLbl="node1" presStyleIdx="1" presStyleCnt="3" custScaleX="113416" custScaleY="11592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45F31-264D-468A-8FA3-09B6B19F7F24}" type="pres">
      <dgm:prSet presAssocID="{BD1B70E1-DA48-4792-A278-017EF40C54E6}" presName="gear2srcNode" presStyleLbl="node1" presStyleIdx="1" presStyleCnt="3"/>
      <dgm:spPr/>
      <dgm:t>
        <a:bodyPr/>
        <a:lstStyle/>
        <a:p>
          <a:endParaRPr lang="es-ES"/>
        </a:p>
      </dgm:t>
    </dgm:pt>
    <dgm:pt modelId="{020BA142-49D4-4E98-9285-F32CB7B252A8}" type="pres">
      <dgm:prSet presAssocID="{BD1B70E1-DA48-4792-A278-017EF40C54E6}" presName="gear2dstNode" presStyleLbl="node1" presStyleIdx="1" presStyleCnt="3"/>
      <dgm:spPr/>
      <dgm:t>
        <a:bodyPr/>
        <a:lstStyle/>
        <a:p>
          <a:endParaRPr lang="es-ES"/>
        </a:p>
      </dgm:t>
    </dgm:pt>
    <dgm:pt modelId="{5F797E68-F59A-4490-88A3-A2A1833D0373}" type="pres">
      <dgm:prSet presAssocID="{0444F540-93CF-4475-89EA-786758986EEC}" presName="gear3" presStyleLbl="node1" presStyleIdx="2" presStyleCnt="3" custScaleX="113416" custScaleY="115922"/>
      <dgm:spPr/>
      <dgm:t>
        <a:bodyPr/>
        <a:lstStyle/>
        <a:p>
          <a:endParaRPr lang="es-ES"/>
        </a:p>
      </dgm:t>
    </dgm:pt>
    <dgm:pt modelId="{7D71AF4D-FE69-44AB-8C40-C018AB3F4E92}" type="pres">
      <dgm:prSet presAssocID="{0444F540-93CF-4475-89EA-786758986EE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617B19-19D1-4B90-A7A5-C029C3986C3E}" type="pres">
      <dgm:prSet presAssocID="{0444F540-93CF-4475-89EA-786758986EEC}" presName="gear3srcNode" presStyleLbl="node1" presStyleIdx="2" presStyleCnt="3"/>
      <dgm:spPr/>
      <dgm:t>
        <a:bodyPr/>
        <a:lstStyle/>
        <a:p>
          <a:endParaRPr lang="es-ES"/>
        </a:p>
      </dgm:t>
    </dgm:pt>
    <dgm:pt modelId="{64CF4E45-72C6-41A5-9FF3-E57012B12FDB}" type="pres">
      <dgm:prSet presAssocID="{0444F540-93CF-4475-89EA-786758986EEC}" presName="gear3dstNode" presStyleLbl="node1" presStyleIdx="2" presStyleCnt="3"/>
      <dgm:spPr/>
      <dgm:t>
        <a:bodyPr/>
        <a:lstStyle/>
        <a:p>
          <a:endParaRPr lang="es-ES"/>
        </a:p>
      </dgm:t>
    </dgm:pt>
    <dgm:pt modelId="{D113BEC2-4D6E-486E-B860-86FEFE93F5C8}" type="pres">
      <dgm:prSet presAssocID="{31E3CED3-A951-4CB4-A852-AF4131738B80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96ED24B3-DE0A-432C-B4FA-B676802FF348}" type="pres">
      <dgm:prSet presAssocID="{65A87E29-73D8-4654-97A4-2BE74313EB71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8A09D742-CDE0-4B0D-A3D3-87418CF981A0}" type="pres">
      <dgm:prSet presAssocID="{838FF4CA-4A77-4EF5-90F0-E03619F41298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AA947855-B4F5-4F3C-949C-975205AC7058}" type="presOf" srcId="{0444F540-93CF-4475-89EA-786758986EEC}" destId="{7D71AF4D-FE69-44AB-8C40-C018AB3F4E92}" srcOrd="1" destOrd="0" presId="urn:microsoft.com/office/officeart/2005/8/layout/gear1"/>
    <dgm:cxn modelId="{60EEDD80-A817-4E7A-AD4A-E007FC912884}" srcId="{977931AD-9F5D-43E8-9DAD-0FE3AC9E0424}" destId="{50A92FE2-C10D-4618-8CFC-73D4F05957BD}" srcOrd="0" destOrd="0" parTransId="{BC4E593E-0E5A-45FA-9F47-D26484C53937}" sibTransId="{31E3CED3-A951-4CB4-A852-AF4131738B80}"/>
    <dgm:cxn modelId="{BD20C909-789E-404F-BA61-95513E8DF7DF}" type="presOf" srcId="{977931AD-9F5D-43E8-9DAD-0FE3AC9E0424}" destId="{DD666CDB-E284-4235-86D2-2393AC70B2E5}" srcOrd="0" destOrd="0" presId="urn:microsoft.com/office/officeart/2005/8/layout/gear1"/>
    <dgm:cxn modelId="{DFF08D28-0969-4F87-8D45-378525C8AA48}" type="presOf" srcId="{0444F540-93CF-4475-89EA-786758986EEC}" destId="{8A617B19-19D1-4B90-A7A5-C029C3986C3E}" srcOrd="2" destOrd="0" presId="urn:microsoft.com/office/officeart/2005/8/layout/gear1"/>
    <dgm:cxn modelId="{521E4A32-3B60-462B-BED5-38A1EAC96190}" type="presOf" srcId="{50A92FE2-C10D-4618-8CFC-73D4F05957BD}" destId="{CD3CB5AD-C5D8-4273-87F4-240F1EEB1BCD}" srcOrd="2" destOrd="0" presId="urn:microsoft.com/office/officeart/2005/8/layout/gear1"/>
    <dgm:cxn modelId="{B8286511-46ED-43D8-8743-9CC0D290781F}" type="presOf" srcId="{50A92FE2-C10D-4618-8CFC-73D4F05957BD}" destId="{C663C5E9-E110-42CC-B9B8-76F7044BF18A}" srcOrd="1" destOrd="0" presId="urn:microsoft.com/office/officeart/2005/8/layout/gear1"/>
    <dgm:cxn modelId="{B75119D5-3EFF-4B41-901B-6BFDC67F283A}" srcId="{977931AD-9F5D-43E8-9DAD-0FE3AC9E0424}" destId="{0444F540-93CF-4475-89EA-786758986EEC}" srcOrd="2" destOrd="0" parTransId="{302AE7A7-56C4-4925-A94A-64415A8435F1}" sibTransId="{838FF4CA-4A77-4EF5-90F0-E03619F41298}"/>
    <dgm:cxn modelId="{2C693C80-E46D-4458-B101-7FE97555C1A0}" type="presOf" srcId="{838FF4CA-4A77-4EF5-90F0-E03619F41298}" destId="{8A09D742-CDE0-4B0D-A3D3-87418CF981A0}" srcOrd="0" destOrd="0" presId="urn:microsoft.com/office/officeart/2005/8/layout/gear1"/>
    <dgm:cxn modelId="{5575D641-2EBA-4095-83F5-710C4C5C6442}" type="presOf" srcId="{BD1B70E1-DA48-4792-A278-017EF40C54E6}" destId="{3A945F31-264D-468A-8FA3-09B6B19F7F24}" srcOrd="1" destOrd="0" presId="urn:microsoft.com/office/officeart/2005/8/layout/gear1"/>
    <dgm:cxn modelId="{67B7B18E-05B9-45B5-8522-32870BD53A43}" type="presOf" srcId="{0444F540-93CF-4475-89EA-786758986EEC}" destId="{64CF4E45-72C6-41A5-9FF3-E57012B12FDB}" srcOrd="3" destOrd="0" presId="urn:microsoft.com/office/officeart/2005/8/layout/gear1"/>
    <dgm:cxn modelId="{0B5909EB-652C-405D-9657-1A9CEFFEDEC8}" type="presOf" srcId="{BD1B70E1-DA48-4792-A278-017EF40C54E6}" destId="{B2F0FA2E-FDC7-4E24-9308-264F8F39C97E}" srcOrd="0" destOrd="0" presId="urn:microsoft.com/office/officeart/2005/8/layout/gear1"/>
    <dgm:cxn modelId="{7DA5663C-99E1-445F-B4D8-6FEC5AACB03E}" srcId="{977931AD-9F5D-43E8-9DAD-0FE3AC9E0424}" destId="{BD1B70E1-DA48-4792-A278-017EF40C54E6}" srcOrd="1" destOrd="0" parTransId="{51ADC9F7-D75C-4E4C-A1C0-B963E6D3A04D}" sibTransId="{65A87E29-73D8-4654-97A4-2BE74313EB71}"/>
    <dgm:cxn modelId="{C9DF6B90-032A-4868-9E77-BB68DA9D8EF3}" type="presOf" srcId="{50A92FE2-C10D-4618-8CFC-73D4F05957BD}" destId="{F0FC5E96-DFED-427B-906A-8CDAFEC1E9E8}" srcOrd="0" destOrd="0" presId="urn:microsoft.com/office/officeart/2005/8/layout/gear1"/>
    <dgm:cxn modelId="{237E8822-8BD6-489A-B02F-0553A23D2283}" type="presOf" srcId="{0444F540-93CF-4475-89EA-786758986EEC}" destId="{5F797E68-F59A-4490-88A3-A2A1833D0373}" srcOrd="0" destOrd="0" presId="urn:microsoft.com/office/officeart/2005/8/layout/gear1"/>
    <dgm:cxn modelId="{242C24C9-143B-4FC3-923D-D696AFF64E0E}" type="presOf" srcId="{31E3CED3-A951-4CB4-A852-AF4131738B80}" destId="{D113BEC2-4D6E-486E-B860-86FEFE93F5C8}" srcOrd="0" destOrd="0" presId="urn:microsoft.com/office/officeart/2005/8/layout/gear1"/>
    <dgm:cxn modelId="{5C482836-5371-4BED-B85F-3163E96DCE57}" type="presOf" srcId="{BD1B70E1-DA48-4792-A278-017EF40C54E6}" destId="{020BA142-49D4-4E98-9285-F32CB7B252A8}" srcOrd="2" destOrd="0" presId="urn:microsoft.com/office/officeart/2005/8/layout/gear1"/>
    <dgm:cxn modelId="{5A6376BD-488A-4B4D-9385-D419F42167F2}" type="presOf" srcId="{65A87E29-73D8-4654-97A4-2BE74313EB71}" destId="{96ED24B3-DE0A-432C-B4FA-B676802FF348}" srcOrd="0" destOrd="0" presId="urn:microsoft.com/office/officeart/2005/8/layout/gear1"/>
    <dgm:cxn modelId="{6694DDE1-45FE-4AB4-9B58-7ADA33280ACD}" type="presParOf" srcId="{DD666CDB-E284-4235-86D2-2393AC70B2E5}" destId="{F0FC5E96-DFED-427B-906A-8CDAFEC1E9E8}" srcOrd="0" destOrd="0" presId="urn:microsoft.com/office/officeart/2005/8/layout/gear1"/>
    <dgm:cxn modelId="{13C37162-3422-4AC5-8CAF-D750C23F9754}" type="presParOf" srcId="{DD666CDB-E284-4235-86D2-2393AC70B2E5}" destId="{C663C5E9-E110-42CC-B9B8-76F7044BF18A}" srcOrd="1" destOrd="0" presId="urn:microsoft.com/office/officeart/2005/8/layout/gear1"/>
    <dgm:cxn modelId="{2D97E12B-5294-4FF5-A13D-0E3FA117DBF5}" type="presParOf" srcId="{DD666CDB-E284-4235-86D2-2393AC70B2E5}" destId="{CD3CB5AD-C5D8-4273-87F4-240F1EEB1BCD}" srcOrd="2" destOrd="0" presId="urn:microsoft.com/office/officeart/2005/8/layout/gear1"/>
    <dgm:cxn modelId="{C8E052FC-41E9-4B27-BA13-66E827C78437}" type="presParOf" srcId="{DD666CDB-E284-4235-86D2-2393AC70B2E5}" destId="{B2F0FA2E-FDC7-4E24-9308-264F8F39C97E}" srcOrd="3" destOrd="0" presId="urn:microsoft.com/office/officeart/2005/8/layout/gear1"/>
    <dgm:cxn modelId="{B464A901-6F8C-4272-8C5C-5CB8AA5CF287}" type="presParOf" srcId="{DD666CDB-E284-4235-86D2-2393AC70B2E5}" destId="{3A945F31-264D-468A-8FA3-09B6B19F7F24}" srcOrd="4" destOrd="0" presId="urn:microsoft.com/office/officeart/2005/8/layout/gear1"/>
    <dgm:cxn modelId="{53060E16-EA4C-4732-98AE-F0429C905001}" type="presParOf" srcId="{DD666CDB-E284-4235-86D2-2393AC70B2E5}" destId="{020BA142-49D4-4E98-9285-F32CB7B252A8}" srcOrd="5" destOrd="0" presId="urn:microsoft.com/office/officeart/2005/8/layout/gear1"/>
    <dgm:cxn modelId="{76553417-8959-443D-8845-052559244FB3}" type="presParOf" srcId="{DD666CDB-E284-4235-86D2-2393AC70B2E5}" destId="{5F797E68-F59A-4490-88A3-A2A1833D0373}" srcOrd="6" destOrd="0" presId="urn:microsoft.com/office/officeart/2005/8/layout/gear1"/>
    <dgm:cxn modelId="{CC0D8605-653C-46ED-9B56-23E8FD5A3E0F}" type="presParOf" srcId="{DD666CDB-E284-4235-86D2-2393AC70B2E5}" destId="{7D71AF4D-FE69-44AB-8C40-C018AB3F4E92}" srcOrd="7" destOrd="0" presId="urn:microsoft.com/office/officeart/2005/8/layout/gear1"/>
    <dgm:cxn modelId="{96F7BD4A-5786-492B-B095-18897726A7E8}" type="presParOf" srcId="{DD666CDB-E284-4235-86D2-2393AC70B2E5}" destId="{8A617B19-19D1-4B90-A7A5-C029C3986C3E}" srcOrd="8" destOrd="0" presId="urn:microsoft.com/office/officeart/2005/8/layout/gear1"/>
    <dgm:cxn modelId="{8F23144B-C843-4969-A9E5-0780E2FDB2E7}" type="presParOf" srcId="{DD666CDB-E284-4235-86D2-2393AC70B2E5}" destId="{64CF4E45-72C6-41A5-9FF3-E57012B12FDB}" srcOrd="9" destOrd="0" presId="urn:microsoft.com/office/officeart/2005/8/layout/gear1"/>
    <dgm:cxn modelId="{AC7F1EFD-2A57-4189-8293-12EEE583BE5F}" type="presParOf" srcId="{DD666CDB-E284-4235-86D2-2393AC70B2E5}" destId="{D113BEC2-4D6E-486E-B860-86FEFE93F5C8}" srcOrd="10" destOrd="0" presId="urn:microsoft.com/office/officeart/2005/8/layout/gear1"/>
    <dgm:cxn modelId="{1E105E8F-F1FC-4230-BDAD-A29FBAE488FE}" type="presParOf" srcId="{DD666CDB-E284-4235-86D2-2393AC70B2E5}" destId="{96ED24B3-DE0A-432C-B4FA-B676802FF348}" srcOrd="11" destOrd="0" presId="urn:microsoft.com/office/officeart/2005/8/layout/gear1"/>
    <dgm:cxn modelId="{C0305A20-98E6-402A-A32F-4A37E73AE53D}" type="presParOf" srcId="{DD666CDB-E284-4235-86D2-2393AC70B2E5}" destId="{8A09D742-CDE0-4B0D-A3D3-87418CF981A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71D9E9-5A1B-420E-94E7-05805F76B1A8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57160E1-0731-4CAE-8E9C-75F781C559E2}">
      <dgm:prSet phldrT="[Texto]"/>
      <dgm:spPr/>
      <dgm:t>
        <a:bodyPr/>
        <a:lstStyle/>
        <a:p>
          <a:r>
            <a:rPr lang="es-ES" b="1" dirty="0" smtClean="0"/>
            <a:t>FORTALEZAS</a:t>
          </a:r>
          <a:endParaRPr lang="es-ES" dirty="0"/>
        </a:p>
      </dgm:t>
    </dgm:pt>
    <dgm:pt modelId="{412B69D0-8A9D-457B-B64D-9B6CB91B19E2}" type="parTrans" cxnId="{9CE8C19B-0471-4161-84E4-BB7C2746D7FC}">
      <dgm:prSet/>
      <dgm:spPr/>
      <dgm:t>
        <a:bodyPr/>
        <a:lstStyle/>
        <a:p>
          <a:endParaRPr lang="es-ES"/>
        </a:p>
      </dgm:t>
    </dgm:pt>
    <dgm:pt modelId="{DE06E4B3-21D9-44FE-8291-2E5E91686B21}" type="sibTrans" cxnId="{9CE8C19B-0471-4161-84E4-BB7C2746D7FC}">
      <dgm:prSet/>
      <dgm:spPr/>
      <dgm:t>
        <a:bodyPr/>
        <a:lstStyle/>
        <a:p>
          <a:endParaRPr lang="es-ES"/>
        </a:p>
      </dgm:t>
    </dgm:pt>
    <dgm:pt modelId="{2EFF19B9-4B3F-400C-8D0A-8388007F0E6E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Las actividades son de fácil comprensión para los usuarios</a:t>
          </a:r>
          <a:endParaRPr lang="es-ES" sz="1800" dirty="0">
            <a:solidFill>
              <a:schemeClr val="tx1"/>
            </a:solidFill>
          </a:endParaRPr>
        </a:p>
      </dgm:t>
    </dgm:pt>
    <dgm:pt modelId="{9BE69BC2-A2DB-4682-8A2D-993D5B8E81CB}" type="parTrans" cxnId="{B1864C6C-3AFD-425E-A408-5DEA850CD2A6}">
      <dgm:prSet/>
      <dgm:spPr/>
      <dgm:t>
        <a:bodyPr/>
        <a:lstStyle/>
        <a:p>
          <a:endParaRPr lang="es-ES"/>
        </a:p>
      </dgm:t>
    </dgm:pt>
    <dgm:pt modelId="{7A71E02D-F2C0-4824-8A11-5DAF3B5CE0F6}" type="sibTrans" cxnId="{B1864C6C-3AFD-425E-A408-5DEA850CD2A6}">
      <dgm:prSet/>
      <dgm:spPr/>
      <dgm:t>
        <a:bodyPr/>
        <a:lstStyle/>
        <a:p>
          <a:endParaRPr lang="es-ES"/>
        </a:p>
      </dgm:t>
    </dgm:pt>
    <dgm:pt modelId="{7E3C937E-D2C5-4ECF-BF4F-1CC8CE85190C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Facilita la medición financiera y no financiera </a:t>
          </a:r>
          <a:endParaRPr lang="es-ES" sz="1800" dirty="0">
            <a:solidFill>
              <a:schemeClr val="tx1"/>
            </a:solidFill>
          </a:endParaRPr>
        </a:p>
      </dgm:t>
    </dgm:pt>
    <dgm:pt modelId="{7C16148B-A0B1-418A-B635-655141759243}" type="parTrans" cxnId="{9E033A54-3A8C-480F-BC84-AF248016C469}">
      <dgm:prSet/>
      <dgm:spPr/>
      <dgm:t>
        <a:bodyPr/>
        <a:lstStyle/>
        <a:p>
          <a:endParaRPr lang="es-ES"/>
        </a:p>
      </dgm:t>
    </dgm:pt>
    <dgm:pt modelId="{86C2B022-C9E6-4952-A060-06D561FAD730}" type="sibTrans" cxnId="{9E033A54-3A8C-480F-BC84-AF248016C469}">
      <dgm:prSet/>
      <dgm:spPr/>
      <dgm:t>
        <a:bodyPr/>
        <a:lstStyle/>
        <a:p>
          <a:endParaRPr lang="es-ES"/>
        </a:p>
      </dgm:t>
    </dgm:pt>
    <dgm:pt modelId="{AD212B87-B796-4E16-9C00-C44F3201CF50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Relación causal directa entre los costos y los objetos del costo</a:t>
          </a:r>
          <a:endParaRPr lang="es-ES" sz="1800" dirty="0">
            <a:solidFill>
              <a:schemeClr val="tx1"/>
            </a:solidFill>
          </a:endParaRPr>
        </a:p>
      </dgm:t>
    </dgm:pt>
    <dgm:pt modelId="{7DACA9BE-036F-4314-BDB9-E89D9F6DFBF7}" type="parTrans" cxnId="{E76BD141-C630-4761-BB9C-0943F286D3B9}">
      <dgm:prSet/>
      <dgm:spPr/>
      <dgm:t>
        <a:bodyPr/>
        <a:lstStyle/>
        <a:p>
          <a:endParaRPr lang="es-ES"/>
        </a:p>
      </dgm:t>
    </dgm:pt>
    <dgm:pt modelId="{A4679F45-5060-497A-9279-8100895525A3}" type="sibTrans" cxnId="{E76BD141-C630-4761-BB9C-0943F286D3B9}">
      <dgm:prSet/>
      <dgm:spPr/>
      <dgm:t>
        <a:bodyPr/>
        <a:lstStyle/>
        <a:p>
          <a:endParaRPr lang="es-ES"/>
        </a:p>
      </dgm:t>
    </dgm:pt>
    <dgm:pt modelId="{80B2CDA2-3099-43C9-ABA6-CA42850BC47C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Facilita la evaluación de las actividades </a:t>
          </a:r>
          <a:endParaRPr lang="es-ES" sz="1800" dirty="0">
            <a:solidFill>
              <a:schemeClr val="tx1"/>
            </a:solidFill>
          </a:endParaRPr>
        </a:p>
      </dgm:t>
    </dgm:pt>
    <dgm:pt modelId="{46456630-93B0-4F7B-BCA0-D6D83936EDE7}" type="parTrans" cxnId="{61C484EB-35CF-4DE8-8BF4-CAC0AE271504}">
      <dgm:prSet/>
      <dgm:spPr/>
      <dgm:t>
        <a:bodyPr/>
        <a:lstStyle/>
        <a:p>
          <a:endParaRPr lang="es-ES"/>
        </a:p>
      </dgm:t>
    </dgm:pt>
    <dgm:pt modelId="{BACCFED3-83D9-43E3-9CB6-F4EBFCA87068}" type="sibTrans" cxnId="{61C484EB-35CF-4DE8-8BF4-CAC0AE271504}">
      <dgm:prSet/>
      <dgm:spPr/>
      <dgm:t>
        <a:bodyPr/>
        <a:lstStyle/>
        <a:p>
          <a:endParaRPr lang="es-ES"/>
        </a:p>
      </dgm:t>
    </dgm:pt>
    <dgm:pt modelId="{3CEE2FE7-5D8B-40BA-BF9D-F29A0C4020A5}" type="pres">
      <dgm:prSet presAssocID="{5B71D9E9-5A1B-420E-94E7-05805F76B1A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F825091A-8AF7-44A8-B3D4-58F54B300973}" type="pres">
      <dgm:prSet presAssocID="{5B71D9E9-5A1B-420E-94E7-05805F76B1A8}" presName="matrix" presStyleCnt="0"/>
      <dgm:spPr/>
    </dgm:pt>
    <dgm:pt modelId="{4F1D07BC-F0E0-40F4-9B48-82CF3659CA56}" type="pres">
      <dgm:prSet presAssocID="{5B71D9E9-5A1B-420E-94E7-05805F76B1A8}" presName="tile1" presStyleLbl="node1" presStyleIdx="0" presStyleCnt="4"/>
      <dgm:spPr/>
      <dgm:t>
        <a:bodyPr/>
        <a:lstStyle/>
        <a:p>
          <a:endParaRPr lang="es-ES"/>
        </a:p>
      </dgm:t>
    </dgm:pt>
    <dgm:pt modelId="{125284EC-BAD7-4DA7-AC67-0956211AA5B1}" type="pres">
      <dgm:prSet presAssocID="{5B71D9E9-5A1B-420E-94E7-05805F76B1A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CADAF9-9D33-41DB-B322-AB62BD61BBBC}" type="pres">
      <dgm:prSet presAssocID="{5B71D9E9-5A1B-420E-94E7-05805F76B1A8}" presName="tile2" presStyleLbl="node1" presStyleIdx="1" presStyleCnt="4"/>
      <dgm:spPr/>
      <dgm:t>
        <a:bodyPr/>
        <a:lstStyle/>
        <a:p>
          <a:endParaRPr lang="es-ES"/>
        </a:p>
      </dgm:t>
    </dgm:pt>
    <dgm:pt modelId="{1283181C-F883-47CC-BB36-1417ADEF9167}" type="pres">
      <dgm:prSet presAssocID="{5B71D9E9-5A1B-420E-94E7-05805F76B1A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2BF621-7284-4380-B082-001EBF184DC2}" type="pres">
      <dgm:prSet presAssocID="{5B71D9E9-5A1B-420E-94E7-05805F76B1A8}" presName="tile3" presStyleLbl="node1" presStyleIdx="2" presStyleCnt="4"/>
      <dgm:spPr/>
      <dgm:t>
        <a:bodyPr/>
        <a:lstStyle/>
        <a:p>
          <a:endParaRPr lang="es-ES"/>
        </a:p>
      </dgm:t>
    </dgm:pt>
    <dgm:pt modelId="{2A8BF38C-0F90-4D52-B8ED-A419483F3DBC}" type="pres">
      <dgm:prSet presAssocID="{5B71D9E9-5A1B-420E-94E7-05805F76B1A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1F14A3-DBEA-4EAD-8014-46F079CB74D4}" type="pres">
      <dgm:prSet presAssocID="{5B71D9E9-5A1B-420E-94E7-05805F76B1A8}" presName="tile4" presStyleLbl="node1" presStyleIdx="3" presStyleCnt="4" custLinFactNeighborX="-776" custLinFactNeighborY="-776"/>
      <dgm:spPr/>
      <dgm:t>
        <a:bodyPr/>
        <a:lstStyle/>
        <a:p>
          <a:endParaRPr lang="es-ES"/>
        </a:p>
      </dgm:t>
    </dgm:pt>
    <dgm:pt modelId="{966BE9AA-20A0-4BE5-928B-1F8082EA6695}" type="pres">
      <dgm:prSet presAssocID="{5B71D9E9-5A1B-420E-94E7-05805F76B1A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2D3CDA-1DDB-4ECD-9F42-F6E426D60FBF}" type="pres">
      <dgm:prSet presAssocID="{5B71D9E9-5A1B-420E-94E7-05805F76B1A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1A4E05E5-A401-4B7B-926A-092F9BA8B84A}" type="presOf" srcId="{7E3C937E-D2C5-4ECF-BF4F-1CC8CE85190C}" destId="{1283181C-F883-47CC-BB36-1417ADEF9167}" srcOrd="1" destOrd="0" presId="urn:microsoft.com/office/officeart/2005/8/layout/matrix1"/>
    <dgm:cxn modelId="{9E033A54-3A8C-480F-BC84-AF248016C469}" srcId="{F57160E1-0731-4CAE-8E9C-75F781C559E2}" destId="{7E3C937E-D2C5-4ECF-BF4F-1CC8CE85190C}" srcOrd="1" destOrd="0" parTransId="{7C16148B-A0B1-418A-B635-655141759243}" sibTransId="{86C2B022-C9E6-4952-A060-06D561FAD730}"/>
    <dgm:cxn modelId="{52AF80B8-775A-43E5-A105-1532B665994B}" type="presOf" srcId="{AD212B87-B796-4E16-9C00-C44F3201CF50}" destId="{2A8BF38C-0F90-4D52-B8ED-A419483F3DBC}" srcOrd="1" destOrd="0" presId="urn:microsoft.com/office/officeart/2005/8/layout/matrix1"/>
    <dgm:cxn modelId="{BF422C05-8197-43E2-AC74-3E34D3CD9419}" type="presOf" srcId="{F57160E1-0731-4CAE-8E9C-75F781C559E2}" destId="{F02D3CDA-1DDB-4ECD-9F42-F6E426D60FBF}" srcOrd="0" destOrd="0" presId="urn:microsoft.com/office/officeart/2005/8/layout/matrix1"/>
    <dgm:cxn modelId="{B1864C6C-3AFD-425E-A408-5DEA850CD2A6}" srcId="{F57160E1-0731-4CAE-8E9C-75F781C559E2}" destId="{2EFF19B9-4B3F-400C-8D0A-8388007F0E6E}" srcOrd="0" destOrd="0" parTransId="{9BE69BC2-A2DB-4682-8A2D-993D5B8E81CB}" sibTransId="{7A71E02D-F2C0-4824-8A11-5DAF3B5CE0F6}"/>
    <dgm:cxn modelId="{61C484EB-35CF-4DE8-8BF4-CAC0AE271504}" srcId="{F57160E1-0731-4CAE-8E9C-75F781C559E2}" destId="{80B2CDA2-3099-43C9-ABA6-CA42850BC47C}" srcOrd="3" destOrd="0" parTransId="{46456630-93B0-4F7B-BCA0-D6D83936EDE7}" sibTransId="{BACCFED3-83D9-43E3-9CB6-F4EBFCA87068}"/>
    <dgm:cxn modelId="{301EAE12-475D-4813-91B3-99C6243DBBD5}" type="presOf" srcId="{5B71D9E9-5A1B-420E-94E7-05805F76B1A8}" destId="{3CEE2FE7-5D8B-40BA-BF9D-F29A0C4020A5}" srcOrd="0" destOrd="0" presId="urn:microsoft.com/office/officeart/2005/8/layout/matrix1"/>
    <dgm:cxn modelId="{2E32A983-B452-4B4E-A56A-8018FAB8F304}" type="presOf" srcId="{2EFF19B9-4B3F-400C-8D0A-8388007F0E6E}" destId="{4F1D07BC-F0E0-40F4-9B48-82CF3659CA56}" srcOrd="0" destOrd="0" presId="urn:microsoft.com/office/officeart/2005/8/layout/matrix1"/>
    <dgm:cxn modelId="{5DBC7D54-7C28-458B-9100-EAEDB9E3FE8A}" type="presOf" srcId="{7E3C937E-D2C5-4ECF-BF4F-1CC8CE85190C}" destId="{CBCADAF9-9D33-41DB-B322-AB62BD61BBBC}" srcOrd="0" destOrd="0" presId="urn:microsoft.com/office/officeart/2005/8/layout/matrix1"/>
    <dgm:cxn modelId="{D82091B1-0D02-48BF-AC9A-689386C902AD}" type="presOf" srcId="{80B2CDA2-3099-43C9-ABA6-CA42850BC47C}" destId="{B61F14A3-DBEA-4EAD-8014-46F079CB74D4}" srcOrd="0" destOrd="0" presId="urn:microsoft.com/office/officeart/2005/8/layout/matrix1"/>
    <dgm:cxn modelId="{0BDDFC35-4656-46EE-AAFD-24DDF2AFF755}" type="presOf" srcId="{80B2CDA2-3099-43C9-ABA6-CA42850BC47C}" destId="{966BE9AA-20A0-4BE5-928B-1F8082EA6695}" srcOrd="1" destOrd="0" presId="urn:microsoft.com/office/officeart/2005/8/layout/matrix1"/>
    <dgm:cxn modelId="{9F21F775-E63F-4C30-8765-31FDB4F66120}" type="presOf" srcId="{AD212B87-B796-4E16-9C00-C44F3201CF50}" destId="{D52BF621-7284-4380-B082-001EBF184DC2}" srcOrd="0" destOrd="0" presId="urn:microsoft.com/office/officeart/2005/8/layout/matrix1"/>
    <dgm:cxn modelId="{A6B81201-4539-432E-AC69-ECE1338ED034}" type="presOf" srcId="{2EFF19B9-4B3F-400C-8D0A-8388007F0E6E}" destId="{125284EC-BAD7-4DA7-AC67-0956211AA5B1}" srcOrd="1" destOrd="0" presId="urn:microsoft.com/office/officeart/2005/8/layout/matrix1"/>
    <dgm:cxn modelId="{E76BD141-C630-4761-BB9C-0943F286D3B9}" srcId="{F57160E1-0731-4CAE-8E9C-75F781C559E2}" destId="{AD212B87-B796-4E16-9C00-C44F3201CF50}" srcOrd="2" destOrd="0" parTransId="{7DACA9BE-036F-4314-BDB9-E89D9F6DFBF7}" sibTransId="{A4679F45-5060-497A-9279-8100895525A3}"/>
    <dgm:cxn modelId="{9CE8C19B-0471-4161-84E4-BB7C2746D7FC}" srcId="{5B71D9E9-5A1B-420E-94E7-05805F76B1A8}" destId="{F57160E1-0731-4CAE-8E9C-75F781C559E2}" srcOrd="0" destOrd="0" parTransId="{412B69D0-8A9D-457B-B64D-9B6CB91B19E2}" sibTransId="{DE06E4B3-21D9-44FE-8291-2E5E91686B21}"/>
    <dgm:cxn modelId="{FAC941F6-8918-4174-A8D8-71608AA36197}" type="presParOf" srcId="{3CEE2FE7-5D8B-40BA-BF9D-F29A0C4020A5}" destId="{F825091A-8AF7-44A8-B3D4-58F54B300973}" srcOrd="0" destOrd="0" presId="urn:microsoft.com/office/officeart/2005/8/layout/matrix1"/>
    <dgm:cxn modelId="{111371AC-78AD-42F5-AD0D-7DF578D6C9AE}" type="presParOf" srcId="{F825091A-8AF7-44A8-B3D4-58F54B300973}" destId="{4F1D07BC-F0E0-40F4-9B48-82CF3659CA56}" srcOrd="0" destOrd="0" presId="urn:microsoft.com/office/officeart/2005/8/layout/matrix1"/>
    <dgm:cxn modelId="{EF69DABF-25E1-4044-903D-F382C3B5BF8E}" type="presParOf" srcId="{F825091A-8AF7-44A8-B3D4-58F54B300973}" destId="{125284EC-BAD7-4DA7-AC67-0956211AA5B1}" srcOrd="1" destOrd="0" presId="urn:microsoft.com/office/officeart/2005/8/layout/matrix1"/>
    <dgm:cxn modelId="{240CF2F5-82E8-4BF3-BA99-850CEF2EB2BB}" type="presParOf" srcId="{F825091A-8AF7-44A8-B3D4-58F54B300973}" destId="{CBCADAF9-9D33-41DB-B322-AB62BD61BBBC}" srcOrd="2" destOrd="0" presId="urn:microsoft.com/office/officeart/2005/8/layout/matrix1"/>
    <dgm:cxn modelId="{6BFF07B5-600A-4F61-A2FC-3DFAB76BCF06}" type="presParOf" srcId="{F825091A-8AF7-44A8-B3D4-58F54B300973}" destId="{1283181C-F883-47CC-BB36-1417ADEF9167}" srcOrd="3" destOrd="0" presId="urn:microsoft.com/office/officeart/2005/8/layout/matrix1"/>
    <dgm:cxn modelId="{558806AB-BF03-410C-8A29-40AC9AA1A0E6}" type="presParOf" srcId="{F825091A-8AF7-44A8-B3D4-58F54B300973}" destId="{D52BF621-7284-4380-B082-001EBF184DC2}" srcOrd="4" destOrd="0" presId="urn:microsoft.com/office/officeart/2005/8/layout/matrix1"/>
    <dgm:cxn modelId="{263DA9B9-0012-4B00-9B30-C9E9E747CDA8}" type="presParOf" srcId="{F825091A-8AF7-44A8-B3D4-58F54B300973}" destId="{2A8BF38C-0F90-4D52-B8ED-A419483F3DBC}" srcOrd="5" destOrd="0" presId="urn:microsoft.com/office/officeart/2005/8/layout/matrix1"/>
    <dgm:cxn modelId="{5B947336-CB64-4735-B2FC-04841EFDD0A8}" type="presParOf" srcId="{F825091A-8AF7-44A8-B3D4-58F54B300973}" destId="{B61F14A3-DBEA-4EAD-8014-46F079CB74D4}" srcOrd="6" destOrd="0" presId="urn:microsoft.com/office/officeart/2005/8/layout/matrix1"/>
    <dgm:cxn modelId="{5C2A827E-60D9-437B-98E5-37AD5CF369BA}" type="presParOf" srcId="{F825091A-8AF7-44A8-B3D4-58F54B300973}" destId="{966BE9AA-20A0-4BE5-928B-1F8082EA6695}" srcOrd="7" destOrd="0" presId="urn:microsoft.com/office/officeart/2005/8/layout/matrix1"/>
    <dgm:cxn modelId="{4C640AB1-5DB7-4202-BACA-704ED9DDE6C5}" type="presParOf" srcId="{3CEE2FE7-5D8B-40BA-BF9D-F29A0C4020A5}" destId="{F02D3CDA-1DDB-4ECD-9F42-F6E426D60FB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5081C4-ACF4-4979-BDC1-9EA1E557586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E409937-6335-4498-90B7-0006E9F1897F}">
      <dgm:prSet phldrT="[Texto]"/>
      <dgm:spPr/>
      <dgm:t>
        <a:bodyPr/>
        <a:lstStyle/>
        <a:p>
          <a:r>
            <a:rPr lang="es-ES" b="1" dirty="0" smtClean="0"/>
            <a:t>DEBILIDADDES </a:t>
          </a:r>
          <a:endParaRPr lang="es-ES" dirty="0"/>
        </a:p>
      </dgm:t>
    </dgm:pt>
    <dgm:pt modelId="{B963ED0F-23CB-405B-8181-B0A885A89754}" type="parTrans" cxnId="{89679748-D9FC-4C8F-A62F-8078762A066C}">
      <dgm:prSet/>
      <dgm:spPr/>
      <dgm:t>
        <a:bodyPr/>
        <a:lstStyle/>
        <a:p>
          <a:endParaRPr lang="es-ES"/>
        </a:p>
      </dgm:t>
    </dgm:pt>
    <dgm:pt modelId="{4958B869-4568-43DE-B2CA-3A19B84E4CBD}" type="sibTrans" cxnId="{89679748-D9FC-4C8F-A62F-8078762A066C}">
      <dgm:prSet/>
      <dgm:spPr/>
      <dgm:t>
        <a:bodyPr/>
        <a:lstStyle/>
        <a:p>
          <a:endParaRPr lang="es-ES"/>
        </a:p>
      </dgm:t>
    </dgm:pt>
    <dgm:pt modelId="{8D77C675-7F86-4633-9263-7CBFED17A20B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Considera que la mayoría de costos son variables </a:t>
          </a:r>
          <a:endParaRPr lang="es-ES" dirty="0">
            <a:solidFill>
              <a:schemeClr val="tx1"/>
            </a:solidFill>
          </a:endParaRPr>
        </a:p>
      </dgm:t>
    </dgm:pt>
    <dgm:pt modelId="{18F4400D-DAF6-45EE-A271-C17CDE46451D}" type="parTrans" cxnId="{D0FD3D8D-3904-4559-8613-93CD6FF8BFA7}">
      <dgm:prSet/>
      <dgm:spPr/>
      <dgm:t>
        <a:bodyPr/>
        <a:lstStyle/>
        <a:p>
          <a:endParaRPr lang="es-ES"/>
        </a:p>
      </dgm:t>
    </dgm:pt>
    <dgm:pt modelId="{E485B0F4-4297-4690-BCCA-4E1C21B44CB3}" type="sibTrans" cxnId="{D0FD3D8D-3904-4559-8613-93CD6FF8BFA7}">
      <dgm:prSet/>
      <dgm:spPr/>
      <dgm:t>
        <a:bodyPr/>
        <a:lstStyle/>
        <a:p>
          <a:endParaRPr lang="es-ES"/>
        </a:p>
      </dgm:t>
    </dgm:pt>
    <dgm:pt modelId="{5A3C3909-AFA8-4B0C-B328-A45252A4AE81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Utiliza información histórica</a:t>
          </a:r>
          <a:endParaRPr lang="es-ES" dirty="0">
            <a:solidFill>
              <a:schemeClr val="tx1"/>
            </a:solidFill>
          </a:endParaRPr>
        </a:p>
      </dgm:t>
    </dgm:pt>
    <dgm:pt modelId="{AEAB2B67-19FD-4D5F-8948-6CC98F2D31F5}" type="parTrans" cxnId="{C5847D04-628B-407F-BD2A-148D22E6731A}">
      <dgm:prSet/>
      <dgm:spPr/>
      <dgm:t>
        <a:bodyPr/>
        <a:lstStyle/>
        <a:p>
          <a:endParaRPr lang="es-ES"/>
        </a:p>
      </dgm:t>
    </dgm:pt>
    <dgm:pt modelId="{4A3A7E6F-9586-4DBF-9A8E-B5D4F0E67024}" type="sibTrans" cxnId="{C5847D04-628B-407F-BD2A-148D22E6731A}">
      <dgm:prSet/>
      <dgm:spPr/>
      <dgm:t>
        <a:bodyPr/>
        <a:lstStyle/>
        <a:p>
          <a:endParaRPr lang="es-ES"/>
        </a:p>
      </dgm:t>
    </dgm:pt>
    <dgm:pt modelId="{DD8F09AC-26A9-4E30-9D7A-A9815EE57599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No se conjuga en línea con el sistema contable</a:t>
          </a:r>
          <a:endParaRPr lang="es-ES" dirty="0">
            <a:solidFill>
              <a:schemeClr val="tx1"/>
            </a:solidFill>
          </a:endParaRPr>
        </a:p>
      </dgm:t>
    </dgm:pt>
    <dgm:pt modelId="{E383D0EE-2757-4FD8-8C54-280ABB796A91}" type="parTrans" cxnId="{E330CA92-CA72-45EE-8E93-7C3ABBFAC59A}">
      <dgm:prSet/>
      <dgm:spPr/>
      <dgm:t>
        <a:bodyPr/>
        <a:lstStyle/>
        <a:p>
          <a:endParaRPr lang="es-ES"/>
        </a:p>
      </dgm:t>
    </dgm:pt>
    <dgm:pt modelId="{A9ED6BC9-9E60-4DA1-9988-874F25D0AEE9}" type="sibTrans" cxnId="{E330CA92-CA72-45EE-8E93-7C3ABBFAC59A}">
      <dgm:prSet/>
      <dgm:spPr/>
      <dgm:t>
        <a:bodyPr/>
        <a:lstStyle/>
        <a:p>
          <a:endParaRPr lang="es-ES"/>
        </a:p>
      </dgm:t>
    </dgm:pt>
    <dgm:pt modelId="{6072CB6E-611D-4C84-B81C-7F579178B765}" type="pres">
      <dgm:prSet presAssocID="{CB5081C4-ACF4-4979-BDC1-9EA1E557586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A6B38EC5-6570-44A8-85C8-1ECDA742652E}" type="pres">
      <dgm:prSet presAssocID="{CB5081C4-ACF4-4979-BDC1-9EA1E5575862}" presName="matrix" presStyleCnt="0"/>
      <dgm:spPr/>
    </dgm:pt>
    <dgm:pt modelId="{74EE8F37-80B7-4B1D-8188-02F88334CA5F}" type="pres">
      <dgm:prSet presAssocID="{CB5081C4-ACF4-4979-BDC1-9EA1E5575862}" presName="tile1" presStyleLbl="node1" presStyleIdx="0" presStyleCnt="4"/>
      <dgm:spPr/>
      <dgm:t>
        <a:bodyPr/>
        <a:lstStyle/>
        <a:p>
          <a:endParaRPr lang="es-ES"/>
        </a:p>
      </dgm:t>
    </dgm:pt>
    <dgm:pt modelId="{39C39BFD-DB10-47E9-BC5F-41B0BC1FC159}" type="pres">
      <dgm:prSet presAssocID="{CB5081C4-ACF4-4979-BDC1-9EA1E557586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825307-6DFD-491A-875A-E7321EA58E1F}" type="pres">
      <dgm:prSet presAssocID="{CB5081C4-ACF4-4979-BDC1-9EA1E5575862}" presName="tile2" presStyleLbl="node1" presStyleIdx="1" presStyleCnt="4"/>
      <dgm:spPr/>
      <dgm:t>
        <a:bodyPr/>
        <a:lstStyle/>
        <a:p>
          <a:endParaRPr lang="es-ES"/>
        </a:p>
      </dgm:t>
    </dgm:pt>
    <dgm:pt modelId="{263F9FDD-4268-42D0-9394-098A451BDBA1}" type="pres">
      <dgm:prSet presAssocID="{CB5081C4-ACF4-4979-BDC1-9EA1E557586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7138D7-8EC3-42CF-B688-799BAE1BA430}" type="pres">
      <dgm:prSet presAssocID="{CB5081C4-ACF4-4979-BDC1-9EA1E5575862}" presName="tile3" presStyleLbl="node1" presStyleIdx="2" presStyleCnt="4"/>
      <dgm:spPr/>
      <dgm:t>
        <a:bodyPr/>
        <a:lstStyle/>
        <a:p>
          <a:endParaRPr lang="es-ES"/>
        </a:p>
      </dgm:t>
    </dgm:pt>
    <dgm:pt modelId="{52AE099E-A024-4D3D-BC3D-4EE9D0AA7C36}" type="pres">
      <dgm:prSet presAssocID="{CB5081C4-ACF4-4979-BDC1-9EA1E557586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8BA397-2BED-4493-835E-5D119AEFD44F}" type="pres">
      <dgm:prSet presAssocID="{CB5081C4-ACF4-4979-BDC1-9EA1E5575862}" presName="tile4" presStyleLbl="node1" presStyleIdx="3" presStyleCnt="4"/>
      <dgm:spPr/>
      <dgm:t>
        <a:bodyPr/>
        <a:lstStyle/>
        <a:p>
          <a:endParaRPr lang="es-ES"/>
        </a:p>
      </dgm:t>
    </dgm:pt>
    <dgm:pt modelId="{E7A6CA26-98FF-4698-B7C0-B795D2FAE94D}" type="pres">
      <dgm:prSet presAssocID="{CB5081C4-ACF4-4979-BDC1-9EA1E557586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CC26CE-236D-4919-A11F-D97753E6EF0D}" type="pres">
      <dgm:prSet presAssocID="{CB5081C4-ACF4-4979-BDC1-9EA1E557586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058B2DB6-6293-4486-AF45-B603DE0D5126}" type="presOf" srcId="{8D77C675-7F86-4633-9263-7CBFED17A20B}" destId="{39C39BFD-DB10-47E9-BC5F-41B0BC1FC159}" srcOrd="1" destOrd="0" presId="urn:microsoft.com/office/officeart/2005/8/layout/matrix1"/>
    <dgm:cxn modelId="{97B0DD5F-60C6-4650-BD14-77B2276523E6}" type="presOf" srcId="{5A3C3909-AFA8-4B0C-B328-A45252A4AE81}" destId="{263F9FDD-4268-42D0-9394-098A451BDBA1}" srcOrd="1" destOrd="0" presId="urn:microsoft.com/office/officeart/2005/8/layout/matrix1"/>
    <dgm:cxn modelId="{E330CA92-CA72-45EE-8E93-7C3ABBFAC59A}" srcId="{DE409937-6335-4498-90B7-0006E9F1897F}" destId="{DD8F09AC-26A9-4E30-9D7A-A9815EE57599}" srcOrd="2" destOrd="0" parTransId="{E383D0EE-2757-4FD8-8C54-280ABB796A91}" sibTransId="{A9ED6BC9-9E60-4DA1-9988-874F25D0AEE9}"/>
    <dgm:cxn modelId="{24C0D3D4-629C-426F-91D2-6392FC7464C3}" type="presOf" srcId="{DD8F09AC-26A9-4E30-9D7A-A9815EE57599}" destId="{DD7138D7-8EC3-42CF-B688-799BAE1BA430}" srcOrd="0" destOrd="0" presId="urn:microsoft.com/office/officeart/2005/8/layout/matrix1"/>
    <dgm:cxn modelId="{D0FD3D8D-3904-4559-8613-93CD6FF8BFA7}" srcId="{DE409937-6335-4498-90B7-0006E9F1897F}" destId="{8D77C675-7F86-4633-9263-7CBFED17A20B}" srcOrd="0" destOrd="0" parTransId="{18F4400D-DAF6-45EE-A271-C17CDE46451D}" sibTransId="{E485B0F4-4297-4690-BCCA-4E1C21B44CB3}"/>
    <dgm:cxn modelId="{581A3BAD-F2B9-47EC-B6A5-7472A267C837}" type="presOf" srcId="{DE409937-6335-4498-90B7-0006E9F1897F}" destId="{53CC26CE-236D-4919-A11F-D97753E6EF0D}" srcOrd="0" destOrd="0" presId="urn:microsoft.com/office/officeart/2005/8/layout/matrix1"/>
    <dgm:cxn modelId="{5EB7182A-F2E7-4584-A269-5DCF33205AAE}" type="presOf" srcId="{8D77C675-7F86-4633-9263-7CBFED17A20B}" destId="{74EE8F37-80B7-4B1D-8188-02F88334CA5F}" srcOrd="0" destOrd="0" presId="urn:microsoft.com/office/officeart/2005/8/layout/matrix1"/>
    <dgm:cxn modelId="{5DA9F9FD-4F79-4341-8736-526BE2488560}" type="presOf" srcId="{DD8F09AC-26A9-4E30-9D7A-A9815EE57599}" destId="{52AE099E-A024-4D3D-BC3D-4EE9D0AA7C36}" srcOrd="1" destOrd="0" presId="urn:microsoft.com/office/officeart/2005/8/layout/matrix1"/>
    <dgm:cxn modelId="{89679748-D9FC-4C8F-A62F-8078762A066C}" srcId="{CB5081C4-ACF4-4979-BDC1-9EA1E5575862}" destId="{DE409937-6335-4498-90B7-0006E9F1897F}" srcOrd="0" destOrd="0" parTransId="{B963ED0F-23CB-405B-8181-B0A885A89754}" sibTransId="{4958B869-4568-43DE-B2CA-3A19B84E4CBD}"/>
    <dgm:cxn modelId="{F7E12F82-164E-4278-8375-E226B5559F61}" type="presOf" srcId="{5A3C3909-AFA8-4B0C-B328-A45252A4AE81}" destId="{18825307-6DFD-491A-875A-E7321EA58E1F}" srcOrd="0" destOrd="0" presId="urn:microsoft.com/office/officeart/2005/8/layout/matrix1"/>
    <dgm:cxn modelId="{0FE62A89-EFBC-461D-A564-023DBC29E2A3}" type="presOf" srcId="{CB5081C4-ACF4-4979-BDC1-9EA1E5575862}" destId="{6072CB6E-611D-4C84-B81C-7F579178B765}" srcOrd="0" destOrd="0" presId="urn:microsoft.com/office/officeart/2005/8/layout/matrix1"/>
    <dgm:cxn modelId="{C5847D04-628B-407F-BD2A-148D22E6731A}" srcId="{DE409937-6335-4498-90B7-0006E9F1897F}" destId="{5A3C3909-AFA8-4B0C-B328-A45252A4AE81}" srcOrd="1" destOrd="0" parTransId="{AEAB2B67-19FD-4D5F-8948-6CC98F2D31F5}" sibTransId="{4A3A7E6F-9586-4DBF-9A8E-B5D4F0E67024}"/>
    <dgm:cxn modelId="{53CD15A1-150A-438A-91B4-A622D4A107EB}" type="presParOf" srcId="{6072CB6E-611D-4C84-B81C-7F579178B765}" destId="{A6B38EC5-6570-44A8-85C8-1ECDA742652E}" srcOrd="0" destOrd="0" presId="urn:microsoft.com/office/officeart/2005/8/layout/matrix1"/>
    <dgm:cxn modelId="{A40A7FE2-2443-4BC6-8FE5-43B696CD6EB6}" type="presParOf" srcId="{A6B38EC5-6570-44A8-85C8-1ECDA742652E}" destId="{74EE8F37-80B7-4B1D-8188-02F88334CA5F}" srcOrd="0" destOrd="0" presId="urn:microsoft.com/office/officeart/2005/8/layout/matrix1"/>
    <dgm:cxn modelId="{6C2EB238-7A49-465D-9D02-001710DAF420}" type="presParOf" srcId="{A6B38EC5-6570-44A8-85C8-1ECDA742652E}" destId="{39C39BFD-DB10-47E9-BC5F-41B0BC1FC159}" srcOrd="1" destOrd="0" presId="urn:microsoft.com/office/officeart/2005/8/layout/matrix1"/>
    <dgm:cxn modelId="{C5AFECA2-0A42-429A-B4D5-7649C32A3F48}" type="presParOf" srcId="{A6B38EC5-6570-44A8-85C8-1ECDA742652E}" destId="{18825307-6DFD-491A-875A-E7321EA58E1F}" srcOrd="2" destOrd="0" presId="urn:microsoft.com/office/officeart/2005/8/layout/matrix1"/>
    <dgm:cxn modelId="{E469D5A7-B333-4A14-BD80-3C0EFE052CB4}" type="presParOf" srcId="{A6B38EC5-6570-44A8-85C8-1ECDA742652E}" destId="{263F9FDD-4268-42D0-9394-098A451BDBA1}" srcOrd="3" destOrd="0" presId="urn:microsoft.com/office/officeart/2005/8/layout/matrix1"/>
    <dgm:cxn modelId="{E699B7C9-FEC7-4EC6-80EC-0AA6CBF7C17C}" type="presParOf" srcId="{A6B38EC5-6570-44A8-85C8-1ECDA742652E}" destId="{DD7138D7-8EC3-42CF-B688-799BAE1BA430}" srcOrd="4" destOrd="0" presId="urn:microsoft.com/office/officeart/2005/8/layout/matrix1"/>
    <dgm:cxn modelId="{33A13891-6CA5-4613-9974-7AD2F9F54162}" type="presParOf" srcId="{A6B38EC5-6570-44A8-85C8-1ECDA742652E}" destId="{52AE099E-A024-4D3D-BC3D-4EE9D0AA7C36}" srcOrd="5" destOrd="0" presId="urn:microsoft.com/office/officeart/2005/8/layout/matrix1"/>
    <dgm:cxn modelId="{021FA65F-AD3E-41EF-81B1-203D7D6DDDF2}" type="presParOf" srcId="{A6B38EC5-6570-44A8-85C8-1ECDA742652E}" destId="{F78BA397-2BED-4493-835E-5D119AEFD44F}" srcOrd="6" destOrd="0" presId="urn:microsoft.com/office/officeart/2005/8/layout/matrix1"/>
    <dgm:cxn modelId="{F46084D5-ADFA-4B8C-9795-7DC474A8ECC1}" type="presParOf" srcId="{A6B38EC5-6570-44A8-85C8-1ECDA742652E}" destId="{E7A6CA26-98FF-4698-B7C0-B795D2FAE94D}" srcOrd="7" destOrd="0" presId="urn:microsoft.com/office/officeart/2005/8/layout/matrix1"/>
    <dgm:cxn modelId="{B083124D-B0C3-458B-A7EC-C727012CBEE2}" type="presParOf" srcId="{6072CB6E-611D-4C84-B81C-7F579178B765}" destId="{53CC26CE-236D-4919-A11F-D97753E6EF0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749C-3FB5-43B1-B2C2-9DF8EE58544A}">
      <dsp:nvSpPr>
        <dsp:cNvPr id="0" name=""/>
        <dsp:cNvSpPr/>
      </dsp:nvSpPr>
      <dsp:spPr>
        <a:xfrm>
          <a:off x="2304260" y="1656195"/>
          <a:ext cx="2289759" cy="20151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>
              <a:solidFill>
                <a:schemeClr val="tx1"/>
              </a:solidFill>
            </a:rPr>
            <a:t>SISTEMA</a:t>
          </a:r>
          <a:r>
            <a:rPr lang="es-ES" sz="2300" b="1" kern="1200" baseline="0" dirty="0" smtClean="0">
              <a:solidFill>
                <a:schemeClr val="tx1"/>
              </a:solidFill>
            </a:rPr>
            <a:t> DE COSTOS ABC</a:t>
          </a:r>
          <a:endParaRPr lang="es-ES" sz="2300" b="1" kern="1200" dirty="0">
            <a:solidFill>
              <a:schemeClr val="tx1"/>
            </a:solidFill>
          </a:endParaRPr>
        </a:p>
      </dsp:txBody>
      <dsp:txXfrm>
        <a:off x="2639587" y="1951305"/>
        <a:ext cx="1619105" cy="1424914"/>
      </dsp:txXfrm>
    </dsp:sp>
    <dsp:sp modelId="{81D8D198-BD08-4CB7-8A1F-5C4387990363}">
      <dsp:nvSpPr>
        <dsp:cNvPr id="0" name=""/>
        <dsp:cNvSpPr/>
      </dsp:nvSpPr>
      <dsp:spPr>
        <a:xfrm rot="12331516">
          <a:off x="1960622" y="1774836"/>
          <a:ext cx="363730" cy="529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 rot="10800000">
        <a:off x="2064416" y="1904337"/>
        <a:ext cx="254611" cy="317972"/>
      </dsp:txXfrm>
    </dsp:sp>
    <dsp:sp modelId="{6890E8E4-845D-4B51-B8C3-DF690A9097CB}">
      <dsp:nvSpPr>
        <dsp:cNvPr id="0" name=""/>
        <dsp:cNvSpPr/>
      </dsp:nvSpPr>
      <dsp:spPr>
        <a:xfrm>
          <a:off x="0" y="652082"/>
          <a:ext cx="1947908" cy="1659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efectiva herramienta de gestión 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285265" y="895106"/>
        <a:ext cx="1377378" cy="1173425"/>
      </dsp:txXfrm>
    </dsp:sp>
    <dsp:sp modelId="{AE0E7383-2005-4603-89B5-594FFFCCAAEF}">
      <dsp:nvSpPr>
        <dsp:cNvPr id="0" name=""/>
        <dsp:cNvSpPr/>
      </dsp:nvSpPr>
      <dsp:spPr>
        <a:xfrm rot="2293411">
          <a:off x="4352067" y="3199494"/>
          <a:ext cx="227466" cy="529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785407"/>
            <a:satOff val="6146"/>
            <a:lumOff val="-5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>
        <a:off x="4359382" y="3284374"/>
        <a:ext cx="159226" cy="317972"/>
      </dsp:txXfrm>
    </dsp:sp>
    <dsp:sp modelId="{1803F532-1641-4C8D-AEA8-C0AA22685FDD}">
      <dsp:nvSpPr>
        <dsp:cNvPr id="0" name=""/>
        <dsp:cNvSpPr/>
      </dsp:nvSpPr>
      <dsp:spPr>
        <a:xfrm>
          <a:off x="4472353" y="3304089"/>
          <a:ext cx="1558688" cy="1558688"/>
        </a:xfrm>
        <a:prstGeom prst="ellipse">
          <a:avLst/>
        </a:prstGeom>
        <a:solidFill>
          <a:schemeClr val="accent3">
            <a:hueOff val="-1785407"/>
            <a:satOff val="6146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sistemas de producción con tecnología avanzada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4700618" y="3532354"/>
        <a:ext cx="1102158" cy="1102158"/>
      </dsp:txXfrm>
    </dsp:sp>
    <dsp:sp modelId="{46D6EF3A-4C8E-45E2-B472-75E694A77FD0}">
      <dsp:nvSpPr>
        <dsp:cNvPr id="0" name=""/>
        <dsp:cNvSpPr/>
      </dsp:nvSpPr>
      <dsp:spPr>
        <a:xfrm rot="8661910">
          <a:off x="2188912" y="3194814"/>
          <a:ext cx="299547" cy="529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3570814"/>
            <a:satOff val="12291"/>
            <a:lumOff val="-10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 rot="10800000">
        <a:off x="2270362" y="3274627"/>
        <a:ext cx="209683" cy="317972"/>
      </dsp:txXfrm>
    </dsp:sp>
    <dsp:sp modelId="{2BA32CA9-0938-41A9-8794-EE5FB682C273}">
      <dsp:nvSpPr>
        <dsp:cNvPr id="0" name=""/>
        <dsp:cNvSpPr/>
      </dsp:nvSpPr>
      <dsp:spPr>
        <a:xfrm>
          <a:off x="689366" y="3304089"/>
          <a:ext cx="1558688" cy="1558688"/>
        </a:xfrm>
        <a:prstGeom prst="ellipse">
          <a:avLst/>
        </a:prstGeom>
        <a:solidFill>
          <a:schemeClr val="accent3">
            <a:hueOff val="-3570814"/>
            <a:satOff val="12291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facilita una mejor asignación de los mayores costos 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917631" y="3532354"/>
        <a:ext cx="1102158" cy="11021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3C8A3-8B45-40B0-B1A4-2B732ADB8054}">
      <dsp:nvSpPr>
        <dsp:cNvPr id="0" name=""/>
        <dsp:cNvSpPr/>
      </dsp:nvSpPr>
      <dsp:spPr>
        <a:xfrm>
          <a:off x="701238" y="0"/>
          <a:ext cx="4624288" cy="46242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257E0-F1D3-4748-8EA9-DEE3845069B6}">
      <dsp:nvSpPr>
        <dsp:cNvPr id="0" name=""/>
        <dsp:cNvSpPr/>
      </dsp:nvSpPr>
      <dsp:spPr>
        <a:xfrm>
          <a:off x="3013382" y="462880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Actividades Relevantes </a:t>
          </a:r>
          <a:endParaRPr lang="es-ES" sz="1400" b="1" kern="1200" dirty="0"/>
        </a:p>
      </dsp:txBody>
      <dsp:txXfrm>
        <a:off x="3036309" y="485807"/>
        <a:ext cx="2959933" cy="423800"/>
      </dsp:txXfrm>
    </dsp:sp>
    <dsp:sp modelId="{461029D2-0151-4479-AEEA-6AC1921DC295}">
      <dsp:nvSpPr>
        <dsp:cNvPr id="0" name=""/>
        <dsp:cNvSpPr/>
      </dsp:nvSpPr>
      <dsp:spPr>
        <a:xfrm>
          <a:off x="3013382" y="991241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Actividades _Intrascendentes </a:t>
          </a:r>
          <a:endParaRPr lang="es-ES" sz="1400" b="1" kern="1200" dirty="0"/>
        </a:p>
      </dsp:txBody>
      <dsp:txXfrm>
        <a:off x="3036309" y="1014168"/>
        <a:ext cx="2959933" cy="423800"/>
      </dsp:txXfrm>
    </dsp:sp>
    <dsp:sp modelId="{1FB7D559-A5B9-4958-9C7D-1A7F0B528E46}">
      <dsp:nvSpPr>
        <dsp:cNvPr id="0" name=""/>
        <dsp:cNvSpPr/>
      </dsp:nvSpPr>
      <dsp:spPr>
        <a:xfrm>
          <a:off x="3013382" y="1519602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Costos indirectos ligados con las actividades relevantes </a:t>
          </a:r>
          <a:endParaRPr lang="es-ES" sz="1400" b="1" kern="1200" dirty="0"/>
        </a:p>
      </dsp:txBody>
      <dsp:txXfrm>
        <a:off x="3036309" y="1542529"/>
        <a:ext cx="2959933" cy="423800"/>
      </dsp:txXfrm>
    </dsp:sp>
    <dsp:sp modelId="{FB958175-E08D-44C3-A3BB-3D00EA321BF5}">
      <dsp:nvSpPr>
        <dsp:cNvPr id="0" name=""/>
        <dsp:cNvSpPr/>
      </dsp:nvSpPr>
      <dsp:spPr>
        <a:xfrm>
          <a:off x="3013382" y="2047963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err="1" smtClean="0"/>
            <a:t>Cost</a:t>
          </a:r>
          <a:r>
            <a:rPr lang="es-ES" sz="1400" b="1" i="1" u="sng" kern="1200" dirty="0" smtClean="0"/>
            <a:t> Driver o Conductores de actividad</a:t>
          </a:r>
          <a:endParaRPr lang="es-ES" sz="1400" b="1" kern="1200" dirty="0"/>
        </a:p>
      </dsp:txBody>
      <dsp:txXfrm>
        <a:off x="3036309" y="2070890"/>
        <a:ext cx="2959933" cy="423800"/>
      </dsp:txXfrm>
    </dsp:sp>
    <dsp:sp modelId="{BBBD62F0-15E4-4E15-BB09-EA5D9AC945CC}">
      <dsp:nvSpPr>
        <dsp:cNvPr id="0" name=""/>
        <dsp:cNvSpPr/>
      </dsp:nvSpPr>
      <dsp:spPr>
        <a:xfrm>
          <a:off x="3013382" y="2576324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Cálculo de la tasa de Actividad</a:t>
          </a:r>
          <a:endParaRPr lang="es-ES" sz="1400" b="1" kern="1200" dirty="0"/>
        </a:p>
      </dsp:txBody>
      <dsp:txXfrm>
        <a:off x="3036309" y="2599251"/>
        <a:ext cx="2959933" cy="423800"/>
      </dsp:txXfrm>
    </dsp:sp>
    <dsp:sp modelId="{CD744503-1669-42E1-94DF-62776AD9666E}">
      <dsp:nvSpPr>
        <dsp:cNvPr id="0" name=""/>
        <dsp:cNvSpPr/>
      </dsp:nvSpPr>
      <dsp:spPr>
        <a:xfrm>
          <a:off x="3013382" y="3104685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Requerimientos de la  Actividad</a:t>
          </a:r>
          <a:endParaRPr lang="es-ES" sz="1400" b="1" kern="1200" dirty="0"/>
        </a:p>
      </dsp:txBody>
      <dsp:txXfrm>
        <a:off x="3036309" y="3127612"/>
        <a:ext cx="2959933" cy="423800"/>
      </dsp:txXfrm>
    </dsp:sp>
    <dsp:sp modelId="{9F17AF95-6CDD-47CA-A8B3-D82E6BB515AE}">
      <dsp:nvSpPr>
        <dsp:cNvPr id="0" name=""/>
        <dsp:cNvSpPr/>
      </dsp:nvSpPr>
      <dsp:spPr>
        <a:xfrm>
          <a:off x="3013382" y="3633046"/>
          <a:ext cx="3005787" cy="46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u="sng" kern="1200" dirty="0" smtClean="0"/>
            <a:t>Costo Total por unidad</a:t>
          </a:r>
          <a:endParaRPr lang="es-ES" sz="1400" b="1" kern="1200" dirty="0"/>
        </a:p>
      </dsp:txBody>
      <dsp:txXfrm>
        <a:off x="3036309" y="3655973"/>
        <a:ext cx="2959933" cy="423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A7F3-F646-4937-82E8-80E5B6CA7432}">
      <dsp:nvSpPr>
        <dsp:cNvPr id="0" name=""/>
        <dsp:cNvSpPr/>
      </dsp:nvSpPr>
      <dsp:spPr>
        <a:xfrm>
          <a:off x="3104180" y="1836461"/>
          <a:ext cx="1864369" cy="1691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CONCEPTO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3377211" y="2084238"/>
        <a:ext cx="1318307" cy="1196375"/>
      </dsp:txXfrm>
    </dsp:sp>
    <dsp:sp modelId="{BEF70C95-798E-4FB5-90EF-935BF62B4B4F}">
      <dsp:nvSpPr>
        <dsp:cNvPr id="0" name=""/>
        <dsp:cNvSpPr/>
      </dsp:nvSpPr>
      <dsp:spPr>
        <a:xfrm rot="16200000">
          <a:off x="3946816" y="1730322"/>
          <a:ext cx="179097" cy="33181"/>
        </a:xfrm>
        <a:custGeom>
          <a:avLst/>
          <a:gdLst/>
          <a:ahLst/>
          <a:cxnLst/>
          <a:rect l="0" t="0" r="0" b="0"/>
          <a:pathLst>
            <a:path>
              <a:moveTo>
                <a:pt x="0" y="16590"/>
              </a:moveTo>
              <a:lnTo>
                <a:pt x="179097" y="1659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31887" y="1742435"/>
        <a:ext cx="8954" cy="8954"/>
      </dsp:txXfrm>
    </dsp:sp>
    <dsp:sp modelId="{0BFEF519-FA74-4B32-BBD1-DCCD24223454}">
      <dsp:nvSpPr>
        <dsp:cNvPr id="0" name=""/>
        <dsp:cNvSpPr/>
      </dsp:nvSpPr>
      <dsp:spPr>
        <a:xfrm>
          <a:off x="3113286" y="-163520"/>
          <a:ext cx="1846158" cy="18208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sistema de costeo integral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3383650" y="103142"/>
        <a:ext cx="1305430" cy="1287560"/>
      </dsp:txXfrm>
    </dsp:sp>
    <dsp:sp modelId="{6BE615CF-DBEC-4D0A-BAEA-9A101B2F2CEB}">
      <dsp:nvSpPr>
        <dsp:cNvPr id="0" name=""/>
        <dsp:cNvSpPr/>
      </dsp:nvSpPr>
      <dsp:spPr>
        <a:xfrm>
          <a:off x="4968550" y="2665835"/>
          <a:ext cx="63024" cy="33181"/>
        </a:xfrm>
        <a:custGeom>
          <a:avLst/>
          <a:gdLst/>
          <a:ahLst/>
          <a:cxnLst/>
          <a:rect l="0" t="0" r="0" b="0"/>
          <a:pathLst>
            <a:path>
              <a:moveTo>
                <a:pt x="0" y="16590"/>
              </a:moveTo>
              <a:lnTo>
                <a:pt x="63024" y="1659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998487" y="2680850"/>
        <a:ext cx="3151" cy="3151"/>
      </dsp:txXfrm>
    </dsp:sp>
    <dsp:sp modelId="{D3325EE0-DD98-4862-82CE-50C248F40AF2}">
      <dsp:nvSpPr>
        <dsp:cNvPr id="0" name=""/>
        <dsp:cNvSpPr/>
      </dsp:nvSpPr>
      <dsp:spPr>
        <a:xfrm>
          <a:off x="5031574" y="1763086"/>
          <a:ext cx="1880589" cy="1838680"/>
        </a:xfrm>
        <a:prstGeom prst="ellipse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generador de costos las actividades 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5306980" y="2032354"/>
        <a:ext cx="1329777" cy="1300144"/>
      </dsp:txXfrm>
    </dsp:sp>
    <dsp:sp modelId="{9240FB97-A3C4-4D6E-A260-2491CDDC70D5}">
      <dsp:nvSpPr>
        <dsp:cNvPr id="0" name=""/>
        <dsp:cNvSpPr/>
      </dsp:nvSpPr>
      <dsp:spPr>
        <a:xfrm rot="5400000">
          <a:off x="3964690" y="3583475"/>
          <a:ext cx="143349" cy="33181"/>
        </a:xfrm>
        <a:custGeom>
          <a:avLst/>
          <a:gdLst/>
          <a:ahLst/>
          <a:cxnLst/>
          <a:rect l="0" t="0" r="0" b="0"/>
          <a:pathLst>
            <a:path>
              <a:moveTo>
                <a:pt x="0" y="16590"/>
              </a:moveTo>
              <a:lnTo>
                <a:pt x="143349" y="1659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32781" y="3596482"/>
        <a:ext cx="7167" cy="7167"/>
      </dsp:txXfrm>
    </dsp:sp>
    <dsp:sp modelId="{99BDF5B3-74B2-4681-9CFC-8E29DDDDAA54}">
      <dsp:nvSpPr>
        <dsp:cNvPr id="0" name=""/>
        <dsp:cNvSpPr/>
      </dsp:nvSpPr>
      <dsp:spPr>
        <a:xfrm>
          <a:off x="3023959" y="3671741"/>
          <a:ext cx="2024812" cy="1892378"/>
        </a:xfrm>
        <a:prstGeom prst="ellipse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mejorar la exactitud de los costos 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3320486" y="3948873"/>
        <a:ext cx="1431758" cy="1338114"/>
      </dsp:txXfrm>
    </dsp:sp>
    <dsp:sp modelId="{FA88C3B7-DDE0-40C0-86D6-685FBA016653}">
      <dsp:nvSpPr>
        <dsp:cNvPr id="0" name=""/>
        <dsp:cNvSpPr/>
      </dsp:nvSpPr>
      <dsp:spPr>
        <a:xfrm rot="10800000">
          <a:off x="3048990" y="2665835"/>
          <a:ext cx="55189" cy="33181"/>
        </a:xfrm>
        <a:custGeom>
          <a:avLst/>
          <a:gdLst/>
          <a:ahLst/>
          <a:cxnLst/>
          <a:rect l="0" t="0" r="0" b="0"/>
          <a:pathLst>
            <a:path>
              <a:moveTo>
                <a:pt x="0" y="16590"/>
              </a:moveTo>
              <a:lnTo>
                <a:pt x="55189" y="1659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075205" y="2681046"/>
        <a:ext cx="2759" cy="2759"/>
      </dsp:txXfrm>
    </dsp:sp>
    <dsp:sp modelId="{A4EAD94D-D8FD-4D3A-A52A-1E5CA8EF1CCF}">
      <dsp:nvSpPr>
        <dsp:cNvPr id="0" name=""/>
        <dsp:cNvSpPr/>
      </dsp:nvSpPr>
      <dsp:spPr>
        <a:xfrm>
          <a:off x="1152731" y="1765145"/>
          <a:ext cx="1896259" cy="1834561"/>
        </a:xfrm>
        <a:prstGeom prst="ellipse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determina qué actividades se realizan en cada organización, cuánto cuestan y qué valor agregan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1430432" y="2033810"/>
        <a:ext cx="1340857" cy="12972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9BE4E-AA34-4729-831D-62FADDD00C7A}">
      <dsp:nvSpPr>
        <dsp:cNvPr id="0" name=""/>
        <dsp:cNvSpPr/>
      </dsp:nvSpPr>
      <dsp:spPr>
        <a:xfrm>
          <a:off x="576060" y="0"/>
          <a:ext cx="3240360" cy="3240360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78F27-BC68-4F49-9553-CBCD425F0AD9}">
      <dsp:nvSpPr>
        <dsp:cNvPr id="0" name=""/>
        <dsp:cNvSpPr/>
      </dsp:nvSpPr>
      <dsp:spPr>
        <a:xfrm>
          <a:off x="2241249" y="324352"/>
          <a:ext cx="2106234" cy="11518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Conjunto interrelacionado de operaciones o tareas propias de una empresa </a:t>
          </a:r>
          <a:endParaRPr lang="es-ES" sz="1400" kern="1200"/>
        </a:p>
      </dsp:txBody>
      <dsp:txXfrm>
        <a:off x="2297477" y="380580"/>
        <a:ext cx="1993778" cy="1039390"/>
      </dsp:txXfrm>
    </dsp:sp>
    <dsp:sp modelId="{9E2EF7F8-5BD4-49ED-8CFC-FF71DA240091}">
      <dsp:nvSpPr>
        <dsp:cNvPr id="0" name=""/>
        <dsp:cNvSpPr/>
      </dsp:nvSpPr>
      <dsp:spPr>
        <a:xfrm>
          <a:off x="2241249" y="1620180"/>
          <a:ext cx="2106234" cy="11518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cadena de valor que conforma los procesos</a:t>
          </a:r>
          <a:endParaRPr lang="es-ES" sz="1400" kern="1200"/>
        </a:p>
      </dsp:txBody>
      <dsp:txXfrm>
        <a:off x="2297477" y="1676408"/>
        <a:ext cx="1993778" cy="10393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0AAAD-0FE3-410E-AA33-E3B268EA5741}">
      <dsp:nvSpPr>
        <dsp:cNvPr id="0" name=""/>
        <dsp:cNvSpPr/>
      </dsp:nvSpPr>
      <dsp:spPr>
        <a:xfrm>
          <a:off x="2251315" y="2160240"/>
          <a:ext cx="538504" cy="1539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252" y="0"/>
              </a:lnTo>
              <a:lnTo>
                <a:pt x="269252" y="1539171"/>
              </a:lnTo>
              <a:lnTo>
                <a:pt x="538504" y="1539171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479801" y="2889059"/>
        <a:ext cx="81532" cy="81532"/>
      </dsp:txXfrm>
    </dsp:sp>
    <dsp:sp modelId="{B89989D0-ED10-4218-98E6-8358ACEB74A2}">
      <dsp:nvSpPr>
        <dsp:cNvPr id="0" name=""/>
        <dsp:cNvSpPr/>
      </dsp:nvSpPr>
      <dsp:spPr>
        <a:xfrm>
          <a:off x="2251315" y="2160240"/>
          <a:ext cx="538504" cy="5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252" y="0"/>
              </a:lnTo>
              <a:lnTo>
                <a:pt x="269252" y="513057"/>
              </a:lnTo>
              <a:lnTo>
                <a:pt x="538504" y="513057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501973" y="2398173"/>
        <a:ext cx="37189" cy="37189"/>
      </dsp:txXfrm>
    </dsp:sp>
    <dsp:sp modelId="{F8A2D026-B87F-4EA0-B952-CE99FB878859}">
      <dsp:nvSpPr>
        <dsp:cNvPr id="0" name=""/>
        <dsp:cNvSpPr/>
      </dsp:nvSpPr>
      <dsp:spPr>
        <a:xfrm>
          <a:off x="2251315" y="1647183"/>
          <a:ext cx="538504" cy="513057"/>
        </a:xfrm>
        <a:custGeom>
          <a:avLst/>
          <a:gdLst/>
          <a:ahLst/>
          <a:cxnLst/>
          <a:rect l="0" t="0" r="0" b="0"/>
          <a:pathLst>
            <a:path>
              <a:moveTo>
                <a:pt x="0" y="513057"/>
              </a:moveTo>
              <a:lnTo>
                <a:pt x="269252" y="513057"/>
              </a:lnTo>
              <a:lnTo>
                <a:pt x="269252" y="0"/>
              </a:lnTo>
              <a:lnTo>
                <a:pt x="538504" y="0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501973" y="1885116"/>
        <a:ext cx="37189" cy="37189"/>
      </dsp:txXfrm>
    </dsp:sp>
    <dsp:sp modelId="{8559FF5F-7F43-4F31-9CC4-6B39BFFD279E}">
      <dsp:nvSpPr>
        <dsp:cNvPr id="0" name=""/>
        <dsp:cNvSpPr/>
      </dsp:nvSpPr>
      <dsp:spPr>
        <a:xfrm>
          <a:off x="2251315" y="621068"/>
          <a:ext cx="538504" cy="1539171"/>
        </a:xfrm>
        <a:custGeom>
          <a:avLst/>
          <a:gdLst/>
          <a:ahLst/>
          <a:cxnLst/>
          <a:rect l="0" t="0" r="0" b="0"/>
          <a:pathLst>
            <a:path>
              <a:moveTo>
                <a:pt x="0" y="1539171"/>
              </a:moveTo>
              <a:lnTo>
                <a:pt x="269252" y="1539171"/>
              </a:lnTo>
              <a:lnTo>
                <a:pt x="269252" y="0"/>
              </a:lnTo>
              <a:lnTo>
                <a:pt x="538504" y="0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479801" y="1349888"/>
        <a:ext cx="81532" cy="81532"/>
      </dsp:txXfrm>
    </dsp:sp>
    <dsp:sp modelId="{63BD80F0-2807-4068-ADB2-3E4C417CC810}">
      <dsp:nvSpPr>
        <dsp:cNvPr id="0" name=""/>
        <dsp:cNvSpPr/>
      </dsp:nvSpPr>
      <dsp:spPr>
        <a:xfrm rot="16200000">
          <a:off x="-319369" y="1749794"/>
          <a:ext cx="4320480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300" kern="1200" dirty="0" smtClean="0"/>
            <a:t>OBJETIVOS</a:t>
          </a:r>
          <a:endParaRPr lang="es-ES" sz="5300" kern="1200" dirty="0"/>
        </a:p>
      </dsp:txBody>
      <dsp:txXfrm>
        <a:off x="-319369" y="1749794"/>
        <a:ext cx="4320480" cy="820891"/>
      </dsp:txXfrm>
    </dsp:sp>
    <dsp:sp modelId="{68EF2169-528C-4B75-845E-6263ED32AE64}">
      <dsp:nvSpPr>
        <dsp:cNvPr id="0" name=""/>
        <dsp:cNvSpPr/>
      </dsp:nvSpPr>
      <dsp:spPr>
        <a:xfrm>
          <a:off x="2789820" y="210623"/>
          <a:ext cx="2692523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Obtener información precisa sobre el costo de las actividades y procesos de la empresa</a:t>
          </a:r>
          <a:endParaRPr lang="es-ES" sz="1500" kern="1200" dirty="0"/>
        </a:p>
      </dsp:txBody>
      <dsp:txXfrm>
        <a:off x="2789820" y="210623"/>
        <a:ext cx="2692523" cy="820891"/>
      </dsp:txXfrm>
    </dsp:sp>
    <dsp:sp modelId="{89A9FB42-5AAE-423B-8F27-B95DA608604E}">
      <dsp:nvSpPr>
        <dsp:cNvPr id="0" name=""/>
        <dsp:cNvSpPr/>
      </dsp:nvSpPr>
      <dsp:spPr>
        <a:xfrm>
          <a:off x="2789820" y="1236737"/>
          <a:ext cx="2692523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Ser una medida de desempeño </a:t>
          </a:r>
          <a:endParaRPr lang="es-ES" sz="1500" kern="1200" dirty="0"/>
        </a:p>
      </dsp:txBody>
      <dsp:txXfrm>
        <a:off x="2789820" y="1236737"/>
        <a:ext cx="2692523" cy="820891"/>
      </dsp:txXfrm>
    </dsp:sp>
    <dsp:sp modelId="{83AB030B-D660-43D5-9B69-E4CA8CCF4870}">
      <dsp:nvSpPr>
        <dsp:cNvPr id="0" name=""/>
        <dsp:cNvSpPr/>
      </dsp:nvSpPr>
      <dsp:spPr>
        <a:xfrm>
          <a:off x="2789820" y="2262851"/>
          <a:ext cx="2692523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Proporcionar información para la planeación del negocio</a:t>
          </a:r>
          <a:endParaRPr lang="es-ES" sz="1500" kern="1200" dirty="0"/>
        </a:p>
      </dsp:txBody>
      <dsp:txXfrm>
        <a:off x="2789820" y="2262851"/>
        <a:ext cx="2692523" cy="820891"/>
      </dsp:txXfrm>
    </dsp:sp>
    <dsp:sp modelId="{D2CF4818-86B1-40CC-9D1D-29D505173E2D}">
      <dsp:nvSpPr>
        <dsp:cNvPr id="0" name=""/>
        <dsp:cNvSpPr/>
      </dsp:nvSpPr>
      <dsp:spPr>
        <a:xfrm>
          <a:off x="2789820" y="3288965"/>
          <a:ext cx="2692523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Integrar toda la información necesaria </a:t>
          </a:r>
          <a:endParaRPr lang="es-ES" sz="1500" kern="1200" dirty="0"/>
        </a:p>
      </dsp:txBody>
      <dsp:txXfrm>
        <a:off x="2789820" y="3288965"/>
        <a:ext cx="2692523" cy="8208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465DA-1DBC-4320-9F5B-BF568E405239}">
      <dsp:nvSpPr>
        <dsp:cNvPr id="0" name=""/>
        <dsp:cNvSpPr/>
      </dsp:nvSpPr>
      <dsp:spPr>
        <a:xfrm rot="16200000">
          <a:off x="428" y="300620"/>
          <a:ext cx="2958703" cy="2958703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elemento final para el cual se desea una acumulación de los costos</a:t>
          </a:r>
          <a:endParaRPr lang="es-ES" sz="2000" kern="1200" dirty="0"/>
        </a:p>
      </dsp:txBody>
      <dsp:txXfrm rot="5400000">
        <a:off x="429" y="1040295"/>
        <a:ext cx="2440930" cy="1479351"/>
      </dsp:txXfrm>
    </dsp:sp>
    <dsp:sp modelId="{3228CB90-90E8-4137-9E07-A32EB370CFF5}">
      <dsp:nvSpPr>
        <dsp:cNvPr id="0" name=""/>
        <dsp:cNvSpPr/>
      </dsp:nvSpPr>
      <dsp:spPr>
        <a:xfrm rot="5400000">
          <a:off x="3136868" y="300620"/>
          <a:ext cx="2958703" cy="2958703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todo aquello que queremos medir  por su costo final o provisional.</a:t>
          </a:r>
          <a:endParaRPr lang="es-ES" sz="2000" kern="1200" dirty="0"/>
        </a:p>
      </dsp:txBody>
      <dsp:txXfrm rot="-5400000">
        <a:off x="3654642" y="1040296"/>
        <a:ext cx="2440930" cy="1479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43D9B-B080-4CBA-B7F6-8A5483D0714A}">
      <dsp:nvSpPr>
        <dsp:cNvPr id="0" name=""/>
        <dsp:cNvSpPr/>
      </dsp:nvSpPr>
      <dsp:spPr>
        <a:xfrm>
          <a:off x="1944215" y="0"/>
          <a:ext cx="1800205" cy="14530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ANÁLISIS DE ACTIVIDADES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2207849" y="212801"/>
        <a:ext cx="1272937" cy="1027497"/>
      </dsp:txXfrm>
    </dsp:sp>
    <dsp:sp modelId="{41C784E9-3E92-4C12-8AC5-2017B9963400}">
      <dsp:nvSpPr>
        <dsp:cNvPr id="0" name=""/>
        <dsp:cNvSpPr/>
      </dsp:nvSpPr>
      <dsp:spPr>
        <a:xfrm rot="2830851">
          <a:off x="3457148" y="1450076"/>
          <a:ext cx="604287" cy="527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3482507" y="1497564"/>
        <a:ext cx="445951" cy="316672"/>
      </dsp:txXfrm>
    </dsp:sp>
    <dsp:sp modelId="{4E4D7C63-4751-42A1-A3AA-AC09C0CAA7F4}">
      <dsp:nvSpPr>
        <dsp:cNvPr id="0" name=""/>
        <dsp:cNvSpPr/>
      </dsp:nvSpPr>
      <dsp:spPr>
        <a:xfrm>
          <a:off x="3816427" y="1956469"/>
          <a:ext cx="1871186" cy="1657663"/>
        </a:xfrm>
        <a:prstGeom prst="ellipse">
          <a:avLst/>
        </a:prstGeom>
        <a:solidFill>
          <a:schemeClr val="accent3">
            <a:hueOff val="-1785407"/>
            <a:satOff val="6146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DEFINICIÓN DE CENTROS DE ACTIVIDADES 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4090456" y="2199228"/>
        <a:ext cx="1323128" cy="1172145"/>
      </dsp:txXfrm>
    </dsp:sp>
    <dsp:sp modelId="{9003EDDD-6B38-42B2-94BC-0B1583D2B159}">
      <dsp:nvSpPr>
        <dsp:cNvPr id="0" name=""/>
        <dsp:cNvSpPr/>
      </dsp:nvSpPr>
      <dsp:spPr>
        <a:xfrm rot="10840707">
          <a:off x="2380244" y="2499330"/>
          <a:ext cx="1015007" cy="527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785407"/>
            <a:satOff val="6146"/>
            <a:lumOff val="-5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 rot="10800000">
        <a:off x="2538574" y="2605825"/>
        <a:ext cx="856671" cy="316672"/>
      </dsp:txXfrm>
    </dsp:sp>
    <dsp:sp modelId="{0966AE53-7D2B-43E9-9590-43D15F6CCF04}">
      <dsp:nvSpPr>
        <dsp:cNvPr id="0" name=""/>
        <dsp:cNvSpPr/>
      </dsp:nvSpPr>
      <dsp:spPr>
        <a:xfrm>
          <a:off x="0" y="1956291"/>
          <a:ext cx="1901634" cy="1567993"/>
        </a:xfrm>
        <a:prstGeom prst="ellipse">
          <a:avLst/>
        </a:prstGeom>
        <a:solidFill>
          <a:schemeClr val="accent3">
            <a:hueOff val="-3570814"/>
            <a:satOff val="12291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ASIGNACIÓN A LOS OBJETOS DE COSTO</a:t>
          </a:r>
          <a:endParaRPr lang="es-ES" sz="1400" b="1" kern="1200" dirty="0">
            <a:solidFill>
              <a:schemeClr val="tx1"/>
            </a:solidFill>
          </a:endParaRPr>
        </a:p>
      </dsp:txBody>
      <dsp:txXfrm>
        <a:off x="278488" y="2185918"/>
        <a:ext cx="1344658" cy="1108739"/>
      </dsp:txXfrm>
    </dsp:sp>
    <dsp:sp modelId="{566616AD-CEB6-447F-A058-5ADAA6CFB1C0}">
      <dsp:nvSpPr>
        <dsp:cNvPr id="0" name=""/>
        <dsp:cNvSpPr/>
      </dsp:nvSpPr>
      <dsp:spPr>
        <a:xfrm rot="18794244">
          <a:off x="1608665" y="1461328"/>
          <a:ext cx="593216" cy="527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3570814"/>
            <a:satOff val="12291"/>
            <a:lumOff val="-10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1633601" y="1624562"/>
        <a:ext cx="434880" cy="316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C5E96-DFED-427B-906A-8CDAFEC1E9E8}">
      <dsp:nvSpPr>
        <dsp:cNvPr id="0" name=""/>
        <dsp:cNvSpPr/>
      </dsp:nvSpPr>
      <dsp:spPr>
        <a:xfrm>
          <a:off x="2713228" y="1743003"/>
          <a:ext cx="2695063" cy="2754612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Relación causa efecto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3255056" y="2384301"/>
        <a:ext cx="1611407" cy="1423580"/>
      </dsp:txXfrm>
    </dsp:sp>
    <dsp:sp modelId="{B2F0FA2E-FDC7-4E24-9308-264F8F39C97E}">
      <dsp:nvSpPr>
        <dsp:cNvPr id="0" name=""/>
        <dsp:cNvSpPr/>
      </dsp:nvSpPr>
      <dsp:spPr>
        <a:xfrm>
          <a:off x="1374147" y="1232933"/>
          <a:ext cx="1960046" cy="2003354"/>
        </a:xfrm>
        <a:prstGeom prst="gear6">
          <a:avLst/>
        </a:prstGeom>
        <a:gradFill rotWithShape="0">
          <a:gsLst>
            <a:gs pos="0">
              <a:schemeClr val="accent2">
                <a:hueOff val="-2355276"/>
                <a:satOff val="-3145"/>
                <a:lumOff val="186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2355276"/>
                <a:satOff val="-3145"/>
                <a:lumOff val="186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 base en el beneficio recibido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1867594" y="1735752"/>
        <a:ext cx="973152" cy="997716"/>
      </dsp:txXfrm>
    </dsp:sp>
    <dsp:sp modelId="{5F797E68-F59A-4490-88A3-A2A1833D0373}">
      <dsp:nvSpPr>
        <dsp:cNvPr id="0" name=""/>
        <dsp:cNvSpPr/>
      </dsp:nvSpPr>
      <dsp:spPr>
        <a:xfrm rot="20700000">
          <a:off x="2352219" y="35671"/>
          <a:ext cx="1904913" cy="1978410"/>
        </a:xfrm>
        <a:prstGeom prst="gear6">
          <a:avLst/>
        </a:prstGeom>
        <a:gradFill rotWithShape="0">
          <a:gsLst>
            <a:gs pos="0">
              <a:schemeClr val="accent2">
                <a:hueOff val="-4710551"/>
                <a:satOff val="-6290"/>
                <a:lumOff val="372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4710551"/>
                <a:satOff val="-6290"/>
                <a:lumOff val="372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Razonabilidad</a:t>
          </a:r>
          <a:endParaRPr lang="es-ES" sz="1800" b="1" kern="1200" dirty="0">
            <a:solidFill>
              <a:schemeClr val="tx1"/>
            </a:solidFill>
          </a:endParaRPr>
        </a:p>
      </dsp:txBody>
      <dsp:txXfrm rot="-20700000">
        <a:off x="2765663" y="473954"/>
        <a:ext cx="1078025" cy="1101845"/>
      </dsp:txXfrm>
    </dsp:sp>
    <dsp:sp modelId="{D113BEC2-4D6E-486E-B860-86FEFE93F5C8}">
      <dsp:nvSpPr>
        <dsp:cNvPr id="0" name=""/>
        <dsp:cNvSpPr/>
      </dsp:nvSpPr>
      <dsp:spPr>
        <a:xfrm>
          <a:off x="2691294" y="1572816"/>
          <a:ext cx="3041617" cy="3041617"/>
        </a:xfrm>
        <a:prstGeom prst="circularArrow">
          <a:avLst>
            <a:gd name="adj1" fmla="val 4687"/>
            <a:gd name="adj2" fmla="val 299029"/>
            <a:gd name="adj3" fmla="val 2519149"/>
            <a:gd name="adj4" fmla="val 15854865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ED24B3-DE0A-432C-B4FA-B676802FF348}">
      <dsp:nvSpPr>
        <dsp:cNvPr id="0" name=""/>
        <dsp:cNvSpPr/>
      </dsp:nvSpPr>
      <dsp:spPr>
        <a:xfrm>
          <a:off x="1184014" y="987590"/>
          <a:ext cx="2209925" cy="220992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-2355276"/>
                <a:satOff val="-3145"/>
                <a:lumOff val="186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2355276"/>
                <a:satOff val="-3145"/>
                <a:lumOff val="186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09D742-CDE0-4B0D-A3D3-87418CF981A0}">
      <dsp:nvSpPr>
        <dsp:cNvPr id="0" name=""/>
        <dsp:cNvSpPr/>
      </dsp:nvSpPr>
      <dsp:spPr>
        <a:xfrm>
          <a:off x="2066366" y="-193193"/>
          <a:ext cx="2382744" cy="238274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-4710551"/>
                <a:satOff val="-6290"/>
                <a:lumOff val="372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4710551"/>
                <a:satOff val="-6290"/>
                <a:lumOff val="372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D07BC-F0E0-40F4-9B48-82CF3659CA56}">
      <dsp:nvSpPr>
        <dsp:cNvPr id="0" name=""/>
        <dsp:cNvSpPr/>
      </dsp:nvSpPr>
      <dsp:spPr>
        <a:xfrm rot="16200000">
          <a:off x="450050" y="-450050"/>
          <a:ext cx="1908212" cy="28083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Las actividades son de fácil comprensión para los usuarios</a:t>
          </a:r>
          <a:endParaRPr lang="es-ES" sz="1800" kern="1200" dirty="0">
            <a:solidFill>
              <a:schemeClr val="tx1"/>
            </a:solidFill>
          </a:endParaRPr>
        </a:p>
      </dsp:txBody>
      <dsp:txXfrm rot="5400000">
        <a:off x="0" y="0"/>
        <a:ext cx="2808312" cy="1431159"/>
      </dsp:txXfrm>
    </dsp:sp>
    <dsp:sp modelId="{CBCADAF9-9D33-41DB-B322-AB62BD61BBBC}">
      <dsp:nvSpPr>
        <dsp:cNvPr id="0" name=""/>
        <dsp:cNvSpPr/>
      </dsp:nvSpPr>
      <dsp:spPr>
        <a:xfrm>
          <a:off x="2808312" y="0"/>
          <a:ext cx="2808312" cy="19082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Facilita la medición financiera y no financiera 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2808312" y="0"/>
        <a:ext cx="2808312" cy="1431159"/>
      </dsp:txXfrm>
    </dsp:sp>
    <dsp:sp modelId="{D52BF621-7284-4380-B082-001EBF184DC2}">
      <dsp:nvSpPr>
        <dsp:cNvPr id="0" name=""/>
        <dsp:cNvSpPr/>
      </dsp:nvSpPr>
      <dsp:spPr>
        <a:xfrm rot="10800000">
          <a:off x="0" y="1908212"/>
          <a:ext cx="2808312" cy="19082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Relación causal directa entre los costos y los objetos del costo</a:t>
          </a:r>
          <a:endParaRPr lang="es-ES" sz="1800" kern="1200" dirty="0">
            <a:solidFill>
              <a:schemeClr val="tx1"/>
            </a:solidFill>
          </a:endParaRPr>
        </a:p>
      </dsp:txBody>
      <dsp:txXfrm rot="10800000">
        <a:off x="0" y="2385265"/>
        <a:ext cx="2808312" cy="1431159"/>
      </dsp:txXfrm>
    </dsp:sp>
    <dsp:sp modelId="{B61F14A3-DBEA-4EAD-8014-46F079CB74D4}">
      <dsp:nvSpPr>
        <dsp:cNvPr id="0" name=""/>
        <dsp:cNvSpPr/>
      </dsp:nvSpPr>
      <dsp:spPr>
        <a:xfrm rot="5400000">
          <a:off x="3236569" y="1443354"/>
          <a:ext cx="1908212" cy="28083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Facilita la evaluación de las actividades </a:t>
          </a:r>
          <a:endParaRPr lang="es-ES" sz="1800" kern="1200" dirty="0">
            <a:solidFill>
              <a:schemeClr val="tx1"/>
            </a:solidFill>
          </a:endParaRPr>
        </a:p>
      </dsp:txBody>
      <dsp:txXfrm rot="-5400000">
        <a:off x="2786519" y="2370456"/>
        <a:ext cx="2808312" cy="1431159"/>
      </dsp:txXfrm>
    </dsp:sp>
    <dsp:sp modelId="{F02D3CDA-1DDB-4ECD-9F42-F6E426D60FBF}">
      <dsp:nvSpPr>
        <dsp:cNvPr id="0" name=""/>
        <dsp:cNvSpPr/>
      </dsp:nvSpPr>
      <dsp:spPr>
        <a:xfrm>
          <a:off x="1965818" y="1431159"/>
          <a:ext cx="1684987" cy="95410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FORTALEZAS</a:t>
          </a:r>
          <a:endParaRPr lang="es-ES" sz="2000" kern="1200" dirty="0"/>
        </a:p>
      </dsp:txBody>
      <dsp:txXfrm>
        <a:off x="2012394" y="1477735"/>
        <a:ext cx="1591835" cy="8609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E8F37-80B7-4B1D-8188-02F88334CA5F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tx1"/>
              </a:solidFill>
            </a:rPr>
            <a:t>Considera que la mayoría de costos son variables </a:t>
          </a:r>
          <a:endParaRPr lang="es-ES" sz="1900" kern="1200" dirty="0">
            <a:solidFill>
              <a:schemeClr val="tx1"/>
            </a:solidFill>
          </a:endParaRPr>
        </a:p>
      </dsp:txBody>
      <dsp:txXfrm rot="5400000">
        <a:off x="0" y="0"/>
        <a:ext cx="3048000" cy="1524000"/>
      </dsp:txXfrm>
    </dsp:sp>
    <dsp:sp modelId="{18825307-6DFD-491A-875A-E7321EA58E1F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tx1"/>
              </a:solidFill>
            </a:rPr>
            <a:t>Utiliza información histórica</a:t>
          </a:r>
          <a:endParaRPr lang="es-ES" sz="1900" kern="1200" dirty="0">
            <a:solidFill>
              <a:schemeClr val="tx1"/>
            </a:solidFill>
          </a:endParaRPr>
        </a:p>
      </dsp:txBody>
      <dsp:txXfrm>
        <a:off x="3048000" y="0"/>
        <a:ext cx="3048000" cy="1524000"/>
      </dsp:txXfrm>
    </dsp:sp>
    <dsp:sp modelId="{DD7138D7-8EC3-42CF-B688-799BAE1BA430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tx1"/>
              </a:solidFill>
            </a:rPr>
            <a:t>No se conjuga en línea con el sistema contable</a:t>
          </a:r>
          <a:endParaRPr lang="es-ES" sz="1900" kern="1200" dirty="0">
            <a:solidFill>
              <a:schemeClr val="tx1"/>
            </a:solidFill>
          </a:endParaRPr>
        </a:p>
      </dsp:txBody>
      <dsp:txXfrm rot="10800000">
        <a:off x="0" y="2539999"/>
        <a:ext cx="3048000" cy="1524000"/>
      </dsp:txXfrm>
    </dsp:sp>
    <dsp:sp modelId="{F78BA397-2BED-4493-835E-5D119AEFD44F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C26CE-236D-4919-A11F-D97753E6EF0D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/>
            <a:t>DEBILIDADDES </a:t>
          </a:r>
          <a:endParaRPr lang="es-ES" sz="19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2B2AF-A12A-4871-9440-0493C49A1B6F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E471D-7BBF-4485-8B0F-B2156F009E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405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 userDrawn="1"/>
        </p:nvSpPr>
        <p:spPr>
          <a:xfrm>
            <a:off x="239097" y="229568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32527" y="401688"/>
            <a:ext cx="5958284" cy="535136"/>
          </a:xfrm>
        </p:spPr>
        <p:txBody>
          <a:bodyPr anchor="b">
            <a:noAutofit/>
          </a:bodyPr>
          <a:lstStyle>
            <a:lvl1pPr>
              <a:defRPr sz="3200" b="1" u="sng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SISTEMA DE COSTOS ABC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8" name="7 Elipse"/>
          <p:cNvSpPr/>
          <p:nvPr userDrawn="1"/>
        </p:nvSpPr>
        <p:spPr>
          <a:xfrm>
            <a:off x="467544" y="332656"/>
            <a:ext cx="1152128" cy="1152128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467544" y="5856657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tx2">
                    <a:lumMod val="75000"/>
                  </a:schemeClr>
                </a:solidFill>
              </a:rPr>
              <a:t>UNACH</a:t>
            </a:r>
            <a:endParaRPr lang="es-E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" name="16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18214"/>
            <a:ext cx="1235761" cy="108012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38582E-98AD-4B00-8989-129690C5C03A}" type="datetimeFigureOut">
              <a:rPr lang="es-ES" smtClean="0"/>
              <a:t>21/06/2015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6D0CA3-313D-44AF-8A41-97A67A4F8EC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3688" y="404664"/>
            <a:ext cx="5958284" cy="535136"/>
          </a:xfrm>
        </p:spPr>
        <p:txBody>
          <a:bodyPr>
            <a:normAutofit fontScale="90000"/>
          </a:bodyPr>
          <a:lstStyle/>
          <a:p>
            <a:r>
              <a:rPr lang="es-ES" u="sng" dirty="0" smtClean="0">
                <a:solidFill>
                  <a:schemeClr val="tx1"/>
                </a:solidFill>
              </a:rPr>
              <a:t>SITEMA DE COSTOS ABC</a:t>
            </a:r>
            <a:endParaRPr lang="es-ES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75603708"/>
              </p:ext>
            </p:extLst>
          </p:nvPr>
        </p:nvGraphicFramePr>
        <p:xfrm>
          <a:off x="1907704" y="836712"/>
          <a:ext cx="67204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0928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23372378"/>
              </p:ext>
            </p:extLst>
          </p:nvPr>
        </p:nvGraphicFramePr>
        <p:xfrm>
          <a:off x="1691680" y="1556792"/>
          <a:ext cx="633670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63688" y="90872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ELECCIÓN DE LOS CONDUCTORES DE RECURSOS Y ACTIVIDAD </a:t>
            </a:r>
            <a:endParaRPr lang="es-ES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09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1340768"/>
            <a:ext cx="6400800" cy="576064"/>
          </a:xfrm>
        </p:spPr>
        <p:txBody>
          <a:bodyPr/>
          <a:lstStyle/>
          <a:p>
            <a:pPr lvl="0"/>
            <a:r>
              <a:rPr lang="es-ES" b="1" dirty="0"/>
              <a:t>FORTALEZAS Y DEBILIDADES DEL COSTEO ABC</a:t>
            </a:r>
            <a:endParaRPr lang="es-ES" dirty="0"/>
          </a:p>
          <a:p>
            <a:endParaRPr lang="es-E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289156913"/>
              </p:ext>
            </p:extLst>
          </p:nvPr>
        </p:nvGraphicFramePr>
        <p:xfrm>
          <a:off x="1835696" y="1916832"/>
          <a:ext cx="561662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872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603860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223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1196752"/>
            <a:ext cx="6400800" cy="521071"/>
          </a:xfrm>
        </p:spPr>
        <p:txBody>
          <a:bodyPr/>
          <a:lstStyle/>
          <a:p>
            <a:pPr lvl="0"/>
            <a:r>
              <a:rPr lang="es-ES" b="1" dirty="0"/>
              <a:t>APLICACIÓN DE LA METODOLOGÍA</a:t>
            </a:r>
            <a:endParaRPr lang="es-ES" dirty="0"/>
          </a:p>
          <a:p>
            <a:endParaRPr lang="es-E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06241236"/>
              </p:ext>
            </p:extLst>
          </p:nvPr>
        </p:nvGraphicFramePr>
        <p:xfrm>
          <a:off x="1524000" y="1397000"/>
          <a:ext cx="672040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088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39130114"/>
              </p:ext>
            </p:extLst>
          </p:nvPr>
        </p:nvGraphicFramePr>
        <p:xfrm>
          <a:off x="611560" y="1196752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354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07704" y="119675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DIFERENCIAS ENTRE LOS COSTOS TRADICIONALES Y LOS COSTOS BASADOS EN ACTIVIDADES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08111"/>
              </p:ext>
            </p:extLst>
          </p:nvPr>
        </p:nvGraphicFramePr>
        <p:xfrm>
          <a:off x="755576" y="2060849"/>
          <a:ext cx="7632848" cy="387147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816424"/>
                <a:gridCol w="3816424"/>
              </a:tblGrid>
              <a:tr h="2772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COSTO TRADICIONAL</a:t>
                      </a:r>
                      <a:endParaRPr lang="es-ES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COSTO BASADO EN ACTIVIDADES</a:t>
                      </a:r>
                      <a:endParaRPr lang="es-ES" sz="14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</a:tr>
              <a:tr h="9437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Divide los gastos de la organización </a:t>
                      </a:r>
                      <a:r>
                        <a:rPr lang="es-ES" sz="1050" dirty="0" smtClean="0">
                          <a:effectLst/>
                        </a:rPr>
                        <a:t>y en </a:t>
                      </a:r>
                      <a:r>
                        <a:rPr lang="es-ES" sz="1050" dirty="0">
                          <a:effectLst/>
                        </a:rPr>
                        <a:t>costos de fabricación, los cuales son llevados a los productos en gastos de administración y ventas, los cuales son gastos del periodo.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Los costos de administración y ventas son llevados a los productos.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</a:tr>
              <a:tr h="7078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Utiliza normalmente apenas un criterio de asignación de los costos indirectos a los centros de costos, el cual generalmente no es revisado con frecuencia. </a:t>
                      </a:r>
                      <a:endParaRPr lang="es-ES" sz="105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Los gastos de los centros de costos son llevados a las actividades del Departamento, los cuales son entonces asociados directamente a los productos.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</a:tr>
              <a:tr h="9437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Utiliza normalmente apenas criterio de distribución de los costos de fabricación a los productos, generalmente horas hombre, horas máquina trabajada o volúmenes producidos.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Utiliza varios factores de asociación, buscando obtener el costo más real y preciso posible.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</a:tr>
              <a:tr h="9437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Facilita una visión departamental de los costos de la empresa, dificultando las acciones de reducción de costos. </a:t>
                      </a:r>
                      <a:endParaRPr lang="es-ES" sz="105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Facilita una visión de los costos a través de las actividades, haciendo posible direccionar mejor las acciones en donde los recursos de la empresa son realmente consumidos. 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3925" marR="539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30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619672" y="126876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b="1" dirty="0"/>
              <a:t>CONCEPTOS BÁSICOS PARA EL ENTENDIMIENTO DEL SISTEMA DE COSTOS </a:t>
            </a:r>
            <a:endParaRPr lang="es-ES" sz="2400" dirty="0"/>
          </a:p>
          <a:p>
            <a:endParaRPr lang="es-ES" sz="2400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Elipse"/>
          <p:cNvSpPr/>
          <p:nvPr/>
        </p:nvSpPr>
        <p:spPr>
          <a:xfrm>
            <a:off x="1252138" y="2469089"/>
            <a:ext cx="2023717" cy="103191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PRODUCTO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77" y="3253751"/>
            <a:ext cx="969838" cy="786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11 Elipse"/>
          <p:cNvSpPr/>
          <p:nvPr/>
        </p:nvSpPr>
        <p:spPr>
          <a:xfrm>
            <a:off x="6012160" y="2469087"/>
            <a:ext cx="1944216" cy="1178051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RECURSOS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534388" y="362440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FACTORES DE PRODUCCION</a:t>
            </a:r>
          </a:p>
          <a:p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6012160" y="4040527"/>
            <a:ext cx="2232248" cy="828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i="1" u="sng" dirty="0"/>
              <a:t>Recursos </a:t>
            </a:r>
            <a:r>
              <a:rPr lang="es-ES" i="1" u="sng" dirty="0" smtClean="0"/>
              <a:t>Específicos</a:t>
            </a:r>
          </a:p>
          <a:p>
            <a:pPr algn="ctr"/>
            <a:r>
              <a:rPr lang="es-ES" i="1" u="sng" dirty="0"/>
              <a:t>Recursos </a:t>
            </a:r>
            <a:r>
              <a:rPr lang="es-ES" i="1" u="sng" dirty="0" smtClean="0"/>
              <a:t>Comunes</a:t>
            </a:r>
            <a:endParaRPr lang="es-ES" dirty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79036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42914470"/>
              </p:ext>
            </p:extLst>
          </p:nvPr>
        </p:nvGraphicFramePr>
        <p:xfrm>
          <a:off x="1179240" y="1700808"/>
          <a:ext cx="49685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 rot="17933574">
            <a:off x="1345490" y="2919800"/>
            <a:ext cx="1686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ACTIVIDADES</a:t>
            </a:r>
            <a:endParaRPr lang="es-ES" b="1" dirty="0"/>
          </a:p>
        </p:txBody>
      </p:sp>
      <p:cxnSp>
        <p:nvCxnSpPr>
          <p:cNvPr id="7" name="6 Conector recto de flecha"/>
          <p:cNvCxnSpPr>
            <a:endCxn id="12" idx="1"/>
          </p:cNvCxnSpPr>
          <p:nvPr/>
        </p:nvCxnSpPr>
        <p:spPr>
          <a:xfrm flipV="1">
            <a:off x="5580112" y="1987099"/>
            <a:ext cx="69130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5580112" y="2752810"/>
            <a:ext cx="720080" cy="351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6271414" y="1663933"/>
            <a:ext cx="16561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POR LA FRECUENCIA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311909" y="2781300"/>
            <a:ext cx="16561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POR LA IMPORTANCIA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1740024" y="10061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b="1" dirty="0"/>
              <a:t>CONCEPTOS BÁSICOS PARA EL ENTENDIMIENTO DEL SISTEMA DE COSTOS </a:t>
            </a:r>
            <a:endParaRPr lang="es-ES" dirty="0"/>
          </a:p>
        </p:txBody>
      </p:sp>
      <p:sp>
        <p:nvSpPr>
          <p:cNvPr id="16" name="1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786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14173353"/>
              </p:ext>
            </p:extLst>
          </p:nvPr>
        </p:nvGraphicFramePr>
        <p:xfrm>
          <a:off x="1619672" y="1556792"/>
          <a:ext cx="691276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544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45000594"/>
              </p:ext>
            </p:extLst>
          </p:nvPr>
        </p:nvGraphicFramePr>
        <p:xfrm>
          <a:off x="1979712" y="2204864"/>
          <a:ext cx="6096000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987824" y="1507405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OBJETO DEL SISTEMA</a:t>
            </a:r>
            <a:endParaRPr lang="es-ES" sz="2800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418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grpSp>
        <p:nvGrpSpPr>
          <p:cNvPr id="4" name="17 Grupo"/>
          <p:cNvGrpSpPr/>
          <p:nvPr/>
        </p:nvGrpSpPr>
        <p:grpSpPr>
          <a:xfrm>
            <a:off x="1159055" y="1332408"/>
            <a:ext cx="7500119" cy="4591522"/>
            <a:chOff x="0" y="0"/>
            <a:chExt cx="6791325" cy="3854904"/>
          </a:xfrm>
        </p:grpSpPr>
        <p:sp>
          <p:nvSpPr>
            <p:cNvPr id="5" name="1 Rectángulo redondeado"/>
            <p:cNvSpPr/>
            <p:nvPr/>
          </p:nvSpPr>
          <p:spPr>
            <a:xfrm>
              <a:off x="0" y="0"/>
              <a:ext cx="1533525" cy="52387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Costos Indirectos de fábrica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2 Rectángulo redondeado"/>
            <p:cNvSpPr/>
            <p:nvPr/>
          </p:nvSpPr>
          <p:spPr>
            <a:xfrm>
              <a:off x="2688771" y="0"/>
              <a:ext cx="1533525" cy="52387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Gastos del Periodo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4 Elipse"/>
            <p:cNvSpPr/>
            <p:nvPr/>
          </p:nvSpPr>
          <p:spPr>
            <a:xfrm>
              <a:off x="903514" y="1785257"/>
              <a:ext cx="2476500" cy="10477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solidFill>
                    <a:schemeClr val="tx1"/>
                  </a:solidFill>
                  <a:effectLst/>
                  <a:latin typeface="Agency FB"/>
                  <a:ea typeface="Calibri"/>
                  <a:cs typeface="Times New Roman"/>
                </a:rPr>
                <a:t>Actividades designadas las cuales se direccionan mediante los drivers</a:t>
              </a:r>
              <a:endParaRPr lang="es-ES" sz="1200" b="1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5 Rectángulo redondeado"/>
            <p:cNvSpPr/>
            <p:nvPr/>
          </p:nvSpPr>
          <p:spPr>
            <a:xfrm>
              <a:off x="1360714" y="3331029"/>
              <a:ext cx="1533525" cy="52387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Productos finales (Objeto del costeo)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6 Rectángulo redondeado"/>
            <p:cNvSpPr/>
            <p:nvPr/>
          </p:nvSpPr>
          <p:spPr>
            <a:xfrm>
              <a:off x="5257800" y="0"/>
              <a:ext cx="1533525" cy="52387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Costos Directos que se cargan a los productos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7 Rectángulo redondeado"/>
            <p:cNvSpPr/>
            <p:nvPr/>
          </p:nvSpPr>
          <p:spPr>
            <a:xfrm>
              <a:off x="903514" y="805543"/>
              <a:ext cx="2302328" cy="59835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Se asignan mediante parámetros que relacionen el concepto con l actividad</a:t>
              </a:r>
              <a:endParaRPr lang="es-ES" sz="1400" b="1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8 Rectángulo redondeado"/>
            <p:cNvSpPr/>
            <p:nvPr/>
          </p:nvSpPr>
          <p:spPr>
            <a:xfrm>
              <a:off x="3710671" y="1099457"/>
              <a:ext cx="2155372" cy="22315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Materiales </a:t>
              </a:r>
              <a:r>
                <a:rPr lang="es-EC" sz="1400" b="1" dirty="0" smtClean="0">
                  <a:effectLst/>
                  <a:latin typeface="Agency FB"/>
                  <a:ea typeface="Calibri"/>
                  <a:cs typeface="Times New Roman"/>
                </a:rPr>
                <a:t>Directos</a:t>
              </a: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 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EC" sz="1400" b="1" dirty="0" smtClean="0">
                <a:effectLst/>
                <a:latin typeface="Agency FB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EC" sz="1400" b="1" dirty="0">
                <a:latin typeface="Agency FB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 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Mano de Obra </a:t>
              </a:r>
              <a:r>
                <a:rPr lang="es-EC" sz="1400" b="1" dirty="0" smtClean="0">
                  <a:effectLst/>
                  <a:latin typeface="Agency FB"/>
                  <a:ea typeface="Calibri"/>
                  <a:cs typeface="Times New Roman"/>
                </a:rPr>
                <a:t>directa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C" sz="1400" b="1" dirty="0">
                  <a:effectLst/>
                  <a:latin typeface="Agency FB"/>
                  <a:ea typeface="Calibri"/>
                  <a:cs typeface="Times New Roman"/>
                </a:rPr>
                <a:t> </a:t>
              </a:r>
              <a:endParaRPr lang="es-ES" sz="1200" b="1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2" name="10 Conector recto"/>
            <p:cNvCxnSpPr/>
            <p:nvPr/>
          </p:nvCxnSpPr>
          <p:spPr>
            <a:xfrm>
              <a:off x="3450771" y="522515"/>
              <a:ext cx="0" cy="7511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1 Conector recto"/>
            <p:cNvCxnSpPr/>
            <p:nvPr/>
          </p:nvCxnSpPr>
          <p:spPr>
            <a:xfrm>
              <a:off x="696686" y="522515"/>
              <a:ext cx="0" cy="7511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12 Conector recto de flecha"/>
            <p:cNvCxnSpPr/>
            <p:nvPr/>
          </p:nvCxnSpPr>
          <p:spPr>
            <a:xfrm>
              <a:off x="696686" y="1273629"/>
              <a:ext cx="664028" cy="5769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3 Conector recto de flecha"/>
            <p:cNvCxnSpPr/>
            <p:nvPr/>
          </p:nvCxnSpPr>
          <p:spPr>
            <a:xfrm flipH="1">
              <a:off x="2960914" y="1273629"/>
              <a:ext cx="489857" cy="5765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14 Conector recto de flecha"/>
            <p:cNvCxnSpPr/>
            <p:nvPr/>
          </p:nvCxnSpPr>
          <p:spPr>
            <a:xfrm flipH="1">
              <a:off x="2079171" y="2830286"/>
              <a:ext cx="1" cy="5007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15 Conector recto"/>
            <p:cNvCxnSpPr/>
            <p:nvPr/>
          </p:nvCxnSpPr>
          <p:spPr>
            <a:xfrm>
              <a:off x="5965371" y="522515"/>
              <a:ext cx="0" cy="30697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16 Conector recto de flecha"/>
            <p:cNvCxnSpPr/>
            <p:nvPr/>
          </p:nvCxnSpPr>
          <p:spPr>
            <a:xfrm flipH="1" flipV="1">
              <a:off x="2895600" y="3592286"/>
              <a:ext cx="3070861" cy="7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6195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927858883"/>
              </p:ext>
            </p:extLst>
          </p:nvPr>
        </p:nvGraphicFramePr>
        <p:xfrm>
          <a:off x="2339752" y="1844824"/>
          <a:ext cx="568863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995936" y="357301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MÉTODO DE COSTEO POR ACTIVIDADES 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471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</TotalTime>
  <Words>548</Words>
  <Application>Microsoft Office PowerPoint</Application>
  <PresentationFormat>Presentación en pantalla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Forma de onda</vt:lpstr>
      <vt:lpstr>SITEMA DE COSTOS ABC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ViViTa</dc:creator>
  <cp:lastModifiedBy>CORE!5</cp:lastModifiedBy>
  <cp:revision>23</cp:revision>
  <dcterms:created xsi:type="dcterms:W3CDTF">2014-04-01T04:09:42Z</dcterms:created>
  <dcterms:modified xsi:type="dcterms:W3CDTF">2015-06-21T08:59:42Z</dcterms:modified>
</cp:coreProperties>
</file>