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B7922-A239-4CE9-9CBC-D6C6AEBF895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D65FD7-FE04-43CB-ACC0-1F71B2DF9A3C}">
      <dgm:prSet phldrT="[Texto]"/>
      <dgm:spPr/>
      <dgm:t>
        <a:bodyPr/>
        <a:lstStyle/>
        <a:p>
          <a:r>
            <a:rPr lang="es-ES" dirty="0" smtClean="0"/>
            <a:t>La educación es un proceso </a:t>
          </a:r>
          <a:endParaRPr lang="es-ES" dirty="0"/>
        </a:p>
      </dgm:t>
    </dgm:pt>
    <dgm:pt modelId="{679AD515-25B6-471D-ABAF-530CD6C50679}" type="parTrans" cxnId="{73B073A6-8FD9-4B79-9EB3-A50947C31E26}">
      <dgm:prSet/>
      <dgm:spPr/>
      <dgm:t>
        <a:bodyPr/>
        <a:lstStyle/>
        <a:p>
          <a:endParaRPr lang="es-ES"/>
        </a:p>
      </dgm:t>
    </dgm:pt>
    <dgm:pt modelId="{5008756B-81EE-4E27-B549-0371A1D6B31E}" type="sibTrans" cxnId="{73B073A6-8FD9-4B79-9EB3-A50947C31E26}">
      <dgm:prSet/>
      <dgm:spPr/>
      <dgm:t>
        <a:bodyPr/>
        <a:lstStyle/>
        <a:p>
          <a:endParaRPr lang="es-ES"/>
        </a:p>
      </dgm:t>
    </dgm:pt>
    <dgm:pt modelId="{76DA4A91-98C4-45BF-904F-CD6AD718EE65}">
      <dgm:prSet phldrT="[Texto]"/>
      <dgm:spPr/>
      <dgm:t>
        <a:bodyPr/>
        <a:lstStyle/>
        <a:p>
          <a:r>
            <a:rPr lang="es-ES" dirty="0" smtClean="0"/>
            <a:t>El hombre es autor</a:t>
          </a:r>
          <a:endParaRPr lang="es-ES" dirty="0"/>
        </a:p>
      </dgm:t>
    </dgm:pt>
    <dgm:pt modelId="{E1AA90AF-703E-4F77-B21D-D3B74ED918C9}" type="parTrans" cxnId="{1D3A477C-4587-428D-9990-BDF8DB25B227}">
      <dgm:prSet/>
      <dgm:spPr/>
      <dgm:t>
        <a:bodyPr/>
        <a:lstStyle/>
        <a:p>
          <a:endParaRPr lang="es-ES"/>
        </a:p>
      </dgm:t>
    </dgm:pt>
    <dgm:pt modelId="{121D1465-D5A4-469F-9123-88D168477645}" type="sibTrans" cxnId="{1D3A477C-4587-428D-9990-BDF8DB25B227}">
      <dgm:prSet/>
      <dgm:spPr/>
      <dgm:t>
        <a:bodyPr/>
        <a:lstStyle/>
        <a:p>
          <a:endParaRPr lang="es-ES"/>
        </a:p>
      </dgm:t>
    </dgm:pt>
    <dgm:pt modelId="{49F5D359-3579-4C9B-A005-AEED8B1E9FBA}">
      <dgm:prSet phldrT="[Texto]"/>
      <dgm:spPr/>
      <dgm:t>
        <a:bodyPr/>
        <a:lstStyle/>
        <a:p>
          <a:r>
            <a:rPr lang="es-ES" dirty="0" smtClean="0"/>
            <a:t>La humanidad de la educación</a:t>
          </a:r>
          <a:endParaRPr lang="es-ES" dirty="0"/>
        </a:p>
      </dgm:t>
    </dgm:pt>
    <dgm:pt modelId="{6EDF5A0E-CCE4-47B1-AD29-3E2C9E374A77}" type="parTrans" cxnId="{8A578EC8-8927-489B-95A6-D0FE06E4CBE3}">
      <dgm:prSet/>
      <dgm:spPr/>
      <dgm:t>
        <a:bodyPr/>
        <a:lstStyle/>
        <a:p>
          <a:endParaRPr lang="es-ES"/>
        </a:p>
      </dgm:t>
    </dgm:pt>
    <dgm:pt modelId="{247C7378-7EDA-4A81-85A4-4A346BF21473}" type="sibTrans" cxnId="{8A578EC8-8927-489B-95A6-D0FE06E4CBE3}">
      <dgm:prSet/>
      <dgm:spPr/>
      <dgm:t>
        <a:bodyPr/>
        <a:lstStyle/>
        <a:p>
          <a:endParaRPr lang="es-ES"/>
        </a:p>
      </dgm:t>
    </dgm:pt>
    <dgm:pt modelId="{43B5ED40-901D-40EE-BD83-1937BE861D10}" type="pres">
      <dgm:prSet presAssocID="{07BB7922-A239-4CE9-9CBC-D6C6AEBF8957}" presName="Name0" presStyleCnt="0">
        <dgm:presLayoutVars>
          <dgm:dir/>
          <dgm:animLvl val="lvl"/>
          <dgm:resizeHandles val="exact"/>
        </dgm:presLayoutVars>
      </dgm:prSet>
      <dgm:spPr/>
    </dgm:pt>
    <dgm:pt modelId="{85B6E574-50F8-4728-897D-91A8460C7263}" type="pres">
      <dgm:prSet presAssocID="{07BB7922-A239-4CE9-9CBC-D6C6AEBF8957}" presName="dummy" presStyleCnt="0"/>
      <dgm:spPr/>
    </dgm:pt>
    <dgm:pt modelId="{C4FED940-B032-4CC9-80C3-BB13398D4D63}" type="pres">
      <dgm:prSet presAssocID="{07BB7922-A239-4CE9-9CBC-D6C6AEBF8957}" presName="linH" presStyleCnt="0"/>
      <dgm:spPr/>
    </dgm:pt>
    <dgm:pt modelId="{E6713734-C9AE-4BCD-BED9-408E5818038E}" type="pres">
      <dgm:prSet presAssocID="{07BB7922-A239-4CE9-9CBC-D6C6AEBF8957}" presName="padding1" presStyleCnt="0"/>
      <dgm:spPr/>
    </dgm:pt>
    <dgm:pt modelId="{89199621-DCDD-4FBD-B6E7-3AE0067D4DEA}" type="pres">
      <dgm:prSet presAssocID="{1ED65FD7-FE04-43CB-ACC0-1F71B2DF9A3C}" presName="linV" presStyleCnt="0"/>
      <dgm:spPr/>
    </dgm:pt>
    <dgm:pt modelId="{CFD3385C-D8FE-491B-B74C-FF6C79C447CE}" type="pres">
      <dgm:prSet presAssocID="{1ED65FD7-FE04-43CB-ACC0-1F71B2DF9A3C}" presName="spVertical1" presStyleCnt="0"/>
      <dgm:spPr/>
    </dgm:pt>
    <dgm:pt modelId="{3BE27D9C-66B6-4B4B-80A0-B285CD92F61F}" type="pres">
      <dgm:prSet presAssocID="{1ED65FD7-FE04-43CB-ACC0-1F71B2DF9A3C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7875E2-5007-4BC1-B89C-0642A1F00FF9}" type="pres">
      <dgm:prSet presAssocID="{1ED65FD7-FE04-43CB-ACC0-1F71B2DF9A3C}" presName="spVertical2" presStyleCnt="0"/>
      <dgm:spPr/>
    </dgm:pt>
    <dgm:pt modelId="{DCFE8024-C6FD-4D0D-98C4-D78E5D36B9A9}" type="pres">
      <dgm:prSet presAssocID="{1ED65FD7-FE04-43CB-ACC0-1F71B2DF9A3C}" presName="spVertical3" presStyleCnt="0"/>
      <dgm:spPr/>
    </dgm:pt>
    <dgm:pt modelId="{9F7F5125-42F8-4499-92D6-2111E47D13AE}" type="pres">
      <dgm:prSet presAssocID="{5008756B-81EE-4E27-B549-0371A1D6B31E}" presName="space" presStyleCnt="0"/>
      <dgm:spPr/>
    </dgm:pt>
    <dgm:pt modelId="{F619D18B-D892-4B08-90ED-E83353951E47}" type="pres">
      <dgm:prSet presAssocID="{76DA4A91-98C4-45BF-904F-CD6AD718EE65}" presName="linV" presStyleCnt="0"/>
      <dgm:spPr/>
    </dgm:pt>
    <dgm:pt modelId="{7904F8DD-D3EA-4D41-975D-EC6B453114D8}" type="pres">
      <dgm:prSet presAssocID="{76DA4A91-98C4-45BF-904F-CD6AD718EE65}" presName="spVertical1" presStyleCnt="0"/>
      <dgm:spPr/>
    </dgm:pt>
    <dgm:pt modelId="{B918AF28-6574-4308-BDB6-6BA391A2064A}" type="pres">
      <dgm:prSet presAssocID="{76DA4A91-98C4-45BF-904F-CD6AD718EE65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619CA99-8FC1-45A3-8824-7B138382C98D}" type="pres">
      <dgm:prSet presAssocID="{76DA4A91-98C4-45BF-904F-CD6AD718EE65}" presName="spVertical2" presStyleCnt="0"/>
      <dgm:spPr/>
    </dgm:pt>
    <dgm:pt modelId="{7741860F-5893-4DEC-AC6B-5B55C69ABFFA}" type="pres">
      <dgm:prSet presAssocID="{76DA4A91-98C4-45BF-904F-CD6AD718EE65}" presName="spVertical3" presStyleCnt="0"/>
      <dgm:spPr/>
    </dgm:pt>
    <dgm:pt modelId="{E2BF4611-8251-4C47-8E31-A7FA12082881}" type="pres">
      <dgm:prSet presAssocID="{121D1465-D5A4-469F-9123-88D168477645}" presName="space" presStyleCnt="0"/>
      <dgm:spPr/>
    </dgm:pt>
    <dgm:pt modelId="{887CD96B-0026-4EA1-B0B1-A883846FE0A2}" type="pres">
      <dgm:prSet presAssocID="{49F5D359-3579-4C9B-A005-AEED8B1E9FBA}" presName="linV" presStyleCnt="0"/>
      <dgm:spPr/>
    </dgm:pt>
    <dgm:pt modelId="{4EB13026-4EE6-40B3-8973-2F59C9F95BA0}" type="pres">
      <dgm:prSet presAssocID="{49F5D359-3579-4C9B-A005-AEED8B1E9FBA}" presName="spVertical1" presStyleCnt="0"/>
      <dgm:spPr/>
    </dgm:pt>
    <dgm:pt modelId="{E0026AB1-BD60-4E4B-9E9A-84F6F933ACA9}" type="pres">
      <dgm:prSet presAssocID="{49F5D359-3579-4C9B-A005-AEED8B1E9FBA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C9267E-AC41-4EAA-BCD1-4CC3D5B6E8D6}" type="pres">
      <dgm:prSet presAssocID="{49F5D359-3579-4C9B-A005-AEED8B1E9FBA}" presName="spVertical2" presStyleCnt="0"/>
      <dgm:spPr/>
    </dgm:pt>
    <dgm:pt modelId="{7118113D-AD81-4119-9566-6CABEAC806B1}" type="pres">
      <dgm:prSet presAssocID="{49F5D359-3579-4C9B-A005-AEED8B1E9FBA}" presName="spVertical3" presStyleCnt="0"/>
      <dgm:spPr/>
    </dgm:pt>
    <dgm:pt modelId="{8E4FDA9D-3021-4D78-B320-4D1B2026C8D0}" type="pres">
      <dgm:prSet presAssocID="{07BB7922-A239-4CE9-9CBC-D6C6AEBF8957}" presName="padding2" presStyleCnt="0"/>
      <dgm:spPr/>
    </dgm:pt>
    <dgm:pt modelId="{11A59ED8-5679-401E-8CEE-937B9CED9688}" type="pres">
      <dgm:prSet presAssocID="{07BB7922-A239-4CE9-9CBC-D6C6AEBF8957}" presName="negArrow" presStyleCnt="0"/>
      <dgm:spPr/>
    </dgm:pt>
    <dgm:pt modelId="{DFDD4730-A411-4192-BEB9-C115C1AEBC2B}" type="pres">
      <dgm:prSet presAssocID="{07BB7922-A239-4CE9-9CBC-D6C6AEBF8957}" presName="backgroundArrow" presStyleLbl="node1" presStyleIdx="0" presStyleCnt="1"/>
      <dgm:spPr/>
    </dgm:pt>
  </dgm:ptLst>
  <dgm:cxnLst>
    <dgm:cxn modelId="{94036E44-F95E-42AD-B5E7-BA24B2311F5E}" type="presOf" srcId="{76DA4A91-98C4-45BF-904F-CD6AD718EE65}" destId="{B918AF28-6574-4308-BDB6-6BA391A2064A}" srcOrd="0" destOrd="0" presId="urn:microsoft.com/office/officeart/2005/8/layout/hProcess3"/>
    <dgm:cxn modelId="{41DE77B6-F013-4F6D-ADA7-B21A222EFC27}" type="presOf" srcId="{1ED65FD7-FE04-43CB-ACC0-1F71B2DF9A3C}" destId="{3BE27D9C-66B6-4B4B-80A0-B285CD92F61F}" srcOrd="0" destOrd="0" presId="urn:microsoft.com/office/officeart/2005/8/layout/hProcess3"/>
    <dgm:cxn modelId="{CD37E3FF-BD51-47FE-8416-3BAC6D43D261}" type="presOf" srcId="{07BB7922-A239-4CE9-9CBC-D6C6AEBF8957}" destId="{43B5ED40-901D-40EE-BD83-1937BE861D10}" srcOrd="0" destOrd="0" presId="urn:microsoft.com/office/officeart/2005/8/layout/hProcess3"/>
    <dgm:cxn modelId="{DA579017-594E-4C82-942E-63C5C19337C2}" type="presOf" srcId="{49F5D359-3579-4C9B-A005-AEED8B1E9FBA}" destId="{E0026AB1-BD60-4E4B-9E9A-84F6F933ACA9}" srcOrd="0" destOrd="0" presId="urn:microsoft.com/office/officeart/2005/8/layout/hProcess3"/>
    <dgm:cxn modelId="{8A578EC8-8927-489B-95A6-D0FE06E4CBE3}" srcId="{07BB7922-A239-4CE9-9CBC-D6C6AEBF8957}" destId="{49F5D359-3579-4C9B-A005-AEED8B1E9FBA}" srcOrd="2" destOrd="0" parTransId="{6EDF5A0E-CCE4-47B1-AD29-3E2C9E374A77}" sibTransId="{247C7378-7EDA-4A81-85A4-4A346BF21473}"/>
    <dgm:cxn modelId="{73B073A6-8FD9-4B79-9EB3-A50947C31E26}" srcId="{07BB7922-A239-4CE9-9CBC-D6C6AEBF8957}" destId="{1ED65FD7-FE04-43CB-ACC0-1F71B2DF9A3C}" srcOrd="0" destOrd="0" parTransId="{679AD515-25B6-471D-ABAF-530CD6C50679}" sibTransId="{5008756B-81EE-4E27-B549-0371A1D6B31E}"/>
    <dgm:cxn modelId="{1D3A477C-4587-428D-9990-BDF8DB25B227}" srcId="{07BB7922-A239-4CE9-9CBC-D6C6AEBF8957}" destId="{76DA4A91-98C4-45BF-904F-CD6AD718EE65}" srcOrd="1" destOrd="0" parTransId="{E1AA90AF-703E-4F77-B21D-D3B74ED918C9}" sibTransId="{121D1465-D5A4-469F-9123-88D168477645}"/>
    <dgm:cxn modelId="{72E33CE0-BED5-400C-97C3-A77DAF18F14A}" type="presParOf" srcId="{43B5ED40-901D-40EE-BD83-1937BE861D10}" destId="{85B6E574-50F8-4728-897D-91A8460C7263}" srcOrd="0" destOrd="0" presId="urn:microsoft.com/office/officeart/2005/8/layout/hProcess3"/>
    <dgm:cxn modelId="{9C0ECDEF-F7AA-45C7-8072-9B28FBBC8331}" type="presParOf" srcId="{43B5ED40-901D-40EE-BD83-1937BE861D10}" destId="{C4FED940-B032-4CC9-80C3-BB13398D4D63}" srcOrd="1" destOrd="0" presId="urn:microsoft.com/office/officeart/2005/8/layout/hProcess3"/>
    <dgm:cxn modelId="{4D619273-A899-4650-8C55-372F846A14D3}" type="presParOf" srcId="{C4FED940-B032-4CC9-80C3-BB13398D4D63}" destId="{E6713734-C9AE-4BCD-BED9-408E5818038E}" srcOrd="0" destOrd="0" presId="urn:microsoft.com/office/officeart/2005/8/layout/hProcess3"/>
    <dgm:cxn modelId="{8F46DC31-6283-4E1C-91B1-5F093B18D011}" type="presParOf" srcId="{C4FED940-B032-4CC9-80C3-BB13398D4D63}" destId="{89199621-DCDD-4FBD-B6E7-3AE0067D4DEA}" srcOrd="1" destOrd="0" presId="urn:microsoft.com/office/officeart/2005/8/layout/hProcess3"/>
    <dgm:cxn modelId="{62C34C9F-D957-43BC-8B5A-F0FFFE812EC5}" type="presParOf" srcId="{89199621-DCDD-4FBD-B6E7-3AE0067D4DEA}" destId="{CFD3385C-D8FE-491B-B74C-FF6C79C447CE}" srcOrd="0" destOrd="0" presId="urn:microsoft.com/office/officeart/2005/8/layout/hProcess3"/>
    <dgm:cxn modelId="{6FA2D7A3-55FF-4892-AB52-AA4AB3703F35}" type="presParOf" srcId="{89199621-DCDD-4FBD-B6E7-3AE0067D4DEA}" destId="{3BE27D9C-66B6-4B4B-80A0-B285CD92F61F}" srcOrd="1" destOrd="0" presId="urn:microsoft.com/office/officeart/2005/8/layout/hProcess3"/>
    <dgm:cxn modelId="{B8226C85-169B-4686-8BAE-097CB75DE87B}" type="presParOf" srcId="{89199621-DCDD-4FBD-B6E7-3AE0067D4DEA}" destId="{E27875E2-5007-4BC1-B89C-0642A1F00FF9}" srcOrd="2" destOrd="0" presId="urn:microsoft.com/office/officeart/2005/8/layout/hProcess3"/>
    <dgm:cxn modelId="{5C1330DA-6313-406B-B672-4676623BC50E}" type="presParOf" srcId="{89199621-DCDD-4FBD-B6E7-3AE0067D4DEA}" destId="{DCFE8024-C6FD-4D0D-98C4-D78E5D36B9A9}" srcOrd="3" destOrd="0" presId="urn:microsoft.com/office/officeart/2005/8/layout/hProcess3"/>
    <dgm:cxn modelId="{B137DDEB-9CF7-44E5-B095-4D56895D325F}" type="presParOf" srcId="{C4FED940-B032-4CC9-80C3-BB13398D4D63}" destId="{9F7F5125-42F8-4499-92D6-2111E47D13AE}" srcOrd="2" destOrd="0" presId="urn:microsoft.com/office/officeart/2005/8/layout/hProcess3"/>
    <dgm:cxn modelId="{C6B3E3E7-B595-4519-8A5B-E06220B4B6E3}" type="presParOf" srcId="{C4FED940-B032-4CC9-80C3-BB13398D4D63}" destId="{F619D18B-D892-4B08-90ED-E83353951E47}" srcOrd="3" destOrd="0" presId="urn:microsoft.com/office/officeart/2005/8/layout/hProcess3"/>
    <dgm:cxn modelId="{7CDC0760-EAF7-41A9-B623-A796FBF08B23}" type="presParOf" srcId="{F619D18B-D892-4B08-90ED-E83353951E47}" destId="{7904F8DD-D3EA-4D41-975D-EC6B453114D8}" srcOrd="0" destOrd="0" presId="urn:microsoft.com/office/officeart/2005/8/layout/hProcess3"/>
    <dgm:cxn modelId="{0D09EE1F-00FA-4DCF-9641-06D28EEF6BBC}" type="presParOf" srcId="{F619D18B-D892-4B08-90ED-E83353951E47}" destId="{B918AF28-6574-4308-BDB6-6BA391A2064A}" srcOrd="1" destOrd="0" presId="urn:microsoft.com/office/officeart/2005/8/layout/hProcess3"/>
    <dgm:cxn modelId="{25273CFF-7334-4B02-A7B2-6F027137F80C}" type="presParOf" srcId="{F619D18B-D892-4B08-90ED-E83353951E47}" destId="{A619CA99-8FC1-45A3-8824-7B138382C98D}" srcOrd="2" destOrd="0" presId="urn:microsoft.com/office/officeart/2005/8/layout/hProcess3"/>
    <dgm:cxn modelId="{06FA958E-DB32-4BC1-8B7D-7946AE806558}" type="presParOf" srcId="{F619D18B-D892-4B08-90ED-E83353951E47}" destId="{7741860F-5893-4DEC-AC6B-5B55C69ABFFA}" srcOrd="3" destOrd="0" presId="urn:microsoft.com/office/officeart/2005/8/layout/hProcess3"/>
    <dgm:cxn modelId="{C5D27A5C-1F04-4FE6-9A33-58F0266BC364}" type="presParOf" srcId="{C4FED940-B032-4CC9-80C3-BB13398D4D63}" destId="{E2BF4611-8251-4C47-8E31-A7FA12082881}" srcOrd="4" destOrd="0" presId="urn:microsoft.com/office/officeart/2005/8/layout/hProcess3"/>
    <dgm:cxn modelId="{2BE20BAA-432A-4086-88FB-181375BEDCD3}" type="presParOf" srcId="{C4FED940-B032-4CC9-80C3-BB13398D4D63}" destId="{887CD96B-0026-4EA1-B0B1-A883846FE0A2}" srcOrd="5" destOrd="0" presId="urn:microsoft.com/office/officeart/2005/8/layout/hProcess3"/>
    <dgm:cxn modelId="{307F204C-6E04-4CA9-A17D-F631D734998F}" type="presParOf" srcId="{887CD96B-0026-4EA1-B0B1-A883846FE0A2}" destId="{4EB13026-4EE6-40B3-8973-2F59C9F95BA0}" srcOrd="0" destOrd="0" presId="urn:microsoft.com/office/officeart/2005/8/layout/hProcess3"/>
    <dgm:cxn modelId="{11BF3755-13E9-4E98-8247-694E9314221B}" type="presParOf" srcId="{887CD96B-0026-4EA1-B0B1-A883846FE0A2}" destId="{E0026AB1-BD60-4E4B-9E9A-84F6F933ACA9}" srcOrd="1" destOrd="0" presId="urn:microsoft.com/office/officeart/2005/8/layout/hProcess3"/>
    <dgm:cxn modelId="{989865D1-E4AE-44F2-AC5F-BCD60F5E6099}" type="presParOf" srcId="{887CD96B-0026-4EA1-B0B1-A883846FE0A2}" destId="{ABC9267E-AC41-4EAA-BCD1-4CC3D5B6E8D6}" srcOrd="2" destOrd="0" presId="urn:microsoft.com/office/officeart/2005/8/layout/hProcess3"/>
    <dgm:cxn modelId="{5279E0AF-6B68-47F7-9F68-092D58DD3C5E}" type="presParOf" srcId="{887CD96B-0026-4EA1-B0B1-A883846FE0A2}" destId="{7118113D-AD81-4119-9566-6CABEAC806B1}" srcOrd="3" destOrd="0" presId="urn:microsoft.com/office/officeart/2005/8/layout/hProcess3"/>
    <dgm:cxn modelId="{F89500CC-F991-434C-92E5-E75CD7A94BE0}" type="presParOf" srcId="{C4FED940-B032-4CC9-80C3-BB13398D4D63}" destId="{8E4FDA9D-3021-4D78-B320-4D1B2026C8D0}" srcOrd="6" destOrd="0" presId="urn:microsoft.com/office/officeart/2005/8/layout/hProcess3"/>
    <dgm:cxn modelId="{CE5BF189-D244-47CB-9FF0-F6B8AA2213D3}" type="presParOf" srcId="{C4FED940-B032-4CC9-80C3-BB13398D4D63}" destId="{11A59ED8-5679-401E-8CEE-937B9CED9688}" srcOrd="7" destOrd="0" presId="urn:microsoft.com/office/officeart/2005/8/layout/hProcess3"/>
    <dgm:cxn modelId="{1F96DA80-7744-4877-AC27-1ED8457F71FA}" type="presParOf" srcId="{C4FED940-B032-4CC9-80C3-BB13398D4D63}" destId="{DFDD4730-A411-4192-BEB9-C115C1AEBC2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7590F-1E24-43F7-A026-A2DAAAE637A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9D44A90-83BA-4941-8754-13E21F12592A}">
      <dgm:prSet phldrT="[Texto]"/>
      <dgm:spPr/>
      <dgm:t>
        <a:bodyPr/>
        <a:lstStyle/>
        <a:p>
          <a:r>
            <a:rPr lang="es-ES" dirty="0" smtClean="0"/>
            <a:t>Ciencias humanas</a:t>
          </a:r>
          <a:endParaRPr lang="es-ES" dirty="0"/>
        </a:p>
      </dgm:t>
    </dgm:pt>
    <dgm:pt modelId="{4B84B313-BE30-466D-8BF0-6B8F44169A4A}" type="parTrans" cxnId="{20AB6361-B41F-46E7-AD9B-597F05EE24EE}">
      <dgm:prSet/>
      <dgm:spPr/>
      <dgm:t>
        <a:bodyPr/>
        <a:lstStyle/>
        <a:p>
          <a:endParaRPr lang="es-ES"/>
        </a:p>
      </dgm:t>
    </dgm:pt>
    <dgm:pt modelId="{6AAAE833-8F7A-48A1-A8E4-BE1EE58BEC00}" type="sibTrans" cxnId="{20AB6361-B41F-46E7-AD9B-597F05EE24EE}">
      <dgm:prSet/>
      <dgm:spPr/>
      <dgm:t>
        <a:bodyPr/>
        <a:lstStyle/>
        <a:p>
          <a:endParaRPr lang="es-ES"/>
        </a:p>
      </dgm:t>
    </dgm:pt>
    <dgm:pt modelId="{99EE73C5-D0F2-43E1-8C1F-02648D6D9339}">
      <dgm:prSet phldrT="[Texto]"/>
      <dgm:spPr/>
      <dgm:t>
        <a:bodyPr/>
        <a:lstStyle/>
        <a:p>
          <a:r>
            <a:rPr lang="es-ES" dirty="0" smtClean="0"/>
            <a:t>Investiga al hombre</a:t>
          </a:r>
          <a:endParaRPr lang="es-ES" dirty="0"/>
        </a:p>
      </dgm:t>
    </dgm:pt>
    <dgm:pt modelId="{5113D388-57BD-4720-A0F8-5BC3904B8A35}" type="parTrans" cxnId="{C541DF21-279D-4E3B-A08C-0AE783B51959}">
      <dgm:prSet/>
      <dgm:spPr/>
      <dgm:t>
        <a:bodyPr/>
        <a:lstStyle/>
        <a:p>
          <a:endParaRPr lang="es-ES"/>
        </a:p>
      </dgm:t>
    </dgm:pt>
    <dgm:pt modelId="{05B8F8E0-ABD2-4006-8EA7-6DD2F4EA3AC3}" type="sibTrans" cxnId="{C541DF21-279D-4E3B-A08C-0AE783B51959}">
      <dgm:prSet/>
      <dgm:spPr/>
      <dgm:t>
        <a:bodyPr/>
        <a:lstStyle/>
        <a:p>
          <a:endParaRPr lang="es-ES"/>
        </a:p>
      </dgm:t>
    </dgm:pt>
    <dgm:pt modelId="{D073B6AA-A23A-4632-81F0-D3E6283D06E3}">
      <dgm:prSet phldrT="[Texto]"/>
      <dgm:spPr/>
      <dgm:t>
        <a:bodyPr/>
        <a:lstStyle/>
        <a:p>
          <a:r>
            <a:rPr lang="es-ES" dirty="0" smtClean="0"/>
            <a:t>El hombre</a:t>
          </a:r>
          <a:endParaRPr lang="es-ES" dirty="0"/>
        </a:p>
      </dgm:t>
    </dgm:pt>
    <dgm:pt modelId="{90EBF712-9172-4304-9F25-61A61184E4C6}" type="parTrans" cxnId="{6CB58F8D-7521-4556-BC9D-24927526C7F7}">
      <dgm:prSet/>
      <dgm:spPr/>
      <dgm:t>
        <a:bodyPr/>
        <a:lstStyle/>
        <a:p>
          <a:endParaRPr lang="es-ES"/>
        </a:p>
      </dgm:t>
    </dgm:pt>
    <dgm:pt modelId="{95774AEB-FF28-4CA5-A0CC-34DC6F38C24C}" type="sibTrans" cxnId="{6CB58F8D-7521-4556-BC9D-24927526C7F7}">
      <dgm:prSet/>
      <dgm:spPr/>
      <dgm:t>
        <a:bodyPr/>
        <a:lstStyle/>
        <a:p>
          <a:endParaRPr lang="es-ES"/>
        </a:p>
      </dgm:t>
    </dgm:pt>
    <dgm:pt modelId="{49A4711E-AAB0-4978-AEFF-0965879189A8}">
      <dgm:prSet phldrT="[Texto]"/>
      <dgm:spPr/>
      <dgm:t>
        <a:bodyPr/>
        <a:lstStyle/>
        <a:p>
          <a:r>
            <a:rPr lang="es-ES" dirty="0" smtClean="0"/>
            <a:t>Involucrado en el proceso</a:t>
          </a:r>
          <a:endParaRPr lang="es-ES" dirty="0"/>
        </a:p>
      </dgm:t>
    </dgm:pt>
    <dgm:pt modelId="{A65E54D1-FA7C-44AE-A985-E28BE40FBD44}" type="parTrans" cxnId="{B52C2B20-7F02-48A5-8581-1DED2AC0C2A2}">
      <dgm:prSet/>
      <dgm:spPr/>
      <dgm:t>
        <a:bodyPr/>
        <a:lstStyle/>
        <a:p>
          <a:endParaRPr lang="es-ES"/>
        </a:p>
      </dgm:t>
    </dgm:pt>
    <dgm:pt modelId="{7CB8FA8A-F250-474F-A612-609BDA7078FF}" type="sibTrans" cxnId="{B52C2B20-7F02-48A5-8581-1DED2AC0C2A2}">
      <dgm:prSet/>
      <dgm:spPr/>
      <dgm:t>
        <a:bodyPr/>
        <a:lstStyle/>
        <a:p>
          <a:endParaRPr lang="es-ES"/>
        </a:p>
      </dgm:t>
    </dgm:pt>
    <dgm:pt modelId="{0DFA17F9-5131-423E-B140-2BBC988230CC}">
      <dgm:prSet phldrT="[Texto]"/>
      <dgm:spPr/>
      <dgm:t>
        <a:bodyPr/>
        <a:lstStyle/>
        <a:p>
          <a:r>
            <a:rPr lang="es-ES" dirty="0" smtClean="0"/>
            <a:t>Que estudia </a:t>
          </a:r>
          <a:endParaRPr lang="es-ES" dirty="0"/>
        </a:p>
      </dgm:t>
    </dgm:pt>
    <dgm:pt modelId="{B6143FFA-167D-4FE2-A945-2C7657E55A5A}" type="parTrans" cxnId="{DD8670AA-A4A6-4696-89E1-239D66CD7A31}">
      <dgm:prSet/>
      <dgm:spPr/>
      <dgm:t>
        <a:bodyPr/>
        <a:lstStyle/>
        <a:p>
          <a:endParaRPr lang="es-ES"/>
        </a:p>
      </dgm:t>
    </dgm:pt>
    <dgm:pt modelId="{753188D7-3012-45E5-B393-0D59C4D00940}" type="sibTrans" cxnId="{DD8670AA-A4A6-4696-89E1-239D66CD7A31}">
      <dgm:prSet/>
      <dgm:spPr/>
      <dgm:t>
        <a:bodyPr/>
        <a:lstStyle/>
        <a:p>
          <a:endParaRPr lang="es-ES"/>
        </a:p>
      </dgm:t>
    </dgm:pt>
    <dgm:pt modelId="{6D1D0A7A-C6CC-4FB9-A9A8-2B2EBF5400EE}" type="pres">
      <dgm:prSet presAssocID="{F157590F-1E24-43F7-A026-A2DAAAE637A7}" presName="cycle" presStyleCnt="0">
        <dgm:presLayoutVars>
          <dgm:dir/>
          <dgm:resizeHandles val="exact"/>
        </dgm:presLayoutVars>
      </dgm:prSet>
      <dgm:spPr/>
    </dgm:pt>
    <dgm:pt modelId="{392370EF-39FD-4505-945A-637A1FF556E3}" type="pres">
      <dgm:prSet presAssocID="{E9D44A90-83BA-4941-8754-13E21F12592A}" presName="dummy" presStyleCnt="0"/>
      <dgm:spPr/>
    </dgm:pt>
    <dgm:pt modelId="{E971B8A5-F1A0-4686-AA08-A04E09993B1C}" type="pres">
      <dgm:prSet presAssocID="{E9D44A90-83BA-4941-8754-13E21F12592A}" presName="node" presStyleLbl="revTx" presStyleIdx="0" presStyleCnt="5">
        <dgm:presLayoutVars>
          <dgm:bulletEnabled val="1"/>
        </dgm:presLayoutVars>
      </dgm:prSet>
      <dgm:spPr/>
    </dgm:pt>
    <dgm:pt modelId="{1BC6522C-8885-45DF-ABB6-AA23C174717E}" type="pres">
      <dgm:prSet presAssocID="{6AAAE833-8F7A-48A1-A8E4-BE1EE58BEC00}" presName="sibTrans" presStyleLbl="node1" presStyleIdx="0" presStyleCnt="5"/>
      <dgm:spPr/>
    </dgm:pt>
    <dgm:pt modelId="{038F232B-C312-4B6E-9DA5-05D5A3C12C1C}" type="pres">
      <dgm:prSet presAssocID="{99EE73C5-D0F2-43E1-8C1F-02648D6D9339}" presName="dummy" presStyleCnt="0"/>
      <dgm:spPr/>
    </dgm:pt>
    <dgm:pt modelId="{28378825-BC14-485C-8D36-2180BD8353B6}" type="pres">
      <dgm:prSet presAssocID="{99EE73C5-D0F2-43E1-8C1F-02648D6D9339}" presName="node" presStyleLbl="revTx" presStyleIdx="1" presStyleCnt="5">
        <dgm:presLayoutVars>
          <dgm:bulletEnabled val="1"/>
        </dgm:presLayoutVars>
      </dgm:prSet>
      <dgm:spPr/>
    </dgm:pt>
    <dgm:pt modelId="{4E50AA11-FE47-4B4C-A94C-8A8B4C7CA867}" type="pres">
      <dgm:prSet presAssocID="{05B8F8E0-ABD2-4006-8EA7-6DD2F4EA3AC3}" presName="sibTrans" presStyleLbl="node1" presStyleIdx="1" presStyleCnt="5"/>
      <dgm:spPr/>
    </dgm:pt>
    <dgm:pt modelId="{95E75D5F-6DB0-41B7-B821-CE80B755CB24}" type="pres">
      <dgm:prSet presAssocID="{D073B6AA-A23A-4632-81F0-D3E6283D06E3}" presName="dummy" presStyleCnt="0"/>
      <dgm:spPr/>
    </dgm:pt>
    <dgm:pt modelId="{44E5BEB5-DB03-4B0F-8BEA-F9252DE6B480}" type="pres">
      <dgm:prSet presAssocID="{D073B6AA-A23A-4632-81F0-D3E6283D06E3}" presName="node" presStyleLbl="revTx" presStyleIdx="2" presStyleCnt="5">
        <dgm:presLayoutVars>
          <dgm:bulletEnabled val="1"/>
        </dgm:presLayoutVars>
      </dgm:prSet>
      <dgm:spPr/>
    </dgm:pt>
    <dgm:pt modelId="{F9878AD1-0423-4528-B1F2-B8DF32DAF3A8}" type="pres">
      <dgm:prSet presAssocID="{95774AEB-FF28-4CA5-A0CC-34DC6F38C24C}" presName="sibTrans" presStyleLbl="node1" presStyleIdx="2" presStyleCnt="5"/>
      <dgm:spPr/>
    </dgm:pt>
    <dgm:pt modelId="{7DEAC283-A208-4859-8449-698EFF1FD2BC}" type="pres">
      <dgm:prSet presAssocID="{49A4711E-AAB0-4978-AEFF-0965879189A8}" presName="dummy" presStyleCnt="0"/>
      <dgm:spPr/>
    </dgm:pt>
    <dgm:pt modelId="{AE6C8FCC-5FE4-4AAE-9329-6F8A2AECD007}" type="pres">
      <dgm:prSet presAssocID="{49A4711E-AAB0-4978-AEFF-0965879189A8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1B5017-1C6D-44EF-9F8E-07ABE3D12FFA}" type="pres">
      <dgm:prSet presAssocID="{7CB8FA8A-F250-474F-A612-609BDA7078FF}" presName="sibTrans" presStyleLbl="node1" presStyleIdx="3" presStyleCnt="5"/>
      <dgm:spPr/>
    </dgm:pt>
    <dgm:pt modelId="{4D9ABEA7-96E6-4983-8817-2C39B500EF57}" type="pres">
      <dgm:prSet presAssocID="{0DFA17F9-5131-423E-B140-2BBC988230CC}" presName="dummy" presStyleCnt="0"/>
      <dgm:spPr/>
    </dgm:pt>
    <dgm:pt modelId="{E1E6ABA6-5E04-4E0F-876B-E992DDEE4238}" type="pres">
      <dgm:prSet presAssocID="{0DFA17F9-5131-423E-B140-2BBC988230CC}" presName="node" presStyleLbl="revTx" presStyleIdx="4" presStyleCnt="5">
        <dgm:presLayoutVars>
          <dgm:bulletEnabled val="1"/>
        </dgm:presLayoutVars>
      </dgm:prSet>
      <dgm:spPr/>
    </dgm:pt>
    <dgm:pt modelId="{FBBD7A44-8204-4F62-9E0B-FE9652087186}" type="pres">
      <dgm:prSet presAssocID="{753188D7-3012-45E5-B393-0D59C4D00940}" presName="sibTrans" presStyleLbl="node1" presStyleIdx="4" presStyleCnt="5"/>
      <dgm:spPr/>
    </dgm:pt>
  </dgm:ptLst>
  <dgm:cxnLst>
    <dgm:cxn modelId="{DD8670AA-A4A6-4696-89E1-239D66CD7A31}" srcId="{F157590F-1E24-43F7-A026-A2DAAAE637A7}" destId="{0DFA17F9-5131-423E-B140-2BBC988230CC}" srcOrd="4" destOrd="0" parTransId="{B6143FFA-167D-4FE2-A945-2C7657E55A5A}" sibTransId="{753188D7-3012-45E5-B393-0D59C4D00940}"/>
    <dgm:cxn modelId="{AF5F2F84-6FFC-4863-8369-1D2404FEB275}" type="presOf" srcId="{99EE73C5-D0F2-43E1-8C1F-02648D6D9339}" destId="{28378825-BC14-485C-8D36-2180BD8353B6}" srcOrd="0" destOrd="0" presId="urn:microsoft.com/office/officeart/2005/8/layout/cycle1"/>
    <dgm:cxn modelId="{4A6FC29C-C63A-4344-9611-0BE1586D5652}" type="presOf" srcId="{0DFA17F9-5131-423E-B140-2BBC988230CC}" destId="{E1E6ABA6-5E04-4E0F-876B-E992DDEE4238}" srcOrd="0" destOrd="0" presId="urn:microsoft.com/office/officeart/2005/8/layout/cycle1"/>
    <dgm:cxn modelId="{B52C2B20-7F02-48A5-8581-1DED2AC0C2A2}" srcId="{F157590F-1E24-43F7-A026-A2DAAAE637A7}" destId="{49A4711E-AAB0-4978-AEFF-0965879189A8}" srcOrd="3" destOrd="0" parTransId="{A65E54D1-FA7C-44AE-A985-E28BE40FBD44}" sibTransId="{7CB8FA8A-F250-474F-A612-609BDA7078FF}"/>
    <dgm:cxn modelId="{599D4391-2A3A-485E-8BC2-4C4372FCA250}" type="presOf" srcId="{95774AEB-FF28-4CA5-A0CC-34DC6F38C24C}" destId="{F9878AD1-0423-4528-B1F2-B8DF32DAF3A8}" srcOrd="0" destOrd="0" presId="urn:microsoft.com/office/officeart/2005/8/layout/cycle1"/>
    <dgm:cxn modelId="{8CD86E69-2871-4F80-8D05-531BE51A8AE1}" type="presOf" srcId="{E9D44A90-83BA-4941-8754-13E21F12592A}" destId="{E971B8A5-F1A0-4686-AA08-A04E09993B1C}" srcOrd="0" destOrd="0" presId="urn:microsoft.com/office/officeart/2005/8/layout/cycle1"/>
    <dgm:cxn modelId="{6CB58F8D-7521-4556-BC9D-24927526C7F7}" srcId="{F157590F-1E24-43F7-A026-A2DAAAE637A7}" destId="{D073B6AA-A23A-4632-81F0-D3E6283D06E3}" srcOrd="2" destOrd="0" parTransId="{90EBF712-9172-4304-9F25-61A61184E4C6}" sibTransId="{95774AEB-FF28-4CA5-A0CC-34DC6F38C24C}"/>
    <dgm:cxn modelId="{B2598E28-5F04-43FF-B9BE-9512F16E4D9F}" type="presOf" srcId="{05B8F8E0-ABD2-4006-8EA7-6DD2F4EA3AC3}" destId="{4E50AA11-FE47-4B4C-A94C-8A8B4C7CA867}" srcOrd="0" destOrd="0" presId="urn:microsoft.com/office/officeart/2005/8/layout/cycle1"/>
    <dgm:cxn modelId="{131F99B7-69B6-49F2-92EB-8EBE0993CCFB}" type="presOf" srcId="{49A4711E-AAB0-4978-AEFF-0965879189A8}" destId="{AE6C8FCC-5FE4-4AAE-9329-6F8A2AECD007}" srcOrd="0" destOrd="0" presId="urn:microsoft.com/office/officeart/2005/8/layout/cycle1"/>
    <dgm:cxn modelId="{57EDCC32-972F-4F36-8B1F-783F2B27DDB4}" type="presOf" srcId="{F157590F-1E24-43F7-A026-A2DAAAE637A7}" destId="{6D1D0A7A-C6CC-4FB9-A9A8-2B2EBF5400EE}" srcOrd="0" destOrd="0" presId="urn:microsoft.com/office/officeart/2005/8/layout/cycle1"/>
    <dgm:cxn modelId="{263971F1-2DB1-4168-994D-E7CB857922F9}" type="presOf" srcId="{D073B6AA-A23A-4632-81F0-D3E6283D06E3}" destId="{44E5BEB5-DB03-4B0F-8BEA-F9252DE6B480}" srcOrd="0" destOrd="0" presId="urn:microsoft.com/office/officeart/2005/8/layout/cycle1"/>
    <dgm:cxn modelId="{20AB6361-B41F-46E7-AD9B-597F05EE24EE}" srcId="{F157590F-1E24-43F7-A026-A2DAAAE637A7}" destId="{E9D44A90-83BA-4941-8754-13E21F12592A}" srcOrd="0" destOrd="0" parTransId="{4B84B313-BE30-466D-8BF0-6B8F44169A4A}" sibTransId="{6AAAE833-8F7A-48A1-A8E4-BE1EE58BEC00}"/>
    <dgm:cxn modelId="{33CEF233-56DC-4000-AD36-D232DC42A4B8}" type="presOf" srcId="{6AAAE833-8F7A-48A1-A8E4-BE1EE58BEC00}" destId="{1BC6522C-8885-45DF-ABB6-AA23C174717E}" srcOrd="0" destOrd="0" presId="urn:microsoft.com/office/officeart/2005/8/layout/cycle1"/>
    <dgm:cxn modelId="{09042AFF-471E-4304-A570-3101D7A17094}" type="presOf" srcId="{753188D7-3012-45E5-B393-0D59C4D00940}" destId="{FBBD7A44-8204-4F62-9E0B-FE9652087186}" srcOrd="0" destOrd="0" presId="urn:microsoft.com/office/officeart/2005/8/layout/cycle1"/>
    <dgm:cxn modelId="{C541DF21-279D-4E3B-A08C-0AE783B51959}" srcId="{F157590F-1E24-43F7-A026-A2DAAAE637A7}" destId="{99EE73C5-D0F2-43E1-8C1F-02648D6D9339}" srcOrd="1" destOrd="0" parTransId="{5113D388-57BD-4720-A0F8-5BC3904B8A35}" sibTransId="{05B8F8E0-ABD2-4006-8EA7-6DD2F4EA3AC3}"/>
    <dgm:cxn modelId="{69B77853-7439-4A8A-8CB5-F5A9808FAC39}" type="presOf" srcId="{7CB8FA8A-F250-474F-A612-609BDA7078FF}" destId="{401B5017-1C6D-44EF-9F8E-07ABE3D12FFA}" srcOrd="0" destOrd="0" presId="urn:microsoft.com/office/officeart/2005/8/layout/cycle1"/>
    <dgm:cxn modelId="{1283313D-4DD7-445F-A07B-C6F260F4B3FA}" type="presParOf" srcId="{6D1D0A7A-C6CC-4FB9-A9A8-2B2EBF5400EE}" destId="{392370EF-39FD-4505-945A-637A1FF556E3}" srcOrd="0" destOrd="0" presId="urn:microsoft.com/office/officeart/2005/8/layout/cycle1"/>
    <dgm:cxn modelId="{4B2BAE5E-3195-42E8-9335-1D77C88955F8}" type="presParOf" srcId="{6D1D0A7A-C6CC-4FB9-A9A8-2B2EBF5400EE}" destId="{E971B8A5-F1A0-4686-AA08-A04E09993B1C}" srcOrd="1" destOrd="0" presId="urn:microsoft.com/office/officeart/2005/8/layout/cycle1"/>
    <dgm:cxn modelId="{FD43F962-33C3-40E0-A493-9A4C1C7314C3}" type="presParOf" srcId="{6D1D0A7A-C6CC-4FB9-A9A8-2B2EBF5400EE}" destId="{1BC6522C-8885-45DF-ABB6-AA23C174717E}" srcOrd="2" destOrd="0" presId="urn:microsoft.com/office/officeart/2005/8/layout/cycle1"/>
    <dgm:cxn modelId="{F08DFA0A-7144-4B1C-AB28-0C92AE11D36D}" type="presParOf" srcId="{6D1D0A7A-C6CC-4FB9-A9A8-2B2EBF5400EE}" destId="{038F232B-C312-4B6E-9DA5-05D5A3C12C1C}" srcOrd="3" destOrd="0" presId="urn:microsoft.com/office/officeart/2005/8/layout/cycle1"/>
    <dgm:cxn modelId="{48B37832-0BC2-4123-9072-DE99DEB7CCAA}" type="presParOf" srcId="{6D1D0A7A-C6CC-4FB9-A9A8-2B2EBF5400EE}" destId="{28378825-BC14-485C-8D36-2180BD8353B6}" srcOrd="4" destOrd="0" presId="urn:microsoft.com/office/officeart/2005/8/layout/cycle1"/>
    <dgm:cxn modelId="{C7FE49BE-C353-48EA-B102-F7A0F2B64A40}" type="presParOf" srcId="{6D1D0A7A-C6CC-4FB9-A9A8-2B2EBF5400EE}" destId="{4E50AA11-FE47-4B4C-A94C-8A8B4C7CA867}" srcOrd="5" destOrd="0" presId="urn:microsoft.com/office/officeart/2005/8/layout/cycle1"/>
    <dgm:cxn modelId="{A5DC8A5D-CEB0-4A62-8FD7-52D3549FDE1D}" type="presParOf" srcId="{6D1D0A7A-C6CC-4FB9-A9A8-2B2EBF5400EE}" destId="{95E75D5F-6DB0-41B7-B821-CE80B755CB24}" srcOrd="6" destOrd="0" presId="urn:microsoft.com/office/officeart/2005/8/layout/cycle1"/>
    <dgm:cxn modelId="{E0C0830F-0A34-402A-AABD-0A33375B3B97}" type="presParOf" srcId="{6D1D0A7A-C6CC-4FB9-A9A8-2B2EBF5400EE}" destId="{44E5BEB5-DB03-4B0F-8BEA-F9252DE6B480}" srcOrd="7" destOrd="0" presId="urn:microsoft.com/office/officeart/2005/8/layout/cycle1"/>
    <dgm:cxn modelId="{55C89A31-8DE4-419C-A98C-8680DE98AAA9}" type="presParOf" srcId="{6D1D0A7A-C6CC-4FB9-A9A8-2B2EBF5400EE}" destId="{F9878AD1-0423-4528-B1F2-B8DF32DAF3A8}" srcOrd="8" destOrd="0" presId="urn:microsoft.com/office/officeart/2005/8/layout/cycle1"/>
    <dgm:cxn modelId="{A7E57F5B-5BB0-41DB-950D-0C67C51B340C}" type="presParOf" srcId="{6D1D0A7A-C6CC-4FB9-A9A8-2B2EBF5400EE}" destId="{7DEAC283-A208-4859-8449-698EFF1FD2BC}" srcOrd="9" destOrd="0" presId="urn:microsoft.com/office/officeart/2005/8/layout/cycle1"/>
    <dgm:cxn modelId="{4258A2A5-BB25-4DEB-8612-C462A6D0787F}" type="presParOf" srcId="{6D1D0A7A-C6CC-4FB9-A9A8-2B2EBF5400EE}" destId="{AE6C8FCC-5FE4-4AAE-9329-6F8A2AECD007}" srcOrd="10" destOrd="0" presId="urn:microsoft.com/office/officeart/2005/8/layout/cycle1"/>
    <dgm:cxn modelId="{594BF2A9-F736-41A1-BF29-28C130FFBA19}" type="presParOf" srcId="{6D1D0A7A-C6CC-4FB9-A9A8-2B2EBF5400EE}" destId="{401B5017-1C6D-44EF-9F8E-07ABE3D12FFA}" srcOrd="11" destOrd="0" presId="urn:microsoft.com/office/officeart/2005/8/layout/cycle1"/>
    <dgm:cxn modelId="{1C78E2F4-4871-4572-A848-F0C82629FF73}" type="presParOf" srcId="{6D1D0A7A-C6CC-4FB9-A9A8-2B2EBF5400EE}" destId="{4D9ABEA7-96E6-4983-8817-2C39B500EF57}" srcOrd="12" destOrd="0" presId="urn:microsoft.com/office/officeart/2005/8/layout/cycle1"/>
    <dgm:cxn modelId="{AA52DB2D-2802-449D-B7F1-23BDFC526C60}" type="presParOf" srcId="{6D1D0A7A-C6CC-4FB9-A9A8-2B2EBF5400EE}" destId="{E1E6ABA6-5E04-4E0F-876B-E992DDEE4238}" srcOrd="13" destOrd="0" presId="urn:microsoft.com/office/officeart/2005/8/layout/cycle1"/>
    <dgm:cxn modelId="{8F588A59-89FD-46BC-BB9D-43A9167D8502}" type="presParOf" srcId="{6D1D0A7A-C6CC-4FB9-A9A8-2B2EBF5400EE}" destId="{FBBD7A44-8204-4F62-9E0B-FE965208718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D4730-A411-4192-BEB9-C115C1AEBC2B}">
      <dsp:nvSpPr>
        <dsp:cNvPr id="0" name=""/>
        <dsp:cNvSpPr/>
      </dsp:nvSpPr>
      <dsp:spPr>
        <a:xfrm>
          <a:off x="0" y="1129225"/>
          <a:ext cx="7315200" cy="286282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26AB1-BD60-4E4B-9E9A-84F6F933ACA9}">
      <dsp:nvSpPr>
        <dsp:cNvPr id="0" name=""/>
        <dsp:cNvSpPr/>
      </dsp:nvSpPr>
      <dsp:spPr>
        <a:xfrm>
          <a:off x="4820959" y="1844931"/>
          <a:ext cx="1762720" cy="143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 humanidad de la educación</a:t>
          </a:r>
          <a:endParaRPr lang="es-ES" sz="2300" kern="1200" dirty="0"/>
        </a:p>
      </dsp:txBody>
      <dsp:txXfrm>
        <a:off x="4820959" y="1844931"/>
        <a:ext cx="1762720" cy="1431412"/>
      </dsp:txXfrm>
    </dsp:sp>
    <dsp:sp modelId="{B918AF28-6574-4308-BDB6-6BA391A2064A}">
      <dsp:nvSpPr>
        <dsp:cNvPr id="0" name=""/>
        <dsp:cNvSpPr/>
      </dsp:nvSpPr>
      <dsp:spPr>
        <a:xfrm>
          <a:off x="2705695" y="1844931"/>
          <a:ext cx="1762720" cy="143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El hombre es autor</a:t>
          </a:r>
          <a:endParaRPr lang="es-ES" sz="2300" kern="1200" dirty="0"/>
        </a:p>
      </dsp:txBody>
      <dsp:txXfrm>
        <a:off x="2705695" y="1844931"/>
        <a:ext cx="1762720" cy="1431412"/>
      </dsp:txXfrm>
    </dsp:sp>
    <dsp:sp modelId="{3BE27D9C-66B6-4B4B-80A0-B285CD92F61F}">
      <dsp:nvSpPr>
        <dsp:cNvPr id="0" name=""/>
        <dsp:cNvSpPr/>
      </dsp:nvSpPr>
      <dsp:spPr>
        <a:xfrm>
          <a:off x="590430" y="1844931"/>
          <a:ext cx="1762720" cy="143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 educación es un proceso </a:t>
          </a:r>
          <a:endParaRPr lang="es-ES" sz="2300" kern="1200" dirty="0"/>
        </a:p>
      </dsp:txBody>
      <dsp:txXfrm>
        <a:off x="590430" y="1844931"/>
        <a:ext cx="1762720" cy="1431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1B8A5-F1A0-4686-AA08-A04E09993B1C}">
      <dsp:nvSpPr>
        <dsp:cNvPr id="0" name=""/>
        <dsp:cNvSpPr/>
      </dsp:nvSpPr>
      <dsp:spPr>
        <a:xfrm>
          <a:off x="4262978" y="36898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Ciencias humanas</a:t>
          </a:r>
          <a:endParaRPr lang="es-ES" sz="1900" kern="1200" dirty="0"/>
        </a:p>
      </dsp:txBody>
      <dsp:txXfrm>
        <a:off x="4262978" y="36898"/>
        <a:ext cx="1268015" cy="1268015"/>
      </dsp:txXfrm>
    </dsp:sp>
    <dsp:sp modelId="{1BC6522C-8885-45DF-ABB6-AA23C174717E}">
      <dsp:nvSpPr>
        <dsp:cNvPr id="0" name=""/>
        <dsp:cNvSpPr/>
      </dsp:nvSpPr>
      <dsp:spPr>
        <a:xfrm>
          <a:off x="1281161" y="337"/>
          <a:ext cx="4752876" cy="4752876"/>
        </a:xfrm>
        <a:prstGeom prst="circularArrow">
          <a:avLst>
            <a:gd name="adj1" fmla="val 5202"/>
            <a:gd name="adj2" fmla="val 336075"/>
            <a:gd name="adj3" fmla="val 21292580"/>
            <a:gd name="adj4" fmla="val 19766819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78825-BC14-485C-8D36-2180BD8353B6}">
      <dsp:nvSpPr>
        <dsp:cNvPr id="0" name=""/>
        <dsp:cNvSpPr/>
      </dsp:nvSpPr>
      <dsp:spPr>
        <a:xfrm>
          <a:off x="5028961" y="2394351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Investiga al hombre</a:t>
          </a:r>
          <a:endParaRPr lang="es-ES" sz="1900" kern="1200" dirty="0"/>
        </a:p>
      </dsp:txBody>
      <dsp:txXfrm>
        <a:off x="5028961" y="2394351"/>
        <a:ext cx="1268015" cy="1268015"/>
      </dsp:txXfrm>
    </dsp:sp>
    <dsp:sp modelId="{4E50AA11-FE47-4B4C-A94C-8A8B4C7CA867}">
      <dsp:nvSpPr>
        <dsp:cNvPr id="0" name=""/>
        <dsp:cNvSpPr/>
      </dsp:nvSpPr>
      <dsp:spPr>
        <a:xfrm>
          <a:off x="1281161" y="337"/>
          <a:ext cx="4752876" cy="4752876"/>
        </a:xfrm>
        <a:prstGeom prst="circularArrow">
          <a:avLst>
            <a:gd name="adj1" fmla="val 5202"/>
            <a:gd name="adj2" fmla="val 336075"/>
            <a:gd name="adj3" fmla="val 4014012"/>
            <a:gd name="adj4" fmla="val 225406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E5BEB5-DB03-4B0F-8BEA-F9252DE6B480}">
      <dsp:nvSpPr>
        <dsp:cNvPr id="0" name=""/>
        <dsp:cNvSpPr/>
      </dsp:nvSpPr>
      <dsp:spPr>
        <a:xfrm>
          <a:off x="3023592" y="3851337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El hombre</a:t>
          </a:r>
          <a:endParaRPr lang="es-ES" sz="1900" kern="1200" dirty="0"/>
        </a:p>
      </dsp:txBody>
      <dsp:txXfrm>
        <a:off x="3023592" y="3851337"/>
        <a:ext cx="1268015" cy="1268015"/>
      </dsp:txXfrm>
    </dsp:sp>
    <dsp:sp modelId="{F9878AD1-0423-4528-B1F2-B8DF32DAF3A8}">
      <dsp:nvSpPr>
        <dsp:cNvPr id="0" name=""/>
        <dsp:cNvSpPr/>
      </dsp:nvSpPr>
      <dsp:spPr>
        <a:xfrm>
          <a:off x="1281161" y="337"/>
          <a:ext cx="4752876" cy="4752876"/>
        </a:xfrm>
        <a:prstGeom prst="circularArrow">
          <a:avLst>
            <a:gd name="adj1" fmla="val 5202"/>
            <a:gd name="adj2" fmla="val 336075"/>
            <a:gd name="adj3" fmla="val 8209862"/>
            <a:gd name="adj4" fmla="val 6449912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C8FCC-5FE4-4AAE-9329-6F8A2AECD007}">
      <dsp:nvSpPr>
        <dsp:cNvPr id="0" name=""/>
        <dsp:cNvSpPr/>
      </dsp:nvSpPr>
      <dsp:spPr>
        <a:xfrm>
          <a:off x="1018223" y="2394351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Involucrado en el proceso</a:t>
          </a:r>
          <a:endParaRPr lang="es-ES" sz="1900" kern="1200" dirty="0"/>
        </a:p>
      </dsp:txBody>
      <dsp:txXfrm>
        <a:off x="1018223" y="2394351"/>
        <a:ext cx="1268015" cy="1268015"/>
      </dsp:txXfrm>
    </dsp:sp>
    <dsp:sp modelId="{401B5017-1C6D-44EF-9F8E-07ABE3D12FFA}">
      <dsp:nvSpPr>
        <dsp:cNvPr id="0" name=""/>
        <dsp:cNvSpPr/>
      </dsp:nvSpPr>
      <dsp:spPr>
        <a:xfrm>
          <a:off x="1281161" y="337"/>
          <a:ext cx="4752876" cy="4752876"/>
        </a:xfrm>
        <a:prstGeom prst="circularArrow">
          <a:avLst>
            <a:gd name="adj1" fmla="val 5202"/>
            <a:gd name="adj2" fmla="val 336075"/>
            <a:gd name="adj3" fmla="val 12297106"/>
            <a:gd name="adj4" fmla="val 1077134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6ABA6-5E04-4E0F-876B-E992DDEE4238}">
      <dsp:nvSpPr>
        <dsp:cNvPr id="0" name=""/>
        <dsp:cNvSpPr/>
      </dsp:nvSpPr>
      <dsp:spPr>
        <a:xfrm>
          <a:off x="1784205" y="36898"/>
          <a:ext cx="1268015" cy="1268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Que estudia </a:t>
          </a:r>
          <a:endParaRPr lang="es-ES" sz="1900" kern="1200" dirty="0"/>
        </a:p>
      </dsp:txBody>
      <dsp:txXfrm>
        <a:off x="1784205" y="36898"/>
        <a:ext cx="1268015" cy="1268015"/>
      </dsp:txXfrm>
    </dsp:sp>
    <dsp:sp modelId="{FBBD7A44-8204-4F62-9E0B-FE9652087186}">
      <dsp:nvSpPr>
        <dsp:cNvPr id="0" name=""/>
        <dsp:cNvSpPr/>
      </dsp:nvSpPr>
      <dsp:spPr>
        <a:xfrm>
          <a:off x="1281161" y="337"/>
          <a:ext cx="4752876" cy="4752876"/>
        </a:xfrm>
        <a:prstGeom prst="circularArrow">
          <a:avLst>
            <a:gd name="adj1" fmla="val 5202"/>
            <a:gd name="adj2" fmla="val 336075"/>
            <a:gd name="adj3" fmla="val 16865003"/>
            <a:gd name="adj4" fmla="val 15198921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El pedagogo frente al concepto de educación</a:t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15" y="4322618"/>
            <a:ext cx="7315200" cy="1262028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UNIVERSIDAD NACIONAL DE CHIMBORAZO</a:t>
            </a:r>
          </a:p>
          <a:p>
            <a:r>
              <a:rPr lang="es-EC" dirty="0" smtClean="0"/>
              <a:t>COORDINACIÓN DE ADMISIÓN Y NIVELACIÓN</a:t>
            </a:r>
          </a:p>
          <a:p>
            <a:pPr algn="r"/>
            <a:r>
              <a:rPr lang="es-EC" dirty="0" smtClean="0"/>
              <a:t>LCDO. BRYAN CHÁVEZ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632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educación como relación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958" t="42716" r="58055" b="48148"/>
          <a:stretch/>
        </p:blipFill>
        <p:spPr>
          <a:xfrm>
            <a:off x="3581399" y="2789428"/>
            <a:ext cx="8152027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4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 determina en 3 aspectos fundamentales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06" t="61358" r="58194" b="29629"/>
          <a:stretch/>
        </p:blipFill>
        <p:spPr>
          <a:xfrm>
            <a:off x="3644900" y="2808478"/>
            <a:ext cx="789766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7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167" t="65555" r="58194" b="12840"/>
          <a:stretch/>
        </p:blipFill>
        <p:spPr>
          <a:xfrm>
            <a:off x="3644900" y="1892300"/>
            <a:ext cx="7897660" cy="294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57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180" t="56543" r="58125" b="31235"/>
          <a:stretch/>
        </p:blipFill>
        <p:spPr>
          <a:xfrm>
            <a:off x="3543300" y="2637028"/>
            <a:ext cx="8176234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4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EDUCACIÓN COMO TECNOLOGÍA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97" t="53704" r="58403" b="28271"/>
          <a:stretch/>
        </p:blipFill>
        <p:spPr>
          <a:xfrm>
            <a:off x="3492500" y="2133092"/>
            <a:ext cx="8278702" cy="25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Características de la educación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903" t="33767" r="58194" b="48455"/>
          <a:stretch/>
        </p:blipFill>
        <p:spPr>
          <a:xfrm>
            <a:off x="3429000" y="1595628"/>
            <a:ext cx="8223790" cy="229057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96000" y="480169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De manera concreta significa la educabilidad en doble sentido: capacidad de “educarse” y capacidad de “ser educado”, de recibir educación.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1738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Características de la educación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69268" y="5232400"/>
            <a:ext cx="7315200" cy="752348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La educación básicamente es una conducción libre de la persona que se educa.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320" t="62222" r="58542" b="24832"/>
          <a:stretch/>
        </p:blipFill>
        <p:spPr>
          <a:xfrm>
            <a:off x="3505200" y="2249678"/>
            <a:ext cx="8080858" cy="16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7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Características de la educación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9236" t="37284" r="58264" b="44444"/>
          <a:stretch/>
        </p:blipFill>
        <p:spPr>
          <a:xfrm>
            <a:off x="3568699" y="2027428"/>
            <a:ext cx="8206987" cy="259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Características de la educación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444" t="42346" r="58264" b="39012"/>
          <a:stretch/>
        </p:blipFill>
        <p:spPr>
          <a:xfrm>
            <a:off x="3517900" y="2078228"/>
            <a:ext cx="8291166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0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Fundamentos de la educación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208" t="41358" r="60278" b="34444"/>
          <a:stretch/>
        </p:blipFill>
        <p:spPr>
          <a:xfrm>
            <a:off x="3556000" y="1563878"/>
            <a:ext cx="8068712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9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EDUCACIÓN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ETIMOLÓGICAMENTE: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Produce el latín </a:t>
            </a:r>
            <a:r>
              <a:rPr lang="es-EC" i="1" u="sng" dirty="0" smtClean="0"/>
              <a:t>educare </a:t>
            </a:r>
            <a:r>
              <a:rPr lang="es-EC" dirty="0" smtClean="0"/>
              <a:t>que significa “criar”, “nutrir”, “enseñar”, “alimentar”, por lo tanto , supone influencia externa, proceso educativo que va de fuera hacia dentro. (</a:t>
            </a:r>
            <a:r>
              <a:rPr lang="es-EC" dirty="0" err="1" smtClean="0"/>
              <a:t>heteroeducación</a:t>
            </a:r>
            <a:r>
              <a:rPr lang="es-EC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/>
              <a:t>De la raíz latina </a:t>
            </a:r>
            <a:r>
              <a:rPr lang="es-EC" i="1" u="sng" dirty="0" smtClean="0"/>
              <a:t>ex-</a:t>
            </a:r>
            <a:r>
              <a:rPr lang="es-EC" i="1" u="sng" dirty="0" err="1" smtClean="0"/>
              <a:t>ducere</a:t>
            </a:r>
            <a:r>
              <a:rPr lang="es-EC" i="1" u="sng" dirty="0" smtClean="0"/>
              <a:t>, </a:t>
            </a:r>
            <a:r>
              <a:rPr lang="es-EC" dirty="0" smtClean="0"/>
              <a:t>que quiere decir “sacar”, “extraer”, “conducir” desde dentro hacia fuera y “exteriorizar”. El cual significa un proceso de desarrollo interno, que va de dentro hacia fuera. (autoeducación)</a:t>
            </a:r>
          </a:p>
          <a:p>
            <a:pPr marL="0" indent="0">
              <a:buNone/>
            </a:pPr>
            <a:r>
              <a:rPr lang="es-EC" dirty="0" smtClean="0"/>
              <a:t>“La educación es la formación del hombre por medio de una influencia exterior consciente o inconsciente (</a:t>
            </a:r>
            <a:r>
              <a:rPr lang="es-EC" dirty="0" err="1" smtClean="0"/>
              <a:t>heteroeducación</a:t>
            </a:r>
            <a:r>
              <a:rPr lang="es-EC" dirty="0" smtClean="0"/>
              <a:t>), o por un estímulo, que si bien proviene de algo que no es el </a:t>
            </a:r>
            <a:r>
              <a:rPr lang="es-EC" dirty="0" err="1" smtClean="0"/>
              <a:t>individui</a:t>
            </a:r>
            <a:r>
              <a:rPr lang="es-EC" dirty="0" smtClean="0"/>
              <a:t> mismo, </a:t>
            </a:r>
            <a:r>
              <a:rPr lang="es-EC" dirty="0" err="1" smtClean="0"/>
              <a:t>susita</a:t>
            </a:r>
            <a:r>
              <a:rPr lang="es-EC" dirty="0" smtClean="0"/>
              <a:t> en el un voluntad de desarrollo autónomo conforme a su propia ley (autoeducación). </a:t>
            </a:r>
          </a:p>
        </p:txBody>
      </p:sp>
    </p:spTree>
    <p:extLst>
      <p:ext uri="{BB962C8B-B14F-4D97-AF65-F5344CB8AC3E}">
        <p14:creationId xmlns:p14="http://schemas.microsoft.com/office/powerpoint/2010/main" val="3964402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 pedagogo frente al concepto de educación 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466751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816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El pedagogo frente al concepto de educación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95073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740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El pedagogo frente al concepto de educación </a:t>
            </a:r>
          </a:p>
        </p:txBody>
      </p:sp>
      <p:sp>
        <p:nvSpPr>
          <p:cNvPr id="4" name="Pergamino vertical 3"/>
          <p:cNvSpPr/>
          <p:nvPr/>
        </p:nvSpPr>
        <p:spPr>
          <a:xfrm>
            <a:off x="4660900" y="330200"/>
            <a:ext cx="5448300" cy="58166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/>
              <a:t>“La mas grande aventura humana” (Kant)</a:t>
            </a:r>
          </a:p>
          <a:p>
            <a:pPr algn="ctr"/>
            <a:endParaRPr lang="es-EC" sz="2800" dirty="0"/>
          </a:p>
          <a:p>
            <a:pPr algn="ctr"/>
            <a:endParaRPr lang="es-EC" sz="2800" dirty="0" smtClean="0"/>
          </a:p>
          <a:p>
            <a:pPr algn="ctr"/>
            <a:r>
              <a:rPr lang="es-EC" sz="2800" dirty="0" smtClean="0"/>
              <a:t>Por algo en nuestros días esperamos de ella la solución para todos nuestros males sociales: por algo, cuando los poseemos, le adjudicamos todos los bienes.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92116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33647"/>
            <a:ext cx="3434316" cy="5284381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/>
              <a:t>“En consecuencia, en la </a:t>
            </a:r>
            <a:r>
              <a:rPr lang="es-EC" sz="2400" dirty="0" err="1" smtClean="0"/>
              <a:t>heteroeducación</a:t>
            </a:r>
            <a:r>
              <a:rPr lang="es-EC" sz="2400" dirty="0" smtClean="0"/>
              <a:t> el educando ES FORMADO; mientras en la autoeducación SE FORMA de acuerdo a una voluntad autónoma del propio educando, pero, de ninguna manera están aislados, sino son complementarios en la práctica pedagógica”. </a:t>
            </a: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614" t="42865" r="57631" b="31092"/>
          <a:stretch/>
        </p:blipFill>
        <p:spPr>
          <a:xfrm>
            <a:off x="3537014" y="1593299"/>
            <a:ext cx="8168818" cy="34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8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El concepto de educación 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Como un hecho o realidad: (que se da en toda sociedad humana)</a:t>
            </a:r>
          </a:p>
          <a:p>
            <a:r>
              <a:rPr lang="es-EC" dirty="0" smtClean="0"/>
              <a:t>Como actividad y como proceso: (pues consiste en un hacer)</a:t>
            </a:r>
          </a:p>
          <a:p>
            <a:r>
              <a:rPr lang="es-EC" dirty="0" smtClean="0"/>
              <a:t>Como efecto o resultado: (designando las consecuencias de la actividad educativa)</a:t>
            </a:r>
          </a:p>
          <a:p>
            <a:r>
              <a:rPr lang="es-EC" dirty="0" smtClean="0"/>
              <a:t>Como relación: (porque al educar se realiza un enlace </a:t>
            </a:r>
            <a:r>
              <a:rPr lang="es-EC" dirty="0" err="1" smtClean="0"/>
              <a:t>transmisivo</a:t>
            </a:r>
            <a:r>
              <a:rPr lang="es-EC" dirty="0" smtClean="0"/>
              <a:t>)</a:t>
            </a:r>
          </a:p>
          <a:p>
            <a:r>
              <a:rPr lang="es-EC" dirty="0" smtClean="0"/>
              <a:t>Como tecnología: (conjunto de métodos y técnicas que intervienen en el proceso educativo)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770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educación como hecho y realidad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569" t="45697" r="58055" b="38272"/>
          <a:stretch/>
        </p:blipFill>
        <p:spPr>
          <a:xfrm>
            <a:off x="3541309" y="2378964"/>
            <a:ext cx="7971118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9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educación como actividad y proceso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06" t="42840" r="58403" b="39136"/>
          <a:stretch/>
        </p:blipFill>
        <p:spPr>
          <a:xfrm>
            <a:off x="3467099" y="2103628"/>
            <a:ext cx="8280401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9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05" t="41728" r="57917" b="24074"/>
          <a:stretch/>
        </p:blipFill>
        <p:spPr>
          <a:xfrm>
            <a:off x="0" y="152400"/>
            <a:ext cx="114046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26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La educación como efecto o resultado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97" t="33457" r="58333" b="51481"/>
          <a:stretch/>
        </p:blipFill>
        <p:spPr>
          <a:xfrm>
            <a:off x="3479800" y="2347446"/>
            <a:ext cx="8280400" cy="21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3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028" t="51358" r="58333" b="30000"/>
          <a:stretch/>
        </p:blipFill>
        <p:spPr>
          <a:xfrm>
            <a:off x="3530600" y="2097278"/>
            <a:ext cx="8261728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3905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164</TotalTime>
  <Words>458</Words>
  <Application>Microsoft Office PowerPoint</Application>
  <PresentationFormat>Panorámica</PresentationFormat>
  <Paragraphs>44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5" baseType="lpstr">
      <vt:lpstr>Corbel</vt:lpstr>
      <vt:lpstr>Wingdings 2</vt:lpstr>
      <vt:lpstr>Marco</vt:lpstr>
      <vt:lpstr>El pedagogo frente al concepto de educación  </vt:lpstr>
      <vt:lpstr>EDUCACIÓN</vt:lpstr>
      <vt:lpstr>“En consecuencia, en la heteroeducación el educando ES FORMADO; mientras en la autoeducación SE FORMA de acuerdo a una voluntad autónoma del propio educando, pero, de ninguna manera están aislados, sino son complementarios en la práctica pedagógica”. </vt:lpstr>
      <vt:lpstr>El concepto de educación </vt:lpstr>
      <vt:lpstr>La educación como hecho y realidad </vt:lpstr>
      <vt:lpstr>La educación como actividad y proceso </vt:lpstr>
      <vt:lpstr>Presentación de PowerPoint</vt:lpstr>
      <vt:lpstr>La educación como efecto o resultado </vt:lpstr>
      <vt:lpstr>Presentación de PowerPoint</vt:lpstr>
      <vt:lpstr>La educación como relación </vt:lpstr>
      <vt:lpstr>Se determina en 3 aspectos fundamentales </vt:lpstr>
      <vt:lpstr>Presentación de PowerPoint</vt:lpstr>
      <vt:lpstr>Presentación de PowerPoint</vt:lpstr>
      <vt:lpstr>LA EDUCACIÓN COMO TECNOLOGÍA </vt:lpstr>
      <vt:lpstr>Características de la educación </vt:lpstr>
      <vt:lpstr>Características de la educación </vt:lpstr>
      <vt:lpstr>Características de la educación </vt:lpstr>
      <vt:lpstr>Características de la educación </vt:lpstr>
      <vt:lpstr>Fundamentos de la educación </vt:lpstr>
      <vt:lpstr>El pedagogo frente al concepto de educación </vt:lpstr>
      <vt:lpstr>El pedagogo frente al concepto de educación </vt:lpstr>
      <vt:lpstr>El pedagogo frente al concepto de educación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pedagogo frente al concepto de educación</dc:title>
  <dc:creator>bryan chavez</dc:creator>
  <cp:lastModifiedBy>bryan chavez</cp:lastModifiedBy>
  <cp:revision>14</cp:revision>
  <dcterms:created xsi:type="dcterms:W3CDTF">2020-08-17T01:42:37Z</dcterms:created>
  <dcterms:modified xsi:type="dcterms:W3CDTF">2020-08-17T04:26:43Z</dcterms:modified>
</cp:coreProperties>
</file>