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ms-powerpoint.changesinfo+xml" PartName="/ppt/changesInfos/changesInfo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kins Haro" userId="b2b4bd6ccfcb9b52" providerId="LiveId" clId="{5C0ED58A-730E-4BEB-8BC3-8CDC18E741D3}"/>
    <pc:docChg chg="undo custSel modSld">
      <pc:chgData name="Perkins Haro" userId="b2b4bd6ccfcb9b52" providerId="LiveId" clId="{5C0ED58A-730E-4BEB-8BC3-8CDC18E741D3}" dt="2023-11-21T15:15:16.601" v="1" actId="1036"/>
      <pc:docMkLst>
        <pc:docMk/>
      </pc:docMkLst>
      <pc:sldChg chg="modSp mod">
        <pc:chgData name="Perkins Haro" userId="b2b4bd6ccfcb9b52" providerId="LiveId" clId="{5C0ED58A-730E-4BEB-8BC3-8CDC18E741D3}" dt="2023-11-21T15:15:16.601" v="1" actId="1036"/>
        <pc:sldMkLst>
          <pc:docMk/>
          <pc:sldMk cId="3476579681" sldId="256"/>
        </pc:sldMkLst>
        <pc:picChg chg="mod">
          <ac:chgData name="Perkins Haro" userId="b2b4bd6ccfcb9b52" providerId="LiveId" clId="{5C0ED58A-730E-4BEB-8BC3-8CDC18E741D3}" dt="2023-11-21T15:15:16.601" v="1" actId="1036"/>
          <ac:picMkLst>
            <pc:docMk/>
            <pc:sldMk cId="3476579681" sldId="256"/>
            <ac:picMk id="5" creationId="{B1EE3449-6434-240B-0384-4D73405975B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402D2B-C947-A7A7-B775-46FA0CEE0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5C5632-D4DA-9302-626A-F751CBDD6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CFF8AF-2E4A-42DA-22EC-F2D6FFED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D2DE-A6E0-4E38-861E-9DC9F9E75D46}" type="datetimeFigureOut">
              <a:rPr lang="es-MX" smtClean="0"/>
              <a:t>21/11/2023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94EAE-D4E7-8EE0-C93E-27AD0EA76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1F8EB2-84DF-31A3-645F-D1EC90AD1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A03B-26E0-4F8A-9677-8930147542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2848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D8F186-84BE-2999-C81C-64EB0872B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E539C9-1A20-168E-0DFB-D254BB381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C9E338-001F-33D3-A9E7-D3BBBB708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D2DE-A6E0-4E38-861E-9DC9F9E75D46}" type="datetimeFigureOut">
              <a:rPr lang="es-MX" smtClean="0"/>
              <a:t>21/11/2023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23CDE6-889B-BDDC-3919-AFE754F89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9FA940-8674-DDC4-93A6-EB85355F4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A03B-26E0-4F8A-9677-8930147542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57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EB51B4A-92F7-1351-D8AF-BD42224818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C43B4E-FB38-6590-6DA1-CB7C652AF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5B621E-9221-1E22-6380-4DC0FB2C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D2DE-A6E0-4E38-861E-9DC9F9E75D46}" type="datetimeFigureOut">
              <a:rPr lang="es-MX" smtClean="0"/>
              <a:t>21/11/2023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63C3D9-1BAF-EB80-AB3D-476E31F38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C0E14A-EE1F-452E-5755-5417F6AE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A03B-26E0-4F8A-9677-8930147542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213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FAA11A-FCC4-2FA7-D046-14832CDB4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AFBC06-6EBC-8948-D45D-7E5FC9E05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05694E-6D44-A8CF-87F2-D08D07086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D2DE-A6E0-4E38-861E-9DC9F9E75D46}" type="datetimeFigureOut">
              <a:rPr lang="es-MX" smtClean="0"/>
              <a:t>21/11/2023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4456C4-4519-96FF-CF4C-F69DCBE64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241B69-89CB-BACC-B798-15AE5EA6D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A03B-26E0-4F8A-9677-8930147542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751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F930A6-6F44-F73F-8E0E-D9822E6C3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34DE21-BF8A-DDE0-0B2C-F7E79D7B5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7EE2C8-DEEB-4147-864F-93FB7B319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D2DE-A6E0-4E38-861E-9DC9F9E75D46}" type="datetimeFigureOut">
              <a:rPr lang="es-MX" smtClean="0"/>
              <a:t>21/11/2023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0C30B4-AF77-7C4C-4850-44FD1F058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8B3676-C85B-13A7-24AE-6431909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A03B-26E0-4F8A-9677-8930147542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897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85F64-96E8-CB29-0834-A35875319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DA0B41-433B-54C7-D9CE-F76BBF2702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55E4C8-0940-76E5-6D04-E229E4B76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2AEC99-0EE4-DE47-2AD9-F76FC74C6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D2DE-A6E0-4E38-861E-9DC9F9E75D46}" type="datetimeFigureOut">
              <a:rPr lang="es-MX" smtClean="0"/>
              <a:t>21/11/2023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9D6DB3-AEC3-68D4-05CC-1CADA5222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5DDA63-281C-0EFE-22C6-A0385EA7D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A03B-26E0-4F8A-9677-8930147542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189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ACDE2C-8D64-E55F-FC50-F9D0BDF0B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B9DBCB-0B07-E54A-09A0-400E9F63D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45E0B0-40E3-E1D5-5F28-77B506CC0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2F4F67C-EB46-2FF5-BB1B-B561BC1971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D574C0D-FA33-4AE6-B51A-9F567ECDCD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0E3E36D-C220-B891-EEFC-CB6E6A913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D2DE-A6E0-4E38-861E-9DC9F9E75D46}" type="datetimeFigureOut">
              <a:rPr lang="es-MX" smtClean="0"/>
              <a:t>21/11/2023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B9A5974-78BA-EDAA-FE7F-FFA09BC1B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819BCC-9CF3-5B7A-3FE4-242D01BF0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A03B-26E0-4F8A-9677-8930147542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525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F8F872-0C9B-E461-CDCC-80EAB119A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C8951E7-28B1-F62E-CC15-D507EBA90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D2DE-A6E0-4E38-861E-9DC9F9E75D46}" type="datetimeFigureOut">
              <a:rPr lang="es-MX" smtClean="0"/>
              <a:t>21/11/2023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41C216-2605-5337-B48F-CC5BA11D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7B4BD64-9128-A755-0DF3-5A29F018B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A03B-26E0-4F8A-9677-8930147542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72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EEC87D-F561-F33A-0FDB-B98209492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D2DE-A6E0-4E38-861E-9DC9F9E75D46}" type="datetimeFigureOut">
              <a:rPr lang="es-MX" smtClean="0"/>
              <a:t>21/11/2023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5F059B2-8F08-6F4F-CD54-1C89F6592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085D4BD-C33D-DDA1-AF2A-C0B3E5254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A03B-26E0-4F8A-9677-8930147542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042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52CB59-95F2-26B3-0EA6-12C8C281D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EC82BC-DF7B-13B4-604C-7261F32C5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750721-0A2E-B87D-32A7-A12A81C22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F4C5F3-876B-0D80-F3C7-5D7E8A880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D2DE-A6E0-4E38-861E-9DC9F9E75D46}" type="datetimeFigureOut">
              <a:rPr lang="es-MX" smtClean="0"/>
              <a:t>21/11/2023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17144A-72BA-3933-F6D3-84D89FEC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4C4263-1170-D4C2-09B1-93955012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A03B-26E0-4F8A-9677-8930147542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18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80F40A-7006-58E6-BCF6-A4C1564F7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D2F2DE5-735D-7A3F-287C-FDDC792591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E76FE0-63CA-7F50-1815-1A3D38E8A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4F9DFF-0E7D-8FCA-2AD2-9BF65A429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D2DE-A6E0-4E38-861E-9DC9F9E75D46}" type="datetimeFigureOut">
              <a:rPr lang="es-MX" smtClean="0"/>
              <a:t>21/11/2023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41BF48-A976-B925-F6AE-4E2877B9A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76ADC4-173C-DF58-D50A-EDC8E4519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A03B-26E0-4F8A-9677-8930147542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202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ED8FA04-8653-EC5F-4BC6-6A21C5C76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8558E8-4E28-1210-C4B5-D1E1411BF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DF23FC-067D-4009-1FFE-4E964F58D5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1D2DE-A6E0-4E38-861E-9DC9F9E75D46}" type="datetimeFigureOut">
              <a:rPr lang="es-MX" smtClean="0"/>
              <a:t>21/11/2023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3F2379-F10F-C11F-9E5E-46DBEF4A54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8F4A14-2D02-D490-D3F7-648E2AD6F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DA03B-26E0-4F8A-9677-8930147542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751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B071EE-42B9-2289-026A-C296B918D3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C54BDD3-DF9A-5B9E-4341-83C78F509245}"/>
              </a:ext>
            </a:extLst>
          </p:cNvPr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1EE3449-6434-240B-0384-4D7340597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descr="Universidad Nacional de Chimborazo - YouTube" id="6" name="Picture 2">
            <a:extLst>
              <a:ext uri="{FF2B5EF4-FFF2-40B4-BE49-F238E27FC236}">
                <a16:creationId xmlns:a16="http://schemas.microsoft.com/office/drawing/2014/main" id="{56FD5D5C-8887-EE3F-1015-82FE9ABDA70F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" l="90" t="128"/>
          <a:stretch/>
        </p:blipFill>
        <p:spPr bwMode="auto">
          <a:xfrm>
            <a:off x="9531798" y="230188"/>
            <a:ext cx="2479226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579681"/>
      </p:ext>
    </p:extLst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6BD48-8974-F56A-85A9-D8743B0B0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2479A7-0514-B779-23C9-A16E2EF39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F43E1C9-383A-54D1-DE6C-401DDDA72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descr="Universidad Nacional de Chimborazo - YouTube" id="6" name="Picture 2">
            <a:extLst>
              <a:ext uri="{FF2B5EF4-FFF2-40B4-BE49-F238E27FC236}">
                <a16:creationId xmlns:a16="http://schemas.microsoft.com/office/drawing/2014/main" id="{529430FC-7E8D-45AD-10DD-BFC0A6D6D3F2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" l="90" t="128"/>
          <a:stretch/>
        </p:blipFill>
        <p:spPr bwMode="auto">
          <a:xfrm>
            <a:off x="9531798" y="230188"/>
            <a:ext cx="2479226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484674"/>
      </p:ext>
    </p:extLst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EDEEF9-5936-97F1-49B2-74605C8F1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210D88-B6D7-7EEC-1E6B-E21D2F451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6AE10DD-6F9C-F1BF-0FC5-FDAAC1756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descr="Universidad Nacional de Chimborazo - YouTube" id="6" name="Picture 2">
            <a:extLst>
              <a:ext uri="{FF2B5EF4-FFF2-40B4-BE49-F238E27FC236}">
                <a16:creationId xmlns:a16="http://schemas.microsoft.com/office/drawing/2014/main" id="{D248EB94-02A4-93C5-BFBA-2A7D1F63F7B1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" l="90" t="128"/>
          <a:stretch/>
        </p:blipFill>
        <p:spPr bwMode="auto">
          <a:xfrm>
            <a:off x="9531798" y="230188"/>
            <a:ext cx="2479226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050947"/>
      </p:ext>
    </p:extLst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AAD4A-AC3E-01E5-F419-76FAE68EA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DFA6EC-9907-EF2E-D83A-E40C51E66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7EF10C4-F9B2-01FB-A9D7-70436EF33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descr="Universidad Nacional de Chimborazo - YouTube" id="6" name="Picture 2">
            <a:extLst>
              <a:ext uri="{FF2B5EF4-FFF2-40B4-BE49-F238E27FC236}">
                <a16:creationId xmlns:a16="http://schemas.microsoft.com/office/drawing/2014/main" id="{267AC9CA-29FD-6B54-B639-0893F58A1D28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" l="90" t="128"/>
          <a:stretch/>
        </p:blipFill>
        <p:spPr bwMode="auto">
          <a:xfrm>
            <a:off x="9531798" y="230188"/>
            <a:ext cx="2479226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638666"/>
      </p:ext>
    </p:extLst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B071EE-42B9-2289-026A-C296B918D3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C54BDD3-DF9A-5B9E-4341-83C78F509245}"/>
              </a:ext>
            </a:extLst>
          </p:cNvPr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14D5E95-6015-ACE0-2592-B959B516F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descr="Universidad Nacional de Chimborazo - YouTube" id="7" name="Picture 2">
            <a:extLst>
              <a:ext uri="{FF2B5EF4-FFF2-40B4-BE49-F238E27FC236}">
                <a16:creationId xmlns:a16="http://schemas.microsoft.com/office/drawing/2014/main" id="{CE9BDC45-30F7-E4AC-1B3C-812330346646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" l="90" t="128"/>
          <a:stretch/>
        </p:blipFill>
        <p:spPr bwMode="auto">
          <a:xfrm>
            <a:off x="9531798" y="230188"/>
            <a:ext cx="2479226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894773"/>
      </p:ext>
    </p:extLst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BC0735-E910-ED27-F3D9-C7DDA2BA9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4768F-D61A-9AA5-81F8-056753143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9329093-0C1C-A257-439C-21E13B7121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descr="Universidad Nacional de Chimborazo - YouTube" id="6" name="Picture 2">
            <a:extLst>
              <a:ext uri="{FF2B5EF4-FFF2-40B4-BE49-F238E27FC236}">
                <a16:creationId xmlns:a16="http://schemas.microsoft.com/office/drawing/2014/main" id="{E92FFED6-2C44-262A-3A08-05A41C5C6EE3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" l="90" t="128"/>
          <a:stretch/>
        </p:blipFill>
        <p:spPr bwMode="auto">
          <a:xfrm>
            <a:off x="9531798" y="230188"/>
            <a:ext cx="2479226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152899"/>
      </p:ext>
    </p:extLst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C981A-593E-976E-FBB1-D8852DE81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FDBE79-2AF2-77E7-8764-E4CCE28A8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BD64CBF-1FA3-51B0-FA67-0BDEE926C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descr="Universidad Nacional de Chimborazo - YouTube" id="6" name="Picture 2">
            <a:extLst>
              <a:ext uri="{FF2B5EF4-FFF2-40B4-BE49-F238E27FC236}">
                <a16:creationId xmlns:a16="http://schemas.microsoft.com/office/drawing/2014/main" id="{F4310A66-0155-38D6-4835-0C61D1DF2608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" l="90" t="128"/>
          <a:stretch/>
        </p:blipFill>
        <p:spPr bwMode="auto">
          <a:xfrm>
            <a:off x="9531798" y="230188"/>
            <a:ext cx="2479226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266012"/>
      </p:ext>
    </p:extLst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65B3F0-2325-DB94-39E4-62E77B36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D7984E-23EC-D47B-C5A0-1327635C3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9D3149F-4DF8-60AA-8E0E-6CC9CC25E9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descr="Universidad Nacional de Chimborazo - YouTube" id="6" name="Picture 2">
            <a:extLst>
              <a:ext uri="{FF2B5EF4-FFF2-40B4-BE49-F238E27FC236}">
                <a16:creationId xmlns:a16="http://schemas.microsoft.com/office/drawing/2014/main" id="{6927E1A7-ED53-CCEE-79E0-81B155246F45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" l="90" t="128"/>
          <a:stretch/>
        </p:blipFill>
        <p:spPr bwMode="auto">
          <a:xfrm>
            <a:off x="9446073" y="5600700"/>
            <a:ext cx="2479226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144239"/>
      </p:ext>
    </p:extLst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0FF074-21D6-4231-7745-389596523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1ED806-5765-0BA9-11E5-5D84484E8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43153EC-CE63-5828-C100-456C54640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descr="Universidad Nacional de Chimborazo - YouTube" id="1026" name="Picture 2">
            <a:extLst>
              <a:ext uri="{FF2B5EF4-FFF2-40B4-BE49-F238E27FC236}">
                <a16:creationId xmlns:a16="http://schemas.microsoft.com/office/drawing/2014/main" id="{626AE323-3310-38D0-A5EF-963D6B50A5E7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" l="90" t="128"/>
          <a:stretch/>
        </p:blipFill>
        <p:spPr bwMode="auto">
          <a:xfrm>
            <a:off x="9531798" y="230188"/>
            <a:ext cx="2479226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092514"/>
      </p:ext>
    </p:extLst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6D8310-16CD-A90F-D059-47223CC9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12C0EC-DF5D-0A52-3363-3AF111B8A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7275177-237B-7970-4DCE-FB8628366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descr="Universidad Nacional de Chimborazo - YouTube" id="6" name="Picture 2">
            <a:extLst>
              <a:ext uri="{FF2B5EF4-FFF2-40B4-BE49-F238E27FC236}">
                <a16:creationId xmlns:a16="http://schemas.microsoft.com/office/drawing/2014/main" id="{84F1F9F7-208A-5A7A-CE70-1DE513DDCDD5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" l="90" t="128"/>
          <a:stretch/>
        </p:blipFill>
        <p:spPr bwMode="auto">
          <a:xfrm>
            <a:off x="9531798" y="230188"/>
            <a:ext cx="2479226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670991"/>
      </p:ext>
    </p:extLst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934E8D-AFCF-B1EE-8480-3C163CE4F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944572-06A1-BEB2-8386-E86583482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F5F3D1E-50FA-B25C-FE21-0ECC81345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descr="Universidad Nacional de Chimborazo - YouTube" id="6" name="Picture 2">
            <a:extLst>
              <a:ext uri="{FF2B5EF4-FFF2-40B4-BE49-F238E27FC236}">
                <a16:creationId xmlns:a16="http://schemas.microsoft.com/office/drawing/2014/main" id="{9EB7FB6F-70F7-F977-EE4F-128B8FA1EA45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" l="90" t="128"/>
          <a:stretch/>
        </p:blipFill>
        <p:spPr bwMode="auto">
          <a:xfrm>
            <a:off x="9531798" y="230188"/>
            <a:ext cx="2479226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965186"/>
      </p:ext>
    </p:extLst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E56C0-9036-3153-6CD1-0386FF96A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2DDF32-63E7-B0CD-4EE2-35080B9D0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44722A1-3E38-39C2-B90A-484A8428D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descr="Universidad Nacional de Chimborazo - YouTube" id="6" name="Picture 2">
            <a:extLst>
              <a:ext uri="{FF2B5EF4-FFF2-40B4-BE49-F238E27FC236}">
                <a16:creationId xmlns:a16="http://schemas.microsoft.com/office/drawing/2014/main" id="{3C869F38-D4E1-C9EA-A598-3046EE6D0222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" l="90" t="128"/>
          <a:stretch/>
        </p:blipFill>
        <p:spPr bwMode="auto">
          <a:xfrm>
            <a:off x="9531798" y="230188"/>
            <a:ext cx="2479226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2555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Panorámica</PresentationFormat>
  <Paragraphs>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Perkins Haro</dc:creator>
  <cp:lastModifiedBy>Perkins Haro</cp:lastModifiedBy>
  <cp:revision>1</cp:revision>
  <dcterms:created xsi:type="dcterms:W3CDTF">2023-11-17T12:36:25Z</dcterms:created>
  <dcterms:modified xsi:type="dcterms:W3CDTF">2023-11-21T15:15:27Z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874997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