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103" d="100"/>
          <a:sy n="103" d="100"/>
        </p:scale>
        <p:origin x="17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119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0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6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5898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8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5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0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647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023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894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5400" b="1" dirty="0"/>
              <a:t>El Guion </a:t>
            </a:r>
            <a:r>
              <a:rPr sz="5400" b="1" dirty="0" err="1"/>
              <a:t>Radiofónico</a:t>
            </a:r>
            <a:endParaRPr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b="1" dirty="0" err="1"/>
              <a:t>Producción</a:t>
            </a:r>
            <a:r>
              <a:rPr b="1" dirty="0"/>
              <a:t> de </a:t>
            </a:r>
            <a:r>
              <a:rPr b="1" dirty="0" err="1"/>
              <a:t>Contenidos</a:t>
            </a:r>
            <a:r>
              <a:rPr b="1" dirty="0"/>
              <a:t> para Radio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704335"/>
            <a:ext cx="7702892" cy="1121376"/>
          </a:xfrm>
        </p:spPr>
        <p:txBody>
          <a:bodyPr/>
          <a:lstStyle/>
          <a:p>
            <a:r>
              <a:rPr b="1" dirty="0"/>
              <a:t>¿</a:t>
            </a:r>
            <a:r>
              <a:rPr b="1" dirty="0" err="1"/>
              <a:t>Qué</a:t>
            </a:r>
            <a:r>
              <a:rPr b="1" dirty="0"/>
              <a:t> es un </a:t>
            </a:r>
            <a:r>
              <a:rPr b="1" dirty="0" err="1"/>
              <a:t>guion</a:t>
            </a:r>
            <a:r>
              <a:rPr b="1" dirty="0"/>
              <a:t> </a:t>
            </a:r>
            <a:r>
              <a:rPr b="1" dirty="0" err="1"/>
              <a:t>radiofónico</a:t>
            </a:r>
            <a:r>
              <a:rPr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761" y="2159344"/>
            <a:ext cx="7920681" cy="367952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Documento escrito que organiza el contenido de un programa radial.</a:t>
            </a:r>
          </a:p>
          <a:p>
            <a:pPr marL="0" indent="0">
              <a:buNone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Define las voces, efectos, músicas y silencios.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Permite coordinar el trabajo del locutor, operador y productor.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Funciones</a:t>
            </a:r>
            <a:r>
              <a:rPr b="1" dirty="0"/>
              <a:t> del </a:t>
            </a:r>
            <a:r>
              <a:rPr b="1" dirty="0" err="1"/>
              <a:t>guion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476" y="1841157"/>
            <a:ext cx="7908324" cy="428500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Guiar la locución y la entrada de efectos.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Garantizar coherencia y ritmo.</a:t>
            </a:r>
          </a:p>
          <a:p>
            <a:pPr marL="0" indent="0">
              <a:buNone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Evitar improvisaciones innecesarias.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Facilitar la postproducción y edición.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Tipos</a:t>
            </a:r>
            <a:r>
              <a:rPr b="1" dirty="0"/>
              <a:t> de Guion </a:t>
            </a:r>
            <a:r>
              <a:rPr b="1" dirty="0" err="1"/>
              <a:t>Radiofónico</a:t>
            </a:r>
            <a:endParaRPr b="1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B8D24B-F6FC-E628-E527-1D0B1FBA3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5546" y="1736124"/>
            <a:ext cx="7834184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3000" b="1" dirty="0"/>
              <a:t>Guión literario:</a:t>
            </a:r>
            <a:r>
              <a:rPr lang="es-EC" sz="3000" dirty="0"/>
              <a:t> Solo contiene el texto hablado.</a:t>
            </a:r>
          </a:p>
          <a:p>
            <a:pPr marL="0" indent="0">
              <a:buNone/>
            </a:pPr>
            <a:endParaRPr lang="es-EC" sz="3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b="1" dirty="0"/>
              <a:t>Guión técnico:</a:t>
            </a:r>
            <a:r>
              <a:rPr lang="es-EC" sz="3000" dirty="0"/>
              <a:t> Solo describe efectos, sonidos y acciones técnicas.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b="1" dirty="0"/>
              <a:t>Guión técnico-literario:</a:t>
            </a:r>
            <a:r>
              <a:rPr lang="es-EC" sz="3000" dirty="0"/>
              <a:t> Combina texto hablado y detalles técnicos.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88" y="389238"/>
            <a:ext cx="7200900" cy="982362"/>
          </a:xfrm>
        </p:spPr>
        <p:txBody>
          <a:bodyPr/>
          <a:lstStyle/>
          <a:p>
            <a:r>
              <a:rPr b="1" dirty="0"/>
              <a:t>Guion Americano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476" y="1600200"/>
            <a:ext cx="7908324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Se presenta en formato continuo.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Texto organizado por secuencias con indicaciones técnicas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Favorece la lectura narrativa y fluida.</a:t>
            </a:r>
          </a:p>
          <a:p>
            <a:pPr>
              <a:buFont typeface="Arial" panose="020B0604020202020204" pitchFamily="34" charset="0"/>
              <a:buChar char="•"/>
            </a:pPr>
            <a:endParaRPr lang="es-EC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Muy usado en radio profesional y publicitaria.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122" y="160337"/>
            <a:ext cx="7908326" cy="741706"/>
          </a:xfrm>
        </p:spPr>
        <p:txBody>
          <a:bodyPr>
            <a:normAutofit/>
          </a:bodyPr>
          <a:lstStyle/>
          <a:p>
            <a:r>
              <a:rPr lang="es-EC" sz="3300" b="1" dirty="0"/>
              <a:t>TÍTULO: </a:t>
            </a:r>
            <a:r>
              <a:rPr lang="es-EC" sz="3300" b="1" i="1" dirty="0"/>
              <a:t>“El gallo y el sueño” (1 minuto)</a:t>
            </a:r>
            <a:endParaRPr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22" y="902043"/>
            <a:ext cx="8229601" cy="5795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b="1" dirty="0"/>
              <a:t>CONTROL: </a:t>
            </a:r>
            <a:r>
              <a:rPr lang="es-EC" b="1" u="sng" dirty="0"/>
              <a:t>CANTO DE GALLO </a:t>
            </a:r>
            <a:endParaRPr lang="es-EC" u="sng" dirty="0"/>
          </a:p>
          <a:p>
            <a:pPr marL="0" indent="0">
              <a:buNone/>
            </a:pPr>
            <a:r>
              <a:rPr lang="es-EC" dirty="0"/>
              <a:t>LOCUTOR: ¡Cocorocóóó! – cacareó el gallo Pancho a las 5 en punto, como cada mañana.</a:t>
            </a:r>
          </a:p>
          <a:p>
            <a:pPr marL="0" indent="0">
              <a:buNone/>
            </a:pPr>
            <a:r>
              <a:rPr lang="es-EC" b="1" dirty="0"/>
              <a:t>CONTROL: </a:t>
            </a:r>
            <a:r>
              <a:rPr lang="es-EC" b="1" u="sng" dirty="0"/>
              <a:t>BOSTEZO HUMANO</a:t>
            </a:r>
            <a:endParaRPr lang="es-EC" u="sng" dirty="0"/>
          </a:p>
          <a:p>
            <a:pPr marL="0" indent="0">
              <a:buNone/>
            </a:pPr>
            <a:r>
              <a:rPr lang="es-EC" dirty="0"/>
              <a:t>LOCUTOR: ¡Otra vez tú, Pancho! —gruñó don Ernesto desde su cama— ¡No es domingo!</a:t>
            </a:r>
          </a:p>
          <a:p>
            <a:pPr marL="0" indent="0">
              <a:buNone/>
            </a:pPr>
            <a:r>
              <a:rPr lang="es-EC" b="1" dirty="0"/>
              <a:t>CONTROL </a:t>
            </a:r>
            <a:r>
              <a:rPr lang="es-EC" b="1" u="sng" dirty="0"/>
              <a:t>PASOS RÁPIDOS Y PUERTA ABRIÉNDOSE</a:t>
            </a:r>
            <a:endParaRPr lang="es-EC" u="sng" dirty="0"/>
          </a:p>
          <a:p>
            <a:pPr marL="0" indent="0">
              <a:buNone/>
            </a:pPr>
            <a:r>
              <a:rPr lang="es-EC" dirty="0"/>
              <a:t>LOCUTOR: Don Ernesto salió con su almohada en la mano, buscando al gallo para negociar una tregua.</a:t>
            </a:r>
          </a:p>
          <a:p>
            <a:pPr marL="0" indent="0">
              <a:buNone/>
            </a:pPr>
            <a:r>
              <a:rPr lang="es-EC" b="1" dirty="0"/>
              <a:t>CONTROL: </a:t>
            </a:r>
            <a:r>
              <a:rPr lang="es-EC" b="1" u="sng" dirty="0"/>
              <a:t>MÚSICA CÓMICA DE FONDO</a:t>
            </a:r>
            <a:endParaRPr lang="es-EC" u="sng" dirty="0"/>
          </a:p>
          <a:p>
            <a:pPr marL="0" indent="0">
              <a:buNone/>
            </a:pPr>
            <a:r>
              <a:rPr lang="es-EC" dirty="0"/>
              <a:t>LOCUTOR: Pero Pancho, muy astuto, ya estaba trepado en el techo, ensayando un nuevo tono de canto.</a:t>
            </a:r>
          </a:p>
          <a:p>
            <a:pPr marL="0" indent="0">
              <a:buNone/>
            </a:pPr>
            <a:r>
              <a:rPr lang="es-EC" b="1" dirty="0"/>
              <a:t>CONTROL: </a:t>
            </a:r>
            <a:r>
              <a:rPr lang="es-EC" b="1" u="sng" dirty="0"/>
              <a:t>NUEVO CANTO DE GALLO DESAFINADO</a:t>
            </a:r>
            <a:endParaRPr lang="es-EC" u="sng" dirty="0"/>
          </a:p>
          <a:p>
            <a:pPr marL="0" indent="0">
              <a:buNone/>
            </a:pPr>
            <a:r>
              <a:rPr lang="es-EC" dirty="0"/>
              <a:t>LOCUTOR: Y así, mientras el sol salía, en ese pequeño barrio… no hubo sueño que resistiera al artista emplumado.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235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Guion </a:t>
            </a:r>
            <a:r>
              <a:rPr b="1" dirty="0" err="1"/>
              <a:t>Europeo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3000" dirty="0"/>
              <a:t>Se presenta en dos columnas: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C" sz="3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3000" dirty="0"/>
              <a:t>Izquierda: indicaciones técnicas (música, efectos, entradas)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C" sz="3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3000" dirty="0"/>
              <a:t>Derecha: texto hablado (diálogos o narración)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48" y="160337"/>
            <a:ext cx="8229600" cy="741706"/>
          </a:xfrm>
        </p:spPr>
        <p:txBody>
          <a:bodyPr>
            <a:normAutofit/>
          </a:bodyPr>
          <a:lstStyle/>
          <a:p>
            <a:r>
              <a:rPr lang="es-EC" sz="3300" b="1" dirty="0"/>
              <a:t>TÍTULO: </a:t>
            </a:r>
            <a:r>
              <a:rPr lang="es-EC" sz="3300" b="1" i="1" dirty="0"/>
              <a:t>“El gallo y el sueño” (1 minuto)</a:t>
            </a:r>
            <a:endParaRPr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552" y="902043"/>
            <a:ext cx="3212756" cy="5795621"/>
          </a:xfrm>
          <a:ln w="25400">
            <a:solidFill>
              <a:schemeClr val="accent1">
                <a:shade val="15000"/>
              </a:schemeClr>
            </a:solidFill>
          </a:ln>
        </p:spPr>
        <p:txBody>
          <a:bodyPr numCol="1">
            <a:normAutofit/>
          </a:bodyPr>
          <a:lstStyle/>
          <a:p>
            <a:pPr marL="49213" indent="-49213">
              <a:buNone/>
            </a:pPr>
            <a:r>
              <a:rPr lang="es-EC" sz="2300" dirty="0"/>
              <a:t>Control: Canto de gallo </a:t>
            </a:r>
          </a:p>
          <a:p>
            <a:pPr marL="49213" indent="-49213">
              <a:buNone/>
            </a:pPr>
            <a:endParaRPr lang="es-EC" sz="2300" dirty="0"/>
          </a:p>
          <a:p>
            <a:pPr marL="49213" indent="-49213">
              <a:buNone/>
            </a:pPr>
            <a:r>
              <a:rPr lang="es-EC" sz="2300" dirty="0"/>
              <a:t>Control: Bostezo Humano</a:t>
            </a:r>
          </a:p>
          <a:p>
            <a:pPr marL="49213" indent="-49213">
              <a:buNone/>
            </a:pPr>
            <a:endParaRPr lang="es-EC" sz="2300" dirty="0"/>
          </a:p>
          <a:p>
            <a:pPr marL="49213" indent="-49213">
              <a:buNone/>
            </a:pPr>
            <a:r>
              <a:rPr lang="es-EC" sz="2300" dirty="0"/>
              <a:t>Control: Pasos rápidos y puerta abriéndose</a:t>
            </a:r>
          </a:p>
          <a:p>
            <a:pPr marL="49213" indent="-49213">
              <a:buNone/>
            </a:pPr>
            <a:endParaRPr lang="es-EC" sz="2300" dirty="0"/>
          </a:p>
          <a:p>
            <a:pPr marL="49213" indent="-49213">
              <a:buNone/>
            </a:pPr>
            <a:r>
              <a:rPr lang="es-EC" sz="2300" dirty="0"/>
              <a:t>Control: Música cómica de fondo</a:t>
            </a:r>
          </a:p>
          <a:p>
            <a:pPr marL="49213" indent="-49213">
              <a:buNone/>
            </a:pPr>
            <a:endParaRPr lang="es-EC" sz="2300" dirty="0"/>
          </a:p>
          <a:p>
            <a:pPr marL="49213" indent="-49213">
              <a:buNone/>
            </a:pPr>
            <a:r>
              <a:rPr lang="es-EC" sz="2300" dirty="0"/>
              <a:t>Control: Nuevo canto de gallo desafinado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A1626A-D0C6-519A-CDB6-A59B88F9748E}"/>
              </a:ext>
            </a:extLst>
          </p:cNvPr>
          <p:cNvSpPr txBox="1">
            <a:spLocks/>
          </p:cNvSpPr>
          <p:nvPr/>
        </p:nvSpPr>
        <p:spPr>
          <a:xfrm>
            <a:off x="3978876" y="902042"/>
            <a:ext cx="5016844" cy="5795621"/>
          </a:xfrm>
          <a:prstGeom prst="rect">
            <a:avLst/>
          </a:prstGeom>
          <a:ln w="25400">
            <a:solidFill>
              <a:schemeClr val="accent1">
                <a:shade val="15000"/>
              </a:schemeClr>
            </a:solidFill>
          </a:ln>
        </p:spPr>
        <p:txBody>
          <a:bodyPr vert="horz" lIns="91440" tIns="45720" rIns="91440" bIns="45720" numCol="1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s-EC" sz="4200" dirty="0"/>
              <a:t>LOCUTOR: ¡Cocorocóóó! - cacareó el gallo Pancho a las 5 en punto, como cada mañana.</a:t>
            </a:r>
          </a:p>
          <a:p>
            <a:pPr marL="0" indent="0">
              <a:buFont typeface="Arial"/>
              <a:buNone/>
            </a:pPr>
            <a:r>
              <a:rPr lang="es-EC" sz="4200" dirty="0"/>
              <a:t>LOCUTOR: ¡Otra vez tú, Pancho! - gruñó don Ernesto desde su cama - ¡No es domingo!</a:t>
            </a:r>
          </a:p>
          <a:p>
            <a:pPr marL="0" indent="0">
              <a:buFont typeface="Arial"/>
              <a:buNone/>
            </a:pPr>
            <a:r>
              <a:rPr lang="es-EC" sz="4200" dirty="0"/>
              <a:t>LOCUTOR: Don Ernesto salió con su almohada en la mano, buscando al gallo para negociar una tregua.</a:t>
            </a:r>
          </a:p>
          <a:p>
            <a:pPr marL="0" indent="0">
              <a:buFont typeface="Arial"/>
              <a:buNone/>
            </a:pPr>
            <a:endParaRPr lang="es-EC" sz="4200" dirty="0"/>
          </a:p>
          <a:p>
            <a:pPr marL="0" indent="0">
              <a:buFont typeface="Arial"/>
              <a:buNone/>
            </a:pPr>
            <a:r>
              <a:rPr lang="es-EC" sz="4200" dirty="0"/>
              <a:t>LOCUTOR: Pero Pancho, muy astuto, ya estaba trepado en el techo, ensayando un nuevo tono de canto.</a:t>
            </a:r>
          </a:p>
          <a:p>
            <a:pPr marL="0" indent="0">
              <a:buFont typeface="Arial"/>
              <a:buNone/>
            </a:pPr>
            <a:r>
              <a:rPr lang="es-EC" sz="4200" dirty="0"/>
              <a:t>LOCUTOR: Y así, mientras el sol salía, en ese pequeño barrio… no hubo sueño que resistiera al artista emplumado.</a:t>
            </a:r>
          </a:p>
          <a:p>
            <a:pPr marL="0" indent="0">
              <a:buFont typeface="Arial"/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8178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Importancia</a:t>
            </a:r>
            <a:r>
              <a:rPr b="1" dirty="0"/>
              <a:t> del </a:t>
            </a:r>
            <a:r>
              <a:rPr b="1" dirty="0" err="1"/>
              <a:t>guion</a:t>
            </a:r>
            <a:r>
              <a:rPr b="1" dirty="0"/>
              <a:t> radial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0076"/>
            <a:ext cx="8229600" cy="3976087"/>
          </a:xfrm>
        </p:spPr>
        <p:txBody>
          <a:bodyPr/>
          <a:lstStyle/>
          <a:p>
            <a:r>
              <a:rPr dirty="0" err="1"/>
              <a:t>Permite</a:t>
            </a:r>
            <a:r>
              <a:rPr dirty="0"/>
              <a:t> </a:t>
            </a:r>
            <a:r>
              <a:rPr dirty="0" err="1"/>
              <a:t>planificar</a:t>
            </a:r>
            <a:r>
              <a:rPr dirty="0"/>
              <a:t>, </a:t>
            </a:r>
            <a:r>
              <a:rPr dirty="0" err="1"/>
              <a:t>producir</a:t>
            </a:r>
            <a:r>
              <a:rPr dirty="0"/>
              <a:t> con </a:t>
            </a:r>
            <a:r>
              <a:rPr dirty="0" err="1"/>
              <a:t>precisión</a:t>
            </a:r>
            <a:r>
              <a:rPr dirty="0"/>
              <a:t> y </a:t>
            </a:r>
            <a:r>
              <a:rPr dirty="0" err="1"/>
              <a:t>mantener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ritmo</a:t>
            </a:r>
            <a:r>
              <a:rPr dirty="0"/>
              <a:t> del </a:t>
            </a:r>
            <a:r>
              <a:rPr dirty="0" err="1"/>
              <a:t>programa</a:t>
            </a:r>
            <a:r>
              <a:rPr dirty="0"/>
              <a:t>. Es </a:t>
            </a:r>
            <a:r>
              <a:rPr dirty="0" err="1"/>
              <a:t>esencial</a:t>
            </a:r>
            <a:r>
              <a:rPr dirty="0"/>
              <a:t> para </a:t>
            </a:r>
            <a:r>
              <a:rPr dirty="0" err="1"/>
              <a:t>lograr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comunicación</a:t>
            </a:r>
            <a:r>
              <a:rPr dirty="0"/>
              <a:t> </a:t>
            </a:r>
            <a:r>
              <a:rPr dirty="0" err="1"/>
              <a:t>efectiva</a:t>
            </a:r>
            <a:r>
              <a:rPr dirty="0"/>
              <a:t> y </a:t>
            </a:r>
            <a:r>
              <a:rPr dirty="0" err="1"/>
              <a:t>profesional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{C9B96320-F2C4-5541-9D1F-74C42AC09E7E}tf10001072</Template>
  <TotalTime>99</TotalTime>
  <Words>493</Words>
  <Application>Microsoft Macintosh PowerPoint</Application>
  <PresentationFormat>Presentación en pantalla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Recorte</vt:lpstr>
      <vt:lpstr>El Guion Radiofónico</vt:lpstr>
      <vt:lpstr>¿Qué es un guion radiofónico?</vt:lpstr>
      <vt:lpstr>Funciones del guion</vt:lpstr>
      <vt:lpstr>Tipos de Guion Radiofónico</vt:lpstr>
      <vt:lpstr>Guion Americano</vt:lpstr>
      <vt:lpstr>TÍTULO: “El gallo y el sueño” (1 minuto)</vt:lpstr>
      <vt:lpstr>Guion Europeo</vt:lpstr>
      <vt:lpstr>TÍTULO: “El gallo y el sueño” (1 minuto)</vt:lpstr>
      <vt:lpstr>Importancia del guion radial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Guion Radiofónico</dc:title>
  <dc:subject/>
  <dc:creator/>
  <cp:keywords/>
  <dc:description>generated using python-pptx</dc:description>
  <cp:lastModifiedBy>RAUL EDISON LOMAS BADILLO</cp:lastModifiedBy>
  <cp:revision>2</cp:revision>
  <dcterms:created xsi:type="dcterms:W3CDTF">2013-01-27T09:14:16Z</dcterms:created>
  <dcterms:modified xsi:type="dcterms:W3CDTF">2025-06-20T04:55:16Z</dcterms:modified>
  <cp:category/>
</cp:coreProperties>
</file>