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59" r:id="rId5"/>
    <p:sldId id="287" r:id="rId6"/>
    <p:sldId id="288" r:id="rId7"/>
    <p:sldId id="260" r:id="rId8"/>
    <p:sldId id="295" r:id="rId9"/>
    <p:sldId id="297" r:id="rId10"/>
    <p:sldId id="298" r:id="rId11"/>
    <p:sldId id="292" r:id="rId12"/>
    <p:sldId id="289" r:id="rId13"/>
    <p:sldId id="296" r:id="rId14"/>
    <p:sldId id="290" r:id="rId15"/>
    <p:sldId id="291" r:id="rId16"/>
    <p:sldId id="293" r:id="rId17"/>
    <p:sldId id="294"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Lst>
  <p:sldSz cx="12192000" cy="6858000"/>
  <p:notesSz cx="12192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81B2C42-BA5A-D6DE-8079-2BB8C234754D}"/>
              </a:ext>
            </a:extLst>
          </p:cNvPr>
          <p:cNvPicPr>
            <a:picLocks noChangeAspect="1"/>
          </p:cNvPicPr>
          <p:nvPr/>
        </p:nvPicPr>
        <p:blipFill>
          <a:blip r:embed="rId2"/>
          <a:stretch>
            <a:fillRect/>
          </a:stretch>
        </p:blipFill>
        <p:spPr>
          <a:xfrm>
            <a:off x="5181600" y="2743199"/>
            <a:ext cx="5200650" cy="3900488"/>
          </a:xfrm>
          <a:prstGeom prst="rect">
            <a:avLst/>
          </a:prstGeom>
        </p:spPr>
      </p:pic>
      <p:sp>
        <p:nvSpPr>
          <p:cNvPr id="7" name="object 7"/>
          <p:cNvSpPr/>
          <p:nvPr/>
        </p:nvSpPr>
        <p:spPr>
          <a:xfrm>
            <a:off x="0" y="6781800"/>
            <a:ext cx="12179299" cy="0"/>
          </a:xfrm>
          <a:custGeom>
            <a:avLst/>
            <a:gdLst/>
            <a:ahLst/>
            <a:cxnLst/>
            <a:rect l="l" t="t" r="r" b="b"/>
            <a:pathLst>
              <a:path w="12179299">
                <a:moveTo>
                  <a:pt x="0" y="0"/>
                </a:moveTo>
                <a:lnTo>
                  <a:pt x="12179299" y="0"/>
                </a:lnTo>
              </a:path>
            </a:pathLst>
          </a:custGeom>
          <a:ln w="76199">
            <a:solidFill>
              <a:srgbClr val="804B75"/>
            </a:solidFill>
          </a:ln>
        </p:spPr>
        <p:txBody>
          <a:bodyPr wrap="square" lIns="0" tIns="0" rIns="0" bIns="0" rtlCol="0">
            <a:noAutofit/>
          </a:bodyPr>
          <a:lstStyle/>
          <a:p>
            <a:endParaRPr/>
          </a:p>
        </p:txBody>
      </p:sp>
      <p:sp>
        <p:nvSpPr>
          <p:cNvPr id="6" name="object 6"/>
          <p:cNvSpPr txBox="1"/>
          <p:nvPr/>
        </p:nvSpPr>
        <p:spPr>
          <a:xfrm>
            <a:off x="1127442" y="1598056"/>
            <a:ext cx="5616330" cy="687943"/>
          </a:xfrm>
          <a:prstGeom prst="rect">
            <a:avLst/>
          </a:prstGeom>
        </p:spPr>
        <p:txBody>
          <a:bodyPr wrap="square" lIns="0" tIns="0" rIns="0" bIns="0" rtlCol="0">
            <a:noAutofit/>
          </a:bodyPr>
          <a:lstStyle/>
          <a:p>
            <a:pPr marL="482028">
              <a:lnSpc>
                <a:spcPts val="4990"/>
              </a:lnSpc>
              <a:spcBef>
                <a:spcPts val="249"/>
              </a:spcBef>
            </a:pPr>
            <a:r>
              <a:rPr lang="es-EC" sz="7200" b="1" spc="0" baseline="3413" dirty="0">
                <a:solidFill>
                  <a:srgbClr val="7030A0"/>
                </a:solidFill>
                <a:latin typeface="Calibri Light"/>
                <a:cs typeface="Calibri Light"/>
              </a:rPr>
              <a:t>Salud y </a:t>
            </a:r>
            <a:r>
              <a:rPr sz="7200" b="1" spc="0" baseline="3413" dirty="0">
                <a:solidFill>
                  <a:srgbClr val="7030A0"/>
                </a:solidFill>
                <a:latin typeface="Calibri Light"/>
                <a:cs typeface="Calibri Light"/>
              </a:rPr>
              <a:t>Nutrición </a:t>
            </a:r>
            <a:endParaRPr sz="4800" b="1" dirty="0">
              <a:solidFill>
                <a:srgbClr val="7030A0"/>
              </a:solidFill>
              <a:latin typeface="Calibri Light"/>
              <a:cs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9D28-9C26-3EA2-A30D-A570FAA8FC20}"/>
            </a:ext>
          </a:extLst>
        </p:cNvPr>
        <p:cNvGrpSpPr/>
        <p:nvPr/>
      </p:nvGrpSpPr>
      <p:grpSpPr>
        <a:xfrm>
          <a:off x="0" y="0"/>
          <a:ext cx="0" cy="0"/>
          <a:chOff x="0" y="0"/>
          <a:chExt cx="0" cy="0"/>
        </a:xfrm>
      </p:grpSpPr>
      <p:sp>
        <p:nvSpPr>
          <p:cNvPr id="16" name="object 16">
            <a:extLst>
              <a:ext uri="{FF2B5EF4-FFF2-40B4-BE49-F238E27FC236}">
                <a16:creationId xmlns:a16="http://schemas.microsoft.com/office/drawing/2014/main" id="{8E8C7291-343D-3AD0-F335-208AD8867DE1}"/>
              </a:ext>
            </a:extLst>
          </p:cNvPr>
          <p:cNvSpPr/>
          <p:nvPr/>
        </p:nvSpPr>
        <p:spPr>
          <a:xfrm>
            <a:off x="0" y="68580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2" name="CuadroTexto 1">
            <a:extLst>
              <a:ext uri="{FF2B5EF4-FFF2-40B4-BE49-F238E27FC236}">
                <a16:creationId xmlns:a16="http://schemas.microsoft.com/office/drawing/2014/main" id="{E43C01FB-4AEB-7DC1-FC4E-22721E4497CE}"/>
              </a:ext>
            </a:extLst>
          </p:cNvPr>
          <p:cNvSpPr txBox="1"/>
          <p:nvPr/>
        </p:nvSpPr>
        <p:spPr>
          <a:xfrm>
            <a:off x="468984" y="920621"/>
            <a:ext cx="7315200" cy="3847207"/>
          </a:xfrm>
          <a:prstGeom prst="rect">
            <a:avLst/>
          </a:prstGeom>
          <a:noFill/>
        </p:spPr>
        <p:txBody>
          <a:bodyPr wrap="square" rtlCol="0">
            <a:spAutoFit/>
          </a:bodyPr>
          <a:lstStyle/>
          <a:p>
            <a:pPr>
              <a:buNone/>
            </a:pPr>
            <a:r>
              <a:rPr lang="es-ES" sz="2800" b="1" dirty="0">
                <a:solidFill>
                  <a:schemeClr val="accent6">
                    <a:lumMod val="50000"/>
                  </a:schemeClr>
                </a:solidFill>
              </a:rPr>
              <a:t>Funciones de los glúcidos</a:t>
            </a:r>
          </a:p>
          <a:p>
            <a:pPr marL="342900" indent="-342900">
              <a:buFont typeface="Arial" panose="020B0604020202020204" pitchFamily="34" charset="0"/>
              <a:buChar char="•"/>
            </a:pPr>
            <a:r>
              <a:rPr lang="es-ES" sz="2800" b="1" dirty="0"/>
              <a:t>Fuente de energía rápida</a:t>
            </a:r>
            <a:r>
              <a:rPr lang="es-ES" sz="2800" dirty="0"/>
              <a:t> (glucosa en la sangre)</a:t>
            </a:r>
          </a:p>
          <a:p>
            <a:pPr marL="342900" indent="-342900">
              <a:buFont typeface="Arial" panose="020B0604020202020204" pitchFamily="34" charset="0"/>
              <a:buChar char="•"/>
            </a:pPr>
            <a:r>
              <a:rPr lang="es-ES" sz="2800" b="1" dirty="0"/>
              <a:t>Reserva energética</a:t>
            </a:r>
            <a:r>
              <a:rPr lang="es-ES" sz="2800" dirty="0"/>
              <a:t> (glucógeno en el hígado y músculos)</a:t>
            </a:r>
          </a:p>
          <a:p>
            <a:pPr marL="342900" indent="-342900">
              <a:buFont typeface="Arial" panose="020B0604020202020204" pitchFamily="34" charset="0"/>
              <a:buChar char="•"/>
            </a:pPr>
            <a:r>
              <a:rPr lang="es-ES" sz="2800" b="1" dirty="0"/>
              <a:t>Estructural</a:t>
            </a:r>
            <a:r>
              <a:rPr lang="es-ES" sz="2800" dirty="0"/>
              <a:t> (celulosa en plantas, quitina en insectos)</a:t>
            </a:r>
          </a:p>
          <a:p>
            <a:pPr marL="342900" indent="-342900">
              <a:buFont typeface="Arial" panose="020B0604020202020204" pitchFamily="34" charset="0"/>
              <a:buChar char="•"/>
            </a:pPr>
            <a:r>
              <a:rPr lang="es-ES" sz="2800" b="1" dirty="0"/>
              <a:t>Regulación del metabolismo</a:t>
            </a:r>
            <a:endParaRPr lang="es-ES" sz="2800" dirty="0"/>
          </a:p>
          <a:p>
            <a:pPr>
              <a:buNone/>
            </a:pPr>
            <a:endParaRPr lang="es-ES" sz="2000" dirty="0"/>
          </a:p>
        </p:txBody>
      </p:sp>
      <p:pic>
        <p:nvPicPr>
          <p:cNvPr id="1026" name="Picture 2" descr="Los niveles altos de glucosa en sangre aumentan el riesgo de cardiopatías  aun sin tener diabetes">
            <a:extLst>
              <a:ext uri="{FF2B5EF4-FFF2-40B4-BE49-F238E27FC236}">
                <a16:creationId xmlns:a16="http://schemas.microsoft.com/office/drawing/2014/main" id="{A7569A79-B7CE-CB1E-343D-04F7A6CEB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600200"/>
            <a:ext cx="4044674" cy="213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3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E3A0-6C39-7D0F-1075-284C87D07D33}"/>
            </a:ext>
          </a:extLst>
        </p:cNvPr>
        <p:cNvGrpSpPr/>
        <p:nvPr/>
      </p:nvGrpSpPr>
      <p:grpSpPr>
        <a:xfrm>
          <a:off x="0" y="0"/>
          <a:ext cx="0" cy="0"/>
          <a:chOff x="0" y="0"/>
          <a:chExt cx="0" cy="0"/>
        </a:xfrm>
      </p:grpSpPr>
      <p:sp>
        <p:nvSpPr>
          <p:cNvPr id="16" name="object 16">
            <a:extLst>
              <a:ext uri="{FF2B5EF4-FFF2-40B4-BE49-F238E27FC236}">
                <a16:creationId xmlns:a16="http://schemas.microsoft.com/office/drawing/2014/main" id="{51337DE5-E497-0F2A-FB74-B186C026B1E8}"/>
              </a:ext>
            </a:extLst>
          </p:cNvPr>
          <p:cNvSpPr/>
          <p:nvPr/>
        </p:nvSpPr>
        <p:spPr>
          <a:xfrm>
            <a:off x="0" y="67818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8" name="CuadroTexto 7">
            <a:extLst>
              <a:ext uri="{FF2B5EF4-FFF2-40B4-BE49-F238E27FC236}">
                <a16:creationId xmlns:a16="http://schemas.microsoft.com/office/drawing/2014/main" id="{EB120B8F-DD43-A6DD-7423-7363A96AF81E}"/>
              </a:ext>
            </a:extLst>
          </p:cNvPr>
          <p:cNvSpPr txBox="1"/>
          <p:nvPr/>
        </p:nvSpPr>
        <p:spPr>
          <a:xfrm>
            <a:off x="4724400" y="1981200"/>
            <a:ext cx="6400800" cy="2031325"/>
          </a:xfrm>
          <a:prstGeom prst="rect">
            <a:avLst/>
          </a:prstGeom>
          <a:noFill/>
        </p:spPr>
        <p:txBody>
          <a:bodyPr wrap="square" rtlCol="0">
            <a:spAutoFit/>
          </a:bodyPr>
          <a:lstStyle/>
          <a:p>
            <a:r>
              <a:rPr lang="es-ES" b="0" i="0" dirty="0">
                <a:solidFill>
                  <a:srgbClr val="202122"/>
                </a:solidFill>
                <a:effectLst/>
                <a:latin typeface="Arial" panose="020B0604020202020204" pitchFamily="34" charset="0"/>
              </a:rPr>
              <a:t>Los </a:t>
            </a:r>
            <a:r>
              <a:rPr lang="es-ES" b="1" i="0" dirty="0">
                <a:solidFill>
                  <a:srgbClr val="202122"/>
                </a:solidFill>
                <a:effectLst/>
                <a:latin typeface="Arial" panose="020B0604020202020204" pitchFamily="34" charset="0"/>
              </a:rPr>
              <a:t>glúcidos</a:t>
            </a:r>
            <a:r>
              <a:rPr lang="es-ES" b="0" i="0" dirty="0">
                <a:solidFill>
                  <a:srgbClr val="202122"/>
                </a:solidFill>
                <a:effectLst/>
                <a:latin typeface="Arial" panose="020B0604020202020204" pitchFamily="34" charset="0"/>
              </a:rPr>
              <a:t>, </a:t>
            </a:r>
            <a:r>
              <a:rPr lang="es-ES" b="1" i="0" dirty="0">
                <a:solidFill>
                  <a:srgbClr val="202122"/>
                </a:solidFill>
                <a:effectLst/>
                <a:latin typeface="Arial" panose="020B0604020202020204" pitchFamily="34" charset="0"/>
              </a:rPr>
              <a:t>carbohidratos</a:t>
            </a:r>
            <a:r>
              <a:rPr lang="es-ES" b="0" i="0" dirty="0">
                <a:solidFill>
                  <a:srgbClr val="202122"/>
                </a:solidFill>
                <a:effectLst/>
                <a:latin typeface="Arial" panose="020B0604020202020204" pitchFamily="34" charset="0"/>
              </a:rPr>
              <a:t>, </a:t>
            </a:r>
            <a:r>
              <a:rPr lang="es-ES" b="1" i="0" dirty="0">
                <a:solidFill>
                  <a:srgbClr val="202122"/>
                </a:solidFill>
                <a:effectLst/>
                <a:latin typeface="Arial" panose="020B0604020202020204" pitchFamily="34" charset="0"/>
              </a:rPr>
              <a:t>hidratos de carbono</a:t>
            </a:r>
            <a:r>
              <a:rPr lang="es-ES" b="0" i="0" dirty="0">
                <a:solidFill>
                  <a:srgbClr val="202122"/>
                </a:solidFill>
                <a:effectLst/>
                <a:latin typeface="Arial" panose="020B0604020202020204" pitchFamily="34" charset="0"/>
              </a:rPr>
              <a:t> o </a:t>
            </a:r>
            <a:r>
              <a:rPr lang="es-ES" b="1" i="0" dirty="0">
                <a:solidFill>
                  <a:srgbClr val="202122"/>
                </a:solidFill>
                <a:effectLst/>
                <a:latin typeface="Arial" panose="020B0604020202020204" pitchFamily="34" charset="0"/>
              </a:rPr>
              <a:t>sacáridos</a:t>
            </a:r>
            <a:r>
              <a:rPr lang="es-ES" b="0" i="0" dirty="0">
                <a:solidFill>
                  <a:srgbClr val="202122"/>
                </a:solidFill>
                <a:effectLst/>
                <a:latin typeface="Arial" panose="020B0604020202020204" pitchFamily="34" charset="0"/>
              </a:rPr>
              <a:t> son </a:t>
            </a:r>
            <a:r>
              <a:rPr lang="es-ES" b="0" i="0" u="none" strike="noStrike" dirty="0">
                <a:effectLst/>
                <a:latin typeface="Arial" panose="020B0604020202020204" pitchFamily="34" charset="0"/>
              </a:rPr>
              <a:t>biomoléculas</a:t>
            </a:r>
            <a:r>
              <a:rPr lang="es-ES" b="0" i="0" dirty="0">
                <a:solidFill>
                  <a:srgbClr val="202122"/>
                </a:solidFill>
                <a:effectLst/>
                <a:latin typeface="Arial" panose="020B0604020202020204" pitchFamily="34" charset="0"/>
              </a:rPr>
              <a:t> compuestas principalmente de </a:t>
            </a:r>
            <a:r>
              <a:rPr lang="es-ES" b="0" i="0" u="none" strike="noStrike" dirty="0">
                <a:effectLst/>
                <a:latin typeface="Arial" panose="020B0604020202020204" pitchFamily="34" charset="0"/>
              </a:rPr>
              <a:t>carbono</a:t>
            </a:r>
            <a:r>
              <a:rPr lang="es-ES" b="0" i="0" dirty="0">
                <a:solidFill>
                  <a:srgbClr val="202122"/>
                </a:solidFill>
                <a:effectLst/>
                <a:latin typeface="Arial" panose="020B0604020202020204" pitchFamily="34" charset="0"/>
              </a:rPr>
              <a:t>, </a:t>
            </a:r>
            <a:r>
              <a:rPr lang="es-ES" b="0" i="0" u="none" strike="noStrike" dirty="0">
                <a:effectLst/>
                <a:latin typeface="Arial" panose="020B0604020202020204" pitchFamily="34" charset="0"/>
              </a:rPr>
              <a:t>hidrógeno</a:t>
            </a:r>
            <a:r>
              <a:rPr lang="es-ES" b="0" i="0" dirty="0">
                <a:solidFill>
                  <a:srgbClr val="202122"/>
                </a:solidFill>
                <a:effectLst/>
                <a:latin typeface="Arial" panose="020B0604020202020204" pitchFamily="34" charset="0"/>
              </a:rPr>
              <a:t> y </a:t>
            </a:r>
            <a:r>
              <a:rPr lang="es-ES" b="0" i="0" u="none" strike="noStrike" dirty="0">
                <a:effectLst/>
                <a:latin typeface="Arial" panose="020B0604020202020204" pitchFamily="34" charset="0"/>
              </a:rPr>
              <a:t>oxígeno</a:t>
            </a:r>
            <a:r>
              <a:rPr lang="es-ES" b="0" i="0" dirty="0">
                <a:solidFill>
                  <a:srgbClr val="202122"/>
                </a:solidFill>
                <a:effectLst/>
                <a:latin typeface="Arial" panose="020B0604020202020204" pitchFamily="34" charset="0"/>
              </a:rPr>
              <a:t>, aunque algunos de ellos también contienen otros </a:t>
            </a:r>
            <a:r>
              <a:rPr lang="es-ES" b="0" i="0" u="none" strike="noStrike" dirty="0">
                <a:effectLst/>
                <a:latin typeface="Arial" panose="020B0604020202020204" pitchFamily="34" charset="0"/>
              </a:rPr>
              <a:t>bioelementos</a:t>
            </a:r>
            <a:r>
              <a:rPr lang="es-ES" b="0" i="0" dirty="0">
                <a:solidFill>
                  <a:srgbClr val="202122"/>
                </a:solidFill>
                <a:effectLst/>
                <a:latin typeface="Arial" panose="020B0604020202020204" pitchFamily="34" charset="0"/>
              </a:rPr>
              <a:t> tales como: </a:t>
            </a:r>
            <a:r>
              <a:rPr lang="es-ES" b="0" i="0" u="none" strike="noStrike" dirty="0">
                <a:effectLst/>
                <a:latin typeface="Arial" panose="020B0604020202020204" pitchFamily="34" charset="0"/>
              </a:rPr>
              <a:t>nitrógeno</a:t>
            </a:r>
            <a:r>
              <a:rPr lang="es-ES" b="0" i="0" dirty="0">
                <a:solidFill>
                  <a:srgbClr val="202122"/>
                </a:solidFill>
                <a:effectLst/>
                <a:latin typeface="Arial" panose="020B0604020202020204" pitchFamily="34" charset="0"/>
              </a:rPr>
              <a:t>, </a:t>
            </a:r>
            <a:r>
              <a:rPr lang="es-ES" b="0" i="0" u="none" strike="noStrike" dirty="0">
                <a:effectLst/>
                <a:latin typeface="Arial" panose="020B0604020202020204" pitchFamily="34" charset="0"/>
              </a:rPr>
              <a:t>azufre</a:t>
            </a:r>
            <a:r>
              <a:rPr lang="es-ES" b="0" i="0" dirty="0">
                <a:solidFill>
                  <a:srgbClr val="202122"/>
                </a:solidFill>
                <a:effectLst/>
                <a:latin typeface="Arial" panose="020B0604020202020204" pitchFamily="34" charset="0"/>
              </a:rPr>
              <a:t> y </a:t>
            </a:r>
            <a:r>
              <a:rPr lang="es-ES" b="0" i="0" u="none" strike="noStrike" dirty="0">
                <a:effectLst/>
                <a:latin typeface="Arial" panose="020B0604020202020204" pitchFamily="34" charset="0"/>
              </a:rPr>
              <a:t>fósforo</a:t>
            </a:r>
            <a:r>
              <a:rPr lang="es-ES" b="0" i="0" dirty="0">
                <a:solidFill>
                  <a:srgbClr val="202122"/>
                </a:solidFill>
                <a:effectLst/>
                <a:latin typeface="Arial" panose="020B0604020202020204" pitchFamily="34" charset="0"/>
              </a:rPr>
              <a:t>. Las principales funciones de los glúcidos en los seres vivos son el proporcionar energía inmediata </a:t>
            </a:r>
            <a:endParaRPr lang="es-EC" dirty="0"/>
          </a:p>
        </p:txBody>
      </p:sp>
      <p:pic>
        <p:nvPicPr>
          <p:cNvPr id="10" name="Imagen 9">
            <a:extLst>
              <a:ext uri="{FF2B5EF4-FFF2-40B4-BE49-F238E27FC236}">
                <a16:creationId xmlns:a16="http://schemas.microsoft.com/office/drawing/2014/main" id="{636267E4-B17C-111F-0C03-ADDF9E8C8AE3}"/>
              </a:ext>
            </a:extLst>
          </p:cNvPr>
          <p:cNvPicPr>
            <a:picLocks noChangeAspect="1"/>
          </p:cNvPicPr>
          <p:nvPr/>
        </p:nvPicPr>
        <p:blipFill>
          <a:blip r:embed="rId2"/>
          <a:stretch>
            <a:fillRect/>
          </a:stretch>
        </p:blipFill>
        <p:spPr>
          <a:xfrm>
            <a:off x="838200" y="152400"/>
            <a:ext cx="3276600" cy="5486399"/>
          </a:xfrm>
          <a:prstGeom prst="rect">
            <a:avLst/>
          </a:prstGeom>
        </p:spPr>
      </p:pic>
    </p:spTree>
    <p:extLst>
      <p:ext uri="{BB962C8B-B14F-4D97-AF65-F5344CB8AC3E}">
        <p14:creationId xmlns:p14="http://schemas.microsoft.com/office/powerpoint/2010/main" val="325085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67818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12" name="object 12"/>
          <p:cNvSpPr txBox="1"/>
          <p:nvPr/>
        </p:nvSpPr>
        <p:spPr>
          <a:xfrm>
            <a:off x="1054904" y="774410"/>
            <a:ext cx="3804939" cy="710410"/>
          </a:xfrm>
          <a:prstGeom prst="rect">
            <a:avLst/>
          </a:prstGeom>
        </p:spPr>
        <p:txBody>
          <a:bodyPr wrap="square" lIns="0" tIns="0" rIns="0" bIns="0" rtlCol="0">
            <a:noAutofit/>
          </a:bodyPr>
          <a:lstStyle/>
          <a:p>
            <a:pPr marL="12700">
              <a:lnSpc>
                <a:spcPts val="4580"/>
              </a:lnSpc>
              <a:spcBef>
                <a:spcPts val="229"/>
              </a:spcBef>
            </a:pPr>
            <a:r>
              <a:rPr lang="es-EC" sz="6600" b="1" baseline="3103" dirty="0">
                <a:solidFill>
                  <a:srgbClr val="7030A0"/>
                </a:solidFill>
                <a:latin typeface="Calibri Light"/>
                <a:cs typeface="Calibri Light"/>
              </a:rPr>
              <a:t>Características</a:t>
            </a:r>
            <a:endParaRPr sz="4400" b="1" dirty="0">
              <a:solidFill>
                <a:srgbClr val="7030A0"/>
              </a:solidFill>
              <a:latin typeface="Calibri Light"/>
              <a:cs typeface="Calibri Light"/>
            </a:endParaRPr>
          </a:p>
          <a:p>
            <a:pPr marL="12700" marR="83820">
              <a:lnSpc>
                <a:spcPct val="101725"/>
              </a:lnSpc>
              <a:spcBef>
                <a:spcPts val="3623"/>
              </a:spcBef>
            </a:pPr>
            <a:endParaRPr sz="2800" dirty="0">
              <a:latin typeface="Calibri"/>
              <a:cs typeface="Calibri"/>
            </a:endParaRPr>
          </a:p>
        </p:txBody>
      </p:sp>
      <p:sp>
        <p:nvSpPr>
          <p:cNvPr id="18" name="CuadroTexto 17">
            <a:extLst>
              <a:ext uri="{FF2B5EF4-FFF2-40B4-BE49-F238E27FC236}">
                <a16:creationId xmlns:a16="http://schemas.microsoft.com/office/drawing/2014/main" id="{88E588AE-B443-B601-D1FF-5229683B5E39}"/>
              </a:ext>
            </a:extLst>
          </p:cNvPr>
          <p:cNvSpPr txBox="1"/>
          <p:nvPr/>
        </p:nvSpPr>
        <p:spPr>
          <a:xfrm>
            <a:off x="810568" y="1484820"/>
            <a:ext cx="10848032" cy="4401205"/>
          </a:xfrm>
          <a:prstGeom prst="rect">
            <a:avLst/>
          </a:prstGeom>
          <a:noFill/>
        </p:spPr>
        <p:txBody>
          <a:bodyPr wrap="square" rtlCol="0">
            <a:spAutoFit/>
          </a:bodyPr>
          <a:lstStyle/>
          <a:p>
            <a:pPr algn="l"/>
            <a:r>
              <a:rPr lang="es-ES" sz="2000" b="0" i="0" dirty="0">
                <a:solidFill>
                  <a:srgbClr val="202122"/>
                </a:solidFill>
                <a:effectLst/>
                <a:latin typeface="Arial" panose="020B0604020202020204" pitchFamily="34" charset="0"/>
              </a:rPr>
              <a:t>Los glúcidos en su mayoría son elaborados por las plantas durante la fotosíntesis (proceso complejo mediante el cual el dióxido de carbono del ambiente se convierte en azúcares sencillos). Los glúcidos son compuestos formados en su mayor parte por </a:t>
            </a:r>
            <a:r>
              <a:rPr lang="es-ES" sz="2000" b="0" i="0" u="none" strike="noStrike" dirty="0">
                <a:solidFill>
                  <a:srgbClr val="202122"/>
                </a:solidFill>
                <a:effectLst/>
                <a:latin typeface="Arial" panose="020B0604020202020204" pitchFamily="34" charset="0"/>
              </a:rPr>
              <a:t>átomos</a:t>
            </a:r>
            <a:r>
              <a:rPr lang="es-ES" sz="2000" b="0" i="0" dirty="0">
                <a:solidFill>
                  <a:srgbClr val="202122"/>
                </a:solidFill>
                <a:effectLst/>
                <a:latin typeface="Arial" panose="020B0604020202020204" pitchFamily="34" charset="0"/>
              </a:rPr>
              <a:t> de </a:t>
            </a:r>
            <a:r>
              <a:rPr lang="es-ES" sz="2000" b="0" i="0" u="none" strike="noStrike" dirty="0">
                <a:solidFill>
                  <a:srgbClr val="202122"/>
                </a:solidFill>
                <a:effectLst/>
                <a:latin typeface="Arial" panose="020B0604020202020204" pitchFamily="34" charset="0"/>
              </a:rPr>
              <a:t>carbono</a:t>
            </a:r>
            <a:r>
              <a:rPr lang="es-ES" sz="2000" b="0" i="0" dirty="0">
                <a:solidFill>
                  <a:srgbClr val="202122"/>
                </a:solidFill>
                <a:effectLst/>
                <a:latin typeface="Arial" panose="020B0604020202020204" pitchFamily="34" charset="0"/>
              </a:rPr>
              <a:t>, </a:t>
            </a:r>
            <a:r>
              <a:rPr lang="es-ES" sz="2000" b="0" i="0" u="none" strike="noStrike" dirty="0">
                <a:solidFill>
                  <a:srgbClr val="202122"/>
                </a:solidFill>
                <a:effectLst/>
                <a:latin typeface="Arial" panose="020B0604020202020204" pitchFamily="34" charset="0"/>
              </a:rPr>
              <a:t>hidrógeno</a:t>
            </a:r>
            <a:r>
              <a:rPr lang="es-ES" sz="2000" b="0" i="0" dirty="0">
                <a:solidFill>
                  <a:srgbClr val="202122"/>
                </a:solidFill>
                <a:effectLst/>
                <a:latin typeface="Arial" panose="020B0604020202020204" pitchFamily="34" charset="0"/>
              </a:rPr>
              <a:t> y </a:t>
            </a:r>
            <a:r>
              <a:rPr lang="es-ES" sz="2000" b="0" i="0" u="none" strike="noStrike" dirty="0">
                <a:solidFill>
                  <a:srgbClr val="202122"/>
                </a:solidFill>
                <a:effectLst/>
                <a:latin typeface="Arial" panose="020B0604020202020204" pitchFamily="34" charset="0"/>
              </a:rPr>
              <a:t>oxígeno</a:t>
            </a:r>
            <a:r>
              <a:rPr lang="es-ES" sz="2000" b="0" i="0" dirty="0">
                <a:solidFill>
                  <a:srgbClr val="202122"/>
                </a:solidFill>
                <a:effectLst/>
                <a:latin typeface="Arial" panose="020B0604020202020204" pitchFamily="34" charset="0"/>
              </a:rPr>
              <a:t>. Tienen </a:t>
            </a:r>
            <a:r>
              <a:rPr lang="es-ES" sz="2000" b="0" i="0" u="none" strike="noStrike" dirty="0">
                <a:solidFill>
                  <a:srgbClr val="202122"/>
                </a:solidFill>
                <a:effectLst/>
                <a:latin typeface="Arial" panose="020B0604020202020204" pitchFamily="34" charset="0"/>
              </a:rPr>
              <a:t>enlaces químicos</a:t>
            </a:r>
            <a:r>
              <a:rPr lang="es-ES" sz="2000" b="0" i="0" dirty="0">
                <a:solidFill>
                  <a:srgbClr val="202122"/>
                </a:solidFill>
                <a:effectLst/>
                <a:latin typeface="Arial" panose="020B0604020202020204" pitchFamily="34" charset="0"/>
              </a:rPr>
              <a:t> difíciles de romper de tipo </a:t>
            </a:r>
            <a:r>
              <a:rPr lang="es-ES" sz="2000" b="0" i="0" u="none" strike="noStrike" dirty="0">
                <a:solidFill>
                  <a:srgbClr val="202122"/>
                </a:solidFill>
                <a:effectLst/>
                <a:latin typeface="Arial" panose="020B0604020202020204" pitchFamily="34" charset="0"/>
              </a:rPr>
              <a:t>covalente</a:t>
            </a:r>
            <a:r>
              <a:rPr lang="es-ES" sz="2000" b="0" i="0" dirty="0">
                <a:solidFill>
                  <a:srgbClr val="202122"/>
                </a:solidFill>
                <a:effectLst/>
                <a:latin typeface="Arial" panose="020B0604020202020204" pitchFamily="34" charset="0"/>
              </a:rPr>
              <a:t>, pero que almacenan gran cantidad de </a:t>
            </a:r>
            <a:r>
              <a:rPr lang="es-ES" sz="2000" b="0" i="0" u="none" strike="noStrike" dirty="0">
                <a:solidFill>
                  <a:srgbClr val="202122"/>
                </a:solidFill>
                <a:effectLst/>
                <a:latin typeface="Arial" panose="020B0604020202020204" pitchFamily="34" charset="0"/>
              </a:rPr>
              <a:t>energía</a:t>
            </a:r>
            <a:r>
              <a:rPr lang="es-ES" sz="2000" b="0" i="0" dirty="0">
                <a:solidFill>
                  <a:srgbClr val="202122"/>
                </a:solidFill>
                <a:effectLst/>
                <a:latin typeface="Arial" panose="020B0604020202020204" pitchFamily="34" charset="0"/>
              </a:rPr>
              <a:t>, que es liberada cuando la molécula es </a:t>
            </a:r>
            <a:r>
              <a:rPr lang="es-ES" sz="2000" b="0" i="0" u="none" strike="noStrike" dirty="0">
                <a:solidFill>
                  <a:srgbClr val="202122"/>
                </a:solidFill>
                <a:effectLst/>
                <a:latin typeface="Arial" panose="020B0604020202020204" pitchFamily="34" charset="0"/>
              </a:rPr>
              <a:t>oxidada</a:t>
            </a:r>
            <a:r>
              <a:rPr lang="es-ES" sz="2000" b="0" i="0" dirty="0">
                <a:solidFill>
                  <a:srgbClr val="202122"/>
                </a:solidFill>
                <a:effectLst/>
                <a:latin typeface="Arial" panose="020B0604020202020204" pitchFamily="34" charset="0"/>
              </a:rPr>
              <a:t>. En la naturaleza son un constituyente esencial de los </a:t>
            </a:r>
            <a:r>
              <a:rPr lang="es-ES" sz="2000" b="0" i="0" u="none" strike="noStrike" dirty="0">
                <a:solidFill>
                  <a:srgbClr val="202122"/>
                </a:solidFill>
                <a:effectLst/>
                <a:latin typeface="Arial" panose="020B0604020202020204" pitchFamily="34" charset="0"/>
              </a:rPr>
              <a:t>seres vivos</a:t>
            </a:r>
            <a:r>
              <a:rPr lang="es-ES" sz="2000" b="0" i="0" dirty="0">
                <a:solidFill>
                  <a:srgbClr val="202122"/>
                </a:solidFill>
                <a:effectLst/>
                <a:latin typeface="Arial" panose="020B0604020202020204" pitchFamily="34" charset="0"/>
              </a:rPr>
              <a:t>, formando parte de </a:t>
            </a:r>
            <a:r>
              <a:rPr lang="es-ES" sz="2000" b="0" i="0" u="none" strike="noStrike" dirty="0">
                <a:solidFill>
                  <a:srgbClr val="202122"/>
                </a:solidFill>
                <a:effectLst/>
                <a:latin typeface="Arial" panose="020B0604020202020204" pitchFamily="34" charset="0"/>
              </a:rPr>
              <a:t>biomoléculas</a:t>
            </a:r>
            <a:r>
              <a:rPr lang="es-ES" sz="2000" b="0" i="0" dirty="0">
                <a:solidFill>
                  <a:srgbClr val="202122"/>
                </a:solidFill>
                <a:effectLst/>
                <a:latin typeface="Arial" panose="020B0604020202020204" pitchFamily="34" charset="0"/>
              </a:rPr>
              <a:t> aisladas o asociadas a otras como las </a:t>
            </a:r>
            <a:r>
              <a:rPr lang="es-ES" sz="2000" b="0" i="0" u="none" strike="noStrike" dirty="0">
                <a:solidFill>
                  <a:srgbClr val="202122"/>
                </a:solidFill>
                <a:effectLst/>
                <a:latin typeface="Arial" panose="020B0604020202020204" pitchFamily="34" charset="0"/>
              </a:rPr>
              <a:t>proteínas</a:t>
            </a:r>
            <a:r>
              <a:rPr lang="es-ES" sz="2000" b="0" i="0" dirty="0">
                <a:solidFill>
                  <a:srgbClr val="202122"/>
                </a:solidFill>
                <a:effectLst/>
                <a:latin typeface="Arial" panose="020B0604020202020204" pitchFamily="34" charset="0"/>
              </a:rPr>
              <a:t> y los </a:t>
            </a:r>
            <a:r>
              <a:rPr lang="es-ES" sz="2000" b="0" i="0" u="none" strike="noStrike" dirty="0">
                <a:solidFill>
                  <a:srgbClr val="202122"/>
                </a:solidFill>
                <a:effectLst/>
                <a:latin typeface="Arial" panose="020B0604020202020204" pitchFamily="34" charset="0"/>
              </a:rPr>
              <a:t>lípidos</a:t>
            </a:r>
            <a:r>
              <a:rPr lang="es-ES" sz="2000" b="0" i="0" dirty="0">
                <a:solidFill>
                  <a:srgbClr val="202122"/>
                </a:solidFill>
                <a:effectLst/>
                <a:latin typeface="Arial" panose="020B0604020202020204" pitchFamily="34" charset="0"/>
              </a:rPr>
              <a:t>, siendo los compuestos orgánicos más abundantes en la naturaleza.</a:t>
            </a:r>
          </a:p>
          <a:p>
            <a:pPr algn="l"/>
            <a:r>
              <a:rPr lang="es-ES" sz="2000" b="0" i="0" dirty="0">
                <a:solidFill>
                  <a:srgbClr val="202122"/>
                </a:solidFill>
                <a:effectLst/>
                <a:latin typeface="Arial" panose="020B0604020202020204" pitchFamily="34" charset="0"/>
              </a:rPr>
              <a:t>Los glúcidos cumplen dos papeles fundamentales en los seres vivos. Por un lado son moléculas energéticas de uso inmediato para las células (</a:t>
            </a:r>
            <a:r>
              <a:rPr lang="es-ES" sz="2000" b="0" i="0" u="none" strike="noStrike" dirty="0">
                <a:solidFill>
                  <a:srgbClr val="202122"/>
                </a:solidFill>
                <a:effectLst/>
                <a:latin typeface="Arial" panose="020B0604020202020204" pitchFamily="34" charset="0"/>
              </a:rPr>
              <a:t>glucosa</a:t>
            </a:r>
            <a:r>
              <a:rPr lang="es-ES" sz="2000" b="0" i="0" dirty="0">
                <a:solidFill>
                  <a:srgbClr val="202122"/>
                </a:solidFill>
                <a:effectLst/>
                <a:latin typeface="Arial" panose="020B0604020202020204" pitchFamily="34" charset="0"/>
              </a:rPr>
              <a:t>) o que se almacenan para su posterior consumo (</a:t>
            </a:r>
            <a:r>
              <a:rPr lang="es-ES" sz="2000" b="0" i="0" u="none" strike="noStrike" dirty="0">
                <a:solidFill>
                  <a:srgbClr val="202122"/>
                </a:solidFill>
                <a:effectLst/>
                <a:latin typeface="Arial" panose="020B0604020202020204" pitchFamily="34" charset="0"/>
              </a:rPr>
              <a:t>almidón</a:t>
            </a:r>
            <a:r>
              <a:rPr lang="es-ES" sz="2000" b="0" i="0" dirty="0">
                <a:solidFill>
                  <a:srgbClr val="202122"/>
                </a:solidFill>
                <a:effectLst/>
                <a:latin typeface="Arial" panose="020B0604020202020204" pitchFamily="34" charset="0"/>
              </a:rPr>
              <a:t> y </a:t>
            </a:r>
            <a:r>
              <a:rPr lang="es-ES" sz="2000" b="0" i="0" u="none" strike="noStrike" dirty="0">
                <a:solidFill>
                  <a:srgbClr val="202122"/>
                </a:solidFill>
                <a:effectLst/>
                <a:latin typeface="Arial" panose="020B0604020202020204" pitchFamily="34" charset="0"/>
              </a:rPr>
              <a:t>glucógeno</a:t>
            </a:r>
            <a:r>
              <a:rPr lang="es-ES" sz="2000" b="0" i="0" dirty="0">
                <a:solidFill>
                  <a:srgbClr val="202122"/>
                </a:solidFill>
                <a:effectLst/>
                <a:latin typeface="Arial" panose="020B0604020202020204" pitchFamily="34" charset="0"/>
              </a:rPr>
              <a:t>); 1g proporciona 4,5 </a:t>
            </a:r>
            <a:r>
              <a:rPr lang="es-ES" sz="2000" b="0" i="0" u="none" strike="noStrike" dirty="0">
                <a:solidFill>
                  <a:srgbClr val="202122"/>
                </a:solidFill>
                <a:effectLst/>
                <a:latin typeface="Arial" panose="020B0604020202020204" pitchFamily="34" charset="0"/>
              </a:rPr>
              <a:t>kcal</a:t>
            </a:r>
            <a:r>
              <a:rPr lang="es-ES" sz="2000" b="0" i="0" dirty="0">
                <a:solidFill>
                  <a:srgbClr val="202122"/>
                </a:solidFill>
                <a:effectLst/>
                <a:latin typeface="Arial" panose="020B0604020202020204" pitchFamily="34" charset="0"/>
              </a:rPr>
              <a:t>. Por otra parte, algunos polisacáridos tienen una importante función estructural ya que forman parte de la </a:t>
            </a:r>
            <a:r>
              <a:rPr lang="es-ES" sz="2000" b="0" i="0" u="none" strike="noStrike" dirty="0">
                <a:solidFill>
                  <a:srgbClr val="202122"/>
                </a:solidFill>
                <a:effectLst/>
                <a:latin typeface="Arial" panose="020B0604020202020204" pitchFamily="34" charset="0"/>
              </a:rPr>
              <a:t>pared celular</a:t>
            </a:r>
            <a:r>
              <a:rPr lang="es-ES" sz="2000" b="0" i="0" dirty="0">
                <a:solidFill>
                  <a:srgbClr val="202122"/>
                </a:solidFill>
                <a:effectLst/>
                <a:latin typeface="Arial" panose="020B0604020202020204" pitchFamily="34" charset="0"/>
              </a:rPr>
              <a:t> de los </a:t>
            </a:r>
            <a:r>
              <a:rPr lang="es-ES" sz="2000" b="0" i="0" u="none" strike="noStrike" dirty="0">
                <a:solidFill>
                  <a:srgbClr val="202122"/>
                </a:solidFill>
                <a:effectLst/>
                <a:latin typeface="Arial" panose="020B0604020202020204" pitchFamily="34" charset="0"/>
              </a:rPr>
              <a:t>vegetales</a:t>
            </a:r>
            <a:r>
              <a:rPr lang="es-ES" sz="2000" b="0" i="0" dirty="0">
                <a:solidFill>
                  <a:srgbClr val="202122"/>
                </a:solidFill>
                <a:effectLst/>
                <a:latin typeface="Arial" panose="020B0604020202020204" pitchFamily="34" charset="0"/>
              </a:rPr>
              <a:t> (</a:t>
            </a:r>
            <a:r>
              <a:rPr lang="es-ES" sz="2000" b="0" i="0" u="none" strike="noStrike" dirty="0">
                <a:solidFill>
                  <a:srgbClr val="202122"/>
                </a:solidFill>
                <a:effectLst/>
                <a:latin typeface="Arial" panose="020B0604020202020204" pitchFamily="34" charset="0"/>
              </a:rPr>
              <a:t>celulosa</a:t>
            </a:r>
            <a:r>
              <a:rPr lang="es-ES" sz="2000" b="0" i="0" dirty="0">
                <a:solidFill>
                  <a:srgbClr val="202122"/>
                </a:solidFill>
                <a:effectLst/>
                <a:latin typeface="Arial" panose="020B0604020202020204" pitchFamily="34" charset="0"/>
              </a:rPr>
              <a:t>) o de la </a:t>
            </a:r>
            <a:r>
              <a:rPr lang="es-ES" sz="2000" b="0" i="0" u="none" strike="noStrike" dirty="0">
                <a:solidFill>
                  <a:srgbClr val="202122"/>
                </a:solidFill>
                <a:effectLst/>
                <a:latin typeface="Arial" panose="020B0604020202020204" pitchFamily="34" charset="0"/>
              </a:rPr>
              <a:t>cutícula</a:t>
            </a:r>
            <a:r>
              <a:rPr lang="es-ES" sz="2000" b="0" i="0" dirty="0">
                <a:solidFill>
                  <a:srgbClr val="202122"/>
                </a:solidFill>
                <a:effectLst/>
                <a:latin typeface="Arial" panose="020B0604020202020204" pitchFamily="34" charset="0"/>
              </a:rPr>
              <a:t> de los </a:t>
            </a:r>
            <a:r>
              <a:rPr lang="es-ES" sz="2000" b="0" i="0" u="none" strike="noStrike" dirty="0">
                <a:solidFill>
                  <a:srgbClr val="202122"/>
                </a:solidFill>
                <a:effectLst/>
                <a:latin typeface="Arial" panose="020B0604020202020204" pitchFamily="34" charset="0"/>
              </a:rPr>
              <a:t>artrópodos</a:t>
            </a:r>
            <a:r>
              <a:rPr lang="es-ES" sz="2000" b="0" i="0" dirty="0">
                <a:solidFill>
                  <a:srgbClr val="202122"/>
                </a:solidFill>
                <a:effectLst/>
                <a:latin typeface="Arial" panose="020B0604020202020204" pitchFamily="34" charset="0"/>
              </a:rPr>
              <a:t>.</a:t>
            </a:r>
          </a:p>
          <a:p>
            <a:endParaRPr lang="es-EC" sz="2000" dirty="0"/>
          </a:p>
        </p:txBody>
      </p:sp>
    </p:spTree>
    <p:extLst>
      <p:ext uri="{BB962C8B-B14F-4D97-AF65-F5344CB8AC3E}">
        <p14:creationId xmlns:p14="http://schemas.microsoft.com/office/powerpoint/2010/main" val="352127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16E1-6D87-5952-BEC5-1E21C6802044}"/>
            </a:ext>
          </a:extLst>
        </p:cNvPr>
        <p:cNvGrpSpPr/>
        <p:nvPr/>
      </p:nvGrpSpPr>
      <p:grpSpPr>
        <a:xfrm>
          <a:off x="0" y="0"/>
          <a:ext cx="0" cy="0"/>
          <a:chOff x="0" y="0"/>
          <a:chExt cx="0" cy="0"/>
        </a:xfrm>
      </p:grpSpPr>
      <p:sp>
        <p:nvSpPr>
          <p:cNvPr id="16" name="object 16">
            <a:extLst>
              <a:ext uri="{FF2B5EF4-FFF2-40B4-BE49-F238E27FC236}">
                <a16:creationId xmlns:a16="http://schemas.microsoft.com/office/drawing/2014/main" id="{44C0BF65-5738-DC1E-98E9-37AFEFD114AA}"/>
              </a:ext>
            </a:extLst>
          </p:cNvPr>
          <p:cNvSpPr/>
          <p:nvPr/>
        </p:nvSpPr>
        <p:spPr>
          <a:xfrm>
            <a:off x="0" y="67818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12" name="object 12">
            <a:extLst>
              <a:ext uri="{FF2B5EF4-FFF2-40B4-BE49-F238E27FC236}">
                <a16:creationId xmlns:a16="http://schemas.microsoft.com/office/drawing/2014/main" id="{DA016F5D-4C0A-0959-69AE-B4A693C670AF}"/>
              </a:ext>
            </a:extLst>
          </p:cNvPr>
          <p:cNvSpPr txBox="1"/>
          <p:nvPr/>
        </p:nvSpPr>
        <p:spPr>
          <a:xfrm>
            <a:off x="1054904" y="774410"/>
            <a:ext cx="3804939" cy="710410"/>
          </a:xfrm>
          <a:prstGeom prst="rect">
            <a:avLst/>
          </a:prstGeom>
        </p:spPr>
        <p:txBody>
          <a:bodyPr wrap="square" lIns="0" tIns="0" rIns="0" bIns="0" rtlCol="0">
            <a:noAutofit/>
          </a:bodyPr>
          <a:lstStyle/>
          <a:p>
            <a:pPr marL="12700">
              <a:lnSpc>
                <a:spcPts val="4580"/>
              </a:lnSpc>
              <a:spcBef>
                <a:spcPts val="229"/>
              </a:spcBef>
            </a:pPr>
            <a:r>
              <a:rPr lang="es-EC" sz="6600" b="1" baseline="3103" dirty="0">
                <a:solidFill>
                  <a:srgbClr val="7030A0"/>
                </a:solidFill>
                <a:latin typeface="Calibri Light"/>
                <a:cs typeface="Calibri Light"/>
              </a:rPr>
              <a:t>Glucidos/</a:t>
            </a:r>
            <a:endParaRPr sz="4400" b="1" dirty="0">
              <a:solidFill>
                <a:srgbClr val="7030A0"/>
              </a:solidFill>
              <a:latin typeface="Calibri Light"/>
              <a:cs typeface="Calibri Light"/>
            </a:endParaRPr>
          </a:p>
          <a:p>
            <a:pPr marL="12700" marR="83820">
              <a:lnSpc>
                <a:spcPct val="101725"/>
              </a:lnSpc>
              <a:spcBef>
                <a:spcPts val="3623"/>
              </a:spcBef>
            </a:pPr>
            <a:endParaRPr sz="2800" dirty="0">
              <a:latin typeface="Calibri"/>
              <a:cs typeface="Calibri"/>
            </a:endParaRPr>
          </a:p>
        </p:txBody>
      </p:sp>
      <p:sp>
        <p:nvSpPr>
          <p:cNvPr id="10" name="object 10">
            <a:extLst>
              <a:ext uri="{FF2B5EF4-FFF2-40B4-BE49-F238E27FC236}">
                <a16:creationId xmlns:a16="http://schemas.microsoft.com/office/drawing/2014/main" id="{7B5E47C4-B629-898B-76F0-29BDB883C0A4}"/>
              </a:ext>
            </a:extLst>
          </p:cNvPr>
          <p:cNvSpPr txBox="1"/>
          <p:nvPr/>
        </p:nvSpPr>
        <p:spPr>
          <a:xfrm>
            <a:off x="3124200" y="774410"/>
            <a:ext cx="3471286" cy="584200"/>
          </a:xfrm>
          <a:prstGeom prst="rect">
            <a:avLst/>
          </a:prstGeom>
        </p:spPr>
        <p:txBody>
          <a:bodyPr wrap="square" lIns="0" tIns="0" rIns="0" bIns="0" rtlCol="0">
            <a:noAutofit/>
          </a:bodyPr>
          <a:lstStyle/>
          <a:p>
            <a:pPr marL="12700">
              <a:lnSpc>
                <a:spcPts val="4580"/>
              </a:lnSpc>
              <a:spcBef>
                <a:spcPts val="229"/>
              </a:spcBef>
            </a:pPr>
            <a:r>
              <a:rPr lang="es-EC" sz="6600" b="1" spc="-29" baseline="3103" dirty="0">
                <a:solidFill>
                  <a:srgbClr val="7030A0"/>
                </a:solidFill>
                <a:latin typeface="Calibri Light"/>
                <a:cs typeface="Calibri Light"/>
              </a:rPr>
              <a:t>importancia</a:t>
            </a:r>
            <a:endParaRPr sz="4400" b="1" dirty="0">
              <a:solidFill>
                <a:srgbClr val="7030A0"/>
              </a:solidFill>
              <a:latin typeface="Calibri Light"/>
              <a:cs typeface="Calibri Light"/>
            </a:endParaRPr>
          </a:p>
        </p:txBody>
      </p:sp>
      <p:sp>
        <p:nvSpPr>
          <p:cNvPr id="18" name="CuadroTexto 17">
            <a:extLst>
              <a:ext uri="{FF2B5EF4-FFF2-40B4-BE49-F238E27FC236}">
                <a16:creationId xmlns:a16="http://schemas.microsoft.com/office/drawing/2014/main" id="{7AB1DA38-CE4E-D583-4FD5-DBCF9D5AF027}"/>
              </a:ext>
            </a:extLst>
          </p:cNvPr>
          <p:cNvSpPr txBox="1"/>
          <p:nvPr/>
        </p:nvSpPr>
        <p:spPr>
          <a:xfrm>
            <a:off x="810568" y="1484820"/>
            <a:ext cx="5155015" cy="2554545"/>
          </a:xfrm>
          <a:prstGeom prst="rect">
            <a:avLst/>
          </a:prstGeom>
          <a:noFill/>
        </p:spPr>
        <p:txBody>
          <a:bodyPr wrap="square" rtlCol="0">
            <a:spAutoFit/>
          </a:bodyPr>
          <a:lstStyle/>
          <a:p>
            <a:r>
              <a:rPr lang="es-ES" sz="2000" b="1" i="0" dirty="0">
                <a:solidFill>
                  <a:schemeClr val="accent6">
                    <a:lumMod val="50000"/>
                  </a:schemeClr>
                </a:solidFill>
                <a:effectLst/>
                <a:latin typeface="-apple-system"/>
              </a:rPr>
              <a:t>Fuente principal de energía:</a:t>
            </a:r>
            <a:br>
              <a:rPr lang="es-ES" sz="2000" dirty="0"/>
            </a:br>
            <a:r>
              <a:rPr lang="es-ES" sz="2000" b="0" i="0" dirty="0">
                <a:solidFill>
                  <a:srgbClr val="000000"/>
                </a:solidFill>
                <a:effectLst/>
                <a:latin typeface="-apple-system"/>
              </a:rPr>
              <a:t>Los glúcidos son la principal fuente de energía para el cuerpo. Se descomponen en glucosa, que es utilizada por las células como combustible. Esto es especialmente crucial para el cerebro y los músculos, que dependen en gran medida de la glucosa para funcionar correctamente.</a:t>
            </a:r>
            <a:endParaRPr lang="es-EC" sz="2000" dirty="0"/>
          </a:p>
        </p:txBody>
      </p:sp>
      <p:sp>
        <p:nvSpPr>
          <p:cNvPr id="2" name="CuadroTexto 1">
            <a:extLst>
              <a:ext uri="{FF2B5EF4-FFF2-40B4-BE49-F238E27FC236}">
                <a16:creationId xmlns:a16="http://schemas.microsoft.com/office/drawing/2014/main" id="{71703330-6F34-B227-ACD6-8BF6150C5511}"/>
              </a:ext>
            </a:extLst>
          </p:cNvPr>
          <p:cNvSpPr txBox="1"/>
          <p:nvPr/>
        </p:nvSpPr>
        <p:spPr>
          <a:xfrm>
            <a:off x="5867400" y="4572000"/>
            <a:ext cx="5257800" cy="1754326"/>
          </a:xfrm>
          <a:prstGeom prst="rect">
            <a:avLst/>
          </a:prstGeom>
          <a:noFill/>
        </p:spPr>
        <p:txBody>
          <a:bodyPr wrap="square" rtlCol="0">
            <a:spAutoFit/>
          </a:bodyPr>
          <a:lstStyle/>
          <a:p>
            <a:r>
              <a:rPr lang="es-ES" b="1" i="0" dirty="0">
                <a:solidFill>
                  <a:schemeClr val="accent6">
                    <a:lumMod val="50000"/>
                  </a:schemeClr>
                </a:solidFill>
                <a:effectLst/>
                <a:latin typeface="-apple-system"/>
              </a:rPr>
              <a:t>Rápida disponibilidad de energía:</a:t>
            </a:r>
            <a:br>
              <a:rPr lang="es-ES" dirty="0"/>
            </a:br>
            <a:r>
              <a:rPr lang="es-ES" b="0" i="0" dirty="0">
                <a:solidFill>
                  <a:srgbClr val="000000"/>
                </a:solidFill>
                <a:effectLst/>
                <a:latin typeface="-apple-system"/>
              </a:rPr>
              <a:t>Los carbohidratos se digieren y absorben rápidamente, lo que significa que proporcionan energía de manera inmediata. Esto es especialmente importante durante actividades físicas intensas o cuando se necesita un impulso rápido de energía.</a:t>
            </a:r>
            <a:endParaRPr lang="es-EC" dirty="0"/>
          </a:p>
        </p:txBody>
      </p:sp>
      <p:pic>
        <p:nvPicPr>
          <p:cNvPr id="3" name="Imagen 2">
            <a:extLst>
              <a:ext uri="{FF2B5EF4-FFF2-40B4-BE49-F238E27FC236}">
                <a16:creationId xmlns:a16="http://schemas.microsoft.com/office/drawing/2014/main" id="{A11B2FD4-38D4-2ACC-1722-9924F5030073}"/>
              </a:ext>
            </a:extLst>
          </p:cNvPr>
          <p:cNvPicPr>
            <a:picLocks noChangeAspect="1"/>
          </p:cNvPicPr>
          <p:nvPr/>
        </p:nvPicPr>
        <p:blipFill>
          <a:blip r:embed="rId2"/>
          <a:stretch>
            <a:fillRect/>
          </a:stretch>
        </p:blipFill>
        <p:spPr>
          <a:xfrm>
            <a:off x="7162799" y="1828800"/>
            <a:ext cx="3537857" cy="1981200"/>
          </a:xfrm>
          <a:prstGeom prst="rect">
            <a:avLst/>
          </a:prstGeom>
        </p:spPr>
      </p:pic>
      <p:pic>
        <p:nvPicPr>
          <p:cNvPr id="4" name="Imagen 3">
            <a:extLst>
              <a:ext uri="{FF2B5EF4-FFF2-40B4-BE49-F238E27FC236}">
                <a16:creationId xmlns:a16="http://schemas.microsoft.com/office/drawing/2014/main" id="{7E210342-AF82-9D2D-1B4E-47A94C2A7316}"/>
              </a:ext>
            </a:extLst>
          </p:cNvPr>
          <p:cNvPicPr>
            <a:picLocks noChangeAspect="1"/>
          </p:cNvPicPr>
          <p:nvPr/>
        </p:nvPicPr>
        <p:blipFill>
          <a:blip r:embed="rId3"/>
          <a:stretch>
            <a:fillRect/>
          </a:stretch>
        </p:blipFill>
        <p:spPr>
          <a:xfrm>
            <a:off x="1523860" y="4492915"/>
            <a:ext cx="3335983" cy="1850861"/>
          </a:xfrm>
          <a:prstGeom prst="rect">
            <a:avLst/>
          </a:prstGeom>
        </p:spPr>
      </p:pic>
    </p:spTree>
    <p:extLst>
      <p:ext uri="{BB962C8B-B14F-4D97-AF65-F5344CB8AC3E}">
        <p14:creationId xmlns:p14="http://schemas.microsoft.com/office/powerpoint/2010/main" val="99156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67818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18" name="CuadroTexto 17">
            <a:extLst>
              <a:ext uri="{FF2B5EF4-FFF2-40B4-BE49-F238E27FC236}">
                <a16:creationId xmlns:a16="http://schemas.microsoft.com/office/drawing/2014/main" id="{88E588AE-B443-B601-D1FF-5229683B5E39}"/>
              </a:ext>
            </a:extLst>
          </p:cNvPr>
          <p:cNvSpPr txBox="1"/>
          <p:nvPr/>
        </p:nvSpPr>
        <p:spPr>
          <a:xfrm>
            <a:off x="810568" y="1484820"/>
            <a:ext cx="5155015" cy="2246769"/>
          </a:xfrm>
          <a:prstGeom prst="rect">
            <a:avLst/>
          </a:prstGeom>
          <a:noFill/>
        </p:spPr>
        <p:txBody>
          <a:bodyPr wrap="square" rtlCol="0">
            <a:spAutoFit/>
          </a:bodyPr>
          <a:lstStyle/>
          <a:p>
            <a:r>
              <a:rPr lang="es-ES" sz="2000" b="1" i="0" dirty="0">
                <a:solidFill>
                  <a:schemeClr val="accent6">
                    <a:lumMod val="50000"/>
                  </a:schemeClr>
                </a:solidFill>
                <a:effectLst/>
                <a:latin typeface="-apple-system"/>
              </a:rPr>
              <a:t>Regulación del metabolismo:</a:t>
            </a:r>
            <a:br>
              <a:rPr lang="es-ES" sz="2000" dirty="0"/>
            </a:br>
            <a:r>
              <a:rPr lang="es-ES" sz="2000" b="0" i="0" dirty="0">
                <a:solidFill>
                  <a:srgbClr val="000000"/>
                </a:solidFill>
                <a:effectLst/>
                <a:latin typeface="-apple-system"/>
              </a:rPr>
              <a:t>Los glúcidos juegan un papel clave en el metabolismo de las grasas y las proteínas. Una ingesta adecuada de carbohidratos ayuda a prevenir la utilización excesiva de proteínas como fuente de energía, lo que es importante para la preservación de la masa muscular.</a:t>
            </a:r>
            <a:endParaRPr lang="es-EC" sz="2000" dirty="0"/>
          </a:p>
        </p:txBody>
      </p:sp>
      <p:sp>
        <p:nvSpPr>
          <p:cNvPr id="2" name="CuadroTexto 1">
            <a:extLst>
              <a:ext uri="{FF2B5EF4-FFF2-40B4-BE49-F238E27FC236}">
                <a16:creationId xmlns:a16="http://schemas.microsoft.com/office/drawing/2014/main" id="{8EA7F9A0-DAE6-3D43-76E6-650E535E1861}"/>
              </a:ext>
            </a:extLst>
          </p:cNvPr>
          <p:cNvSpPr txBox="1"/>
          <p:nvPr/>
        </p:nvSpPr>
        <p:spPr>
          <a:xfrm>
            <a:off x="5791200" y="4102532"/>
            <a:ext cx="5257800" cy="2308324"/>
          </a:xfrm>
          <a:prstGeom prst="rect">
            <a:avLst/>
          </a:prstGeom>
          <a:noFill/>
        </p:spPr>
        <p:txBody>
          <a:bodyPr wrap="square" rtlCol="0">
            <a:spAutoFit/>
          </a:bodyPr>
          <a:lstStyle/>
          <a:p>
            <a:r>
              <a:rPr lang="es-ES" b="1" i="0" dirty="0">
                <a:solidFill>
                  <a:schemeClr val="accent6">
                    <a:lumMod val="50000"/>
                  </a:schemeClr>
                </a:solidFill>
                <a:effectLst/>
                <a:latin typeface="-apple-system"/>
              </a:rPr>
              <a:t>Fibra dietética:</a:t>
            </a:r>
            <a:br>
              <a:rPr lang="es-ES" dirty="0"/>
            </a:br>
            <a:r>
              <a:rPr lang="es-ES" b="0" i="0" dirty="0">
                <a:solidFill>
                  <a:srgbClr val="000000"/>
                </a:solidFill>
                <a:effectLst/>
                <a:latin typeface="-apple-system"/>
              </a:rPr>
              <a:t>Algunos glúcidos, como los que se encuentran en frutas, verduras, legumbres y granos enteros, son ricos en fibra. La fibra es esencial para la salud digestiva, ya que ayuda a regular el tránsito intestinal, previene el estreñimiento y puede contribuir a la salud del corazón al reducir el colesterol.</a:t>
            </a:r>
            <a:br>
              <a:rPr lang="es-ES" dirty="0"/>
            </a:br>
            <a:endParaRPr lang="es-EC" dirty="0"/>
          </a:p>
        </p:txBody>
      </p:sp>
      <p:pic>
        <p:nvPicPr>
          <p:cNvPr id="3" name="Imagen 2">
            <a:extLst>
              <a:ext uri="{FF2B5EF4-FFF2-40B4-BE49-F238E27FC236}">
                <a16:creationId xmlns:a16="http://schemas.microsoft.com/office/drawing/2014/main" id="{212065FF-03AF-9653-FC7A-A43E7BCD46A3}"/>
              </a:ext>
            </a:extLst>
          </p:cNvPr>
          <p:cNvPicPr>
            <a:picLocks noChangeAspect="1"/>
          </p:cNvPicPr>
          <p:nvPr/>
        </p:nvPicPr>
        <p:blipFill>
          <a:blip r:embed="rId2"/>
          <a:stretch>
            <a:fillRect/>
          </a:stretch>
        </p:blipFill>
        <p:spPr>
          <a:xfrm>
            <a:off x="6781800" y="838200"/>
            <a:ext cx="2819400" cy="2819400"/>
          </a:xfrm>
          <a:prstGeom prst="rect">
            <a:avLst/>
          </a:prstGeom>
        </p:spPr>
      </p:pic>
      <p:pic>
        <p:nvPicPr>
          <p:cNvPr id="4" name="Imagen 3">
            <a:extLst>
              <a:ext uri="{FF2B5EF4-FFF2-40B4-BE49-F238E27FC236}">
                <a16:creationId xmlns:a16="http://schemas.microsoft.com/office/drawing/2014/main" id="{C033A58F-C3A8-B475-2A7D-0535E2BAD319}"/>
              </a:ext>
            </a:extLst>
          </p:cNvPr>
          <p:cNvPicPr>
            <a:picLocks noChangeAspect="1"/>
          </p:cNvPicPr>
          <p:nvPr/>
        </p:nvPicPr>
        <p:blipFill>
          <a:blip r:embed="rId3"/>
          <a:stretch>
            <a:fillRect/>
          </a:stretch>
        </p:blipFill>
        <p:spPr>
          <a:xfrm>
            <a:off x="1981200" y="4029075"/>
            <a:ext cx="2143125" cy="2143125"/>
          </a:xfrm>
          <a:prstGeom prst="rect">
            <a:avLst/>
          </a:prstGeom>
        </p:spPr>
      </p:pic>
    </p:spTree>
    <p:extLst>
      <p:ext uri="{BB962C8B-B14F-4D97-AF65-F5344CB8AC3E}">
        <p14:creationId xmlns:p14="http://schemas.microsoft.com/office/powerpoint/2010/main" val="42770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67818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18" name="CuadroTexto 17">
            <a:extLst>
              <a:ext uri="{FF2B5EF4-FFF2-40B4-BE49-F238E27FC236}">
                <a16:creationId xmlns:a16="http://schemas.microsoft.com/office/drawing/2014/main" id="{88E588AE-B443-B601-D1FF-5229683B5E39}"/>
              </a:ext>
            </a:extLst>
          </p:cNvPr>
          <p:cNvSpPr txBox="1"/>
          <p:nvPr/>
        </p:nvSpPr>
        <p:spPr>
          <a:xfrm>
            <a:off x="533400" y="228600"/>
            <a:ext cx="5155015" cy="2554545"/>
          </a:xfrm>
          <a:prstGeom prst="rect">
            <a:avLst/>
          </a:prstGeom>
          <a:noFill/>
        </p:spPr>
        <p:txBody>
          <a:bodyPr wrap="square" rtlCol="0">
            <a:spAutoFit/>
          </a:bodyPr>
          <a:lstStyle/>
          <a:p>
            <a:r>
              <a:rPr lang="es-ES" sz="2000" b="1" i="0" dirty="0">
                <a:solidFill>
                  <a:schemeClr val="accent6">
                    <a:lumMod val="50000"/>
                  </a:schemeClr>
                </a:solidFill>
                <a:effectLst/>
                <a:latin typeface="-apple-system"/>
              </a:rPr>
              <a:t>Control del azúcar en sangre:</a:t>
            </a:r>
            <a:br>
              <a:rPr lang="es-ES" sz="2000" b="1" dirty="0">
                <a:solidFill>
                  <a:schemeClr val="accent6">
                    <a:lumMod val="50000"/>
                  </a:schemeClr>
                </a:solidFill>
              </a:rPr>
            </a:br>
            <a:r>
              <a:rPr lang="es-ES" sz="2000" b="0" i="0" dirty="0">
                <a:solidFill>
                  <a:srgbClr val="000000"/>
                </a:solidFill>
                <a:effectLst/>
                <a:latin typeface="-apple-system"/>
              </a:rPr>
              <a:t>Los glúcidos complejos, como los que se encuentran en granos enteros y legumbres, se digieren más lentamente, lo que ayuda a mantener niveles de azúcar en sangre estables. Esto es importante para prevenir picos y caídas bruscas de energía.</a:t>
            </a:r>
            <a:br>
              <a:rPr lang="es-ES" sz="2000" dirty="0"/>
            </a:br>
            <a:endParaRPr lang="es-EC" sz="2000" dirty="0"/>
          </a:p>
        </p:txBody>
      </p:sp>
      <p:sp>
        <p:nvSpPr>
          <p:cNvPr id="2" name="CuadroTexto 1">
            <a:extLst>
              <a:ext uri="{FF2B5EF4-FFF2-40B4-BE49-F238E27FC236}">
                <a16:creationId xmlns:a16="http://schemas.microsoft.com/office/drawing/2014/main" id="{8EA7F9A0-DAE6-3D43-76E6-650E535E1861}"/>
              </a:ext>
            </a:extLst>
          </p:cNvPr>
          <p:cNvSpPr txBox="1"/>
          <p:nvPr/>
        </p:nvSpPr>
        <p:spPr>
          <a:xfrm>
            <a:off x="5943600" y="2806712"/>
            <a:ext cx="5257800" cy="1477328"/>
          </a:xfrm>
          <a:prstGeom prst="rect">
            <a:avLst/>
          </a:prstGeom>
          <a:noFill/>
        </p:spPr>
        <p:txBody>
          <a:bodyPr wrap="square" rtlCol="0">
            <a:spAutoFit/>
          </a:bodyPr>
          <a:lstStyle/>
          <a:p>
            <a:r>
              <a:rPr lang="es-ES" b="1" i="0" dirty="0">
                <a:solidFill>
                  <a:schemeClr val="accent6">
                    <a:lumMod val="50000"/>
                  </a:schemeClr>
                </a:solidFill>
                <a:effectLst/>
                <a:latin typeface="-apple-system"/>
              </a:rPr>
              <a:t>Sabor y palatabilidad:</a:t>
            </a:r>
            <a:br>
              <a:rPr lang="es-ES" dirty="0"/>
            </a:br>
            <a:r>
              <a:rPr lang="es-ES" b="0" i="0" dirty="0">
                <a:solidFill>
                  <a:srgbClr val="000000"/>
                </a:solidFill>
                <a:effectLst/>
                <a:latin typeface="-apple-system"/>
              </a:rPr>
              <a:t>Los glúcidos también contribuyen al sabor y la textura de muchos alimentos, lo que los hace más agradables al paladar. Esto puede ayudar a fomentar una alimentación variada y equilibrada.</a:t>
            </a:r>
            <a:endParaRPr lang="es-EC" dirty="0"/>
          </a:p>
        </p:txBody>
      </p:sp>
      <p:sp>
        <p:nvSpPr>
          <p:cNvPr id="3" name="CuadroTexto 2">
            <a:extLst>
              <a:ext uri="{FF2B5EF4-FFF2-40B4-BE49-F238E27FC236}">
                <a16:creationId xmlns:a16="http://schemas.microsoft.com/office/drawing/2014/main" id="{E10988EF-C87D-6956-33CA-0EC19C12A521}"/>
              </a:ext>
            </a:extLst>
          </p:cNvPr>
          <p:cNvSpPr txBox="1"/>
          <p:nvPr/>
        </p:nvSpPr>
        <p:spPr>
          <a:xfrm>
            <a:off x="762000" y="4799618"/>
            <a:ext cx="6553200" cy="1200329"/>
          </a:xfrm>
          <a:prstGeom prst="rect">
            <a:avLst/>
          </a:prstGeom>
          <a:noFill/>
        </p:spPr>
        <p:txBody>
          <a:bodyPr wrap="square" rtlCol="0">
            <a:spAutoFit/>
          </a:bodyPr>
          <a:lstStyle/>
          <a:p>
            <a:r>
              <a:rPr lang="es-ES" b="1" i="0" dirty="0">
                <a:solidFill>
                  <a:schemeClr val="accent6">
                    <a:lumMod val="50000"/>
                  </a:schemeClr>
                </a:solidFill>
                <a:effectLst/>
                <a:latin typeface="-apple-system"/>
              </a:rPr>
              <a:t>Función en la salud mental:</a:t>
            </a:r>
            <a:br>
              <a:rPr lang="es-ES" dirty="0"/>
            </a:br>
            <a:r>
              <a:rPr lang="es-ES" b="0" i="0" dirty="0">
                <a:solidFill>
                  <a:srgbClr val="000000"/>
                </a:solidFill>
                <a:effectLst/>
                <a:latin typeface="-apple-system"/>
              </a:rPr>
              <a:t>La glucosa es fundamental para el funcionamiento del cerebro. Un suministro adecuado de carbohidratos puede ayudar a mejorar el estado de ánimo y la concentración.</a:t>
            </a:r>
            <a:endParaRPr lang="es-EC" dirty="0"/>
          </a:p>
        </p:txBody>
      </p:sp>
      <p:pic>
        <p:nvPicPr>
          <p:cNvPr id="4" name="Imagen 3">
            <a:extLst>
              <a:ext uri="{FF2B5EF4-FFF2-40B4-BE49-F238E27FC236}">
                <a16:creationId xmlns:a16="http://schemas.microsoft.com/office/drawing/2014/main" id="{8A9876E6-28DB-4C09-9F76-4BB9C55F1554}"/>
              </a:ext>
            </a:extLst>
          </p:cNvPr>
          <p:cNvPicPr>
            <a:picLocks noChangeAspect="1"/>
          </p:cNvPicPr>
          <p:nvPr/>
        </p:nvPicPr>
        <p:blipFill>
          <a:blip r:embed="rId2"/>
          <a:stretch>
            <a:fillRect/>
          </a:stretch>
        </p:blipFill>
        <p:spPr>
          <a:xfrm>
            <a:off x="6527940" y="308952"/>
            <a:ext cx="1219200" cy="2340563"/>
          </a:xfrm>
          <a:prstGeom prst="rect">
            <a:avLst/>
          </a:prstGeom>
        </p:spPr>
      </p:pic>
      <p:pic>
        <p:nvPicPr>
          <p:cNvPr id="5" name="Imagen 4">
            <a:extLst>
              <a:ext uri="{FF2B5EF4-FFF2-40B4-BE49-F238E27FC236}">
                <a16:creationId xmlns:a16="http://schemas.microsoft.com/office/drawing/2014/main" id="{7388CA51-8B27-3080-2BC7-0653FBB60E15}"/>
              </a:ext>
            </a:extLst>
          </p:cNvPr>
          <p:cNvPicPr>
            <a:picLocks noChangeAspect="1"/>
          </p:cNvPicPr>
          <p:nvPr/>
        </p:nvPicPr>
        <p:blipFill>
          <a:blip r:embed="rId3"/>
          <a:stretch>
            <a:fillRect/>
          </a:stretch>
        </p:blipFill>
        <p:spPr>
          <a:xfrm>
            <a:off x="2893490" y="2483938"/>
            <a:ext cx="2143125" cy="2133600"/>
          </a:xfrm>
          <a:prstGeom prst="rect">
            <a:avLst/>
          </a:prstGeom>
        </p:spPr>
      </p:pic>
    </p:spTree>
    <p:extLst>
      <p:ext uri="{BB962C8B-B14F-4D97-AF65-F5344CB8AC3E}">
        <p14:creationId xmlns:p14="http://schemas.microsoft.com/office/powerpoint/2010/main" val="417853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2B4E4F-7F92-FD99-BD2E-7F71C5D80E4C}"/>
              </a:ext>
            </a:extLst>
          </p:cNvPr>
          <p:cNvSpPr txBox="1"/>
          <p:nvPr/>
        </p:nvSpPr>
        <p:spPr>
          <a:xfrm>
            <a:off x="1371600" y="1373075"/>
            <a:ext cx="9067800" cy="2246769"/>
          </a:xfrm>
          <a:prstGeom prst="rect">
            <a:avLst/>
          </a:prstGeom>
          <a:noFill/>
        </p:spPr>
        <p:txBody>
          <a:bodyPr wrap="square" rtlCol="0">
            <a:spAutoFit/>
          </a:bodyPr>
          <a:lstStyle/>
          <a:p>
            <a:pPr algn="just"/>
            <a:r>
              <a:rPr lang="es-ES" sz="2000" b="0" i="0" dirty="0">
                <a:solidFill>
                  <a:srgbClr val="474747"/>
                </a:solidFill>
                <a:effectLst/>
                <a:latin typeface="Google Sans"/>
              </a:rPr>
              <a:t>Los carbohidratos </a:t>
            </a:r>
            <a:r>
              <a:rPr lang="es-ES" sz="2000" b="0" i="0" dirty="0">
                <a:solidFill>
                  <a:srgbClr val="040C28"/>
                </a:solidFill>
                <a:effectLst/>
                <a:latin typeface="Google Sans"/>
              </a:rPr>
              <a:t>son la principal fuente de energía del cuerpo</a:t>
            </a:r>
            <a:r>
              <a:rPr lang="es-ES" sz="2000" b="0" i="0" dirty="0">
                <a:solidFill>
                  <a:srgbClr val="474747"/>
                </a:solidFill>
                <a:effectLst/>
                <a:latin typeface="Google Sans"/>
              </a:rPr>
              <a:t>. Existen dos tipos principales de carbohidratos: los azúcares (como los que están en la leche, las frutas, el azúcar de mesa y los caramelos) y los almidones, que se encuentran en los cereales, los panes, las galletas y las pastas.</a:t>
            </a:r>
          </a:p>
          <a:p>
            <a:pPr algn="just"/>
            <a:r>
              <a:rPr lang="es-ES" sz="2000" b="0" i="0" dirty="0">
                <a:solidFill>
                  <a:srgbClr val="474747"/>
                </a:solidFill>
                <a:effectLst/>
                <a:latin typeface="Google Sans"/>
              </a:rPr>
              <a:t>Granos: Como el pan, fideos, pastas, galletas saladas, cereales y arroz. Frutas: Como manzanas, plátanos, bayas, mangos, melones y naranjas. Productos lácteos: Como la leche y el yogurt. Legumbres: Incluyendo frijoles secos, lentejas y guisantes.</a:t>
            </a:r>
            <a:endParaRPr lang="es-EC" sz="2000" dirty="0"/>
          </a:p>
        </p:txBody>
      </p:sp>
      <p:sp>
        <p:nvSpPr>
          <p:cNvPr id="4" name="object 18">
            <a:extLst>
              <a:ext uri="{FF2B5EF4-FFF2-40B4-BE49-F238E27FC236}">
                <a16:creationId xmlns:a16="http://schemas.microsoft.com/office/drawing/2014/main" id="{B2347112-1962-D125-F1F7-58AF03E0554F}"/>
              </a:ext>
            </a:extLst>
          </p:cNvPr>
          <p:cNvSpPr txBox="1"/>
          <p:nvPr/>
        </p:nvSpPr>
        <p:spPr>
          <a:xfrm>
            <a:off x="1447800" y="553287"/>
            <a:ext cx="8839200" cy="1439449"/>
          </a:xfrm>
          <a:prstGeom prst="rect">
            <a:avLst/>
          </a:prstGeom>
        </p:spPr>
        <p:txBody>
          <a:bodyPr wrap="square" lIns="0" tIns="0" rIns="0" bIns="0" rtlCol="0">
            <a:noAutofit/>
          </a:bodyPr>
          <a:lstStyle/>
          <a:p>
            <a:pPr marL="12700">
              <a:lnSpc>
                <a:spcPts val="4580"/>
              </a:lnSpc>
              <a:spcBef>
                <a:spcPts val="229"/>
              </a:spcBef>
            </a:pPr>
            <a:r>
              <a:rPr lang="es-EC" sz="6600" b="1" baseline="3103" dirty="0">
                <a:solidFill>
                  <a:srgbClr val="7030A0"/>
                </a:solidFill>
                <a:latin typeface="Calibri Light"/>
                <a:cs typeface="Calibri Light"/>
              </a:rPr>
              <a:t>Principales fuentes de carbohidratos</a:t>
            </a:r>
            <a:endParaRPr sz="4400" b="1" dirty="0">
              <a:solidFill>
                <a:srgbClr val="7030A0"/>
              </a:solidFill>
              <a:latin typeface="Calibri Light"/>
              <a:cs typeface="Calibri Light"/>
            </a:endParaRPr>
          </a:p>
          <a:p>
            <a:pPr marL="12700" marR="83820">
              <a:lnSpc>
                <a:spcPct val="95825"/>
              </a:lnSpc>
              <a:spcBef>
                <a:spcPts val="3717"/>
              </a:spcBef>
            </a:pPr>
            <a:endParaRPr sz="2400" dirty="0">
              <a:latin typeface="Arial"/>
              <a:cs typeface="Arial"/>
            </a:endParaRPr>
          </a:p>
        </p:txBody>
      </p:sp>
    </p:spTree>
    <p:extLst>
      <p:ext uri="{BB962C8B-B14F-4D97-AF65-F5344CB8AC3E}">
        <p14:creationId xmlns:p14="http://schemas.microsoft.com/office/powerpoint/2010/main" val="168378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7239-2AC7-D015-BBCD-FF4BCD089B5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823D892-E019-A63F-6786-69CB60F149B2}"/>
              </a:ext>
            </a:extLst>
          </p:cNvPr>
          <p:cNvPicPr>
            <a:picLocks noChangeAspect="1"/>
          </p:cNvPicPr>
          <p:nvPr/>
        </p:nvPicPr>
        <p:blipFill>
          <a:blip r:embed="rId2"/>
          <a:stretch>
            <a:fillRect/>
          </a:stretch>
        </p:blipFill>
        <p:spPr>
          <a:xfrm>
            <a:off x="1170887" y="271022"/>
            <a:ext cx="9850225" cy="6315956"/>
          </a:xfrm>
          <a:prstGeom prst="rect">
            <a:avLst/>
          </a:prstGeom>
        </p:spPr>
      </p:pic>
    </p:spTree>
    <p:extLst>
      <p:ext uri="{BB962C8B-B14F-4D97-AF65-F5344CB8AC3E}">
        <p14:creationId xmlns:p14="http://schemas.microsoft.com/office/powerpoint/2010/main" val="197018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281674" y="2622930"/>
            <a:ext cx="3269487" cy="3628136"/>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0" y="6781799"/>
            <a:ext cx="12179299" cy="0"/>
          </a:xfrm>
          <a:custGeom>
            <a:avLst/>
            <a:gdLst/>
            <a:ahLst/>
            <a:cxnLst/>
            <a:rect l="l" t="t" r="r" b="b"/>
            <a:pathLst>
              <a:path w="12179299">
                <a:moveTo>
                  <a:pt x="12179299" y="0"/>
                </a:moveTo>
                <a:lnTo>
                  <a:pt x="0" y="0"/>
                </a:lnTo>
              </a:path>
              <a:path w="12179299">
                <a:moveTo>
                  <a:pt x="0" y="1"/>
                </a:moveTo>
                <a:lnTo>
                  <a:pt x="12179299" y="0"/>
                </a:lnTo>
              </a:path>
            </a:pathLst>
          </a:custGeom>
          <a:ln w="76200">
            <a:solidFill>
              <a:srgbClr val="804B75"/>
            </a:solidFill>
          </a:ln>
        </p:spPr>
        <p:txBody>
          <a:bodyPr wrap="square" lIns="0" tIns="0" rIns="0" bIns="0" rtlCol="0">
            <a:noAutofit/>
          </a:bodyPr>
          <a:lstStyle/>
          <a:p>
            <a:endParaRPr/>
          </a:p>
        </p:txBody>
      </p:sp>
      <p:sp>
        <p:nvSpPr>
          <p:cNvPr id="12" name="object 12"/>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11" name="object 11"/>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4B8"/>
                </a:solidFill>
                <a:latin typeface="Arial"/>
                <a:cs typeface="Arial"/>
              </a:rPr>
              <a:t>.</a:t>
            </a:r>
            <a:endParaRPr sz="3000">
              <a:latin typeface="Arial"/>
              <a:cs typeface="Arial"/>
            </a:endParaRPr>
          </a:p>
        </p:txBody>
      </p:sp>
      <p:sp>
        <p:nvSpPr>
          <p:cNvPr id="10" name="object 10"/>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4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4B8"/>
                </a:solidFill>
                <a:latin typeface="Arial"/>
                <a:cs typeface="Arial"/>
              </a:rPr>
              <a:t>Claret</a:t>
            </a:r>
            <a:endParaRPr sz="2100">
              <a:latin typeface="Arial"/>
              <a:cs typeface="Arial"/>
            </a:endParaRPr>
          </a:p>
        </p:txBody>
      </p:sp>
      <p:sp>
        <p:nvSpPr>
          <p:cNvPr id="9" name="object 9"/>
          <p:cNvSpPr txBox="1"/>
          <p:nvPr/>
        </p:nvSpPr>
        <p:spPr>
          <a:xfrm>
            <a:off x="917257" y="752221"/>
            <a:ext cx="6406531" cy="15113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a:t>
            </a:r>
            <a:r>
              <a:rPr sz="6600" spc="-94" baseline="3103" dirty="0">
                <a:latin typeface="Calibri Light"/>
                <a:cs typeface="Calibri Light"/>
              </a:rPr>
              <a:t>P</a:t>
            </a:r>
            <a:r>
              <a:rPr sz="6600" spc="0" baseline="3103" dirty="0">
                <a:latin typeface="Calibri Light"/>
                <a:cs typeface="Calibri Light"/>
              </a:rPr>
              <a:t>a</a:t>
            </a:r>
            <a:r>
              <a:rPr sz="6600" spc="-69" baseline="3103" dirty="0">
                <a:latin typeface="Calibri Light"/>
                <a:cs typeface="Calibri Light"/>
              </a:rPr>
              <a:t>r</a:t>
            </a:r>
            <a:r>
              <a:rPr sz="6600" spc="0" baseline="3103" dirty="0">
                <a:latin typeface="Calibri Light"/>
                <a:cs typeface="Calibri Light"/>
              </a:rPr>
              <a:t>a </a:t>
            </a:r>
            <a:r>
              <a:rPr sz="6600" spc="-9" baseline="3103" dirty="0">
                <a:latin typeface="Calibri Light"/>
                <a:cs typeface="Calibri Light"/>
              </a:rPr>
              <a:t>q</a:t>
            </a:r>
            <a:r>
              <a:rPr sz="6600" spc="0" baseline="3103" dirty="0">
                <a:latin typeface="Calibri Light"/>
                <a:cs typeface="Calibri Light"/>
              </a:rPr>
              <a:t>ué si</a:t>
            </a:r>
            <a:r>
              <a:rPr sz="6600" spc="50" baseline="3103" dirty="0">
                <a:latin typeface="Calibri Light"/>
                <a:cs typeface="Calibri Light"/>
              </a:rPr>
              <a:t>r</a:t>
            </a:r>
            <a:r>
              <a:rPr sz="6600" spc="-34" baseline="3103" dirty="0">
                <a:latin typeface="Calibri Light"/>
                <a:cs typeface="Calibri Light"/>
              </a:rPr>
              <a:t>v</a:t>
            </a:r>
            <a:r>
              <a:rPr sz="6600" spc="0" baseline="3103" dirty="0">
                <a:latin typeface="Calibri Light"/>
                <a:cs typeface="Calibri Light"/>
              </a:rPr>
              <a:t>en l</a:t>
            </a:r>
            <a:r>
              <a:rPr sz="6600" spc="9" baseline="3103" dirty="0">
                <a:latin typeface="Calibri Light"/>
                <a:cs typeface="Calibri Light"/>
              </a:rPr>
              <a:t>o</a:t>
            </a:r>
            <a:r>
              <a:rPr sz="6600" spc="0" baseline="3103" dirty="0">
                <a:latin typeface="Calibri Light"/>
                <a:cs typeface="Calibri Light"/>
              </a:rPr>
              <a:t>s</a:t>
            </a:r>
            <a:r>
              <a:rPr sz="6600" spc="-14" baseline="3103" dirty="0">
                <a:latin typeface="Calibri Light"/>
                <a:cs typeface="Calibri Light"/>
              </a:rPr>
              <a:t> </a:t>
            </a:r>
            <a:r>
              <a:rPr sz="6600" spc="0" baseline="3103" dirty="0">
                <a:latin typeface="Calibri Light"/>
                <a:cs typeface="Calibri Light"/>
              </a:rPr>
              <a:t>l</a:t>
            </a:r>
            <a:r>
              <a:rPr sz="6600" spc="9" baseline="3103" dirty="0">
                <a:latin typeface="Calibri Light"/>
                <a:cs typeface="Calibri Light"/>
              </a:rPr>
              <a:t>í</a:t>
            </a:r>
            <a:r>
              <a:rPr sz="6600" spc="0" baseline="3103" dirty="0">
                <a:latin typeface="Calibri Light"/>
                <a:cs typeface="Calibri Light"/>
              </a:rPr>
              <a:t>pidos?</a:t>
            </a:r>
            <a:endParaRPr sz="4400">
              <a:latin typeface="Calibri Light"/>
              <a:cs typeface="Calibri Light"/>
            </a:endParaRPr>
          </a:p>
          <a:p>
            <a:pPr marL="12700" marR="83820">
              <a:lnSpc>
                <a:spcPct val="101725"/>
              </a:lnSpc>
              <a:spcBef>
                <a:spcPts val="3623"/>
              </a:spcBef>
            </a:pPr>
            <a:r>
              <a:rPr sz="2800" spc="0" dirty="0">
                <a:latin typeface="Arial"/>
                <a:cs typeface="Arial"/>
              </a:rPr>
              <a:t>•</a:t>
            </a:r>
            <a:r>
              <a:rPr sz="2800" spc="44" dirty="0">
                <a:latin typeface="Arial"/>
                <a:cs typeface="Arial"/>
              </a:rPr>
              <a:t> </a:t>
            </a:r>
            <a:r>
              <a:rPr sz="2800" spc="0" dirty="0">
                <a:latin typeface="Calibri"/>
                <a:cs typeface="Calibri"/>
              </a:rPr>
              <a:t>Son </a:t>
            </a:r>
            <a:r>
              <a:rPr sz="2800" spc="14" dirty="0">
                <a:latin typeface="Calibri"/>
                <a:cs typeface="Calibri"/>
              </a:rPr>
              <a:t>u</a:t>
            </a:r>
            <a:r>
              <a:rPr sz="2800" spc="4" dirty="0">
                <a:latin typeface="Calibri"/>
                <a:cs typeface="Calibri"/>
              </a:rPr>
              <a:t>n</a:t>
            </a:r>
            <a:r>
              <a:rPr sz="2800" spc="0" dirty="0">
                <a:latin typeface="Calibri"/>
                <a:cs typeface="Calibri"/>
              </a:rPr>
              <a:t>a </a:t>
            </a:r>
            <a:r>
              <a:rPr sz="2800" b="1" spc="-34" dirty="0">
                <a:latin typeface="Calibri"/>
                <a:cs typeface="Calibri"/>
              </a:rPr>
              <a:t>r</a:t>
            </a:r>
            <a:r>
              <a:rPr sz="2800" b="1" spc="-9" dirty="0">
                <a:latin typeface="Calibri"/>
                <a:cs typeface="Calibri"/>
              </a:rPr>
              <a:t>e</a:t>
            </a:r>
            <a:r>
              <a:rPr sz="2800" b="1" spc="0" dirty="0">
                <a:latin typeface="Calibri"/>
                <a:cs typeface="Calibri"/>
              </a:rPr>
              <a:t>se</a:t>
            </a:r>
            <a:r>
              <a:rPr sz="2800" b="1" spc="14" dirty="0">
                <a:latin typeface="Calibri"/>
                <a:cs typeface="Calibri"/>
              </a:rPr>
              <a:t>r</a:t>
            </a:r>
            <a:r>
              <a:rPr sz="2800" b="1" spc="-44" dirty="0">
                <a:latin typeface="Calibri"/>
                <a:cs typeface="Calibri"/>
              </a:rPr>
              <a:t>v</a:t>
            </a:r>
            <a:r>
              <a:rPr sz="2800" b="1" spc="0" dirty="0">
                <a:latin typeface="Calibri"/>
                <a:cs typeface="Calibri"/>
              </a:rPr>
              <a:t>a</a:t>
            </a:r>
            <a:r>
              <a:rPr sz="2800" b="1" spc="50" dirty="0">
                <a:latin typeface="Calibri"/>
                <a:cs typeface="Calibri"/>
              </a:rPr>
              <a:t> </a:t>
            </a:r>
            <a:r>
              <a:rPr sz="2800" spc="4" dirty="0">
                <a:latin typeface="Calibri"/>
                <a:cs typeface="Calibri"/>
              </a:rPr>
              <a:t>d</a:t>
            </a:r>
            <a:r>
              <a:rPr sz="2800" spc="0" dirty="0">
                <a:latin typeface="Calibri"/>
                <a:cs typeface="Calibri"/>
              </a:rPr>
              <a:t>e e</a:t>
            </a:r>
            <a:r>
              <a:rPr sz="2800" spc="4" dirty="0">
                <a:latin typeface="Calibri"/>
                <a:cs typeface="Calibri"/>
              </a:rPr>
              <a:t>n</a:t>
            </a:r>
            <a:r>
              <a:rPr sz="2800" spc="0" dirty="0">
                <a:latin typeface="Calibri"/>
                <a:cs typeface="Calibri"/>
              </a:rPr>
              <a:t>e</a:t>
            </a:r>
            <a:r>
              <a:rPr sz="2800" spc="-29" dirty="0">
                <a:latin typeface="Calibri"/>
                <a:cs typeface="Calibri"/>
              </a:rPr>
              <a:t>r</a:t>
            </a:r>
            <a:r>
              <a:rPr sz="2800" spc="0" dirty="0">
                <a:latin typeface="Calibri"/>
                <a:cs typeface="Calibri"/>
              </a:rPr>
              <a:t>gía</a:t>
            </a:r>
            <a:endParaRPr sz="2800">
              <a:latin typeface="Calibri"/>
              <a:cs typeface="Calibri"/>
            </a:endParaRPr>
          </a:p>
        </p:txBody>
      </p:sp>
      <p:sp>
        <p:nvSpPr>
          <p:cNvPr id="8" name="object 8"/>
          <p:cNvSpPr txBox="1"/>
          <p:nvPr/>
        </p:nvSpPr>
        <p:spPr>
          <a:xfrm>
            <a:off x="5166588" y="1882521"/>
            <a:ext cx="723799"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p</a:t>
            </a:r>
            <a:r>
              <a:rPr sz="4200" spc="0" baseline="2925" dirty="0">
                <a:latin typeface="Calibri"/>
                <a:cs typeface="Calibri"/>
              </a:rPr>
              <a:t>a</a:t>
            </a:r>
            <a:r>
              <a:rPr sz="4200" spc="-59" baseline="2925" dirty="0">
                <a:latin typeface="Calibri"/>
                <a:cs typeface="Calibri"/>
              </a:rPr>
              <a:t>r</a:t>
            </a:r>
            <a:r>
              <a:rPr sz="4200" spc="0" baseline="2925" dirty="0">
                <a:latin typeface="Calibri"/>
                <a:cs typeface="Calibri"/>
              </a:rPr>
              <a:t>a</a:t>
            </a:r>
            <a:endParaRPr sz="2800">
              <a:latin typeface="Calibri"/>
              <a:cs typeface="Calibri"/>
            </a:endParaRPr>
          </a:p>
        </p:txBody>
      </p:sp>
      <p:sp>
        <p:nvSpPr>
          <p:cNvPr id="7" name="object 7"/>
          <p:cNvSpPr txBox="1"/>
          <p:nvPr/>
        </p:nvSpPr>
        <p:spPr>
          <a:xfrm>
            <a:off x="1145857" y="2265934"/>
            <a:ext cx="1627709"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las c</a:t>
            </a:r>
            <a:r>
              <a:rPr sz="4200" spc="4" baseline="2925" dirty="0">
                <a:latin typeface="Calibri"/>
                <a:cs typeface="Calibri"/>
              </a:rPr>
              <a:t>é</a:t>
            </a:r>
            <a:r>
              <a:rPr sz="4200" spc="0" baseline="2925" dirty="0">
                <a:latin typeface="Calibri"/>
                <a:cs typeface="Calibri"/>
              </a:rPr>
              <a:t>lulas.</a:t>
            </a:r>
            <a:endParaRPr sz="2800">
              <a:latin typeface="Calibri"/>
              <a:cs typeface="Calibri"/>
            </a:endParaRPr>
          </a:p>
        </p:txBody>
      </p:sp>
      <p:sp>
        <p:nvSpPr>
          <p:cNvPr id="6" name="object 6"/>
          <p:cNvSpPr txBox="1"/>
          <p:nvPr/>
        </p:nvSpPr>
        <p:spPr>
          <a:xfrm>
            <a:off x="917257" y="3289696"/>
            <a:ext cx="1202617"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¿Dó</a:t>
            </a:r>
            <a:r>
              <a:rPr sz="4200" spc="4" baseline="2925" dirty="0">
                <a:latin typeface="Calibri"/>
                <a:cs typeface="Calibri"/>
              </a:rPr>
              <a:t>nd</a:t>
            </a:r>
            <a:r>
              <a:rPr sz="4200" spc="0" baseline="2925" dirty="0">
                <a:latin typeface="Calibri"/>
                <a:cs typeface="Calibri"/>
              </a:rPr>
              <a:t>e</a:t>
            </a:r>
            <a:endParaRPr sz="2800">
              <a:latin typeface="Calibri"/>
              <a:cs typeface="Calibri"/>
            </a:endParaRPr>
          </a:p>
        </p:txBody>
      </p:sp>
      <p:sp>
        <p:nvSpPr>
          <p:cNvPr id="5" name="object 5"/>
          <p:cNvSpPr txBox="1"/>
          <p:nvPr/>
        </p:nvSpPr>
        <p:spPr>
          <a:xfrm>
            <a:off x="2120614" y="3289696"/>
            <a:ext cx="395081"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se</a:t>
            </a:r>
            <a:endParaRPr sz="2800">
              <a:latin typeface="Calibri"/>
              <a:cs typeface="Calibri"/>
            </a:endParaRPr>
          </a:p>
        </p:txBody>
      </p:sp>
      <p:sp>
        <p:nvSpPr>
          <p:cNvPr id="4" name="object 4"/>
          <p:cNvSpPr txBox="1"/>
          <p:nvPr/>
        </p:nvSpPr>
        <p:spPr>
          <a:xfrm>
            <a:off x="2516394" y="3289696"/>
            <a:ext cx="1903851"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e</a:t>
            </a:r>
            <a:r>
              <a:rPr sz="4200" spc="9" baseline="2925" dirty="0">
                <a:latin typeface="Calibri"/>
                <a:cs typeface="Calibri"/>
              </a:rPr>
              <a:t>n</a:t>
            </a:r>
            <a:r>
              <a:rPr sz="4200" spc="0" baseline="2925" dirty="0">
                <a:latin typeface="Calibri"/>
                <a:cs typeface="Calibri"/>
              </a:rPr>
              <a:t>cuent</a:t>
            </a:r>
            <a:r>
              <a:rPr sz="4200" spc="-59" baseline="2925" dirty="0">
                <a:latin typeface="Calibri"/>
                <a:cs typeface="Calibri"/>
              </a:rPr>
              <a:t>r</a:t>
            </a:r>
            <a:r>
              <a:rPr sz="4200" spc="0" baseline="2925" dirty="0">
                <a:latin typeface="Calibri"/>
                <a:cs typeface="Calibri"/>
              </a:rPr>
              <a:t>an?</a:t>
            </a:r>
            <a:endParaRPr sz="2800">
              <a:latin typeface="Calibri"/>
              <a:cs typeface="Calibri"/>
            </a:endParaRPr>
          </a:p>
        </p:txBody>
      </p:sp>
      <p:sp>
        <p:nvSpPr>
          <p:cNvPr id="3" name="object 3"/>
          <p:cNvSpPr txBox="1"/>
          <p:nvPr/>
        </p:nvSpPr>
        <p:spPr>
          <a:xfrm>
            <a:off x="6074333" y="6423324"/>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5994781" y="2730500"/>
            <a:ext cx="3789426" cy="2946781"/>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0" y="6781800"/>
            <a:ext cx="12179300" cy="0"/>
          </a:xfrm>
          <a:custGeom>
            <a:avLst/>
            <a:gdLst/>
            <a:ahLst/>
            <a:cxnLst/>
            <a:rect l="l" t="t" r="r" b="b"/>
            <a:pathLst>
              <a:path w="12179300">
                <a:moveTo>
                  <a:pt x="12179300" y="0"/>
                </a:moveTo>
                <a:lnTo>
                  <a:pt x="0" y="0"/>
                </a:lnTo>
              </a:path>
              <a:path w="12179300">
                <a:moveTo>
                  <a:pt x="0" y="1"/>
                </a:moveTo>
                <a:lnTo>
                  <a:pt x="12179300" y="0"/>
                </a:lnTo>
              </a:path>
            </a:pathLst>
          </a:custGeom>
          <a:ln w="76200">
            <a:solidFill>
              <a:srgbClr val="804B75"/>
            </a:solidFill>
          </a:ln>
        </p:spPr>
        <p:txBody>
          <a:bodyPr wrap="square" lIns="0" tIns="0" rIns="0" bIns="0" rtlCol="0">
            <a:noAutofit/>
          </a:bodyPr>
          <a:lstStyle/>
          <a:p>
            <a:endParaRPr/>
          </a:p>
        </p:txBody>
      </p:sp>
      <p:sp>
        <p:nvSpPr>
          <p:cNvPr id="12" name="object 12"/>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11" name="object 11"/>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4B8"/>
                </a:solidFill>
                <a:latin typeface="Arial"/>
                <a:cs typeface="Arial"/>
              </a:rPr>
              <a:t>.</a:t>
            </a:r>
            <a:endParaRPr sz="3000">
              <a:latin typeface="Arial"/>
              <a:cs typeface="Arial"/>
            </a:endParaRPr>
          </a:p>
        </p:txBody>
      </p:sp>
      <p:sp>
        <p:nvSpPr>
          <p:cNvPr id="10" name="object 10"/>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4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4B8"/>
                </a:solidFill>
                <a:latin typeface="Arial"/>
                <a:cs typeface="Arial"/>
              </a:rPr>
              <a:t>Claret</a:t>
            </a:r>
            <a:endParaRPr sz="2100">
              <a:latin typeface="Arial"/>
              <a:cs typeface="Arial"/>
            </a:endParaRPr>
          </a:p>
        </p:txBody>
      </p:sp>
      <p:sp>
        <p:nvSpPr>
          <p:cNvPr id="9" name="object 9"/>
          <p:cNvSpPr txBox="1"/>
          <p:nvPr/>
        </p:nvSpPr>
        <p:spPr>
          <a:xfrm>
            <a:off x="917257" y="752221"/>
            <a:ext cx="7031261" cy="15113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a:t>
            </a:r>
            <a:r>
              <a:rPr sz="6600" spc="-94" baseline="3103" dirty="0">
                <a:latin typeface="Calibri Light"/>
                <a:cs typeface="Calibri Light"/>
              </a:rPr>
              <a:t>P</a:t>
            </a:r>
            <a:r>
              <a:rPr sz="6600" spc="0" baseline="3103" dirty="0">
                <a:latin typeface="Calibri Light"/>
                <a:cs typeface="Calibri Light"/>
              </a:rPr>
              <a:t>a</a:t>
            </a:r>
            <a:r>
              <a:rPr sz="6600" spc="-69" baseline="3103" dirty="0">
                <a:latin typeface="Calibri Light"/>
                <a:cs typeface="Calibri Light"/>
              </a:rPr>
              <a:t>r</a:t>
            </a:r>
            <a:r>
              <a:rPr sz="6600" spc="0" baseline="3103" dirty="0">
                <a:latin typeface="Calibri Light"/>
                <a:cs typeface="Calibri Light"/>
              </a:rPr>
              <a:t>a </a:t>
            </a:r>
            <a:r>
              <a:rPr sz="6600" spc="-9" baseline="3103" dirty="0">
                <a:latin typeface="Calibri Light"/>
                <a:cs typeface="Calibri Light"/>
              </a:rPr>
              <a:t>q</a:t>
            </a:r>
            <a:r>
              <a:rPr sz="6600" spc="0" baseline="3103" dirty="0">
                <a:latin typeface="Calibri Light"/>
                <a:cs typeface="Calibri Light"/>
              </a:rPr>
              <a:t>ué si</a:t>
            </a:r>
            <a:r>
              <a:rPr sz="6600" spc="50" baseline="3103" dirty="0">
                <a:latin typeface="Calibri Light"/>
                <a:cs typeface="Calibri Light"/>
              </a:rPr>
              <a:t>r</a:t>
            </a:r>
            <a:r>
              <a:rPr sz="6600" spc="-34" baseline="3103" dirty="0">
                <a:latin typeface="Calibri Light"/>
                <a:cs typeface="Calibri Light"/>
              </a:rPr>
              <a:t>v</a:t>
            </a:r>
            <a:r>
              <a:rPr sz="6600" spc="0" baseline="3103" dirty="0">
                <a:latin typeface="Calibri Light"/>
                <a:cs typeface="Calibri Light"/>
              </a:rPr>
              <a:t>en l</a:t>
            </a:r>
            <a:r>
              <a:rPr sz="6600" spc="14" baseline="3103" dirty="0">
                <a:latin typeface="Calibri Light"/>
                <a:cs typeface="Calibri Light"/>
              </a:rPr>
              <a:t>a</a:t>
            </a:r>
            <a:r>
              <a:rPr sz="6600" spc="0" baseline="3103" dirty="0">
                <a:latin typeface="Calibri Light"/>
                <a:cs typeface="Calibri Light"/>
              </a:rPr>
              <a:t>s</a:t>
            </a:r>
            <a:r>
              <a:rPr sz="6600" spc="-14" baseline="3103" dirty="0">
                <a:latin typeface="Calibri Light"/>
                <a:cs typeface="Calibri Light"/>
              </a:rPr>
              <a:t> </a:t>
            </a:r>
            <a:r>
              <a:rPr sz="6600" spc="0" baseline="3103" dirty="0">
                <a:latin typeface="Calibri Light"/>
                <a:cs typeface="Calibri Light"/>
              </a:rPr>
              <a:t>p</a:t>
            </a:r>
            <a:r>
              <a:rPr sz="6600" spc="-84" baseline="3103" dirty="0">
                <a:latin typeface="Calibri Light"/>
                <a:cs typeface="Calibri Light"/>
              </a:rPr>
              <a:t>r</a:t>
            </a:r>
            <a:r>
              <a:rPr sz="6600" spc="0" baseline="3103" dirty="0">
                <a:latin typeface="Calibri Light"/>
                <a:cs typeface="Calibri Light"/>
              </a:rPr>
              <a:t>o</a:t>
            </a:r>
            <a:r>
              <a:rPr sz="6600" spc="-39" baseline="3103" dirty="0">
                <a:latin typeface="Calibri Light"/>
                <a:cs typeface="Calibri Light"/>
              </a:rPr>
              <a:t>t</a:t>
            </a:r>
            <a:r>
              <a:rPr sz="6600" spc="0" baseline="3103" dirty="0">
                <a:latin typeface="Calibri Light"/>
                <a:cs typeface="Calibri Light"/>
              </a:rPr>
              <a:t>e</a:t>
            </a:r>
            <a:r>
              <a:rPr sz="6600" spc="9" baseline="3103" dirty="0">
                <a:latin typeface="Calibri Light"/>
                <a:cs typeface="Calibri Light"/>
              </a:rPr>
              <a:t>í</a:t>
            </a:r>
            <a:r>
              <a:rPr sz="6600" spc="0" baseline="3103" dirty="0">
                <a:latin typeface="Calibri Light"/>
                <a:cs typeface="Calibri Light"/>
              </a:rPr>
              <a:t>nas?</a:t>
            </a:r>
            <a:endParaRPr sz="4400">
              <a:latin typeface="Calibri Light"/>
              <a:cs typeface="Calibri Light"/>
            </a:endParaRPr>
          </a:p>
          <a:p>
            <a:pPr marL="12700" marR="83820">
              <a:lnSpc>
                <a:spcPct val="101725"/>
              </a:lnSpc>
              <a:spcBef>
                <a:spcPts val="3623"/>
              </a:spcBef>
            </a:pPr>
            <a:r>
              <a:rPr sz="2800" spc="0" dirty="0">
                <a:latin typeface="Arial"/>
                <a:cs typeface="Arial"/>
              </a:rPr>
              <a:t>•</a:t>
            </a:r>
            <a:r>
              <a:rPr sz="2800" spc="44" dirty="0">
                <a:latin typeface="Arial"/>
                <a:cs typeface="Arial"/>
              </a:rPr>
              <a:t> </a:t>
            </a:r>
            <a:r>
              <a:rPr sz="2800" spc="-44" dirty="0">
                <a:latin typeface="Calibri"/>
                <a:cs typeface="Calibri"/>
              </a:rPr>
              <a:t>F</a:t>
            </a:r>
            <a:r>
              <a:rPr sz="2800" spc="0" dirty="0">
                <a:latin typeface="Calibri"/>
                <a:cs typeface="Calibri"/>
              </a:rPr>
              <a:t>or</a:t>
            </a:r>
            <a:r>
              <a:rPr sz="2800" spc="9" dirty="0">
                <a:latin typeface="Calibri"/>
                <a:cs typeface="Calibri"/>
              </a:rPr>
              <a:t>m</a:t>
            </a:r>
            <a:r>
              <a:rPr sz="2800" spc="0" dirty="0">
                <a:latin typeface="Calibri"/>
                <a:cs typeface="Calibri"/>
              </a:rPr>
              <a:t>an</a:t>
            </a:r>
            <a:r>
              <a:rPr sz="2800" spc="-9" dirty="0">
                <a:latin typeface="Calibri"/>
                <a:cs typeface="Calibri"/>
              </a:rPr>
              <a:t> </a:t>
            </a:r>
            <a:r>
              <a:rPr sz="2800" spc="4" dirty="0">
                <a:latin typeface="Calibri"/>
                <a:cs typeface="Calibri"/>
              </a:rPr>
              <a:t>p</a:t>
            </a:r>
            <a:r>
              <a:rPr sz="2800" spc="0" dirty="0">
                <a:latin typeface="Calibri"/>
                <a:cs typeface="Calibri"/>
              </a:rPr>
              <a:t>ar</a:t>
            </a:r>
            <a:r>
              <a:rPr sz="2800" spc="-34" dirty="0">
                <a:latin typeface="Calibri"/>
                <a:cs typeface="Calibri"/>
              </a:rPr>
              <a:t>t</a:t>
            </a:r>
            <a:r>
              <a:rPr sz="2800" spc="0" dirty="0">
                <a:latin typeface="Calibri"/>
                <a:cs typeface="Calibri"/>
              </a:rPr>
              <a:t>e de</a:t>
            </a:r>
            <a:r>
              <a:rPr sz="2800" spc="-9" dirty="0">
                <a:latin typeface="Calibri"/>
                <a:cs typeface="Calibri"/>
              </a:rPr>
              <a:t> </a:t>
            </a:r>
            <a:r>
              <a:rPr sz="2800" spc="0" dirty="0">
                <a:latin typeface="Calibri"/>
                <a:cs typeface="Calibri"/>
              </a:rPr>
              <a:t>la e</a:t>
            </a:r>
            <a:r>
              <a:rPr sz="2800" spc="-25" dirty="0">
                <a:latin typeface="Calibri"/>
                <a:cs typeface="Calibri"/>
              </a:rPr>
              <a:t>s</a:t>
            </a:r>
            <a:r>
              <a:rPr sz="2800" spc="0" dirty="0">
                <a:latin typeface="Calibri"/>
                <a:cs typeface="Calibri"/>
              </a:rPr>
              <a:t>tr</a:t>
            </a:r>
            <a:r>
              <a:rPr sz="2800" spc="9" dirty="0">
                <a:latin typeface="Calibri"/>
                <a:cs typeface="Calibri"/>
              </a:rPr>
              <a:t>u</a:t>
            </a:r>
            <a:r>
              <a:rPr sz="2800" spc="0" dirty="0">
                <a:latin typeface="Calibri"/>
                <a:cs typeface="Calibri"/>
              </a:rPr>
              <a:t>ctu</a:t>
            </a:r>
            <a:r>
              <a:rPr sz="2800" spc="-50" dirty="0">
                <a:latin typeface="Calibri"/>
                <a:cs typeface="Calibri"/>
              </a:rPr>
              <a:t>r</a:t>
            </a:r>
            <a:r>
              <a:rPr sz="2800" spc="0" dirty="0">
                <a:latin typeface="Calibri"/>
                <a:cs typeface="Calibri"/>
              </a:rPr>
              <a:t>a</a:t>
            </a:r>
            <a:endParaRPr sz="2800">
              <a:latin typeface="Calibri"/>
              <a:cs typeface="Calibri"/>
            </a:endParaRPr>
          </a:p>
        </p:txBody>
      </p:sp>
      <p:sp>
        <p:nvSpPr>
          <p:cNvPr id="8" name="object 8"/>
          <p:cNvSpPr txBox="1"/>
          <p:nvPr/>
        </p:nvSpPr>
        <p:spPr>
          <a:xfrm>
            <a:off x="5532894" y="1882521"/>
            <a:ext cx="443428"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d</a:t>
            </a:r>
            <a:r>
              <a:rPr sz="4200" spc="0" baseline="2925" dirty="0">
                <a:latin typeface="Calibri"/>
                <a:cs typeface="Calibri"/>
              </a:rPr>
              <a:t>e</a:t>
            </a:r>
            <a:endParaRPr sz="2800">
              <a:latin typeface="Calibri"/>
              <a:cs typeface="Calibri"/>
            </a:endParaRPr>
          </a:p>
        </p:txBody>
      </p:sp>
      <p:sp>
        <p:nvSpPr>
          <p:cNvPr id="7" name="object 7"/>
          <p:cNvSpPr txBox="1"/>
          <p:nvPr/>
        </p:nvSpPr>
        <p:spPr>
          <a:xfrm>
            <a:off x="1145857" y="2265934"/>
            <a:ext cx="1349632"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la cél</a:t>
            </a:r>
            <a:r>
              <a:rPr sz="4200" spc="9" baseline="2925" dirty="0">
                <a:latin typeface="Calibri"/>
                <a:cs typeface="Calibri"/>
              </a:rPr>
              <a:t>u</a:t>
            </a:r>
            <a:r>
              <a:rPr sz="4200" spc="0" baseline="2925" dirty="0">
                <a:latin typeface="Calibri"/>
                <a:cs typeface="Calibri"/>
              </a:rPr>
              <a:t>la.</a:t>
            </a:r>
            <a:endParaRPr sz="2800">
              <a:latin typeface="Calibri"/>
              <a:cs typeface="Calibri"/>
            </a:endParaRPr>
          </a:p>
        </p:txBody>
      </p:sp>
      <p:sp>
        <p:nvSpPr>
          <p:cNvPr id="6" name="object 6"/>
          <p:cNvSpPr txBox="1"/>
          <p:nvPr/>
        </p:nvSpPr>
        <p:spPr>
          <a:xfrm>
            <a:off x="917257" y="3289696"/>
            <a:ext cx="1202617"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¿Dó</a:t>
            </a:r>
            <a:r>
              <a:rPr sz="4200" spc="4" baseline="2925" dirty="0">
                <a:latin typeface="Calibri"/>
                <a:cs typeface="Calibri"/>
              </a:rPr>
              <a:t>nd</a:t>
            </a:r>
            <a:r>
              <a:rPr sz="4200" spc="0" baseline="2925" dirty="0">
                <a:latin typeface="Calibri"/>
                <a:cs typeface="Calibri"/>
              </a:rPr>
              <a:t>e</a:t>
            </a:r>
            <a:endParaRPr sz="2800">
              <a:latin typeface="Calibri"/>
              <a:cs typeface="Calibri"/>
            </a:endParaRPr>
          </a:p>
        </p:txBody>
      </p:sp>
      <p:sp>
        <p:nvSpPr>
          <p:cNvPr id="5" name="object 5"/>
          <p:cNvSpPr txBox="1"/>
          <p:nvPr/>
        </p:nvSpPr>
        <p:spPr>
          <a:xfrm>
            <a:off x="2120614" y="3289696"/>
            <a:ext cx="470157"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las</a:t>
            </a:r>
            <a:endParaRPr sz="2800">
              <a:latin typeface="Calibri"/>
              <a:cs typeface="Calibri"/>
            </a:endParaRPr>
          </a:p>
        </p:txBody>
      </p:sp>
      <p:sp>
        <p:nvSpPr>
          <p:cNvPr id="4" name="object 4"/>
          <p:cNvSpPr txBox="1"/>
          <p:nvPr/>
        </p:nvSpPr>
        <p:spPr>
          <a:xfrm>
            <a:off x="2590425" y="3289696"/>
            <a:ext cx="2147973"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e</a:t>
            </a:r>
            <a:r>
              <a:rPr sz="4200" spc="9" baseline="2925" dirty="0">
                <a:latin typeface="Calibri"/>
                <a:cs typeface="Calibri"/>
              </a:rPr>
              <a:t>n</a:t>
            </a:r>
            <a:r>
              <a:rPr sz="4200" spc="-25" baseline="2925" dirty="0">
                <a:latin typeface="Calibri"/>
                <a:cs typeface="Calibri"/>
              </a:rPr>
              <a:t>c</a:t>
            </a:r>
            <a:r>
              <a:rPr sz="4200" spc="0" baseline="2925" dirty="0">
                <a:latin typeface="Calibri"/>
                <a:cs typeface="Calibri"/>
              </a:rPr>
              <a:t>ont</a:t>
            </a:r>
            <a:r>
              <a:rPr sz="4200" spc="-64" baseline="2925" dirty="0">
                <a:latin typeface="Calibri"/>
                <a:cs typeface="Calibri"/>
              </a:rPr>
              <a:t>r</a:t>
            </a:r>
            <a:r>
              <a:rPr sz="4200" spc="0" baseline="2925" dirty="0">
                <a:latin typeface="Calibri"/>
                <a:cs typeface="Calibri"/>
              </a:rPr>
              <a:t>amos?</a:t>
            </a:r>
            <a:endParaRPr sz="2800">
              <a:latin typeface="Calibri"/>
              <a:cs typeface="Calibri"/>
            </a:endParaRPr>
          </a:p>
        </p:txBody>
      </p:sp>
      <p:sp>
        <p:nvSpPr>
          <p:cNvPr id="3" name="object 3"/>
          <p:cNvSpPr txBox="1"/>
          <p:nvPr/>
        </p:nvSpPr>
        <p:spPr>
          <a:xfrm>
            <a:off x="6074333" y="6423324"/>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781800"/>
            <a:ext cx="12179299" cy="0"/>
          </a:xfrm>
          <a:custGeom>
            <a:avLst/>
            <a:gdLst/>
            <a:ahLst/>
            <a:cxnLst/>
            <a:rect l="l" t="t" r="r" b="b"/>
            <a:pathLst>
              <a:path w="12179299">
                <a:moveTo>
                  <a:pt x="0" y="0"/>
                </a:moveTo>
                <a:lnTo>
                  <a:pt x="12179299" y="0"/>
                </a:lnTo>
              </a:path>
            </a:pathLst>
          </a:custGeom>
          <a:ln w="76199">
            <a:solidFill>
              <a:srgbClr val="804B75"/>
            </a:solidFill>
          </a:ln>
        </p:spPr>
        <p:txBody>
          <a:bodyPr wrap="square" lIns="0" tIns="0" rIns="0" bIns="0" rtlCol="0">
            <a:noAutofit/>
          </a:bodyPr>
          <a:lstStyle/>
          <a:p>
            <a:endParaRPr/>
          </a:p>
        </p:txBody>
      </p:sp>
      <p:sp>
        <p:nvSpPr>
          <p:cNvPr id="6" name="object 6"/>
          <p:cNvSpPr txBox="1"/>
          <p:nvPr/>
        </p:nvSpPr>
        <p:spPr>
          <a:xfrm>
            <a:off x="914400" y="381000"/>
            <a:ext cx="5616330" cy="687943"/>
          </a:xfrm>
          <a:prstGeom prst="rect">
            <a:avLst/>
          </a:prstGeom>
        </p:spPr>
        <p:txBody>
          <a:bodyPr wrap="square" lIns="0" tIns="0" rIns="0" bIns="0" rtlCol="0">
            <a:noAutofit/>
          </a:bodyPr>
          <a:lstStyle/>
          <a:p>
            <a:pPr marL="482028">
              <a:lnSpc>
                <a:spcPts val="4990"/>
              </a:lnSpc>
              <a:spcBef>
                <a:spcPts val="249"/>
              </a:spcBef>
            </a:pPr>
            <a:r>
              <a:rPr lang="es-EC" sz="7200" b="1" spc="0" baseline="3413" dirty="0">
                <a:solidFill>
                  <a:srgbClr val="7030A0"/>
                </a:solidFill>
                <a:latin typeface="Calibri Light"/>
                <a:cs typeface="Calibri Light"/>
              </a:rPr>
              <a:t>Definiciones de Salud </a:t>
            </a:r>
            <a:r>
              <a:rPr sz="7200" b="1" spc="0" baseline="3413" dirty="0">
                <a:solidFill>
                  <a:srgbClr val="7030A0"/>
                </a:solidFill>
                <a:latin typeface="Calibri Light"/>
                <a:cs typeface="Calibri Light"/>
              </a:rPr>
              <a:t> </a:t>
            </a:r>
            <a:endParaRPr sz="4800" b="1" dirty="0">
              <a:solidFill>
                <a:srgbClr val="7030A0"/>
              </a:solidFill>
              <a:latin typeface="Calibri Light"/>
              <a:cs typeface="Calibri Light"/>
            </a:endParaRPr>
          </a:p>
        </p:txBody>
      </p:sp>
      <p:sp>
        <p:nvSpPr>
          <p:cNvPr id="2" name="CuadroTexto 1">
            <a:extLst>
              <a:ext uri="{FF2B5EF4-FFF2-40B4-BE49-F238E27FC236}">
                <a16:creationId xmlns:a16="http://schemas.microsoft.com/office/drawing/2014/main" id="{85BAB10B-5041-A2D5-F012-982C0D2CCA54}"/>
              </a:ext>
            </a:extLst>
          </p:cNvPr>
          <p:cNvSpPr txBox="1"/>
          <p:nvPr/>
        </p:nvSpPr>
        <p:spPr>
          <a:xfrm>
            <a:off x="609600" y="2362200"/>
            <a:ext cx="10744200" cy="3785652"/>
          </a:xfrm>
          <a:prstGeom prst="rect">
            <a:avLst/>
          </a:prstGeom>
          <a:noFill/>
        </p:spPr>
        <p:txBody>
          <a:bodyPr wrap="square" rtlCol="0">
            <a:spAutoFit/>
          </a:bodyPr>
          <a:lstStyle/>
          <a:p>
            <a:r>
              <a:rPr lang="es-ES" sz="2000" b="1" i="0" dirty="0">
                <a:solidFill>
                  <a:srgbClr val="C00000"/>
                </a:solidFill>
                <a:effectLst/>
                <a:latin typeface="-apple-system"/>
              </a:rPr>
              <a:t>Organización Mundial de la Salud (OMS): </a:t>
            </a:r>
            <a:r>
              <a:rPr lang="es-ES" sz="2000" b="0" i="0" dirty="0">
                <a:solidFill>
                  <a:srgbClr val="000000"/>
                </a:solidFill>
                <a:effectLst/>
                <a:latin typeface="-apple-system"/>
              </a:rPr>
              <a:t>La OMS define la salud como "un estado de completo bienestar físico, mental y social, y no solamente la ausencia de afecciones o enfermedades". </a:t>
            </a:r>
            <a:br>
              <a:rPr lang="es-ES" sz="2000" dirty="0"/>
            </a:br>
            <a:br>
              <a:rPr lang="es-ES" sz="2000" b="1" dirty="0">
                <a:solidFill>
                  <a:srgbClr val="C00000"/>
                </a:solidFill>
              </a:rPr>
            </a:br>
            <a:r>
              <a:rPr lang="es-ES" sz="2000" b="1" i="0" dirty="0">
                <a:solidFill>
                  <a:srgbClr val="C00000"/>
                </a:solidFill>
                <a:effectLst/>
                <a:latin typeface="-apple-system"/>
              </a:rPr>
              <a:t>Organización Panamericana de la Salud (OPS): </a:t>
            </a:r>
            <a:r>
              <a:rPr lang="es-ES" sz="2000" b="0" i="0" dirty="0">
                <a:solidFill>
                  <a:srgbClr val="000000"/>
                </a:solidFill>
                <a:effectLst/>
                <a:latin typeface="-apple-system"/>
              </a:rPr>
              <a:t>La OPS, que es la oficina regional de la OMS, también enfatiza la salud como un derecho humano fundamental y promueve el acceso equitativo a servicios de salud de calidad. </a:t>
            </a:r>
            <a:br>
              <a:rPr lang="es-ES" sz="2000" dirty="0"/>
            </a:br>
            <a:br>
              <a:rPr lang="es-ES" sz="2000" dirty="0"/>
            </a:br>
            <a:r>
              <a:rPr lang="es-ES" sz="2000" b="1" i="0" dirty="0">
                <a:solidFill>
                  <a:srgbClr val="C00000"/>
                </a:solidFill>
                <a:effectLst/>
                <a:latin typeface="-apple-system"/>
              </a:rPr>
              <a:t>Aldo Ferrer: </a:t>
            </a:r>
            <a:r>
              <a:rPr lang="es-ES" sz="2000" b="0" i="0" dirty="0">
                <a:solidFill>
                  <a:srgbClr val="000000"/>
                </a:solidFill>
                <a:effectLst/>
                <a:latin typeface="-apple-system"/>
              </a:rPr>
              <a:t>Este autor argentino define la salud como "la capacidad de un individuo para adaptarse y manejar el estrés y las tensiones de la vida diaria". </a:t>
            </a:r>
          </a:p>
          <a:p>
            <a:br>
              <a:rPr lang="es-ES" sz="2000" dirty="0"/>
            </a:br>
            <a:r>
              <a:rPr lang="es-ES" sz="2000" b="1" i="0" dirty="0">
                <a:solidFill>
                  <a:srgbClr val="C00000"/>
                </a:solidFill>
                <a:effectLst/>
                <a:latin typeface="-apple-system"/>
              </a:rPr>
              <a:t>César Milstein: </a:t>
            </a:r>
            <a:r>
              <a:rPr lang="es-ES" sz="2000" b="0" i="0" dirty="0">
                <a:solidFill>
                  <a:srgbClr val="000000"/>
                </a:solidFill>
                <a:effectLst/>
                <a:latin typeface="-apple-system"/>
              </a:rPr>
              <a:t>El premio Nobel argentino en medicina, define la salud como "un estado de equilibrio dinámico entre el individuo y su entorno". </a:t>
            </a:r>
            <a:endParaRPr lang="es-EC" sz="2000" dirty="0"/>
          </a:p>
        </p:txBody>
      </p:sp>
      <p:pic>
        <p:nvPicPr>
          <p:cNvPr id="1026" name="Picture 2" descr="Eduación para la salud en las empresas: cinco temas clave para la formación  – Centro Psico">
            <a:extLst>
              <a:ext uri="{FF2B5EF4-FFF2-40B4-BE49-F238E27FC236}">
                <a16:creationId xmlns:a16="http://schemas.microsoft.com/office/drawing/2014/main" id="{FE53A077-8D51-F623-BE1D-B9203DFCA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622" y="847725"/>
            <a:ext cx="3976378"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63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p:nvPr/>
        </p:nvSpPr>
        <p:spPr>
          <a:xfrm>
            <a:off x="7106411" y="2407666"/>
            <a:ext cx="687704" cy="884936"/>
          </a:xfrm>
          <a:prstGeom prst="rect">
            <a:avLst/>
          </a:prstGeom>
          <a:blipFill>
            <a:blip r:embed="rId2" cstate="print"/>
            <a:stretch>
              <a:fillRect/>
            </a:stretch>
          </a:blipFill>
        </p:spPr>
        <p:txBody>
          <a:bodyPr wrap="square" lIns="0" tIns="0" rIns="0" bIns="0" rtlCol="0">
            <a:noAutofit/>
          </a:bodyPr>
          <a:lstStyle/>
          <a:p>
            <a:endParaRPr/>
          </a:p>
        </p:txBody>
      </p:sp>
      <p:sp>
        <p:nvSpPr>
          <p:cNvPr id="44" name="object 44"/>
          <p:cNvSpPr/>
          <p:nvPr/>
        </p:nvSpPr>
        <p:spPr>
          <a:xfrm>
            <a:off x="7429500" y="2717800"/>
            <a:ext cx="25400" cy="279399"/>
          </a:xfrm>
          <a:custGeom>
            <a:avLst/>
            <a:gdLst/>
            <a:ahLst/>
            <a:cxnLst/>
            <a:rect l="l" t="t" r="r" b="b"/>
            <a:pathLst>
              <a:path w="25400" h="279399">
                <a:moveTo>
                  <a:pt x="0" y="279399"/>
                </a:moveTo>
                <a:lnTo>
                  <a:pt x="25400" y="279399"/>
                </a:lnTo>
                <a:lnTo>
                  <a:pt x="25400" y="0"/>
                </a:lnTo>
                <a:lnTo>
                  <a:pt x="0" y="0"/>
                </a:lnTo>
                <a:lnTo>
                  <a:pt x="0" y="279399"/>
                </a:lnTo>
                <a:close/>
              </a:path>
            </a:pathLst>
          </a:custGeom>
          <a:solidFill>
            <a:srgbClr val="CAC8DA"/>
          </a:solidFill>
        </p:spPr>
        <p:txBody>
          <a:bodyPr wrap="square" lIns="0" tIns="0" rIns="0" bIns="0" rtlCol="0">
            <a:noAutofit/>
          </a:bodyPr>
          <a:lstStyle/>
          <a:p>
            <a:endParaRPr/>
          </a:p>
        </p:txBody>
      </p:sp>
      <p:sp>
        <p:nvSpPr>
          <p:cNvPr id="45" name="object 45"/>
          <p:cNvSpPr/>
          <p:nvPr/>
        </p:nvSpPr>
        <p:spPr>
          <a:xfrm>
            <a:off x="7429500" y="2717800"/>
            <a:ext cx="25400" cy="279399"/>
          </a:xfrm>
          <a:custGeom>
            <a:avLst/>
            <a:gdLst/>
            <a:ahLst/>
            <a:cxnLst/>
            <a:rect l="l" t="t" r="r" b="b"/>
            <a:pathLst>
              <a:path w="25400" h="279399">
                <a:moveTo>
                  <a:pt x="0" y="279399"/>
                </a:moveTo>
                <a:lnTo>
                  <a:pt x="25400" y="279399"/>
                </a:lnTo>
                <a:lnTo>
                  <a:pt x="25400" y="0"/>
                </a:lnTo>
                <a:lnTo>
                  <a:pt x="0" y="0"/>
                </a:lnTo>
                <a:lnTo>
                  <a:pt x="0" y="279399"/>
                </a:lnTo>
                <a:close/>
              </a:path>
            </a:pathLst>
          </a:custGeom>
          <a:solidFill>
            <a:srgbClr val="CAC8DA"/>
          </a:solidFill>
        </p:spPr>
        <p:txBody>
          <a:bodyPr wrap="square" lIns="0" tIns="0" rIns="0" bIns="0" rtlCol="0">
            <a:noAutofit/>
          </a:bodyPr>
          <a:lstStyle/>
          <a:p>
            <a:endParaRPr/>
          </a:p>
        </p:txBody>
      </p:sp>
      <p:sp>
        <p:nvSpPr>
          <p:cNvPr id="46" name="object 46"/>
          <p:cNvSpPr/>
          <p:nvPr/>
        </p:nvSpPr>
        <p:spPr>
          <a:xfrm>
            <a:off x="7721600" y="2717800"/>
            <a:ext cx="0" cy="279399"/>
          </a:xfrm>
          <a:custGeom>
            <a:avLst/>
            <a:gdLst/>
            <a:ahLst/>
            <a:cxnLst/>
            <a:rect l="l" t="t" r="r" b="b"/>
            <a:pathLst>
              <a:path h="279399">
                <a:moveTo>
                  <a:pt x="0" y="279399"/>
                </a:moveTo>
                <a:lnTo>
                  <a:pt x="0" y="0"/>
                </a:lnTo>
              </a:path>
            </a:pathLst>
          </a:custGeom>
          <a:ln w="12700">
            <a:solidFill>
              <a:srgbClr val="CAC8DA"/>
            </a:solidFill>
          </a:ln>
        </p:spPr>
        <p:txBody>
          <a:bodyPr wrap="square" lIns="0" tIns="0" rIns="0" bIns="0" rtlCol="0">
            <a:noAutofit/>
          </a:bodyPr>
          <a:lstStyle/>
          <a:p>
            <a:endParaRPr/>
          </a:p>
        </p:txBody>
      </p:sp>
      <p:sp>
        <p:nvSpPr>
          <p:cNvPr id="47" name="object 47"/>
          <p:cNvSpPr/>
          <p:nvPr/>
        </p:nvSpPr>
        <p:spPr>
          <a:xfrm>
            <a:off x="7721600" y="2717800"/>
            <a:ext cx="0" cy="279399"/>
          </a:xfrm>
          <a:custGeom>
            <a:avLst/>
            <a:gdLst/>
            <a:ahLst/>
            <a:cxnLst/>
            <a:rect l="l" t="t" r="r" b="b"/>
            <a:pathLst>
              <a:path h="279399">
                <a:moveTo>
                  <a:pt x="0" y="279399"/>
                </a:moveTo>
                <a:lnTo>
                  <a:pt x="0" y="0"/>
                </a:lnTo>
              </a:path>
            </a:pathLst>
          </a:custGeom>
          <a:ln w="12700">
            <a:solidFill>
              <a:srgbClr val="CAC8DA"/>
            </a:solidFill>
          </a:ln>
        </p:spPr>
        <p:txBody>
          <a:bodyPr wrap="square" lIns="0" tIns="0" rIns="0" bIns="0" rtlCol="0">
            <a:noAutofit/>
          </a:bodyPr>
          <a:lstStyle/>
          <a:p>
            <a:endParaRPr/>
          </a:p>
        </p:txBody>
      </p:sp>
      <p:sp>
        <p:nvSpPr>
          <p:cNvPr id="48" name="object 48"/>
          <p:cNvSpPr/>
          <p:nvPr/>
        </p:nvSpPr>
        <p:spPr>
          <a:xfrm>
            <a:off x="7429500" y="2997200"/>
            <a:ext cx="25400" cy="165099"/>
          </a:xfrm>
          <a:custGeom>
            <a:avLst/>
            <a:gdLst/>
            <a:ahLst/>
            <a:cxnLst/>
            <a:rect l="l" t="t" r="r" b="b"/>
            <a:pathLst>
              <a:path w="25400" h="165099">
                <a:moveTo>
                  <a:pt x="0" y="165099"/>
                </a:moveTo>
                <a:lnTo>
                  <a:pt x="25400" y="165099"/>
                </a:lnTo>
                <a:lnTo>
                  <a:pt x="25400" y="0"/>
                </a:lnTo>
                <a:lnTo>
                  <a:pt x="0" y="0"/>
                </a:lnTo>
                <a:lnTo>
                  <a:pt x="0" y="165099"/>
                </a:lnTo>
                <a:close/>
              </a:path>
            </a:pathLst>
          </a:custGeom>
          <a:solidFill>
            <a:srgbClr val="CAC8DA"/>
          </a:solidFill>
        </p:spPr>
        <p:txBody>
          <a:bodyPr wrap="square" lIns="0" tIns="0" rIns="0" bIns="0" rtlCol="0">
            <a:noAutofit/>
          </a:bodyPr>
          <a:lstStyle/>
          <a:p>
            <a:endParaRPr/>
          </a:p>
        </p:txBody>
      </p:sp>
      <p:sp>
        <p:nvSpPr>
          <p:cNvPr id="49" name="object 49"/>
          <p:cNvSpPr/>
          <p:nvPr/>
        </p:nvSpPr>
        <p:spPr>
          <a:xfrm>
            <a:off x="7429500" y="2997200"/>
            <a:ext cx="25400" cy="165099"/>
          </a:xfrm>
          <a:custGeom>
            <a:avLst/>
            <a:gdLst/>
            <a:ahLst/>
            <a:cxnLst/>
            <a:rect l="l" t="t" r="r" b="b"/>
            <a:pathLst>
              <a:path w="25400" h="165099">
                <a:moveTo>
                  <a:pt x="0" y="165099"/>
                </a:moveTo>
                <a:lnTo>
                  <a:pt x="25400" y="165099"/>
                </a:lnTo>
                <a:lnTo>
                  <a:pt x="25400" y="0"/>
                </a:lnTo>
                <a:lnTo>
                  <a:pt x="0" y="0"/>
                </a:lnTo>
                <a:lnTo>
                  <a:pt x="0" y="165099"/>
                </a:lnTo>
                <a:close/>
              </a:path>
            </a:pathLst>
          </a:custGeom>
          <a:solidFill>
            <a:srgbClr val="CAC8DA"/>
          </a:solidFill>
        </p:spPr>
        <p:txBody>
          <a:bodyPr wrap="square" lIns="0" tIns="0" rIns="0" bIns="0" rtlCol="0">
            <a:noAutofit/>
          </a:bodyPr>
          <a:lstStyle/>
          <a:p>
            <a:endParaRPr/>
          </a:p>
        </p:txBody>
      </p:sp>
      <p:sp>
        <p:nvSpPr>
          <p:cNvPr id="50" name="object 50"/>
          <p:cNvSpPr/>
          <p:nvPr/>
        </p:nvSpPr>
        <p:spPr>
          <a:xfrm>
            <a:off x="7708900" y="2997200"/>
            <a:ext cx="25400" cy="165099"/>
          </a:xfrm>
          <a:custGeom>
            <a:avLst/>
            <a:gdLst/>
            <a:ahLst/>
            <a:cxnLst/>
            <a:rect l="l" t="t" r="r" b="b"/>
            <a:pathLst>
              <a:path w="25400" h="165099">
                <a:moveTo>
                  <a:pt x="0" y="165099"/>
                </a:moveTo>
                <a:lnTo>
                  <a:pt x="25400" y="165099"/>
                </a:lnTo>
                <a:lnTo>
                  <a:pt x="25400" y="0"/>
                </a:lnTo>
                <a:lnTo>
                  <a:pt x="0" y="0"/>
                </a:lnTo>
                <a:lnTo>
                  <a:pt x="0" y="165099"/>
                </a:lnTo>
                <a:close/>
              </a:path>
            </a:pathLst>
          </a:custGeom>
          <a:solidFill>
            <a:srgbClr val="CAC8DA"/>
          </a:solidFill>
        </p:spPr>
        <p:txBody>
          <a:bodyPr wrap="square" lIns="0" tIns="0" rIns="0" bIns="0" rtlCol="0">
            <a:noAutofit/>
          </a:bodyPr>
          <a:lstStyle/>
          <a:p>
            <a:endParaRPr/>
          </a:p>
        </p:txBody>
      </p:sp>
      <p:sp>
        <p:nvSpPr>
          <p:cNvPr id="51" name="object 51"/>
          <p:cNvSpPr/>
          <p:nvPr/>
        </p:nvSpPr>
        <p:spPr>
          <a:xfrm>
            <a:off x="7708900" y="2997200"/>
            <a:ext cx="25400" cy="165099"/>
          </a:xfrm>
          <a:custGeom>
            <a:avLst/>
            <a:gdLst/>
            <a:ahLst/>
            <a:cxnLst/>
            <a:rect l="l" t="t" r="r" b="b"/>
            <a:pathLst>
              <a:path w="25400" h="165099">
                <a:moveTo>
                  <a:pt x="0" y="165099"/>
                </a:moveTo>
                <a:lnTo>
                  <a:pt x="25400" y="165099"/>
                </a:lnTo>
                <a:lnTo>
                  <a:pt x="25400" y="0"/>
                </a:lnTo>
                <a:lnTo>
                  <a:pt x="0" y="0"/>
                </a:lnTo>
                <a:lnTo>
                  <a:pt x="0" y="165099"/>
                </a:lnTo>
                <a:close/>
              </a:path>
            </a:pathLst>
          </a:custGeom>
          <a:solidFill>
            <a:srgbClr val="CAC8DA"/>
          </a:solidFill>
        </p:spPr>
        <p:txBody>
          <a:bodyPr wrap="square" lIns="0" tIns="0" rIns="0" bIns="0" rtlCol="0">
            <a:noAutofit/>
          </a:bodyPr>
          <a:lstStyle/>
          <a:p>
            <a:endParaRPr/>
          </a:p>
        </p:txBody>
      </p:sp>
      <p:sp>
        <p:nvSpPr>
          <p:cNvPr id="39" name="object 39"/>
          <p:cNvSpPr/>
          <p:nvPr/>
        </p:nvSpPr>
        <p:spPr>
          <a:xfrm>
            <a:off x="8458200" y="2717800"/>
            <a:ext cx="0" cy="279399"/>
          </a:xfrm>
          <a:custGeom>
            <a:avLst/>
            <a:gdLst/>
            <a:ahLst/>
            <a:cxnLst/>
            <a:rect l="l" t="t" r="r" b="b"/>
            <a:pathLst>
              <a:path h="279399">
                <a:moveTo>
                  <a:pt x="0" y="279399"/>
                </a:moveTo>
                <a:lnTo>
                  <a:pt x="0" y="0"/>
                </a:lnTo>
              </a:path>
            </a:pathLst>
          </a:custGeom>
          <a:ln w="12700">
            <a:solidFill>
              <a:srgbClr val="000000"/>
            </a:solidFill>
          </a:ln>
        </p:spPr>
        <p:txBody>
          <a:bodyPr wrap="square" lIns="0" tIns="0" rIns="0" bIns="0" rtlCol="0">
            <a:noAutofit/>
          </a:bodyPr>
          <a:lstStyle/>
          <a:p>
            <a:endParaRPr/>
          </a:p>
        </p:txBody>
      </p:sp>
      <p:sp>
        <p:nvSpPr>
          <p:cNvPr id="40" name="object 40"/>
          <p:cNvSpPr/>
          <p:nvPr/>
        </p:nvSpPr>
        <p:spPr>
          <a:xfrm>
            <a:off x="8458200" y="2717800"/>
            <a:ext cx="0" cy="279399"/>
          </a:xfrm>
          <a:custGeom>
            <a:avLst/>
            <a:gdLst/>
            <a:ahLst/>
            <a:cxnLst/>
            <a:rect l="l" t="t" r="r" b="b"/>
            <a:pathLst>
              <a:path h="279399">
                <a:moveTo>
                  <a:pt x="0" y="279399"/>
                </a:moveTo>
                <a:lnTo>
                  <a:pt x="0" y="0"/>
                </a:lnTo>
              </a:path>
            </a:pathLst>
          </a:custGeom>
          <a:ln w="12700">
            <a:solidFill>
              <a:srgbClr val="000000"/>
            </a:solidFill>
          </a:ln>
        </p:spPr>
        <p:txBody>
          <a:bodyPr wrap="square" lIns="0" tIns="0" rIns="0" bIns="0" rtlCol="0">
            <a:noAutofit/>
          </a:bodyPr>
          <a:lstStyle/>
          <a:p>
            <a:endParaRPr/>
          </a:p>
        </p:txBody>
      </p:sp>
      <p:sp>
        <p:nvSpPr>
          <p:cNvPr id="41" name="object 41"/>
          <p:cNvSpPr/>
          <p:nvPr/>
        </p:nvSpPr>
        <p:spPr>
          <a:xfrm>
            <a:off x="8458200" y="2997200"/>
            <a:ext cx="0" cy="165099"/>
          </a:xfrm>
          <a:custGeom>
            <a:avLst/>
            <a:gdLst/>
            <a:ahLst/>
            <a:cxnLst/>
            <a:rect l="l" t="t" r="r" b="b"/>
            <a:pathLst>
              <a:path h="165099">
                <a:moveTo>
                  <a:pt x="0" y="165099"/>
                </a:moveTo>
                <a:lnTo>
                  <a:pt x="0" y="0"/>
                </a:lnTo>
              </a:path>
            </a:pathLst>
          </a:custGeom>
          <a:ln w="12700">
            <a:solidFill>
              <a:srgbClr val="000000"/>
            </a:solidFill>
          </a:ln>
        </p:spPr>
        <p:txBody>
          <a:bodyPr wrap="square" lIns="0" tIns="0" rIns="0" bIns="0" rtlCol="0">
            <a:noAutofit/>
          </a:bodyPr>
          <a:lstStyle/>
          <a:p>
            <a:endParaRPr/>
          </a:p>
        </p:txBody>
      </p:sp>
      <p:sp>
        <p:nvSpPr>
          <p:cNvPr id="42" name="object 42"/>
          <p:cNvSpPr/>
          <p:nvPr/>
        </p:nvSpPr>
        <p:spPr>
          <a:xfrm>
            <a:off x="8458200" y="2997200"/>
            <a:ext cx="0" cy="165099"/>
          </a:xfrm>
          <a:custGeom>
            <a:avLst/>
            <a:gdLst/>
            <a:ahLst/>
            <a:cxnLst/>
            <a:rect l="l" t="t" r="r" b="b"/>
            <a:pathLst>
              <a:path h="165099">
                <a:moveTo>
                  <a:pt x="0" y="165099"/>
                </a:moveTo>
                <a:lnTo>
                  <a:pt x="0" y="0"/>
                </a:lnTo>
              </a:path>
            </a:pathLst>
          </a:custGeom>
          <a:ln w="12700">
            <a:solidFill>
              <a:srgbClr val="000000"/>
            </a:solidFill>
          </a:ln>
        </p:spPr>
        <p:txBody>
          <a:bodyPr wrap="square" lIns="0" tIns="0" rIns="0" bIns="0" rtlCol="0">
            <a:noAutofit/>
          </a:bodyPr>
          <a:lstStyle/>
          <a:p>
            <a:endParaRPr/>
          </a:p>
        </p:txBody>
      </p:sp>
      <p:sp>
        <p:nvSpPr>
          <p:cNvPr id="35" name="object 35"/>
          <p:cNvSpPr/>
          <p:nvPr/>
        </p:nvSpPr>
        <p:spPr>
          <a:xfrm>
            <a:off x="8763000" y="2717800"/>
            <a:ext cx="25400" cy="279399"/>
          </a:xfrm>
          <a:custGeom>
            <a:avLst/>
            <a:gdLst/>
            <a:ahLst/>
            <a:cxnLst/>
            <a:rect l="l" t="t" r="r" b="b"/>
            <a:pathLst>
              <a:path w="25400" h="279399">
                <a:moveTo>
                  <a:pt x="0" y="279399"/>
                </a:moveTo>
                <a:lnTo>
                  <a:pt x="25400" y="279399"/>
                </a:lnTo>
                <a:lnTo>
                  <a:pt x="25400" y="0"/>
                </a:lnTo>
                <a:lnTo>
                  <a:pt x="0" y="0"/>
                </a:lnTo>
                <a:lnTo>
                  <a:pt x="0" y="279399"/>
                </a:lnTo>
                <a:close/>
              </a:path>
            </a:pathLst>
          </a:custGeom>
          <a:solidFill>
            <a:srgbClr val="CAC8DA"/>
          </a:solidFill>
        </p:spPr>
        <p:txBody>
          <a:bodyPr wrap="square" lIns="0" tIns="0" rIns="0" bIns="0" rtlCol="0">
            <a:noAutofit/>
          </a:bodyPr>
          <a:lstStyle/>
          <a:p>
            <a:endParaRPr/>
          </a:p>
        </p:txBody>
      </p:sp>
      <p:sp>
        <p:nvSpPr>
          <p:cNvPr id="36" name="object 36"/>
          <p:cNvSpPr/>
          <p:nvPr/>
        </p:nvSpPr>
        <p:spPr>
          <a:xfrm>
            <a:off x="8763000" y="2717800"/>
            <a:ext cx="25400" cy="279399"/>
          </a:xfrm>
          <a:custGeom>
            <a:avLst/>
            <a:gdLst/>
            <a:ahLst/>
            <a:cxnLst/>
            <a:rect l="l" t="t" r="r" b="b"/>
            <a:pathLst>
              <a:path w="25400" h="279399">
                <a:moveTo>
                  <a:pt x="0" y="279399"/>
                </a:moveTo>
                <a:lnTo>
                  <a:pt x="25400" y="279399"/>
                </a:lnTo>
                <a:lnTo>
                  <a:pt x="25400" y="0"/>
                </a:lnTo>
                <a:lnTo>
                  <a:pt x="0" y="0"/>
                </a:lnTo>
                <a:lnTo>
                  <a:pt x="0" y="279399"/>
                </a:lnTo>
                <a:close/>
              </a:path>
            </a:pathLst>
          </a:custGeom>
          <a:solidFill>
            <a:srgbClr val="CAC8DA"/>
          </a:solidFill>
        </p:spPr>
        <p:txBody>
          <a:bodyPr wrap="square" lIns="0" tIns="0" rIns="0" bIns="0" rtlCol="0">
            <a:noAutofit/>
          </a:bodyPr>
          <a:lstStyle/>
          <a:p>
            <a:endParaRPr/>
          </a:p>
        </p:txBody>
      </p:sp>
      <p:sp>
        <p:nvSpPr>
          <p:cNvPr id="37" name="object 37"/>
          <p:cNvSpPr/>
          <p:nvPr/>
        </p:nvSpPr>
        <p:spPr>
          <a:xfrm>
            <a:off x="8763000" y="2997200"/>
            <a:ext cx="25400" cy="165099"/>
          </a:xfrm>
          <a:custGeom>
            <a:avLst/>
            <a:gdLst/>
            <a:ahLst/>
            <a:cxnLst/>
            <a:rect l="l" t="t" r="r" b="b"/>
            <a:pathLst>
              <a:path w="25400" h="165099">
                <a:moveTo>
                  <a:pt x="0" y="165099"/>
                </a:moveTo>
                <a:lnTo>
                  <a:pt x="25400" y="165099"/>
                </a:lnTo>
                <a:lnTo>
                  <a:pt x="25400" y="0"/>
                </a:lnTo>
                <a:lnTo>
                  <a:pt x="0" y="0"/>
                </a:lnTo>
                <a:lnTo>
                  <a:pt x="0" y="165099"/>
                </a:lnTo>
                <a:close/>
              </a:path>
            </a:pathLst>
          </a:custGeom>
          <a:solidFill>
            <a:srgbClr val="CAC8DA"/>
          </a:solidFill>
        </p:spPr>
        <p:txBody>
          <a:bodyPr wrap="square" lIns="0" tIns="0" rIns="0" bIns="0" rtlCol="0">
            <a:noAutofit/>
          </a:bodyPr>
          <a:lstStyle/>
          <a:p>
            <a:endParaRPr/>
          </a:p>
        </p:txBody>
      </p:sp>
      <p:sp>
        <p:nvSpPr>
          <p:cNvPr id="38" name="object 38"/>
          <p:cNvSpPr/>
          <p:nvPr/>
        </p:nvSpPr>
        <p:spPr>
          <a:xfrm>
            <a:off x="8763000" y="2997200"/>
            <a:ext cx="25400" cy="165099"/>
          </a:xfrm>
          <a:custGeom>
            <a:avLst/>
            <a:gdLst/>
            <a:ahLst/>
            <a:cxnLst/>
            <a:rect l="l" t="t" r="r" b="b"/>
            <a:pathLst>
              <a:path w="25400" h="165099">
                <a:moveTo>
                  <a:pt x="0" y="165099"/>
                </a:moveTo>
                <a:lnTo>
                  <a:pt x="25400" y="165099"/>
                </a:lnTo>
                <a:lnTo>
                  <a:pt x="25400" y="0"/>
                </a:lnTo>
                <a:lnTo>
                  <a:pt x="0" y="0"/>
                </a:lnTo>
                <a:lnTo>
                  <a:pt x="0" y="165099"/>
                </a:lnTo>
                <a:close/>
              </a:path>
            </a:pathLst>
          </a:custGeom>
          <a:solidFill>
            <a:srgbClr val="CAC8DA"/>
          </a:solidFill>
        </p:spPr>
        <p:txBody>
          <a:bodyPr wrap="square" lIns="0" tIns="0" rIns="0" bIns="0" rtlCol="0">
            <a:noAutofit/>
          </a:bodyPr>
          <a:lstStyle/>
          <a:p>
            <a:endParaRPr/>
          </a:p>
        </p:txBody>
      </p:sp>
      <p:sp>
        <p:nvSpPr>
          <p:cNvPr id="33" name="object 33"/>
          <p:cNvSpPr/>
          <p:nvPr/>
        </p:nvSpPr>
        <p:spPr>
          <a:xfrm>
            <a:off x="7442200" y="3606800"/>
            <a:ext cx="1016000" cy="0"/>
          </a:xfrm>
          <a:custGeom>
            <a:avLst/>
            <a:gdLst/>
            <a:ahLst/>
            <a:cxnLst/>
            <a:rect l="l" t="t" r="r" b="b"/>
            <a:pathLst>
              <a:path w="1016000">
                <a:moveTo>
                  <a:pt x="0" y="0"/>
                </a:moveTo>
                <a:lnTo>
                  <a:pt x="1016000" y="0"/>
                </a:lnTo>
              </a:path>
            </a:pathLst>
          </a:custGeom>
          <a:ln w="12699">
            <a:solidFill>
              <a:srgbClr val="C6B1BF"/>
            </a:solidFill>
          </a:ln>
        </p:spPr>
        <p:txBody>
          <a:bodyPr wrap="square" lIns="0" tIns="0" rIns="0" bIns="0" rtlCol="0">
            <a:noAutofit/>
          </a:bodyPr>
          <a:lstStyle/>
          <a:p>
            <a:endParaRPr/>
          </a:p>
        </p:txBody>
      </p:sp>
      <p:sp>
        <p:nvSpPr>
          <p:cNvPr id="34" name="object 34"/>
          <p:cNvSpPr/>
          <p:nvPr/>
        </p:nvSpPr>
        <p:spPr>
          <a:xfrm>
            <a:off x="7721600" y="3606800"/>
            <a:ext cx="736600" cy="0"/>
          </a:xfrm>
          <a:custGeom>
            <a:avLst/>
            <a:gdLst/>
            <a:ahLst/>
            <a:cxnLst/>
            <a:rect l="l" t="t" r="r" b="b"/>
            <a:pathLst>
              <a:path w="736600">
                <a:moveTo>
                  <a:pt x="0" y="0"/>
                </a:moveTo>
                <a:lnTo>
                  <a:pt x="736600" y="0"/>
                </a:lnTo>
              </a:path>
            </a:pathLst>
          </a:custGeom>
          <a:ln w="12699">
            <a:solidFill>
              <a:srgbClr val="C6B1BF"/>
            </a:solidFill>
          </a:ln>
        </p:spPr>
        <p:txBody>
          <a:bodyPr wrap="square" lIns="0" tIns="0" rIns="0" bIns="0" rtlCol="0">
            <a:noAutofit/>
          </a:bodyPr>
          <a:lstStyle/>
          <a:p>
            <a:endParaRPr/>
          </a:p>
        </p:txBody>
      </p:sp>
      <p:sp>
        <p:nvSpPr>
          <p:cNvPr id="32" name="object 32"/>
          <p:cNvSpPr/>
          <p:nvPr/>
        </p:nvSpPr>
        <p:spPr>
          <a:xfrm>
            <a:off x="6934200" y="3340100"/>
            <a:ext cx="0" cy="482599"/>
          </a:xfrm>
          <a:custGeom>
            <a:avLst/>
            <a:gdLst/>
            <a:ahLst/>
            <a:cxnLst/>
            <a:rect l="l" t="t" r="r" b="b"/>
            <a:pathLst>
              <a:path h="482599">
                <a:moveTo>
                  <a:pt x="0" y="482599"/>
                </a:moveTo>
                <a:lnTo>
                  <a:pt x="0" y="0"/>
                </a:lnTo>
              </a:path>
            </a:pathLst>
          </a:custGeom>
          <a:ln w="25400">
            <a:solidFill>
              <a:srgbClr val="CAC8DA"/>
            </a:solidFill>
          </a:ln>
        </p:spPr>
        <p:txBody>
          <a:bodyPr wrap="square" lIns="0" tIns="0" rIns="0" bIns="0" rtlCol="0">
            <a:noAutofit/>
          </a:bodyPr>
          <a:lstStyle/>
          <a:p>
            <a:endParaRPr/>
          </a:p>
        </p:txBody>
      </p:sp>
      <p:sp>
        <p:nvSpPr>
          <p:cNvPr id="31" name="object 31"/>
          <p:cNvSpPr/>
          <p:nvPr/>
        </p:nvSpPr>
        <p:spPr>
          <a:xfrm>
            <a:off x="9309100" y="3365500"/>
            <a:ext cx="0" cy="469899"/>
          </a:xfrm>
          <a:custGeom>
            <a:avLst/>
            <a:gdLst/>
            <a:ahLst/>
            <a:cxnLst/>
            <a:rect l="l" t="t" r="r" b="b"/>
            <a:pathLst>
              <a:path h="469899">
                <a:moveTo>
                  <a:pt x="0" y="469899"/>
                </a:moveTo>
                <a:lnTo>
                  <a:pt x="0" y="0"/>
                </a:lnTo>
              </a:path>
            </a:pathLst>
          </a:custGeom>
          <a:ln w="25400">
            <a:solidFill>
              <a:srgbClr val="CAC8DA"/>
            </a:solidFill>
          </a:ln>
        </p:spPr>
        <p:txBody>
          <a:bodyPr wrap="square" lIns="0" tIns="0" rIns="0" bIns="0" rtlCol="0">
            <a:noAutofit/>
          </a:bodyPr>
          <a:lstStyle/>
          <a:p>
            <a:endParaRPr/>
          </a:p>
        </p:txBody>
      </p:sp>
      <p:sp>
        <p:nvSpPr>
          <p:cNvPr id="30" name="object 30"/>
          <p:cNvSpPr/>
          <p:nvPr/>
        </p:nvSpPr>
        <p:spPr>
          <a:xfrm>
            <a:off x="0" y="67818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29" name="object 29"/>
          <p:cNvSpPr txBox="1"/>
          <p:nvPr/>
        </p:nvSpPr>
        <p:spPr>
          <a:xfrm>
            <a:off x="10144315" y="216458"/>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28" name="object 28"/>
          <p:cNvSpPr txBox="1"/>
          <p:nvPr/>
        </p:nvSpPr>
        <p:spPr>
          <a:xfrm>
            <a:off x="11229044" y="216458"/>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4B8"/>
                </a:solidFill>
                <a:latin typeface="Arial"/>
                <a:cs typeface="Arial"/>
              </a:rPr>
              <a:t>.</a:t>
            </a:r>
            <a:endParaRPr sz="3000">
              <a:latin typeface="Arial"/>
              <a:cs typeface="Arial"/>
            </a:endParaRPr>
          </a:p>
        </p:txBody>
      </p:sp>
      <p:sp>
        <p:nvSpPr>
          <p:cNvPr id="27" name="object 27"/>
          <p:cNvSpPr txBox="1"/>
          <p:nvPr/>
        </p:nvSpPr>
        <p:spPr>
          <a:xfrm>
            <a:off x="10117421" y="560089"/>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4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4B8"/>
                </a:solidFill>
                <a:latin typeface="Arial"/>
                <a:cs typeface="Arial"/>
              </a:rPr>
              <a:t>Claret</a:t>
            </a:r>
            <a:endParaRPr sz="2100">
              <a:latin typeface="Arial"/>
              <a:cs typeface="Arial"/>
            </a:endParaRPr>
          </a:p>
        </p:txBody>
      </p:sp>
      <p:sp>
        <p:nvSpPr>
          <p:cNvPr id="26" name="object 26"/>
          <p:cNvSpPr txBox="1"/>
          <p:nvPr/>
        </p:nvSpPr>
        <p:spPr>
          <a:xfrm>
            <a:off x="917257" y="752221"/>
            <a:ext cx="1239371" cy="1489852"/>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Agua</a:t>
            </a:r>
            <a:endParaRPr sz="4400">
              <a:latin typeface="Calibri Light"/>
              <a:cs typeface="Calibri Light"/>
            </a:endParaRPr>
          </a:p>
          <a:p>
            <a:pPr marL="12700" marR="83819">
              <a:lnSpc>
                <a:spcPct val="95825"/>
              </a:lnSpc>
              <a:spcBef>
                <a:spcPts val="3662"/>
              </a:spcBef>
            </a:pPr>
            <a:r>
              <a:rPr sz="2800" spc="0" dirty="0">
                <a:latin typeface="Arial"/>
                <a:cs typeface="Arial"/>
              </a:rPr>
              <a:t>•</a:t>
            </a:r>
            <a:endParaRPr sz="2800">
              <a:latin typeface="Arial"/>
              <a:cs typeface="Arial"/>
            </a:endParaRPr>
          </a:p>
        </p:txBody>
      </p:sp>
      <p:sp>
        <p:nvSpPr>
          <p:cNvPr id="25" name="object 25"/>
          <p:cNvSpPr txBox="1"/>
          <p:nvPr/>
        </p:nvSpPr>
        <p:spPr>
          <a:xfrm>
            <a:off x="1145857" y="1882521"/>
            <a:ext cx="4055275" cy="764413"/>
          </a:xfrm>
          <a:prstGeom prst="rect">
            <a:avLst/>
          </a:prstGeom>
        </p:spPr>
        <p:txBody>
          <a:bodyPr wrap="square" lIns="0" tIns="0" rIns="0" bIns="0" rtlCol="0">
            <a:noAutofit/>
          </a:bodyPr>
          <a:lstStyle/>
          <a:p>
            <a:pPr marL="12700" marR="53339">
              <a:lnSpc>
                <a:spcPts val="2950"/>
              </a:lnSpc>
              <a:spcBef>
                <a:spcPts val="147"/>
              </a:spcBef>
            </a:pPr>
            <a:r>
              <a:rPr sz="4200" spc="0" baseline="2925" dirty="0">
                <a:latin typeface="Calibri"/>
                <a:cs typeface="Calibri"/>
              </a:rPr>
              <a:t>Disol</a:t>
            </a:r>
            <a:r>
              <a:rPr sz="4200" spc="4" baseline="2925" dirty="0">
                <a:latin typeface="Calibri"/>
                <a:cs typeface="Calibri"/>
              </a:rPr>
              <a:t>u</a:t>
            </a:r>
            <a:r>
              <a:rPr sz="4200" spc="0" baseline="2925" dirty="0">
                <a:latin typeface="Calibri"/>
                <a:cs typeface="Calibri"/>
              </a:rPr>
              <a:t>ción de</a:t>
            </a:r>
            <a:r>
              <a:rPr sz="4200" spc="-9" baseline="2925" dirty="0">
                <a:latin typeface="Calibri"/>
                <a:cs typeface="Calibri"/>
              </a:rPr>
              <a:t> </a:t>
            </a:r>
            <a:r>
              <a:rPr sz="4200" spc="0" baseline="2925" dirty="0">
                <a:latin typeface="Calibri"/>
                <a:cs typeface="Calibri"/>
              </a:rPr>
              <a:t>s</a:t>
            </a:r>
            <a:r>
              <a:rPr sz="4200" spc="9" baseline="2925" dirty="0">
                <a:latin typeface="Calibri"/>
                <a:cs typeface="Calibri"/>
              </a:rPr>
              <a:t>u</a:t>
            </a:r>
            <a:r>
              <a:rPr sz="4200" spc="-34" baseline="2925" dirty="0">
                <a:latin typeface="Calibri"/>
                <a:cs typeface="Calibri"/>
              </a:rPr>
              <a:t>s</a:t>
            </a:r>
            <a:r>
              <a:rPr sz="4200" spc="-39" baseline="2925" dirty="0">
                <a:latin typeface="Calibri"/>
                <a:cs typeface="Calibri"/>
              </a:rPr>
              <a:t>t</a:t>
            </a:r>
            <a:r>
              <a:rPr sz="4200" spc="0" baseline="2925" dirty="0">
                <a:latin typeface="Calibri"/>
                <a:cs typeface="Calibri"/>
              </a:rPr>
              <a:t>a</a:t>
            </a:r>
            <a:r>
              <a:rPr sz="4200" spc="4" baseline="2925" dirty="0">
                <a:latin typeface="Calibri"/>
                <a:cs typeface="Calibri"/>
              </a:rPr>
              <a:t>n</a:t>
            </a:r>
            <a:r>
              <a:rPr sz="4200" spc="0" baseline="2925" dirty="0">
                <a:latin typeface="Calibri"/>
                <a:cs typeface="Calibri"/>
              </a:rPr>
              <a:t>ci</a:t>
            </a:r>
            <a:r>
              <a:rPr sz="4200" spc="-4" baseline="2925" dirty="0">
                <a:latin typeface="Calibri"/>
                <a:cs typeface="Calibri"/>
              </a:rPr>
              <a:t>a</a:t>
            </a:r>
            <a:r>
              <a:rPr sz="4200" spc="0" baseline="2925" dirty="0">
                <a:latin typeface="Calibri"/>
                <a:cs typeface="Calibri"/>
              </a:rPr>
              <a:t>s</a:t>
            </a:r>
            <a:endParaRPr sz="2800">
              <a:latin typeface="Calibri"/>
              <a:cs typeface="Calibri"/>
            </a:endParaRPr>
          </a:p>
          <a:p>
            <a:pPr marL="12700">
              <a:lnSpc>
                <a:spcPts val="3020"/>
              </a:lnSpc>
              <a:spcBef>
                <a:spcPts val="3"/>
              </a:spcBef>
            </a:pPr>
            <a:r>
              <a:rPr sz="4200" spc="0" baseline="2925" dirty="0">
                <a:latin typeface="Calibri"/>
                <a:cs typeface="Calibri"/>
              </a:rPr>
              <a:t>o</a:t>
            </a:r>
            <a:r>
              <a:rPr sz="4200" spc="-34" baseline="2925" dirty="0">
                <a:latin typeface="Calibri"/>
                <a:cs typeface="Calibri"/>
              </a:rPr>
              <a:t>r</a:t>
            </a:r>
            <a:r>
              <a:rPr sz="4200" spc="-59" baseline="2925" dirty="0">
                <a:latin typeface="Calibri"/>
                <a:cs typeface="Calibri"/>
              </a:rPr>
              <a:t>g</a:t>
            </a:r>
            <a:r>
              <a:rPr sz="4200" spc="0" baseline="2925" dirty="0">
                <a:latin typeface="Calibri"/>
                <a:cs typeface="Calibri"/>
              </a:rPr>
              <a:t>á</a:t>
            </a:r>
            <a:r>
              <a:rPr sz="4200" spc="4" baseline="2925" dirty="0">
                <a:latin typeface="Calibri"/>
                <a:cs typeface="Calibri"/>
              </a:rPr>
              <a:t>n</a:t>
            </a:r>
            <a:r>
              <a:rPr sz="4200" spc="0" baseline="2925" dirty="0">
                <a:latin typeface="Calibri"/>
                <a:cs typeface="Calibri"/>
              </a:rPr>
              <a:t>i</a:t>
            </a:r>
            <a:r>
              <a:rPr sz="4200" spc="-25" baseline="2925" dirty="0">
                <a:latin typeface="Calibri"/>
                <a:cs typeface="Calibri"/>
              </a:rPr>
              <a:t>c</a:t>
            </a:r>
            <a:r>
              <a:rPr sz="4200" spc="0" baseline="2925" dirty="0">
                <a:latin typeface="Calibri"/>
                <a:cs typeface="Calibri"/>
              </a:rPr>
              <a:t>as</a:t>
            </a:r>
            <a:r>
              <a:rPr sz="4200" spc="-9" baseline="2925" dirty="0">
                <a:latin typeface="Calibri"/>
                <a:cs typeface="Calibri"/>
              </a:rPr>
              <a:t> </a:t>
            </a:r>
            <a:r>
              <a:rPr sz="4200" spc="0" baseline="2925" dirty="0">
                <a:latin typeface="Calibri"/>
                <a:cs typeface="Calibri"/>
              </a:rPr>
              <a:t>y</a:t>
            </a:r>
            <a:r>
              <a:rPr sz="4200" spc="-4" baseline="2925" dirty="0">
                <a:latin typeface="Calibri"/>
                <a:cs typeface="Calibri"/>
              </a:rPr>
              <a:t> </a:t>
            </a:r>
            <a:r>
              <a:rPr sz="4200" spc="9" baseline="2925" dirty="0">
                <a:latin typeface="Calibri"/>
                <a:cs typeface="Calibri"/>
              </a:rPr>
              <a:t>s</a:t>
            </a:r>
            <a:r>
              <a:rPr sz="4200" spc="0" baseline="2925" dirty="0">
                <a:latin typeface="Calibri"/>
                <a:cs typeface="Calibri"/>
              </a:rPr>
              <a:t>ales m</a:t>
            </a:r>
            <a:r>
              <a:rPr sz="4200" spc="-4" baseline="2925" dirty="0">
                <a:latin typeface="Calibri"/>
                <a:cs typeface="Calibri"/>
              </a:rPr>
              <a:t>i</a:t>
            </a:r>
            <a:r>
              <a:rPr sz="4200" spc="4" baseline="2925" dirty="0">
                <a:latin typeface="Calibri"/>
                <a:cs typeface="Calibri"/>
              </a:rPr>
              <a:t>n</a:t>
            </a:r>
            <a:r>
              <a:rPr sz="4200" spc="0" baseline="2925" dirty="0">
                <a:latin typeface="Calibri"/>
                <a:cs typeface="Calibri"/>
              </a:rPr>
              <a:t>e</a:t>
            </a:r>
            <a:r>
              <a:rPr sz="4200" spc="-50" baseline="2925" dirty="0">
                <a:latin typeface="Calibri"/>
                <a:cs typeface="Calibri"/>
              </a:rPr>
              <a:t>r</a:t>
            </a:r>
            <a:r>
              <a:rPr sz="4200" spc="0" baseline="2925" dirty="0">
                <a:latin typeface="Calibri"/>
                <a:cs typeface="Calibri"/>
              </a:rPr>
              <a:t>ales.</a:t>
            </a:r>
            <a:endParaRPr sz="2800">
              <a:latin typeface="Calibri"/>
              <a:cs typeface="Calibri"/>
            </a:endParaRPr>
          </a:p>
        </p:txBody>
      </p:sp>
      <p:sp>
        <p:nvSpPr>
          <p:cNvPr id="24" name="object 24"/>
          <p:cNvSpPr txBox="1"/>
          <p:nvPr/>
        </p:nvSpPr>
        <p:spPr>
          <a:xfrm>
            <a:off x="7831416" y="2016763"/>
            <a:ext cx="642619" cy="215900"/>
          </a:xfrm>
          <a:prstGeom prst="rect">
            <a:avLst/>
          </a:prstGeom>
        </p:spPr>
        <p:txBody>
          <a:bodyPr wrap="square" lIns="0" tIns="0" rIns="0" bIns="0" rtlCol="0">
            <a:noAutofit/>
          </a:bodyPr>
          <a:lstStyle/>
          <a:p>
            <a:pPr marL="12700">
              <a:lnSpc>
                <a:spcPts val="1655"/>
              </a:lnSpc>
              <a:spcBef>
                <a:spcPts val="82"/>
              </a:spcBef>
            </a:pPr>
            <a:r>
              <a:rPr sz="2250" baseline="3923" dirty="0">
                <a:solidFill>
                  <a:srgbClr val="4D4D4D"/>
                </a:solidFill>
                <a:latin typeface="Courier New"/>
                <a:cs typeface="Courier New"/>
              </a:rPr>
              <a:t>Oxí</a:t>
            </a:r>
            <a:r>
              <a:rPr sz="2250" baseline="3923" dirty="0">
                <a:solidFill>
                  <a:srgbClr val="5D5D5D"/>
                </a:solidFill>
                <a:latin typeface="Courier New"/>
                <a:cs typeface="Courier New"/>
              </a:rPr>
              <a:t>ge</a:t>
            </a:r>
            <a:r>
              <a:rPr sz="2250" baseline="3923" dirty="0">
                <a:solidFill>
                  <a:srgbClr val="4D4D4D"/>
                </a:solidFill>
                <a:latin typeface="Courier New"/>
                <a:cs typeface="Courier New"/>
              </a:rPr>
              <a:t>n</a:t>
            </a:r>
            <a:r>
              <a:rPr sz="2250" baseline="3923" dirty="0">
                <a:solidFill>
                  <a:srgbClr val="5D5D5D"/>
                </a:solidFill>
                <a:latin typeface="Courier New"/>
                <a:cs typeface="Courier New"/>
              </a:rPr>
              <a:t>o</a:t>
            </a:r>
            <a:endParaRPr sz="1500">
              <a:latin typeface="Courier New"/>
              <a:cs typeface="Courier New"/>
            </a:endParaRPr>
          </a:p>
        </p:txBody>
      </p:sp>
      <p:sp>
        <p:nvSpPr>
          <p:cNvPr id="23" name="object 23"/>
          <p:cNvSpPr txBox="1"/>
          <p:nvPr/>
        </p:nvSpPr>
        <p:spPr>
          <a:xfrm>
            <a:off x="8046569" y="2481507"/>
            <a:ext cx="233883" cy="722710"/>
          </a:xfrm>
          <a:prstGeom prst="rect">
            <a:avLst/>
          </a:prstGeom>
        </p:spPr>
        <p:txBody>
          <a:bodyPr wrap="square" lIns="0" tIns="0" rIns="0" bIns="0" rtlCol="0">
            <a:noAutofit/>
          </a:bodyPr>
          <a:lstStyle/>
          <a:p>
            <a:pPr marL="48558" marR="30479">
              <a:lnSpc>
                <a:spcPts val="1325"/>
              </a:lnSpc>
              <a:spcBef>
                <a:spcPts val="66"/>
              </a:spcBef>
            </a:pPr>
            <a:r>
              <a:rPr sz="1200" spc="0" dirty="0">
                <a:solidFill>
                  <a:srgbClr val="C15E52"/>
                </a:solidFill>
                <a:latin typeface="Arial"/>
                <a:cs typeface="Arial"/>
              </a:rPr>
              <a:t>::,</a:t>
            </a:r>
            <a:endParaRPr sz="1200">
              <a:latin typeface="Arial"/>
              <a:cs typeface="Arial"/>
            </a:endParaRPr>
          </a:p>
          <a:p>
            <a:pPr marL="12700" marR="9601">
              <a:lnSpc>
                <a:spcPts val="1955"/>
              </a:lnSpc>
              <a:spcBef>
                <a:spcPts val="819"/>
              </a:spcBef>
            </a:pPr>
            <a:r>
              <a:rPr sz="2700" spc="0" baseline="1634" dirty="0">
                <a:solidFill>
                  <a:srgbClr val="34443A"/>
                </a:solidFill>
                <a:latin typeface="Courier New"/>
                <a:cs typeface="Courier New"/>
              </a:rPr>
              <a:t>Bp</a:t>
            </a:r>
            <a:endParaRPr sz="1800">
              <a:latin typeface="Courier New"/>
              <a:cs typeface="Courier New"/>
            </a:endParaRPr>
          </a:p>
          <a:p>
            <a:pPr marL="12700">
              <a:lnSpc>
                <a:spcPts val="1575"/>
              </a:lnSpc>
            </a:pPr>
            <a:r>
              <a:rPr sz="2400" spc="0" baseline="5517" dirty="0">
                <a:solidFill>
                  <a:srgbClr val="34443A"/>
                </a:solidFill>
                <a:latin typeface="Courier New"/>
                <a:cs typeface="Courier New"/>
              </a:rPr>
              <a:t>8</a:t>
            </a:r>
            <a:r>
              <a:rPr sz="2400" spc="0" baseline="5517" dirty="0">
                <a:solidFill>
                  <a:srgbClr val="1C3B24"/>
                </a:solidFill>
                <a:latin typeface="Courier New"/>
                <a:cs typeface="Courier New"/>
              </a:rPr>
              <a:t>n</a:t>
            </a:r>
            <a:endParaRPr sz="1600">
              <a:latin typeface="Courier New"/>
              <a:cs typeface="Courier New"/>
            </a:endParaRPr>
          </a:p>
        </p:txBody>
      </p:sp>
      <p:sp>
        <p:nvSpPr>
          <p:cNvPr id="22" name="object 22"/>
          <p:cNvSpPr txBox="1"/>
          <p:nvPr/>
        </p:nvSpPr>
        <p:spPr>
          <a:xfrm>
            <a:off x="917257" y="2757947"/>
            <a:ext cx="203200" cy="381000"/>
          </a:xfrm>
          <a:prstGeom prst="rect">
            <a:avLst/>
          </a:prstGeom>
        </p:spPr>
        <p:txBody>
          <a:bodyPr wrap="square" lIns="0" tIns="0" rIns="0" bIns="0" rtlCol="0">
            <a:noAutofit/>
          </a:bodyPr>
          <a:lstStyle/>
          <a:p>
            <a:pPr marL="12700">
              <a:lnSpc>
                <a:spcPts val="2960"/>
              </a:lnSpc>
              <a:spcBef>
                <a:spcPts val="148"/>
              </a:spcBef>
            </a:pPr>
            <a:r>
              <a:rPr sz="2800" spc="0" dirty="0">
                <a:latin typeface="Arial"/>
                <a:cs typeface="Arial"/>
              </a:rPr>
              <a:t>•</a:t>
            </a:r>
            <a:endParaRPr sz="2800">
              <a:latin typeface="Arial"/>
              <a:cs typeface="Arial"/>
            </a:endParaRPr>
          </a:p>
        </p:txBody>
      </p:sp>
      <p:sp>
        <p:nvSpPr>
          <p:cNvPr id="21" name="object 21"/>
          <p:cNvSpPr txBox="1"/>
          <p:nvPr/>
        </p:nvSpPr>
        <p:spPr>
          <a:xfrm>
            <a:off x="1145857" y="2779395"/>
            <a:ext cx="1657328" cy="1275460"/>
          </a:xfrm>
          <a:prstGeom prst="rect">
            <a:avLst/>
          </a:prstGeom>
        </p:spPr>
        <p:txBody>
          <a:bodyPr wrap="square" lIns="0" tIns="0" rIns="0" bIns="0" rtlCol="0">
            <a:noAutofit/>
          </a:bodyPr>
          <a:lstStyle/>
          <a:p>
            <a:pPr marL="12700">
              <a:lnSpc>
                <a:spcPts val="2950"/>
              </a:lnSpc>
              <a:spcBef>
                <a:spcPts val="147"/>
              </a:spcBef>
            </a:pPr>
            <a:r>
              <a:rPr sz="4200" spc="-39" baseline="2925" dirty="0">
                <a:latin typeface="Calibri"/>
                <a:cs typeface="Calibri"/>
              </a:rPr>
              <a:t>R</a:t>
            </a:r>
            <a:r>
              <a:rPr sz="4200" spc="0" baseline="2925" dirty="0">
                <a:latin typeface="Calibri"/>
                <a:cs typeface="Calibri"/>
              </a:rPr>
              <a:t>eg</a:t>
            </a:r>
            <a:r>
              <a:rPr sz="4200" spc="14" baseline="2925" dirty="0">
                <a:latin typeface="Calibri"/>
                <a:cs typeface="Calibri"/>
              </a:rPr>
              <a:t>u</a:t>
            </a:r>
            <a:r>
              <a:rPr sz="4200" spc="0" baseline="2925" dirty="0">
                <a:latin typeface="Calibri"/>
                <a:cs typeface="Calibri"/>
              </a:rPr>
              <a:t>la</a:t>
            </a:r>
            <a:r>
              <a:rPr sz="4200" spc="-4" baseline="2925" dirty="0">
                <a:latin typeface="Calibri"/>
                <a:cs typeface="Calibri"/>
              </a:rPr>
              <a:t>c</a:t>
            </a:r>
            <a:r>
              <a:rPr sz="4200" spc="0" baseline="2925" dirty="0">
                <a:latin typeface="Calibri"/>
                <a:cs typeface="Calibri"/>
              </a:rPr>
              <a:t>ión</a:t>
            </a:r>
            <a:endParaRPr sz="2800">
              <a:latin typeface="Calibri"/>
              <a:cs typeface="Calibri"/>
            </a:endParaRPr>
          </a:p>
          <a:p>
            <a:pPr marL="12700" marR="53339">
              <a:lnSpc>
                <a:spcPts val="3020"/>
              </a:lnSpc>
              <a:spcBef>
                <a:spcPts val="3"/>
              </a:spcBef>
            </a:pPr>
            <a:r>
              <a:rPr sz="4200" spc="-25" baseline="2925" dirty="0">
                <a:latin typeface="Calibri"/>
                <a:cs typeface="Calibri"/>
              </a:rPr>
              <a:t>c</a:t>
            </a:r>
            <a:r>
              <a:rPr sz="4200" spc="0" baseline="2925" dirty="0">
                <a:latin typeface="Calibri"/>
                <a:cs typeface="Calibri"/>
              </a:rPr>
              <a:t>or</a:t>
            </a:r>
            <a:r>
              <a:rPr sz="4200" spc="9" baseline="2925" dirty="0">
                <a:latin typeface="Calibri"/>
                <a:cs typeface="Calibri"/>
              </a:rPr>
              <a:t>p</a:t>
            </a:r>
            <a:r>
              <a:rPr sz="4200" spc="0" baseline="2925" dirty="0">
                <a:latin typeface="Calibri"/>
                <a:cs typeface="Calibri"/>
              </a:rPr>
              <a:t>o</a:t>
            </a:r>
            <a:r>
              <a:rPr sz="4200" spc="-54" baseline="2925" dirty="0">
                <a:latin typeface="Calibri"/>
                <a:cs typeface="Calibri"/>
              </a:rPr>
              <a:t>r</a:t>
            </a:r>
            <a:r>
              <a:rPr sz="4200" spc="0" baseline="2925" dirty="0">
                <a:latin typeface="Calibri"/>
                <a:cs typeface="Calibri"/>
              </a:rPr>
              <a:t>al.</a:t>
            </a:r>
            <a:endParaRPr sz="2800">
              <a:latin typeface="Calibri"/>
              <a:cs typeface="Calibri"/>
            </a:endParaRPr>
          </a:p>
          <a:p>
            <a:pPr marL="12700" marR="23351">
              <a:lnSpc>
                <a:spcPct val="101725"/>
              </a:lnSpc>
              <a:spcBef>
                <a:spcPts val="454"/>
              </a:spcBef>
            </a:pPr>
            <a:r>
              <a:rPr sz="2800" spc="-184" dirty="0">
                <a:latin typeface="Calibri"/>
                <a:cs typeface="Calibri"/>
              </a:rPr>
              <a:t>T</a:t>
            </a:r>
            <a:r>
              <a:rPr sz="2800" spc="-54" dirty="0">
                <a:latin typeface="Calibri"/>
                <a:cs typeface="Calibri"/>
              </a:rPr>
              <a:t>r</a:t>
            </a:r>
            <a:r>
              <a:rPr sz="2800" spc="0" dirty="0">
                <a:latin typeface="Calibri"/>
                <a:cs typeface="Calibri"/>
              </a:rPr>
              <a:t>a</a:t>
            </a:r>
            <a:r>
              <a:rPr sz="2800" spc="4" dirty="0">
                <a:latin typeface="Calibri"/>
                <a:cs typeface="Calibri"/>
              </a:rPr>
              <a:t>n</a:t>
            </a:r>
            <a:r>
              <a:rPr sz="2800" spc="0" dirty="0">
                <a:latin typeface="Calibri"/>
                <a:cs typeface="Calibri"/>
              </a:rPr>
              <a:t>s</a:t>
            </a:r>
            <a:r>
              <a:rPr sz="2800" spc="9" dirty="0">
                <a:latin typeface="Calibri"/>
                <a:cs typeface="Calibri"/>
              </a:rPr>
              <a:t>p</a:t>
            </a:r>
            <a:r>
              <a:rPr sz="2800" spc="0" dirty="0">
                <a:latin typeface="Calibri"/>
                <a:cs typeface="Calibri"/>
              </a:rPr>
              <a:t>or</a:t>
            </a:r>
            <a:r>
              <a:rPr sz="2800" spc="-29" dirty="0">
                <a:latin typeface="Calibri"/>
                <a:cs typeface="Calibri"/>
              </a:rPr>
              <a:t>t</a:t>
            </a:r>
            <a:r>
              <a:rPr sz="2800" spc="0" dirty="0">
                <a:latin typeface="Calibri"/>
                <a:cs typeface="Calibri"/>
              </a:rPr>
              <a:t>e</a:t>
            </a:r>
            <a:endParaRPr sz="2800">
              <a:latin typeface="Calibri"/>
              <a:cs typeface="Calibri"/>
            </a:endParaRPr>
          </a:p>
        </p:txBody>
      </p:sp>
      <p:sp>
        <p:nvSpPr>
          <p:cNvPr id="20" name="object 20"/>
          <p:cNvSpPr txBox="1"/>
          <p:nvPr/>
        </p:nvSpPr>
        <p:spPr>
          <a:xfrm>
            <a:off x="2801531" y="2779395"/>
            <a:ext cx="443428"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d</a:t>
            </a:r>
            <a:r>
              <a:rPr sz="4200" spc="0" baseline="2925" dirty="0">
                <a:latin typeface="Calibri"/>
                <a:cs typeface="Calibri"/>
              </a:rPr>
              <a:t>e</a:t>
            </a:r>
            <a:endParaRPr sz="2800">
              <a:latin typeface="Calibri"/>
              <a:cs typeface="Calibri"/>
            </a:endParaRPr>
          </a:p>
        </p:txBody>
      </p:sp>
      <p:sp>
        <p:nvSpPr>
          <p:cNvPr id="19" name="object 19"/>
          <p:cNvSpPr txBox="1"/>
          <p:nvPr/>
        </p:nvSpPr>
        <p:spPr>
          <a:xfrm>
            <a:off x="3246742" y="2779395"/>
            <a:ext cx="329439" cy="381000"/>
          </a:xfrm>
          <a:prstGeom prst="rect">
            <a:avLst/>
          </a:prstGeom>
        </p:spPr>
        <p:txBody>
          <a:bodyPr wrap="square" lIns="0" tIns="0" rIns="0" bIns="0" rtlCol="0">
            <a:noAutofit/>
          </a:bodyPr>
          <a:lstStyle/>
          <a:p>
            <a:pPr marL="12700">
              <a:lnSpc>
                <a:spcPts val="2950"/>
              </a:lnSpc>
              <a:spcBef>
                <a:spcPts val="147"/>
              </a:spcBef>
            </a:pPr>
            <a:r>
              <a:rPr sz="4200" spc="-9" baseline="2925" dirty="0">
                <a:latin typeface="Calibri"/>
                <a:cs typeface="Calibri"/>
              </a:rPr>
              <a:t>l</a:t>
            </a:r>
            <a:r>
              <a:rPr sz="4200" spc="0" baseline="2925" dirty="0">
                <a:latin typeface="Calibri"/>
                <a:cs typeface="Calibri"/>
              </a:rPr>
              <a:t>a</a:t>
            </a:r>
            <a:endParaRPr sz="2800">
              <a:latin typeface="Calibri"/>
              <a:cs typeface="Calibri"/>
            </a:endParaRPr>
          </a:p>
        </p:txBody>
      </p:sp>
      <p:sp>
        <p:nvSpPr>
          <p:cNvPr id="18" name="object 18"/>
          <p:cNvSpPr txBox="1"/>
          <p:nvPr/>
        </p:nvSpPr>
        <p:spPr>
          <a:xfrm>
            <a:off x="3577805" y="2779395"/>
            <a:ext cx="1900124" cy="381000"/>
          </a:xfrm>
          <a:prstGeom prst="rect">
            <a:avLst/>
          </a:prstGeom>
        </p:spPr>
        <p:txBody>
          <a:bodyPr wrap="square" lIns="0" tIns="0" rIns="0" bIns="0" rtlCol="0">
            <a:noAutofit/>
          </a:bodyPr>
          <a:lstStyle/>
          <a:p>
            <a:pPr marL="12700">
              <a:lnSpc>
                <a:spcPts val="2950"/>
              </a:lnSpc>
              <a:spcBef>
                <a:spcPts val="147"/>
              </a:spcBef>
            </a:pPr>
            <a:r>
              <a:rPr sz="4200" spc="-29" baseline="2925" dirty="0">
                <a:latin typeface="Calibri"/>
                <a:cs typeface="Calibri"/>
              </a:rPr>
              <a:t>t</a:t>
            </a:r>
            <a:r>
              <a:rPr sz="4200" spc="0" baseline="2925" dirty="0">
                <a:latin typeface="Calibri"/>
                <a:cs typeface="Calibri"/>
              </a:rPr>
              <a:t>e</a:t>
            </a:r>
            <a:r>
              <a:rPr sz="4200" spc="4" baseline="2925" dirty="0">
                <a:latin typeface="Calibri"/>
                <a:cs typeface="Calibri"/>
              </a:rPr>
              <a:t>mp</a:t>
            </a:r>
            <a:r>
              <a:rPr sz="4200" spc="0" baseline="2925" dirty="0">
                <a:latin typeface="Calibri"/>
                <a:cs typeface="Calibri"/>
              </a:rPr>
              <a:t>e</a:t>
            </a:r>
            <a:r>
              <a:rPr sz="4200" spc="-50" baseline="2925" dirty="0">
                <a:latin typeface="Calibri"/>
                <a:cs typeface="Calibri"/>
              </a:rPr>
              <a:t>r</a:t>
            </a:r>
            <a:r>
              <a:rPr sz="4200" spc="-19" baseline="2925" dirty="0">
                <a:latin typeface="Calibri"/>
                <a:cs typeface="Calibri"/>
              </a:rPr>
              <a:t>a</a:t>
            </a:r>
            <a:r>
              <a:rPr sz="4200" spc="0" baseline="2925" dirty="0">
                <a:latin typeface="Calibri"/>
                <a:cs typeface="Calibri"/>
              </a:rPr>
              <a:t>t</a:t>
            </a:r>
            <a:r>
              <a:rPr sz="4200" spc="4" baseline="2925" dirty="0">
                <a:latin typeface="Calibri"/>
                <a:cs typeface="Calibri"/>
              </a:rPr>
              <a:t>u</a:t>
            </a:r>
            <a:r>
              <a:rPr sz="4200" spc="-54" baseline="2925" dirty="0">
                <a:latin typeface="Calibri"/>
                <a:cs typeface="Calibri"/>
              </a:rPr>
              <a:t>r</a:t>
            </a:r>
            <a:r>
              <a:rPr sz="4200" spc="0" baseline="2925" dirty="0">
                <a:latin typeface="Calibri"/>
                <a:cs typeface="Calibri"/>
              </a:rPr>
              <a:t>a</a:t>
            </a:r>
            <a:endParaRPr sz="2800">
              <a:latin typeface="Calibri"/>
              <a:cs typeface="Calibri"/>
            </a:endParaRPr>
          </a:p>
        </p:txBody>
      </p:sp>
      <p:sp>
        <p:nvSpPr>
          <p:cNvPr id="17" name="object 17"/>
          <p:cNvSpPr txBox="1"/>
          <p:nvPr/>
        </p:nvSpPr>
        <p:spPr>
          <a:xfrm>
            <a:off x="8700993" y="3110078"/>
            <a:ext cx="173835" cy="266700"/>
          </a:xfrm>
          <a:prstGeom prst="rect">
            <a:avLst/>
          </a:prstGeom>
        </p:spPr>
        <p:txBody>
          <a:bodyPr wrap="square" lIns="0" tIns="0" rIns="0" bIns="0" rtlCol="0">
            <a:noAutofit/>
          </a:bodyPr>
          <a:lstStyle/>
          <a:p>
            <a:pPr marL="12700">
              <a:lnSpc>
                <a:spcPts val="2039"/>
              </a:lnSpc>
              <a:spcBef>
                <a:spcPts val="102"/>
              </a:spcBef>
            </a:pPr>
            <a:r>
              <a:rPr sz="1900" spc="0" dirty="0">
                <a:solidFill>
                  <a:srgbClr val="C15E52"/>
                </a:solidFill>
                <a:latin typeface="Times New Roman"/>
                <a:cs typeface="Times New Roman"/>
              </a:rPr>
              <a:t>e</a:t>
            </a:r>
            <a:endParaRPr sz="1900">
              <a:latin typeface="Times New Roman"/>
              <a:cs typeface="Times New Roman"/>
            </a:endParaRPr>
          </a:p>
        </p:txBody>
      </p:sp>
      <p:sp>
        <p:nvSpPr>
          <p:cNvPr id="16" name="object 16"/>
          <p:cNvSpPr txBox="1"/>
          <p:nvPr/>
        </p:nvSpPr>
        <p:spPr>
          <a:xfrm>
            <a:off x="8458946" y="3139959"/>
            <a:ext cx="207959" cy="482600"/>
          </a:xfrm>
          <a:prstGeom prst="rect">
            <a:avLst/>
          </a:prstGeom>
        </p:spPr>
        <p:txBody>
          <a:bodyPr wrap="square" lIns="0" tIns="0" rIns="0" bIns="0" rtlCol="0">
            <a:noAutofit/>
          </a:bodyPr>
          <a:lstStyle/>
          <a:p>
            <a:pPr marL="12700">
              <a:lnSpc>
                <a:spcPts val="3779"/>
              </a:lnSpc>
              <a:spcBef>
                <a:spcPts val="189"/>
              </a:spcBef>
            </a:pPr>
            <a:r>
              <a:rPr sz="3600" spc="0" dirty="0">
                <a:solidFill>
                  <a:srgbClr val="4B3B79"/>
                </a:solidFill>
                <a:latin typeface="Arial"/>
                <a:cs typeface="Arial"/>
              </a:rPr>
              <a:t>.,</a:t>
            </a:r>
            <a:endParaRPr sz="3600">
              <a:latin typeface="Arial"/>
              <a:cs typeface="Arial"/>
            </a:endParaRPr>
          </a:p>
        </p:txBody>
      </p:sp>
      <p:sp>
        <p:nvSpPr>
          <p:cNvPr id="15" name="object 15"/>
          <p:cNvSpPr txBox="1"/>
          <p:nvPr/>
        </p:nvSpPr>
        <p:spPr>
          <a:xfrm>
            <a:off x="7670052" y="3449696"/>
            <a:ext cx="160950" cy="177800"/>
          </a:xfrm>
          <a:prstGeom prst="rect">
            <a:avLst/>
          </a:prstGeom>
        </p:spPr>
        <p:txBody>
          <a:bodyPr wrap="square" lIns="0" tIns="0" rIns="0" bIns="0" rtlCol="0">
            <a:noAutofit/>
          </a:bodyPr>
          <a:lstStyle/>
          <a:p>
            <a:pPr marL="12700">
              <a:lnSpc>
                <a:spcPts val="1325"/>
              </a:lnSpc>
              <a:spcBef>
                <a:spcPts val="66"/>
              </a:spcBef>
            </a:pPr>
            <a:r>
              <a:rPr sz="1200" spc="0" dirty="0">
                <a:solidFill>
                  <a:srgbClr val="C15E52"/>
                </a:solidFill>
                <a:latin typeface="Arial"/>
                <a:cs typeface="Arial"/>
              </a:rPr>
              <a:t>li&gt;</a:t>
            </a:r>
            <a:endParaRPr sz="1200">
              <a:latin typeface="Arial"/>
              <a:cs typeface="Arial"/>
            </a:endParaRPr>
          </a:p>
        </p:txBody>
      </p:sp>
      <p:sp>
        <p:nvSpPr>
          <p:cNvPr id="14" name="object 14"/>
          <p:cNvSpPr txBox="1"/>
          <p:nvPr/>
        </p:nvSpPr>
        <p:spPr>
          <a:xfrm>
            <a:off x="7257676" y="3483905"/>
            <a:ext cx="204035" cy="203200"/>
          </a:xfrm>
          <a:prstGeom prst="rect">
            <a:avLst/>
          </a:prstGeom>
        </p:spPr>
        <p:txBody>
          <a:bodyPr wrap="square" lIns="0" tIns="0" rIns="0" bIns="0" rtlCol="0">
            <a:noAutofit/>
          </a:bodyPr>
          <a:lstStyle/>
          <a:p>
            <a:pPr marL="12700">
              <a:lnSpc>
                <a:spcPts val="1530"/>
              </a:lnSpc>
              <a:spcBef>
                <a:spcPts val="76"/>
              </a:spcBef>
            </a:pPr>
            <a:r>
              <a:rPr sz="1400" spc="0" dirty="0">
                <a:solidFill>
                  <a:srgbClr val="34443A"/>
                </a:solidFill>
                <a:latin typeface="Times New Roman"/>
                <a:cs typeface="Times New Roman"/>
              </a:rPr>
              <a:t>lp</a:t>
            </a:r>
            <a:endParaRPr sz="1400">
              <a:latin typeface="Times New Roman"/>
              <a:cs typeface="Times New Roman"/>
            </a:endParaRPr>
          </a:p>
        </p:txBody>
      </p:sp>
      <p:sp>
        <p:nvSpPr>
          <p:cNvPr id="13" name="object 13"/>
          <p:cNvSpPr txBox="1"/>
          <p:nvPr/>
        </p:nvSpPr>
        <p:spPr>
          <a:xfrm>
            <a:off x="8853393" y="3501834"/>
            <a:ext cx="203843" cy="203199"/>
          </a:xfrm>
          <a:prstGeom prst="rect">
            <a:avLst/>
          </a:prstGeom>
        </p:spPr>
        <p:txBody>
          <a:bodyPr wrap="square" lIns="0" tIns="0" rIns="0" bIns="0" rtlCol="0">
            <a:noAutofit/>
          </a:bodyPr>
          <a:lstStyle/>
          <a:p>
            <a:pPr marL="12700">
              <a:lnSpc>
                <a:spcPts val="1530"/>
              </a:lnSpc>
              <a:spcBef>
                <a:spcPts val="76"/>
              </a:spcBef>
            </a:pPr>
            <a:r>
              <a:rPr sz="1400" dirty="0">
                <a:solidFill>
                  <a:srgbClr val="34443A"/>
                </a:solidFill>
                <a:latin typeface="Times New Roman"/>
                <a:cs typeface="Times New Roman"/>
              </a:rPr>
              <a:t>l</a:t>
            </a:r>
            <a:r>
              <a:rPr sz="1400" dirty="0">
                <a:solidFill>
                  <a:srgbClr val="1C3B24"/>
                </a:solidFill>
                <a:latin typeface="Times New Roman"/>
                <a:cs typeface="Times New Roman"/>
              </a:rPr>
              <a:t>p</a:t>
            </a:r>
            <a:endParaRPr sz="1400">
              <a:latin typeface="Times New Roman"/>
              <a:cs typeface="Times New Roman"/>
            </a:endParaRPr>
          </a:p>
        </p:txBody>
      </p:sp>
      <p:sp>
        <p:nvSpPr>
          <p:cNvPr id="12" name="object 12"/>
          <p:cNvSpPr txBox="1"/>
          <p:nvPr/>
        </p:nvSpPr>
        <p:spPr>
          <a:xfrm>
            <a:off x="917257" y="3652408"/>
            <a:ext cx="203200" cy="381000"/>
          </a:xfrm>
          <a:prstGeom prst="rect">
            <a:avLst/>
          </a:prstGeom>
        </p:spPr>
        <p:txBody>
          <a:bodyPr wrap="square" lIns="0" tIns="0" rIns="0" bIns="0" rtlCol="0">
            <a:noAutofit/>
          </a:bodyPr>
          <a:lstStyle/>
          <a:p>
            <a:pPr marL="12700">
              <a:lnSpc>
                <a:spcPts val="2960"/>
              </a:lnSpc>
              <a:spcBef>
                <a:spcPts val="148"/>
              </a:spcBef>
            </a:pPr>
            <a:r>
              <a:rPr sz="2800" spc="0" dirty="0">
                <a:latin typeface="Arial"/>
                <a:cs typeface="Arial"/>
              </a:rPr>
              <a:t>•</a:t>
            </a:r>
            <a:endParaRPr sz="2800">
              <a:latin typeface="Arial"/>
              <a:cs typeface="Arial"/>
            </a:endParaRPr>
          </a:p>
        </p:txBody>
      </p:sp>
      <p:sp>
        <p:nvSpPr>
          <p:cNvPr id="11" name="object 11"/>
          <p:cNvSpPr txBox="1"/>
          <p:nvPr/>
        </p:nvSpPr>
        <p:spPr>
          <a:xfrm>
            <a:off x="2781617" y="3673855"/>
            <a:ext cx="442500"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de</a:t>
            </a:r>
            <a:endParaRPr sz="2800">
              <a:latin typeface="Calibri"/>
              <a:cs typeface="Calibri"/>
            </a:endParaRPr>
          </a:p>
        </p:txBody>
      </p:sp>
      <p:sp>
        <p:nvSpPr>
          <p:cNvPr id="10" name="object 10"/>
          <p:cNvSpPr txBox="1"/>
          <p:nvPr/>
        </p:nvSpPr>
        <p:spPr>
          <a:xfrm>
            <a:off x="3224695" y="3673855"/>
            <a:ext cx="1642866"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s</a:t>
            </a:r>
            <a:r>
              <a:rPr sz="4200" spc="9" baseline="2925" dirty="0">
                <a:latin typeface="Calibri"/>
                <a:cs typeface="Calibri"/>
              </a:rPr>
              <a:t>u</a:t>
            </a:r>
            <a:r>
              <a:rPr sz="4200" spc="-34" baseline="2925" dirty="0">
                <a:latin typeface="Calibri"/>
                <a:cs typeface="Calibri"/>
              </a:rPr>
              <a:t>s</a:t>
            </a:r>
            <a:r>
              <a:rPr sz="4200" spc="-39" baseline="2925" dirty="0">
                <a:latin typeface="Calibri"/>
                <a:cs typeface="Calibri"/>
              </a:rPr>
              <a:t>t</a:t>
            </a:r>
            <a:r>
              <a:rPr sz="4200" spc="0" baseline="2925" dirty="0">
                <a:latin typeface="Calibri"/>
                <a:cs typeface="Calibri"/>
              </a:rPr>
              <a:t>a</a:t>
            </a:r>
            <a:r>
              <a:rPr sz="4200" spc="4" baseline="2925" dirty="0">
                <a:latin typeface="Calibri"/>
                <a:cs typeface="Calibri"/>
              </a:rPr>
              <a:t>n</a:t>
            </a:r>
            <a:r>
              <a:rPr sz="4200" spc="0" baseline="2925" dirty="0">
                <a:latin typeface="Calibri"/>
                <a:cs typeface="Calibri"/>
              </a:rPr>
              <a:t>ci</a:t>
            </a:r>
            <a:r>
              <a:rPr sz="4200" spc="-4" baseline="2925" dirty="0">
                <a:latin typeface="Calibri"/>
                <a:cs typeface="Calibri"/>
              </a:rPr>
              <a:t>a</a:t>
            </a:r>
            <a:r>
              <a:rPr sz="4200" spc="0" baseline="2925" dirty="0">
                <a:latin typeface="Calibri"/>
                <a:cs typeface="Calibri"/>
              </a:rPr>
              <a:t>s.</a:t>
            </a:r>
            <a:endParaRPr sz="2800">
              <a:latin typeface="Calibri"/>
              <a:cs typeface="Calibri"/>
            </a:endParaRPr>
          </a:p>
        </p:txBody>
      </p:sp>
      <p:sp>
        <p:nvSpPr>
          <p:cNvPr id="9" name="object 9"/>
          <p:cNvSpPr txBox="1"/>
          <p:nvPr/>
        </p:nvSpPr>
        <p:spPr>
          <a:xfrm>
            <a:off x="8073463" y="3805561"/>
            <a:ext cx="190245" cy="304800"/>
          </a:xfrm>
          <a:prstGeom prst="rect">
            <a:avLst/>
          </a:prstGeom>
        </p:spPr>
        <p:txBody>
          <a:bodyPr wrap="square" lIns="0" tIns="0" rIns="0" bIns="0" rtlCol="0">
            <a:noAutofit/>
          </a:bodyPr>
          <a:lstStyle/>
          <a:p>
            <a:pPr marL="12700">
              <a:lnSpc>
                <a:spcPts val="2345"/>
              </a:lnSpc>
              <a:spcBef>
                <a:spcPts val="117"/>
              </a:spcBef>
            </a:pPr>
            <a:r>
              <a:rPr sz="2200" spc="0" dirty="0">
                <a:solidFill>
                  <a:srgbClr val="4D4D4D"/>
                </a:solidFill>
                <a:latin typeface="Times New Roman"/>
                <a:cs typeface="Times New Roman"/>
              </a:rPr>
              <a:t>o</a:t>
            </a:r>
            <a:endParaRPr sz="2200">
              <a:latin typeface="Times New Roman"/>
              <a:cs typeface="Times New Roman"/>
            </a:endParaRPr>
          </a:p>
        </p:txBody>
      </p:sp>
      <p:sp>
        <p:nvSpPr>
          <p:cNvPr id="8" name="object 8"/>
          <p:cNvSpPr txBox="1"/>
          <p:nvPr/>
        </p:nvSpPr>
        <p:spPr>
          <a:xfrm>
            <a:off x="6827368" y="4078644"/>
            <a:ext cx="784351" cy="215900"/>
          </a:xfrm>
          <a:prstGeom prst="rect">
            <a:avLst/>
          </a:prstGeom>
        </p:spPr>
        <p:txBody>
          <a:bodyPr wrap="square" lIns="0" tIns="0" rIns="0" bIns="0" rtlCol="0">
            <a:noAutofit/>
          </a:bodyPr>
          <a:lstStyle/>
          <a:p>
            <a:pPr marL="12700">
              <a:lnSpc>
                <a:spcPts val="1655"/>
              </a:lnSpc>
              <a:spcBef>
                <a:spcPts val="82"/>
              </a:spcBef>
            </a:pPr>
            <a:r>
              <a:rPr sz="2250" spc="0" baseline="3923" dirty="0">
                <a:solidFill>
                  <a:srgbClr val="34443A"/>
                </a:solidFill>
                <a:latin typeface="Courier New"/>
                <a:cs typeface="Courier New"/>
              </a:rPr>
              <a:t>Hi</a:t>
            </a:r>
            <a:r>
              <a:rPr sz="2250" spc="0" baseline="3923" dirty="0">
                <a:solidFill>
                  <a:srgbClr val="4D4D4D"/>
                </a:solidFill>
                <a:latin typeface="Courier New"/>
                <a:cs typeface="Courier New"/>
              </a:rPr>
              <a:t>dró</a:t>
            </a:r>
            <a:r>
              <a:rPr sz="2250" spc="0" baseline="3923" dirty="0">
                <a:solidFill>
                  <a:srgbClr val="5D5D5D"/>
                </a:solidFill>
                <a:latin typeface="Courier New"/>
                <a:cs typeface="Courier New"/>
              </a:rPr>
              <a:t>g</a:t>
            </a:r>
            <a:r>
              <a:rPr sz="2250" spc="0" baseline="3923" dirty="0">
                <a:solidFill>
                  <a:srgbClr val="4D4D4D"/>
                </a:solidFill>
                <a:latin typeface="Courier New"/>
                <a:cs typeface="Courier New"/>
              </a:rPr>
              <a:t>en</a:t>
            </a:r>
            <a:r>
              <a:rPr sz="2250" spc="0" baseline="3923" dirty="0">
                <a:solidFill>
                  <a:srgbClr val="5D5D5D"/>
                </a:solidFill>
                <a:latin typeface="Courier New"/>
                <a:cs typeface="Courier New"/>
              </a:rPr>
              <a:t>o</a:t>
            </a:r>
            <a:endParaRPr sz="1500">
              <a:latin typeface="Courier New"/>
              <a:cs typeface="Courier New"/>
            </a:endParaRPr>
          </a:p>
        </p:txBody>
      </p:sp>
      <p:sp>
        <p:nvSpPr>
          <p:cNvPr id="7" name="object 7"/>
          <p:cNvSpPr txBox="1"/>
          <p:nvPr/>
        </p:nvSpPr>
        <p:spPr>
          <a:xfrm>
            <a:off x="7822450" y="4078644"/>
            <a:ext cx="148844" cy="215900"/>
          </a:xfrm>
          <a:prstGeom prst="rect">
            <a:avLst/>
          </a:prstGeom>
        </p:spPr>
        <p:txBody>
          <a:bodyPr wrap="square" lIns="0" tIns="0" rIns="0" bIns="0" rtlCol="0">
            <a:noAutofit/>
          </a:bodyPr>
          <a:lstStyle/>
          <a:p>
            <a:pPr marL="12700">
              <a:lnSpc>
                <a:spcPts val="1655"/>
              </a:lnSpc>
              <a:spcBef>
                <a:spcPts val="82"/>
              </a:spcBef>
            </a:pPr>
            <a:r>
              <a:rPr sz="2250" spc="0" baseline="3923" dirty="0">
                <a:solidFill>
                  <a:srgbClr val="34443A"/>
                </a:solidFill>
                <a:latin typeface="Courier New"/>
                <a:cs typeface="Courier New"/>
              </a:rPr>
              <a:t>H</a:t>
            </a:r>
            <a:endParaRPr sz="1500">
              <a:latin typeface="Courier New"/>
              <a:cs typeface="Courier New"/>
            </a:endParaRPr>
          </a:p>
        </p:txBody>
      </p:sp>
      <p:sp>
        <p:nvSpPr>
          <p:cNvPr id="6" name="object 6"/>
          <p:cNvSpPr txBox="1"/>
          <p:nvPr/>
        </p:nvSpPr>
        <p:spPr>
          <a:xfrm>
            <a:off x="8324473" y="4078644"/>
            <a:ext cx="179704" cy="215900"/>
          </a:xfrm>
          <a:prstGeom prst="rect">
            <a:avLst/>
          </a:prstGeom>
        </p:spPr>
        <p:txBody>
          <a:bodyPr wrap="square" lIns="0" tIns="0" rIns="0" bIns="0" rtlCol="0">
            <a:noAutofit/>
          </a:bodyPr>
          <a:lstStyle/>
          <a:p>
            <a:pPr marL="12700">
              <a:lnSpc>
                <a:spcPts val="1655"/>
              </a:lnSpc>
              <a:spcBef>
                <a:spcPts val="82"/>
              </a:spcBef>
            </a:pPr>
            <a:r>
              <a:rPr sz="2250" spc="0" baseline="3923" dirty="0">
                <a:solidFill>
                  <a:srgbClr val="34443A"/>
                </a:solidFill>
                <a:latin typeface="Courier New"/>
                <a:cs typeface="Courier New"/>
              </a:rPr>
              <a:t>H</a:t>
            </a:r>
            <a:endParaRPr sz="1500">
              <a:latin typeface="Courier New"/>
              <a:cs typeface="Courier New"/>
            </a:endParaRPr>
          </a:p>
        </p:txBody>
      </p:sp>
      <p:sp>
        <p:nvSpPr>
          <p:cNvPr id="5" name="object 5"/>
          <p:cNvSpPr txBox="1"/>
          <p:nvPr/>
        </p:nvSpPr>
        <p:spPr>
          <a:xfrm>
            <a:off x="8683062" y="4078644"/>
            <a:ext cx="784351" cy="215900"/>
          </a:xfrm>
          <a:prstGeom prst="rect">
            <a:avLst/>
          </a:prstGeom>
        </p:spPr>
        <p:txBody>
          <a:bodyPr wrap="square" lIns="0" tIns="0" rIns="0" bIns="0" rtlCol="0">
            <a:noAutofit/>
          </a:bodyPr>
          <a:lstStyle/>
          <a:p>
            <a:pPr marL="12700">
              <a:lnSpc>
                <a:spcPts val="1655"/>
              </a:lnSpc>
              <a:spcBef>
                <a:spcPts val="82"/>
              </a:spcBef>
            </a:pPr>
            <a:r>
              <a:rPr sz="2250" spc="0" baseline="3923" dirty="0">
                <a:solidFill>
                  <a:srgbClr val="4D4D4D"/>
                </a:solidFill>
                <a:latin typeface="Courier New"/>
                <a:cs typeface="Courier New"/>
              </a:rPr>
              <a:t>Hid</a:t>
            </a:r>
            <a:r>
              <a:rPr sz="2250" spc="0" baseline="3923" dirty="0">
                <a:solidFill>
                  <a:srgbClr val="5D5D5D"/>
                </a:solidFill>
                <a:latin typeface="Courier New"/>
                <a:cs typeface="Courier New"/>
              </a:rPr>
              <a:t>róg</a:t>
            </a:r>
            <a:r>
              <a:rPr sz="2250" spc="0" baseline="3923" dirty="0">
                <a:solidFill>
                  <a:srgbClr val="4D4D4D"/>
                </a:solidFill>
                <a:latin typeface="Courier New"/>
                <a:cs typeface="Courier New"/>
              </a:rPr>
              <a:t>eno</a:t>
            </a:r>
            <a:endParaRPr sz="1500">
              <a:latin typeface="Courier New"/>
              <a:cs typeface="Courier New"/>
            </a:endParaRPr>
          </a:p>
        </p:txBody>
      </p:sp>
      <p:sp>
        <p:nvSpPr>
          <p:cNvPr id="4" name="object 4"/>
          <p:cNvSpPr txBox="1"/>
          <p:nvPr/>
        </p:nvSpPr>
        <p:spPr>
          <a:xfrm>
            <a:off x="7679015" y="4344839"/>
            <a:ext cx="843858" cy="190500"/>
          </a:xfrm>
          <a:prstGeom prst="rect">
            <a:avLst/>
          </a:prstGeom>
        </p:spPr>
        <p:txBody>
          <a:bodyPr wrap="square" lIns="0" tIns="0" rIns="0" bIns="0" rtlCol="0">
            <a:noAutofit/>
          </a:bodyPr>
          <a:lstStyle/>
          <a:p>
            <a:pPr marL="12700">
              <a:lnSpc>
                <a:spcPts val="1430"/>
              </a:lnSpc>
              <a:spcBef>
                <a:spcPts val="71"/>
              </a:spcBef>
            </a:pPr>
            <a:r>
              <a:rPr sz="1200" spc="0" dirty="0">
                <a:solidFill>
                  <a:srgbClr val="4D4D4D"/>
                </a:solidFill>
                <a:latin typeface="Arial"/>
                <a:cs typeface="Arial"/>
              </a:rPr>
              <a:t>Agua</a:t>
            </a:r>
            <a:r>
              <a:rPr sz="1200" spc="257" dirty="0">
                <a:solidFill>
                  <a:srgbClr val="4D4D4D"/>
                </a:solidFill>
                <a:latin typeface="Arial"/>
                <a:cs typeface="Arial"/>
              </a:rPr>
              <a:t> </a:t>
            </a:r>
            <a:r>
              <a:rPr sz="1300" spc="0" dirty="0">
                <a:solidFill>
                  <a:srgbClr val="4D4D4D"/>
                </a:solidFill>
                <a:latin typeface="Arial"/>
                <a:cs typeface="Arial"/>
              </a:rPr>
              <a:t>CH</a:t>
            </a:r>
            <a:r>
              <a:rPr sz="1300" spc="0" dirty="0">
                <a:solidFill>
                  <a:srgbClr val="9E9E9E"/>
                </a:solidFill>
                <a:latin typeface="Arial"/>
                <a:cs typeface="Arial"/>
              </a:rPr>
              <a:t>.</a:t>
            </a:r>
            <a:r>
              <a:rPr sz="1300" spc="0" dirty="0">
                <a:solidFill>
                  <a:srgbClr val="34443A"/>
                </a:solidFill>
                <a:latin typeface="Arial"/>
                <a:cs typeface="Arial"/>
              </a:rPr>
              <a:t>O</a:t>
            </a:r>
            <a:r>
              <a:rPr sz="1300" spc="0" dirty="0">
                <a:solidFill>
                  <a:srgbClr val="5D5D5D"/>
                </a:solidFill>
                <a:latin typeface="Arial"/>
                <a:cs typeface="Arial"/>
              </a:rPr>
              <a:t>)</a:t>
            </a:r>
            <a:endParaRPr sz="1300">
              <a:latin typeface="Arial"/>
              <a:cs typeface="Arial"/>
            </a:endParaRPr>
          </a:p>
        </p:txBody>
      </p:sp>
      <p:sp>
        <p:nvSpPr>
          <p:cNvPr id="3" name="object 3"/>
          <p:cNvSpPr txBox="1"/>
          <p:nvPr/>
        </p:nvSpPr>
        <p:spPr>
          <a:xfrm>
            <a:off x="6074337" y="6423330"/>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80" y="6430966"/>
            <a:ext cx="1300182" cy="215900"/>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E9E9E"/>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496812" y="1798193"/>
            <a:ext cx="3323336" cy="3269487"/>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0" y="6781800"/>
            <a:ext cx="12179299" cy="0"/>
          </a:xfrm>
          <a:custGeom>
            <a:avLst/>
            <a:gdLst/>
            <a:ahLst/>
            <a:cxnLst/>
            <a:rect l="l" t="t" r="r" b="b"/>
            <a:pathLst>
              <a:path w="12179299">
                <a:moveTo>
                  <a:pt x="0" y="0"/>
                </a:moveTo>
                <a:lnTo>
                  <a:pt x="12179299" y="0"/>
                </a:lnTo>
              </a:path>
            </a:pathLst>
          </a:custGeom>
          <a:ln w="76199">
            <a:solidFill>
              <a:srgbClr val="804B75"/>
            </a:solidFill>
          </a:ln>
        </p:spPr>
        <p:txBody>
          <a:bodyPr wrap="square" lIns="0" tIns="0" rIns="0" bIns="0" rtlCol="0">
            <a:noAutofit/>
          </a:bodyPr>
          <a:lstStyle/>
          <a:p>
            <a:endParaRPr/>
          </a:p>
        </p:txBody>
      </p:sp>
      <p:sp>
        <p:nvSpPr>
          <p:cNvPr id="9" name="object 9"/>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8" name="object 8"/>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4B8"/>
                </a:solidFill>
                <a:latin typeface="Arial"/>
                <a:cs typeface="Arial"/>
              </a:rPr>
              <a:t>.</a:t>
            </a:r>
            <a:endParaRPr sz="3000">
              <a:latin typeface="Arial"/>
              <a:cs typeface="Arial"/>
            </a:endParaRPr>
          </a:p>
        </p:txBody>
      </p:sp>
      <p:sp>
        <p:nvSpPr>
          <p:cNvPr id="7" name="object 7"/>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4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4B8"/>
                </a:solidFill>
                <a:latin typeface="Arial"/>
                <a:cs typeface="Arial"/>
              </a:rPr>
              <a:t>Claret</a:t>
            </a:r>
            <a:endParaRPr sz="2100">
              <a:latin typeface="Arial"/>
              <a:cs typeface="Arial"/>
            </a:endParaRPr>
          </a:p>
        </p:txBody>
      </p:sp>
      <p:sp>
        <p:nvSpPr>
          <p:cNvPr id="6" name="object 6"/>
          <p:cNvSpPr txBox="1"/>
          <p:nvPr/>
        </p:nvSpPr>
        <p:spPr>
          <a:xfrm>
            <a:off x="917257" y="752221"/>
            <a:ext cx="5178367" cy="1489852"/>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Vi</a:t>
            </a:r>
            <a:r>
              <a:rPr sz="6600" spc="-54" baseline="3103" dirty="0">
                <a:latin typeface="Calibri Light"/>
                <a:cs typeface="Calibri Light"/>
              </a:rPr>
              <a:t>t</a:t>
            </a:r>
            <a:r>
              <a:rPr sz="6600" spc="0" baseline="3103" dirty="0">
                <a:latin typeface="Calibri Light"/>
                <a:cs typeface="Calibri Light"/>
              </a:rPr>
              <a:t>am</a:t>
            </a:r>
            <a:r>
              <a:rPr sz="6600" spc="9" baseline="3103" dirty="0">
                <a:latin typeface="Calibri Light"/>
                <a:cs typeface="Calibri Light"/>
              </a:rPr>
              <a:t>i</a:t>
            </a:r>
            <a:r>
              <a:rPr sz="6600" spc="0" baseline="3103" dirty="0">
                <a:latin typeface="Calibri Light"/>
                <a:cs typeface="Calibri Light"/>
              </a:rPr>
              <a:t>nas</a:t>
            </a:r>
            <a:r>
              <a:rPr sz="6600" spc="-14" baseline="3103" dirty="0">
                <a:latin typeface="Calibri Light"/>
                <a:cs typeface="Calibri Light"/>
              </a:rPr>
              <a:t> </a:t>
            </a:r>
            <a:r>
              <a:rPr sz="6600" spc="0" baseline="3103" dirty="0">
                <a:latin typeface="Calibri Light"/>
                <a:cs typeface="Calibri Light"/>
              </a:rPr>
              <a:t>y M</a:t>
            </a:r>
            <a:r>
              <a:rPr sz="6600" spc="9" baseline="3103" dirty="0">
                <a:latin typeface="Calibri Light"/>
                <a:cs typeface="Calibri Light"/>
              </a:rPr>
              <a:t>i</a:t>
            </a:r>
            <a:r>
              <a:rPr sz="6600" spc="0" baseline="3103" dirty="0">
                <a:latin typeface="Calibri Light"/>
                <a:cs typeface="Calibri Light"/>
              </a:rPr>
              <a:t>ne</a:t>
            </a:r>
            <a:r>
              <a:rPr sz="6600" spc="-75" baseline="3103" dirty="0">
                <a:latin typeface="Calibri Light"/>
                <a:cs typeface="Calibri Light"/>
              </a:rPr>
              <a:t>r</a:t>
            </a:r>
            <a:r>
              <a:rPr sz="6600" spc="0" baseline="3103" dirty="0">
                <a:latin typeface="Calibri Light"/>
                <a:cs typeface="Calibri Light"/>
              </a:rPr>
              <a:t>a</a:t>
            </a:r>
            <a:r>
              <a:rPr sz="6600" spc="9" baseline="3103" dirty="0">
                <a:latin typeface="Calibri Light"/>
                <a:cs typeface="Calibri Light"/>
              </a:rPr>
              <a:t>l</a:t>
            </a:r>
            <a:r>
              <a:rPr sz="6600" spc="0" baseline="3103" dirty="0">
                <a:latin typeface="Calibri Light"/>
                <a:cs typeface="Calibri Light"/>
              </a:rPr>
              <a:t>es.</a:t>
            </a:r>
            <a:endParaRPr sz="4400">
              <a:latin typeface="Calibri Light"/>
              <a:cs typeface="Calibri Light"/>
            </a:endParaRPr>
          </a:p>
          <a:p>
            <a:pPr marL="12700" marR="83820">
              <a:lnSpc>
                <a:spcPct val="95825"/>
              </a:lnSpc>
              <a:spcBef>
                <a:spcPts val="3662"/>
              </a:spcBef>
            </a:pPr>
            <a:r>
              <a:rPr sz="2800" spc="0" dirty="0">
                <a:latin typeface="Arial"/>
                <a:cs typeface="Arial"/>
              </a:rPr>
              <a:t>•</a:t>
            </a:r>
            <a:endParaRPr sz="2800">
              <a:latin typeface="Arial"/>
              <a:cs typeface="Arial"/>
            </a:endParaRPr>
          </a:p>
        </p:txBody>
      </p:sp>
      <p:sp>
        <p:nvSpPr>
          <p:cNvPr id="5" name="object 5"/>
          <p:cNvSpPr txBox="1"/>
          <p:nvPr/>
        </p:nvSpPr>
        <p:spPr>
          <a:xfrm>
            <a:off x="1145857" y="1882521"/>
            <a:ext cx="3424027" cy="1915493"/>
          </a:xfrm>
          <a:prstGeom prst="rect">
            <a:avLst/>
          </a:prstGeom>
        </p:spPr>
        <p:txBody>
          <a:bodyPr wrap="square" lIns="0" tIns="0" rIns="0" bIns="0" rtlCol="0">
            <a:noAutofit/>
          </a:bodyPr>
          <a:lstStyle/>
          <a:p>
            <a:pPr marL="12700">
              <a:lnSpc>
                <a:spcPts val="2950"/>
              </a:lnSpc>
              <a:spcBef>
                <a:spcPts val="147"/>
              </a:spcBef>
            </a:pPr>
            <a:r>
              <a:rPr sz="4200" spc="-39" baseline="2925" dirty="0">
                <a:latin typeface="Calibri"/>
                <a:cs typeface="Calibri"/>
              </a:rPr>
              <a:t>R</a:t>
            </a:r>
            <a:r>
              <a:rPr sz="4200" spc="0" baseline="2925" dirty="0">
                <a:latin typeface="Calibri"/>
                <a:cs typeface="Calibri"/>
              </a:rPr>
              <a:t>eg</a:t>
            </a:r>
            <a:r>
              <a:rPr sz="4200" spc="14" baseline="2925" dirty="0">
                <a:latin typeface="Calibri"/>
                <a:cs typeface="Calibri"/>
              </a:rPr>
              <a:t>u</a:t>
            </a:r>
            <a:r>
              <a:rPr sz="4200" spc="0" baseline="2925" dirty="0">
                <a:latin typeface="Calibri"/>
                <a:cs typeface="Calibri"/>
              </a:rPr>
              <a:t>la</a:t>
            </a:r>
            <a:r>
              <a:rPr sz="4200" spc="-4" baseline="2925" dirty="0">
                <a:latin typeface="Calibri"/>
                <a:cs typeface="Calibri"/>
              </a:rPr>
              <a:t>c</a:t>
            </a:r>
            <a:r>
              <a:rPr sz="4200" spc="0" baseline="2925" dirty="0">
                <a:latin typeface="Calibri"/>
                <a:cs typeface="Calibri"/>
              </a:rPr>
              <a:t>ión</a:t>
            </a:r>
            <a:r>
              <a:rPr sz="4200" spc="-25" baseline="2925" dirty="0">
                <a:latin typeface="Calibri"/>
                <a:cs typeface="Calibri"/>
              </a:rPr>
              <a:t> </a:t>
            </a:r>
            <a:r>
              <a:rPr sz="4200" spc="0" baseline="2925" dirty="0">
                <a:latin typeface="Calibri"/>
                <a:cs typeface="Calibri"/>
              </a:rPr>
              <a:t>m</a:t>
            </a:r>
            <a:r>
              <a:rPr sz="4200" spc="-9" baseline="2925" dirty="0">
                <a:latin typeface="Calibri"/>
                <a:cs typeface="Calibri"/>
              </a:rPr>
              <a:t>e</a:t>
            </a:r>
            <a:r>
              <a:rPr sz="4200" spc="-39" baseline="2925" dirty="0">
                <a:latin typeface="Calibri"/>
                <a:cs typeface="Calibri"/>
              </a:rPr>
              <a:t>t</a:t>
            </a:r>
            <a:r>
              <a:rPr sz="4200" spc="0" baseline="2925" dirty="0">
                <a:latin typeface="Calibri"/>
                <a:cs typeface="Calibri"/>
              </a:rPr>
              <a:t>a</a:t>
            </a:r>
            <a:r>
              <a:rPr sz="4200" spc="4" baseline="2925" dirty="0">
                <a:latin typeface="Calibri"/>
                <a:cs typeface="Calibri"/>
              </a:rPr>
              <a:t>b</a:t>
            </a:r>
            <a:r>
              <a:rPr sz="4200" spc="0" baseline="2925" dirty="0">
                <a:latin typeface="Calibri"/>
                <a:cs typeface="Calibri"/>
              </a:rPr>
              <a:t>óli</a:t>
            </a:r>
            <a:r>
              <a:rPr sz="4200" spc="-25" baseline="2925" dirty="0">
                <a:latin typeface="Calibri"/>
                <a:cs typeface="Calibri"/>
              </a:rPr>
              <a:t>c</a:t>
            </a:r>
            <a:r>
              <a:rPr sz="4200" spc="0" baseline="2925" dirty="0">
                <a:latin typeface="Calibri"/>
                <a:cs typeface="Calibri"/>
              </a:rPr>
              <a:t>a.</a:t>
            </a:r>
            <a:endParaRPr sz="2800">
              <a:latin typeface="Calibri"/>
              <a:cs typeface="Calibri"/>
            </a:endParaRPr>
          </a:p>
          <a:p>
            <a:pPr marL="12700" marR="53339">
              <a:lnSpc>
                <a:spcPct val="101725"/>
              </a:lnSpc>
              <a:spcBef>
                <a:spcPts val="453"/>
              </a:spcBef>
            </a:pPr>
            <a:r>
              <a:rPr sz="2800" spc="0" dirty="0">
                <a:latin typeface="Calibri"/>
                <a:cs typeface="Calibri"/>
              </a:rPr>
              <a:t>Fru</a:t>
            </a:r>
            <a:r>
              <a:rPr sz="2800" spc="-34" dirty="0">
                <a:latin typeface="Calibri"/>
                <a:cs typeface="Calibri"/>
              </a:rPr>
              <a:t>t</a:t>
            </a:r>
            <a:r>
              <a:rPr sz="2800" spc="0" dirty="0">
                <a:latin typeface="Calibri"/>
                <a:cs typeface="Calibri"/>
              </a:rPr>
              <a:t>as y</a:t>
            </a:r>
            <a:r>
              <a:rPr sz="2800" spc="-4" dirty="0">
                <a:latin typeface="Calibri"/>
                <a:cs typeface="Calibri"/>
              </a:rPr>
              <a:t> </a:t>
            </a:r>
            <a:r>
              <a:rPr sz="2800" spc="-19" dirty="0">
                <a:latin typeface="Calibri"/>
                <a:cs typeface="Calibri"/>
              </a:rPr>
              <a:t>v</a:t>
            </a:r>
            <a:r>
              <a:rPr sz="2800" spc="0" dirty="0">
                <a:latin typeface="Calibri"/>
                <a:cs typeface="Calibri"/>
              </a:rPr>
              <a:t>e</a:t>
            </a:r>
            <a:r>
              <a:rPr sz="2800" spc="-29" dirty="0">
                <a:latin typeface="Calibri"/>
                <a:cs typeface="Calibri"/>
              </a:rPr>
              <a:t>r</a:t>
            </a:r>
            <a:r>
              <a:rPr sz="2800" spc="4" dirty="0">
                <a:latin typeface="Calibri"/>
                <a:cs typeface="Calibri"/>
              </a:rPr>
              <a:t>du</a:t>
            </a:r>
            <a:r>
              <a:rPr sz="2800" spc="-59" dirty="0">
                <a:latin typeface="Calibri"/>
                <a:cs typeface="Calibri"/>
              </a:rPr>
              <a:t>r</a:t>
            </a:r>
            <a:r>
              <a:rPr sz="2800" spc="0" dirty="0">
                <a:latin typeface="Calibri"/>
                <a:cs typeface="Calibri"/>
              </a:rPr>
              <a:t>as.</a:t>
            </a:r>
            <a:endParaRPr sz="2800">
              <a:latin typeface="Calibri"/>
              <a:cs typeface="Calibri"/>
            </a:endParaRPr>
          </a:p>
          <a:p>
            <a:pPr marL="12700" marR="53339">
              <a:lnSpc>
                <a:spcPct val="101725"/>
              </a:lnSpc>
              <a:spcBef>
                <a:spcPts val="625"/>
              </a:spcBef>
            </a:pPr>
            <a:r>
              <a:rPr sz="2800" spc="0" dirty="0">
                <a:latin typeface="Calibri"/>
                <a:cs typeface="Calibri"/>
              </a:rPr>
              <a:t>C</a:t>
            </a:r>
            <a:r>
              <a:rPr sz="2800" spc="9" dirty="0">
                <a:latin typeface="Calibri"/>
                <a:cs typeface="Calibri"/>
              </a:rPr>
              <a:t>e</a:t>
            </a:r>
            <a:r>
              <a:rPr sz="2800" spc="-34" dirty="0">
                <a:latin typeface="Calibri"/>
                <a:cs typeface="Calibri"/>
              </a:rPr>
              <a:t>r</a:t>
            </a:r>
            <a:r>
              <a:rPr sz="2800" spc="0" dirty="0">
                <a:latin typeface="Calibri"/>
                <a:cs typeface="Calibri"/>
              </a:rPr>
              <a:t>eale</a:t>
            </a:r>
            <a:r>
              <a:rPr sz="2800" spc="9" dirty="0">
                <a:latin typeface="Calibri"/>
                <a:cs typeface="Calibri"/>
              </a:rPr>
              <a:t>s</a:t>
            </a:r>
            <a:r>
              <a:rPr sz="2800" spc="0" dirty="0">
                <a:latin typeface="Calibri"/>
                <a:cs typeface="Calibri"/>
              </a:rPr>
              <a:t>.</a:t>
            </a:r>
            <a:endParaRPr sz="2800">
              <a:latin typeface="Calibri"/>
              <a:cs typeface="Calibri"/>
            </a:endParaRPr>
          </a:p>
          <a:p>
            <a:pPr marL="12700" marR="53339">
              <a:lnSpc>
                <a:spcPct val="101725"/>
              </a:lnSpc>
              <a:spcBef>
                <a:spcPts val="602"/>
              </a:spcBef>
            </a:pPr>
            <a:r>
              <a:rPr sz="2800" spc="0" dirty="0">
                <a:latin typeface="Calibri"/>
                <a:cs typeface="Calibri"/>
              </a:rPr>
              <a:t>Car</a:t>
            </a:r>
            <a:r>
              <a:rPr sz="2800" spc="9" dirty="0">
                <a:latin typeface="Calibri"/>
                <a:cs typeface="Calibri"/>
              </a:rPr>
              <a:t>n</a:t>
            </a:r>
            <a:r>
              <a:rPr sz="2800" spc="0" dirty="0">
                <a:latin typeface="Calibri"/>
                <a:cs typeface="Calibri"/>
              </a:rPr>
              <a:t>e</a:t>
            </a:r>
            <a:r>
              <a:rPr sz="2800" spc="4" dirty="0">
                <a:latin typeface="Calibri"/>
                <a:cs typeface="Calibri"/>
              </a:rPr>
              <a:t>s</a:t>
            </a:r>
            <a:r>
              <a:rPr sz="2800" spc="0" dirty="0">
                <a:latin typeface="Calibri"/>
                <a:cs typeface="Calibri"/>
              </a:rPr>
              <a:t>.</a:t>
            </a:r>
            <a:endParaRPr sz="2800">
              <a:latin typeface="Calibri"/>
              <a:cs typeface="Calibri"/>
            </a:endParaRPr>
          </a:p>
        </p:txBody>
      </p:sp>
      <p:sp>
        <p:nvSpPr>
          <p:cNvPr id="4" name="object 4"/>
          <p:cNvSpPr txBox="1"/>
          <p:nvPr/>
        </p:nvSpPr>
        <p:spPr>
          <a:xfrm>
            <a:off x="917257" y="2371228"/>
            <a:ext cx="203358" cy="1405318"/>
          </a:xfrm>
          <a:prstGeom prst="rect">
            <a:avLst/>
          </a:prstGeom>
        </p:spPr>
        <p:txBody>
          <a:bodyPr wrap="square" lIns="0" tIns="0" rIns="0" bIns="0" rtlCol="0">
            <a:noAutofit/>
          </a:bodyPr>
          <a:lstStyle/>
          <a:p>
            <a:pPr marL="12700">
              <a:lnSpc>
                <a:spcPts val="2965"/>
              </a:lnSpc>
              <a:spcBef>
                <a:spcPts val="148"/>
              </a:spcBef>
            </a:pPr>
            <a:r>
              <a:rPr sz="2800" spc="0" dirty="0">
                <a:latin typeface="Arial"/>
                <a:cs typeface="Arial"/>
              </a:rPr>
              <a:t>•</a:t>
            </a:r>
            <a:endParaRPr sz="2800">
              <a:latin typeface="Arial"/>
              <a:cs typeface="Arial"/>
            </a:endParaRPr>
          </a:p>
          <a:p>
            <a:pPr marL="12700" marR="158">
              <a:lnSpc>
                <a:spcPct val="95825"/>
              </a:lnSpc>
              <a:spcBef>
                <a:spcPts val="675"/>
              </a:spcBef>
            </a:pPr>
            <a:r>
              <a:rPr sz="2800" spc="0" dirty="0">
                <a:latin typeface="Arial"/>
                <a:cs typeface="Arial"/>
              </a:rPr>
              <a:t>•</a:t>
            </a:r>
            <a:endParaRPr sz="2800">
              <a:latin typeface="Arial"/>
              <a:cs typeface="Arial"/>
            </a:endParaRPr>
          </a:p>
          <a:p>
            <a:pPr marL="12700">
              <a:lnSpc>
                <a:spcPct val="95825"/>
              </a:lnSpc>
              <a:spcBef>
                <a:spcPts val="800"/>
              </a:spcBef>
            </a:pPr>
            <a:r>
              <a:rPr sz="2800" spc="0" dirty="0">
                <a:latin typeface="Arial"/>
                <a:cs typeface="Arial"/>
              </a:rPr>
              <a:t>•</a:t>
            </a:r>
            <a:endParaRPr sz="2800">
              <a:latin typeface="Arial"/>
              <a:cs typeface="Arial"/>
            </a:endParaRPr>
          </a:p>
        </p:txBody>
      </p:sp>
      <p:sp>
        <p:nvSpPr>
          <p:cNvPr id="3" name="object 3"/>
          <p:cNvSpPr txBox="1"/>
          <p:nvPr/>
        </p:nvSpPr>
        <p:spPr>
          <a:xfrm>
            <a:off x="6074333" y="6423324"/>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4224020" y="619760"/>
            <a:ext cx="3167379" cy="576579"/>
          </a:xfrm>
          <a:custGeom>
            <a:avLst/>
            <a:gdLst/>
            <a:ahLst/>
            <a:cxnLst/>
            <a:rect l="l" t="t" r="r" b="b"/>
            <a:pathLst>
              <a:path w="3167379" h="576579">
                <a:moveTo>
                  <a:pt x="0" y="288289"/>
                </a:moveTo>
                <a:lnTo>
                  <a:pt x="5249" y="311939"/>
                </a:lnTo>
                <a:lnTo>
                  <a:pt x="20727" y="335061"/>
                </a:lnTo>
                <a:lnTo>
                  <a:pt x="80737" y="379427"/>
                </a:lnTo>
                <a:lnTo>
                  <a:pt x="124454" y="400522"/>
                </a:lnTo>
                <a:lnTo>
                  <a:pt x="176768" y="420793"/>
                </a:lnTo>
                <a:lnTo>
                  <a:pt x="237272" y="440166"/>
                </a:lnTo>
                <a:lnTo>
                  <a:pt x="305559" y="458567"/>
                </a:lnTo>
                <a:lnTo>
                  <a:pt x="381222" y="475922"/>
                </a:lnTo>
                <a:lnTo>
                  <a:pt x="463851" y="492156"/>
                </a:lnTo>
                <a:lnTo>
                  <a:pt x="553041" y="507196"/>
                </a:lnTo>
                <a:lnTo>
                  <a:pt x="648382" y="520968"/>
                </a:lnTo>
                <a:lnTo>
                  <a:pt x="749469" y="533397"/>
                </a:lnTo>
                <a:lnTo>
                  <a:pt x="855892" y="544409"/>
                </a:lnTo>
                <a:lnTo>
                  <a:pt x="967245" y="553930"/>
                </a:lnTo>
                <a:lnTo>
                  <a:pt x="1083121" y="561886"/>
                </a:lnTo>
                <a:lnTo>
                  <a:pt x="1203110" y="568203"/>
                </a:lnTo>
                <a:lnTo>
                  <a:pt x="1326806" y="572807"/>
                </a:lnTo>
                <a:lnTo>
                  <a:pt x="1453802" y="575624"/>
                </a:lnTo>
                <a:lnTo>
                  <a:pt x="1583689" y="576579"/>
                </a:lnTo>
                <a:lnTo>
                  <a:pt x="1713577" y="575624"/>
                </a:lnTo>
                <a:lnTo>
                  <a:pt x="1840573" y="572807"/>
                </a:lnTo>
                <a:lnTo>
                  <a:pt x="1964269" y="568203"/>
                </a:lnTo>
                <a:lnTo>
                  <a:pt x="2084258" y="561886"/>
                </a:lnTo>
                <a:lnTo>
                  <a:pt x="2200134" y="553930"/>
                </a:lnTo>
                <a:lnTo>
                  <a:pt x="2311487" y="544409"/>
                </a:lnTo>
                <a:lnTo>
                  <a:pt x="2417910" y="533397"/>
                </a:lnTo>
                <a:lnTo>
                  <a:pt x="2518997" y="520968"/>
                </a:lnTo>
                <a:lnTo>
                  <a:pt x="2614338" y="507196"/>
                </a:lnTo>
                <a:lnTo>
                  <a:pt x="2703528" y="492156"/>
                </a:lnTo>
                <a:lnTo>
                  <a:pt x="2786157" y="475922"/>
                </a:lnTo>
                <a:lnTo>
                  <a:pt x="2861820" y="458567"/>
                </a:lnTo>
                <a:lnTo>
                  <a:pt x="2930107" y="440166"/>
                </a:lnTo>
                <a:lnTo>
                  <a:pt x="2990611" y="420793"/>
                </a:lnTo>
                <a:lnTo>
                  <a:pt x="3042925" y="400522"/>
                </a:lnTo>
                <a:lnTo>
                  <a:pt x="3086642" y="379427"/>
                </a:lnTo>
                <a:lnTo>
                  <a:pt x="3121353" y="357582"/>
                </a:lnTo>
                <a:lnTo>
                  <a:pt x="3162130" y="311939"/>
                </a:lnTo>
                <a:lnTo>
                  <a:pt x="3167379" y="288289"/>
                </a:lnTo>
                <a:lnTo>
                  <a:pt x="3162130" y="264640"/>
                </a:lnTo>
                <a:lnTo>
                  <a:pt x="3121353" y="218997"/>
                </a:lnTo>
                <a:lnTo>
                  <a:pt x="3086642" y="197152"/>
                </a:lnTo>
                <a:lnTo>
                  <a:pt x="3042925" y="176057"/>
                </a:lnTo>
                <a:lnTo>
                  <a:pt x="2990611" y="155786"/>
                </a:lnTo>
                <a:lnTo>
                  <a:pt x="2930107" y="136413"/>
                </a:lnTo>
                <a:lnTo>
                  <a:pt x="2861820" y="118012"/>
                </a:lnTo>
                <a:lnTo>
                  <a:pt x="2786157" y="100657"/>
                </a:lnTo>
                <a:lnTo>
                  <a:pt x="2703528" y="84423"/>
                </a:lnTo>
                <a:lnTo>
                  <a:pt x="2614338" y="69383"/>
                </a:lnTo>
                <a:lnTo>
                  <a:pt x="2518997" y="55611"/>
                </a:lnTo>
                <a:lnTo>
                  <a:pt x="2417910" y="43182"/>
                </a:lnTo>
                <a:lnTo>
                  <a:pt x="2311487" y="32170"/>
                </a:lnTo>
                <a:lnTo>
                  <a:pt x="2200134" y="22649"/>
                </a:lnTo>
                <a:lnTo>
                  <a:pt x="2084258" y="14693"/>
                </a:lnTo>
                <a:lnTo>
                  <a:pt x="1964269" y="8376"/>
                </a:lnTo>
                <a:lnTo>
                  <a:pt x="1840573" y="3772"/>
                </a:lnTo>
                <a:lnTo>
                  <a:pt x="1713577" y="955"/>
                </a:lnTo>
                <a:lnTo>
                  <a:pt x="1583689" y="0"/>
                </a:lnTo>
                <a:lnTo>
                  <a:pt x="1453802" y="955"/>
                </a:lnTo>
                <a:lnTo>
                  <a:pt x="1326806" y="3772"/>
                </a:lnTo>
                <a:lnTo>
                  <a:pt x="1203110" y="8376"/>
                </a:lnTo>
                <a:lnTo>
                  <a:pt x="1083121" y="14693"/>
                </a:lnTo>
                <a:lnTo>
                  <a:pt x="967245" y="22649"/>
                </a:lnTo>
                <a:lnTo>
                  <a:pt x="855892" y="32170"/>
                </a:lnTo>
                <a:lnTo>
                  <a:pt x="749469" y="43182"/>
                </a:lnTo>
                <a:lnTo>
                  <a:pt x="648382" y="55611"/>
                </a:lnTo>
                <a:lnTo>
                  <a:pt x="553041" y="69383"/>
                </a:lnTo>
                <a:lnTo>
                  <a:pt x="463851" y="84423"/>
                </a:lnTo>
                <a:lnTo>
                  <a:pt x="381222" y="100657"/>
                </a:lnTo>
                <a:lnTo>
                  <a:pt x="305559" y="118012"/>
                </a:lnTo>
                <a:lnTo>
                  <a:pt x="237272" y="136413"/>
                </a:lnTo>
                <a:lnTo>
                  <a:pt x="176768" y="155786"/>
                </a:lnTo>
                <a:lnTo>
                  <a:pt x="124454" y="176057"/>
                </a:lnTo>
                <a:lnTo>
                  <a:pt x="80737" y="197152"/>
                </a:lnTo>
                <a:lnTo>
                  <a:pt x="46026" y="218997"/>
                </a:lnTo>
                <a:lnTo>
                  <a:pt x="5249" y="264640"/>
                </a:lnTo>
                <a:lnTo>
                  <a:pt x="0" y="288289"/>
                </a:lnTo>
                <a:close/>
              </a:path>
            </a:pathLst>
          </a:custGeom>
          <a:solidFill>
            <a:srgbClr val="4471C4"/>
          </a:solidFill>
        </p:spPr>
        <p:txBody>
          <a:bodyPr wrap="square" lIns="0" tIns="0" rIns="0" bIns="0" rtlCol="0">
            <a:noAutofit/>
          </a:bodyPr>
          <a:lstStyle/>
          <a:p>
            <a:endParaRPr/>
          </a:p>
        </p:txBody>
      </p:sp>
      <p:sp>
        <p:nvSpPr>
          <p:cNvPr id="66" name="object 66"/>
          <p:cNvSpPr/>
          <p:nvPr/>
        </p:nvSpPr>
        <p:spPr>
          <a:xfrm>
            <a:off x="4224020" y="619760"/>
            <a:ext cx="3167379" cy="576579"/>
          </a:xfrm>
          <a:custGeom>
            <a:avLst/>
            <a:gdLst/>
            <a:ahLst/>
            <a:cxnLst/>
            <a:rect l="l" t="t" r="r" b="b"/>
            <a:pathLst>
              <a:path w="3167379" h="576579">
                <a:moveTo>
                  <a:pt x="0" y="288289"/>
                </a:moveTo>
                <a:lnTo>
                  <a:pt x="20727" y="241518"/>
                </a:lnTo>
                <a:lnTo>
                  <a:pt x="80737" y="197152"/>
                </a:lnTo>
                <a:lnTo>
                  <a:pt x="124454" y="176057"/>
                </a:lnTo>
                <a:lnTo>
                  <a:pt x="176768" y="155786"/>
                </a:lnTo>
                <a:lnTo>
                  <a:pt x="237272" y="136413"/>
                </a:lnTo>
                <a:lnTo>
                  <a:pt x="305559" y="118012"/>
                </a:lnTo>
                <a:lnTo>
                  <a:pt x="381222" y="100657"/>
                </a:lnTo>
                <a:lnTo>
                  <a:pt x="463851" y="84423"/>
                </a:lnTo>
                <a:lnTo>
                  <a:pt x="553041" y="69383"/>
                </a:lnTo>
                <a:lnTo>
                  <a:pt x="648382" y="55611"/>
                </a:lnTo>
                <a:lnTo>
                  <a:pt x="749469" y="43182"/>
                </a:lnTo>
                <a:lnTo>
                  <a:pt x="855892" y="32170"/>
                </a:lnTo>
                <a:lnTo>
                  <a:pt x="967245" y="22649"/>
                </a:lnTo>
                <a:lnTo>
                  <a:pt x="1083121" y="14693"/>
                </a:lnTo>
                <a:lnTo>
                  <a:pt x="1203110" y="8376"/>
                </a:lnTo>
                <a:lnTo>
                  <a:pt x="1326806" y="3772"/>
                </a:lnTo>
                <a:lnTo>
                  <a:pt x="1453802" y="955"/>
                </a:lnTo>
                <a:lnTo>
                  <a:pt x="1583689" y="0"/>
                </a:lnTo>
                <a:lnTo>
                  <a:pt x="1713577" y="955"/>
                </a:lnTo>
                <a:lnTo>
                  <a:pt x="1840573" y="3772"/>
                </a:lnTo>
                <a:lnTo>
                  <a:pt x="1964269" y="8376"/>
                </a:lnTo>
                <a:lnTo>
                  <a:pt x="2084258" y="14693"/>
                </a:lnTo>
                <a:lnTo>
                  <a:pt x="2200134" y="22649"/>
                </a:lnTo>
                <a:lnTo>
                  <a:pt x="2311487" y="32170"/>
                </a:lnTo>
                <a:lnTo>
                  <a:pt x="2417910" y="43182"/>
                </a:lnTo>
                <a:lnTo>
                  <a:pt x="2518997" y="55611"/>
                </a:lnTo>
                <a:lnTo>
                  <a:pt x="2614338" y="69383"/>
                </a:lnTo>
                <a:lnTo>
                  <a:pt x="2703528" y="84423"/>
                </a:lnTo>
                <a:lnTo>
                  <a:pt x="2786157" y="100657"/>
                </a:lnTo>
                <a:lnTo>
                  <a:pt x="2861820" y="118012"/>
                </a:lnTo>
                <a:lnTo>
                  <a:pt x="2930107" y="136413"/>
                </a:lnTo>
                <a:lnTo>
                  <a:pt x="2990611" y="155786"/>
                </a:lnTo>
                <a:lnTo>
                  <a:pt x="3042925" y="176057"/>
                </a:lnTo>
                <a:lnTo>
                  <a:pt x="3086642" y="197152"/>
                </a:lnTo>
                <a:lnTo>
                  <a:pt x="3121353" y="218997"/>
                </a:lnTo>
                <a:lnTo>
                  <a:pt x="3162130" y="264640"/>
                </a:lnTo>
                <a:lnTo>
                  <a:pt x="3167379" y="288289"/>
                </a:lnTo>
                <a:lnTo>
                  <a:pt x="3162130" y="311939"/>
                </a:lnTo>
                <a:lnTo>
                  <a:pt x="3121353" y="357582"/>
                </a:lnTo>
                <a:lnTo>
                  <a:pt x="3086642" y="379427"/>
                </a:lnTo>
                <a:lnTo>
                  <a:pt x="3042925" y="400522"/>
                </a:lnTo>
                <a:lnTo>
                  <a:pt x="2990611" y="420793"/>
                </a:lnTo>
                <a:lnTo>
                  <a:pt x="2930107" y="440166"/>
                </a:lnTo>
                <a:lnTo>
                  <a:pt x="2861820" y="458567"/>
                </a:lnTo>
                <a:lnTo>
                  <a:pt x="2786157" y="475922"/>
                </a:lnTo>
                <a:lnTo>
                  <a:pt x="2703528" y="492156"/>
                </a:lnTo>
                <a:lnTo>
                  <a:pt x="2614338" y="507196"/>
                </a:lnTo>
                <a:lnTo>
                  <a:pt x="2518997" y="520968"/>
                </a:lnTo>
                <a:lnTo>
                  <a:pt x="2417910" y="533397"/>
                </a:lnTo>
                <a:lnTo>
                  <a:pt x="2311487" y="544409"/>
                </a:lnTo>
                <a:lnTo>
                  <a:pt x="2200134" y="553930"/>
                </a:lnTo>
                <a:lnTo>
                  <a:pt x="2084258" y="561886"/>
                </a:lnTo>
                <a:lnTo>
                  <a:pt x="1964269" y="568203"/>
                </a:lnTo>
                <a:lnTo>
                  <a:pt x="1840573" y="572807"/>
                </a:lnTo>
                <a:lnTo>
                  <a:pt x="1713577" y="575624"/>
                </a:lnTo>
                <a:lnTo>
                  <a:pt x="1583689" y="576579"/>
                </a:lnTo>
                <a:lnTo>
                  <a:pt x="1453802" y="575624"/>
                </a:lnTo>
                <a:lnTo>
                  <a:pt x="1326806" y="572807"/>
                </a:lnTo>
                <a:lnTo>
                  <a:pt x="1203110" y="568203"/>
                </a:lnTo>
                <a:lnTo>
                  <a:pt x="1083121" y="561886"/>
                </a:lnTo>
                <a:lnTo>
                  <a:pt x="967245" y="553930"/>
                </a:lnTo>
                <a:lnTo>
                  <a:pt x="855892" y="544409"/>
                </a:lnTo>
                <a:lnTo>
                  <a:pt x="749469" y="533397"/>
                </a:lnTo>
                <a:lnTo>
                  <a:pt x="648382" y="520968"/>
                </a:lnTo>
                <a:lnTo>
                  <a:pt x="553041" y="507196"/>
                </a:lnTo>
                <a:lnTo>
                  <a:pt x="463851" y="492156"/>
                </a:lnTo>
                <a:lnTo>
                  <a:pt x="381222" y="475922"/>
                </a:lnTo>
                <a:lnTo>
                  <a:pt x="305559" y="458567"/>
                </a:lnTo>
                <a:lnTo>
                  <a:pt x="237272" y="440166"/>
                </a:lnTo>
                <a:lnTo>
                  <a:pt x="176768" y="420793"/>
                </a:lnTo>
                <a:lnTo>
                  <a:pt x="124454" y="400522"/>
                </a:lnTo>
                <a:lnTo>
                  <a:pt x="80737" y="379427"/>
                </a:lnTo>
                <a:lnTo>
                  <a:pt x="46026" y="357582"/>
                </a:lnTo>
                <a:lnTo>
                  <a:pt x="5249" y="311939"/>
                </a:lnTo>
                <a:lnTo>
                  <a:pt x="0" y="288289"/>
                </a:lnTo>
                <a:close/>
              </a:path>
            </a:pathLst>
          </a:custGeom>
          <a:ln w="10160">
            <a:solidFill>
              <a:srgbClr val="000000"/>
            </a:solidFill>
          </a:ln>
        </p:spPr>
        <p:txBody>
          <a:bodyPr wrap="square" lIns="0" tIns="0" rIns="0" bIns="0" rtlCol="0">
            <a:noAutofit/>
          </a:bodyPr>
          <a:lstStyle/>
          <a:p>
            <a:endParaRPr/>
          </a:p>
        </p:txBody>
      </p:sp>
      <p:sp>
        <p:nvSpPr>
          <p:cNvPr id="67" name="object 67"/>
          <p:cNvSpPr/>
          <p:nvPr/>
        </p:nvSpPr>
        <p:spPr>
          <a:xfrm>
            <a:off x="2207260" y="1699260"/>
            <a:ext cx="1656080" cy="576579"/>
          </a:xfrm>
          <a:custGeom>
            <a:avLst/>
            <a:gdLst/>
            <a:ahLst/>
            <a:cxnLst/>
            <a:rect l="l" t="t" r="r" b="b"/>
            <a:pathLst>
              <a:path w="1656080" h="576579">
                <a:moveTo>
                  <a:pt x="0" y="576579"/>
                </a:moveTo>
                <a:lnTo>
                  <a:pt x="1656080" y="576579"/>
                </a:lnTo>
                <a:lnTo>
                  <a:pt x="1656080" y="0"/>
                </a:lnTo>
                <a:lnTo>
                  <a:pt x="0" y="0"/>
                </a:lnTo>
                <a:lnTo>
                  <a:pt x="0" y="576579"/>
                </a:lnTo>
                <a:close/>
              </a:path>
            </a:pathLst>
          </a:custGeom>
          <a:solidFill>
            <a:srgbClr val="4471C4"/>
          </a:solidFill>
        </p:spPr>
        <p:txBody>
          <a:bodyPr wrap="square" lIns="0" tIns="0" rIns="0" bIns="0" rtlCol="0">
            <a:noAutofit/>
          </a:bodyPr>
          <a:lstStyle/>
          <a:p>
            <a:endParaRPr/>
          </a:p>
        </p:txBody>
      </p:sp>
      <p:sp>
        <p:nvSpPr>
          <p:cNvPr id="68" name="object 68"/>
          <p:cNvSpPr/>
          <p:nvPr/>
        </p:nvSpPr>
        <p:spPr>
          <a:xfrm>
            <a:off x="2207260" y="1699260"/>
            <a:ext cx="1656080" cy="576579"/>
          </a:xfrm>
          <a:custGeom>
            <a:avLst/>
            <a:gdLst/>
            <a:ahLst/>
            <a:cxnLst/>
            <a:rect l="l" t="t" r="r" b="b"/>
            <a:pathLst>
              <a:path w="1656080" h="576579">
                <a:moveTo>
                  <a:pt x="0" y="576579"/>
                </a:moveTo>
                <a:lnTo>
                  <a:pt x="1656080" y="576579"/>
                </a:lnTo>
                <a:lnTo>
                  <a:pt x="1656080" y="0"/>
                </a:lnTo>
                <a:lnTo>
                  <a:pt x="0" y="0"/>
                </a:lnTo>
                <a:lnTo>
                  <a:pt x="0" y="576579"/>
                </a:lnTo>
                <a:close/>
              </a:path>
            </a:pathLst>
          </a:custGeom>
          <a:ln w="10160">
            <a:solidFill>
              <a:srgbClr val="000000"/>
            </a:solidFill>
          </a:ln>
        </p:spPr>
        <p:txBody>
          <a:bodyPr wrap="square" lIns="0" tIns="0" rIns="0" bIns="0" rtlCol="0">
            <a:noAutofit/>
          </a:bodyPr>
          <a:lstStyle/>
          <a:p>
            <a:endParaRPr/>
          </a:p>
        </p:txBody>
      </p:sp>
      <p:sp>
        <p:nvSpPr>
          <p:cNvPr id="69" name="object 69"/>
          <p:cNvSpPr/>
          <p:nvPr/>
        </p:nvSpPr>
        <p:spPr>
          <a:xfrm>
            <a:off x="2928620" y="830326"/>
            <a:ext cx="1298956" cy="868934"/>
          </a:xfrm>
          <a:custGeom>
            <a:avLst/>
            <a:gdLst/>
            <a:ahLst/>
            <a:cxnLst/>
            <a:rect l="l" t="t" r="r" b="b"/>
            <a:pathLst>
              <a:path w="1298956" h="868934">
                <a:moveTo>
                  <a:pt x="59868" y="821359"/>
                </a:moveTo>
                <a:lnTo>
                  <a:pt x="42291" y="795020"/>
                </a:lnTo>
                <a:lnTo>
                  <a:pt x="0" y="868934"/>
                </a:lnTo>
                <a:lnTo>
                  <a:pt x="84581" y="858393"/>
                </a:lnTo>
                <a:lnTo>
                  <a:pt x="66926" y="831936"/>
                </a:lnTo>
                <a:lnTo>
                  <a:pt x="56387" y="838962"/>
                </a:lnTo>
                <a:lnTo>
                  <a:pt x="49275" y="828421"/>
                </a:lnTo>
                <a:lnTo>
                  <a:pt x="59868" y="821359"/>
                </a:lnTo>
                <a:close/>
              </a:path>
              <a:path w="1298956" h="868934">
                <a:moveTo>
                  <a:pt x="49275" y="828421"/>
                </a:moveTo>
                <a:lnTo>
                  <a:pt x="56387" y="838962"/>
                </a:lnTo>
                <a:lnTo>
                  <a:pt x="66926" y="831936"/>
                </a:lnTo>
                <a:lnTo>
                  <a:pt x="1298956" y="10668"/>
                </a:lnTo>
                <a:lnTo>
                  <a:pt x="1291844" y="0"/>
                </a:lnTo>
                <a:lnTo>
                  <a:pt x="59868" y="821359"/>
                </a:lnTo>
                <a:lnTo>
                  <a:pt x="49275" y="828421"/>
                </a:lnTo>
                <a:close/>
              </a:path>
            </a:pathLst>
          </a:custGeom>
          <a:solidFill>
            <a:srgbClr val="000000"/>
          </a:solidFill>
        </p:spPr>
        <p:txBody>
          <a:bodyPr wrap="square" lIns="0" tIns="0" rIns="0" bIns="0" rtlCol="0">
            <a:noAutofit/>
          </a:bodyPr>
          <a:lstStyle/>
          <a:p>
            <a:endParaRPr/>
          </a:p>
        </p:txBody>
      </p:sp>
      <p:sp>
        <p:nvSpPr>
          <p:cNvPr id="70" name="object 70"/>
          <p:cNvSpPr/>
          <p:nvPr/>
        </p:nvSpPr>
        <p:spPr>
          <a:xfrm>
            <a:off x="7465059" y="1699260"/>
            <a:ext cx="1800859" cy="576579"/>
          </a:xfrm>
          <a:custGeom>
            <a:avLst/>
            <a:gdLst/>
            <a:ahLst/>
            <a:cxnLst/>
            <a:rect l="l" t="t" r="r" b="b"/>
            <a:pathLst>
              <a:path w="1800859" h="576579">
                <a:moveTo>
                  <a:pt x="0" y="576579"/>
                </a:moveTo>
                <a:lnTo>
                  <a:pt x="1800859" y="576579"/>
                </a:lnTo>
                <a:lnTo>
                  <a:pt x="1800859" y="0"/>
                </a:lnTo>
                <a:lnTo>
                  <a:pt x="0" y="0"/>
                </a:lnTo>
                <a:lnTo>
                  <a:pt x="0" y="576579"/>
                </a:lnTo>
                <a:close/>
              </a:path>
            </a:pathLst>
          </a:custGeom>
          <a:solidFill>
            <a:srgbClr val="4471C4"/>
          </a:solidFill>
        </p:spPr>
        <p:txBody>
          <a:bodyPr wrap="square" lIns="0" tIns="0" rIns="0" bIns="0" rtlCol="0">
            <a:noAutofit/>
          </a:bodyPr>
          <a:lstStyle/>
          <a:p>
            <a:endParaRPr/>
          </a:p>
        </p:txBody>
      </p:sp>
      <p:sp>
        <p:nvSpPr>
          <p:cNvPr id="71" name="object 71"/>
          <p:cNvSpPr/>
          <p:nvPr/>
        </p:nvSpPr>
        <p:spPr>
          <a:xfrm>
            <a:off x="7465059" y="1699260"/>
            <a:ext cx="1800859" cy="576579"/>
          </a:xfrm>
          <a:custGeom>
            <a:avLst/>
            <a:gdLst/>
            <a:ahLst/>
            <a:cxnLst/>
            <a:rect l="l" t="t" r="r" b="b"/>
            <a:pathLst>
              <a:path w="1800859" h="576579">
                <a:moveTo>
                  <a:pt x="0" y="576579"/>
                </a:moveTo>
                <a:lnTo>
                  <a:pt x="1800859" y="576579"/>
                </a:lnTo>
                <a:lnTo>
                  <a:pt x="1800859" y="0"/>
                </a:lnTo>
                <a:lnTo>
                  <a:pt x="0" y="0"/>
                </a:lnTo>
                <a:lnTo>
                  <a:pt x="0" y="576579"/>
                </a:lnTo>
                <a:close/>
              </a:path>
            </a:pathLst>
          </a:custGeom>
          <a:ln w="10160">
            <a:solidFill>
              <a:srgbClr val="000000"/>
            </a:solidFill>
          </a:ln>
        </p:spPr>
        <p:txBody>
          <a:bodyPr wrap="square" lIns="0" tIns="0" rIns="0" bIns="0" rtlCol="0">
            <a:noAutofit/>
          </a:bodyPr>
          <a:lstStyle/>
          <a:p>
            <a:endParaRPr/>
          </a:p>
        </p:txBody>
      </p:sp>
      <p:sp>
        <p:nvSpPr>
          <p:cNvPr id="72" name="object 72"/>
          <p:cNvSpPr/>
          <p:nvPr/>
        </p:nvSpPr>
        <p:spPr>
          <a:xfrm>
            <a:off x="7387463" y="830707"/>
            <a:ext cx="1085977" cy="868552"/>
          </a:xfrm>
          <a:custGeom>
            <a:avLst/>
            <a:gdLst/>
            <a:ahLst/>
            <a:cxnLst/>
            <a:rect l="l" t="t" r="r" b="b"/>
            <a:pathLst>
              <a:path w="1085977" h="868552">
                <a:moveTo>
                  <a:pt x="1032382" y="833881"/>
                </a:moveTo>
                <a:lnTo>
                  <a:pt x="1022453" y="825957"/>
                </a:lnTo>
                <a:lnTo>
                  <a:pt x="1002664" y="850772"/>
                </a:lnTo>
                <a:lnTo>
                  <a:pt x="1085977" y="868552"/>
                </a:lnTo>
                <a:lnTo>
                  <a:pt x="1032382" y="833881"/>
                </a:lnTo>
                <a:close/>
              </a:path>
              <a:path w="1085977" h="868552">
                <a:moveTo>
                  <a:pt x="1050162" y="791209"/>
                </a:moveTo>
                <a:lnTo>
                  <a:pt x="1030343" y="816063"/>
                </a:lnTo>
                <a:lnTo>
                  <a:pt x="1040256" y="823976"/>
                </a:lnTo>
                <a:lnTo>
                  <a:pt x="1050162" y="791209"/>
                </a:lnTo>
                <a:close/>
              </a:path>
              <a:path w="1085977" h="868552">
                <a:moveTo>
                  <a:pt x="7873" y="0"/>
                </a:moveTo>
                <a:lnTo>
                  <a:pt x="0" y="9905"/>
                </a:lnTo>
                <a:lnTo>
                  <a:pt x="1022453" y="825957"/>
                </a:lnTo>
                <a:lnTo>
                  <a:pt x="1032382" y="833881"/>
                </a:lnTo>
                <a:lnTo>
                  <a:pt x="1085977" y="868552"/>
                </a:lnTo>
                <a:lnTo>
                  <a:pt x="1050162" y="791209"/>
                </a:lnTo>
                <a:lnTo>
                  <a:pt x="1040256" y="823976"/>
                </a:lnTo>
                <a:lnTo>
                  <a:pt x="1030343" y="816063"/>
                </a:lnTo>
                <a:lnTo>
                  <a:pt x="7873" y="0"/>
                </a:lnTo>
                <a:close/>
              </a:path>
            </a:pathLst>
          </a:custGeom>
          <a:solidFill>
            <a:srgbClr val="000000"/>
          </a:solidFill>
        </p:spPr>
        <p:txBody>
          <a:bodyPr wrap="square" lIns="0" tIns="0" rIns="0" bIns="0" rtlCol="0">
            <a:noAutofit/>
          </a:bodyPr>
          <a:lstStyle/>
          <a:p>
            <a:endParaRPr/>
          </a:p>
        </p:txBody>
      </p:sp>
      <p:sp>
        <p:nvSpPr>
          <p:cNvPr id="73" name="object 73"/>
          <p:cNvSpPr/>
          <p:nvPr/>
        </p:nvSpPr>
        <p:spPr>
          <a:xfrm>
            <a:off x="2065020" y="3068320"/>
            <a:ext cx="1798320" cy="1224279"/>
          </a:xfrm>
          <a:custGeom>
            <a:avLst/>
            <a:gdLst/>
            <a:ahLst/>
            <a:cxnLst/>
            <a:rect l="l" t="t" r="r" b="b"/>
            <a:pathLst>
              <a:path w="1798320" h="1224279">
                <a:moveTo>
                  <a:pt x="0" y="1224279"/>
                </a:moveTo>
                <a:lnTo>
                  <a:pt x="1798320" y="1224279"/>
                </a:lnTo>
                <a:lnTo>
                  <a:pt x="1798320" y="0"/>
                </a:lnTo>
                <a:lnTo>
                  <a:pt x="0" y="0"/>
                </a:lnTo>
                <a:lnTo>
                  <a:pt x="0" y="1224279"/>
                </a:lnTo>
                <a:close/>
              </a:path>
            </a:pathLst>
          </a:custGeom>
          <a:solidFill>
            <a:srgbClr val="4471C4"/>
          </a:solidFill>
        </p:spPr>
        <p:txBody>
          <a:bodyPr wrap="square" lIns="0" tIns="0" rIns="0" bIns="0" rtlCol="0">
            <a:noAutofit/>
          </a:bodyPr>
          <a:lstStyle/>
          <a:p>
            <a:endParaRPr/>
          </a:p>
        </p:txBody>
      </p:sp>
      <p:sp>
        <p:nvSpPr>
          <p:cNvPr id="74" name="object 74"/>
          <p:cNvSpPr/>
          <p:nvPr/>
        </p:nvSpPr>
        <p:spPr>
          <a:xfrm>
            <a:off x="2065020" y="3068320"/>
            <a:ext cx="1798320" cy="1224279"/>
          </a:xfrm>
          <a:custGeom>
            <a:avLst/>
            <a:gdLst/>
            <a:ahLst/>
            <a:cxnLst/>
            <a:rect l="l" t="t" r="r" b="b"/>
            <a:pathLst>
              <a:path w="1798320" h="1224279">
                <a:moveTo>
                  <a:pt x="0" y="1224279"/>
                </a:moveTo>
                <a:lnTo>
                  <a:pt x="1798320" y="1224279"/>
                </a:lnTo>
                <a:lnTo>
                  <a:pt x="1798320" y="0"/>
                </a:lnTo>
                <a:lnTo>
                  <a:pt x="0" y="0"/>
                </a:lnTo>
                <a:lnTo>
                  <a:pt x="0" y="1224279"/>
                </a:lnTo>
                <a:close/>
              </a:path>
            </a:pathLst>
          </a:custGeom>
          <a:ln w="10160">
            <a:solidFill>
              <a:srgbClr val="000000"/>
            </a:solidFill>
          </a:ln>
        </p:spPr>
        <p:txBody>
          <a:bodyPr wrap="square" lIns="0" tIns="0" rIns="0" bIns="0" rtlCol="0">
            <a:noAutofit/>
          </a:bodyPr>
          <a:lstStyle/>
          <a:p>
            <a:endParaRPr/>
          </a:p>
        </p:txBody>
      </p:sp>
      <p:sp>
        <p:nvSpPr>
          <p:cNvPr id="75" name="object 75"/>
          <p:cNvSpPr/>
          <p:nvPr/>
        </p:nvSpPr>
        <p:spPr>
          <a:xfrm>
            <a:off x="2816860" y="2275840"/>
            <a:ext cx="76200" cy="792480"/>
          </a:xfrm>
          <a:custGeom>
            <a:avLst/>
            <a:gdLst/>
            <a:ahLst/>
            <a:cxnLst/>
            <a:rect l="l" t="t" r="r" b="b"/>
            <a:pathLst>
              <a:path w="76200" h="792480">
                <a:moveTo>
                  <a:pt x="31749" y="716280"/>
                </a:moveTo>
                <a:lnTo>
                  <a:pt x="0" y="716280"/>
                </a:lnTo>
                <a:lnTo>
                  <a:pt x="38100" y="792480"/>
                </a:lnTo>
                <a:lnTo>
                  <a:pt x="76200" y="716280"/>
                </a:lnTo>
                <a:lnTo>
                  <a:pt x="44450" y="716279"/>
                </a:lnTo>
                <a:lnTo>
                  <a:pt x="44450" y="728980"/>
                </a:lnTo>
                <a:lnTo>
                  <a:pt x="31750" y="728980"/>
                </a:lnTo>
                <a:lnTo>
                  <a:pt x="31749" y="716280"/>
                </a:lnTo>
                <a:close/>
              </a:path>
              <a:path w="76200" h="792480">
                <a:moveTo>
                  <a:pt x="31750" y="728980"/>
                </a:moveTo>
                <a:lnTo>
                  <a:pt x="44450" y="728980"/>
                </a:lnTo>
                <a:lnTo>
                  <a:pt x="44450" y="0"/>
                </a:lnTo>
                <a:lnTo>
                  <a:pt x="31750" y="0"/>
                </a:lnTo>
                <a:lnTo>
                  <a:pt x="31750" y="728980"/>
                </a:lnTo>
                <a:close/>
              </a:path>
            </a:pathLst>
          </a:custGeom>
          <a:solidFill>
            <a:srgbClr val="000000"/>
          </a:solidFill>
        </p:spPr>
        <p:txBody>
          <a:bodyPr wrap="square" lIns="0" tIns="0" rIns="0" bIns="0" rtlCol="0">
            <a:noAutofit/>
          </a:bodyPr>
          <a:lstStyle/>
          <a:p>
            <a:endParaRPr/>
          </a:p>
        </p:txBody>
      </p:sp>
      <p:sp>
        <p:nvSpPr>
          <p:cNvPr id="76" name="object 76"/>
          <p:cNvSpPr/>
          <p:nvPr/>
        </p:nvSpPr>
        <p:spPr>
          <a:xfrm>
            <a:off x="7391400" y="3068320"/>
            <a:ext cx="2306320" cy="1224279"/>
          </a:xfrm>
          <a:custGeom>
            <a:avLst/>
            <a:gdLst/>
            <a:ahLst/>
            <a:cxnLst/>
            <a:rect l="l" t="t" r="r" b="b"/>
            <a:pathLst>
              <a:path w="2306320" h="1224279">
                <a:moveTo>
                  <a:pt x="0" y="1224279"/>
                </a:moveTo>
                <a:lnTo>
                  <a:pt x="2306320" y="1224279"/>
                </a:lnTo>
                <a:lnTo>
                  <a:pt x="2306320" y="0"/>
                </a:lnTo>
                <a:lnTo>
                  <a:pt x="0" y="0"/>
                </a:lnTo>
                <a:lnTo>
                  <a:pt x="0" y="1224279"/>
                </a:lnTo>
                <a:close/>
              </a:path>
            </a:pathLst>
          </a:custGeom>
          <a:solidFill>
            <a:srgbClr val="4471C4"/>
          </a:solidFill>
        </p:spPr>
        <p:txBody>
          <a:bodyPr wrap="square" lIns="0" tIns="0" rIns="0" bIns="0" rtlCol="0">
            <a:noAutofit/>
          </a:bodyPr>
          <a:lstStyle/>
          <a:p>
            <a:endParaRPr/>
          </a:p>
        </p:txBody>
      </p:sp>
      <p:sp>
        <p:nvSpPr>
          <p:cNvPr id="77" name="object 77"/>
          <p:cNvSpPr/>
          <p:nvPr/>
        </p:nvSpPr>
        <p:spPr>
          <a:xfrm>
            <a:off x="7391400" y="3068320"/>
            <a:ext cx="2306320" cy="1224279"/>
          </a:xfrm>
          <a:custGeom>
            <a:avLst/>
            <a:gdLst/>
            <a:ahLst/>
            <a:cxnLst/>
            <a:rect l="l" t="t" r="r" b="b"/>
            <a:pathLst>
              <a:path w="2306320" h="1224279">
                <a:moveTo>
                  <a:pt x="0" y="1224279"/>
                </a:moveTo>
                <a:lnTo>
                  <a:pt x="2306320" y="1224279"/>
                </a:lnTo>
                <a:lnTo>
                  <a:pt x="2306320" y="0"/>
                </a:lnTo>
                <a:lnTo>
                  <a:pt x="0" y="0"/>
                </a:lnTo>
                <a:lnTo>
                  <a:pt x="0" y="1224279"/>
                </a:lnTo>
                <a:close/>
              </a:path>
            </a:pathLst>
          </a:custGeom>
          <a:ln w="10160">
            <a:solidFill>
              <a:srgbClr val="000000"/>
            </a:solidFill>
          </a:ln>
        </p:spPr>
        <p:txBody>
          <a:bodyPr wrap="square" lIns="0" tIns="0" rIns="0" bIns="0" rtlCol="0">
            <a:noAutofit/>
          </a:bodyPr>
          <a:lstStyle/>
          <a:p>
            <a:endParaRPr/>
          </a:p>
        </p:txBody>
      </p:sp>
      <p:sp>
        <p:nvSpPr>
          <p:cNvPr id="78" name="object 78"/>
          <p:cNvSpPr/>
          <p:nvPr/>
        </p:nvSpPr>
        <p:spPr>
          <a:xfrm>
            <a:off x="8435340" y="2275840"/>
            <a:ext cx="76200" cy="792480"/>
          </a:xfrm>
          <a:custGeom>
            <a:avLst/>
            <a:gdLst/>
            <a:ahLst/>
            <a:cxnLst/>
            <a:rect l="l" t="t" r="r" b="b"/>
            <a:pathLst>
              <a:path w="76200" h="792480">
                <a:moveTo>
                  <a:pt x="31749" y="716280"/>
                </a:moveTo>
                <a:lnTo>
                  <a:pt x="0" y="716280"/>
                </a:lnTo>
                <a:lnTo>
                  <a:pt x="38100" y="792480"/>
                </a:lnTo>
                <a:lnTo>
                  <a:pt x="76200" y="716280"/>
                </a:lnTo>
                <a:lnTo>
                  <a:pt x="44450" y="716279"/>
                </a:lnTo>
                <a:lnTo>
                  <a:pt x="44450" y="728980"/>
                </a:lnTo>
                <a:lnTo>
                  <a:pt x="31750" y="728980"/>
                </a:lnTo>
                <a:lnTo>
                  <a:pt x="31749" y="716280"/>
                </a:lnTo>
                <a:close/>
              </a:path>
              <a:path w="76200" h="792480">
                <a:moveTo>
                  <a:pt x="31750" y="728980"/>
                </a:moveTo>
                <a:lnTo>
                  <a:pt x="44450" y="728980"/>
                </a:lnTo>
                <a:lnTo>
                  <a:pt x="44450" y="0"/>
                </a:lnTo>
                <a:lnTo>
                  <a:pt x="31750" y="0"/>
                </a:lnTo>
                <a:lnTo>
                  <a:pt x="31750" y="728980"/>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3556000" y="4838700"/>
            <a:ext cx="5334000" cy="0"/>
          </a:xfrm>
          <a:custGeom>
            <a:avLst/>
            <a:gdLst/>
            <a:ahLst/>
            <a:cxnLst/>
            <a:rect l="l" t="t" r="r" b="b"/>
            <a:pathLst>
              <a:path w="5334000">
                <a:moveTo>
                  <a:pt x="0" y="0"/>
                </a:moveTo>
                <a:lnTo>
                  <a:pt x="5334000" y="0"/>
                </a:lnTo>
              </a:path>
            </a:pathLst>
          </a:custGeom>
          <a:ln w="12700">
            <a:solidFill>
              <a:srgbClr val="3F3A44"/>
            </a:solidFill>
          </a:ln>
        </p:spPr>
        <p:txBody>
          <a:bodyPr wrap="square" lIns="0" tIns="0" rIns="0" bIns="0" rtlCol="0">
            <a:noAutofit/>
          </a:bodyPr>
          <a:lstStyle/>
          <a:p>
            <a:endParaRPr/>
          </a:p>
        </p:txBody>
      </p:sp>
      <p:sp>
        <p:nvSpPr>
          <p:cNvPr id="33" name="object 33"/>
          <p:cNvSpPr/>
          <p:nvPr/>
        </p:nvSpPr>
        <p:spPr>
          <a:xfrm>
            <a:off x="3556000" y="4838700"/>
            <a:ext cx="0" cy="381000"/>
          </a:xfrm>
          <a:custGeom>
            <a:avLst/>
            <a:gdLst/>
            <a:ahLst/>
            <a:cxnLst/>
            <a:rect l="l" t="t" r="r" b="b"/>
            <a:pathLst>
              <a:path h="381000">
                <a:moveTo>
                  <a:pt x="0" y="381000"/>
                </a:moveTo>
                <a:lnTo>
                  <a:pt x="0" y="0"/>
                </a:lnTo>
              </a:path>
            </a:pathLst>
          </a:custGeom>
          <a:ln w="25400">
            <a:solidFill>
              <a:srgbClr val="676E66"/>
            </a:solidFill>
          </a:ln>
        </p:spPr>
        <p:txBody>
          <a:bodyPr wrap="square" lIns="0" tIns="0" rIns="0" bIns="0" rtlCol="0">
            <a:noAutofit/>
          </a:bodyPr>
          <a:lstStyle/>
          <a:p>
            <a:endParaRPr/>
          </a:p>
        </p:txBody>
      </p:sp>
      <p:sp>
        <p:nvSpPr>
          <p:cNvPr id="34" name="object 34"/>
          <p:cNvSpPr/>
          <p:nvPr/>
        </p:nvSpPr>
        <p:spPr>
          <a:xfrm>
            <a:off x="6248400" y="4838700"/>
            <a:ext cx="0" cy="381000"/>
          </a:xfrm>
          <a:custGeom>
            <a:avLst/>
            <a:gdLst/>
            <a:ahLst/>
            <a:cxnLst/>
            <a:rect l="l" t="t" r="r" b="b"/>
            <a:pathLst>
              <a:path h="381000">
                <a:moveTo>
                  <a:pt x="0" y="381000"/>
                </a:moveTo>
                <a:lnTo>
                  <a:pt x="0" y="0"/>
                </a:lnTo>
              </a:path>
            </a:pathLst>
          </a:custGeom>
          <a:ln w="25400">
            <a:solidFill>
              <a:srgbClr val="676E66"/>
            </a:solidFill>
          </a:ln>
        </p:spPr>
        <p:txBody>
          <a:bodyPr wrap="square" lIns="0" tIns="0" rIns="0" bIns="0" rtlCol="0">
            <a:noAutofit/>
          </a:bodyPr>
          <a:lstStyle/>
          <a:p>
            <a:endParaRPr/>
          </a:p>
        </p:txBody>
      </p:sp>
      <p:sp>
        <p:nvSpPr>
          <p:cNvPr id="35" name="object 35"/>
          <p:cNvSpPr/>
          <p:nvPr/>
        </p:nvSpPr>
        <p:spPr>
          <a:xfrm>
            <a:off x="3556000" y="4838700"/>
            <a:ext cx="2692400" cy="0"/>
          </a:xfrm>
          <a:custGeom>
            <a:avLst/>
            <a:gdLst/>
            <a:ahLst/>
            <a:cxnLst/>
            <a:rect l="l" t="t" r="r" b="b"/>
            <a:pathLst>
              <a:path w="2692400">
                <a:moveTo>
                  <a:pt x="0" y="0"/>
                </a:moveTo>
                <a:lnTo>
                  <a:pt x="2692400" y="0"/>
                </a:lnTo>
              </a:path>
            </a:pathLst>
          </a:custGeom>
          <a:ln w="12700">
            <a:solidFill>
              <a:srgbClr val="3F3A44"/>
            </a:solidFill>
          </a:ln>
        </p:spPr>
        <p:txBody>
          <a:bodyPr wrap="square" lIns="0" tIns="0" rIns="0" bIns="0" rtlCol="0">
            <a:noAutofit/>
          </a:bodyPr>
          <a:lstStyle/>
          <a:p>
            <a:endParaRPr/>
          </a:p>
        </p:txBody>
      </p:sp>
      <p:sp>
        <p:nvSpPr>
          <p:cNvPr id="36" name="object 36"/>
          <p:cNvSpPr/>
          <p:nvPr/>
        </p:nvSpPr>
        <p:spPr>
          <a:xfrm>
            <a:off x="3556000" y="5219700"/>
            <a:ext cx="2692400" cy="0"/>
          </a:xfrm>
          <a:custGeom>
            <a:avLst/>
            <a:gdLst/>
            <a:ahLst/>
            <a:cxnLst/>
            <a:rect l="l" t="t" r="r" b="b"/>
            <a:pathLst>
              <a:path w="2692400">
                <a:moveTo>
                  <a:pt x="0" y="0"/>
                </a:moveTo>
                <a:lnTo>
                  <a:pt x="2692400" y="0"/>
                </a:lnTo>
              </a:path>
            </a:pathLst>
          </a:custGeom>
          <a:ln w="25400">
            <a:solidFill>
              <a:srgbClr val="5D5B5B"/>
            </a:solidFill>
          </a:ln>
        </p:spPr>
        <p:txBody>
          <a:bodyPr wrap="square" lIns="0" tIns="0" rIns="0" bIns="0" rtlCol="0">
            <a:noAutofit/>
          </a:bodyPr>
          <a:lstStyle/>
          <a:p>
            <a:endParaRPr/>
          </a:p>
        </p:txBody>
      </p:sp>
      <p:sp>
        <p:nvSpPr>
          <p:cNvPr id="37" name="object 37"/>
          <p:cNvSpPr/>
          <p:nvPr/>
        </p:nvSpPr>
        <p:spPr>
          <a:xfrm>
            <a:off x="6248400" y="4838700"/>
            <a:ext cx="0" cy="381000"/>
          </a:xfrm>
          <a:custGeom>
            <a:avLst/>
            <a:gdLst/>
            <a:ahLst/>
            <a:cxnLst/>
            <a:rect l="l" t="t" r="r" b="b"/>
            <a:pathLst>
              <a:path h="381000">
                <a:moveTo>
                  <a:pt x="0" y="381000"/>
                </a:moveTo>
                <a:lnTo>
                  <a:pt x="0" y="0"/>
                </a:lnTo>
              </a:path>
            </a:pathLst>
          </a:custGeom>
          <a:ln w="25400">
            <a:solidFill>
              <a:srgbClr val="676E66"/>
            </a:solidFill>
          </a:ln>
        </p:spPr>
        <p:txBody>
          <a:bodyPr wrap="square" lIns="0" tIns="0" rIns="0" bIns="0" rtlCol="0">
            <a:noAutofit/>
          </a:bodyPr>
          <a:lstStyle/>
          <a:p>
            <a:endParaRPr/>
          </a:p>
        </p:txBody>
      </p:sp>
      <p:sp>
        <p:nvSpPr>
          <p:cNvPr id="38" name="object 38"/>
          <p:cNvSpPr/>
          <p:nvPr/>
        </p:nvSpPr>
        <p:spPr>
          <a:xfrm>
            <a:off x="8890000" y="4838700"/>
            <a:ext cx="0" cy="381000"/>
          </a:xfrm>
          <a:custGeom>
            <a:avLst/>
            <a:gdLst/>
            <a:ahLst/>
            <a:cxnLst/>
            <a:rect l="l" t="t" r="r" b="b"/>
            <a:pathLst>
              <a:path h="381000">
                <a:moveTo>
                  <a:pt x="0" y="381000"/>
                </a:moveTo>
                <a:lnTo>
                  <a:pt x="0" y="0"/>
                </a:lnTo>
              </a:path>
            </a:pathLst>
          </a:custGeom>
          <a:ln w="25400">
            <a:solidFill>
              <a:srgbClr val="676E66"/>
            </a:solidFill>
          </a:ln>
        </p:spPr>
        <p:txBody>
          <a:bodyPr wrap="square" lIns="0" tIns="0" rIns="0" bIns="0" rtlCol="0">
            <a:noAutofit/>
          </a:bodyPr>
          <a:lstStyle/>
          <a:p>
            <a:endParaRPr/>
          </a:p>
        </p:txBody>
      </p:sp>
      <p:sp>
        <p:nvSpPr>
          <p:cNvPr id="39" name="object 39"/>
          <p:cNvSpPr/>
          <p:nvPr/>
        </p:nvSpPr>
        <p:spPr>
          <a:xfrm>
            <a:off x="6248400" y="4838700"/>
            <a:ext cx="2641600" cy="0"/>
          </a:xfrm>
          <a:custGeom>
            <a:avLst/>
            <a:gdLst/>
            <a:ahLst/>
            <a:cxnLst/>
            <a:rect l="l" t="t" r="r" b="b"/>
            <a:pathLst>
              <a:path w="2641600">
                <a:moveTo>
                  <a:pt x="0" y="0"/>
                </a:moveTo>
                <a:lnTo>
                  <a:pt x="2641600" y="0"/>
                </a:lnTo>
              </a:path>
            </a:pathLst>
          </a:custGeom>
          <a:ln w="12700">
            <a:solidFill>
              <a:srgbClr val="3F3A44"/>
            </a:solidFill>
          </a:ln>
        </p:spPr>
        <p:txBody>
          <a:bodyPr wrap="square" lIns="0" tIns="0" rIns="0" bIns="0" rtlCol="0">
            <a:noAutofit/>
          </a:bodyPr>
          <a:lstStyle/>
          <a:p>
            <a:endParaRPr/>
          </a:p>
        </p:txBody>
      </p:sp>
      <p:sp>
        <p:nvSpPr>
          <p:cNvPr id="40" name="object 40"/>
          <p:cNvSpPr/>
          <p:nvPr/>
        </p:nvSpPr>
        <p:spPr>
          <a:xfrm>
            <a:off x="6248400" y="5219700"/>
            <a:ext cx="2641600" cy="0"/>
          </a:xfrm>
          <a:custGeom>
            <a:avLst/>
            <a:gdLst/>
            <a:ahLst/>
            <a:cxnLst/>
            <a:rect l="l" t="t" r="r" b="b"/>
            <a:pathLst>
              <a:path w="2641600">
                <a:moveTo>
                  <a:pt x="0" y="0"/>
                </a:moveTo>
                <a:lnTo>
                  <a:pt x="2641600" y="0"/>
                </a:lnTo>
              </a:path>
            </a:pathLst>
          </a:custGeom>
          <a:ln w="25400">
            <a:solidFill>
              <a:srgbClr val="5D5B5B"/>
            </a:solidFill>
          </a:ln>
        </p:spPr>
        <p:txBody>
          <a:bodyPr wrap="square" lIns="0" tIns="0" rIns="0" bIns="0" rtlCol="0">
            <a:noAutofit/>
          </a:bodyPr>
          <a:lstStyle/>
          <a:p>
            <a:endParaRPr/>
          </a:p>
        </p:txBody>
      </p:sp>
      <p:sp>
        <p:nvSpPr>
          <p:cNvPr id="41" name="object 41"/>
          <p:cNvSpPr/>
          <p:nvPr/>
        </p:nvSpPr>
        <p:spPr>
          <a:xfrm>
            <a:off x="3556000" y="52197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42" name="object 42"/>
          <p:cNvSpPr/>
          <p:nvPr/>
        </p:nvSpPr>
        <p:spPr>
          <a:xfrm>
            <a:off x="6248400" y="52197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43" name="object 43"/>
          <p:cNvSpPr/>
          <p:nvPr/>
        </p:nvSpPr>
        <p:spPr>
          <a:xfrm>
            <a:off x="3556000" y="5219700"/>
            <a:ext cx="2692400" cy="0"/>
          </a:xfrm>
          <a:custGeom>
            <a:avLst/>
            <a:gdLst/>
            <a:ahLst/>
            <a:cxnLst/>
            <a:rect l="l" t="t" r="r" b="b"/>
            <a:pathLst>
              <a:path w="2692400">
                <a:moveTo>
                  <a:pt x="0" y="0"/>
                </a:moveTo>
                <a:lnTo>
                  <a:pt x="2692400" y="0"/>
                </a:lnTo>
              </a:path>
            </a:pathLst>
          </a:custGeom>
          <a:ln w="25400">
            <a:solidFill>
              <a:srgbClr val="5D5B5B"/>
            </a:solidFill>
          </a:ln>
        </p:spPr>
        <p:txBody>
          <a:bodyPr wrap="square" lIns="0" tIns="0" rIns="0" bIns="0" rtlCol="0">
            <a:noAutofit/>
          </a:bodyPr>
          <a:lstStyle/>
          <a:p>
            <a:endParaRPr/>
          </a:p>
        </p:txBody>
      </p:sp>
      <p:sp>
        <p:nvSpPr>
          <p:cNvPr id="44" name="object 44"/>
          <p:cNvSpPr/>
          <p:nvPr/>
        </p:nvSpPr>
        <p:spPr>
          <a:xfrm>
            <a:off x="3556000" y="5588000"/>
            <a:ext cx="2692400" cy="0"/>
          </a:xfrm>
          <a:custGeom>
            <a:avLst/>
            <a:gdLst/>
            <a:ahLst/>
            <a:cxnLst/>
            <a:rect l="l" t="t" r="r" b="b"/>
            <a:pathLst>
              <a:path w="2692400">
                <a:moveTo>
                  <a:pt x="0" y="0"/>
                </a:moveTo>
                <a:lnTo>
                  <a:pt x="2692400" y="0"/>
                </a:lnTo>
              </a:path>
            </a:pathLst>
          </a:custGeom>
          <a:ln w="25400">
            <a:solidFill>
              <a:srgbClr val="878387"/>
            </a:solidFill>
          </a:ln>
        </p:spPr>
        <p:txBody>
          <a:bodyPr wrap="square" lIns="0" tIns="0" rIns="0" bIns="0" rtlCol="0">
            <a:noAutofit/>
          </a:bodyPr>
          <a:lstStyle/>
          <a:p>
            <a:endParaRPr/>
          </a:p>
        </p:txBody>
      </p:sp>
      <p:sp>
        <p:nvSpPr>
          <p:cNvPr id="45" name="object 45"/>
          <p:cNvSpPr/>
          <p:nvPr/>
        </p:nvSpPr>
        <p:spPr>
          <a:xfrm>
            <a:off x="6248400" y="52197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46" name="object 46"/>
          <p:cNvSpPr/>
          <p:nvPr/>
        </p:nvSpPr>
        <p:spPr>
          <a:xfrm>
            <a:off x="8890000" y="52197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47" name="object 47"/>
          <p:cNvSpPr/>
          <p:nvPr/>
        </p:nvSpPr>
        <p:spPr>
          <a:xfrm>
            <a:off x="6248400" y="5219700"/>
            <a:ext cx="2641600" cy="0"/>
          </a:xfrm>
          <a:custGeom>
            <a:avLst/>
            <a:gdLst/>
            <a:ahLst/>
            <a:cxnLst/>
            <a:rect l="l" t="t" r="r" b="b"/>
            <a:pathLst>
              <a:path w="2641600">
                <a:moveTo>
                  <a:pt x="0" y="0"/>
                </a:moveTo>
                <a:lnTo>
                  <a:pt x="2641600" y="0"/>
                </a:lnTo>
              </a:path>
            </a:pathLst>
          </a:custGeom>
          <a:ln w="25400">
            <a:solidFill>
              <a:srgbClr val="5D5B5B"/>
            </a:solidFill>
          </a:ln>
        </p:spPr>
        <p:txBody>
          <a:bodyPr wrap="square" lIns="0" tIns="0" rIns="0" bIns="0" rtlCol="0">
            <a:noAutofit/>
          </a:bodyPr>
          <a:lstStyle/>
          <a:p>
            <a:endParaRPr/>
          </a:p>
        </p:txBody>
      </p:sp>
      <p:sp>
        <p:nvSpPr>
          <p:cNvPr id="48" name="object 48"/>
          <p:cNvSpPr/>
          <p:nvPr/>
        </p:nvSpPr>
        <p:spPr>
          <a:xfrm>
            <a:off x="6248400" y="5588000"/>
            <a:ext cx="2641600" cy="0"/>
          </a:xfrm>
          <a:custGeom>
            <a:avLst/>
            <a:gdLst/>
            <a:ahLst/>
            <a:cxnLst/>
            <a:rect l="l" t="t" r="r" b="b"/>
            <a:pathLst>
              <a:path w="2641600">
                <a:moveTo>
                  <a:pt x="0" y="0"/>
                </a:moveTo>
                <a:lnTo>
                  <a:pt x="2641600" y="0"/>
                </a:lnTo>
              </a:path>
            </a:pathLst>
          </a:custGeom>
          <a:ln w="25400">
            <a:solidFill>
              <a:srgbClr val="878387"/>
            </a:solidFill>
          </a:ln>
        </p:spPr>
        <p:txBody>
          <a:bodyPr wrap="square" lIns="0" tIns="0" rIns="0" bIns="0" rtlCol="0">
            <a:noAutofit/>
          </a:bodyPr>
          <a:lstStyle/>
          <a:p>
            <a:endParaRPr/>
          </a:p>
        </p:txBody>
      </p:sp>
      <p:sp>
        <p:nvSpPr>
          <p:cNvPr id="49" name="object 49"/>
          <p:cNvSpPr/>
          <p:nvPr/>
        </p:nvSpPr>
        <p:spPr>
          <a:xfrm>
            <a:off x="3556000" y="5588000"/>
            <a:ext cx="0" cy="381000"/>
          </a:xfrm>
          <a:custGeom>
            <a:avLst/>
            <a:gdLst/>
            <a:ahLst/>
            <a:cxnLst/>
            <a:rect l="l" t="t" r="r" b="b"/>
            <a:pathLst>
              <a:path h="381000">
                <a:moveTo>
                  <a:pt x="0" y="381000"/>
                </a:moveTo>
                <a:lnTo>
                  <a:pt x="0" y="0"/>
                </a:lnTo>
              </a:path>
            </a:pathLst>
          </a:custGeom>
          <a:ln w="25400">
            <a:solidFill>
              <a:srgbClr val="878387"/>
            </a:solidFill>
          </a:ln>
        </p:spPr>
        <p:txBody>
          <a:bodyPr wrap="square" lIns="0" tIns="0" rIns="0" bIns="0" rtlCol="0">
            <a:noAutofit/>
          </a:bodyPr>
          <a:lstStyle/>
          <a:p>
            <a:endParaRPr/>
          </a:p>
        </p:txBody>
      </p:sp>
      <p:sp>
        <p:nvSpPr>
          <p:cNvPr id="50" name="object 50"/>
          <p:cNvSpPr/>
          <p:nvPr/>
        </p:nvSpPr>
        <p:spPr>
          <a:xfrm>
            <a:off x="6248400" y="5588000"/>
            <a:ext cx="0" cy="381000"/>
          </a:xfrm>
          <a:custGeom>
            <a:avLst/>
            <a:gdLst/>
            <a:ahLst/>
            <a:cxnLst/>
            <a:rect l="l" t="t" r="r" b="b"/>
            <a:pathLst>
              <a:path h="381000">
                <a:moveTo>
                  <a:pt x="0" y="381000"/>
                </a:moveTo>
                <a:lnTo>
                  <a:pt x="0" y="0"/>
                </a:lnTo>
              </a:path>
            </a:pathLst>
          </a:custGeom>
          <a:ln w="25400">
            <a:solidFill>
              <a:srgbClr val="878387"/>
            </a:solidFill>
          </a:ln>
        </p:spPr>
        <p:txBody>
          <a:bodyPr wrap="square" lIns="0" tIns="0" rIns="0" bIns="0" rtlCol="0">
            <a:noAutofit/>
          </a:bodyPr>
          <a:lstStyle/>
          <a:p>
            <a:endParaRPr/>
          </a:p>
        </p:txBody>
      </p:sp>
      <p:sp>
        <p:nvSpPr>
          <p:cNvPr id="51" name="object 51"/>
          <p:cNvSpPr/>
          <p:nvPr/>
        </p:nvSpPr>
        <p:spPr>
          <a:xfrm>
            <a:off x="3556000" y="5588000"/>
            <a:ext cx="2692400" cy="0"/>
          </a:xfrm>
          <a:custGeom>
            <a:avLst/>
            <a:gdLst/>
            <a:ahLst/>
            <a:cxnLst/>
            <a:rect l="l" t="t" r="r" b="b"/>
            <a:pathLst>
              <a:path w="2692400">
                <a:moveTo>
                  <a:pt x="0" y="0"/>
                </a:moveTo>
                <a:lnTo>
                  <a:pt x="2692400" y="0"/>
                </a:lnTo>
              </a:path>
            </a:pathLst>
          </a:custGeom>
          <a:ln w="25400">
            <a:solidFill>
              <a:srgbClr val="878387"/>
            </a:solidFill>
          </a:ln>
        </p:spPr>
        <p:txBody>
          <a:bodyPr wrap="square" lIns="0" tIns="0" rIns="0" bIns="0" rtlCol="0">
            <a:noAutofit/>
          </a:bodyPr>
          <a:lstStyle/>
          <a:p>
            <a:endParaRPr/>
          </a:p>
        </p:txBody>
      </p:sp>
      <p:sp>
        <p:nvSpPr>
          <p:cNvPr id="52" name="object 52"/>
          <p:cNvSpPr/>
          <p:nvPr/>
        </p:nvSpPr>
        <p:spPr>
          <a:xfrm>
            <a:off x="3556000" y="5969000"/>
            <a:ext cx="2692400" cy="0"/>
          </a:xfrm>
          <a:custGeom>
            <a:avLst/>
            <a:gdLst/>
            <a:ahLst/>
            <a:cxnLst/>
            <a:rect l="l" t="t" r="r" b="b"/>
            <a:pathLst>
              <a:path w="2692400">
                <a:moveTo>
                  <a:pt x="0" y="0"/>
                </a:moveTo>
                <a:lnTo>
                  <a:pt x="2692400" y="0"/>
                </a:lnTo>
              </a:path>
            </a:pathLst>
          </a:custGeom>
          <a:ln w="25400">
            <a:solidFill>
              <a:srgbClr val="878387"/>
            </a:solidFill>
          </a:ln>
        </p:spPr>
        <p:txBody>
          <a:bodyPr wrap="square" lIns="0" tIns="0" rIns="0" bIns="0" rtlCol="0">
            <a:noAutofit/>
          </a:bodyPr>
          <a:lstStyle/>
          <a:p>
            <a:endParaRPr/>
          </a:p>
        </p:txBody>
      </p:sp>
      <p:sp>
        <p:nvSpPr>
          <p:cNvPr id="53" name="object 53"/>
          <p:cNvSpPr/>
          <p:nvPr/>
        </p:nvSpPr>
        <p:spPr>
          <a:xfrm>
            <a:off x="6248400" y="5588000"/>
            <a:ext cx="0" cy="381000"/>
          </a:xfrm>
          <a:custGeom>
            <a:avLst/>
            <a:gdLst/>
            <a:ahLst/>
            <a:cxnLst/>
            <a:rect l="l" t="t" r="r" b="b"/>
            <a:pathLst>
              <a:path h="381000">
                <a:moveTo>
                  <a:pt x="0" y="381000"/>
                </a:moveTo>
                <a:lnTo>
                  <a:pt x="0" y="0"/>
                </a:lnTo>
              </a:path>
            </a:pathLst>
          </a:custGeom>
          <a:ln w="25400">
            <a:solidFill>
              <a:srgbClr val="878387"/>
            </a:solidFill>
          </a:ln>
        </p:spPr>
        <p:txBody>
          <a:bodyPr wrap="square" lIns="0" tIns="0" rIns="0" bIns="0" rtlCol="0">
            <a:noAutofit/>
          </a:bodyPr>
          <a:lstStyle/>
          <a:p>
            <a:endParaRPr/>
          </a:p>
        </p:txBody>
      </p:sp>
      <p:sp>
        <p:nvSpPr>
          <p:cNvPr id="54" name="object 54"/>
          <p:cNvSpPr/>
          <p:nvPr/>
        </p:nvSpPr>
        <p:spPr>
          <a:xfrm>
            <a:off x="8890000" y="5588000"/>
            <a:ext cx="0" cy="381000"/>
          </a:xfrm>
          <a:custGeom>
            <a:avLst/>
            <a:gdLst/>
            <a:ahLst/>
            <a:cxnLst/>
            <a:rect l="l" t="t" r="r" b="b"/>
            <a:pathLst>
              <a:path h="381000">
                <a:moveTo>
                  <a:pt x="0" y="381000"/>
                </a:moveTo>
                <a:lnTo>
                  <a:pt x="0" y="0"/>
                </a:lnTo>
              </a:path>
            </a:pathLst>
          </a:custGeom>
          <a:ln w="25400">
            <a:solidFill>
              <a:srgbClr val="878387"/>
            </a:solidFill>
          </a:ln>
        </p:spPr>
        <p:txBody>
          <a:bodyPr wrap="square" lIns="0" tIns="0" rIns="0" bIns="0" rtlCol="0">
            <a:noAutofit/>
          </a:bodyPr>
          <a:lstStyle/>
          <a:p>
            <a:endParaRPr/>
          </a:p>
        </p:txBody>
      </p:sp>
      <p:sp>
        <p:nvSpPr>
          <p:cNvPr id="55" name="object 55"/>
          <p:cNvSpPr/>
          <p:nvPr/>
        </p:nvSpPr>
        <p:spPr>
          <a:xfrm>
            <a:off x="6248400" y="5588000"/>
            <a:ext cx="2641600" cy="0"/>
          </a:xfrm>
          <a:custGeom>
            <a:avLst/>
            <a:gdLst/>
            <a:ahLst/>
            <a:cxnLst/>
            <a:rect l="l" t="t" r="r" b="b"/>
            <a:pathLst>
              <a:path w="2641600">
                <a:moveTo>
                  <a:pt x="0" y="0"/>
                </a:moveTo>
                <a:lnTo>
                  <a:pt x="2641600" y="0"/>
                </a:lnTo>
              </a:path>
            </a:pathLst>
          </a:custGeom>
          <a:ln w="25400">
            <a:solidFill>
              <a:srgbClr val="878387"/>
            </a:solidFill>
          </a:ln>
        </p:spPr>
        <p:txBody>
          <a:bodyPr wrap="square" lIns="0" tIns="0" rIns="0" bIns="0" rtlCol="0">
            <a:noAutofit/>
          </a:bodyPr>
          <a:lstStyle/>
          <a:p>
            <a:endParaRPr/>
          </a:p>
        </p:txBody>
      </p:sp>
      <p:sp>
        <p:nvSpPr>
          <p:cNvPr id="56" name="object 56"/>
          <p:cNvSpPr/>
          <p:nvPr/>
        </p:nvSpPr>
        <p:spPr>
          <a:xfrm>
            <a:off x="6248400" y="5969000"/>
            <a:ext cx="2641600" cy="0"/>
          </a:xfrm>
          <a:custGeom>
            <a:avLst/>
            <a:gdLst/>
            <a:ahLst/>
            <a:cxnLst/>
            <a:rect l="l" t="t" r="r" b="b"/>
            <a:pathLst>
              <a:path w="2641600">
                <a:moveTo>
                  <a:pt x="0" y="0"/>
                </a:moveTo>
                <a:lnTo>
                  <a:pt x="2641600" y="0"/>
                </a:lnTo>
              </a:path>
            </a:pathLst>
          </a:custGeom>
          <a:ln w="25400">
            <a:solidFill>
              <a:srgbClr val="878387"/>
            </a:solidFill>
          </a:ln>
        </p:spPr>
        <p:txBody>
          <a:bodyPr wrap="square" lIns="0" tIns="0" rIns="0" bIns="0" rtlCol="0">
            <a:noAutofit/>
          </a:bodyPr>
          <a:lstStyle/>
          <a:p>
            <a:endParaRPr/>
          </a:p>
        </p:txBody>
      </p:sp>
      <p:sp>
        <p:nvSpPr>
          <p:cNvPr id="57" name="object 57"/>
          <p:cNvSpPr/>
          <p:nvPr/>
        </p:nvSpPr>
        <p:spPr>
          <a:xfrm>
            <a:off x="3556000" y="59690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58" name="object 58"/>
          <p:cNvSpPr/>
          <p:nvPr/>
        </p:nvSpPr>
        <p:spPr>
          <a:xfrm>
            <a:off x="6248400" y="59690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59" name="object 59"/>
          <p:cNvSpPr/>
          <p:nvPr/>
        </p:nvSpPr>
        <p:spPr>
          <a:xfrm>
            <a:off x="3556000" y="5969000"/>
            <a:ext cx="2692400" cy="0"/>
          </a:xfrm>
          <a:custGeom>
            <a:avLst/>
            <a:gdLst/>
            <a:ahLst/>
            <a:cxnLst/>
            <a:rect l="l" t="t" r="r" b="b"/>
            <a:pathLst>
              <a:path w="2692400">
                <a:moveTo>
                  <a:pt x="0" y="0"/>
                </a:moveTo>
                <a:lnTo>
                  <a:pt x="2692400" y="0"/>
                </a:lnTo>
              </a:path>
            </a:pathLst>
          </a:custGeom>
          <a:ln w="25400">
            <a:solidFill>
              <a:srgbClr val="878387"/>
            </a:solidFill>
          </a:ln>
        </p:spPr>
        <p:txBody>
          <a:bodyPr wrap="square" lIns="0" tIns="0" rIns="0" bIns="0" rtlCol="0">
            <a:noAutofit/>
          </a:bodyPr>
          <a:lstStyle/>
          <a:p>
            <a:endParaRPr/>
          </a:p>
        </p:txBody>
      </p:sp>
      <p:sp>
        <p:nvSpPr>
          <p:cNvPr id="60" name="object 60"/>
          <p:cNvSpPr/>
          <p:nvPr/>
        </p:nvSpPr>
        <p:spPr>
          <a:xfrm>
            <a:off x="3556000" y="6337300"/>
            <a:ext cx="2692400" cy="0"/>
          </a:xfrm>
          <a:custGeom>
            <a:avLst/>
            <a:gdLst/>
            <a:ahLst/>
            <a:cxnLst/>
            <a:rect l="l" t="t" r="r" b="b"/>
            <a:pathLst>
              <a:path w="2692400">
                <a:moveTo>
                  <a:pt x="0" y="0"/>
                </a:moveTo>
                <a:lnTo>
                  <a:pt x="2692400" y="0"/>
                </a:lnTo>
              </a:path>
            </a:pathLst>
          </a:custGeom>
          <a:ln w="12700">
            <a:solidFill>
              <a:srgbClr val="5D5B5B"/>
            </a:solidFill>
          </a:ln>
        </p:spPr>
        <p:txBody>
          <a:bodyPr wrap="square" lIns="0" tIns="0" rIns="0" bIns="0" rtlCol="0">
            <a:noAutofit/>
          </a:bodyPr>
          <a:lstStyle/>
          <a:p>
            <a:endParaRPr/>
          </a:p>
        </p:txBody>
      </p:sp>
      <p:sp>
        <p:nvSpPr>
          <p:cNvPr id="61" name="object 61"/>
          <p:cNvSpPr/>
          <p:nvPr/>
        </p:nvSpPr>
        <p:spPr>
          <a:xfrm>
            <a:off x="6248400" y="59690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62" name="object 62"/>
          <p:cNvSpPr/>
          <p:nvPr/>
        </p:nvSpPr>
        <p:spPr>
          <a:xfrm>
            <a:off x="8890000" y="5969000"/>
            <a:ext cx="0" cy="368300"/>
          </a:xfrm>
          <a:custGeom>
            <a:avLst/>
            <a:gdLst/>
            <a:ahLst/>
            <a:cxnLst/>
            <a:rect l="l" t="t" r="r" b="b"/>
            <a:pathLst>
              <a:path h="368300">
                <a:moveTo>
                  <a:pt x="0" y="368300"/>
                </a:moveTo>
                <a:lnTo>
                  <a:pt x="0" y="0"/>
                </a:lnTo>
              </a:path>
            </a:pathLst>
          </a:custGeom>
          <a:ln w="25400">
            <a:solidFill>
              <a:srgbClr val="878387"/>
            </a:solidFill>
          </a:ln>
        </p:spPr>
        <p:txBody>
          <a:bodyPr wrap="square" lIns="0" tIns="0" rIns="0" bIns="0" rtlCol="0">
            <a:noAutofit/>
          </a:bodyPr>
          <a:lstStyle/>
          <a:p>
            <a:endParaRPr/>
          </a:p>
        </p:txBody>
      </p:sp>
      <p:sp>
        <p:nvSpPr>
          <p:cNvPr id="63" name="object 63"/>
          <p:cNvSpPr/>
          <p:nvPr/>
        </p:nvSpPr>
        <p:spPr>
          <a:xfrm>
            <a:off x="6248400" y="5969000"/>
            <a:ext cx="2641600" cy="0"/>
          </a:xfrm>
          <a:custGeom>
            <a:avLst/>
            <a:gdLst/>
            <a:ahLst/>
            <a:cxnLst/>
            <a:rect l="l" t="t" r="r" b="b"/>
            <a:pathLst>
              <a:path w="2641600">
                <a:moveTo>
                  <a:pt x="0" y="0"/>
                </a:moveTo>
                <a:lnTo>
                  <a:pt x="2641600" y="0"/>
                </a:lnTo>
              </a:path>
            </a:pathLst>
          </a:custGeom>
          <a:ln w="25400">
            <a:solidFill>
              <a:srgbClr val="878387"/>
            </a:solidFill>
          </a:ln>
        </p:spPr>
        <p:txBody>
          <a:bodyPr wrap="square" lIns="0" tIns="0" rIns="0" bIns="0" rtlCol="0">
            <a:noAutofit/>
          </a:bodyPr>
          <a:lstStyle/>
          <a:p>
            <a:endParaRPr/>
          </a:p>
        </p:txBody>
      </p:sp>
      <p:sp>
        <p:nvSpPr>
          <p:cNvPr id="64" name="object 64"/>
          <p:cNvSpPr/>
          <p:nvPr/>
        </p:nvSpPr>
        <p:spPr>
          <a:xfrm>
            <a:off x="6248400" y="6337300"/>
            <a:ext cx="2641600" cy="0"/>
          </a:xfrm>
          <a:custGeom>
            <a:avLst/>
            <a:gdLst/>
            <a:ahLst/>
            <a:cxnLst/>
            <a:rect l="l" t="t" r="r" b="b"/>
            <a:pathLst>
              <a:path w="2641600">
                <a:moveTo>
                  <a:pt x="0" y="0"/>
                </a:moveTo>
                <a:lnTo>
                  <a:pt x="2641600" y="0"/>
                </a:lnTo>
              </a:path>
            </a:pathLst>
          </a:custGeom>
          <a:ln w="12700">
            <a:solidFill>
              <a:srgbClr val="5D5B5B"/>
            </a:solidFill>
          </a:ln>
        </p:spPr>
        <p:txBody>
          <a:bodyPr wrap="square" lIns="0" tIns="0" rIns="0" bIns="0" rtlCol="0">
            <a:noAutofit/>
          </a:bodyPr>
          <a:lstStyle/>
          <a:p>
            <a:endParaRPr/>
          </a:p>
        </p:txBody>
      </p:sp>
      <p:sp>
        <p:nvSpPr>
          <p:cNvPr id="31" name="object 31"/>
          <p:cNvSpPr/>
          <p:nvPr/>
        </p:nvSpPr>
        <p:spPr>
          <a:xfrm>
            <a:off x="0" y="6781800"/>
            <a:ext cx="12192000" cy="0"/>
          </a:xfrm>
          <a:custGeom>
            <a:avLst/>
            <a:gdLst/>
            <a:ahLst/>
            <a:cxnLst/>
            <a:rect l="l" t="t" r="r" b="b"/>
            <a:pathLst>
              <a:path w="12192000">
                <a:moveTo>
                  <a:pt x="0" y="0"/>
                </a:moveTo>
                <a:lnTo>
                  <a:pt x="12192000" y="0"/>
                </a:lnTo>
              </a:path>
            </a:pathLst>
          </a:custGeom>
          <a:ln w="88900">
            <a:solidFill>
              <a:srgbClr val="804B75"/>
            </a:solidFill>
          </a:ln>
        </p:spPr>
        <p:txBody>
          <a:bodyPr wrap="square" lIns="0" tIns="0" rIns="0" bIns="0" rtlCol="0">
            <a:noAutofit/>
          </a:bodyPr>
          <a:lstStyle/>
          <a:p>
            <a:endParaRPr/>
          </a:p>
        </p:txBody>
      </p:sp>
      <p:sp>
        <p:nvSpPr>
          <p:cNvPr id="30" name="object 30"/>
          <p:cNvSpPr txBox="1"/>
          <p:nvPr/>
        </p:nvSpPr>
        <p:spPr>
          <a:xfrm>
            <a:off x="1853819" y="67887"/>
            <a:ext cx="1558460" cy="254317"/>
          </a:xfrm>
          <a:prstGeom prst="rect">
            <a:avLst/>
          </a:prstGeom>
        </p:spPr>
        <p:txBody>
          <a:bodyPr wrap="square" lIns="0" tIns="0" rIns="0" bIns="0" rtlCol="0">
            <a:noAutofit/>
          </a:bodyPr>
          <a:lstStyle/>
          <a:p>
            <a:pPr marL="12700">
              <a:lnSpc>
                <a:spcPts val="2000"/>
              </a:lnSpc>
              <a:spcBef>
                <a:spcPts val="100"/>
              </a:spcBef>
            </a:pPr>
            <a:r>
              <a:rPr sz="2700" spc="4" baseline="2657" dirty="0">
                <a:latin typeface="Comic Sans MS"/>
                <a:cs typeface="Comic Sans MS"/>
              </a:rPr>
              <a:t>R</a:t>
            </a:r>
            <a:r>
              <a:rPr sz="2700" spc="-4" baseline="2657" dirty="0">
                <a:latin typeface="Comic Sans MS"/>
                <a:cs typeface="Comic Sans MS"/>
              </a:rPr>
              <a:t>ec</a:t>
            </a:r>
            <a:r>
              <a:rPr sz="2700" spc="-9" baseline="2657" dirty="0">
                <a:latin typeface="Comic Sans MS"/>
                <a:cs typeface="Comic Sans MS"/>
              </a:rPr>
              <a:t>o</a:t>
            </a:r>
            <a:r>
              <a:rPr sz="2700" spc="14" baseline="2657" dirty="0">
                <a:latin typeface="Comic Sans MS"/>
                <a:cs typeface="Comic Sans MS"/>
              </a:rPr>
              <a:t>r</a:t>
            </a:r>
            <a:r>
              <a:rPr sz="2700" spc="0" baseline="2657" dirty="0">
                <a:latin typeface="Comic Sans MS"/>
                <a:cs typeface="Comic Sans MS"/>
              </a:rPr>
              <a:t>d</a:t>
            </a:r>
            <a:r>
              <a:rPr sz="2700" spc="-4" baseline="2657" dirty="0">
                <a:latin typeface="Comic Sans MS"/>
                <a:cs typeface="Comic Sans MS"/>
              </a:rPr>
              <a:t>e</a:t>
            </a:r>
            <a:r>
              <a:rPr sz="2700" spc="0" baseline="2657" dirty="0">
                <a:latin typeface="Comic Sans MS"/>
                <a:cs typeface="Comic Sans MS"/>
              </a:rPr>
              <a:t>m</a:t>
            </a:r>
            <a:r>
              <a:rPr sz="2700" spc="-9" baseline="2657" dirty="0">
                <a:latin typeface="Comic Sans MS"/>
                <a:cs typeface="Comic Sans MS"/>
              </a:rPr>
              <a:t>o</a:t>
            </a:r>
            <a:r>
              <a:rPr sz="2700" spc="0" baseline="2657" dirty="0">
                <a:latin typeface="Comic Sans MS"/>
                <a:cs typeface="Comic Sans MS"/>
              </a:rPr>
              <a:t>s</a:t>
            </a:r>
            <a:r>
              <a:rPr sz="2700" spc="25" baseline="2657" dirty="0">
                <a:latin typeface="Comic Sans MS"/>
                <a:cs typeface="Comic Sans MS"/>
              </a:rPr>
              <a:t>…</a:t>
            </a:r>
            <a:r>
              <a:rPr sz="2700" spc="0" baseline="2657" dirty="0">
                <a:latin typeface="Comic Sans MS"/>
                <a:cs typeface="Comic Sans MS"/>
              </a:rPr>
              <a:t>.</a:t>
            </a:r>
            <a:endParaRPr sz="1800">
              <a:latin typeface="Comic Sans MS"/>
              <a:cs typeface="Comic Sans MS"/>
            </a:endParaRPr>
          </a:p>
        </p:txBody>
      </p:sp>
      <p:sp>
        <p:nvSpPr>
          <p:cNvPr id="29" name="object 29"/>
          <p:cNvSpPr txBox="1"/>
          <p:nvPr/>
        </p:nvSpPr>
        <p:spPr>
          <a:xfrm>
            <a:off x="10117421" y="171636"/>
            <a:ext cx="1740942" cy="680554"/>
          </a:xfrm>
          <a:prstGeom prst="rect">
            <a:avLst/>
          </a:prstGeom>
        </p:spPr>
        <p:txBody>
          <a:bodyPr wrap="square" lIns="0" tIns="0" rIns="0" bIns="0" rtlCol="0">
            <a:noAutofit/>
          </a:bodyPr>
          <a:lstStyle/>
          <a:p>
            <a:pPr marL="39594" marR="40004">
              <a:lnSpc>
                <a:spcPts val="3165"/>
              </a:lnSpc>
              <a:spcBef>
                <a:spcPts val="158"/>
              </a:spcBef>
            </a:pPr>
            <a:r>
              <a:rPr sz="3000" i="1" spc="0" dirty="0">
                <a:solidFill>
                  <a:srgbClr val="F63F46"/>
                </a:solidFill>
                <a:latin typeface="Arial"/>
                <a:cs typeface="Arial"/>
              </a:rPr>
              <a:t>ff,</a:t>
            </a:r>
            <a:endParaRPr sz="3000">
              <a:latin typeface="Arial"/>
              <a:cs typeface="Arial"/>
            </a:endParaRPr>
          </a:p>
          <a:p>
            <a:pPr marL="12700">
              <a:lnSpc>
                <a:spcPts val="2145"/>
              </a:lnSpc>
            </a:pPr>
            <a:r>
              <a:rPr sz="2100" b="1" spc="-1089" dirty="0">
                <a:solidFill>
                  <a:srgbClr val="025DB8"/>
                </a:solidFill>
                <a:latin typeface="Arial"/>
                <a:cs typeface="Arial"/>
              </a:rPr>
              <a:t>"</a:t>
            </a:r>
            <a:r>
              <a:rPr sz="2100" b="1" spc="114" dirty="0">
                <a:solidFill>
                  <a:srgbClr val="2170C1"/>
                </a:solidFill>
                <a:latin typeface="Arial"/>
                <a:cs typeface="Arial"/>
              </a:rPr>
              <a:t>(</a:t>
            </a:r>
            <a:r>
              <a:rPr sz="2100" b="1" spc="0" dirty="0">
                <a:solidFill>
                  <a:srgbClr val="1846B8"/>
                </a:solidFill>
                <a:latin typeface="Arial"/>
                <a:cs typeface="Arial"/>
              </a:rPr>
              <a:t>Instituto</a:t>
            </a:r>
            <a:endParaRPr sz="2100">
              <a:latin typeface="Arial"/>
              <a:cs typeface="Arial"/>
            </a:endParaRPr>
          </a:p>
        </p:txBody>
      </p:sp>
      <p:sp>
        <p:nvSpPr>
          <p:cNvPr id="28" name="object 28"/>
          <p:cNvSpPr txBox="1"/>
          <p:nvPr/>
        </p:nvSpPr>
        <p:spPr>
          <a:xfrm>
            <a:off x="4389755" y="794578"/>
            <a:ext cx="1104847"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C</a:t>
            </a:r>
            <a:r>
              <a:rPr sz="2700" spc="-9" baseline="2657" dirty="0">
                <a:latin typeface="Comic Sans MS"/>
                <a:cs typeface="Comic Sans MS"/>
              </a:rPr>
              <a:t>o</a:t>
            </a:r>
            <a:r>
              <a:rPr sz="2700" spc="0" baseline="2657" dirty="0">
                <a:latin typeface="Comic Sans MS"/>
                <a:cs typeface="Comic Sans MS"/>
              </a:rPr>
              <a:t>n</a:t>
            </a:r>
            <a:r>
              <a:rPr sz="2700" spc="-9" baseline="2657" dirty="0">
                <a:latin typeface="Comic Sans MS"/>
                <a:cs typeface="Comic Sans MS"/>
              </a:rPr>
              <a:t>t</a:t>
            </a:r>
            <a:r>
              <a:rPr sz="2700" spc="-4" baseline="2657" dirty="0">
                <a:latin typeface="Comic Sans MS"/>
                <a:cs typeface="Comic Sans MS"/>
              </a:rPr>
              <a:t>e</a:t>
            </a:r>
            <a:r>
              <a:rPr sz="2700" spc="0" baseline="2657" dirty="0">
                <a:latin typeface="Comic Sans MS"/>
                <a:cs typeface="Comic Sans MS"/>
              </a:rPr>
              <a:t>nido</a:t>
            </a:r>
            <a:endParaRPr sz="1800">
              <a:latin typeface="Comic Sans MS"/>
              <a:cs typeface="Comic Sans MS"/>
            </a:endParaRPr>
          </a:p>
        </p:txBody>
      </p:sp>
      <p:sp>
        <p:nvSpPr>
          <p:cNvPr id="27" name="object 27"/>
          <p:cNvSpPr txBox="1"/>
          <p:nvPr/>
        </p:nvSpPr>
        <p:spPr>
          <a:xfrm>
            <a:off x="5506923" y="794578"/>
            <a:ext cx="319209"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de</a:t>
            </a:r>
            <a:endParaRPr sz="1800">
              <a:latin typeface="Comic Sans MS"/>
              <a:cs typeface="Comic Sans MS"/>
            </a:endParaRPr>
          </a:p>
        </p:txBody>
      </p:sp>
      <p:sp>
        <p:nvSpPr>
          <p:cNvPr id="26" name="object 26"/>
          <p:cNvSpPr txBox="1"/>
          <p:nvPr/>
        </p:nvSpPr>
        <p:spPr>
          <a:xfrm>
            <a:off x="5834735" y="794578"/>
            <a:ext cx="353399" cy="254000"/>
          </a:xfrm>
          <a:prstGeom prst="rect">
            <a:avLst/>
          </a:prstGeom>
        </p:spPr>
        <p:txBody>
          <a:bodyPr wrap="square" lIns="0" tIns="0" rIns="0" bIns="0" rtlCol="0">
            <a:noAutofit/>
          </a:bodyPr>
          <a:lstStyle/>
          <a:p>
            <a:pPr marL="12700">
              <a:lnSpc>
                <a:spcPts val="2000"/>
              </a:lnSpc>
              <a:spcBef>
                <a:spcPts val="100"/>
              </a:spcBef>
            </a:pPr>
            <a:r>
              <a:rPr sz="2700" spc="4" baseline="2657" dirty="0">
                <a:latin typeface="Comic Sans MS"/>
                <a:cs typeface="Comic Sans MS"/>
              </a:rPr>
              <a:t>l</a:t>
            </a:r>
            <a:r>
              <a:rPr sz="2700" spc="-4" baseline="2657" dirty="0">
                <a:latin typeface="Comic Sans MS"/>
                <a:cs typeface="Comic Sans MS"/>
              </a:rPr>
              <a:t>o</a:t>
            </a:r>
            <a:r>
              <a:rPr sz="2700" spc="0" baseline="2657" dirty="0">
                <a:latin typeface="Comic Sans MS"/>
                <a:cs typeface="Comic Sans MS"/>
              </a:rPr>
              <a:t>s</a:t>
            </a:r>
            <a:endParaRPr sz="1800">
              <a:latin typeface="Comic Sans MS"/>
              <a:cs typeface="Comic Sans MS"/>
            </a:endParaRPr>
          </a:p>
        </p:txBody>
      </p:sp>
      <p:sp>
        <p:nvSpPr>
          <p:cNvPr id="25" name="object 25"/>
          <p:cNvSpPr txBox="1"/>
          <p:nvPr/>
        </p:nvSpPr>
        <p:spPr>
          <a:xfrm>
            <a:off x="6196838" y="794578"/>
            <a:ext cx="1062973"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a</a:t>
            </a:r>
            <a:r>
              <a:rPr sz="2700" spc="9" baseline="2657" dirty="0">
                <a:latin typeface="Comic Sans MS"/>
                <a:cs typeface="Comic Sans MS"/>
              </a:rPr>
              <a:t>l</a:t>
            </a:r>
            <a:r>
              <a:rPr sz="2700" spc="0" baseline="2657" dirty="0">
                <a:latin typeface="Comic Sans MS"/>
                <a:cs typeface="Comic Sans MS"/>
              </a:rPr>
              <a:t>im</a:t>
            </a:r>
            <a:r>
              <a:rPr sz="2700" spc="-9" baseline="2657" dirty="0">
                <a:latin typeface="Comic Sans MS"/>
                <a:cs typeface="Comic Sans MS"/>
              </a:rPr>
              <a:t>e</a:t>
            </a:r>
            <a:r>
              <a:rPr sz="2700" spc="0" baseline="2657" dirty="0">
                <a:latin typeface="Comic Sans MS"/>
                <a:cs typeface="Comic Sans MS"/>
              </a:rPr>
              <a:t>n</a:t>
            </a:r>
            <a:r>
              <a:rPr sz="2700" spc="-9" baseline="2657" dirty="0">
                <a:latin typeface="Comic Sans MS"/>
                <a:cs typeface="Comic Sans MS"/>
              </a:rPr>
              <a:t>t</a:t>
            </a:r>
            <a:r>
              <a:rPr sz="2700" spc="-4" baseline="2657" dirty="0">
                <a:latin typeface="Comic Sans MS"/>
                <a:cs typeface="Comic Sans MS"/>
              </a:rPr>
              <a:t>o</a:t>
            </a:r>
            <a:r>
              <a:rPr sz="2700" spc="0" baseline="2657" dirty="0">
                <a:latin typeface="Comic Sans MS"/>
                <a:cs typeface="Comic Sans MS"/>
              </a:rPr>
              <a:t>s</a:t>
            </a:r>
            <a:endParaRPr sz="1800">
              <a:latin typeface="Comic Sans MS"/>
              <a:cs typeface="Comic Sans MS"/>
            </a:endParaRPr>
          </a:p>
        </p:txBody>
      </p:sp>
      <p:sp>
        <p:nvSpPr>
          <p:cNvPr id="24" name="object 24"/>
          <p:cNvSpPr txBox="1"/>
          <p:nvPr/>
        </p:nvSpPr>
        <p:spPr>
          <a:xfrm>
            <a:off x="10278786" y="793172"/>
            <a:ext cx="1237180" cy="292100"/>
          </a:xfrm>
          <a:prstGeom prst="rect">
            <a:avLst/>
          </a:prstGeom>
        </p:spPr>
        <p:txBody>
          <a:bodyPr wrap="square" lIns="0" tIns="0" rIns="0" bIns="0" rtlCol="0">
            <a:noAutofit/>
          </a:bodyPr>
          <a:lstStyle/>
          <a:p>
            <a:pPr marL="12700">
              <a:lnSpc>
                <a:spcPts val="2245"/>
              </a:lnSpc>
              <a:spcBef>
                <a:spcPts val="112"/>
              </a:spcBef>
            </a:pPr>
            <a:r>
              <a:rPr sz="1800" spc="0" dirty="0">
                <a:solidFill>
                  <a:srgbClr val="3A80C8"/>
                </a:solidFill>
                <a:latin typeface="Times New Roman"/>
                <a:cs typeface="Times New Roman"/>
              </a:rPr>
              <a:t>H      </a:t>
            </a:r>
            <a:r>
              <a:rPr sz="1800" spc="237" dirty="0">
                <a:solidFill>
                  <a:srgbClr val="3A80C8"/>
                </a:solidFill>
                <a:latin typeface="Times New Roman"/>
                <a:cs typeface="Times New Roman"/>
              </a:rPr>
              <a:t> </a:t>
            </a:r>
            <a:r>
              <a:rPr sz="2100" b="1" spc="0" dirty="0">
                <a:solidFill>
                  <a:srgbClr val="1846B8"/>
                </a:solidFill>
                <a:latin typeface="Arial"/>
                <a:cs typeface="Arial"/>
              </a:rPr>
              <a:t>Claret</a:t>
            </a:r>
            <a:endParaRPr sz="2100">
              <a:latin typeface="Arial"/>
              <a:cs typeface="Arial"/>
            </a:endParaRPr>
          </a:p>
        </p:txBody>
      </p:sp>
      <p:sp>
        <p:nvSpPr>
          <p:cNvPr id="23" name="object 23"/>
          <p:cNvSpPr txBox="1"/>
          <p:nvPr/>
        </p:nvSpPr>
        <p:spPr>
          <a:xfrm>
            <a:off x="7632319" y="3567242"/>
            <a:ext cx="319209" cy="253999"/>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de</a:t>
            </a:r>
            <a:endParaRPr sz="1800">
              <a:latin typeface="Comic Sans MS"/>
              <a:cs typeface="Comic Sans MS"/>
            </a:endParaRPr>
          </a:p>
        </p:txBody>
      </p:sp>
      <p:sp>
        <p:nvSpPr>
          <p:cNvPr id="22" name="object 22"/>
          <p:cNvSpPr txBox="1"/>
          <p:nvPr/>
        </p:nvSpPr>
        <p:spPr>
          <a:xfrm>
            <a:off x="7960131" y="3567242"/>
            <a:ext cx="1528860" cy="253999"/>
          </a:xfrm>
          <a:prstGeom prst="rect">
            <a:avLst/>
          </a:prstGeom>
        </p:spPr>
        <p:txBody>
          <a:bodyPr wrap="square" lIns="0" tIns="0" rIns="0" bIns="0" rtlCol="0">
            <a:noAutofit/>
          </a:bodyPr>
          <a:lstStyle/>
          <a:p>
            <a:pPr marL="12700">
              <a:lnSpc>
                <a:spcPts val="2000"/>
              </a:lnSpc>
              <a:spcBef>
                <a:spcPts val="100"/>
              </a:spcBef>
            </a:pPr>
            <a:r>
              <a:rPr sz="2700" spc="4" baseline="2657" dirty="0">
                <a:latin typeface="Comic Sans MS"/>
                <a:cs typeface="Comic Sans MS"/>
              </a:rPr>
              <a:t>l</a:t>
            </a:r>
            <a:r>
              <a:rPr sz="2700" spc="-4" baseline="2657" dirty="0">
                <a:latin typeface="Comic Sans MS"/>
                <a:cs typeface="Comic Sans MS"/>
              </a:rPr>
              <a:t>o</a:t>
            </a:r>
            <a:r>
              <a:rPr sz="2700" spc="0" baseline="2657" dirty="0">
                <a:latin typeface="Comic Sans MS"/>
                <a:cs typeface="Comic Sans MS"/>
              </a:rPr>
              <a:t>s n</a:t>
            </a:r>
            <a:r>
              <a:rPr sz="2700" spc="4" baseline="2657" dirty="0">
                <a:latin typeface="Comic Sans MS"/>
                <a:cs typeface="Comic Sans MS"/>
              </a:rPr>
              <a:t>u</a:t>
            </a:r>
            <a:r>
              <a:rPr sz="2700" spc="-9" baseline="2657" dirty="0">
                <a:latin typeface="Comic Sans MS"/>
                <a:cs typeface="Comic Sans MS"/>
              </a:rPr>
              <a:t>t</a:t>
            </a:r>
            <a:r>
              <a:rPr sz="2700" spc="14" baseline="2657" dirty="0">
                <a:latin typeface="Comic Sans MS"/>
                <a:cs typeface="Comic Sans MS"/>
              </a:rPr>
              <a:t>r</a:t>
            </a:r>
            <a:r>
              <a:rPr sz="2700" spc="0" baseline="2657" dirty="0">
                <a:latin typeface="Comic Sans MS"/>
                <a:cs typeface="Comic Sans MS"/>
              </a:rPr>
              <a:t>i</a:t>
            </a:r>
            <a:r>
              <a:rPr sz="2700" spc="-9" baseline="2657" dirty="0">
                <a:latin typeface="Comic Sans MS"/>
                <a:cs typeface="Comic Sans MS"/>
              </a:rPr>
              <a:t>e</a:t>
            </a:r>
            <a:r>
              <a:rPr sz="2700" spc="0" baseline="2657" dirty="0">
                <a:latin typeface="Comic Sans MS"/>
                <a:cs typeface="Comic Sans MS"/>
              </a:rPr>
              <a:t>n</a:t>
            </a:r>
            <a:r>
              <a:rPr sz="2700" spc="-9" baseline="2657" dirty="0">
                <a:latin typeface="Comic Sans MS"/>
                <a:cs typeface="Comic Sans MS"/>
              </a:rPr>
              <a:t>t</a:t>
            </a:r>
            <a:r>
              <a:rPr sz="2700" spc="-4" baseline="2657" dirty="0">
                <a:latin typeface="Comic Sans MS"/>
                <a:cs typeface="Comic Sans MS"/>
              </a:rPr>
              <a:t>e</a:t>
            </a:r>
            <a:r>
              <a:rPr sz="2700" spc="0" baseline="2657" dirty="0">
                <a:latin typeface="Comic Sans MS"/>
                <a:cs typeface="Comic Sans MS"/>
              </a:rPr>
              <a:t>s</a:t>
            </a:r>
            <a:endParaRPr sz="1800">
              <a:latin typeface="Comic Sans MS"/>
              <a:cs typeface="Comic Sans MS"/>
            </a:endParaRPr>
          </a:p>
        </p:txBody>
      </p:sp>
      <p:sp>
        <p:nvSpPr>
          <p:cNvPr id="21" name="object 21"/>
          <p:cNvSpPr txBox="1"/>
          <p:nvPr/>
        </p:nvSpPr>
        <p:spPr>
          <a:xfrm>
            <a:off x="3546284" y="4566122"/>
            <a:ext cx="3734767" cy="228600"/>
          </a:xfrm>
          <a:prstGeom prst="rect">
            <a:avLst/>
          </a:prstGeom>
        </p:spPr>
        <p:txBody>
          <a:bodyPr wrap="square" lIns="0" tIns="0" rIns="0" bIns="0" rtlCol="0">
            <a:noAutofit/>
          </a:bodyPr>
          <a:lstStyle/>
          <a:p>
            <a:pPr marL="12700">
              <a:lnSpc>
                <a:spcPts val="1735"/>
              </a:lnSpc>
              <a:spcBef>
                <a:spcPts val="86"/>
              </a:spcBef>
            </a:pPr>
            <a:r>
              <a:rPr sz="1600" dirty="0">
                <a:solidFill>
                  <a:srgbClr val="878387"/>
                </a:solidFill>
                <a:latin typeface="Times New Roman"/>
                <a:cs typeface="Times New Roman"/>
              </a:rPr>
              <a:t>ff</a:t>
            </a:r>
            <a:r>
              <a:rPr sz="1600" dirty="0">
                <a:solidFill>
                  <a:srgbClr val="3F3A44"/>
                </a:solidFill>
                <a:latin typeface="Times New Roman"/>
                <a:cs typeface="Times New Roman"/>
              </a:rPr>
              <a:t>a</a:t>
            </a:r>
            <a:r>
              <a:rPr sz="1600" dirty="0">
                <a:solidFill>
                  <a:srgbClr val="5E3F46"/>
                </a:solidFill>
                <a:latin typeface="Times New Roman"/>
                <a:cs typeface="Times New Roman"/>
              </a:rPr>
              <a:t>b</a:t>
            </a:r>
            <a:r>
              <a:rPr sz="1600" dirty="0">
                <a:solidFill>
                  <a:srgbClr val="676E66"/>
                </a:solidFill>
                <a:latin typeface="Times New Roman"/>
                <a:cs typeface="Times New Roman"/>
              </a:rPr>
              <a:t>l</a:t>
            </a:r>
            <a:r>
              <a:rPr sz="1600" dirty="0">
                <a:solidFill>
                  <a:srgbClr val="3F3A44"/>
                </a:solidFill>
                <a:latin typeface="Times New Roman"/>
                <a:cs typeface="Times New Roman"/>
              </a:rPr>
              <a:t>a </a:t>
            </a:r>
            <a:r>
              <a:rPr sz="1600" spc="-194" dirty="0">
                <a:solidFill>
                  <a:srgbClr val="3F3A44"/>
                </a:solidFill>
                <a:latin typeface="Times New Roman"/>
                <a:cs typeface="Times New Roman"/>
              </a:rPr>
              <a:t> </a:t>
            </a:r>
            <a:r>
              <a:rPr sz="1600" spc="0" dirty="0">
                <a:solidFill>
                  <a:srgbClr val="5E3F46"/>
                </a:solidFill>
                <a:latin typeface="Times New Roman"/>
                <a:cs typeface="Times New Roman"/>
              </a:rPr>
              <a:t>N</a:t>
            </a:r>
            <a:r>
              <a:rPr sz="1600" spc="0" dirty="0">
                <a:solidFill>
                  <a:srgbClr val="5D5B5B"/>
                </a:solidFill>
                <a:latin typeface="Times New Roman"/>
                <a:cs typeface="Times New Roman"/>
              </a:rPr>
              <a:t>º</a:t>
            </a:r>
            <a:r>
              <a:rPr sz="1600" spc="0" dirty="0">
                <a:solidFill>
                  <a:srgbClr val="3F3A44"/>
                </a:solidFill>
                <a:latin typeface="Times New Roman"/>
                <a:cs typeface="Times New Roman"/>
              </a:rPr>
              <a:t>4</a:t>
            </a:r>
            <a:r>
              <a:rPr sz="1600" spc="0" dirty="0">
                <a:solidFill>
                  <a:srgbClr val="676E66"/>
                </a:solidFill>
                <a:latin typeface="Times New Roman"/>
                <a:cs typeface="Times New Roman"/>
              </a:rPr>
              <a:t>:  </a:t>
            </a:r>
            <a:r>
              <a:rPr sz="1600" spc="0" dirty="0">
                <a:solidFill>
                  <a:srgbClr val="4D4B54"/>
                </a:solidFill>
                <a:latin typeface="Times New Roman"/>
                <a:cs typeface="Times New Roman"/>
              </a:rPr>
              <a:t>V</a:t>
            </a:r>
            <a:r>
              <a:rPr sz="1600" spc="0" dirty="0">
                <a:solidFill>
                  <a:srgbClr val="3F3A44"/>
                </a:solidFill>
                <a:latin typeface="Times New Roman"/>
                <a:cs typeface="Times New Roman"/>
              </a:rPr>
              <a:t>a</a:t>
            </a:r>
            <a:r>
              <a:rPr sz="1600" spc="0" dirty="0">
                <a:solidFill>
                  <a:srgbClr val="232377"/>
                </a:solidFill>
                <a:latin typeface="Times New Roman"/>
                <a:cs typeface="Times New Roman"/>
              </a:rPr>
              <a:t>l</a:t>
            </a:r>
            <a:r>
              <a:rPr sz="1600" spc="0" dirty="0">
                <a:solidFill>
                  <a:srgbClr val="3F3A44"/>
                </a:solidFill>
                <a:latin typeface="Times New Roman"/>
                <a:cs typeface="Times New Roman"/>
              </a:rPr>
              <a:t>o</a:t>
            </a:r>
            <a:r>
              <a:rPr sz="1600" spc="0" dirty="0">
                <a:solidFill>
                  <a:srgbClr val="5E3F46"/>
                </a:solidFill>
                <a:latin typeface="Times New Roman"/>
                <a:cs typeface="Times New Roman"/>
              </a:rPr>
              <a:t>r </a:t>
            </a:r>
            <a:r>
              <a:rPr sz="1600" spc="-104" dirty="0">
                <a:solidFill>
                  <a:srgbClr val="5E3F46"/>
                </a:solidFill>
                <a:latin typeface="Times New Roman"/>
                <a:cs typeface="Times New Roman"/>
              </a:rPr>
              <a:t> </a:t>
            </a:r>
            <a:r>
              <a:rPr sz="1600" spc="0" dirty="0">
                <a:solidFill>
                  <a:srgbClr val="3F3A44"/>
                </a:solidFill>
                <a:latin typeface="Times New Roman"/>
                <a:cs typeface="Times New Roman"/>
              </a:rPr>
              <a:t>e</a:t>
            </a:r>
            <a:r>
              <a:rPr sz="1600" spc="0" dirty="0">
                <a:solidFill>
                  <a:srgbClr val="5E3F46"/>
                </a:solidFill>
                <a:latin typeface="Times New Roman"/>
                <a:cs typeface="Times New Roman"/>
              </a:rPr>
              <a:t>n</a:t>
            </a:r>
            <a:r>
              <a:rPr sz="1600" spc="0" dirty="0">
                <a:solidFill>
                  <a:srgbClr val="3F3A44"/>
                </a:solidFill>
                <a:latin typeface="Times New Roman"/>
                <a:cs typeface="Times New Roman"/>
              </a:rPr>
              <a:t>e</a:t>
            </a:r>
            <a:r>
              <a:rPr sz="1600" spc="0" dirty="0">
                <a:solidFill>
                  <a:srgbClr val="5D5B5B"/>
                </a:solidFill>
                <a:latin typeface="Times New Roman"/>
                <a:cs typeface="Times New Roman"/>
              </a:rPr>
              <a:t>r</a:t>
            </a:r>
            <a:r>
              <a:rPr sz="1600" spc="0" dirty="0">
                <a:solidFill>
                  <a:srgbClr val="3F3A44"/>
                </a:solidFill>
                <a:latin typeface="Times New Roman"/>
                <a:cs typeface="Times New Roman"/>
              </a:rPr>
              <a:t>gét</a:t>
            </a:r>
            <a:r>
              <a:rPr sz="1600" spc="0" dirty="0">
                <a:solidFill>
                  <a:srgbClr val="527970"/>
                </a:solidFill>
                <a:latin typeface="Times New Roman"/>
                <a:cs typeface="Times New Roman"/>
              </a:rPr>
              <a:t>i</a:t>
            </a:r>
            <a:r>
              <a:rPr sz="1600" spc="0" dirty="0">
                <a:solidFill>
                  <a:srgbClr val="3F3A44"/>
                </a:solidFill>
                <a:latin typeface="Times New Roman"/>
                <a:cs typeface="Times New Roman"/>
              </a:rPr>
              <a:t>co </a:t>
            </a:r>
            <a:r>
              <a:rPr sz="1600" spc="79" dirty="0">
                <a:solidFill>
                  <a:srgbClr val="3F3A44"/>
                </a:solidFill>
                <a:latin typeface="Times New Roman"/>
                <a:cs typeface="Times New Roman"/>
              </a:rPr>
              <a:t> </a:t>
            </a:r>
            <a:r>
              <a:rPr sz="1600" spc="0" dirty="0">
                <a:solidFill>
                  <a:srgbClr val="4D4B54"/>
                </a:solidFill>
                <a:latin typeface="Times New Roman"/>
                <a:cs typeface="Times New Roman"/>
              </a:rPr>
              <a:t>d</a:t>
            </a:r>
            <a:r>
              <a:rPr sz="1600" spc="0" dirty="0">
                <a:solidFill>
                  <a:srgbClr val="3F3A44"/>
                </a:solidFill>
                <a:latin typeface="Times New Roman"/>
                <a:cs typeface="Times New Roman"/>
              </a:rPr>
              <a:t>e</a:t>
            </a:r>
            <a:r>
              <a:rPr sz="1600" spc="211" dirty="0">
                <a:solidFill>
                  <a:srgbClr val="3F3A44"/>
                </a:solidFill>
                <a:latin typeface="Times New Roman"/>
                <a:cs typeface="Times New Roman"/>
              </a:rPr>
              <a:t> </a:t>
            </a:r>
            <a:r>
              <a:rPr sz="1600" spc="0" dirty="0">
                <a:solidFill>
                  <a:srgbClr val="3F3A44"/>
                </a:solidFill>
                <a:latin typeface="Times New Roman"/>
                <a:cs typeface="Times New Roman"/>
              </a:rPr>
              <a:t>1  </a:t>
            </a:r>
            <a:r>
              <a:rPr sz="1600" spc="91" dirty="0">
                <a:solidFill>
                  <a:srgbClr val="3F3A44"/>
                </a:solidFill>
                <a:latin typeface="Times New Roman"/>
                <a:cs typeface="Times New Roman"/>
              </a:rPr>
              <a:t> </a:t>
            </a:r>
            <a:r>
              <a:rPr sz="1600" spc="0" dirty="0">
                <a:solidFill>
                  <a:srgbClr val="3F3A44"/>
                </a:solidFill>
                <a:latin typeface="Times New Roman"/>
                <a:cs typeface="Times New Roman"/>
              </a:rPr>
              <a:t>gra</a:t>
            </a:r>
            <a:r>
              <a:rPr sz="1600" spc="0" dirty="0">
                <a:solidFill>
                  <a:srgbClr val="5D5B5B"/>
                </a:solidFill>
                <a:latin typeface="Times New Roman"/>
                <a:cs typeface="Times New Roman"/>
              </a:rPr>
              <a:t>m</a:t>
            </a:r>
            <a:r>
              <a:rPr sz="1600" spc="0" dirty="0">
                <a:solidFill>
                  <a:srgbClr val="3F3A44"/>
                </a:solidFill>
                <a:latin typeface="Times New Roman"/>
                <a:cs typeface="Times New Roman"/>
              </a:rPr>
              <a:t>o</a:t>
            </a:r>
            <a:r>
              <a:rPr sz="1600" spc="175" dirty="0">
                <a:solidFill>
                  <a:srgbClr val="3F3A44"/>
                </a:solidFill>
                <a:latin typeface="Times New Roman"/>
                <a:cs typeface="Times New Roman"/>
              </a:rPr>
              <a:t> </a:t>
            </a:r>
            <a:r>
              <a:rPr sz="1600" spc="0" dirty="0">
                <a:solidFill>
                  <a:srgbClr val="3F3A44"/>
                </a:solidFill>
                <a:latin typeface="Times New Roman"/>
                <a:cs typeface="Times New Roman"/>
              </a:rPr>
              <a:t>de</a:t>
            </a:r>
            <a:endParaRPr sz="1600">
              <a:latin typeface="Times New Roman"/>
              <a:cs typeface="Times New Roman"/>
            </a:endParaRPr>
          </a:p>
        </p:txBody>
      </p:sp>
      <p:sp>
        <p:nvSpPr>
          <p:cNvPr id="20" name="object 20"/>
          <p:cNvSpPr txBox="1"/>
          <p:nvPr/>
        </p:nvSpPr>
        <p:spPr>
          <a:xfrm>
            <a:off x="7293531" y="4566122"/>
            <a:ext cx="625516" cy="228600"/>
          </a:xfrm>
          <a:prstGeom prst="rect">
            <a:avLst/>
          </a:prstGeom>
        </p:spPr>
        <p:txBody>
          <a:bodyPr wrap="square" lIns="0" tIns="0" rIns="0" bIns="0" rtlCol="0">
            <a:noAutofit/>
          </a:bodyPr>
          <a:lstStyle/>
          <a:p>
            <a:pPr marL="12700">
              <a:lnSpc>
                <a:spcPts val="1735"/>
              </a:lnSpc>
              <a:spcBef>
                <a:spcPts val="86"/>
              </a:spcBef>
            </a:pPr>
            <a:r>
              <a:rPr sz="1600" dirty="0">
                <a:solidFill>
                  <a:srgbClr val="3F3A44"/>
                </a:solidFill>
                <a:latin typeface="Times New Roman"/>
                <a:cs typeface="Times New Roman"/>
              </a:rPr>
              <a:t>a</a:t>
            </a:r>
            <a:r>
              <a:rPr sz="1600" dirty="0">
                <a:solidFill>
                  <a:srgbClr val="525483"/>
                </a:solidFill>
                <a:latin typeface="Times New Roman"/>
                <a:cs typeface="Times New Roman"/>
              </a:rPr>
              <a:t>l</a:t>
            </a:r>
            <a:r>
              <a:rPr sz="1600" dirty="0">
                <a:solidFill>
                  <a:srgbClr val="3F3A44"/>
                </a:solidFill>
                <a:latin typeface="Times New Roman"/>
                <a:cs typeface="Times New Roman"/>
              </a:rPr>
              <a:t>g</a:t>
            </a:r>
            <a:r>
              <a:rPr sz="1600" dirty="0">
                <a:solidFill>
                  <a:srgbClr val="5E3F46"/>
                </a:solidFill>
                <a:latin typeface="Times New Roman"/>
                <a:cs typeface="Times New Roman"/>
              </a:rPr>
              <a:t>u</a:t>
            </a:r>
            <a:r>
              <a:rPr sz="1600" dirty="0">
                <a:solidFill>
                  <a:srgbClr val="5D5B5B"/>
                </a:solidFill>
                <a:latin typeface="Times New Roman"/>
                <a:cs typeface="Times New Roman"/>
              </a:rPr>
              <a:t>n</a:t>
            </a:r>
            <a:r>
              <a:rPr sz="1600" dirty="0">
                <a:solidFill>
                  <a:srgbClr val="3F3A44"/>
                </a:solidFill>
                <a:latin typeface="Times New Roman"/>
                <a:cs typeface="Times New Roman"/>
              </a:rPr>
              <a:t>os</a:t>
            </a:r>
            <a:endParaRPr sz="1600">
              <a:latin typeface="Times New Roman"/>
              <a:cs typeface="Times New Roman"/>
            </a:endParaRPr>
          </a:p>
        </p:txBody>
      </p:sp>
      <p:sp>
        <p:nvSpPr>
          <p:cNvPr id="19" name="object 19"/>
          <p:cNvSpPr txBox="1"/>
          <p:nvPr/>
        </p:nvSpPr>
        <p:spPr>
          <a:xfrm>
            <a:off x="7983813" y="4566122"/>
            <a:ext cx="881243" cy="228600"/>
          </a:xfrm>
          <a:prstGeom prst="rect">
            <a:avLst/>
          </a:prstGeom>
        </p:spPr>
        <p:txBody>
          <a:bodyPr wrap="square" lIns="0" tIns="0" rIns="0" bIns="0" rtlCol="0">
            <a:noAutofit/>
          </a:bodyPr>
          <a:lstStyle/>
          <a:p>
            <a:pPr marL="12700">
              <a:lnSpc>
                <a:spcPts val="1735"/>
              </a:lnSpc>
              <a:spcBef>
                <a:spcPts val="86"/>
              </a:spcBef>
            </a:pPr>
            <a:r>
              <a:rPr sz="1600" spc="0" dirty="0">
                <a:solidFill>
                  <a:srgbClr val="4D4B54"/>
                </a:solidFill>
                <a:latin typeface="Times New Roman"/>
                <a:cs typeface="Times New Roman"/>
              </a:rPr>
              <a:t>n</a:t>
            </a:r>
            <a:r>
              <a:rPr sz="1600" spc="0" dirty="0">
                <a:solidFill>
                  <a:srgbClr val="3F3A44"/>
                </a:solidFill>
                <a:latin typeface="Times New Roman"/>
                <a:cs typeface="Times New Roman"/>
              </a:rPr>
              <a:t>ut</a:t>
            </a:r>
            <a:r>
              <a:rPr sz="1600" spc="0" dirty="0">
                <a:solidFill>
                  <a:srgbClr val="5E3F46"/>
                </a:solidFill>
                <a:latin typeface="Times New Roman"/>
                <a:cs typeface="Times New Roman"/>
              </a:rPr>
              <a:t>ri</a:t>
            </a:r>
            <a:r>
              <a:rPr sz="1600" spc="0" dirty="0">
                <a:solidFill>
                  <a:srgbClr val="3F3A44"/>
                </a:solidFill>
                <a:latin typeface="Times New Roman"/>
                <a:cs typeface="Times New Roman"/>
              </a:rPr>
              <a:t>e</a:t>
            </a:r>
            <a:r>
              <a:rPr sz="1600" spc="0" dirty="0">
                <a:solidFill>
                  <a:srgbClr val="5E3F46"/>
                </a:solidFill>
                <a:latin typeface="Times New Roman"/>
                <a:cs typeface="Times New Roman"/>
              </a:rPr>
              <a:t>n</a:t>
            </a:r>
            <a:r>
              <a:rPr sz="1600" spc="0" dirty="0">
                <a:solidFill>
                  <a:srgbClr val="3F3A44"/>
                </a:solidFill>
                <a:latin typeface="Times New Roman"/>
                <a:cs typeface="Times New Roman"/>
              </a:rPr>
              <a:t>tes.</a:t>
            </a:r>
            <a:endParaRPr sz="1600">
              <a:latin typeface="Times New Roman"/>
              <a:cs typeface="Times New Roman"/>
            </a:endParaRPr>
          </a:p>
        </p:txBody>
      </p:sp>
      <p:sp>
        <p:nvSpPr>
          <p:cNvPr id="18" name="object 18"/>
          <p:cNvSpPr txBox="1"/>
          <p:nvPr/>
        </p:nvSpPr>
        <p:spPr>
          <a:xfrm>
            <a:off x="8978903" y="6405394"/>
            <a:ext cx="1070298" cy="203200"/>
          </a:xfrm>
          <a:prstGeom prst="rect">
            <a:avLst/>
          </a:prstGeom>
        </p:spPr>
        <p:txBody>
          <a:bodyPr wrap="square" lIns="0" tIns="0" rIns="0" bIns="0" rtlCol="0">
            <a:noAutofit/>
          </a:bodyPr>
          <a:lstStyle/>
          <a:p>
            <a:pPr marL="12700">
              <a:lnSpc>
                <a:spcPts val="1530"/>
              </a:lnSpc>
              <a:spcBef>
                <a:spcPts val="76"/>
              </a:spcBef>
            </a:pPr>
            <a:r>
              <a:rPr sz="1100" i="1" dirty="0">
                <a:solidFill>
                  <a:srgbClr val="79A8DA"/>
                </a:solidFill>
                <a:latin typeface="Arial"/>
                <a:cs typeface="Arial"/>
              </a:rPr>
              <a:t>.</a:t>
            </a:r>
            <a:r>
              <a:rPr sz="1100" i="1" dirty="0">
                <a:solidFill>
                  <a:srgbClr val="5290CF"/>
                </a:solidFill>
                <a:latin typeface="Arial"/>
                <a:cs typeface="Arial"/>
              </a:rPr>
              <a:t>3 </a:t>
            </a:r>
            <a:r>
              <a:rPr sz="1100" i="1" spc="54"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17" name="object 17"/>
          <p:cNvSpPr txBox="1"/>
          <p:nvPr/>
        </p:nvSpPr>
        <p:spPr>
          <a:xfrm>
            <a:off x="10610480" y="6430968"/>
            <a:ext cx="1256583" cy="215900"/>
          </a:xfrm>
          <a:prstGeom prst="rect">
            <a:avLst/>
          </a:prstGeom>
        </p:spPr>
        <p:txBody>
          <a:bodyPr wrap="square" lIns="0" tIns="0" rIns="0" bIns="0" rtlCol="0">
            <a:noAutofit/>
          </a:bodyPr>
          <a:lstStyle/>
          <a:p>
            <a:pPr marL="12700">
              <a:lnSpc>
                <a:spcPts val="1635"/>
              </a:lnSpc>
              <a:spcBef>
                <a:spcPts val="81"/>
              </a:spcBef>
            </a:pPr>
            <a:r>
              <a:rPr sz="1500" dirty="0">
                <a:solidFill>
                  <a:srgbClr val="878387"/>
                </a:solidFill>
                <a:latin typeface="Arial"/>
                <a:cs typeface="Arial"/>
              </a:rPr>
              <a:t>i</a:t>
            </a:r>
            <a:r>
              <a:rPr sz="1500" spc="-269" dirty="0">
                <a:solidFill>
                  <a:srgbClr val="878387"/>
                </a:solidFill>
                <a:latin typeface="Arial"/>
                <a:cs typeface="Arial"/>
              </a:rPr>
              <a:t> </a:t>
            </a:r>
            <a:r>
              <a:rPr sz="1500" spc="0" dirty="0">
                <a:solidFill>
                  <a:srgbClr val="878387"/>
                </a:solidFill>
                <a:latin typeface="Arial"/>
                <a:cs typeface="Arial"/>
              </a:rPr>
              <a:t>nst</a:t>
            </a:r>
            <a:r>
              <a:rPr sz="1500" spc="0" dirty="0">
                <a:solidFill>
                  <a:srgbClr val="A8A799"/>
                </a:solidFill>
                <a:latin typeface="Arial"/>
                <a:cs typeface="Arial"/>
              </a:rPr>
              <a:t>i</a:t>
            </a:r>
            <a:r>
              <a:rPr sz="1500" spc="0" dirty="0">
                <a:solidFill>
                  <a:srgbClr val="878387"/>
                </a:solidFill>
                <a:latin typeface="Arial"/>
                <a:cs typeface="Arial"/>
              </a:rPr>
              <a:t>tutoclaret.cl</a:t>
            </a:r>
            <a:endParaRPr sz="1500">
              <a:latin typeface="Arial"/>
              <a:cs typeface="Arial"/>
            </a:endParaRPr>
          </a:p>
        </p:txBody>
      </p:sp>
      <p:sp>
        <p:nvSpPr>
          <p:cNvPr id="16" name="object 16"/>
          <p:cNvSpPr txBox="1"/>
          <p:nvPr/>
        </p:nvSpPr>
        <p:spPr>
          <a:xfrm>
            <a:off x="6065368" y="6436267"/>
            <a:ext cx="73829" cy="165100"/>
          </a:xfrm>
          <a:prstGeom prst="rect">
            <a:avLst/>
          </a:prstGeom>
        </p:spPr>
        <p:txBody>
          <a:bodyPr wrap="square" lIns="0" tIns="0" rIns="0" bIns="0" rtlCol="0">
            <a:noAutofit/>
          </a:bodyPr>
          <a:lstStyle/>
          <a:p>
            <a:pPr marL="12700">
              <a:lnSpc>
                <a:spcPts val="1225"/>
              </a:lnSpc>
              <a:spcBef>
                <a:spcPts val="61"/>
              </a:spcBef>
            </a:pPr>
            <a:r>
              <a:rPr sz="1100" i="1" spc="0" dirty="0">
                <a:solidFill>
                  <a:srgbClr val="5290CF"/>
                </a:solidFill>
                <a:latin typeface="Arial"/>
                <a:cs typeface="Arial"/>
              </a:rPr>
              <a:t>.</a:t>
            </a:r>
            <a:endParaRPr sz="1100">
              <a:latin typeface="Arial"/>
              <a:cs typeface="Arial"/>
            </a:endParaRPr>
          </a:p>
        </p:txBody>
      </p:sp>
      <p:sp>
        <p:nvSpPr>
          <p:cNvPr id="15" name="object 15"/>
          <p:cNvSpPr txBox="1"/>
          <p:nvPr/>
        </p:nvSpPr>
        <p:spPr>
          <a:xfrm>
            <a:off x="6271557" y="6436267"/>
            <a:ext cx="571101" cy="165100"/>
          </a:xfrm>
          <a:prstGeom prst="rect">
            <a:avLst/>
          </a:prstGeom>
        </p:spPr>
        <p:txBody>
          <a:bodyPr wrap="square" lIns="0" tIns="0" rIns="0" bIns="0" rtlCol="0">
            <a:noAutofit/>
          </a:bodyPr>
          <a:lstStyle/>
          <a:p>
            <a:pPr marL="12700">
              <a:lnSpc>
                <a:spcPts val="1225"/>
              </a:lnSpc>
              <a:spcBef>
                <a:spcPts val="61"/>
              </a:spcBef>
            </a:pPr>
            <a:r>
              <a:rPr sz="1100" i="1" dirty="0">
                <a:solidFill>
                  <a:srgbClr val="3A80C8"/>
                </a:solidFill>
                <a:latin typeface="Arial"/>
                <a:cs typeface="Arial"/>
              </a:rPr>
              <a:t>-----</a:t>
            </a:r>
            <a:r>
              <a:rPr sz="1100" i="1" dirty="0">
                <a:solidFill>
                  <a:srgbClr val="79A8DA"/>
                </a:solidFill>
                <a:latin typeface="Arial"/>
                <a:cs typeface="Arial"/>
              </a:rPr>
              <a:t>··</a:t>
            </a:r>
            <a:r>
              <a:rPr sz="1100" i="1" dirty="0">
                <a:solidFill>
                  <a:srgbClr val="3A80C8"/>
                </a:solidFill>
                <a:latin typeface="Arial"/>
                <a:cs typeface="Arial"/>
              </a:rPr>
              <a:t>--</a:t>
            </a:r>
            <a:endParaRPr sz="1100">
              <a:latin typeface="Arial"/>
              <a:cs typeface="Arial"/>
            </a:endParaRPr>
          </a:p>
        </p:txBody>
      </p:sp>
      <p:sp>
        <p:nvSpPr>
          <p:cNvPr id="14" name="object 14"/>
          <p:cNvSpPr txBox="1"/>
          <p:nvPr/>
        </p:nvSpPr>
        <p:spPr>
          <a:xfrm>
            <a:off x="7419039" y="6436267"/>
            <a:ext cx="339459" cy="165100"/>
          </a:xfrm>
          <a:prstGeom prst="rect">
            <a:avLst/>
          </a:prstGeom>
        </p:spPr>
        <p:txBody>
          <a:bodyPr wrap="square" lIns="0" tIns="0" rIns="0" bIns="0" rtlCol="0">
            <a:noAutofit/>
          </a:bodyPr>
          <a:lstStyle/>
          <a:p>
            <a:pPr marL="12700">
              <a:lnSpc>
                <a:spcPts val="1225"/>
              </a:lnSpc>
              <a:spcBef>
                <a:spcPts val="61"/>
              </a:spcBef>
            </a:pPr>
            <a:r>
              <a:rPr sz="1100" i="1" dirty="0">
                <a:solidFill>
                  <a:srgbClr val="79A8DA"/>
                </a:solidFill>
                <a:latin typeface="Arial"/>
                <a:cs typeface="Arial"/>
              </a:rPr>
              <a:t>-·</a:t>
            </a:r>
            <a:r>
              <a:rPr sz="1100" i="1" dirty="0">
                <a:solidFill>
                  <a:srgbClr val="5290CF"/>
                </a:solidFill>
                <a:latin typeface="Arial"/>
                <a:cs typeface="Arial"/>
              </a:rPr>
              <a:t>-</a:t>
            </a:r>
            <a:r>
              <a:rPr sz="1100" i="1" dirty="0">
                <a:solidFill>
                  <a:srgbClr val="3A80C8"/>
                </a:solidFill>
                <a:latin typeface="Arial"/>
                <a:cs typeface="Arial"/>
              </a:rPr>
              <a:t>-</a:t>
            </a:r>
            <a:r>
              <a:rPr sz="1100" i="1" dirty="0">
                <a:solidFill>
                  <a:srgbClr val="2170C1"/>
                </a:solidFill>
                <a:latin typeface="Arial"/>
                <a:cs typeface="Arial"/>
              </a:rPr>
              <a:t>·</a:t>
            </a:r>
            <a:r>
              <a:rPr sz="1100" i="1" dirty="0">
                <a:solidFill>
                  <a:srgbClr val="79A8DA"/>
                </a:solidFill>
                <a:latin typeface="Arial"/>
                <a:cs typeface="Arial"/>
              </a:rPr>
              <a:t>,</a:t>
            </a:r>
            <a:endParaRPr sz="1100">
              <a:latin typeface="Arial"/>
              <a:cs typeface="Arial"/>
            </a:endParaRPr>
          </a:p>
        </p:txBody>
      </p:sp>
      <p:sp>
        <p:nvSpPr>
          <p:cNvPr id="13" name="object 13"/>
          <p:cNvSpPr txBox="1"/>
          <p:nvPr/>
        </p:nvSpPr>
        <p:spPr>
          <a:xfrm>
            <a:off x="3556000" y="4838700"/>
            <a:ext cx="2692400" cy="381000"/>
          </a:xfrm>
          <a:prstGeom prst="rect">
            <a:avLst/>
          </a:prstGeom>
        </p:spPr>
        <p:txBody>
          <a:bodyPr wrap="square" lIns="0" tIns="0" rIns="0" bIns="0" rtlCol="0">
            <a:noAutofit/>
          </a:bodyPr>
          <a:lstStyle/>
          <a:p>
            <a:pPr>
              <a:lnSpc>
                <a:spcPts val="500"/>
              </a:lnSpc>
              <a:spcBef>
                <a:spcPts val="0"/>
              </a:spcBef>
            </a:pPr>
            <a:endParaRPr sz="500"/>
          </a:p>
          <a:p>
            <a:pPr marL="925305" marR="956072" algn="ctr">
              <a:lnSpc>
                <a:spcPct val="95825"/>
              </a:lnSpc>
            </a:pPr>
            <a:r>
              <a:rPr sz="1600" dirty="0">
                <a:solidFill>
                  <a:srgbClr val="5E3F46"/>
                </a:solidFill>
                <a:latin typeface="Times New Roman"/>
                <a:cs typeface="Times New Roman"/>
              </a:rPr>
              <a:t>N</a:t>
            </a:r>
            <a:r>
              <a:rPr sz="1600" dirty="0">
                <a:solidFill>
                  <a:srgbClr val="676E66"/>
                </a:solidFill>
                <a:latin typeface="Times New Roman"/>
                <a:cs typeface="Times New Roman"/>
              </a:rPr>
              <a:t>u</a:t>
            </a:r>
            <a:r>
              <a:rPr sz="1600" dirty="0">
                <a:solidFill>
                  <a:srgbClr val="3F3A44"/>
                </a:solidFill>
                <a:latin typeface="Times New Roman"/>
                <a:cs typeface="Times New Roman"/>
              </a:rPr>
              <a:t>t</a:t>
            </a:r>
            <a:r>
              <a:rPr sz="1600" dirty="0">
                <a:solidFill>
                  <a:srgbClr val="4D4B54"/>
                </a:solidFill>
                <a:latin typeface="Times New Roman"/>
                <a:cs typeface="Times New Roman"/>
              </a:rPr>
              <a:t>r</a:t>
            </a:r>
            <a:r>
              <a:rPr sz="1600" dirty="0">
                <a:solidFill>
                  <a:srgbClr val="857C60"/>
                </a:solidFill>
                <a:latin typeface="Times New Roman"/>
                <a:cs typeface="Times New Roman"/>
              </a:rPr>
              <a:t>i</a:t>
            </a:r>
            <a:r>
              <a:rPr sz="1600" dirty="0">
                <a:solidFill>
                  <a:srgbClr val="4D4B54"/>
                </a:solidFill>
                <a:latin typeface="Times New Roman"/>
                <a:cs typeface="Times New Roman"/>
              </a:rPr>
              <a:t>en</a:t>
            </a:r>
            <a:r>
              <a:rPr sz="1600" dirty="0">
                <a:solidFill>
                  <a:srgbClr val="3F3A44"/>
                </a:solidFill>
                <a:latin typeface="Times New Roman"/>
                <a:cs typeface="Times New Roman"/>
              </a:rPr>
              <a:t>t</a:t>
            </a:r>
            <a:r>
              <a:rPr sz="1600" dirty="0">
                <a:solidFill>
                  <a:srgbClr val="4D4B54"/>
                </a:solidFill>
                <a:latin typeface="Times New Roman"/>
                <a:cs typeface="Times New Roman"/>
              </a:rPr>
              <a:t>e</a:t>
            </a:r>
            <a:endParaRPr sz="1600">
              <a:latin typeface="Times New Roman"/>
              <a:cs typeface="Times New Roman"/>
            </a:endParaRPr>
          </a:p>
        </p:txBody>
      </p:sp>
      <p:sp>
        <p:nvSpPr>
          <p:cNvPr id="12" name="object 12"/>
          <p:cNvSpPr txBox="1"/>
          <p:nvPr/>
        </p:nvSpPr>
        <p:spPr>
          <a:xfrm>
            <a:off x="6248400" y="4838700"/>
            <a:ext cx="2641600" cy="381000"/>
          </a:xfrm>
          <a:prstGeom prst="rect">
            <a:avLst/>
          </a:prstGeom>
        </p:spPr>
        <p:txBody>
          <a:bodyPr wrap="square" lIns="0" tIns="0" rIns="0" bIns="0" rtlCol="0">
            <a:noAutofit/>
          </a:bodyPr>
          <a:lstStyle/>
          <a:p>
            <a:pPr>
              <a:lnSpc>
                <a:spcPts val="500"/>
              </a:lnSpc>
              <a:spcBef>
                <a:spcPts val="0"/>
              </a:spcBef>
            </a:pPr>
            <a:endParaRPr sz="500"/>
          </a:p>
          <a:p>
            <a:pPr marL="627528">
              <a:lnSpc>
                <a:spcPct val="95825"/>
              </a:lnSpc>
            </a:pPr>
            <a:r>
              <a:rPr sz="1600" dirty="0">
                <a:solidFill>
                  <a:srgbClr val="5D5B5B"/>
                </a:solidFill>
                <a:latin typeface="Times New Roman"/>
                <a:cs typeface="Times New Roman"/>
              </a:rPr>
              <a:t>V</a:t>
            </a:r>
            <a:r>
              <a:rPr sz="1600" dirty="0">
                <a:solidFill>
                  <a:srgbClr val="3F3A44"/>
                </a:solidFill>
                <a:latin typeface="Times New Roman"/>
                <a:cs typeface="Times New Roman"/>
              </a:rPr>
              <a:t>a</a:t>
            </a:r>
            <a:r>
              <a:rPr sz="1600" dirty="0">
                <a:solidFill>
                  <a:srgbClr val="527970"/>
                </a:solidFill>
                <a:latin typeface="Times New Roman"/>
                <a:cs typeface="Times New Roman"/>
              </a:rPr>
              <a:t>l</a:t>
            </a:r>
            <a:r>
              <a:rPr sz="1600" dirty="0">
                <a:solidFill>
                  <a:srgbClr val="4D4B54"/>
                </a:solidFill>
                <a:latin typeface="Times New Roman"/>
                <a:cs typeface="Times New Roman"/>
              </a:rPr>
              <a:t>o</a:t>
            </a:r>
            <a:r>
              <a:rPr sz="1600" dirty="0">
                <a:solidFill>
                  <a:srgbClr val="676E66"/>
                </a:solidFill>
                <a:latin typeface="Times New Roman"/>
                <a:cs typeface="Times New Roman"/>
              </a:rPr>
              <a:t>r </a:t>
            </a:r>
            <a:r>
              <a:rPr sz="1600" spc="-39" dirty="0">
                <a:solidFill>
                  <a:srgbClr val="676E66"/>
                </a:solidFill>
                <a:latin typeface="Times New Roman"/>
                <a:cs typeface="Times New Roman"/>
              </a:rPr>
              <a:t> </a:t>
            </a:r>
            <a:r>
              <a:rPr sz="1600" spc="0" dirty="0">
                <a:solidFill>
                  <a:srgbClr val="4D4B54"/>
                </a:solidFill>
                <a:latin typeface="Times New Roman"/>
                <a:cs typeface="Times New Roman"/>
              </a:rPr>
              <a:t>e</a:t>
            </a:r>
            <a:r>
              <a:rPr sz="1600" spc="0" dirty="0">
                <a:solidFill>
                  <a:srgbClr val="676E66"/>
                </a:solidFill>
                <a:latin typeface="Times New Roman"/>
                <a:cs typeface="Times New Roman"/>
              </a:rPr>
              <a:t>n</a:t>
            </a:r>
            <a:r>
              <a:rPr sz="1600" spc="0" dirty="0">
                <a:solidFill>
                  <a:srgbClr val="4D4B54"/>
                </a:solidFill>
                <a:latin typeface="Times New Roman"/>
                <a:cs typeface="Times New Roman"/>
              </a:rPr>
              <a:t>ergé</a:t>
            </a:r>
            <a:r>
              <a:rPr sz="1600" spc="0" dirty="0">
                <a:solidFill>
                  <a:srgbClr val="3F3A44"/>
                </a:solidFill>
                <a:latin typeface="Times New Roman"/>
                <a:cs typeface="Times New Roman"/>
              </a:rPr>
              <a:t>t</a:t>
            </a:r>
            <a:r>
              <a:rPr sz="1600" spc="0" dirty="0">
                <a:solidFill>
                  <a:srgbClr val="525483"/>
                </a:solidFill>
                <a:latin typeface="Times New Roman"/>
                <a:cs typeface="Times New Roman"/>
              </a:rPr>
              <a:t>i</a:t>
            </a:r>
            <a:r>
              <a:rPr sz="1600" spc="0" dirty="0">
                <a:solidFill>
                  <a:srgbClr val="4D4B54"/>
                </a:solidFill>
                <a:latin typeface="Times New Roman"/>
                <a:cs typeface="Times New Roman"/>
              </a:rPr>
              <a:t>c</a:t>
            </a:r>
            <a:r>
              <a:rPr sz="1600" spc="0" dirty="0">
                <a:solidFill>
                  <a:srgbClr val="5D5B5B"/>
                </a:solidFill>
                <a:latin typeface="Times New Roman"/>
                <a:cs typeface="Times New Roman"/>
              </a:rPr>
              <a:t>o</a:t>
            </a:r>
            <a:endParaRPr sz="1600">
              <a:latin typeface="Times New Roman"/>
              <a:cs typeface="Times New Roman"/>
            </a:endParaRPr>
          </a:p>
        </p:txBody>
      </p:sp>
      <p:sp>
        <p:nvSpPr>
          <p:cNvPr id="11" name="object 11"/>
          <p:cNvSpPr txBox="1"/>
          <p:nvPr/>
        </p:nvSpPr>
        <p:spPr>
          <a:xfrm>
            <a:off x="3556000" y="5219700"/>
            <a:ext cx="2692400" cy="368300"/>
          </a:xfrm>
          <a:prstGeom prst="rect">
            <a:avLst/>
          </a:prstGeom>
        </p:spPr>
        <p:txBody>
          <a:bodyPr wrap="square" lIns="0" tIns="0" rIns="0" bIns="0" rtlCol="0">
            <a:noAutofit/>
          </a:bodyPr>
          <a:lstStyle/>
          <a:p>
            <a:pPr marL="782915">
              <a:lnSpc>
                <a:spcPct val="95825"/>
              </a:lnSpc>
              <a:spcBef>
                <a:spcPts val="465"/>
              </a:spcBef>
            </a:pPr>
            <a:r>
              <a:rPr sz="1600" spc="0" dirty="0">
                <a:solidFill>
                  <a:srgbClr val="878387"/>
                </a:solidFill>
                <a:latin typeface="Times New Roman"/>
                <a:cs typeface="Times New Roman"/>
              </a:rPr>
              <a:t>Carba</a:t>
            </a:r>
            <a:r>
              <a:rPr sz="1600" spc="0" dirty="0">
                <a:solidFill>
                  <a:srgbClr val="A389A5"/>
                </a:solidFill>
                <a:latin typeface="Times New Roman"/>
                <a:cs typeface="Times New Roman"/>
              </a:rPr>
              <a:t>, </a:t>
            </a:r>
            <a:r>
              <a:rPr sz="1600" spc="64" dirty="0">
                <a:solidFill>
                  <a:srgbClr val="A389A5"/>
                </a:solidFill>
                <a:latin typeface="Times New Roman"/>
                <a:cs typeface="Times New Roman"/>
              </a:rPr>
              <a:t> </a:t>
            </a:r>
            <a:r>
              <a:rPr sz="1600" spc="0" dirty="0">
                <a:solidFill>
                  <a:srgbClr val="8C6B90"/>
                </a:solidFill>
                <a:latin typeface="Times New Roman"/>
                <a:cs typeface="Times New Roman"/>
              </a:rPr>
              <a:t>d</a:t>
            </a:r>
            <a:r>
              <a:rPr sz="1600" spc="0" dirty="0">
                <a:solidFill>
                  <a:srgbClr val="878387"/>
                </a:solidFill>
                <a:latin typeface="Times New Roman"/>
                <a:cs typeface="Times New Roman"/>
              </a:rPr>
              <a:t>ra</a:t>
            </a:r>
            <a:r>
              <a:rPr sz="1600" spc="0" dirty="0">
                <a:solidFill>
                  <a:srgbClr val="857C60"/>
                </a:solidFill>
                <a:latin typeface="Times New Roman"/>
                <a:cs typeface="Times New Roman"/>
              </a:rPr>
              <a:t>t</a:t>
            </a:r>
            <a:r>
              <a:rPr sz="1600" spc="0" dirty="0">
                <a:solidFill>
                  <a:srgbClr val="878387"/>
                </a:solidFill>
                <a:latin typeface="Times New Roman"/>
                <a:cs typeface="Times New Roman"/>
              </a:rPr>
              <a:t>os</a:t>
            </a:r>
            <a:endParaRPr sz="1600">
              <a:latin typeface="Times New Roman"/>
              <a:cs typeface="Times New Roman"/>
            </a:endParaRPr>
          </a:p>
        </p:txBody>
      </p:sp>
      <p:sp>
        <p:nvSpPr>
          <p:cNvPr id="10" name="object 10"/>
          <p:cNvSpPr txBox="1"/>
          <p:nvPr/>
        </p:nvSpPr>
        <p:spPr>
          <a:xfrm>
            <a:off x="6248400" y="5219700"/>
            <a:ext cx="2641600" cy="368300"/>
          </a:xfrm>
          <a:prstGeom prst="rect">
            <a:avLst/>
          </a:prstGeom>
        </p:spPr>
        <p:txBody>
          <a:bodyPr wrap="square" lIns="0" tIns="0" rIns="0" bIns="0" rtlCol="0">
            <a:noAutofit/>
          </a:bodyPr>
          <a:lstStyle/>
          <a:p>
            <a:pPr>
              <a:lnSpc>
                <a:spcPts val="600"/>
              </a:lnSpc>
              <a:spcBef>
                <a:spcPts val="14"/>
              </a:spcBef>
            </a:pPr>
            <a:endParaRPr sz="600"/>
          </a:p>
          <a:p>
            <a:pPr marL="1072729" marR="1083388" algn="ctr">
              <a:lnSpc>
                <a:spcPct val="94401"/>
              </a:lnSpc>
            </a:pPr>
            <a:r>
              <a:rPr sz="1700" dirty="0">
                <a:solidFill>
                  <a:srgbClr val="8C6B90"/>
                </a:solidFill>
                <a:latin typeface="Courier New"/>
                <a:cs typeface="Courier New"/>
              </a:rPr>
              <a:t>4</a:t>
            </a:r>
            <a:r>
              <a:rPr sz="1700" spc="-444" dirty="0">
                <a:solidFill>
                  <a:srgbClr val="8C6B90"/>
                </a:solidFill>
                <a:latin typeface="Courier New"/>
                <a:cs typeface="Courier New"/>
              </a:rPr>
              <a:t> </a:t>
            </a:r>
            <a:r>
              <a:rPr sz="1700" spc="0" dirty="0">
                <a:solidFill>
                  <a:srgbClr val="A8A799"/>
                </a:solidFill>
                <a:latin typeface="Courier New"/>
                <a:cs typeface="Courier New"/>
              </a:rPr>
              <a:t>k</a:t>
            </a:r>
            <a:r>
              <a:rPr sz="1700" spc="0" dirty="0">
                <a:solidFill>
                  <a:srgbClr val="878387"/>
                </a:solidFill>
                <a:latin typeface="Courier New"/>
                <a:cs typeface="Courier New"/>
              </a:rPr>
              <a:t>ca</a:t>
            </a:r>
            <a:endParaRPr sz="1700">
              <a:latin typeface="Courier New"/>
              <a:cs typeface="Courier New"/>
            </a:endParaRPr>
          </a:p>
        </p:txBody>
      </p:sp>
      <p:sp>
        <p:nvSpPr>
          <p:cNvPr id="9" name="object 9"/>
          <p:cNvSpPr txBox="1"/>
          <p:nvPr/>
        </p:nvSpPr>
        <p:spPr>
          <a:xfrm>
            <a:off x="3556000" y="5588000"/>
            <a:ext cx="2692400" cy="381000"/>
          </a:xfrm>
          <a:prstGeom prst="rect">
            <a:avLst/>
          </a:prstGeom>
        </p:spPr>
        <p:txBody>
          <a:bodyPr wrap="square" lIns="0" tIns="0" rIns="0" bIns="0" rtlCol="0">
            <a:noAutofit/>
          </a:bodyPr>
          <a:lstStyle/>
          <a:p>
            <a:pPr>
              <a:lnSpc>
                <a:spcPts val="500"/>
              </a:lnSpc>
              <a:spcBef>
                <a:spcPts val="45"/>
              </a:spcBef>
            </a:pPr>
            <a:endParaRPr sz="500"/>
          </a:p>
          <a:p>
            <a:pPr marL="1051767" marR="1069959" algn="ctr">
              <a:lnSpc>
                <a:spcPct val="95825"/>
              </a:lnSpc>
            </a:pPr>
            <a:r>
              <a:rPr sz="1500" dirty="0">
                <a:solidFill>
                  <a:srgbClr val="A389A5"/>
                </a:solidFill>
                <a:latin typeface="Arial"/>
                <a:cs typeface="Arial"/>
              </a:rPr>
              <a:t>L</a:t>
            </a:r>
            <a:r>
              <a:rPr sz="1500" dirty="0">
                <a:solidFill>
                  <a:srgbClr val="A8A799"/>
                </a:solidFill>
                <a:latin typeface="Arial"/>
                <a:cs typeface="Arial"/>
              </a:rPr>
              <a:t>í</a:t>
            </a:r>
            <a:r>
              <a:rPr sz="1500" dirty="0">
                <a:solidFill>
                  <a:srgbClr val="878387"/>
                </a:solidFill>
                <a:latin typeface="Arial"/>
                <a:cs typeface="Arial"/>
              </a:rPr>
              <a:t>o</a:t>
            </a:r>
            <a:r>
              <a:rPr sz="1500" dirty="0">
                <a:solidFill>
                  <a:srgbClr val="D4A590"/>
                </a:solidFill>
                <a:latin typeface="Arial"/>
                <a:cs typeface="Arial"/>
              </a:rPr>
              <a:t>,</a:t>
            </a:r>
            <a:r>
              <a:rPr sz="1500" dirty="0">
                <a:solidFill>
                  <a:srgbClr val="7593A3"/>
                </a:solidFill>
                <a:latin typeface="Arial"/>
                <a:cs typeface="Arial"/>
              </a:rPr>
              <a:t>d</a:t>
            </a:r>
            <a:r>
              <a:rPr sz="1500" dirty="0">
                <a:solidFill>
                  <a:srgbClr val="878387"/>
                </a:solidFill>
                <a:latin typeface="Arial"/>
                <a:cs typeface="Arial"/>
              </a:rPr>
              <a:t>os</a:t>
            </a:r>
            <a:endParaRPr sz="1500">
              <a:latin typeface="Arial"/>
              <a:cs typeface="Arial"/>
            </a:endParaRPr>
          </a:p>
        </p:txBody>
      </p:sp>
      <p:sp>
        <p:nvSpPr>
          <p:cNvPr id="8" name="object 8"/>
          <p:cNvSpPr txBox="1"/>
          <p:nvPr/>
        </p:nvSpPr>
        <p:spPr>
          <a:xfrm>
            <a:off x="6248400" y="5588000"/>
            <a:ext cx="2641600" cy="381000"/>
          </a:xfrm>
          <a:prstGeom prst="rect">
            <a:avLst/>
          </a:prstGeom>
        </p:spPr>
        <p:txBody>
          <a:bodyPr wrap="square" lIns="0" tIns="0" rIns="0" bIns="0" rtlCol="0">
            <a:noAutofit/>
          </a:bodyPr>
          <a:lstStyle/>
          <a:p>
            <a:pPr>
              <a:lnSpc>
                <a:spcPts val="600"/>
              </a:lnSpc>
              <a:spcBef>
                <a:spcPts val="8"/>
              </a:spcBef>
            </a:pPr>
            <a:endParaRPr sz="600"/>
          </a:p>
          <a:p>
            <a:pPr marL="1073413" marR="1117755" algn="ctr">
              <a:lnSpc>
                <a:spcPct val="94401"/>
              </a:lnSpc>
            </a:pPr>
            <a:r>
              <a:rPr sz="1700" dirty="0">
                <a:solidFill>
                  <a:srgbClr val="878387"/>
                </a:solidFill>
                <a:latin typeface="Courier New"/>
                <a:cs typeface="Courier New"/>
              </a:rPr>
              <a:t>9</a:t>
            </a:r>
            <a:r>
              <a:rPr sz="1700" spc="-444" dirty="0">
                <a:solidFill>
                  <a:srgbClr val="878387"/>
                </a:solidFill>
                <a:latin typeface="Courier New"/>
                <a:cs typeface="Courier New"/>
              </a:rPr>
              <a:t> </a:t>
            </a:r>
            <a:r>
              <a:rPr sz="1700" spc="0" dirty="0">
                <a:solidFill>
                  <a:srgbClr val="A8A799"/>
                </a:solidFill>
                <a:latin typeface="Courier New"/>
                <a:cs typeface="Courier New"/>
              </a:rPr>
              <a:t>k</a:t>
            </a:r>
            <a:r>
              <a:rPr sz="1700" spc="0" dirty="0">
                <a:solidFill>
                  <a:srgbClr val="878387"/>
                </a:solidFill>
                <a:latin typeface="Courier New"/>
                <a:cs typeface="Courier New"/>
              </a:rPr>
              <a:t>a</a:t>
            </a:r>
            <a:endParaRPr sz="1700">
              <a:latin typeface="Courier New"/>
              <a:cs typeface="Courier New"/>
            </a:endParaRPr>
          </a:p>
        </p:txBody>
      </p:sp>
      <p:sp>
        <p:nvSpPr>
          <p:cNvPr id="7" name="object 7"/>
          <p:cNvSpPr txBox="1"/>
          <p:nvPr/>
        </p:nvSpPr>
        <p:spPr>
          <a:xfrm>
            <a:off x="3556000" y="5969000"/>
            <a:ext cx="2692400" cy="368300"/>
          </a:xfrm>
          <a:prstGeom prst="rect">
            <a:avLst/>
          </a:prstGeom>
        </p:spPr>
        <p:txBody>
          <a:bodyPr wrap="square" lIns="0" tIns="0" rIns="0" bIns="0" rtlCol="0">
            <a:noAutofit/>
          </a:bodyPr>
          <a:lstStyle/>
          <a:p>
            <a:pPr marL="960211" marR="950287" algn="ctr">
              <a:lnSpc>
                <a:spcPct val="95825"/>
              </a:lnSpc>
              <a:spcBef>
                <a:spcPts val="400"/>
              </a:spcBef>
            </a:pPr>
            <a:r>
              <a:rPr sz="1700" dirty="0">
                <a:solidFill>
                  <a:srgbClr val="7593A3"/>
                </a:solidFill>
                <a:latin typeface="Times New Roman"/>
                <a:cs typeface="Times New Roman"/>
              </a:rPr>
              <a:t>P</a:t>
            </a:r>
            <a:r>
              <a:rPr sz="1700" dirty="0">
                <a:solidFill>
                  <a:srgbClr val="878387"/>
                </a:solidFill>
                <a:latin typeface="Times New Roman"/>
                <a:cs typeface="Times New Roman"/>
              </a:rPr>
              <a:t>ro</a:t>
            </a:r>
            <a:r>
              <a:rPr sz="1700" dirty="0">
                <a:solidFill>
                  <a:srgbClr val="857C60"/>
                </a:solidFill>
                <a:latin typeface="Times New Roman"/>
                <a:cs typeface="Times New Roman"/>
              </a:rPr>
              <a:t>t</a:t>
            </a:r>
            <a:r>
              <a:rPr sz="1700" dirty="0">
                <a:solidFill>
                  <a:srgbClr val="676E66"/>
                </a:solidFill>
                <a:latin typeface="Times New Roman"/>
                <a:cs typeface="Times New Roman"/>
              </a:rPr>
              <a:t>e</a:t>
            </a:r>
            <a:r>
              <a:rPr sz="1700" dirty="0">
                <a:solidFill>
                  <a:srgbClr val="97AFC4"/>
                </a:solidFill>
                <a:latin typeface="Times New Roman"/>
                <a:cs typeface="Times New Roman"/>
              </a:rPr>
              <a:t>í</a:t>
            </a:r>
            <a:r>
              <a:rPr sz="1700" dirty="0">
                <a:solidFill>
                  <a:srgbClr val="878387"/>
                </a:solidFill>
                <a:latin typeface="Times New Roman"/>
                <a:cs typeface="Times New Roman"/>
              </a:rPr>
              <a:t>nas</a:t>
            </a:r>
            <a:endParaRPr sz="1700">
              <a:latin typeface="Times New Roman"/>
              <a:cs typeface="Times New Roman"/>
            </a:endParaRPr>
          </a:p>
        </p:txBody>
      </p:sp>
      <p:sp>
        <p:nvSpPr>
          <p:cNvPr id="6" name="object 6"/>
          <p:cNvSpPr txBox="1"/>
          <p:nvPr/>
        </p:nvSpPr>
        <p:spPr>
          <a:xfrm>
            <a:off x="6248400" y="5969000"/>
            <a:ext cx="2641600" cy="368300"/>
          </a:xfrm>
          <a:prstGeom prst="rect">
            <a:avLst/>
          </a:prstGeom>
        </p:spPr>
        <p:txBody>
          <a:bodyPr wrap="square" lIns="0" tIns="0" rIns="0" bIns="0" rtlCol="0">
            <a:noAutofit/>
          </a:bodyPr>
          <a:lstStyle/>
          <a:p>
            <a:pPr>
              <a:lnSpc>
                <a:spcPts val="550"/>
              </a:lnSpc>
              <a:spcBef>
                <a:spcPts val="22"/>
              </a:spcBef>
            </a:pPr>
            <a:endParaRPr sz="550"/>
          </a:p>
          <a:p>
            <a:pPr marL="1072632" marR="1083296" algn="ctr">
              <a:lnSpc>
                <a:spcPct val="94401"/>
              </a:lnSpc>
            </a:pPr>
            <a:r>
              <a:rPr sz="1700" dirty="0">
                <a:solidFill>
                  <a:srgbClr val="8C6B90"/>
                </a:solidFill>
                <a:latin typeface="Courier New"/>
                <a:cs typeface="Courier New"/>
              </a:rPr>
              <a:t>4</a:t>
            </a:r>
            <a:r>
              <a:rPr sz="1700" spc="-444" dirty="0">
                <a:solidFill>
                  <a:srgbClr val="8C6B90"/>
                </a:solidFill>
                <a:latin typeface="Courier New"/>
                <a:cs typeface="Courier New"/>
              </a:rPr>
              <a:t> </a:t>
            </a:r>
            <a:r>
              <a:rPr sz="1700" spc="0" dirty="0">
                <a:solidFill>
                  <a:srgbClr val="A8A799"/>
                </a:solidFill>
                <a:latin typeface="Courier New"/>
                <a:cs typeface="Courier New"/>
              </a:rPr>
              <a:t>k</a:t>
            </a:r>
            <a:r>
              <a:rPr sz="1700" spc="0" dirty="0">
                <a:solidFill>
                  <a:srgbClr val="878387"/>
                </a:solidFill>
                <a:latin typeface="Courier New"/>
                <a:cs typeface="Courier New"/>
              </a:rPr>
              <a:t>ca</a:t>
            </a:r>
            <a:endParaRPr sz="1700">
              <a:latin typeface="Courier New"/>
              <a:cs typeface="Courier New"/>
            </a:endParaRPr>
          </a:p>
        </p:txBody>
      </p:sp>
      <p:sp>
        <p:nvSpPr>
          <p:cNvPr id="5" name="object 5"/>
          <p:cNvSpPr txBox="1"/>
          <p:nvPr/>
        </p:nvSpPr>
        <p:spPr>
          <a:xfrm>
            <a:off x="7391400" y="3068320"/>
            <a:ext cx="2306320" cy="1224279"/>
          </a:xfrm>
          <a:prstGeom prst="rect">
            <a:avLst/>
          </a:prstGeom>
        </p:spPr>
        <p:txBody>
          <a:bodyPr wrap="square" lIns="0" tIns="0" rIns="0" bIns="0" rtlCol="0">
            <a:noAutofit/>
          </a:bodyPr>
          <a:lstStyle/>
          <a:p>
            <a:pPr>
              <a:lnSpc>
                <a:spcPts val="1300"/>
              </a:lnSpc>
              <a:spcBef>
                <a:spcPts val="8"/>
              </a:spcBef>
            </a:pPr>
            <a:endParaRPr sz="1300"/>
          </a:p>
          <a:p>
            <a:pPr marL="65785">
              <a:lnSpc>
                <a:spcPct val="116129"/>
              </a:lnSpc>
            </a:pPr>
            <a:r>
              <a:rPr sz="1800" spc="0" dirty="0">
                <a:latin typeface="Comic Sans MS"/>
                <a:cs typeface="Comic Sans MS"/>
              </a:rPr>
              <a:t>C</a:t>
            </a:r>
            <a:r>
              <a:rPr sz="1800" spc="-4" dirty="0">
                <a:latin typeface="Comic Sans MS"/>
                <a:cs typeface="Comic Sans MS"/>
              </a:rPr>
              <a:t>a</a:t>
            </a:r>
            <a:r>
              <a:rPr sz="1800" spc="0" dirty="0">
                <a:latin typeface="Comic Sans MS"/>
                <a:cs typeface="Comic Sans MS"/>
              </a:rPr>
              <a:t>n</a:t>
            </a:r>
            <a:r>
              <a:rPr sz="1800" spc="-9" dirty="0">
                <a:latin typeface="Comic Sans MS"/>
                <a:cs typeface="Comic Sans MS"/>
              </a:rPr>
              <a:t>t</a:t>
            </a:r>
            <a:r>
              <a:rPr sz="1800" spc="0" dirty="0">
                <a:latin typeface="Comic Sans MS"/>
                <a:cs typeface="Comic Sans MS"/>
              </a:rPr>
              <a:t>idad</a:t>
            </a:r>
            <a:r>
              <a:rPr sz="1800" spc="19" dirty="0">
                <a:latin typeface="Comic Sans MS"/>
                <a:cs typeface="Comic Sans MS"/>
              </a:rPr>
              <a:t> </a:t>
            </a:r>
            <a:r>
              <a:rPr sz="1800" spc="0" dirty="0">
                <a:latin typeface="Comic Sans MS"/>
                <a:cs typeface="Comic Sans MS"/>
              </a:rPr>
              <a:t>de</a:t>
            </a:r>
            <a:r>
              <a:rPr sz="1800" spc="19" dirty="0">
                <a:latin typeface="Comic Sans MS"/>
                <a:cs typeface="Comic Sans MS"/>
              </a:rPr>
              <a:t> </a:t>
            </a:r>
            <a:r>
              <a:rPr sz="1800" spc="-4" dirty="0">
                <a:latin typeface="Comic Sans MS"/>
                <a:cs typeface="Comic Sans MS"/>
              </a:rPr>
              <a:t>e</a:t>
            </a:r>
            <a:r>
              <a:rPr sz="1800" spc="0" dirty="0">
                <a:latin typeface="Comic Sans MS"/>
                <a:cs typeface="Comic Sans MS"/>
              </a:rPr>
              <a:t>n</a:t>
            </a:r>
            <a:r>
              <a:rPr sz="1800" spc="-9" dirty="0">
                <a:latin typeface="Comic Sans MS"/>
                <a:cs typeface="Comic Sans MS"/>
              </a:rPr>
              <a:t>e</a:t>
            </a:r>
            <a:r>
              <a:rPr sz="1800" spc="14" dirty="0">
                <a:latin typeface="Comic Sans MS"/>
                <a:cs typeface="Comic Sans MS"/>
              </a:rPr>
              <a:t>r</a:t>
            </a:r>
            <a:r>
              <a:rPr sz="1800" spc="0" dirty="0">
                <a:latin typeface="Comic Sans MS"/>
                <a:cs typeface="Comic Sans MS"/>
              </a:rPr>
              <a:t>gía</a:t>
            </a:r>
            <a:endParaRPr sz="1800">
              <a:latin typeface="Comic Sans MS"/>
              <a:cs typeface="Comic Sans MS"/>
            </a:endParaRPr>
          </a:p>
          <a:p>
            <a:pPr marL="856210" marR="786291" algn="ctr">
              <a:lnSpc>
                <a:spcPct val="116129"/>
              </a:lnSpc>
              <a:spcBef>
                <a:spcPts val="1811"/>
              </a:spcBef>
            </a:pPr>
            <a:r>
              <a:rPr sz="1800" spc="0" dirty="0">
                <a:latin typeface="Comic Sans MS"/>
                <a:cs typeface="Comic Sans MS"/>
              </a:rPr>
              <a:t>(K</a:t>
            </a:r>
            <a:r>
              <a:rPr sz="1800" spc="-4" dirty="0">
                <a:latin typeface="Comic Sans MS"/>
                <a:cs typeface="Comic Sans MS"/>
              </a:rPr>
              <a:t>c</a:t>
            </a:r>
            <a:r>
              <a:rPr sz="1800" spc="0" dirty="0">
                <a:latin typeface="Comic Sans MS"/>
                <a:cs typeface="Comic Sans MS"/>
              </a:rPr>
              <a:t>al)</a:t>
            </a:r>
            <a:endParaRPr sz="1800">
              <a:latin typeface="Comic Sans MS"/>
              <a:cs typeface="Comic Sans MS"/>
            </a:endParaRPr>
          </a:p>
        </p:txBody>
      </p:sp>
      <p:sp>
        <p:nvSpPr>
          <p:cNvPr id="4" name="object 4"/>
          <p:cNvSpPr txBox="1"/>
          <p:nvPr/>
        </p:nvSpPr>
        <p:spPr>
          <a:xfrm>
            <a:off x="2065020" y="3068320"/>
            <a:ext cx="1798320" cy="1224279"/>
          </a:xfrm>
          <a:prstGeom prst="rect">
            <a:avLst/>
          </a:prstGeom>
        </p:spPr>
        <p:txBody>
          <a:bodyPr wrap="square" lIns="0" tIns="0" rIns="0" bIns="0" rtlCol="0">
            <a:noAutofit/>
          </a:bodyPr>
          <a:lstStyle/>
          <a:p>
            <a:pPr>
              <a:lnSpc>
                <a:spcPts val="600"/>
              </a:lnSpc>
              <a:spcBef>
                <a:spcPts val="44"/>
              </a:spcBef>
            </a:pPr>
            <a:endParaRPr sz="600"/>
          </a:p>
          <a:p>
            <a:pPr marL="179959" marR="71717" indent="-129412">
              <a:lnSpc>
                <a:spcPts val="2160"/>
              </a:lnSpc>
              <a:spcBef>
                <a:spcPts val="2108"/>
              </a:spcBef>
            </a:pPr>
            <a:r>
              <a:rPr sz="1800" spc="0" dirty="0">
                <a:latin typeface="Comic Sans MS"/>
                <a:cs typeface="Comic Sans MS"/>
              </a:rPr>
              <a:t>T</a:t>
            </a:r>
            <a:r>
              <a:rPr sz="1800" spc="-4" dirty="0">
                <a:latin typeface="Comic Sans MS"/>
                <a:cs typeface="Comic Sans MS"/>
              </a:rPr>
              <a:t>i</a:t>
            </a:r>
            <a:r>
              <a:rPr sz="1800" spc="0" dirty="0">
                <a:latin typeface="Comic Sans MS"/>
                <a:cs typeface="Comic Sans MS"/>
              </a:rPr>
              <a:t>po</a:t>
            </a:r>
            <a:r>
              <a:rPr sz="1800" spc="14" dirty="0">
                <a:latin typeface="Comic Sans MS"/>
                <a:cs typeface="Comic Sans MS"/>
              </a:rPr>
              <a:t> </a:t>
            </a:r>
            <a:r>
              <a:rPr sz="1800" spc="0" dirty="0">
                <a:latin typeface="Comic Sans MS"/>
                <a:cs typeface="Comic Sans MS"/>
              </a:rPr>
              <a:t>y can</a:t>
            </a:r>
            <a:r>
              <a:rPr sz="1800" spc="-14" dirty="0">
                <a:latin typeface="Comic Sans MS"/>
                <a:cs typeface="Comic Sans MS"/>
              </a:rPr>
              <a:t>t</a:t>
            </a:r>
            <a:r>
              <a:rPr sz="1800" spc="0" dirty="0">
                <a:latin typeface="Comic Sans MS"/>
                <a:cs typeface="Comic Sans MS"/>
              </a:rPr>
              <a:t>idad </a:t>
            </a:r>
            <a:r>
              <a:rPr sz="1800" spc="4" dirty="0">
                <a:latin typeface="Comic Sans MS"/>
                <a:cs typeface="Comic Sans MS"/>
              </a:rPr>
              <a:t>d</a:t>
            </a:r>
            <a:r>
              <a:rPr sz="1800" spc="0" dirty="0">
                <a:latin typeface="Comic Sans MS"/>
                <a:cs typeface="Comic Sans MS"/>
              </a:rPr>
              <a:t>e n</a:t>
            </a:r>
            <a:r>
              <a:rPr sz="1800" spc="4" dirty="0">
                <a:latin typeface="Comic Sans MS"/>
                <a:cs typeface="Comic Sans MS"/>
              </a:rPr>
              <a:t>u</a:t>
            </a:r>
            <a:r>
              <a:rPr sz="1800" spc="0" dirty="0">
                <a:latin typeface="Comic Sans MS"/>
                <a:cs typeface="Comic Sans MS"/>
              </a:rPr>
              <a:t>t</a:t>
            </a:r>
            <a:r>
              <a:rPr sz="1800" spc="9" dirty="0">
                <a:latin typeface="Comic Sans MS"/>
                <a:cs typeface="Comic Sans MS"/>
              </a:rPr>
              <a:t>r</a:t>
            </a:r>
            <a:r>
              <a:rPr sz="1800" spc="0" dirty="0">
                <a:latin typeface="Comic Sans MS"/>
                <a:cs typeface="Comic Sans MS"/>
              </a:rPr>
              <a:t>ien</a:t>
            </a:r>
            <a:r>
              <a:rPr sz="1800" spc="-9" dirty="0">
                <a:latin typeface="Comic Sans MS"/>
                <a:cs typeface="Comic Sans MS"/>
              </a:rPr>
              <a:t>t</a:t>
            </a:r>
            <a:r>
              <a:rPr sz="1800" spc="0" dirty="0">
                <a:latin typeface="Comic Sans MS"/>
                <a:cs typeface="Comic Sans MS"/>
              </a:rPr>
              <a:t>es</a:t>
            </a:r>
            <a:endParaRPr sz="1800">
              <a:latin typeface="Comic Sans MS"/>
              <a:cs typeface="Comic Sans MS"/>
            </a:endParaRPr>
          </a:p>
        </p:txBody>
      </p:sp>
      <p:sp>
        <p:nvSpPr>
          <p:cNvPr id="3" name="object 3"/>
          <p:cNvSpPr txBox="1"/>
          <p:nvPr/>
        </p:nvSpPr>
        <p:spPr>
          <a:xfrm>
            <a:off x="7465059" y="1699260"/>
            <a:ext cx="1800859" cy="576579"/>
          </a:xfrm>
          <a:prstGeom prst="rect">
            <a:avLst/>
          </a:prstGeom>
        </p:spPr>
        <p:txBody>
          <a:bodyPr wrap="square" lIns="0" tIns="0" rIns="0" bIns="0" rtlCol="0">
            <a:noAutofit/>
          </a:bodyPr>
          <a:lstStyle/>
          <a:p>
            <a:pPr>
              <a:lnSpc>
                <a:spcPts val="900"/>
              </a:lnSpc>
              <a:spcBef>
                <a:spcPts val="19"/>
              </a:spcBef>
            </a:pPr>
            <a:endParaRPr sz="900"/>
          </a:p>
          <a:p>
            <a:pPr marL="440944">
              <a:lnSpc>
                <a:spcPct val="116129"/>
              </a:lnSpc>
            </a:pPr>
            <a:r>
              <a:rPr sz="1800" spc="0" dirty="0">
                <a:latin typeface="Comic Sans MS"/>
                <a:cs typeface="Comic Sans MS"/>
              </a:rPr>
              <a:t>C</a:t>
            </a:r>
            <a:r>
              <a:rPr sz="1800" spc="-4" dirty="0">
                <a:latin typeface="Comic Sans MS"/>
                <a:cs typeface="Comic Sans MS"/>
              </a:rPr>
              <a:t>a</a:t>
            </a:r>
            <a:r>
              <a:rPr sz="1800" spc="4" dirty="0">
                <a:latin typeface="Comic Sans MS"/>
                <a:cs typeface="Comic Sans MS"/>
              </a:rPr>
              <a:t>l</a:t>
            </a:r>
            <a:r>
              <a:rPr sz="1800" spc="-4" dirty="0">
                <a:latin typeface="Comic Sans MS"/>
                <a:cs typeface="Comic Sans MS"/>
              </a:rPr>
              <a:t>ó</a:t>
            </a:r>
            <a:r>
              <a:rPr sz="1800" spc="14" dirty="0">
                <a:latin typeface="Comic Sans MS"/>
                <a:cs typeface="Comic Sans MS"/>
              </a:rPr>
              <a:t>r</a:t>
            </a:r>
            <a:r>
              <a:rPr sz="1800" spc="0" dirty="0">
                <a:latin typeface="Comic Sans MS"/>
                <a:cs typeface="Comic Sans MS"/>
              </a:rPr>
              <a:t>i</a:t>
            </a:r>
            <a:r>
              <a:rPr sz="1800" spc="-9" dirty="0">
                <a:latin typeface="Comic Sans MS"/>
                <a:cs typeface="Comic Sans MS"/>
              </a:rPr>
              <a:t>c</a:t>
            </a:r>
            <a:r>
              <a:rPr sz="1800" spc="0" dirty="0">
                <a:latin typeface="Comic Sans MS"/>
                <a:cs typeface="Comic Sans MS"/>
              </a:rPr>
              <a:t>o</a:t>
            </a:r>
            <a:endParaRPr sz="1800">
              <a:latin typeface="Comic Sans MS"/>
              <a:cs typeface="Comic Sans MS"/>
            </a:endParaRPr>
          </a:p>
        </p:txBody>
      </p:sp>
      <p:sp>
        <p:nvSpPr>
          <p:cNvPr id="2" name="object 2"/>
          <p:cNvSpPr txBox="1"/>
          <p:nvPr/>
        </p:nvSpPr>
        <p:spPr>
          <a:xfrm>
            <a:off x="2207260" y="1699260"/>
            <a:ext cx="1656080" cy="576579"/>
          </a:xfrm>
          <a:prstGeom prst="rect">
            <a:avLst/>
          </a:prstGeom>
        </p:spPr>
        <p:txBody>
          <a:bodyPr wrap="square" lIns="0" tIns="0" rIns="0" bIns="0" rtlCol="0">
            <a:noAutofit/>
          </a:bodyPr>
          <a:lstStyle/>
          <a:p>
            <a:pPr>
              <a:lnSpc>
                <a:spcPts val="900"/>
              </a:lnSpc>
              <a:spcBef>
                <a:spcPts val="19"/>
              </a:spcBef>
            </a:pPr>
            <a:endParaRPr sz="900"/>
          </a:p>
          <a:p>
            <a:pPr marL="302006">
              <a:lnSpc>
                <a:spcPct val="116129"/>
              </a:lnSpc>
            </a:pPr>
            <a:r>
              <a:rPr sz="1800" spc="4" dirty="0">
                <a:latin typeface="Comic Sans MS"/>
                <a:cs typeface="Comic Sans MS"/>
              </a:rPr>
              <a:t>N</a:t>
            </a:r>
            <a:r>
              <a:rPr sz="1800" spc="0" dirty="0">
                <a:latin typeface="Comic Sans MS"/>
                <a:cs typeface="Comic Sans MS"/>
              </a:rPr>
              <a:t>ut</a:t>
            </a:r>
            <a:r>
              <a:rPr sz="1800" spc="9" dirty="0">
                <a:latin typeface="Comic Sans MS"/>
                <a:cs typeface="Comic Sans MS"/>
              </a:rPr>
              <a:t>r</a:t>
            </a:r>
            <a:r>
              <a:rPr sz="1800" spc="0" dirty="0">
                <a:latin typeface="Comic Sans MS"/>
                <a:cs typeface="Comic Sans MS"/>
              </a:rPr>
              <a:t>i</a:t>
            </a:r>
            <a:r>
              <a:rPr sz="1800" spc="-14" dirty="0">
                <a:latin typeface="Comic Sans MS"/>
                <a:cs typeface="Comic Sans MS"/>
              </a:rPr>
              <a:t>t</a:t>
            </a:r>
            <a:r>
              <a:rPr sz="1800" spc="0" dirty="0">
                <a:latin typeface="Comic Sans MS"/>
                <a:cs typeface="Comic Sans MS"/>
              </a:rPr>
              <a:t>ivo</a:t>
            </a:r>
            <a:endParaRPr sz="1800">
              <a:latin typeface="Comic Sans MS"/>
              <a:cs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23" name="object 23"/>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22" name="object 22"/>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6B8"/>
                </a:solidFill>
                <a:latin typeface="Arial"/>
                <a:cs typeface="Arial"/>
              </a:rPr>
              <a:t>.</a:t>
            </a:r>
            <a:endParaRPr sz="3000">
              <a:latin typeface="Arial"/>
              <a:cs typeface="Arial"/>
            </a:endParaRPr>
          </a:p>
        </p:txBody>
      </p:sp>
      <p:sp>
        <p:nvSpPr>
          <p:cNvPr id="21" name="object 21"/>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20" name="object 20"/>
          <p:cNvSpPr txBox="1"/>
          <p:nvPr/>
        </p:nvSpPr>
        <p:spPr>
          <a:xfrm>
            <a:off x="917257" y="752221"/>
            <a:ext cx="1871714" cy="1489852"/>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C</a:t>
            </a:r>
            <a:r>
              <a:rPr sz="6600" spc="9" baseline="3103" dirty="0">
                <a:latin typeface="Calibri Light"/>
                <a:cs typeface="Calibri Light"/>
              </a:rPr>
              <a:t>a</a:t>
            </a:r>
            <a:r>
              <a:rPr sz="6600" spc="0" baseline="3103" dirty="0">
                <a:latin typeface="Calibri Light"/>
                <a:cs typeface="Calibri Light"/>
              </a:rPr>
              <a:t>l</a:t>
            </a:r>
            <a:r>
              <a:rPr sz="6600" spc="14" baseline="3103" dirty="0">
                <a:latin typeface="Calibri Light"/>
                <a:cs typeface="Calibri Light"/>
              </a:rPr>
              <a:t>c</a:t>
            </a:r>
            <a:r>
              <a:rPr sz="6600" spc="0" baseline="3103" dirty="0">
                <a:latin typeface="Calibri Light"/>
                <a:cs typeface="Calibri Light"/>
              </a:rPr>
              <a:t>ule:</a:t>
            </a:r>
            <a:endParaRPr sz="4400">
              <a:latin typeface="Calibri Light"/>
              <a:cs typeface="Calibri Light"/>
            </a:endParaRPr>
          </a:p>
          <a:p>
            <a:pPr marL="12700" marR="83819">
              <a:lnSpc>
                <a:spcPct val="95825"/>
              </a:lnSpc>
              <a:spcBef>
                <a:spcPts val="3662"/>
              </a:spcBef>
            </a:pPr>
            <a:r>
              <a:rPr sz="2800" spc="0" dirty="0">
                <a:latin typeface="Arial"/>
                <a:cs typeface="Arial"/>
              </a:rPr>
              <a:t>•</a:t>
            </a:r>
            <a:endParaRPr sz="2800">
              <a:latin typeface="Arial"/>
              <a:cs typeface="Arial"/>
            </a:endParaRPr>
          </a:p>
        </p:txBody>
      </p:sp>
      <p:sp>
        <p:nvSpPr>
          <p:cNvPr id="19" name="object 19"/>
          <p:cNvSpPr txBox="1"/>
          <p:nvPr/>
        </p:nvSpPr>
        <p:spPr>
          <a:xfrm>
            <a:off x="1145857" y="1882521"/>
            <a:ext cx="4483044"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Calcule</a:t>
            </a:r>
            <a:r>
              <a:rPr sz="4200" spc="-24" baseline="2925" dirty="0">
                <a:latin typeface="Calibri"/>
                <a:cs typeface="Calibri"/>
              </a:rPr>
              <a:t> </a:t>
            </a:r>
            <a:r>
              <a:rPr sz="4200" spc="0" baseline="2925" dirty="0">
                <a:latin typeface="Calibri"/>
                <a:cs typeface="Calibri"/>
              </a:rPr>
              <a:t>la </a:t>
            </a:r>
            <a:r>
              <a:rPr sz="4200" spc="-19" baseline="2925" dirty="0">
                <a:latin typeface="Calibri"/>
                <a:cs typeface="Calibri"/>
              </a:rPr>
              <a:t>c</a:t>
            </a:r>
            <a:r>
              <a:rPr sz="4200" spc="0" baseline="2925" dirty="0">
                <a:latin typeface="Calibri"/>
                <a:cs typeface="Calibri"/>
              </a:rPr>
              <a:t>a</a:t>
            </a:r>
            <a:r>
              <a:rPr sz="4200" spc="-9" baseline="2925" dirty="0">
                <a:latin typeface="Calibri"/>
                <a:cs typeface="Calibri"/>
              </a:rPr>
              <a:t>n</a:t>
            </a:r>
            <a:r>
              <a:rPr sz="4200" spc="0" baseline="2925" dirty="0">
                <a:latin typeface="Calibri"/>
                <a:cs typeface="Calibri"/>
              </a:rPr>
              <a:t>tidad </a:t>
            </a:r>
            <a:r>
              <a:rPr sz="4200" spc="4" baseline="2925" dirty="0">
                <a:latin typeface="Calibri"/>
                <a:cs typeface="Calibri"/>
              </a:rPr>
              <a:t>d</a:t>
            </a:r>
            <a:r>
              <a:rPr sz="4200" spc="0" baseline="2925" dirty="0">
                <a:latin typeface="Calibri"/>
                <a:cs typeface="Calibri"/>
              </a:rPr>
              <a:t>e </a:t>
            </a:r>
            <a:r>
              <a:rPr sz="4200" spc="-59" baseline="2925" dirty="0">
                <a:latin typeface="Calibri"/>
                <a:cs typeface="Calibri"/>
              </a:rPr>
              <a:t>k</a:t>
            </a:r>
            <a:r>
              <a:rPr sz="4200" spc="-25" baseline="2925" dirty="0">
                <a:latin typeface="Calibri"/>
                <a:cs typeface="Calibri"/>
              </a:rPr>
              <a:t>c</a:t>
            </a:r>
            <a:r>
              <a:rPr sz="4200" spc="0" baseline="2925" dirty="0">
                <a:latin typeface="Calibri"/>
                <a:cs typeface="Calibri"/>
              </a:rPr>
              <a:t>al</a:t>
            </a:r>
            <a:r>
              <a:rPr sz="4200" spc="-14" baseline="2925" dirty="0">
                <a:latin typeface="Calibri"/>
                <a:cs typeface="Calibri"/>
              </a:rPr>
              <a:t> </a:t>
            </a:r>
            <a:r>
              <a:rPr sz="4200" spc="4" baseline="2925" dirty="0">
                <a:latin typeface="Calibri"/>
                <a:cs typeface="Calibri"/>
              </a:rPr>
              <a:t>qu</a:t>
            </a:r>
            <a:r>
              <a:rPr sz="4200" spc="0" baseline="2925" dirty="0">
                <a:latin typeface="Calibri"/>
                <a:cs typeface="Calibri"/>
              </a:rPr>
              <a:t>e</a:t>
            </a:r>
            <a:endParaRPr sz="2800">
              <a:latin typeface="Calibri"/>
              <a:cs typeface="Calibri"/>
            </a:endParaRPr>
          </a:p>
        </p:txBody>
      </p:sp>
      <p:sp>
        <p:nvSpPr>
          <p:cNvPr id="18" name="object 18"/>
          <p:cNvSpPr txBox="1"/>
          <p:nvPr/>
        </p:nvSpPr>
        <p:spPr>
          <a:xfrm>
            <a:off x="5630684" y="1882521"/>
            <a:ext cx="4825131" cy="381000"/>
          </a:xfrm>
          <a:prstGeom prst="rect">
            <a:avLst/>
          </a:prstGeom>
        </p:spPr>
        <p:txBody>
          <a:bodyPr wrap="square" lIns="0" tIns="0" rIns="0" bIns="0" rtlCol="0">
            <a:noAutofit/>
          </a:bodyPr>
          <a:lstStyle/>
          <a:p>
            <a:pPr marL="12700">
              <a:lnSpc>
                <a:spcPts val="2950"/>
              </a:lnSpc>
              <a:spcBef>
                <a:spcPts val="147"/>
              </a:spcBef>
            </a:pPr>
            <a:r>
              <a:rPr sz="4200" spc="-29" baseline="2925" dirty="0">
                <a:latin typeface="Calibri"/>
                <a:cs typeface="Calibri"/>
              </a:rPr>
              <a:t>c</a:t>
            </a:r>
            <a:r>
              <a:rPr sz="4200" spc="0" baseline="2925" dirty="0">
                <a:latin typeface="Calibri"/>
                <a:cs typeface="Calibri"/>
              </a:rPr>
              <a:t>ontiene</a:t>
            </a:r>
            <a:r>
              <a:rPr sz="4200" spc="-39" baseline="2925" dirty="0">
                <a:latin typeface="Calibri"/>
                <a:cs typeface="Calibri"/>
              </a:rPr>
              <a:t> </a:t>
            </a:r>
            <a:r>
              <a:rPr sz="4200" spc="4" baseline="2925" dirty="0">
                <a:latin typeface="Calibri"/>
                <a:cs typeface="Calibri"/>
              </a:rPr>
              <a:t>u</a:t>
            </a:r>
            <a:r>
              <a:rPr sz="4200" spc="0" baseline="2925" dirty="0">
                <a:latin typeface="Calibri"/>
                <a:cs typeface="Calibri"/>
              </a:rPr>
              <a:t>n</a:t>
            </a:r>
            <a:r>
              <a:rPr sz="4200" spc="4" baseline="2925" dirty="0">
                <a:latin typeface="Calibri"/>
                <a:cs typeface="Calibri"/>
              </a:rPr>
              <a:t> </a:t>
            </a:r>
            <a:r>
              <a:rPr sz="4200" spc="14" baseline="2925" dirty="0">
                <a:latin typeface="Calibri"/>
                <a:cs typeface="Calibri"/>
              </a:rPr>
              <a:t>p</a:t>
            </a:r>
            <a:r>
              <a:rPr sz="4200" spc="0" baseline="2925" dirty="0">
                <a:latin typeface="Calibri"/>
                <a:cs typeface="Calibri"/>
              </a:rPr>
              <a:t>l</a:t>
            </a:r>
            <a:r>
              <a:rPr sz="4200" spc="-25" baseline="2925" dirty="0">
                <a:latin typeface="Calibri"/>
                <a:cs typeface="Calibri"/>
              </a:rPr>
              <a:t>a</a:t>
            </a:r>
            <a:r>
              <a:rPr sz="4200" spc="-14" baseline="2925" dirty="0">
                <a:latin typeface="Calibri"/>
                <a:cs typeface="Calibri"/>
              </a:rPr>
              <a:t>t</a:t>
            </a:r>
            <a:r>
              <a:rPr sz="4200" spc="0" baseline="2925" dirty="0">
                <a:latin typeface="Calibri"/>
                <a:cs typeface="Calibri"/>
              </a:rPr>
              <a:t>o</a:t>
            </a:r>
            <a:r>
              <a:rPr sz="4200" spc="-29" baseline="2925" dirty="0">
                <a:latin typeface="Calibri"/>
                <a:cs typeface="Calibri"/>
              </a:rPr>
              <a:t> </a:t>
            </a:r>
            <a:r>
              <a:rPr sz="4200" spc="4" baseline="2925" dirty="0">
                <a:latin typeface="Calibri"/>
                <a:cs typeface="Calibri"/>
              </a:rPr>
              <a:t>d</a:t>
            </a:r>
            <a:r>
              <a:rPr sz="4200" spc="0" baseline="2925" dirty="0">
                <a:latin typeface="Calibri"/>
                <a:cs typeface="Calibri"/>
              </a:rPr>
              <a:t>e </a:t>
            </a:r>
            <a:r>
              <a:rPr sz="4200" spc="-29" baseline="2925" dirty="0">
                <a:latin typeface="Calibri"/>
                <a:cs typeface="Calibri"/>
              </a:rPr>
              <a:t>c</a:t>
            </a:r>
            <a:r>
              <a:rPr sz="4200" spc="0" baseline="2925" dirty="0">
                <a:latin typeface="Calibri"/>
                <a:cs typeface="Calibri"/>
              </a:rPr>
              <a:t>omi</a:t>
            </a:r>
            <a:r>
              <a:rPr sz="4200" spc="9" baseline="2925" dirty="0">
                <a:latin typeface="Calibri"/>
                <a:cs typeface="Calibri"/>
              </a:rPr>
              <a:t>d</a:t>
            </a:r>
            <a:r>
              <a:rPr sz="4200" spc="0" baseline="2925" dirty="0">
                <a:latin typeface="Calibri"/>
                <a:cs typeface="Calibri"/>
              </a:rPr>
              <a:t>a</a:t>
            </a:r>
            <a:r>
              <a:rPr sz="4200" spc="-14" baseline="2925" dirty="0">
                <a:latin typeface="Calibri"/>
                <a:cs typeface="Calibri"/>
              </a:rPr>
              <a:t> </a:t>
            </a:r>
            <a:r>
              <a:rPr sz="4200" spc="4" baseline="2925" dirty="0">
                <a:latin typeface="Calibri"/>
                <a:cs typeface="Calibri"/>
              </a:rPr>
              <a:t>qu</a:t>
            </a:r>
            <a:r>
              <a:rPr sz="4200" spc="0" baseline="2925" dirty="0">
                <a:latin typeface="Calibri"/>
                <a:cs typeface="Calibri"/>
              </a:rPr>
              <a:t>e</a:t>
            </a:r>
            <a:endParaRPr sz="2800">
              <a:latin typeface="Calibri"/>
              <a:cs typeface="Calibri"/>
            </a:endParaRPr>
          </a:p>
        </p:txBody>
      </p:sp>
      <p:sp>
        <p:nvSpPr>
          <p:cNvPr id="17" name="object 17"/>
          <p:cNvSpPr txBox="1"/>
          <p:nvPr/>
        </p:nvSpPr>
        <p:spPr>
          <a:xfrm>
            <a:off x="1145857" y="2265934"/>
            <a:ext cx="3106776" cy="381000"/>
          </a:xfrm>
          <a:prstGeom prst="rect">
            <a:avLst/>
          </a:prstGeom>
        </p:spPr>
        <p:txBody>
          <a:bodyPr wrap="square" lIns="0" tIns="0" rIns="0" bIns="0" rtlCol="0">
            <a:noAutofit/>
          </a:bodyPr>
          <a:lstStyle/>
          <a:p>
            <a:pPr marL="12700">
              <a:lnSpc>
                <a:spcPts val="2950"/>
              </a:lnSpc>
              <a:spcBef>
                <a:spcPts val="147"/>
              </a:spcBef>
            </a:pPr>
            <a:r>
              <a:rPr sz="4200" spc="-25" baseline="2925" dirty="0">
                <a:latin typeface="Calibri"/>
                <a:cs typeface="Calibri"/>
              </a:rPr>
              <a:t>c</a:t>
            </a:r>
            <a:r>
              <a:rPr sz="4200" spc="0" baseline="2925" dirty="0">
                <a:latin typeface="Calibri"/>
                <a:cs typeface="Calibri"/>
              </a:rPr>
              <a:t>ontiene</a:t>
            </a:r>
            <a:r>
              <a:rPr sz="4200" spc="-19" baseline="2925" dirty="0">
                <a:latin typeface="Calibri"/>
                <a:cs typeface="Calibri"/>
              </a:rPr>
              <a:t> </a:t>
            </a:r>
            <a:r>
              <a:rPr sz="4200" spc="0" baseline="2925" dirty="0">
                <a:latin typeface="Calibri"/>
                <a:cs typeface="Calibri"/>
              </a:rPr>
              <a:t>300 </a:t>
            </a:r>
            <a:r>
              <a:rPr sz="4200" spc="4" baseline="2925" dirty="0">
                <a:latin typeface="Calibri"/>
                <a:cs typeface="Calibri"/>
              </a:rPr>
              <a:t>g</a:t>
            </a:r>
            <a:r>
              <a:rPr sz="4200" spc="-54" baseline="2925" dirty="0">
                <a:latin typeface="Calibri"/>
                <a:cs typeface="Calibri"/>
              </a:rPr>
              <a:t>r</a:t>
            </a:r>
            <a:r>
              <a:rPr sz="4200" spc="0" baseline="2925" dirty="0">
                <a:latin typeface="Calibri"/>
                <a:cs typeface="Calibri"/>
              </a:rPr>
              <a:t>amos</a:t>
            </a:r>
            <a:endParaRPr sz="2800">
              <a:latin typeface="Calibri"/>
              <a:cs typeface="Calibri"/>
            </a:endParaRPr>
          </a:p>
        </p:txBody>
      </p:sp>
      <p:sp>
        <p:nvSpPr>
          <p:cNvPr id="16" name="object 16"/>
          <p:cNvSpPr txBox="1"/>
          <p:nvPr/>
        </p:nvSpPr>
        <p:spPr>
          <a:xfrm>
            <a:off x="4253445" y="2265934"/>
            <a:ext cx="443428"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d</a:t>
            </a:r>
            <a:r>
              <a:rPr sz="4200" spc="0" baseline="2925" dirty="0">
                <a:latin typeface="Calibri"/>
                <a:cs typeface="Calibri"/>
              </a:rPr>
              <a:t>e</a:t>
            </a:r>
            <a:endParaRPr sz="2800">
              <a:latin typeface="Calibri"/>
              <a:cs typeface="Calibri"/>
            </a:endParaRPr>
          </a:p>
        </p:txBody>
      </p:sp>
      <p:sp>
        <p:nvSpPr>
          <p:cNvPr id="15" name="object 15"/>
          <p:cNvSpPr txBox="1"/>
          <p:nvPr/>
        </p:nvSpPr>
        <p:spPr>
          <a:xfrm>
            <a:off x="4698657" y="2265934"/>
            <a:ext cx="932932"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pa</a:t>
            </a:r>
            <a:r>
              <a:rPr sz="4200" spc="4" baseline="2925" dirty="0">
                <a:latin typeface="Calibri"/>
                <a:cs typeface="Calibri"/>
              </a:rPr>
              <a:t>p</a:t>
            </a:r>
            <a:r>
              <a:rPr sz="4200" spc="0" baseline="2925" dirty="0">
                <a:latin typeface="Calibri"/>
                <a:cs typeface="Calibri"/>
              </a:rPr>
              <a:t>as</a:t>
            </a:r>
            <a:endParaRPr sz="2800">
              <a:latin typeface="Calibri"/>
              <a:cs typeface="Calibri"/>
            </a:endParaRPr>
          </a:p>
        </p:txBody>
      </p:sp>
      <p:sp>
        <p:nvSpPr>
          <p:cNvPr id="14" name="object 14"/>
          <p:cNvSpPr txBox="1"/>
          <p:nvPr/>
        </p:nvSpPr>
        <p:spPr>
          <a:xfrm>
            <a:off x="5632107" y="2265934"/>
            <a:ext cx="905733"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f</a:t>
            </a:r>
            <a:r>
              <a:rPr sz="4200" spc="4" baseline="2925" dirty="0">
                <a:latin typeface="Calibri"/>
                <a:cs typeface="Calibri"/>
              </a:rPr>
              <a:t>r</a:t>
            </a:r>
            <a:r>
              <a:rPr sz="4200" spc="0" baseline="2925" dirty="0">
                <a:latin typeface="Calibri"/>
                <a:cs typeface="Calibri"/>
              </a:rPr>
              <a:t>i</a:t>
            </a:r>
            <a:r>
              <a:rPr sz="4200" spc="-39" baseline="2925" dirty="0">
                <a:latin typeface="Calibri"/>
                <a:cs typeface="Calibri"/>
              </a:rPr>
              <a:t>t</a:t>
            </a:r>
            <a:r>
              <a:rPr sz="4200" spc="0" baseline="2925" dirty="0">
                <a:latin typeface="Calibri"/>
                <a:cs typeface="Calibri"/>
              </a:rPr>
              <a:t>as,</a:t>
            </a:r>
            <a:endParaRPr sz="2800">
              <a:latin typeface="Calibri"/>
              <a:cs typeface="Calibri"/>
            </a:endParaRPr>
          </a:p>
        </p:txBody>
      </p:sp>
      <p:sp>
        <p:nvSpPr>
          <p:cNvPr id="13" name="object 13"/>
          <p:cNvSpPr txBox="1"/>
          <p:nvPr/>
        </p:nvSpPr>
        <p:spPr>
          <a:xfrm>
            <a:off x="6538531" y="2265934"/>
            <a:ext cx="619432"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200</a:t>
            </a:r>
            <a:endParaRPr sz="2800">
              <a:latin typeface="Calibri"/>
              <a:cs typeface="Calibri"/>
            </a:endParaRPr>
          </a:p>
        </p:txBody>
      </p:sp>
      <p:sp>
        <p:nvSpPr>
          <p:cNvPr id="12" name="object 12"/>
          <p:cNvSpPr txBox="1"/>
          <p:nvPr/>
        </p:nvSpPr>
        <p:spPr>
          <a:xfrm>
            <a:off x="7162965" y="2265934"/>
            <a:ext cx="1144220"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g</a:t>
            </a:r>
            <a:r>
              <a:rPr sz="4200" spc="-54" baseline="2925" dirty="0">
                <a:latin typeface="Calibri"/>
                <a:cs typeface="Calibri"/>
              </a:rPr>
              <a:t>r</a:t>
            </a:r>
            <a:r>
              <a:rPr sz="4200" spc="0" baseline="2925" dirty="0">
                <a:latin typeface="Calibri"/>
                <a:cs typeface="Calibri"/>
              </a:rPr>
              <a:t>amos</a:t>
            </a:r>
            <a:endParaRPr sz="2800">
              <a:latin typeface="Calibri"/>
              <a:cs typeface="Calibri"/>
            </a:endParaRPr>
          </a:p>
        </p:txBody>
      </p:sp>
      <p:sp>
        <p:nvSpPr>
          <p:cNvPr id="11" name="object 11"/>
          <p:cNvSpPr txBox="1"/>
          <p:nvPr/>
        </p:nvSpPr>
        <p:spPr>
          <a:xfrm>
            <a:off x="8307997" y="2265934"/>
            <a:ext cx="443428"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d</a:t>
            </a:r>
            <a:r>
              <a:rPr sz="4200" spc="0" baseline="2925" dirty="0">
                <a:latin typeface="Calibri"/>
                <a:cs typeface="Calibri"/>
              </a:rPr>
              <a:t>e</a:t>
            </a:r>
            <a:endParaRPr sz="2800">
              <a:latin typeface="Calibri"/>
              <a:cs typeface="Calibri"/>
            </a:endParaRPr>
          </a:p>
        </p:txBody>
      </p:sp>
      <p:sp>
        <p:nvSpPr>
          <p:cNvPr id="10" name="object 10"/>
          <p:cNvSpPr txBox="1"/>
          <p:nvPr/>
        </p:nvSpPr>
        <p:spPr>
          <a:xfrm>
            <a:off x="8753208" y="2265934"/>
            <a:ext cx="884372" cy="381000"/>
          </a:xfrm>
          <a:prstGeom prst="rect">
            <a:avLst/>
          </a:prstGeom>
        </p:spPr>
        <p:txBody>
          <a:bodyPr wrap="square" lIns="0" tIns="0" rIns="0" bIns="0" rtlCol="0">
            <a:noAutofit/>
          </a:bodyPr>
          <a:lstStyle/>
          <a:p>
            <a:pPr marL="12700">
              <a:lnSpc>
                <a:spcPts val="2950"/>
              </a:lnSpc>
              <a:spcBef>
                <a:spcPts val="147"/>
              </a:spcBef>
            </a:pPr>
            <a:r>
              <a:rPr sz="4200" spc="-29" baseline="2925" dirty="0">
                <a:latin typeface="Calibri"/>
                <a:cs typeface="Calibri"/>
              </a:rPr>
              <a:t>c</a:t>
            </a:r>
            <a:r>
              <a:rPr sz="4200" spc="0" baseline="2925" dirty="0">
                <a:latin typeface="Calibri"/>
                <a:cs typeface="Calibri"/>
              </a:rPr>
              <a:t>ar</a:t>
            </a:r>
            <a:r>
              <a:rPr sz="4200" spc="9" baseline="2925" dirty="0">
                <a:latin typeface="Calibri"/>
                <a:cs typeface="Calibri"/>
              </a:rPr>
              <a:t>n</a:t>
            </a:r>
            <a:r>
              <a:rPr sz="4200" spc="0" baseline="2925" dirty="0">
                <a:latin typeface="Calibri"/>
                <a:cs typeface="Calibri"/>
              </a:rPr>
              <a:t>e</a:t>
            </a:r>
            <a:endParaRPr sz="2800">
              <a:latin typeface="Calibri"/>
              <a:cs typeface="Calibri"/>
            </a:endParaRPr>
          </a:p>
        </p:txBody>
      </p:sp>
      <p:sp>
        <p:nvSpPr>
          <p:cNvPr id="9" name="object 9"/>
          <p:cNvSpPr txBox="1"/>
          <p:nvPr/>
        </p:nvSpPr>
        <p:spPr>
          <a:xfrm>
            <a:off x="9639363" y="2265934"/>
            <a:ext cx="239697"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y</a:t>
            </a:r>
            <a:endParaRPr sz="2800">
              <a:latin typeface="Calibri"/>
              <a:cs typeface="Calibri"/>
            </a:endParaRPr>
          </a:p>
        </p:txBody>
      </p:sp>
      <p:sp>
        <p:nvSpPr>
          <p:cNvPr id="8" name="object 8"/>
          <p:cNvSpPr txBox="1"/>
          <p:nvPr/>
        </p:nvSpPr>
        <p:spPr>
          <a:xfrm>
            <a:off x="9878682" y="2265934"/>
            <a:ext cx="619432"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100</a:t>
            </a:r>
            <a:endParaRPr sz="2800">
              <a:latin typeface="Calibri"/>
              <a:cs typeface="Calibri"/>
            </a:endParaRPr>
          </a:p>
        </p:txBody>
      </p:sp>
      <p:sp>
        <p:nvSpPr>
          <p:cNvPr id="7" name="object 7"/>
          <p:cNvSpPr txBox="1"/>
          <p:nvPr/>
        </p:nvSpPr>
        <p:spPr>
          <a:xfrm>
            <a:off x="1145857" y="2651902"/>
            <a:ext cx="1144863"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g</a:t>
            </a:r>
            <a:r>
              <a:rPr sz="4200" spc="-54" baseline="2925" dirty="0">
                <a:latin typeface="Calibri"/>
                <a:cs typeface="Calibri"/>
              </a:rPr>
              <a:t>r</a:t>
            </a:r>
            <a:r>
              <a:rPr sz="4200" spc="0" baseline="2925" dirty="0">
                <a:latin typeface="Calibri"/>
                <a:cs typeface="Calibri"/>
              </a:rPr>
              <a:t>amos</a:t>
            </a:r>
            <a:endParaRPr sz="2800">
              <a:latin typeface="Calibri"/>
              <a:cs typeface="Calibri"/>
            </a:endParaRPr>
          </a:p>
        </p:txBody>
      </p:sp>
      <p:sp>
        <p:nvSpPr>
          <p:cNvPr id="6" name="object 6"/>
          <p:cNvSpPr txBox="1"/>
          <p:nvPr/>
        </p:nvSpPr>
        <p:spPr>
          <a:xfrm>
            <a:off x="2292267" y="2651902"/>
            <a:ext cx="442873"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de</a:t>
            </a:r>
            <a:endParaRPr sz="2800">
              <a:latin typeface="Calibri"/>
              <a:cs typeface="Calibri"/>
            </a:endParaRPr>
          </a:p>
        </p:txBody>
      </p:sp>
      <p:sp>
        <p:nvSpPr>
          <p:cNvPr id="5" name="object 5"/>
          <p:cNvSpPr txBox="1"/>
          <p:nvPr/>
        </p:nvSpPr>
        <p:spPr>
          <a:xfrm>
            <a:off x="2736808" y="2651902"/>
            <a:ext cx="905036" cy="381317"/>
          </a:xfrm>
          <a:prstGeom prst="rect">
            <a:avLst/>
          </a:prstGeom>
        </p:spPr>
        <p:txBody>
          <a:bodyPr wrap="square" lIns="0" tIns="0" rIns="0" bIns="0" rtlCol="0">
            <a:noAutofit/>
          </a:bodyPr>
          <a:lstStyle/>
          <a:p>
            <a:pPr marL="12700">
              <a:lnSpc>
                <a:spcPts val="2955"/>
              </a:lnSpc>
              <a:spcBef>
                <a:spcPts val="147"/>
              </a:spcBef>
            </a:pPr>
            <a:r>
              <a:rPr sz="4200" spc="-9" baseline="2925" dirty="0">
                <a:latin typeface="Calibri"/>
                <a:cs typeface="Calibri"/>
              </a:rPr>
              <a:t>a</a:t>
            </a:r>
            <a:r>
              <a:rPr sz="4200" spc="0" baseline="2925" dirty="0">
                <a:latin typeface="Calibri"/>
                <a:cs typeface="Calibri"/>
              </a:rPr>
              <a:t>r</a:t>
            </a:r>
            <a:r>
              <a:rPr sz="4200" spc="-34" baseline="2925" dirty="0">
                <a:latin typeface="Calibri"/>
                <a:cs typeface="Calibri"/>
              </a:rPr>
              <a:t>ro</a:t>
            </a:r>
            <a:r>
              <a:rPr sz="4200" spc="0" baseline="2925" dirty="0">
                <a:latin typeface="Calibri"/>
                <a:cs typeface="Calibri"/>
              </a:rPr>
              <a:t>z.</a:t>
            </a:r>
            <a:endParaRPr sz="2800">
              <a:latin typeface="Calibri"/>
              <a:cs typeface="Calibri"/>
            </a:endParaRPr>
          </a:p>
        </p:txBody>
      </p:sp>
      <p:sp>
        <p:nvSpPr>
          <p:cNvPr id="4" name="object 4"/>
          <p:cNvSpPr txBox="1"/>
          <p:nvPr/>
        </p:nvSpPr>
        <p:spPr>
          <a:xfrm>
            <a:off x="6074333" y="6423324"/>
            <a:ext cx="261790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endParaRPr sz="1400">
              <a:latin typeface="Arial"/>
              <a:cs typeface="Arial"/>
            </a:endParaRPr>
          </a:p>
        </p:txBody>
      </p:sp>
      <p:sp>
        <p:nvSpPr>
          <p:cNvPr id="3" name="object 3"/>
          <p:cNvSpPr txBox="1"/>
          <p:nvPr/>
        </p:nvSpPr>
        <p:spPr>
          <a:xfrm>
            <a:off x="8718923" y="6423324"/>
            <a:ext cx="133027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3412998" y="2569082"/>
            <a:ext cx="1870964" cy="1404874"/>
          </a:xfrm>
          <a:prstGeom prst="rect">
            <a:avLst/>
          </a:prstGeom>
        </p:spPr>
        <p:txBody>
          <a:bodyPr wrap="square" lIns="0" tIns="0" rIns="0" bIns="0" rtlCol="0">
            <a:noAutofit/>
          </a:bodyPr>
          <a:lstStyle/>
          <a:p>
            <a:pPr>
              <a:lnSpc>
                <a:spcPts val="1200"/>
              </a:lnSpc>
              <a:spcBef>
                <a:spcPts val="84"/>
              </a:spcBef>
            </a:pPr>
            <a:endParaRPr sz="1200"/>
          </a:p>
          <a:p>
            <a:pPr marR="166531" algn="r">
              <a:lnSpc>
                <a:spcPct val="95825"/>
              </a:lnSpc>
            </a:pPr>
            <a:r>
              <a:rPr sz="1000" dirty="0">
                <a:solidFill>
                  <a:srgbClr val="4D3811"/>
                </a:solidFill>
                <a:latin typeface="Times New Roman"/>
                <a:cs typeface="Times New Roman"/>
              </a:rPr>
              <a:t>.,::a</a:t>
            </a:r>
            <a:r>
              <a:rPr sz="1000" dirty="0">
                <a:solidFill>
                  <a:srgbClr val="877C54"/>
                </a:solidFill>
                <a:latin typeface="Times New Roman"/>
                <a:cs typeface="Times New Roman"/>
              </a:rPr>
              <a:t>'T-</a:t>
            </a:r>
            <a:endParaRPr sz="1000">
              <a:latin typeface="Times New Roman"/>
              <a:cs typeface="Times New Roman"/>
            </a:endParaRPr>
          </a:p>
        </p:txBody>
      </p:sp>
      <p:sp>
        <p:nvSpPr>
          <p:cNvPr id="23" name="object 23"/>
          <p:cNvSpPr txBox="1"/>
          <p:nvPr/>
        </p:nvSpPr>
        <p:spPr>
          <a:xfrm>
            <a:off x="6460998" y="2569082"/>
            <a:ext cx="2803398" cy="1404874"/>
          </a:xfrm>
          <a:prstGeom prst="rect">
            <a:avLst/>
          </a:prstGeom>
        </p:spPr>
        <p:txBody>
          <a:bodyPr wrap="square" lIns="0" tIns="0" rIns="0" bIns="0" rtlCol="0">
            <a:noAutofit/>
          </a:bodyPr>
          <a:lstStyle/>
          <a:p>
            <a:pPr>
              <a:lnSpc>
                <a:spcPts val="1000"/>
              </a:lnSpc>
            </a:pPr>
            <a:endParaRPr sz="1000"/>
          </a:p>
          <a:p>
            <a:pPr marR="134825" algn="r">
              <a:lnSpc>
                <a:spcPct val="95825"/>
              </a:lnSpc>
              <a:spcBef>
                <a:spcPts val="6492"/>
              </a:spcBef>
            </a:pPr>
            <a:r>
              <a:rPr sz="1300" spc="-14" dirty="0">
                <a:solidFill>
                  <a:srgbClr val="4F527C"/>
                </a:solidFill>
                <a:latin typeface="Arial"/>
                <a:cs typeface="Arial"/>
              </a:rPr>
              <a:t>U</a:t>
            </a:r>
            <a:r>
              <a:rPr sz="1300" spc="0" dirty="0">
                <a:solidFill>
                  <a:srgbClr val="605B6D"/>
                </a:solidFill>
                <a:latin typeface="Arial"/>
                <a:cs typeface="Arial"/>
              </a:rPr>
              <a:t>p</a:t>
            </a:r>
            <a:r>
              <a:rPr sz="1300" spc="0" dirty="0">
                <a:solidFill>
                  <a:srgbClr val="876079"/>
                </a:solidFill>
                <a:latin typeface="Arial"/>
                <a:cs typeface="Arial"/>
              </a:rPr>
              <a:t>i</a:t>
            </a:r>
            <a:r>
              <a:rPr sz="1300" spc="-234" dirty="0">
                <a:solidFill>
                  <a:srgbClr val="876079"/>
                </a:solidFill>
                <a:latin typeface="Arial"/>
                <a:cs typeface="Arial"/>
              </a:rPr>
              <a:t> </a:t>
            </a:r>
            <a:r>
              <a:rPr sz="1300" spc="0" dirty="0">
                <a:solidFill>
                  <a:srgbClr val="4D4659"/>
                </a:solidFill>
                <a:latin typeface="Arial"/>
                <a:cs typeface="Arial"/>
              </a:rPr>
              <a:t>d</a:t>
            </a:r>
            <a:r>
              <a:rPr sz="1300" spc="0" dirty="0">
                <a:solidFill>
                  <a:srgbClr val="605B6D"/>
                </a:solidFill>
                <a:latin typeface="Arial"/>
                <a:cs typeface="Arial"/>
              </a:rPr>
              <a:t>os</a:t>
            </a:r>
            <a:endParaRPr sz="1300">
              <a:latin typeface="Arial"/>
              <a:cs typeface="Arial"/>
            </a:endParaRPr>
          </a:p>
          <a:p>
            <a:pPr marR="277825" algn="r">
              <a:lnSpc>
                <a:spcPct val="95825"/>
              </a:lnSpc>
              <a:spcBef>
                <a:spcPts val="60"/>
              </a:spcBef>
            </a:pPr>
            <a:r>
              <a:rPr sz="1300" dirty="0">
                <a:solidFill>
                  <a:srgbClr val="605B6D"/>
                </a:solidFill>
                <a:latin typeface="Times New Roman"/>
                <a:cs typeface="Times New Roman"/>
              </a:rPr>
              <a:t>24</a:t>
            </a:r>
            <a:r>
              <a:rPr sz="1300" dirty="0">
                <a:solidFill>
                  <a:srgbClr val="8E8993"/>
                </a:solidFill>
                <a:latin typeface="Times New Roman"/>
                <a:cs typeface="Times New Roman"/>
              </a:rPr>
              <a:t>%</a:t>
            </a:r>
            <a:endParaRPr sz="1300">
              <a:latin typeface="Times New Roman"/>
              <a:cs typeface="Times New Roman"/>
            </a:endParaRPr>
          </a:p>
        </p:txBody>
      </p:sp>
      <p:sp>
        <p:nvSpPr>
          <p:cNvPr id="22" name="object 22"/>
          <p:cNvSpPr/>
          <p:nvPr/>
        </p:nvSpPr>
        <p:spPr>
          <a:xfrm>
            <a:off x="3412998" y="2569082"/>
            <a:ext cx="1870964" cy="1404874"/>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6460998" y="2569082"/>
            <a:ext cx="2803398" cy="1404874"/>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0" y="6781800"/>
            <a:ext cx="12191999" cy="0"/>
          </a:xfrm>
          <a:custGeom>
            <a:avLst/>
            <a:gdLst/>
            <a:ahLst/>
            <a:cxnLst/>
            <a:rect l="l" t="t" r="r" b="b"/>
            <a:pathLst>
              <a:path w="12191999">
                <a:moveTo>
                  <a:pt x="12191999" y="0"/>
                </a:moveTo>
                <a:lnTo>
                  <a:pt x="0" y="0"/>
                </a:lnTo>
              </a:path>
              <a:path w="12191999">
                <a:moveTo>
                  <a:pt x="0" y="1"/>
                </a:moveTo>
                <a:lnTo>
                  <a:pt x="12191999" y="0"/>
                </a:lnTo>
              </a:path>
            </a:pathLst>
          </a:custGeom>
          <a:ln w="88899">
            <a:solidFill>
              <a:srgbClr val="77466E"/>
            </a:solidFill>
          </a:ln>
        </p:spPr>
        <p:txBody>
          <a:bodyPr wrap="square" lIns="0" tIns="0" rIns="0" bIns="0" rtlCol="0">
            <a:noAutofit/>
          </a:bodyPr>
          <a:lstStyle/>
          <a:p>
            <a:endParaRPr/>
          </a:p>
        </p:txBody>
      </p:sp>
      <p:sp>
        <p:nvSpPr>
          <p:cNvPr id="19" name="object 19"/>
          <p:cNvSpPr txBox="1"/>
          <p:nvPr/>
        </p:nvSpPr>
        <p:spPr>
          <a:xfrm>
            <a:off x="10117400" y="171632"/>
            <a:ext cx="1746939" cy="913635"/>
          </a:xfrm>
          <a:prstGeom prst="rect">
            <a:avLst/>
          </a:prstGeom>
        </p:spPr>
        <p:txBody>
          <a:bodyPr wrap="square" lIns="0" tIns="0" rIns="0" bIns="0" rtlCol="0">
            <a:noAutofit/>
          </a:bodyPr>
          <a:lstStyle/>
          <a:p>
            <a:pPr marL="39594" marR="46001">
              <a:lnSpc>
                <a:spcPts val="3165"/>
              </a:lnSpc>
              <a:spcBef>
                <a:spcPts val="158"/>
              </a:spcBef>
            </a:pPr>
            <a:r>
              <a:rPr sz="3000" i="1" spc="0" dirty="0">
                <a:solidFill>
                  <a:srgbClr val="F63F46"/>
                </a:solidFill>
                <a:latin typeface="Arial"/>
                <a:cs typeface="Arial"/>
              </a:rPr>
              <a:t>ff,</a:t>
            </a:r>
            <a:endParaRPr sz="3000">
              <a:latin typeface="Arial"/>
              <a:cs typeface="Arial"/>
            </a:endParaRPr>
          </a:p>
          <a:p>
            <a:pPr marL="12700">
              <a:lnSpc>
                <a:spcPts val="1985"/>
              </a:lnSpc>
            </a:pPr>
            <a:r>
              <a:rPr sz="3150" b="1" spc="-1089" baseline="-2760" dirty="0">
                <a:solidFill>
                  <a:srgbClr val="025DB8"/>
                </a:solidFill>
                <a:latin typeface="Arial"/>
                <a:cs typeface="Arial"/>
              </a:rPr>
              <a:t>"</a:t>
            </a:r>
            <a:r>
              <a:rPr sz="3150" b="1" spc="114" baseline="-2760" dirty="0">
                <a:solidFill>
                  <a:srgbClr val="1569BD"/>
                </a:solidFill>
                <a:latin typeface="Arial"/>
                <a:cs typeface="Arial"/>
              </a:rPr>
              <a:t>(</a:t>
            </a:r>
            <a:r>
              <a:rPr sz="3150" b="1" spc="0" baseline="-2760" dirty="0">
                <a:solidFill>
                  <a:srgbClr val="1846B8"/>
                </a:solidFill>
                <a:latin typeface="Arial"/>
                <a:cs typeface="Arial"/>
              </a:rPr>
              <a:t>Instituto</a:t>
            </a:r>
            <a:endParaRPr sz="2100">
              <a:latin typeface="Arial"/>
              <a:cs typeface="Arial"/>
            </a:endParaRPr>
          </a:p>
          <a:p>
            <a:pPr marL="174064" marR="46001">
              <a:lnSpc>
                <a:spcPts val="1989"/>
              </a:lnSpc>
              <a:spcBef>
                <a:spcPts val="0"/>
              </a:spcBef>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18" name="object 18"/>
          <p:cNvSpPr txBox="1"/>
          <p:nvPr/>
        </p:nvSpPr>
        <p:spPr>
          <a:xfrm>
            <a:off x="2353983" y="1942298"/>
            <a:ext cx="148290" cy="190500"/>
          </a:xfrm>
          <a:prstGeom prst="rect">
            <a:avLst/>
          </a:prstGeom>
        </p:spPr>
        <p:txBody>
          <a:bodyPr wrap="square" lIns="0" tIns="0" rIns="0" bIns="0" rtlCol="0">
            <a:noAutofit/>
          </a:bodyPr>
          <a:lstStyle/>
          <a:p>
            <a:pPr marL="12700">
              <a:lnSpc>
                <a:spcPts val="1430"/>
              </a:lnSpc>
              <a:spcBef>
                <a:spcPts val="71"/>
              </a:spcBef>
            </a:pPr>
            <a:r>
              <a:rPr sz="1300" dirty="0">
                <a:solidFill>
                  <a:srgbClr val="4D4659"/>
                </a:solidFill>
                <a:latin typeface="Arial"/>
                <a:cs typeface="Arial"/>
              </a:rPr>
              <a:t>3</a:t>
            </a:r>
            <a:r>
              <a:rPr sz="1300" dirty="0">
                <a:solidFill>
                  <a:srgbClr val="605B6D"/>
                </a:solidFill>
                <a:latin typeface="Arial"/>
                <a:cs typeface="Arial"/>
              </a:rPr>
              <a:t>.</a:t>
            </a:r>
            <a:endParaRPr sz="1300">
              <a:latin typeface="Arial"/>
              <a:cs typeface="Arial"/>
            </a:endParaRPr>
          </a:p>
        </p:txBody>
      </p:sp>
      <p:sp>
        <p:nvSpPr>
          <p:cNvPr id="17" name="object 17"/>
          <p:cNvSpPr txBox="1"/>
          <p:nvPr/>
        </p:nvSpPr>
        <p:spPr>
          <a:xfrm>
            <a:off x="2649818" y="1942298"/>
            <a:ext cx="1523277" cy="190500"/>
          </a:xfrm>
          <a:prstGeom prst="rect">
            <a:avLst/>
          </a:prstGeom>
        </p:spPr>
        <p:txBody>
          <a:bodyPr wrap="square" lIns="0" tIns="0" rIns="0" bIns="0" rtlCol="0">
            <a:noAutofit/>
          </a:bodyPr>
          <a:lstStyle/>
          <a:p>
            <a:pPr marL="12700">
              <a:lnSpc>
                <a:spcPts val="1430"/>
              </a:lnSpc>
              <a:spcBef>
                <a:spcPts val="71"/>
              </a:spcBef>
            </a:pPr>
            <a:r>
              <a:rPr sz="1300" spc="0" dirty="0">
                <a:solidFill>
                  <a:srgbClr val="605B6D"/>
                </a:solidFill>
                <a:latin typeface="Arial"/>
                <a:cs typeface="Arial"/>
              </a:rPr>
              <a:t>Observa</a:t>
            </a:r>
            <a:r>
              <a:rPr sz="1300" spc="199" dirty="0">
                <a:solidFill>
                  <a:srgbClr val="605B6D"/>
                </a:solidFill>
                <a:latin typeface="Arial"/>
                <a:cs typeface="Arial"/>
              </a:rPr>
              <a:t> </a:t>
            </a:r>
            <a:r>
              <a:rPr sz="1300" spc="0" dirty="0">
                <a:solidFill>
                  <a:srgbClr val="605B6D"/>
                </a:solidFill>
                <a:latin typeface="Arial"/>
                <a:cs typeface="Arial"/>
              </a:rPr>
              <a:t>los</a:t>
            </a:r>
            <a:r>
              <a:rPr sz="1300" spc="19" dirty="0">
                <a:solidFill>
                  <a:srgbClr val="605B6D"/>
                </a:solidFill>
                <a:latin typeface="Arial"/>
                <a:cs typeface="Arial"/>
              </a:rPr>
              <a:t> </a:t>
            </a:r>
            <a:r>
              <a:rPr sz="1300" spc="0" dirty="0">
                <a:solidFill>
                  <a:srgbClr val="605B6D"/>
                </a:solidFill>
                <a:latin typeface="Arial"/>
                <a:cs typeface="Arial"/>
              </a:rPr>
              <a:t>s</a:t>
            </a:r>
            <a:r>
              <a:rPr sz="1300" spc="0" dirty="0">
                <a:solidFill>
                  <a:srgbClr val="7C5B5B"/>
                </a:solidFill>
                <a:latin typeface="Arial"/>
                <a:cs typeface="Arial"/>
              </a:rPr>
              <a:t>i</a:t>
            </a:r>
            <a:r>
              <a:rPr sz="1300" spc="0" dirty="0">
                <a:solidFill>
                  <a:srgbClr val="605B6D"/>
                </a:solidFill>
                <a:latin typeface="Arial"/>
                <a:cs typeface="Arial"/>
              </a:rPr>
              <a:t>gu</a:t>
            </a:r>
            <a:r>
              <a:rPr sz="1300" spc="0" dirty="0">
                <a:solidFill>
                  <a:srgbClr val="1F1C4D"/>
                </a:solidFill>
                <a:latin typeface="Arial"/>
                <a:cs typeface="Arial"/>
              </a:rPr>
              <a:t>i</a:t>
            </a:r>
            <a:r>
              <a:rPr sz="1300" spc="0" dirty="0">
                <a:solidFill>
                  <a:srgbClr val="605B6D"/>
                </a:solidFill>
                <a:latin typeface="Arial"/>
                <a:cs typeface="Arial"/>
              </a:rPr>
              <a:t>e</a:t>
            </a:r>
            <a:r>
              <a:rPr sz="1300" spc="0" dirty="0">
                <a:solidFill>
                  <a:srgbClr val="4D4659"/>
                </a:solidFill>
                <a:latin typeface="Arial"/>
                <a:cs typeface="Arial"/>
              </a:rPr>
              <a:t>n</a:t>
            </a:r>
            <a:r>
              <a:rPr sz="1300" spc="0" dirty="0">
                <a:solidFill>
                  <a:srgbClr val="605B6D"/>
                </a:solidFill>
                <a:latin typeface="Arial"/>
                <a:cs typeface="Arial"/>
              </a:rPr>
              <a:t>tes</a:t>
            </a:r>
            <a:endParaRPr sz="1300">
              <a:latin typeface="Arial"/>
              <a:cs typeface="Arial"/>
            </a:endParaRPr>
          </a:p>
        </p:txBody>
      </p:sp>
      <p:sp>
        <p:nvSpPr>
          <p:cNvPr id="16" name="object 16"/>
          <p:cNvSpPr txBox="1"/>
          <p:nvPr/>
        </p:nvSpPr>
        <p:spPr>
          <a:xfrm>
            <a:off x="4254500" y="1942298"/>
            <a:ext cx="3614045" cy="190500"/>
          </a:xfrm>
          <a:prstGeom prst="rect">
            <a:avLst/>
          </a:prstGeom>
        </p:spPr>
        <p:txBody>
          <a:bodyPr wrap="square" lIns="0" tIns="0" rIns="0" bIns="0" rtlCol="0">
            <a:noAutofit/>
          </a:bodyPr>
          <a:lstStyle/>
          <a:p>
            <a:pPr marL="12700">
              <a:lnSpc>
                <a:spcPts val="1430"/>
              </a:lnSpc>
              <a:spcBef>
                <a:spcPts val="71"/>
              </a:spcBef>
            </a:pPr>
            <a:r>
              <a:rPr sz="1300" spc="0" dirty="0">
                <a:solidFill>
                  <a:srgbClr val="4D4659"/>
                </a:solidFill>
                <a:latin typeface="Arial"/>
                <a:cs typeface="Arial"/>
              </a:rPr>
              <a:t>g</a:t>
            </a:r>
            <a:r>
              <a:rPr sz="1300" spc="0" dirty="0">
                <a:solidFill>
                  <a:srgbClr val="605B6D"/>
                </a:solidFill>
                <a:latin typeface="Arial"/>
                <a:cs typeface="Arial"/>
              </a:rPr>
              <a:t>rá</a:t>
            </a:r>
            <a:r>
              <a:rPr sz="1300" spc="0" dirty="0">
                <a:solidFill>
                  <a:srgbClr val="4D4659"/>
                </a:solidFill>
                <a:latin typeface="Arial"/>
                <a:cs typeface="Arial"/>
              </a:rPr>
              <a:t>fi</a:t>
            </a:r>
            <a:r>
              <a:rPr sz="1300" spc="0" dirty="0">
                <a:solidFill>
                  <a:srgbClr val="605B6D"/>
                </a:solidFill>
                <a:latin typeface="Arial"/>
                <a:cs typeface="Arial"/>
              </a:rPr>
              <a:t>cos </a:t>
            </a:r>
            <a:r>
              <a:rPr sz="1300" spc="73" dirty="0">
                <a:solidFill>
                  <a:srgbClr val="605B6D"/>
                </a:solidFill>
                <a:latin typeface="Arial"/>
                <a:cs typeface="Arial"/>
              </a:rPr>
              <a:t> </a:t>
            </a:r>
            <a:r>
              <a:rPr sz="1300" spc="0" dirty="0">
                <a:solidFill>
                  <a:srgbClr val="4D4659"/>
                </a:solidFill>
                <a:latin typeface="Arial"/>
                <a:cs typeface="Arial"/>
              </a:rPr>
              <a:t>y</a:t>
            </a:r>
            <a:r>
              <a:rPr sz="1300" spc="-90" dirty="0">
                <a:solidFill>
                  <a:srgbClr val="4D4659"/>
                </a:solidFill>
                <a:latin typeface="Arial"/>
                <a:cs typeface="Arial"/>
              </a:rPr>
              <a:t> </a:t>
            </a:r>
            <a:r>
              <a:rPr sz="1300" spc="0" dirty="0">
                <a:solidFill>
                  <a:srgbClr val="605B6D"/>
                </a:solidFill>
                <a:latin typeface="Arial"/>
                <a:cs typeface="Arial"/>
              </a:rPr>
              <a:t>l</a:t>
            </a:r>
            <a:r>
              <a:rPr sz="1300" spc="0" dirty="0">
                <a:solidFill>
                  <a:srgbClr val="4D4659"/>
                </a:solidFill>
                <a:latin typeface="Arial"/>
                <a:cs typeface="Arial"/>
              </a:rPr>
              <a:t>u</a:t>
            </a:r>
            <a:r>
              <a:rPr sz="1300" spc="0" dirty="0">
                <a:solidFill>
                  <a:srgbClr val="605B6D"/>
                </a:solidFill>
                <a:latin typeface="Arial"/>
                <a:cs typeface="Arial"/>
              </a:rPr>
              <a:t>ego </a:t>
            </a:r>
            <a:r>
              <a:rPr sz="1300" spc="-94" dirty="0">
                <a:solidFill>
                  <a:srgbClr val="605B6D"/>
                </a:solidFill>
                <a:latin typeface="Arial"/>
                <a:cs typeface="Arial"/>
              </a:rPr>
              <a:t> </a:t>
            </a:r>
            <a:r>
              <a:rPr sz="1300" spc="0" dirty="0">
                <a:solidFill>
                  <a:srgbClr val="4D4659"/>
                </a:solidFill>
                <a:latin typeface="Arial"/>
                <a:cs typeface="Arial"/>
              </a:rPr>
              <a:t>r</a:t>
            </a:r>
            <a:r>
              <a:rPr sz="1300" spc="0" dirty="0">
                <a:solidFill>
                  <a:srgbClr val="605B6D"/>
                </a:solidFill>
                <a:latin typeface="Arial"/>
                <a:cs typeface="Arial"/>
              </a:rPr>
              <a:t>es</a:t>
            </a:r>
            <a:r>
              <a:rPr sz="1300" spc="0" dirty="0">
                <a:solidFill>
                  <a:srgbClr val="4D4659"/>
                </a:solidFill>
                <a:latin typeface="Arial"/>
                <a:cs typeface="Arial"/>
              </a:rPr>
              <a:t>p</a:t>
            </a:r>
            <a:r>
              <a:rPr sz="1300" spc="0" dirty="0">
                <a:solidFill>
                  <a:srgbClr val="605B6D"/>
                </a:solidFill>
                <a:latin typeface="Arial"/>
                <a:cs typeface="Arial"/>
              </a:rPr>
              <a:t>on</a:t>
            </a:r>
            <a:r>
              <a:rPr sz="1300" spc="0" dirty="0">
                <a:solidFill>
                  <a:srgbClr val="4D4659"/>
                </a:solidFill>
                <a:latin typeface="Arial"/>
                <a:cs typeface="Arial"/>
              </a:rPr>
              <a:t>d</a:t>
            </a:r>
            <a:r>
              <a:rPr sz="1300" spc="0" dirty="0">
                <a:solidFill>
                  <a:srgbClr val="605B6D"/>
                </a:solidFill>
                <a:latin typeface="Arial"/>
                <a:cs typeface="Arial"/>
              </a:rPr>
              <a:t>e </a:t>
            </a:r>
            <a:r>
              <a:rPr sz="1300" spc="287" dirty="0">
                <a:solidFill>
                  <a:srgbClr val="605B6D"/>
                </a:solidFill>
                <a:latin typeface="Arial"/>
                <a:cs typeface="Arial"/>
              </a:rPr>
              <a:t> </a:t>
            </a:r>
            <a:r>
              <a:rPr sz="1300" spc="0" dirty="0">
                <a:solidFill>
                  <a:srgbClr val="4D4659"/>
                </a:solidFill>
                <a:latin typeface="Arial"/>
                <a:cs typeface="Arial"/>
              </a:rPr>
              <a:t>l</a:t>
            </a:r>
            <a:r>
              <a:rPr sz="1300" spc="0" dirty="0">
                <a:solidFill>
                  <a:srgbClr val="605B6D"/>
                </a:solidFill>
                <a:latin typeface="Arial"/>
                <a:cs typeface="Arial"/>
              </a:rPr>
              <a:t>as</a:t>
            </a:r>
            <a:r>
              <a:rPr sz="1300" spc="48" dirty="0">
                <a:solidFill>
                  <a:srgbClr val="605B6D"/>
                </a:solidFill>
                <a:latin typeface="Arial"/>
                <a:cs typeface="Arial"/>
              </a:rPr>
              <a:t> </a:t>
            </a:r>
            <a:r>
              <a:rPr sz="1300" spc="0" dirty="0">
                <a:solidFill>
                  <a:srgbClr val="605B6D"/>
                </a:solidFill>
                <a:latin typeface="Arial"/>
                <a:cs typeface="Arial"/>
              </a:rPr>
              <a:t>pr</a:t>
            </a:r>
            <a:r>
              <a:rPr sz="1300" spc="0" dirty="0">
                <a:solidFill>
                  <a:srgbClr val="4D4659"/>
                </a:solidFill>
                <a:latin typeface="Arial"/>
                <a:cs typeface="Arial"/>
              </a:rPr>
              <a:t>e</a:t>
            </a:r>
            <a:r>
              <a:rPr sz="1300" spc="0" dirty="0">
                <a:solidFill>
                  <a:srgbClr val="605B6D"/>
                </a:solidFill>
                <a:latin typeface="Arial"/>
                <a:cs typeface="Arial"/>
              </a:rPr>
              <a:t>g</a:t>
            </a:r>
            <a:r>
              <a:rPr sz="1300" spc="0" dirty="0">
                <a:solidFill>
                  <a:srgbClr val="4D4659"/>
                </a:solidFill>
                <a:latin typeface="Arial"/>
                <a:cs typeface="Arial"/>
              </a:rPr>
              <a:t>u</a:t>
            </a:r>
            <a:r>
              <a:rPr sz="1300" spc="0" dirty="0">
                <a:solidFill>
                  <a:srgbClr val="605B6D"/>
                </a:solidFill>
                <a:latin typeface="Arial"/>
                <a:cs typeface="Arial"/>
              </a:rPr>
              <a:t>n</a:t>
            </a:r>
            <a:r>
              <a:rPr sz="1300" spc="0" dirty="0">
                <a:solidFill>
                  <a:srgbClr val="4D4659"/>
                </a:solidFill>
                <a:latin typeface="Arial"/>
                <a:cs typeface="Arial"/>
              </a:rPr>
              <a:t>t</a:t>
            </a:r>
            <a:r>
              <a:rPr sz="1300" spc="0" dirty="0">
                <a:solidFill>
                  <a:srgbClr val="605B6D"/>
                </a:solidFill>
                <a:latin typeface="Arial"/>
                <a:cs typeface="Arial"/>
              </a:rPr>
              <a:t>as. </a:t>
            </a:r>
            <a:r>
              <a:rPr sz="1300" spc="25" dirty="0">
                <a:solidFill>
                  <a:srgbClr val="605B6D"/>
                </a:solidFill>
                <a:latin typeface="Arial"/>
                <a:cs typeface="Arial"/>
              </a:rPr>
              <a:t> </a:t>
            </a:r>
            <a:r>
              <a:rPr sz="1300" spc="0" dirty="0">
                <a:solidFill>
                  <a:srgbClr val="605B6D"/>
                </a:solidFill>
                <a:latin typeface="Arial"/>
                <a:cs typeface="Arial"/>
              </a:rPr>
              <a:t>(6</a:t>
            </a:r>
            <a:r>
              <a:rPr sz="1300" spc="54" dirty="0">
                <a:solidFill>
                  <a:srgbClr val="605B6D"/>
                </a:solidFill>
                <a:latin typeface="Arial"/>
                <a:cs typeface="Arial"/>
              </a:rPr>
              <a:t> </a:t>
            </a:r>
            <a:r>
              <a:rPr sz="1300" spc="0" dirty="0">
                <a:solidFill>
                  <a:srgbClr val="4D4659"/>
                </a:solidFill>
                <a:latin typeface="Arial"/>
                <a:cs typeface="Arial"/>
              </a:rPr>
              <a:t>p</a:t>
            </a:r>
            <a:r>
              <a:rPr sz="1300" spc="0" dirty="0">
                <a:solidFill>
                  <a:srgbClr val="605B6D"/>
                </a:solidFill>
                <a:latin typeface="Arial"/>
                <a:cs typeface="Arial"/>
              </a:rPr>
              <a:t>un</a:t>
            </a:r>
            <a:r>
              <a:rPr sz="1300" spc="0" dirty="0">
                <a:solidFill>
                  <a:srgbClr val="4D4659"/>
                </a:solidFill>
                <a:latin typeface="Arial"/>
                <a:cs typeface="Arial"/>
              </a:rPr>
              <a:t>t</a:t>
            </a:r>
            <a:r>
              <a:rPr sz="1300" spc="0" dirty="0">
                <a:solidFill>
                  <a:srgbClr val="605B6D"/>
                </a:solidFill>
                <a:latin typeface="Arial"/>
                <a:cs typeface="Arial"/>
              </a:rPr>
              <a:t>os).</a:t>
            </a:r>
            <a:endParaRPr sz="1300">
              <a:latin typeface="Arial"/>
              <a:cs typeface="Arial"/>
            </a:endParaRPr>
          </a:p>
        </p:txBody>
      </p:sp>
      <p:sp>
        <p:nvSpPr>
          <p:cNvPr id="15" name="object 15"/>
          <p:cNvSpPr txBox="1"/>
          <p:nvPr/>
        </p:nvSpPr>
        <p:spPr>
          <a:xfrm>
            <a:off x="3295268" y="2291925"/>
            <a:ext cx="892967" cy="190500"/>
          </a:xfrm>
          <a:prstGeom prst="rect">
            <a:avLst/>
          </a:prstGeom>
        </p:spPr>
        <p:txBody>
          <a:bodyPr wrap="square" lIns="0" tIns="0" rIns="0" bIns="0" rtlCol="0">
            <a:noAutofit/>
          </a:bodyPr>
          <a:lstStyle/>
          <a:p>
            <a:pPr marL="12700">
              <a:lnSpc>
                <a:spcPts val="1430"/>
              </a:lnSpc>
              <a:spcBef>
                <a:spcPts val="71"/>
              </a:spcBef>
            </a:pPr>
            <a:r>
              <a:rPr sz="1300" dirty="0">
                <a:solidFill>
                  <a:srgbClr val="4D4659"/>
                </a:solidFill>
                <a:latin typeface="Arial"/>
                <a:cs typeface="Arial"/>
              </a:rPr>
              <a:t>Requ</a:t>
            </a:r>
            <a:r>
              <a:rPr sz="1300" dirty="0">
                <a:solidFill>
                  <a:srgbClr val="605B6D"/>
                </a:solidFill>
                <a:latin typeface="Arial"/>
                <a:cs typeface="Arial"/>
              </a:rPr>
              <a:t>e</a:t>
            </a:r>
            <a:r>
              <a:rPr sz="1300" dirty="0">
                <a:solidFill>
                  <a:srgbClr val="4D4659"/>
                </a:solidFill>
                <a:latin typeface="Arial"/>
                <a:cs typeface="Arial"/>
              </a:rPr>
              <a:t>r</a:t>
            </a:r>
            <a:r>
              <a:rPr sz="1300" dirty="0">
                <a:solidFill>
                  <a:srgbClr val="8E8993"/>
                </a:solidFill>
                <a:latin typeface="Arial"/>
                <a:cs typeface="Arial"/>
              </a:rPr>
              <a:t>í</a:t>
            </a:r>
            <a:r>
              <a:rPr sz="1300" dirty="0">
                <a:solidFill>
                  <a:srgbClr val="4D4659"/>
                </a:solidFill>
                <a:latin typeface="Arial"/>
                <a:cs typeface="Arial"/>
              </a:rPr>
              <a:t>m</a:t>
            </a:r>
            <a:r>
              <a:rPr sz="1300" dirty="0">
                <a:solidFill>
                  <a:srgbClr val="8E8993"/>
                </a:solidFill>
                <a:latin typeface="Arial"/>
                <a:cs typeface="Arial"/>
              </a:rPr>
              <a:t>í</a:t>
            </a:r>
            <a:r>
              <a:rPr sz="1300" dirty="0">
                <a:solidFill>
                  <a:srgbClr val="4D4659"/>
                </a:solidFill>
                <a:latin typeface="Arial"/>
                <a:cs typeface="Arial"/>
              </a:rPr>
              <a:t>ent</a:t>
            </a:r>
            <a:r>
              <a:rPr sz="1300" dirty="0">
                <a:solidFill>
                  <a:srgbClr val="605B6D"/>
                </a:solidFill>
                <a:latin typeface="Arial"/>
                <a:cs typeface="Arial"/>
              </a:rPr>
              <a:t>cs</a:t>
            </a:r>
            <a:endParaRPr sz="1300">
              <a:latin typeface="Arial"/>
              <a:cs typeface="Arial"/>
            </a:endParaRPr>
          </a:p>
        </p:txBody>
      </p:sp>
      <p:sp>
        <p:nvSpPr>
          <p:cNvPr id="14" name="object 14"/>
          <p:cNvSpPr txBox="1"/>
          <p:nvPr/>
        </p:nvSpPr>
        <p:spPr>
          <a:xfrm>
            <a:off x="4209668" y="2291925"/>
            <a:ext cx="1395622" cy="190500"/>
          </a:xfrm>
          <a:prstGeom prst="rect">
            <a:avLst/>
          </a:prstGeom>
        </p:spPr>
        <p:txBody>
          <a:bodyPr wrap="square" lIns="0" tIns="0" rIns="0" bIns="0" rtlCol="0">
            <a:noAutofit/>
          </a:bodyPr>
          <a:lstStyle/>
          <a:p>
            <a:pPr marL="12700">
              <a:lnSpc>
                <a:spcPts val="1430"/>
              </a:lnSpc>
              <a:spcBef>
                <a:spcPts val="71"/>
              </a:spcBef>
            </a:pPr>
            <a:r>
              <a:rPr sz="1300" dirty="0">
                <a:solidFill>
                  <a:srgbClr val="4D4659"/>
                </a:solidFill>
                <a:latin typeface="Arial"/>
                <a:cs typeface="Arial"/>
              </a:rPr>
              <a:t>n</a:t>
            </a:r>
            <a:r>
              <a:rPr sz="1300" dirty="0">
                <a:solidFill>
                  <a:srgbClr val="605B6D"/>
                </a:solidFill>
                <a:latin typeface="Arial"/>
                <a:cs typeface="Arial"/>
              </a:rPr>
              <a:t>u</a:t>
            </a:r>
            <a:r>
              <a:rPr sz="1300" dirty="0">
                <a:solidFill>
                  <a:srgbClr val="4D4659"/>
                </a:solidFill>
                <a:latin typeface="Arial"/>
                <a:cs typeface="Arial"/>
              </a:rPr>
              <a:t>tr</a:t>
            </a:r>
            <a:r>
              <a:rPr sz="1300" dirty="0">
                <a:solidFill>
                  <a:srgbClr val="605B6D"/>
                </a:solidFill>
                <a:latin typeface="Arial"/>
                <a:cs typeface="Arial"/>
              </a:rPr>
              <a:t>icio</a:t>
            </a:r>
            <a:r>
              <a:rPr sz="1300" dirty="0">
                <a:solidFill>
                  <a:srgbClr val="4D4659"/>
                </a:solidFill>
                <a:latin typeface="Arial"/>
                <a:cs typeface="Arial"/>
              </a:rPr>
              <a:t>na</a:t>
            </a:r>
            <a:r>
              <a:rPr sz="1300" dirty="0">
                <a:solidFill>
                  <a:srgbClr val="605B6D"/>
                </a:solidFill>
                <a:latin typeface="Arial"/>
                <a:cs typeface="Arial"/>
              </a:rPr>
              <a:t>l</a:t>
            </a:r>
            <a:r>
              <a:rPr sz="1300" dirty="0">
                <a:solidFill>
                  <a:srgbClr val="4D4659"/>
                </a:solidFill>
                <a:latin typeface="Arial"/>
                <a:cs typeface="Arial"/>
              </a:rPr>
              <a:t>e</a:t>
            </a:r>
            <a:r>
              <a:rPr sz="1300" dirty="0">
                <a:solidFill>
                  <a:srgbClr val="605B6D"/>
                </a:solidFill>
                <a:latin typeface="Arial"/>
                <a:cs typeface="Arial"/>
              </a:rPr>
              <a:t>s</a:t>
            </a:r>
            <a:r>
              <a:rPr sz="1300" spc="-4" dirty="0">
                <a:solidFill>
                  <a:srgbClr val="605B6D"/>
                </a:solidFill>
                <a:latin typeface="Arial"/>
                <a:cs typeface="Arial"/>
              </a:rPr>
              <a:t> </a:t>
            </a:r>
            <a:r>
              <a:rPr sz="1300" spc="0" dirty="0">
                <a:solidFill>
                  <a:srgbClr val="4D4659"/>
                </a:solidFill>
                <a:latin typeface="Arial"/>
                <a:cs typeface="Arial"/>
              </a:rPr>
              <a:t>en</a:t>
            </a:r>
            <a:r>
              <a:rPr sz="1300" spc="-14" dirty="0">
                <a:solidFill>
                  <a:srgbClr val="4D4659"/>
                </a:solidFill>
                <a:latin typeface="Arial"/>
                <a:cs typeface="Arial"/>
              </a:rPr>
              <a:t> </a:t>
            </a:r>
            <a:r>
              <a:rPr sz="1300" spc="0" dirty="0">
                <a:solidFill>
                  <a:srgbClr val="4D4659"/>
                </a:solidFill>
                <a:latin typeface="Arial"/>
                <a:cs typeface="Arial"/>
              </a:rPr>
              <a:t>m</a:t>
            </a:r>
            <a:r>
              <a:rPr sz="1300" spc="0" dirty="0">
                <a:solidFill>
                  <a:srgbClr val="605B6D"/>
                </a:solidFill>
                <a:latin typeface="Arial"/>
                <a:cs typeface="Arial"/>
              </a:rPr>
              <a:t>u</a:t>
            </a:r>
            <a:r>
              <a:rPr sz="1300" spc="0" dirty="0">
                <a:solidFill>
                  <a:srgbClr val="4D4659"/>
                </a:solidFill>
                <a:latin typeface="Arial"/>
                <a:cs typeface="Arial"/>
              </a:rPr>
              <a:t>jere</a:t>
            </a:r>
            <a:r>
              <a:rPr sz="1300" spc="0" dirty="0">
                <a:solidFill>
                  <a:srgbClr val="605B6D"/>
                </a:solidFill>
                <a:latin typeface="Arial"/>
                <a:cs typeface="Arial"/>
              </a:rPr>
              <a:t>s</a:t>
            </a:r>
            <a:endParaRPr sz="1300">
              <a:latin typeface="Arial"/>
              <a:cs typeface="Arial"/>
            </a:endParaRPr>
          </a:p>
        </p:txBody>
      </p:sp>
      <p:sp>
        <p:nvSpPr>
          <p:cNvPr id="13" name="object 13"/>
          <p:cNvSpPr txBox="1"/>
          <p:nvPr/>
        </p:nvSpPr>
        <p:spPr>
          <a:xfrm>
            <a:off x="6370163" y="2300890"/>
            <a:ext cx="2347353" cy="190500"/>
          </a:xfrm>
          <a:prstGeom prst="rect">
            <a:avLst/>
          </a:prstGeom>
        </p:spPr>
        <p:txBody>
          <a:bodyPr wrap="square" lIns="0" tIns="0" rIns="0" bIns="0" rtlCol="0">
            <a:noAutofit/>
          </a:bodyPr>
          <a:lstStyle/>
          <a:p>
            <a:pPr marL="12700">
              <a:lnSpc>
                <a:spcPts val="1430"/>
              </a:lnSpc>
              <a:spcBef>
                <a:spcPts val="71"/>
              </a:spcBef>
            </a:pPr>
            <a:r>
              <a:rPr sz="1300" dirty="0">
                <a:solidFill>
                  <a:srgbClr val="4D4659"/>
                </a:solidFill>
                <a:latin typeface="Arial"/>
                <a:cs typeface="Arial"/>
              </a:rPr>
              <a:t>R</a:t>
            </a:r>
            <a:r>
              <a:rPr sz="1300" dirty="0">
                <a:solidFill>
                  <a:srgbClr val="605B6D"/>
                </a:solidFill>
                <a:latin typeface="Arial"/>
                <a:cs typeface="Arial"/>
              </a:rPr>
              <a:t>e</a:t>
            </a:r>
            <a:r>
              <a:rPr sz="1300" dirty="0">
                <a:solidFill>
                  <a:srgbClr val="4D4659"/>
                </a:solidFill>
                <a:latin typeface="Arial"/>
                <a:cs typeface="Arial"/>
              </a:rPr>
              <a:t>q</a:t>
            </a:r>
            <a:r>
              <a:rPr sz="1300" dirty="0">
                <a:solidFill>
                  <a:srgbClr val="605B6D"/>
                </a:solidFill>
                <a:latin typeface="Arial"/>
                <a:cs typeface="Arial"/>
              </a:rPr>
              <a:t>u</a:t>
            </a:r>
            <a:r>
              <a:rPr sz="1300" dirty="0">
                <a:solidFill>
                  <a:srgbClr val="4D4659"/>
                </a:solidFill>
                <a:latin typeface="Arial"/>
                <a:cs typeface="Arial"/>
              </a:rPr>
              <a:t>er</a:t>
            </a:r>
            <a:r>
              <a:rPr sz="1300" dirty="0">
                <a:solidFill>
                  <a:srgbClr val="605B6D"/>
                </a:solidFill>
                <a:latin typeface="Arial"/>
                <a:cs typeface="Arial"/>
              </a:rPr>
              <a:t>i</a:t>
            </a:r>
            <a:r>
              <a:rPr sz="1300" dirty="0">
                <a:solidFill>
                  <a:srgbClr val="4D4659"/>
                </a:solidFill>
                <a:latin typeface="Arial"/>
                <a:cs typeface="Arial"/>
              </a:rPr>
              <a:t>m</a:t>
            </a:r>
            <a:r>
              <a:rPr sz="1300" dirty="0">
                <a:solidFill>
                  <a:srgbClr val="605B6D"/>
                </a:solidFill>
                <a:latin typeface="Arial"/>
                <a:cs typeface="Arial"/>
              </a:rPr>
              <a:t>i</a:t>
            </a:r>
            <a:r>
              <a:rPr sz="1300" dirty="0">
                <a:solidFill>
                  <a:srgbClr val="4D4659"/>
                </a:solidFill>
                <a:latin typeface="Arial"/>
                <a:cs typeface="Arial"/>
              </a:rPr>
              <a:t>ento</a:t>
            </a:r>
            <a:r>
              <a:rPr sz="1300" dirty="0">
                <a:solidFill>
                  <a:srgbClr val="605B6D"/>
                </a:solidFill>
                <a:latin typeface="Arial"/>
                <a:cs typeface="Arial"/>
              </a:rPr>
              <a:t>s </a:t>
            </a:r>
            <a:r>
              <a:rPr sz="1300" spc="-89" dirty="0">
                <a:solidFill>
                  <a:srgbClr val="605B6D"/>
                </a:solidFill>
                <a:latin typeface="Arial"/>
                <a:cs typeface="Arial"/>
              </a:rPr>
              <a:t> </a:t>
            </a:r>
            <a:r>
              <a:rPr sz="1300" spc="0" dirty="0">
                <a:solidFill>
                  <a:srgbClr val="4D4659"/>
                </a:solidFill>
                <a:latin typeface="Arial"/>
                <a:cs typeface="Arial"/>
              </a:rPr>
              <a:t>nutr</a:t>
            </a:r>
            <a:r>
              <a:rPr sz="1300" spc="0" dirty="0">
                <a:solidFill>
                  <a:srgbClr val="605B6D"/>
                </a:solidFill>
                <a:latin typeface="Arial"/>
                <a:cs typeface="Arial"/>
              </a:rPr>
              <a:t>icio</a:t>
            </a:r>
            <a:r>
              <a:rPr sz="1300" spc="0" dirty="0">
                <a:solidFill>
                  <a:srgbClr val="4D4659"/>
                </a:solidFill>
                <a:latin typeface="Arial"/>
                <a:cs typeface="Arial"/>
              </a:rPr>
              <a:t>nale</a:t>
            </a:r>
            <a:r>
              <a:rPr sz="1300" spc="0" dirty="0">
                <a:solidFill>
                  <a:srgbClr val="605B6D"/>
                </a:solidFill>
                <a:latin typeface="Arial"/>
                <a:cs typeface="Arial"/>
              </a:rPr>
              <a:t>s</a:t>
            </a:r>
            <a:r>
              <a:rPr sz="1300" spc="-229" dirty="0">
                <a:solidFill>
                  <a:srgbClr val="605B6D"/>
                </a:solidFill>
                <a:latin typeface="Arial"/>
                <a:cs typeface="Arial"/>
              </a:rPr>
              <a:t> </a:t>
            </a:r>
            <a:r>
              <a:rPr sz="1300" spc="0" dirty="0">
                <a:solidFill>
                  <a:srgbClr val="4D4659"/>
                </a:solidFill>
                <a:latin typeface="Arial"/>
                <a:cs typeface="Arial"/>
              </a:rPr>
              <a:t>e</a:t>
            </a:r>
            <a:r>
              <a:rPr sz="1300" spc="0" dirty="0">
                <a:solidFill>
                  <a:srgbClr val="605B6D"/>
                </a:solidFill>
                <a:latin typeface="Arial"/>
                <a:cs typeface="Arial"/>
              </a:rPr>
              <a:t>n</a:t>
            </a:r>
            <a:r>
              <a:rPr sz="1300" spc="78" dirty="0">
                <a:solidFill>
                  <a:srgbClr val="605B6D"/>
                </a:solidFill>
                <a:latin typeface="Arial"/>
                <a:cs typeface="Arial"/>
              </a:rPr>
              <a:t> </a:t>
            </a:r>
            <a:r>
              <a:rPr sz="1300" spc="0" dirty="0">
                <a:solidFill>
                  <a:srgbClr val="4D4659"/>
                </a:solidFill>
                <a:latin typeface="Arial"/>
                <a:cs typeface="Arial"/>
              </a:rPr>
              <a:t>h</a:t>
            </a:r>
            <a:r>
              <a:rPr sz="1300" spc="0" dirty="0">
                <a:solidFill>
                  <a:srgbClr val="605B6D"/>
                </a:solidFill>
                <a:latin typeface="Arial"/>
                <a:cs typeface="Arial"/>
              </a:rPr>
              <a:t>o</a:t>
            </a:r>
            <a:r>
              <a:rPr sz="1300" spc="0" dirty="0">
                <a:solidFill>
                  <a:srgbClr val="4D4659"/>
                </a:solidFill>
                <a:latin typeface="Arial"/>
                <a:cs typeface="Arial"/>
              </a:rPr>
              <a:t>mbr</a:t>
            </a:r>
            <a:r>
              <a:rPr sz="1300" spc="0" dirty="0">
                <a:solidFill>
                  <a:srgbClr val="605B6D"/>
                </a:solidFill>
                <a:latin typeface="Arial"/>
                <a:cs typeface="Arial"/>
              </a:rPr>
              <a:t>es</a:t>
            </a:r>
            <a:endParaRPr sz="1300">
              <a:latin typeface="Arial"/>
              <a:cs typeface="Arial"/>
            </a:endParaRPr>
          </a:p>
        </p:txBody>
      </p:sp>
      <p:sp>
        <p:nvSpPr>
          <p:cNvPr id="12" name="object 12"/>
          <p:cNvSpPr txBox="1"/>
          <p:nvPr/>
        </p:nvSpPr>
        <p:spPr>
          <a:xfrm>
            <a:off x="2981504" y="2668440"/>
            <a:ext cx="398063" cy="388654"/>
          </a:xfrm>
          <a:prstGeom prst="rect">
            <a:avLst/>
          </a:prstGeom>
        </p:spPr>
        <p:txBody>
          <a:bodyPr wrap="square" lIns="0" tIns="0" rIns="0" bIns="0" rtlCol="0">
            <a:noAutofit/>
          </a:bodyPr>
          <a:lstStyle/>
          <a:p>
            <a:pPr marL="12700">
              <a:lnSpc>
                <a:spcPts val="1430"/>
              </a:lnSpc>
              <a:spcBef>
                <a:spcPts val="71"/>
              </a:spcBef>
            </a:pPr>
            <a:r>
              <a:rPr sz="1300" dirty="0">
                <a:solidFill>
                  <a:srgbClr val="605B6D"/>
                </a:solidFill>
                <a:latin typeface="Arial"/>
                <a:cs typeface="Arial"/>
              </a:rPr>
              <a:t>Líp</a:t>
            </a:r>
            <a:r>
              <a:rPr sz="1300" dirty="0">
                <a:solidFill>
                  <a:srgbClr val="77466E"/>
                </a:solidFill>
                <a:latin typeface="Arial"/>
                <a:cs typeface="Arial"/>
              </a:rPr>
              <a:t>i</a:t>
            </a:r>
            <a:r>
              <a:rPr sz="1300" dirty="0">
                <a:solidFill>
                  <a:srgbClr val="4D4659"/>
                </a:solidFill>
                <a:latin typeface="Arial"/>
                <a:cs typeface="Arial"/>
              </a:rPr>
              <a:t>d</a:t>
            </a:r>
            <a:r>
              <a:rPr sz="1300" dirty="0">
                <a:solidFill>
                  <a:srgbClr val="605B6D"/>
                </a:solidFill>
                <a:latin typeface="Arial"/>
                <a:cs typeface="Arial"/>
              </a:rPr>
              <a:t>os</a:t>
            </a:r>
            <a:endParaRPr sz="1300">
              <a:latin typeface="Arial"/>
              <a:cs typeface="Arial"/>
            </a:endParaRPr>
          </a:p>
          <a:p>
            <a:pPr marL="12700" marR="24764">
              <a:lnSpc>
                <a:spcPct val="95825"/>
              </a:lnSpc>
            </a:pPr>
            <a:r>
              <a:rPr sz="1300" dirty="0">
                <a:solidFill>
                  <a:srgbClr val="605B6D"/>
                </a:solidFill>
                <a:latin typeface="Times New Roman"/>
                <a:cs typeface="Times New Roman"/>
              </a:rPr>
              <a:t>25</a:t>
            </a:r>
            <a:r>
              <a:rPr sz="1300" dirty="0">
                <a:solidFill>
                  <a:srgbClr val="8E8993"/>
                </a:solidFill>
                <a:latin typeface="Times New Roman"/>
                <a:cs typeface="Times New Roman"/>
              </a:rPr>
              <a:t>%</a:t>
            </a:r>
            <a:endParaRPr sz="1300">
              <a:latin typeface="Times New Roman"/>
              <a:cs typeface="Times New Roman"/>
            </a:endParaRPr>
          </a:p>
        </p:txBody>
      </p:sp>
      <p:sp>
        <p:nvSpPr>
          <p:cNvPr id="11" name="object 11"/>
          <p:cNvSpPr txBox="1"/>
          <p:nvPr/>
        </p:nvSpPr>
        <p:spPr>
          <a:xfrm>
            <a:off x="5482653" y="2704302"/>
            <a:ext cx="535560" cy="394279"/>
          </a:xfrm>
          <a:prstGeom prst="rect">
            <a:avLst/>
          </a:prstGeom>
        </p:spPr>
        <p:txBody>
          <a:bodyPr wrap="square" lIns="0" tIns="0" rIns="0" bIns="0" rtlCol="0">
            <a:noAutofit/>
          </a:bodyPr>
          <a:lstStyle/>
          <a:p>
            <a:pPr marL="12700">
              <a:lnSpc>
                <a:spcPts val="1430"/>
              </a:lnSpc>
              <a:spcBef>
                <a:spcPts val="71"/>
              </a:spcBef>
            </a:pPr>
            <a:r>
              <a:rPr sz="1300" dirty="0">
                <a:solidFill>
                  <a:srgbClr val="4D4659"/>
                </a:solidFill>
                <a:latin typeface="Arial"/>
                <a:cs typeface="Arial"/>
              </a:rPr>
              <a:t>P</a:t>
            </a:r>
            <a:r>
              <a:rPr sz="1300" dirty="0">
                <a:solidFill>
                  <a:srgbClr val="605B6D"/>
                </a:solidFill>
                <a:latin typeface="Arial"/>
                <a:cs typeface="Arial"/>
              </a:rPr>
              <a:t>roteí</a:t>
            </a:r>
            <a:r>
              <a:rPr sz="1300" dirty="0">
                <a:solidFill>
                  <a:srgbClr val="4F527C"/>
                </a:solidFill>
                <a:latin typeface="Arial"/>
                <a:cs typeface="Arial"/>
              </a:rPr>
              <a:t>n</a:t>
            </a:r>
            <a:r>
              <a:rPr sz="1300" dirty="0">
                <a:solidFill>
                  <a:srgbClr val="605B6D"/>
                </a:solidFill>
                <a:latin typeface="Arial"/>
                <a:cs typeface="Arial"/>
              </a:rPr>
              <a:t>as</a:t>
            </a:r>
            <a:endParaRPr sz="1300">
              <a:latin typeface="Arial"/>
              <a:cs typeface="Arial"/>
            </a:endParaRPr>
          </a:p>
          <a:p>
            <a:pPr marL="12700" marR="24764">
              <a:lnSpc>
                <a:spcPct val="95825"/>
              </a:lnSpc>
              <a:spcBef>
                <a:spcPts val="148"/>
              </a:spcBef>
            </a:pPr>
            <a:r>
              <a:rPr sz="1200" dirty="0">
                <a:solidFill>
                  <a:srgbClr val="605B6D"/>
                </a:solidFill>
                <a:latin typeface="Arial"/>
                <a:cs typeface="Arial"/>
              </a:rPr>
              <a:t>18</a:t>
            </a:r>
            <a:r>
              <a:rPr sz="1200" dirty="0">
                <a:solidFill>
                  <a:srgbClr val="8E8993"/>
                </a:solidFill>
                <a:latin typeface="Arial"/>
                <a:cs typeface="Arial"/>
              </a:rPr>
              <a:t>%</a:t>
            </a:r>
            <a:endParaRPr sz="1200">
              <a:latin typeface="Arial"/>
              <a:cs typeface="Arial"/>
            </a:endParaRPr>
          </a:p>
        </p:txBody>
      </p:sp>
      <p:sp>
        <p:nvSpPr>
          <p:cNvPr id="10" name="object 10"/>
          <p:cNvSpPr txBox="1"/>
          <p:nvPr/>
        </p:nvSpPr>
        <p:spPr>
          <a:xfrm>
            <a:off x="5104730" y="2735891"/>
            <a:ext cx="319341" cy="152400"/>
          </a:xfrm>
          <a:prstGeom prst="rect">
            <a:avLst/>
          </a:prstGeom>
        </p:spPr>
        <p:txBody>
          <a:bodyPr wrap="square" lIns="0" tIns="0" rIns="0" bIns="0" rtlCol="0">
            <a:noAutofit/>
          </a:bodyPr>
          <a:lstStyle/>
          <a:p>
            <a:pPr marL="12700">
              <a:lnSpc>
                <a:spcPts val="1120"/>
              </a:lnSpc>
              <a:spcBef>
                <a:spcPts val="55"/>
              </a:spcBef>
            </a:pPr>
            <a:r>
              <a:rPr sz="1000" dirty="0">
                <a:solidFill>
                  <a:srgbClr val="727272"/>
                </a:solidFill>
                <a:latin typeface="Times New Roman"/>
                <a:cs typeface="Times New Roman"/>
              </a:rPr>
              <a:t>-</a:t>
            </a:r>
            <a:r>
              <a:rPr sz="1000" dirty="0">
                <a:solidFill>
                  <a:srgbClr val="605B6D"/>
                </a:solidFill>
                <a:latin typeface="Times New Roman"/>
                <a:cs typeface="Times New Roman"/>
              </a:rPr>
              <a:t>-</a:t>
            </a:r>
            <a:endParaRPr sz="1000">
              <a:latin typeface="Times New Roman"/>
              <a:cs typeface="Times New Roman"/>
            </a:endParaRPr>
          </a:p>
        </p:txBody>
      </p:sp>
      <p:sp>
        <p:nvSpPr>
          <p:cNvPr id="9" name="object 9"/>
          <p:cNvSpPr txBox="1"/>
          <p:nvPr/>
        </p:nvSpPr>
        <p:spPr>
          <a:xfrm>
            <a:off x="2658775" y="3448370"/>
            <a:ext cx="767757" cy="391135"/>
          </a:xfrm>
          <a:prstGeom prst="rect">
            <a:avLst/>
          </a:prstGeom>
        </p:spPr>
        <p:txBody>
          <a:bodyPr wrap="square" lIns="0" tIns="0" rIns="0" bIns="0" rtlCol="0">
            <a:noAutofit/>
          </a:bodyPr>
          <a:lstStyle/>
          <a:p>
            <a:pPr marL="12700">
              <a:lnSpc>
                <a:spcPts val="1430"/>
              </a:lnSpc>
              <a:spcBef>
                <a:spcPts val="71"/>
              </a:spcBef>
            </a:pPr>
            <a:r>
              <a:rPr sz="1300" dirty="0">
                <a:solidFill>
                  <a:srgbClr val="605B6D"/>
                </a:solidFill>
                <a:latin typeface="Arial"/>
                <a:cs typeface="Arial"/>
              </a:rPr>
              <a:t>(arboh</a:t>
            </a:r>
            <a:r>
              <a:rPr sz="1300" dirty="0">
                <a:solidFill>
                  <a:srgbClr val="181874"/>
                </a:solidFill>
                <a:latin typeface="Arial"/>
                <a:cs typeface="Arial"/>
              </a:rPr>
              <a:t>i</a:t>
            </a:r>
            <a:r>
              <a:rPr sz="1300" dirty="0">
                <a:solidFill>
                  <a:srgbClr val="605B6D"/>
                </a:solidFill>
                <a:latin typeface="Arial"/>
                <a:cs typeface="Arial"/>
              </a:rPr>
              <a:t>d</a:t>
            </a:r>
            <a:r>
              <a:rPr sz="1300" dirty="0">
                <a:solidFill>
                  <a:srgbClr val="876079"/>
                </a:solidFill>
                <a:latin typeface="Arial"/>
                <a:cs typeface="Arial"/>
              </a:rPr>
              <a:t>r</a:t>
            </a:r>
            <a:r>
              <a:rPr sz="1300" dirty="0">
                <a:solidFill>
                  <a:srgbClr val="605B6D"/>
                </a:solidFill>
                <a:latin typeface="Arial"/>
                <a:cs typeface="Arial"/>
              </a:rPr>
              <a:t>atos</a:t>
            </a:r>
            <a:endParaRPr sz="1300">
              <a:latin typeface="Arial"/>
              <a:cs typeface="Arial"/>
            </a:endParaRPr>
          </a:p>
          <a:p>
            <a:pPr marL="12700" marR="24764">
              <a:lnSpc>
                <a:spcPts val="1580"/>
              </a:lnSpc>
              <a:spcBef>
                <a:spcPts val="7"/>
              </a:spcBef>
            </a:pPr>
            <a:r>
              <a:rPr sz="1400" i="1" dirty="0">
                <a:solidFill>
                  <a:srgbClr val="605B6D"/>
                </a:solidFill>
                <a:latin typeface="Times New Roman"/>
                <a:cs typeface="Times New Roman"/>
              </a:rPr>
              <a:t>57</a:t>
            </a:r>
            <a:r>
              <a:rPr sz="1400" i="1" dirty="0">
                <a:solidFill>
                  <a:srgbClr val="8E8993"/>
                </a:solidFill>
                <a:latin typeface="Times New Roman"/>
                <a:cs typeface="Times New Roman"/>
              </a:rPr>
              <a:t>%</a:t>
            </a:r>
            <a:endParaRPr sz="1400">
              <a:latin typeface="Times New Roman"/>
              <a:cs typeface="Times New Roman"/>
            </a:endParaRPr>
          </a:p>
        </p:txBody>
      </p:sp>
      <p:sp>
        <p:nvSpPr>
          <p:cNvPr id="8" name="object 8"/>
          <p:cNvSpPr txBox="1"/>
          <p:nvPr/>
        </p:nvSpPr>
        <p:spPr>
          <a:xfrm>
            <a:off x="5644018" y="3448372"/>
            <a:ext cx="772873" cy="388654"/>
          </a:xfrm>
          <a:prstGeom prst="rect">
            <a:avLst/>
          </a:prstGeom>
        </p:spPr>
        <p:txBody>
          <a:bodyPr wrap="square" lIns="0" tIns="0" rIns="0" bIns="0" rtlCol="0">
            <a:noAutofit/>
          </a:bodyPr>
          <a:lstStyle/>
          <a:p>
            <a:pPr marL="12700">
              <a:lnSpc>
                <a:spcPts val="1430"/>
              </a:lnSpc>
              <a:spcBef>
                <a:spcPts val="71"/>
              </a:spcBef>
            </a:pPr>
            <a:r>
              <a:rPr sz="1300" dirty="0">
                <a:solidFill>
                  <a:srgbClr val="605B6D"/>
                </a:solidFill>
                <a:latin typeface="Arial"/>
                <a:cs typeface="Arial"/>
              </a:rPr>
              <a:t>ca</a:t>
            </a:r>
            <a:r>
              <a:rPr sz="1300" dirty="0">
                <a:solidFill>
                  <a:srgbClr val="4D4659"/>
                </a:solidFill>
                <a:latin typeface="Arial"/>
                <a:cs typeface="Arial"/>
              </a:rPr>
              <a:t>r</a:t>
            </a:r>
            <a:r>
              <a:rPr sz="1300" dirty="0">
                <a:solidFill>
                  <a:srgbClr val="605B6D"/>
                </a:solidFill>
                <a:latin typeface="Arial"/>
                <a:cs typeface="Arial"/>
              </a:rPr>
              <a:t>bohidra</a:t>
            </a:r>
            <a:r>
              <a:rPr sz="1300" dirty="0">
                <a:solidFill>
                  <a:srgbClr val="4D4659"/>
                </a:solidFill>
                <a:latin typeface="Arial"/>
                <a:cs typeface="Arial"/>
              </a:rPr>
              <a:t>t</a:t>
            </a:r>
            <a:r>
              <a:rPr sz="1300" dirty="0">
                <a:solidFill>
                  <a:srgbClr val="605B6D"/>
                </a:solidFill>
                <a:latin typeface="Arial"/>
                <a:cs typeface="Arial"/>
              </a:rPr>
              <a:t>os</a:t>
            </a:r>
            <a:endParaRPr sz="1300">
              <a:latin typeface="Arial"/>
              <a:cs typeface="Arial"/>
            </a:endParaRPr>
          </a:p>
          <a:p>
            <a:pPr marL="12700" marR="24764">
              <a:lnSpc>
                <a:spcPct val="95825"/>
              </a:lnSpc>
            </a:pPr>
            <a:r>
              <a:rPr sz="1300" dirty="0">
                <a:solidFill>
                  <a:srgbClr val="605B6D"/>
                </a:solidFill>
                <a:latin typeface="Times New Roman"/>
                <a:cs typeface="Times New Roman"/>
              </a:rPr>
              <a:t>54</a:t>
            </a:r>
            <a:r>
              <a:rPr sz="1300" dirty="0">
                <a:solidFill>
                  <a:srgbClr val="8E8993"/>
                </a:solidFill>
                <a:latin typeface="Times New Roman"/>
                <a:cs typeface="Times New Roman"/>
              </a:rPr>
              <a:t>%</a:t>
            </a:r>
            <a:endParaRPr sz="1300">
              <a:latin typeface="Times New Roman"/>
              <a:cs typeface="Times New Roman"/>
            </a:endParaRPr>
          </a:p>
        </p:txBody>
      </p:sp>
      <p:sp>
        <p:nvSpPr>
          <p:cNvPr id="7" name="object 7"/>
          <p:cNvSpPr txBox="1"/>
          <p:nvPr/>
        </p:nvSpPr>
        <p:spPr>
          <a:xfrm>
            <a:off x="3994506" y="4147296"/>
            <a:ext cx="4647811" cy="442766"/>
          </a:xfrm>
          <a:prstGeom prst="rect">
            <a:avLst/>
          </a:prstGeom>
        </p:spPr>
        <p:txBody>
          <a:bodyPr wrap="square" lIns="0" tIns="0" rIns="0" bIns="0" rtlCol="0">
            <a:noAutofit/>
          </a:bodyPr>
          <a:lstStyle/>
          <a:p>
            <a:pPr marL="48560">
              <a:lnSpc>
                <a:spcPts val="1530"/>
              </a:lnSpc>
              <a:spcBef>
                <a:spcPts val="76"/>
              </a:spcBef>
            </a:pPr>
            <a:r>
              <a:rPr sz="1300" spc="0" dirty="0">
                <a:solidFill>
                  <a:srgbClr val="8E8993"/>
                </a:solidFill>
                <a:latin typeface="Arial"/>
                <a:cs typeface="Arial"/>
              </a:rPr>
              <a:t>ex</a:t>
            </a:r>
            <a:r>
              <a:rPr sz="1300" spc="0" dirty="0">
                <a:solidFill>
                  <a:srgbClr val="809AB3"/>
                </a:solidFill>
                <a:latin typeface="Arial"/>
                <a:cs typeface="Arial"/>
              </a:rPr>
              <a:t>i</a:t>
            </a:r>
            <a:r>
              <a:rPr sz="1300" spc="0" dirty="0">
                <a:solidFill>
                  <a:srgbClr val="8E8993"/>
                </a:solidFill>
                <a:latin typeface="Arial"/>
                <a:cs typeface="Arial"/>
              </a:rPr>
              <a:t>ste</a:t>
            </a:r>
            <a:r>
              <a:rPr sz="1300" spc="89" dirty="0">
                <a:solidFill>
                  <a:srgbClr val="8E8993"/>
                </a:solidFill>
                <a:latin typeface="Arial"/>
                <a:cs typeface="Arial"/>
              </a:rPr>
              <a:t> </a:t>
            </a:r>
            <a:r>
              <a:rPr sz="1300" spc="0" dirty="0">
                <a:solidFill>
                  <a:srgbClr val="8E8993"/>
                </a:solidFill>
                <a:latin typeface="Arial"/>
                <a:cs typeface="Arial"/>
              </a:rPr>
              <a:t>en</a:t>
            </a:r>
            <a:r>
              <a:rPr sz="1300" spc="0" dirty="0">
                <a:solidFill>
                  <a:srgbClr val="A8879E"/>
                </a:solidFill>
                <a:latin typeface="Arial"/>
                <a:cs typeface="Arial"/>
              </a:rPr>
              <a:t>t</a:t>
            </a:r>
            <a:r>
              <a:rPr sz="1300" spc="0" dirty="0">
                <a:solidFill>
                  <a:srgbClr val="77466E"/>
                </a:solidFill>
                <a:latin typeface="Arial"/>
                <a:cs typeface="Arial"/>
              </a:rPr>
              <a:t>r</a:t>
            </a:r>
            <a:r>
              <a:rPr sz="1300" spc="0" dirty="0">
                <a:solidFill>
                  <a:srgbClr val="8E8993"/>
                </a:solidFill>
                <a:latin typeface="Arial"/>
                <a:cs typeface="Arial"/>
              </a:rPr>
              <a:t>e </a:t>
            </a:r>
            <a:r>
              <a:rPr sz="1300" spc="11" dirty="0">
                <a:solidFill>
                  <a:srgbClr val="8E8993"/>
                </a:solidFill>
                <a:latin typeface="Arial"/>
                <a:cs typeface="Arial"/>
              </a:rPr>
              <a:t> </a:t>
            </a:r>
            <a:r>
              <a:rPr sz="1300" spc="0" dirty="0">
                <a:solidFill>
                  <a:srgbClr val="2862AF"/>
                </a:solidFill>
                <a:latin typeface="Arial"/>
                <a:cs typeface="Arial"/>
              </a:rPr>
              <a:t>l</a:t>
            </a:r>
            <a:r>
              <a:rPr sz="1300" spc="0" dirty="0">
                <a:solidFill>
                  <a:srgbClr val="8E8993"/>
                </a:solidFill>
                <a:latin typeface="Arial"/>
                <a:cs typeface="Arial"/>
              </a:rPr>
              <a:t>os</a:t>
            </a:r>
            <a:r>
              <a:rPr sz="1300" spc="139" dirty="0">
                <a:solidFill>
                  <a:srgbClr val="8E8993"/>
                </a:solidFill>
                <a:latin typeface="Arial"/>
                <a:cs typeface="Arial"/>
              </a:rPr>
              <a:t> </a:t>
            </a:r>
            <a:r>
              <a:rPr sz="1300" spc="0" dirty="0">
                <a:solidFill>
                  <a:srgbClr val="A09A9A"/>
                </a:solidFill>
                <a:latin typeface="Arial"/>
                <a:cs typeface="Arial"/>
              </a:rPr>
              <a:t>r</a:t>
            </a:r>
            <a:r>
              <a:rPr sz="1300" spc="0" dirty="0">
                <a:solidFill>
                  <a:srgbClr val="8E8993"/>
                </a:solidFill>
                <a:latin typeface="Arial"/>
                <a:cs typeface="Arial"/>
              </a:rPr>
              <a:t>equer</a:t>
            </a:r>
            <a:r>
              <a:rPr sz="1300" spc="0" dirty="0">
                <a:solidFill>
                  <a:srgbClr val="809AB3"/>
                </a:solidFill>
                <a:latin typeface="Arial"/>
                <a:cs typeface="Arial"/>
              </a:rPr>
              <a:t>i</a:t>
            </a:r>
            <a:r>
              <a:rPr sz="1300" spc="0" dirty="0">
                <a:solidFill>
                  <a:srgbClr val="8E8993"/>
                </a:solidFill>
                <a:latin typeface="Arial"/>
                <a:cs typeface="Arial"/>
              </a:rPr>
              <a:t>m</a:t>
            </a:r>
            <a:r>
              <a:rPr sz="1300" spc="0" dirty="0">
                <a:solidFill>
                  <a:srgbClr val="A8879E"/>
                </a:solidFill>
                <a:latin typeface="Arial"/>
                <a:cs typeface="Arial"/>
              </a:rPr>
              <a:t>i</a:t>
            </a:r>
            <a:r>
              <a:rPr sz="1300" spc="0" dirty="0">
                <a:solidFill>
                  <a:srgbClr val="8E8993"/>
                </a:solidFill>
                <a:latin typeface="Arial"/>
                <a:cs typeface="Arial"/>
              </a:rPr>
              <a:t>e</a:t>
            </a:r>
            <a:r>
              <a:rPr sz="1300" spc="0" dirty="0">
                <a:solidFill>
                  <a:srgbClr val="A09A9A"/>
                </a:solidFill>
                <a:latin typeface="Arial"/>
                <a:cs typeface="Arial"/>
              </a:rPr>
              <a:t>n</a:t>
            </a:r>
            <a:r>
              <a:rPr sz="1300" spc="0" dirty="0">
                <a:solidFill>
                  <a:srgbClr val="876079"/>
                </a:solidFill>
                <a:latin typeface="Arial"/>
                <a:cs typeface="Arial"/>
              </a:rPr>
              <a:t>t</a:t>
            </a:r>
            <a:r>
              <a:rPr sz="1300" spc="0" dirty="0">
                <a:solidFill>
                  <a:srgbClr val="8E8993"/>
                </a:solidFill>
                <a:latin typeface="Arial"/>
                <a:cs typeface="Arial"/>
              </a:rPr>
              <a:t>os </a:t>
            </a:r>
            <a:r>
              <a:rPr sz="1300" spc="19" dirty="0">
                <a:solidFill>
                  <a:srgbClr val="8E8993"/>
                </a:solidFill>
                <a:latin typeface="Arial"/>
                <a:cs typeface="Arial"/>
              </a:rPr>
              <a:t> </a:t>
            </a:r>
            <a:r>
              <a:rPr sz="1300" spc="0" dirty="0">
                <a:solidFill>
                  <a:srgbClr val="8E8993"/>
                </a:solidFill>
                <a:latin typeface="Arial"/>
                <a:cs typeface="Arial"/>
              </a:rPr>
              <a:t>nutr</a:t>
            </a:r>
            <a:r>
              <a:rPr sz="1300" spc="0" dirty="0">
                <a:solidFill>
                  <a:srgbClr val="809AB3"/>
                </a:solidFill>
                <a:latin typeface="Arial"/>
                <a:cs typeface="Arial"/>
              </a:rPr>
              <a:t>i</a:t>
            </a:r>
            <a:r>
              <a:rPr sz="1300" spc="0" dirty="0">
                <a:solidFill>
                  <a:srgbClr val="8E8993"/>
                </a:solidFill>
                <a:latin typeface="Arial"/>
                <a:cs typeface="Arial"/>
              </a:rPr>
              <a:t>c</a:t>
            </a:r>
            <a:r>
              <a:rPr sz="1300" spc="0" dirty="0">
                <a:solidFill>
                  <a:srgbClr val="8E3674"/>
                </a:solidFill>
                <a:latin typeface="Arial"/>
                <a:cs typeface="Arial"/>
              </a:rPr>
              <a:t>i</a:t>
            </a:r>
            <a:r>
              <a:rPr sz="1300" spc="0" dirty="0">
                <a:solidFill>
                  <a:srgbClr val="8E8993"/>
                </a:solidFill>
                <a:latin typeface="Arial"/>
                <a:cs typeface="Arial"/>
              </a:rPr>
              <a:t>ona</a:t>
            </a:r>
            <a:r>
              <a:rPr sz="1300" spc="0" dirty="0">
                <a:solidFill>
                  <a:srgbClr val="2862AF"/>
                </a:solidFill>
                <a:latin typeface="Arial"/>
                <a:cs typeface="Arial"/>
              </a:rPr>
              <a:t>l</a:t>
            </a:r>
            <a:r>
              <a:rPr sz="1300" spc="0" dirty="0">
                <a:solidFill>
                  <a:srgbClr val="8E8993"/>
                </a:solidFill>
                <a:latin typeface="Arial"/>
                <a:cs typeface="Arial"/>
              </a:rPr>
              <a:t>es </a:t>
            </a:r>
            <a:r>
              <a:rPr sz="1300" spc="109" dirty="0">
                <a:solidFill>
                  <a:srgbClr val="8E8993"/>
                </a:solidFill>
                <a:latin typeface="Arial"/>
                <a:cs typeface="Arial"/>
              </a:rPr>
              <a:t> </a:t>
            </a:r>
            <a:r>
              <a:rPr sz="1300" spc="0" dirty="0">
                <a:solidFill>
                  <a:srgbClr val="8E8993"/>
                </a:solidFill>
                <a:latin typeface="Arial"/>
                <a:cs typeface="Arial"/>
              </a:rPr>
              <a:t>de</a:t>
            </a:r>
            <a:r>
              <a:rPr sz="1300" spc="-40" dirty="0">
                <a:solidFill>
                  <a:srgbClr val="8E8993"/>
                </a:solidFill>
                <a:latin typeface="Arial"/>
                <a:cs typeface="Arial"/>
              </a:rPr>
              <a:t> </a:t>
            </a:r>
            <a:r>
              <a:rPr sz="1300" spc="0" dirty="0">
                <a:solidFill>
                  <a:srgbClr val="79829A"/>
                </a:solidFill>
                <a:latin typeface="Arial"/>
                <a:cs typeface="Arial"/>
              </a:rPr>
              <a:t>h</a:t>
            </a:r>
            <a:r>
              <a:rPr sz="1300" spc="0" dirty="0">
                <a:solidFill>
                  <a:srgbClr val="8E8993"/>
                </a:solidFill>
                <a:latin typeface="Arial"/>
                <a:cs typeface="Arial"/>
              </a:rPr>
              <a:t>o</a:t>
            </a:r>
            <a:r>
              <a:rPr sz="1300" spc="0" dirty="0">
                <a:solidFill>
                  <a:srgbClr val="79829A"/>
                </a:solidFill>
                <a:latin typeface="Arial"/>
                <a:cs typeface="Arial"/>
              </a:rPr>
              <a:t>m</a:t>
            </a:r>
            <a:r>
              <a:rPr sz="1300" spc="0" dirty="0">
                <a:solidFill>
                  <a:srgbClr val="8E8993"/>
                </a:solidFill>
                <a:latin typeface="Arial"/>
                <a:cs typeface="Arial"/>
              </a:rPr>
              <a:t>b</a:t>
            </a:r>
            <a:r>
              <a:rPr sz="1300" spc="0" dirty="0">
                <a:solidFill>
                  <a:srgbClr val="79829A"/>
                </a:solidFill>
                <a:latin typeface="Arial"/>
                <a:cs typeface="Arial"/>
              </a:rPr>
              <a:t>r</a:t>
            </a:r>
            <a:r>
              <a:rPr sz="1300" spc="0" dirty="0">
                <a:solidFill>
                  <a:srgbClr val="8E8993"/>
                </a:solidFill>
                <a:latin typeface="Arial"/>
                <a:cs typeface="Arial"/>
              </a:rPr>
              <a:t>es </a:t>
            </a:r>
            <a:r>
              <a:rPr sz="1300" spc="145" dirty="0">
                <a:solidFill>
                  <a:srgbClr val="8E8993"/>
                </a:solidFill>
                <a:latin typeface="Arial"/>
                <a:cs typeface="Arial"/>
              </a:rPr>
              <a:t> </a:t>
            </a:r>
            <a:r>
              <a:rPr sz="1400" spc="0" dirty="0">
                <a:solidFill>
                  <a:srgbClr val="8E8993"/>
                </a:solidFill>
                <a:latin typeface="Times New Roman"/>
                <a:cs typeface="Times New Roman"/>
              </a:rPr>
              <a:t>y</a:t>
            </a:r>
            <a:r>
              <a:rPr sz="1400" spc="45" dirty="0">
                <a:solidFill>
                  <a:srgbClr val="8E8993"/>
                </a:solidFill>
                <a:latin typeface="Times New Roman"/>
                <a:cs typeface="Times New Roman"/>
              </a:rPr>
              <a:t> </a:t>
            </a:r>
            <a:r>
              <a:rPr sz="1300" spc="0" dirty="0">
                <a:solidFill>
                  <a:srgbClr val="8E8993"/>
                </a:solidFill>
                <a:latin typeface="Arial"/>
                <a:cs typeface="Arial"/>
              </a:rPr>
              <a:t>m</a:t>
            </a:r>
            <a:r>
              <a:rPr sz="1300" spc="0" dirty="0">
                <a:solidFill>
                  <a:srgbClr val="79829A"/>
                </a:solidFill>
                <a:latin typeface="Arial"/>
                <a:cs typeface="Arial"/>
              </a:rPr>
              <a:t>u</a:t>
            </a:r>
            <a:r>
              <a:rPr sz="1300" spc="0" dirty="0">
                <a:solidFill>
                  <a:srgbClr val="8E8993"/>
                </a:solidFill>
                <a:latin typeface="Arial"/>
                <a:cs typeface="Arial"/>
              </a:rPr>
              <a:t>je</a:t>
            </a:r>
            <a:r>
              <a:rPr sz="1300" spc="0" dirty="0">
                <a:solidFill>
                  <a:srgbClr val="3A609C"/>
                </a:solidFill>
                <a:latin typeface="Arial"/>
                <a:cs typeface="Arial"/>
              </a:rPr>
              <a:t>r</a:t>
            </a:r>
            <a:r>
              <a:rPr sz="1300" spc="0" dirty="0">
                <a:solidFill>
                  <a:srgbClr val="8E8993"/>
                </a:solidFill>
                <a:latin typeface="Arial"/>
                <a:cs typeface="Arial"/>
              </a:rPr>
              <a:t>es</a:t>
            </a:r>
            <a:r>
              <a:rPr sz="1300" spc="0" dirty="0">
                <a:solidFill>
                  <a:srgbClr val="A09A9A"/>
                </a:solidFill>
                <a:latin typeface="Arial"/>
                <a:cs typeface="Arial"/>
              </a:rPr>
              <a:t>?</a:t>
            </a:r>
            <a:endParaRPr sz="1300">
              <a:latin typeface="Arial"/>
              <a:cs typeface="Arial"/>
            </a:endParaRPr>
          </a:p>
          <a:p>
            <a:pPr marL="12700" marR="26670">
              <a:lnSpc>
                <a:spcPct val="95825"/>
              </a:lnSpc>
              <a:spcBef>
                <a:spcPts val="303"/>
              </a:spcBef>
            </a:pPr>
            <a:r>
              <a:rPr sz="1300" spc="0" dirty="0">
                <a:solidFill>
                  <a:srgbClr val="8E8993"/>
                </a:solidFill>
                <a:latin typeface="Arial"/>
                <a:cs typeface="Arial"/>
              </a:rPr>
              <a:t>debe</a:t>
            </a:r>
            <a:r>
              <a:rPr sz="1300" spc="276" dirty="0">
                <a:solidFill>
                  <a:srgbClr val="8E8993"/>
                </a:solidFill>
                <a:latin typeface="Arial"/>
                <a:cs typeface="Arial"/>
              </a:rPr>
              <a:t> </a:t>
            </a:r>
            <a:r>
              <a:rPr sz="1300" spc="0" dirty="0">
                <a:solidFill>
                  <a:srgbClr val="8E8993"/>
                </a:solidFill>
                <a:latin typeface="Arial"/>
                <a:cs typeface="Arial"/>
              </a:rPr>
              <a:t>ser</a:t>
            </a:r>
            <a:r>
              <a:rPr sz="1300" spc="-48" dirty="0">
                <a:solidFill>
                  <a:srgbClr val="8E8993"/>
                </a:solidFill>
                <a:latin typeface="Arial"/>
                <a:cs typeface="Arial"/>
              </a:rPr>
              <a:t> </a:t>
            </a:r>
            <a:r>
              <a:rPr sz="1300" spc="0" dirty="0">
                <a:solidFill>
                  <a:srgbClr val="B8AC9A"/>
                </a:solidFill>
                <a:latin typeface="Arial"/>
                <a:cs typeface="Arial"/>
              </a:rPr>
              <a:t>i</a:t>
            </a:r>
            <a:r>
              <a:rPr sz="1300" spc="0" dirty="0">
                <a:solidFill>
                  <a:srgbClr val="8E8993"/>
                </a:solidFill>
                <a:latin typeface="Arial"/>
                <a:cs typeface="Arial"/>
              </a:rPr>
              <a:t>nco</a:t>
            </a:r>
            <a:r>
              <a:rPr sz="1300" spc="0" dirty="0">
                <a:solidFill>
                  <a:srgbClr val="A8879E"/>
                </a:solidFill>
                <a:latin typeface="Arial"/>
                <a:cs typeface="Arial"/>
              </a:rPr>
              <a:t>r</a:t>
            </a:r>
            <a:r>
              <a:rPr sz="1300" spc="0" dirty="0">
                <a:solidFill>
                  <a:srgbClr val="8E8993"/>
                </a:solidFill>
                <a:latin typeface="Arial"/>
                <a:cs typeface="Arial"/>
              </a:rPr>
              <a:t>porado</a:t>
            </a:r>
            <a:r>
              <a:rPr sz="1300" spc="175" dirty="0">
                <a:solidFill>
                  <a:srgbClr val="8E8993"/>
                </a:solidFill>
                <a:latin typeface="Arial"/>
                <a:cs typeface="Arial"/>
              </a:rPr>
              <a:t> </a:t>
            </a:r>
            <a:r>
              <a:rPr sz="1300" spc="0" dirty="0">
                <a:solidFill>
                  <a:srgbClr val="8E8993"/>
                </a:solidFill>
                <a:latin typeface="Arial"/>
                <a:cs typeface="Arial"/>
              </a:rPr>
              <a:t>e</a:t>
            </a:r>
            <a:r>
              <a:rPr sz="1300" spc="0" dirty="0">
                <a:solidFill>
                  <a:srgbClr val="896D95"/>
                </a:solidFill>
                <a:latin typeface="Arial"/>
                <a:cs typeface="Arial"/>
              </a:rPr>
              <a:t>n</a:t>
            </a:r>
            <a:r>
              <a:rPr sz="1300" spc="157" dirty="0">
                <a:solidFill>
                  <a:srgbClr val="896D95"/>
                </a:solidFill>
                <a:latin typeface="Arial"/>
                <a:cs typeface="Arial"/>
              </a:rPr>
              <a:t> </a:t>
            </a:r>
            <a:r>
              <a:rPr sz="1300" spc="0" dirty="0">
                <a:solidFill>
                  <a:srgbClr val="8E8993"/>
                </a:solidFill>
                <a:latin typeface="Arial"/>
                <a:cs typeface="Arial"/>
              </a:rPr>
              <a:t>mayo</a:t>
            </a:r>
            <a:r>
              <a:rPr sz="1300" spc="0" dirty="0">
                <a:solidFill>
                  <a:srgbClr val="876079"/>
                </a:solidFill>
                <a:latin typeface="Arial"/>
                <a:cs typeface="Arial"/>
              </a:rPr>
              <a:t>r</a:t>
            </a:r>
            <a:r>
              <a:rPr sz="1300" spc="227" dirty="0">
                <a:solidFill>
                  <a:srgbClr val="876079"/>
                </a:solidFill>
                <a:latin typeface="Arial"/>
                <a:cs typeface="Arial"/>
              </a:rPr>
              <a:t> </a:t>
            </a:r>
            <a:r>
              <a:rPr sz="1300" spc="0" dirty="0">
                <a:solidFill>
                  <a:srgbClr val="8E8993"/>
                </a:solidFill>
                <a:latin typeface="Arial"/>
                <a:cs typeface="Arial"/>
              </a:rPr>
              <a:t>can</a:t>
            </a:r>
            <a:r>
              <a:rPr sz="1300" spc="0" dirty="0">
                <a:solidFill>
                  <a:srgbClr val="79829A"/>
                </a:solidFill>
                <a:latin typeface="Arial"/>
                <a:cs typeface="Arial"/>
              </a:rPr>
              <a:t>t</a:t>
            </a:r>
            <a:r>
              <a:rPr sz="1300" spc="0" dirty="0">
                <a:solidFill>
                  <a:srgbClr val="A8879E"/>
                </a:solidFill>
                <a:latin typeface="Arial"/>
                <a:cs typeface="Arial"/>
              </a:rPr>
              <a:t>i</a:t>
            </a:r>
            <a:r>
              <a:rPr sz="1300" spc="0" dirty="0">
                <a:solidFill>
                  <a:srgbClr val="8E8993"/>
                </a:solidFill>
                <a:latin typeface="Arial"/>
                <a:cs typeface="Arial"/>
              </a:rPr>
              <a:t>dad</a:t>
            </a:r>
            <a:r>
              <a:rPr sz="1300" spc="129" dirty="0">
                <a:solidFill>
                  <a:srgbClr val="8E8993"/>
                </a:solidFill>
                <a:latin typeface="Arial"/>
                <a:cs typeface="Arial"/>
              </a:rPr>
              <a:t> </a:t>
            </a:r>
            <a:r>
              <a:rPr sz="1300" spc="0" dirty="0">
                <a:solidFill>
                  <a:srgbClr val="8E8993"/>
                </a:solidFill>
                <a:latin typeface="Times New Roman"/>
                <a:cs typeface="Times New Roman"/>
              </a:rPr>
              <a:t>y</a:t>
            </a:r>
            <a:r>
              <a:rPr sz="1300" spc="-58" dirty="0">
                <a:solidFill>
                  <a:srgbClr val="8E8993"/>
                </a:solidFill>
                <a:latin typeface="Times New Roman"/>
                <a:cs typeface="Times New Roman"/>
              </a:rPr>
              <a:t> </a:t>
            </a:r>
            <a:r>
              <a:rPr sz="1300" spc="0" dirty="0">
                <a:solidFill>
                  <a:srgbClr val="8E8993"/>
                </a:solidFill>
                <a:latin typeface="Arial"/>
                <a:cs typeface="Arial"/>
              </a:rPr>
              <a:t>cuá</a:t>
            </a:r>
            <a:r>
              <a:rPr sz="1300" spc="0" dirty="0">
                <a:solidFill>
                  <a:srgbClr val="2862AF"/>
                </a:solidFill>
                <a:latin typeface="Arial"/>
                <a:cs typeface="Arial"/>
              </a:rPr>
              <a:t>l</a:t>
            </a:r>
            <a:r>
              <a:rPr sz="1300" spc="150" dirty="0">
                <a:solidFill>
                  <a:srgbClr val="2862AF"/>
                </a:solidFill>
                <a:latin typeface="Arial"/>
                <a:cs typeface="Arial"/>
              </a:rPr>
              <a:t> </a:t>
            </a:r>
            <a:r>
              <a:rPr sz="1300" spc="0" dirty="0">
                <a:solidFill>
                  <a:srgbClr val="8E8993"/>
                </a:solidFill>
                <a:latin typeface="Arial"/>
                <a:cs typeface="Arial"/>
              </a:rPr>
              <a:t>en</a:t>
            </a:r>
            <a:r>
              <a:rPr sz="1300" spc="-110" dirty="0">
                <a:solidFill>
                  <a:srgbClr val="8E8993"/>
                </a:solidFill>
                <a:latin typeface="Arial"/>
                <a:cs typeface="Arial"/>
              </a:rPr>
              <a:t> </a:t>
            </a:r>
            <a:r>
              <a:rPr sz="1300" spc="0" dirty="0">
                <a:solidFill>
                  <a:srgbClr val="8E8993"/>
                </a:solidFill>
                <a:latin typeface="Arial"/>
                <a:cs typeface="Arial"/>
              </a:rPr>
              <a:t>me</a:t>
            </a:r>
            <a:r>
              <a:rPr sz="1300" spc="0" dirty="0">
                <a:solidFill>
                  <a:srgbClr val="A09A9A"/>
                </a:solidFill>
                <a:latin typeface="Arial"/>
                <a:cs typeface="Arial"/>
              </a:rPr>
              <a:t>n</a:t>
            </a:r>
            <a:r>
              <a:rPr sz="1300" spc="0" dirty="0">
                <a:solidFill>
                  <a:srgbClr val="8E8993"/>
                </a:solidFill>
                <a:latin typeface="Arial"/>
                <a:cs typeface="Arial"/>
              </a:rPr>
              <a:t>or</a:t>
            </a:r>
            <a:r>
              <a:rPr sz="1300" spc="211" dirty="0">
                <a:solidFill>
                  <a:srgbClr val="8E8993"/>
                </a:solidFill>
                <a:latin typeface="Arial"/>
                <a:cs typeface="Arial"/>
              </a:rPr>
              <a:t> </a:t>
            </a:r>
            <a:r>
              <a:rPr sz="1300" spc="0" dirty="0">
                <a:solidFill>
                  <a:srgbClr val="79829A"/>
                </a:solidFill>
                <a:latin typeface="Arial"/>
                <a:cs typeface="Arial"/>
              </a:rPr>
              <a:t>c</a:t>
            </a:r>
            <a:r>
              <a:rPr sz="1300" spc="0" dirty="0">
                <a:solidFill>
                  <a:srgbClr val="8E8993"/>
                </a:solidFill>
                <a:latin typeface="Arial"/>
                <a:cs typeface="Arial"/>
              </a:rPr>
              <a:t>a</a:t>
            </a:r>
            <a:r>
              <a:rPr sz="1300" spc="0" dirty="0">
                <a:solidFill>
                  <a:srgbClr val="A09A9A"/>
                </a:solidFill>
                <a:latin typeface="Arial"/>
                <a:cs typeface="Arial"/>
              </a:rPr>
              <a:t>n</a:t>
            </a:r>
            <a:r>
              <a:rPr sz="1300" spc="0" dirty="0">
                <a:solidFill>
                  <a:srgbClr val="8E8993"/>
                </a:solidFill>
                <a:latin typeface="Arial"/>
                <a:cs typeface="Arial"/>
              </a:rPr>
              <a:t>t</a:t>
            </a:r>
            <a:r>
              <a:rPr sz="1300" spc="0" dirty="0">
                <a:solidFill>
                  <a:srgbClr val="8E3674"/>
                </a:solidFill>
                <a:latin typeface="Arial"/>
                <a:cs typeface="Arial"/>
              </a:rPr>
              <a:t>i</a:t>
            </a:r>
            <a:r>
              <a:rPr sz="1300" spc="0" dirty="0">
                <a:solidFill>
                  <a:srgbClr val="8E8993"/>
                </a:solidFill>
                <a:latin typeface="Arial"/>
                <a:cs typeface="Arial"/>
              </a:rPr>
              <a:t>dad?</a:t>
            </a:r>
            <a:endParaRPr sz="1300">
              <a:latin typeface="Arial"/>
              <a:cs typeface="Arial"/>
            </a:endParaRPr>
          </a:p>
        </p:txBody>
      </p:sp>
      <p:sp>
        <p:nvSpPr>
          <p:cNvPr id="6" name="object 6"/>
          <p:cNvSpPr txBox="1"/>
          <p:nvPr/>
        </p:nvSpPr>
        <p:spPr>
          <a:xfrm>
            <a:off x="2649802" y="4156584"/>
            <a:ext cx="174652" cy="432546"/>
          </a:xfrm>
          <a:prstGeom prst="rect">
            <a:avLst/>
          </a:prstGeom>
        </p:spPr>
        <p:txBody>
          <a:bodyPr wrap="square" lIns="0" tIns="0" rIns="0" bIns="0" rtlCol="0">
            <a:noAutofit/>
          </a:bodyPr>
          <a:lstStyle/>
          <a:p>
            <a:pPr marL="12700" marR="8963">
              <a:lnSpc>
                <a:spcPts val="1430"/>
              </a:lnSpc>
              <a:spcBef>
                <a:spcPts val="71"/>
              </a:spcBef>
            </a:pPr>
            <a:r>
              <a:rPr sz="1300" spc="0" dirty="0">
                <a:solidFill>
                  <a:srgbClr val="4D4659"/>
                </a:solidFill>
                <a:latin typeface="Arial"/>
                <a:cs typeface="Arial"/>
              </a:rPr>
              <a:t>a.</a:t>
            </a:r>
            <a:endParaRPr sz="1300">
              <a:latin typeface="Arial"/>
              <a:cs typeface="Arial"/>
            </a:endParaRPr>
          </a:p>
          <a:p>
            <a:pPr marL="21663">
              <a:lnSpc>
                <a:spcPct val="95825"/>
              </a:lnSpc>
              <a:spcBef>
                <a:spcPts val="338"/>
              </a:spcBef>
            </a:pPr>
            <a:r>
              <a:rPr sz="1300" spc="0" dirty="0">
                <a:solidFill>
                  <a:srgbClr val="4D4659"/>
                </a:solidFill>
                <a:latin typeface="Arial"/>
                <a:cs typeface="Arial"/>
              </a:rPr>
              <a:t>b.</a:t>
            </a:r>
            <a:endParaRPr sz="1300">
              <a:latin typeface="Arial"/>
              <a:cs typeface="Arial"/>
            </a:endParaRPr>
          </a:p>
        </p:txBody>
      </p:sp>
      <p:sp>
        <p:nvSpPr>
          <p:cNvPr id="5" name="object 5"/>
          <p:cNvSpPr txBox="1"/>
          <p:nvPr/>
        </p:nvSpPr>
        <p:spPr>
          <a:xfrm>
            <a:off x="2954600" y="4156584"/>
            <a:ext cx="1052031" cy="432546"/>
          </a:xfrm>
          <a:prstGeom prst="rect">
            <a:avLst/>
          </a:prstGeom>
        </p:spPr>
        <p:txBody>
          <a:bodyPr wrap="square" lIns="0" tIns="0" rIns="0" bIns="0" rtlCol="0">
            <a:noAutofit/>
          </a:bodyPr>
          <a:lstStyle/>
          <a:p>
            <a:pPr marL="12701">
              <a:lnSpc>
                <a:spcPts val="1430"/>
              </a:lnSpc>
              <a:spcBef>
                <a:spcPts val="71"/>
              </a:spcBef>
            </a:pPr>
            <a:r>
              <a:rPr sz="1300" dirty="0">
                <a:solidFill>
                  <a:srgbClr val="A09A9A"/>
                </a:solidFill>
                <a:latin typeface="Arial"/>
                <a:cs typeface="Arial"/>
              </a:rPr>
              <a:t>¿</a:t>
            </a:r>
            <a:r>
              <a:rPr sz="1300" dirty="0">
                <a:solidFill>
                  <a:srgbClr val="8E8993"/>
                </a:solidFill>
                <a:latin typeface="Arial"/>
                <a:cs typeface="Arial"/>
              </a:rPr>
              <a:t>Qué</a:t>
            </a:r>
            <a:r>
              <a:rPr sz="1300" spc="-75" dirty="0">
                <a:solidFill>
                  <a:srgbClr val="8E8993"/>
                </a:solidFill>
                <a:latin typeface="Arial"/>
                <a:cs typeface="Arial"/>
              </a:rPr>
              <a:t> </a:t>
            </a:r>
            <a:r>
              <a:rPr sz="1300" spc="0" dirty="0">
                <a:solidFill>
                  <a:srgbClr val="8E8993"/>
                </a:solidFill>
                <a:latin typeface="Arial"/>
                <a:cs typeface="Arial"/>
              </a:rPr>
              <a:t>d</a:t>
            </a:r>
            <a:r>
              <a:rPr sz="1300" spc="0" dirty="0">
                <a:solidFill>
                  <a:srgbClr val="A8879E"/>
                </a:solidFill>
                <a:latin typeface="Arial"/>
                <a:cs typeface="Arial"/>
              </a:rPr>
              <a:t>i</a:t>
            </a:r>
            <a:r>
              <a:rPr sz="1300" spc="0" dirty="0">
                <a:solidFill>
                  <a:srgbClr val="876079"/>
                </a:solidFill>
                <a:latin typeface="Arial"/>
                <a:cs typeface="Arial"/>
              </a:rPr>
              <a:t>f</a:t>
            </a:r>
            <a:r>
              <a:rPr sz="1300" spc="0" dirty="0">
                <a:solidFill>
                  <a:srgbClr val="8E8993"/>
                </a:solidFill>
                <a:latin typeface="Arial"/>
                <a:cs typeface="Arial"/>
              </a:rPr>
              <a:t>erenc</a:t>
            </a:r>
            <a:r>
              <a:rPr sz="1300" spc="0" dirty="0">
                <a:solidFill>
                  <a:srgbClr val="809AB3"/>
                </a:solidFill>
                <a:latin typeface="Arial"/>
                <a:cs typeface="Arial"/>
              </a:rPr>
              <a:t>i</a:t>
            </a:r>
            <a:r>
              <a:rPr sz="1300" spc="0" dirty="0">
                <a:solidFill>
                  <a:srgbClr val="79829A"/>
                </a:solidFill>
                <a:latin typeface="Arial"/>
                <a:cs typeface="Arial"/>
              </a:rPr>
              <a:t>a</a:t>
            </a:r>
            <a:endParaRPr sz="1300">
              <a:latin typeface="Arial"/>
              <a:cs typeface="Arial"/>
            </a:endParaRPr>
          </a:p>
          <a:p>
            <a:pPr marL="12700" marR="24764">
              <a:lnSpc>
                <a:spcPct val="95825"/>
              </a:lnSpc>
              <a:spcBef>
                <a:spcPts val="338"/>
              </a:spcBef>
            </a:pPr>
            <a:r>
              <a:rPr sz="1300" dirty="0">
                <a:solidFill>
                  <a:srgbClr val="A09A9A"/>
                </a:solidFill>
                <a:latin typeface="Arial"/>
                <a:cs typeface="Arial"/>
              </a:rPr>
              <a:t>¿</a:t>
            </a:r>
            <a:r>
              <a:rPr sz="1300" dirty="0">
                <a:solidFill>
                  <a:srgbClr val="8E8993"/>
                </a:solidFill>
                <a:latin typeface="Arial"/>
                <a:cs typeface="Arial"/>
              </a:rPr>
              <a:t>Qué</a:t>
            </a:r>
            <a:r>
              <a:rPr sz="1300" spc="-4" dirty="0">
                <a:solidFill>
                  <a:srgbClr val="8E8993"/>
                </a:solidFill>
                <a:latin typeface="Arial"/>
                <a:cs typeface="Arial"/>
              </a:rPr>
              <a:t> </a:t>
            </a:r>
            <a:r>
              <a:rPr sz="1300" spc="0" dirty="0">
                <a:solidFill>
                  <a:srgbClr val="809AB3"/>
                </a:solidFill>
                <a:latin typeface="Arial"/>
                <a:cs typeface="Arial"/>
              </a:rPr>
              <a:t>n</a:t>
            </a:r>
            <a:r>
              <a:rPr sz="1300" spc="0" dirty="0">
                <a:solidFill>
                  <a:srgbClr val="79829A"/>
                </a:solidFill>
                <a:latin typeface="Arial"/>
                <a:cs typeface="Arial"/>
              </a:rPr>
              <a:t>ut</a:t>
            </a:r>
            <a:r>
              <a:rPr sz="1300" spc="0" dirty="0">
                <a:solidFill>
                  <a:srgbClr val="A8879E"/>
                </a:solidFill>
                <a:latin typeface="Arial"/>
                <a:cs typeface="Arial"/>
              </a:rPr>
              <a:t>r</a:t>
            </a:r>
            <a:r>
              <a:rPr sz="1300" spc="0" dirty="0">
                <a:solidFill>
                  <a:srgbClr val="A09A9A"/>
                </a:solidFill>
                <a:latin typeface="Arial"/>
                <a:cs typeface="Arial"/>
              </a:rPr>
              <a:t>i</a:t>
            </a:r>
            <a:r>
              <a:rPr sz="1300" spc="0" dirty="0">
                <a:solidFill>
                  <a:srgbClr val="8E8993"/>
                </a:solidFill>
                <a:latin typeface="Arial"/>
                <a:cs typeface="Arial"/>
              </a:rPr>
              <a:t>en</a:t>
            </a:r>
            <a:r>
              <a:rPr sz="1300" spc="0" dirty="0">
                <a:solidFill>
                  <a:srgbClr val="A09A9A"/>
                </a:solidFill>
                <a:latin typeface="Arial"/>
                <a:cs typeface="Arial"/>
              </a:rPr>
              <a:t>t</a:t>
            </a:r>
            <a:r>
              <a:rPr sz="1300" spc="0" dirty="0">
                <a:solidFill>
                  <a:srgbClr val="8E8993"/>
                </a:solidFill>
                <a:latin typeface="Arial"/>
                <a:cs typeface="Arial"/>
              </a:rPr>
              <a:t>e</a:t>
            </a:r>
            <a:endParaRPr sz="1300">
              <a:latin typeface="Arial"/>
              <a:cs typeface="Arial"/>
            </a:endParaRPr>
          </a:p>
        </p:txBody>
      </p:sp>
      <p:sp>
        <p:nvSpPr>
          <p:cNvPr id="4" name="object 4"/>
          <p:cNvSpPr txBox="1"/>
          <p:nvPr/>
        </p:nvSpPr>
        <p:spPr>
          <a:xfrm>
            <a:off x="6074316" y="6423321"/>
            <a:ext cx="261790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endParaRPr sz="1400">
              <a:latin typeface="Arial"/>
              <a:cs typeface="Arial"/>
            </a:endParaRPr>
          </a:p>
        </p:txBody>
      </p:sp>
      <p:sp>
        <p:nvSpPr>
          <p:cNvPr id="3" name="object 3"/>
          <p:cNvSpPr txBox="1"/>
          <p:nvPr/>
        </p:nvSpPr>
        <p:spPr>
          <a:xfrm>
            <a:off x="8718906" y="6423321"/>
            <a:ext cx="133027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58" y="6430963"/>
            <a:ext cx="1266731" cy="215900"/>
          </a:xfrm>
          <a:prstGeom prst="rect">
            <a:avLst/>
          </a:prstGeom>
        </p:spPr>
        <p:txBody>
          <a:bodyPr wrap="square" lIns="0" tIns="0" rIns="0" bIns="0" rtlCol="0">
            <a:noAutofit/>
          </a:bodyPr>
          <a:lstStyle/>
          <a:p>
            <a:pPr marL="12700">
              <a:lnSpc>
                <a:spcPts val="1635"/>
              </a:lnSpc>
              <a:spcBef>
                <a:spcPts val="81"/>
              </a:spcBef>
            </a:pPr>
            <a:r>
              <a:rPr sz="1500" dirty="0">
                <a:solidFill>
                  <a:srgbClr val="8E8993"/>
                </a:solidFill>
                <a:latin typeface="Arial"/>
                <a:cs typeface="Arial"/>
              </a:rPr>
              <a:t>i</a:t>
            </a:r>
            <a:r>
              <a:rPr sz="1500" spc="-269" dirty="0">
                <a:solidFill>
                  <a:srgbClr val="8E8993"/>
                </a:solidFill>
                <a:latin typeface="Arial"/>
                <a:cs typeface="Arial"/>
              </a:rPr>
              <a:t> </a:t>
            </a:r>
            <a:r>
              <a:rPr sz="1500" spc="0" dirty="0">
                <a:solidFill>
                  <a:srgbClr val="8E8993"/>
                </a:solidFill>
                <a:latin typeface="Arial"/>
                <a:cs typeface="Arial"/>
              </a:rPr>
              <a:t>nstitutoclaret.cl</a:t>
            </a:r>
            <a:endParaRPr sz="15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2095500" y="2000262"/>
            <a:ext cx="2018156" cy="914260"/>
          </a:xfrm>
          <a:custGeom>
            <a:avLst/>
            <a:gdLst/>
            <a:ahLst/>
            <a:cxnLst/>
            <a:rect l="l" t="t" r="r" b="b"/>
            <a:pathLst>
              <a:path w="2018156" h="914260">
                <a:moveTo>
                  <a:pt x="0" y="914260"/>
                </a:moveTo>
                <a:lnTo>
                  <a:pt x="2018156" y="914260"/>
                </a:lnTo>
                <a:lnTo>
                  <a:pt x="2018156" y="0"/>
                </a:lnTo>
                <a:lnTo>
                  <a:pt x="0" y="0"/>
                </a:lnTo>
                <a:lnTo>
                  <a:pt x="0" y="914260"/>
                </a:lnTo>
                <a:close/>
              </a:path>
            </a:pathLst>
          </a:custGeom>
          <a:solidFill>
            <a:srgbClr val="4471C4"/>
          </a:solidFill>
        </p:spPr>
        <p:txBody>
          <a:bodyPr wrap="square" lIns="0" tIns="0" rIns="0" bIns="0" rtlCol="0">
            <a:noAutofit/>
          </a:bodyPr>
          <a:lstStyle/>
          <a:p>
            <a:endParaRPr/>
          </a:p>
        </p:txBody>
      </p:sp>
      <p:sp>
        <p:nvSpPr>
          <p:cNvPr id="19" name="object 19"/>
          <p:cNvSpPr/>
          <p:nvPr/>
        </p:nvSpPr>
        <p:spPr>
          <a:xfrm>
            <a:off x="4113657" y="2000262"/>
            <a:ext cx="2018157" cy="914260"/>
          </a:xfrm>
          <a:custGeom>
            <a:avLst/>
            <a:gdLst/>
            <a:ahLst/>
            <a:cxnLst/>
            <a:rect l="l" t="t" r="r" b="b"/>
            <a:pathLst>
              <a:path w="2018157" h="914260">
                <a:moveTo>
                  <a:pt x="0" y="914260"/>
                </a:moveTo>
                <a:lnTo>
                  <a:pt x="2018157" y="914260"/>
                </a:lnTo>
                <a:lnTo>
                  <a:pt x="2018157" y="0"/>
                </a:lnTo>
                <a:lnTo>
                  <a:pt x="0" y="0"/>
                </a:lnTo>
                <a:lnTo>
                  <a:pt x="0" y="914260"/>
                </a:lnTo>
                <a:close/>
              </a:path>
            </a:pathLst>
          </a:custGeom>
          <a:solidFill>
            <a:srgbClr val="4471C4"/>
          </a:solidFill>
        </p:spPr>
        <p:txBody>
          <a:bodyPr wrap="square" lIns="0" tIns="0" rIns="0" bIns="0" rtlCol="0">
            <a:noAutofit/>
          </a:bodyPr>
          <a:lstStyle/>
          <a:p>
            <a:endParaRPr/>
          </a:p>
        </p:txBody>
      </p:sp>
      <p:sp>
        <p:nvSpPr>
          <p:cNvPr id="20" name="object 20"/>
          <p:cNvSpPr/>
          <p:nvPr/>
        </p:nvSpPr>
        <p:spPr>
          <a:xfrm>
            <a:off x="6131687" y="2000262"/>
            <a:ext cx="2018157" cy="914260"/>
          </a:xfrm>
          <a:custGeom>
            <a:avLst/>
            <a:gdLst/>
            <a:ahLst/>
            <a:cxnLst/>
            <a:rect l="l" t="t" r="r" b="b"/>
            <a:pathLst>
              <a:path w="2018157" h="914260">
                <a:moveTo>
                  <a:pt x="0" y="914260"/>
                </a:moveTo>
                <a:lnTo>
                  <a:pt x="2018157" y="914260"/>
                </a:lnTo>
                <a:lnTo>
                  <a:pt x="2018157" y="0"/>
                </a:lnTo>
                <a:lnTo>
                  <a:pt x="0" y="0"/>
                </a:lnTo>
                <a:lnTo>
                  <a:pt x="0" y="914260"/>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8149844" y="2000262"/>
            <a:ext cx="2018156" cy="914260"/>
          </a:xfrm>
          <a:custGeom>
            <a:avLst/>
            <a:gdLst/>
            <a:ahLst/>
            <a:cxnLst/>
            <a:rect l="l" t="t" r="r" b="b"/>
            <a:pathLst>
              <a:path w="2018156" h="914260">
                <a:moveTo>
                  <a:pt x="0" y="914260"/>
                </a:moveTo>
                <a:lnTo>
                  <a:pt x="2018156" y="914260"/>
                </a:lnTo>
                <a:lnTo>
                  <a:pt x="2018156" y="0"/>
                </a:lnTo>
                <a:lnTo>
                  <a:pt x="0" y="0"/>
                </a:lnTo>
                <a:lnTo>
                  <a:pt x="0" y="914260"/>
                </a:lnTo>
                <a:close/>
              </a:path>
            </a:pathLst>
          </a:custGeom>
          <a:solidFill>
            <a:srgbClr val="4471C4"/>
          </a:solidFill>
        </p:spPr>
        <p:txBody>
          <a:bodyPr wrap="square" lIns="0" tIns="0" rIns="0" bIns="0" rtlCol="0">
            <a:noAutofit/>
          </a:bodyPr>
          <a:lstStyle/>
          <a:p>
            <a:endParaRPr/>
          </a:p>
        </p:txBody>
      </p:sp>
      <p:sp>
        <p:nvSpPr>
          <p:cNvPr id="22" name="object 22"/>
          <p:cNvSpPr/>
          <p:nvPr/>
        </p:nvSpPr>
        <p:spPr>
          <a:xfrm>
            <a:off x="2095500" y="2914535"/>
            <a:ext cx="2018156" cy="640067"/>
          </a:xfrm>
          <a:custGeom>
            <a:avLst/>
            <a:gdLst/>
            <a:ahLst/>
            <a:cxnLst/>
            <a:rect l="l" t="t" r="r" b="b"/>
            <a:pathLst>
              <a:path w="2018156" h="640067">
                <a:moveTo>
                  <a:pt x="0" y="640067"/>
                </a:moveTo>
                <a:lnTo>
                  <a:pt x="2018156" y="640067"/>
                </a:lnTo>
                <a:lnTo>
                  <a:pt x="2018156" y="0"/>
                </a:lnTo>
                <a:lnTo>
                  <a:pt x="0" y="0"/>
                </a:lnTo>
                <a:lnTo>
                  <a:pt x="0" y="640067"/>
                </a:lnTo>
                <a:close/>
              </a:path>
            </a:pathLst>
          </a:custGeom>
          <a:solidFill>
            <a:srgbClr val="CFD4EA"/>
          </a:solidFill>
        </p:spPr>
        <p:txBody>
          <a:bodyPr wrap="square" lIns="0" tIns="0" rIns="0" bIns="0" rtlCol="0">
            <a:noAutofit/>
          </a:bodyPr>
          <a:lstStyle/>
          <a:p>
            <a:endParaRPr/>
          </a:p>
        </p:txBody>
      </p:sp>
      <p:sp>
        <p:nvSpPr>
          <p:cNvPr id="23" name="object 23"/>
          <p:cNvSpPr/>
          <p:nvPr/>
        </p:nvSpPr>
        <p:spPr>
          <a:xfrm>
            <a:off x="4113657" y="2914535"/>
            <a:ext cx="2018157" cy="640067"/>
          </a:xfrm>
          <a:custGeom>
            <a:avLst/>
            <a:gdLst/>
            <a:ahLst/>
            <a:cxnLst/>
            <a:rect l="l" t="t" r="r" b="b"/>
            <a:pathLst>
              <a:path w="2018157" h="640067">
                <a:moveTo>
                  <a:pt x="0" y="640067"/>
                </a:moveTo>
                <a:lnTo>
                  <a:pt x="2018157" y="640067"/>
                </a:lnTo>
                <a:lnTo>
                  <a:pt x="2018157" y="0"/>
                </a:lnTo>
                <a:lnTo>
                  <a:pt x="0" y="0"/>
                </a:lnTo>
                <a:lnTo>
                  <a:pt x="0" y="640067"/>
                </a:lnTo>
                <a:close/>
              </a:path>
            </a:pathLst>
          </a:custGeom>
          <a:solidFill>
            <a:srgbClr val="CFD4EA"/>
          </a:solidFill>
        </p:spPr>
        <p:txBody>
          <a:bodyPr wrap="square" lIns="0" tIns="0" rIns="0" bIns="0" rtlCol="0">
            <a:noAutofit/>
          </a:bodyPr>
          <a:lstStyle/>
          <a:p>
            <a:endParaRPr/>
          </a:p>
        </p:txBody>
      </p:sp>
      <p:sp>
        <p:nvSpPr>
          <p:cNvPr id="24" name="object 24"/>
          <p:cNvSpPr/>
          <p:nvPr/>
        </p:nvSpPr>
        <p:spPr>
          <a:xfrm>
            <a:off x="6131687" y="2914535"/>
            <a:ext cx="2018157" cy="640067"/>
          </a:xfrm>
          <a:custGeom>
            <a:avLst/>
            <a:gdLst/>
            <a:ahLst/>
            <a:cxnLst/>
            <a:rect l="l" t="t" r="r" b="b"/>
            <a:pathLst>
              <a:path w="2018157" h="640067">
                <a:moveTo>
                  <a:pt x="0" y="640067"/>
                </a:moveTo>
                <a:lnTo>
                  <a:pt x="2018157" y="640067"/>
                </a:lnTo>
                <a:lnTo>
                  <a:pt x="2018157" y="0"/>
                </a:lnTo>
                <a:lnTo>
                  <a:pt x="0" y="0"/>
                </a:lnTo>
                <a:lnTo>
                  <a:pt x="0" y="640067"/>
                </a:lnTo>
                <a:close/>
              </a:path>
            </a:pathLst>
          </a:custGeom>
          <a:solidFill>
            <a:srgbClr val="CFD4EA"/>
          </a:solidFill>
        </p:spPr>
        <p:txBody>
          <a:bodyPr wrap="square" lIns="0" tIns="0" rIns="0" bIns="0" rtlCol="0">
            <a:noAutofit/>
          </a:bodyPr>
          <a:lstStyle/>
          <a:p>
            <a:endParaRPr/>
          </a:p>
        </p:txBody>
      </p:sp>
      <p:sp>
        <p:nvSpPr>
          <p:cNvPr id="25" name="object 25"/>
          <p:cNvSpPr/>
          <p:nvPr/>
        </p:nvSpPr>
        <p:spPr>
          <a:xfrm>
            <a:off x="8149844" y="2914535"/>
            <a:ext cx="2018156" cy="640067"/>
          </a:xfrm>
          <a:custGeom>
            <a:avLst/>
            <a:gdLst/>
            <a:ahLst/>
            <a:cxnLst/>
            <a:rect l="l" t="t" r="r" b="b"/>
            <a:pathLst>
              <a:path w="2018156" h="640067">
                <a:moveTo>
                  <a:pt x="0" y="640067"/>
                </a:moveTo>
                <a:lnTo>
                  <a:pt x="2018156" y="640067"/>
                </a:lnTo>
                <a:lnTo>
                  <a:pt x="2018156" y="0"/>
                </a:lnTo>
                <a:lnTo>
                  <a:pt x="0" y="0"/>
                </a:lnTo>
                <a:lnTo>
                  <a:pt x="0" y="640067"/>
                </a:lnTo>
                <a:close/>
              </a:path>
            </a:pathLst>
          </a:custGeom>
          <a:solidFill>
            <a:srgbClr val="CFD4EA"/>
          </a:solidFill>
        </p:spPr>
        <p:txBody>
          <a:bodyPr wrap="square" lIns="0" tIns="0" rIns="0" bIns="0" rtlCol="0">
            <a:noAutofit/>
          </a:bodyPr>
          <a:lstStyle/>
          <a:p>
            <a:endParaRPr/>
          </a:p>
        </p:txBody>
      </p:sp>
      <p:sp>
        <p:nvSpPr>
          <p:cNvPr id="26" name="object 26"/>
          <p:cNvSpPr/>
          <p:nvPr/>
        </p:nvSpPr>
        <p:spPr>
          <a:xfrm>
            <a:off x="2095500" y="3554615"/>
            <a:ext cx="2018156" cy="914260"/>
          </a:xfrm>
          <a:custGeom>
            <a:avLst/>
            <a:gdLst/>
            <a:ahLst/>
            <a:cxnLst/>
            <a:rect l="l" t="t" r="r" b="b"/>
            <a:pathLst>
              <a:path w="2018156" h="914260">
                <a:moveTo>
                  <a:pt x="0" y="914260"/>
                </a:moveTo>
                <a:lnTo>
                  <a:pt x="2018156" y="914260"/>
                </a:lnTo>
                <a:lnTo>
                  <a:pt x="2018156" y="0"/>
                </a:lnTo>
                <a:lnTo>
                  <a:pt x="0" y="0"/>
                </a:lnTo>
                <a:lnTo>
                  <a:pt x="0" y="914260"/>
                </a:lnTo>
                <a:close/>
              </a:path>
            </a:pathLst>
          </a:custGeom>
          <a:solidFill>
            <a:srgbClr val="E9EBF5"/>
          </a:solidFill>
        </p:spPr>
        <p:txBody>
          <a:bodyPr wrap="square" lIns="0" tIns="0" rIns="0" bIns="0" rtlCol="0">
            <a:noAutofit/>
          </a:bodyPr>
          <a:lstStyle/>
          <a:p>
            <a:endParaRPr/>
          </a:p>
        </p:txBody>
      </p:sp>
      <p:sp>
        <p:nvSpPr>
          <p:cNvPr id="27" name="object 27"/>
          <p:cNvSpPr/>
          <p:nvPr/>
        </p:nvSpPr>
        <p:spPr>
          <a:xfrm>
            <a:off x="4113657" y="3554615"/>
            <a:ext cx="2018157" cy="914260"/>
          </a:xfrm>
          <a:custGeom>
            <a:avLst/>
            <a:gdLst/>
            <a:ahLst/>
            <a:cxnLst/>
            <a:rect l="l" t="t" r="r" b="b"/>
            <a:pathLst>
              <a:path w="2018157" h="914260">
                <a:moveTo>
                  <a:pt x="0" y="914260"/>
                </a:moveTo>
                <a:lnTo>
                  <a:pt x="2018157" y="914260"/>
                </a:lnTo>
                <a:lnTo>
                  <a:pt x="2018157" y="0"/>
                </a:lnTo>
                <a:lnTo>
                  <a:pt x="0" y="0"/>
                </a:lnTo>
                <a:lnTo>
                  <a:pt x="0" y="914260"/>
                </a:lnTo>
                <a:close/>
              </a:path>
            </a:pathLst>
          </a:custGeom>
          <a:solidFill>
            <a:srgbClr val="E9EBF5"/>
          </a:solidFill>
        </p:spPr>
        <p:txBody>
          <a:bodyPr wrap="square" lIns="0" tIns="0" rIns="0" bIns="0" rtlCol="0">
            <a:noAutofit/>
          </a:bodyPr>
          <a:lstStyle/>
          <a:p>
            <a:endParaRPr/>
          </a:p>
        </p:txBody>
      </p:sp>
      <p:sp>
        <p:nvSpPr>
          <p:cNvPr id="28" name="object 28"/>
          <p:cNvSpPr/>
          <p:nvPr/>
        </p:nvSpPr>
        <p:spPr>
          <a:xfrm>
            <a:off x="6131687" y="3554615"/>
            <a:ext cx="2018157" cy="914260"/>
          </a:xfrm>
          <a:custGeom>
            <a:avLst/>
            <a:gdLst/>
            <a:ahLst/>
            <a:cxnLst/>
            <a:rect l="l" t="t" r="r" b="b"/>
            <a:pathLst>
              <a:path w="2018157" h="914260">
                <a:moveTo>
                  <a:pt x="0" y="914260"/>
                </a:moveTo>
                <a:lnTo>
                  <a:pt x="2018157" y="914260"/>
                </a:lnTo>
                <a:lnTo>
                  <a:pt x="2018157" y="0"/>
                </a:lnTo>
                <a:lnTo>
                  <a:pt x="0" y="0"/>
                </a:lnTo>
                <a:lnTo>
                  <a:pt x="0" y="914260"/>
                </a:lnTo>
                <a:close/>
              </a:path>
            </a:pathLst>
          </a:custGeom>
          <a:solidFill>
            <a:srgbClr val="E9EBF5"/>
          </a:solidFill>
        </p:spPr>
        <p:txBody>
          <a:bodyPr wrap="square" lIns="0" tIns="0" rIns="0" bIns="0" rtlCol="0">
            <a:noAutofit/>
          </a:bodyPr>
          <a:lstStyle/>
          <a:p>
            <a:endParaRPr/>
          </a:p>
        </p:txBody>
      </p:sp>
      <p:sp>
        <p:nvSpPr>
          <p:cNvPr id="29" name="object 29"/>
          <p:cNvSpPr/>
          <p:nvPr/>
        </p:nvSpPr>
        <p:spPr>
          <a:xfrm>
            <a:off x="8149844" y="3554615"/>
            <a:ext cx="2018156" cy="914260"/>
          </a:xfrm>
          <a:custGeom>
            <a:avLst/>
            <a:gdLst/>
            <a:ahLst/>
            <a:cxnLst/>
            <a:rect l="l" t="t" r="r" b="b"/>
            <a:pathLst>
              <a:path w="2018156" h="914260">
                <a:moveTo>
                  <a:pt x="0" y="914260"/>
                </a:moveTo>
                <a:lnTo>
                  <a:pt x="2018156" y="914260"/>
                </a:lnTo>
                <a:lnTo>
                  <a:pt x="2018156" y="0"/>
                </a:lnTo>
                <a:lnTo>
                  <a:pt x="0" y="0"/>
                </a:lnTo>
                <a:lnTo>
                  <a:pt x="0" y="914260"/>
                </a:lnTo>
                <a:close/>
              </a:path>
            </a:pathLst>
          </a:custGeom>
          <a:solidFill>
            <a:srgbClr val="E9EBF5"/>
          </a:solidFill>
        </p:spPr>
        <p:txBody>
          <a:bodyPr wrap="square" lIns="0" tIns="0" rIns="0" bIns="0" rtlCol="0">
            <a:noAutofit/>
          </a:bodyPr>
          <a:lstStyle/>
          <a:p>
            <a:endParaRPr/>
          </a:p>
        </p:txBody>
      </p:sp>
      <p:sp>
        <p:nvSpPr>
          <p:cNvPr id="30" name="object 30"/>
          <p:cNvSpPr/>
          <p:nvPr/>
        </p:nvSpPr>
        <p:spPr>
          <a:xfrm>
            <a:off x="2095500" y="4468761"/>
            <a:ext cx="2018156" cy="914260"/>
          </a:xfrm>
          <a:custGeom>
            <a:avLst/>
            <a:gdLst/>
            <a:ahLst/>
            <a:cxnLst/>
            <a:rect l="l" t="t" r="r" b="b"/>
            <a:pathLst>
              <a:path w="2018156" h="914260">
                <a:moveTo>
                  <a:pt x="0" y="914260"/>
                </a:moveTo>
                <a:lnTo>
                  <a:pt x="2018156" y="914260"/>
                </a:lnTo>
                <a:lnTo>
                  <a:pt x="2018156" y="0"/>
                </a:lnTo>
                <a:lnTo>
                  <a:pt x="0" y="0"/>
                </a:lnTo>
                <a:lnTo>
                  <a:pt x="0" y="914260"/>
                </a:lnTo>
                <a:close/>
              </a:path>
            </a:pathLst>
          </a:custGeom>
          <a:solidFill>
            <a:srgbClr val="CFD4EA"/>
          </a:solidFill>
        </p:spPr>
        <p:txBody>
          <a:bodyPr wrap="square" lIns="0" tIns="0" rIns="0" bIns="0" rtlCol="0">
            <a:noAutofit/>
          </a:bodyPr>
          <a:lstStyle/>
          <a:p>
            <a:endParaRPr/>
          </a:p>
        </p:txBody>
      </p:sp>
      <p:sp>
        <p:nvSpPr>
          <p:cNvPr id="31" name="object 31"/>
          <p:cNvSpPr/>
          <p:nvPr/>
        </p:nvSpPr>
        <p:spPr>
          <a:xfrm>
            <a:off x="4113657" y="4468761"/>
            <a:ext cx="2018157" cy="914260"/>
          </a:xfrm>
          <a:custGeom>
            <a:avLst/>
            <a:gdLst/>
            <a:ahLst/>
            <a:cxnLst/>
            <a:rect l="l" t="t" r="r" b="b"/>
            <a:pathLst>
              <a:path w="2018157" h="914260">
                <a:moveTo>
                  <a:pt x="0" y="914260"/>
                </a:moveTo>
                <a:lnTo>
                  <a:pt x="2018157" y="914260"/>
                </a:lnTo>
                <a:lnTo>
                  <a:pt x="2018157" y="0"/>
                </a:lnTo>
                <a:lnTo>
                  <a:pt x="0" y="0"/>
                </a:lnTo>
                <a:lnTo>
                  <a:pt x="0" y="914260"/>
                </a:lnTo>
                <a:close/>
              </a:path>
            </a:pathLst>
          </a:custGeom>
          <a:solidFill>
            <a:srgbClr val="CFD4EA"/>
          </a:solidFill>
        </p:spPr>
        <p:txBody>
          <a:bodyPr wrap="square" lIns="0" tIns="0" rIns="0" bIns="0" rtlCol="0">
            <a:noAutofit/>
          </a:bodyPr>
          <a:lstStyle/>
          <a:p>
            <a:endParaRPr/>
          </a:p>
        </p:txBody>
      </p:sp>
      <p:sp>
        <p:nvSpPr>
          <p:cNvPr id="32" name="object 32"/>
          <p:cNvSpPr/>
          <p:nvPr/>
        </p:nvSpPr>
        <p:spPr>
          <a:xfrm>
            <a:off x="6131687" y="4468761"/>
            <a:ext cx="2018157" cy="914260"/>
          </a:xfrm>
          <a:custGeom>
            <a:avLst/>
            <a:gdLst/>
            <a:ahLst/>
            <a:cxnLst/>
            <a:rect l="l" t="t" r="r" b="b"/>
            <a:pathLst>
              <a:path w="2018157" h="914260">
                <a:moveTo>
                  <a:pt x="0" y="914260"/>
                </a:moveTo>
                <a:lnTo>
                  <a:pt x="2018157" y="914260"/>
                </a:lnTo>
                <a:lnTo>
                  <a:pt x="2018157" y="0"/>
                </a:lnTo>
                <a:lnTo>
                  <a:pt x="0" y="0"/>
                </a:lnTo>
                <a:lnTo>
                  <a:pt x="0" y="914260"/>
                </a:lnTo>
                <a:close/>
              </a:path>
            </a:pathLst>
          </a:custGeom>
          <a:solidFill>
            <a:srgbClr val="CFD4EA"/>
          </a:solidFill>
        </p:spPr>
        <p:txBody>
          <a:bodyPr wrap="square" lIns="0" tIns="0" rIns="0" bIns="0" rtlCol="0">
            <a:noAutofit/>
          </a:bodyPr>
          <a:lstStyle/>
          <a:p>
            <a:endParaRPr/>
          </a:p>
        </p:txBody>
      </p:sp>
      <p:sp>
        <p:nvSpPr>
          <p:cNvPr id="33" name="object 33"/>
          <p:cNvSpPr/>
          <p:nvPr/>
        </p:nvSpPr>
        <p:spPr>
          <a:xfrm>
            <a:off x="8149844" y="4468761"/>
            <a:ext cx="2018156" cy="914260"/>
          </a:xfrm>
          <a:custGeom>
            <a:avLst/>
            <a:gdLst/>
            <a:ahLst/>
            <a:cxnLst/>
            <a:rect l="l" t="t" r="r" b="b"/>
            <a:pathLst>
              <a:path w="2018156" h="914260">
                <a:moveTo>
                  <a:pt x="0" y="914260"/>
                </a:moveTo>
                <a:lnTo>
                  <a:pt x="2018156" y="914260"/>
                </a:lnTo>
                <a:lnTo>
                  <a:pt x="2018156" y="0"/>
                </a:lnTo>
                <a:lnTo>
                  <a:pt x="0" y="0"/>
                </a:lnTo>
                <a:lnTo>
                  <a:pt x="0" y="914260"/>
                </a:lnTo>
                <a:close/>
              </a:path>
            </a:pathLst>
          </a:custGeom>
          <a:solidFill>
            <a:srgbClr val="CFD4EA"/>
          </a:solidFill>
        </p:spPr>
        <p:txBody>
          <a:bodyPr wrap="square" lIns="0" tIns="0" rIns="0" bIns="0" rtlCol="0">
            <a:noAutofit/>
          </a:bodyPr>
          <a:lstStyle/>
          <a:p>
            <a:endParaRPr/>
          </a:p>
        </p:txBody>
      </p:sp>
      <p:sp>
        <p:nvSpPr>
          <p:cNvPr id="34" name="object 34"/>
          <p:cNvSpPr/>
          <p:nvPr/>
        </p:nvSpPr>
        <p:spPr>
          <a:xfrm>
            <a:off x="2095500" y="5383085"/>
            <a:ext cx="2018156" cy="640067"/>
          </a:xfrm>
          <a:custGeom>
            <a:avLst/>
            <a:gdLst/>
            <a:ahLst/>
            <a:cxnLst/>
            <a:rect l="l" t="t" r="r" b="b"/>
            <a:pathLst>
              <a:path w="2018156" h="640067">
                <a:moveTo>
                  <a:pt x="0" y="640067"/>
                </a:moveTo>
                <a:lnTo>
                  <a:pt x="2018156" y="640067"/>
                </a:lnTo>
                <a:lnTo>
                  <a:pt x="2018156" y="0"/>
                </a:lnTo>
                <a:lnTo>
                  <a:pt x="0" y="0"/>
                </a:lnTo>
                <a:lnTo>
                  <a:pt x="0" y="640067"/>
                </a:lnTo>
                <a:close/>
              </a:path>
            </a:pathLst>
          </a:custGeom>
          <a:solidFill>
            <a:srgbClr val="E9EBF5"/>
          </a:solidFill>
        </p:spPr>
        <p:txBody>
          <a:bodyPr wrap="square" lIns="0" tIns="0" rIns="0" bIns="0" rtlCol="0">
            <a:noAutofit/>
          </a:bodyPr>
          <a:lstStyle/>
          <a:p>
            <a:endParaRPr/>
          </a:p>
        </p:txBody>
      </p:sp>
      <p:sp>
        <p:nvSpPr>
          <p:cNvPr id="35" name="object 35"/>
          <p:cNvSpPr/>
          <p:nvPr/>
        </p:nvSpPr>
        <p:spPr>
          <a:xfrm>
            <a:off x="4113657" y="5383085"/>
            <a:ext cx="2018157" cy="640067"/>
          </a:xfrm>
          <a:custGeom>
            <a:avLst/>
            <a:gdLst/>
            <a:ahLst/>
            <a:cxnLst/>
            <a:rect l="l" t="t" r="r" b="b"/>
            <a:pathLst>
              <a:path w="2018157" h="640067">
                <a:moveTo>
                  <a:pt x="0" y="640067"/>
                </a:moveTo>
                <a:lnTo>
                  <a:pt x="2018157" y="640067"/>
                </a:lnTo>
                <a:lnTo>
                  <a:pt x="2018157" y="0"/>
                </a:lnTo>
                <a:lnTo>
                  <a:pt x="0" y="0"/>
                </a:lnTo>
                <a:lnTo>
                  <a:pt x="0" y="640067"/>
                </a:lnTo>
                <a:close/>
              </a:path>
            </a:pathLst>
          </a:custGeom>
          <a:solidFill>
            <a:srgbClr val="E9EBF5"/>
          </a:solidFill>
        </p:spPr>
        <p:txBody>
          <a:bodyPr wrap="square" lIns="0" tIns="0" rIns="0" bIns="0" rtlCol="0">
            <a:noAutofit/>
          </a:bodyPr>
          <a:lstStyle/>
          <a:p>
            <a:endParaRPr/>
          </a:p>
        </p:txBody>
      </p:sp>
      <p:sp>
        <p:nvSpPr>
          <p:cNvPr id="36" name="object 36"/>
          <p:cNvSpPr/>
          <p:nvPr/>
        </p:nvSpPr>
        <p:spPr>
          <a:xfrm>
            <a:off x="6131687" y="5383085"/>
            <a:ext cx="2018157" cy="640067"/>
          </a:xfrm>
          <a:custGeom>
            <a:avLst/>
            <a:gdLst/>
            <a:ahLst/>
            <a:cxnLst/>
            <a:rect l="l" t="t" r="r" b="b"/>
            <a:pathLst>
              <a:path w="2018157" h="640067">
                <a:moveTo>
                  <a:pt x="0" y="640067"/>
                </a:moveTo>
                <a:lnTo>
                  <a:pt x="2018157" y="640067"/>
                </a:lnTo>
                <a:lnTo>
                  <a:pt x="2018157" y="0"/>
                </a:lnTo>
                <a:lnTo>
                  <a:pt x="0" y="0"/>
                </a:lnTo>
                <a:lnTo>
                  <a:pt x="0" y="640067"/>
                </a:lnTo>
                <a:close/>
              </a:path>
            </a:pathLst>
          </a:custGeom>
          <a:solidFill>
            <a:srgbClr val="E9EBF5"/>
          </a:solidFill>
        </p:spPr>
        <p:txBody>
          <a:bodyPr wrap="square" lIns="0" tIns="0" rIns="0" bIns="0" rtlCol="0">
            <a:noAutofit/>
          </a:bodyPr>
          <a:lstStyle/>
          <a:p>
            <a:endParaRPr/>
          </a:p>
        </p:txBody>
      </p:sp>
      <p:sp>
        <p:nvSpPr>
          <p:cNvPr id="37" name="object 37"/>
          <p:cNvSpPr/>
          <p:nvPr/>
        </p:nvSpPr>
        <p:spPr>
          <a:xfrm>
            <a:off x="8149844" y="5383085"/>
            <a:ext cx="2018156" cy="640067"/>
          </a:xfrm>
          <a:custGeom>
            <a:avLst/>
            <a:gdLst/>
            <a:ahLst/>
            <a:cxnLst/>
            <a:rect l="l" t="t" r="r" b="b"/>
            <a:pathLst>
              <a:path w="2018156" h="640067">
                <a:moveTo>
                  <a:pt x="0" y="640067"/>
                </a:moveTo>
                <a:lnTo>
                  <a:pt x="2018156" y="640067"/>
                </a:lnTo>
                <a:lnTo>
                  <a:pt x="2018156" y="0"/>
                </a:lnTo>
                <a:lnTo>
                  <a:pt x="0" y="0"/>
                </a:lnTo>
                <a:lnTo>
                  <a:pt x="0" y="640067"/>
                </a:lnTo>
                <a:close/>
              </a:path>
            </a:pathLst>
          </a:custGeom>
          <a:solidFill>
            <a:srgbClr val="E9EBF5"/>
          </a:solidFill>
        </p:spPr>
        <p:txBody>
          <a:bodyPr wrap="square" lIns="0" tIns="0" rIns="0" bIns="0" rtlCol="0">
            <a:noAutofit/>
          </a:bodyPr>
          <a:lstStyle/>
          <a:p>
            <a:endParaRPr/>
          </a:p>
        </p:txBody>
      </p:sp>
      <p:sp>
        <p:nvSpPr>
          <p:cNvPr id="38" name="object 38"/>
          <p:cNvSpPr/>
          <p:nvPr/>
        </p:nvSpPr>
        <p:spPr>
          <a:xfrm>
            <a:off x="2089150" y="2914523"/>
            <a:ext cx="8085201" cy="0"/>
          </a:xfrm>
          <a:custGeom>
            <a:avLst/>
            <a:gdLst/>
            <a:ahLst/>
            <a:cxnLst/>
            <a:rect l="l" t="t" r="r" b="b"/>
            <a:pathLst>
              <a:path w="8085201">
                <a:moveTo>
                  <a:pt x="0" y="0"/>
                </a:moveTo>
                <a:lnTo>
                  <a:pt x="8085201" y="0"/>
                </a:lnTo>
              </a:path>
            </a:pathLst>
          </a:custGeom>
          <a:ln w="38100">
            <a:solidFill>
              <a:srgbClr val="FFFFFF"/>
            </a:solidFill>
          </a:ln>
        </p:spPr>
        <p:txBody>
          <a:bodyPr wrap="square" lIns="0" tIns="0" rIns="0" bIns="0" rtlCol="0">
            <a:noAutofit/>
          </a:bodyPr>
          <a:lstStyle/>
          <a:p>
            <a:endParaRPr/>
          </a:p>
        </p:txBody>
      </p:sp>
      <p:sp>
        <p:nvSpPr>
          <p:cNvPr id="17" name="object 17"/>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16" name="object 16"/>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15" name="object 15"/>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6B8"/>
                </a:solidFill>
                <a:latin typeface="Arial"/>
                <a:cs typeface="Arial"/>
              </a:rPr>
              <a:t>.</a:t>
            </a:r>
            <a:endParaRPr sz="3000">
              <a:latin typeface="Arial"/>
              <a:cs typeface="Arial"/>
            </a:endParaRPr>
          </a:p>
        </p:txBody>
      </p:sp>
      <p:sp>
        <p:nvSpPr>
          <p:cNvPr id="14" name="object 14"/>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13" name="object 13"/>
          <p:cNvSpPr txBox="1"/>
          <p:nvPr/>
        </p:nvSpPr>
        <p:spPr>
          <a:xfrm>
            <a:off x="917257" y="752221"/>
            <a:ext cx="2871106"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C</a:t>
            </a:r>
            <a:r>
              <a:rPr sz="6600" spc="9" baseline="3103" dirty="0">
                <a:latin typeface="Calibri Light"/>
                <a:cs typeface="Calibri Light"/>
              </a:rPr>
              <a:t>l</a:t>
            </a:r>
            <a:r>
              <a:rPr sz="6600" spc="0" baseline="3103" dirty="0">
                <a:latin typeface="Calibri Light"/>
                <a:cs typeface="Calibri Light"/>
              </a:rPr>
              <a:t>asi</a:t>
            </a:r>
            <a:r>
              <a:rPr sz="6600" spc="19" baseline="3103" dirty="0">
                <a:latin typeface="Calibri Light"/>
                <a:cs typeface="Calibri Light"/>
              </a:rPr>
              <a:t>f</a:t>
            </a:r>
            <a:r>
              <a:rPr sz="6600" spc="0" baseline="3103" dirty="0">
                <a:latin typeface="Calibri Light"/>
                <a:cs typeface="Calibri Light"/>
              </a:rPr>
              <a:t>i</a:t>
            </a:r>
            <a:r>
              <a:rPr sz="6600" spc="-19" baseline="3103" dirty="0">
                <a:latin typeface="Calibri Light"/>
                <a:cs typeface="Calibri Light"/>
              </a:rPr>
              <a:t>c</a:t>
            </a:r>
            <a:r>
              <a:rPr sz="6600" spc="0" baseline="3103" dirty="0">
                <a:latin typeface="Calibri Light"/>
                <a:cs typeface="Calibri Light"/>
              </a:rPr>
              <a:t>a</a:t>
            </a:r>
            <a:r>
              <a:rPr sz="6600" spc="14" baseline="3103" dirty="0">
                <a:latin typeface="Calibri Light"/>
                <a:cs typeface="Calibri Light"/>
              </a:rPr>
              <a:t>c</a:t>
            </a:r>
            <a:r>
              <a:rPr sz="6600" spc="0" baseline="3103" dirty="0">
                <a:latin typeface="Calibri Light"/>
                <a:cs typeface="Calibri Light"/>
              </a:rPr>
              <a:t>i</a:t>
            </a:r>
            <a:r>
              <a:rPr sz="6600" spc="9" baseline="3103" dirty="0">
                <a:latin typeface="Calibri Light"/>
                <a:cs typeface="Calibri Light"/>
              </a:rPr>
              <a:t>ó</a:t>
            </a:r>
            <a:r>
              <a:rPr sz="6600" spc="0" baseline="3103" dirty="0">
                <a:latin typeface="Calibri Light"/>
                <a:cs typeface="Calibri Light"/>
              </a:rPr>
              <a:t>n</a:t>
            </a:r>
            <a:endParaRPr sz="4400">
              <a:latin typeface="Calibri Light"/>
              <a:cs typeface="Calibri Light"/>
            </a:endParaRPr>
          </a:p>
        </p:txBody>
      </p:sp>
      <p:sp>
        <p:nvSpPr>
          <p:cNvPr id="12" name="object 12"/>
          <p:cNvSpPr txBox="1"/>
          <p:nvPr/>
        </p:nvSpPr>
        <p:spPr>
          <a:xfrm>
            <a:off x="3797871" y="752221"/>
            <a:ext cx="675659"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de</a:t>
            </a:r>
            <a:endParaRPr sz="4400">
              <a:latin typeface="Calibri Light"/>
              <a:cs typeface="Calibri Light"/>
            </a:endParaRPr>
          </a:p>
        </p:txBody>
      </p:sp>
      <p:sp>
        <p:nvSpPr>
          <p:cNvPr id="11" name="object 11"/>
          <p:cNvSpPr txBox="1"/>
          <p:nvPr/>
        </p:nvSpPr>
        <p:spPr>
          <a:xfrm>
            <a:off x="4490783" y="752221"/>
            <a:ext cx="741624"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l</a:t>
            </a:r>
            <a:r>
              <a:rPr sz="6600" spc="9" baseline="3103" dirty="0">
                <a:latin typeface="Calibri Light"/>
                <a:cs typeface="Calibri Light"/>
              </a:rPr>
              <a:t>o</a:t>
            </a:r>
            <a:r>
              <a:rPr sz="6600" spc="0" baseline="3103" dirty="0">
                <a:latin typeface="Calibri Light"/>
                <a:cs typeface="Calibri Light"/>
              </a:rPr>
              <a:t>s</a:t>
            </a:r>
            <a:endParaRPr sz="4400">
              <a:latin typeface="Calibri Light"/>
              <a:cs typeface="Calibri Light"/>
            </a:endParaRPr>
          </a:p>
        </p:txBody>
      </p:sp>
      <p:sp>
        <p:nvSpPr>
          <p:cNvPr id="10" name="object 10"/>
          <p:cNvSpPr txBox="1"/>
          <p:nvPr/>
        </p:nvSpPr>
        <p:spPr>
          <a:xfrm>
            <a:off x="5249633" y="752221"/>
            <a:ext cx="2456682"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a</a:t>
            </a:r>
            <a:r>
              <a:rPr sz="6600" spc="14" baseline="3103" dirty="0">
                <a:latin typeface="Calibri Light"/>
                <a:cs typeface="Calibri Light"/>
              </a:rPr>
              <a:t>l</a:t>
            </a:r>
            <a:r>
              <a:rPr sz="6600" spc="0" baseline="3103" dirty="0">
                <a:latin typeface="Calibri Light"/>
                <a:cs typeface="Calibri Light"/>
              </a:rPr>
              <a:t>im</a:t>
            </a:r>
            <a:r>
              <a:rPr sz="6600" spc="9" baseline="3103" dirty="0">
                <a:latin typeface="Calibri Light"/>
                <a:cs typeface="Calibri Light"/>
              </a:rPr>
              <a:t>e</a:t>
            </a:r>
            <a:r>
              <a:rPr sz="6600" spc="-44" baseline="3103" dirty="0">
                <a:latin typeface="Calibri Light"/>
                <a:cs typeface="Calibri Light"/>
              </a:rPr>
              <a:t>nt</a:t>
            </a:r>
            <a:r>
              <a:rPr sz="6600" spc="0" baseline="3103" dirty="0">
                <a:latin typeface="Calibri Light"/>
                <a:cs typeface="Calibri Light"/>
              </a:rPr>
              <a:t>os:</a:t>
            </a:r>
            <a:endParaRPr sz="4400">
              <a:latin typeface="Calibri Light"/>
              <a:cs typeface="Calibri Light"/>
            </a:endParaRPr>
          </a:p>
        </p:txBody>
      </p:sp>
      <p:sp>
        <p:nvSpPr>
          <p:cNvPr id="9" name="object 9"/>
          <p:cNvSpPr txBox="1"/>
          <p:nvPr/>
        </p:nvSpPr>
        <p:spPr>
          <a:xfrm>
            <a:off x="6074333" y="6423324"/>
            <a:ext cx="1752618"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endParaRPr sz="1400">
              <a:latin typeface="Arial"/>
              <a:cs typeface="Arial"/>
            </a:endParaRPr>
          </a:p>
        </p:txBody>
      </p:sp>
      <p:sp>
        <p:nvSpPr>
          <p:cNvPr id="8" name="object 8"/>
          <p:cNvSpPr txBox="1"/>
          <p:nvPr/>
        </p:nvSpPr>
        <p:spPr>
          <a:xfrm>
            <a:off x="7840381" y="6423324"/>
            <a:ext cx="2208817"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al</a:t>
            </a:r>
            <a:r>
              <a:rPr sz="1400" i="1" spc="75"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7" name="object 7"/>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
        <p:nvSpPr>
          <p:cNvPr id="6" name="object 6"/>
          <p:cNvSpPr txBox="1"/>
          <p:nvPr/>
        </p:nvSpPr>
        <p:spPr>
          <a:xfrm>
            <a:off x="2095500" y="2000262"/>
            <a:ext cx="8072501" cy="914260"/>
          </a:xfrm>
          <a:prstGeom prst="rect">
            <a:avLst/>
          </a:prstGeom>
        </p:spPr>
        <p:txBody>
          <a:bodyPr wrap="square" lIns="0" tIns="0" rIns="0" bIns="0" rtlCol="0">
            <a:noAutofit/>
          </a:bodyPr>
          <a:lstStyle/>
          <a:p>
            <a:pPr marL="91693">
              <a:lnSpc>
                <a:spcPct val="101725"/>
              </a:lnSpc>
              <a:spcBef>
                <a:spcPts val="330"/>
              </a:spcBef>
            </a:pPr>
            <a:r>
              <a:rPr sz="1800" b="1" spc="9" dirty="0">
                <a:solidFill>
                  <a:srgbClr val="FFFFFF"/>
                </a:solidFill>
                <a:latin typeface="Calibri"/>
                <a:cs typeface="Calibri"/>
              </a:rPr>
              <a:t>T</a:t>
            </a:r>
            <a:r>
              <a:rPr sz="1800" b="1" spc="0" dirty="0">
                <a:solidFill>
                  <a:srgbClr val="FFFFFF"/>
                </a:solidFill>
                <a:latin typeface="Calibri"/>
                <a:cs typeface="Calibri"/>
              </a:rPr>
              <a:t>ipo</a:t>
            </a:r>
            <a:r>
              <a:rPr sz="1800" b="1" spc="-9" dirty="0">
                <a:solidFill>
                  <a:srgbClr val="FFFFFF"/>
                </a:solidFill>
                <a:latin typeface="Calibri"/>
                <a:cs typeface="Calibri"/>
              </a:rPr>
              <a:t> d</a:t>
            </a:r>
            <a:r>
              <a:rPr sz="1800" b="1" spc="0" dirty="0">
                <a:solidFill>
                  <a:srgbClr val="FFFFFF"/>
                </a:solidFill>
                <a:latin typeface="Calibri"/>
                <a:cs typeface="Calibri"/>
              </a:rPr>
              <a:t>e</a:t>
            </a:r>
            <a:r>
              <a:rPr sz="1800" b="1" spc="9" dirty="0">
                <a:solidFill>
                  <a:srgbClr val="FFFFFF"/>
                </a:solidFill>
                <a:latin typeface="Calibri"/>
                <a:cs typeface="Calibri"/>
              </a:rPr>
              <a:t> A</a:t>
            </a:r>
            <a:r>
              <a:rPr sz="1800" b="1" spc="0" dirty="0">
                <a:solidFill>
                  <a:srgbClr val="FFFFFF"/>
                </a:solidFill>
                <a:latin typeface="Calibri"/>
                <a:cs typeface="Calibri"/>
              </a:rPr>
              <a:t>lime</a:t>
            </a:r>
            <a:r>
              <a:rPr sz="1800" b="1" spc="-29" dirty="0">
                <a:solidFill>
                  <a:srgbClr val="FFFFFF"/>
                </a:solidFill>
                <a:latin typeface="Calibri"/>
                <a:cs typeface="Calibri"/>
              </a:rPr>
              <a:t>n</a:t>
            </a:r>
            <a:r>
              <a:rPr sz="1800" b="1" spc="-19" dirty="0">
                <a:solidFill>
                  <a:srgbClr val="FFFFFF"/>
                </a:solidFill>
                <a:latin typeface="Calibri"/>
                <a:cs typeface="Calibri"/>
              </a:rPr>
              <a:t>t</a:t>
            </a:r>
            <a:r>
              <a:rPr sz="1800" b="1" spc="0" dirty="0">
                <a:solidFill>
                  <a:srgbClr val="FFFFFF"/>
                </a:solidFill>
                <a:latin typeface="Calibri"/>
                <a:cs typeface="Calibri"/>
              </a:rPr>
              <a:t>o      </a:t>
            </a:r>
            <a:r>
              <a:rPr sz="1800" b="1" spc="226" dirty="0">
                <a:solidFill>
                  <a:srgbClr val="FFFFFF"/>
                </a:solidFill>
                <a:latin typeface="Calibri"/>
                <a:cs typeface="Calibri"/>
              </a:rPr>
              <a:t> </a:t>
            </a:r>
            <a:r>
              <a:rPr sz="1800" b="1" spc="-4" dirty="0">
                <a:solidFill>
                  <a:srgbClr val="FFFFFF"/>
                </a:solidFill>
                <a:latin typeface="Calibri"/>
                <a:cs typeface="Calibri"/>
              </a:rPr>
              <a:t>Fun</a:t>
            </a:r>
            <a:r>
              <a:rPr sz="1800" b="1" spc="4" dirty="0">
                <a:solidFill>
                  <a:srgbClr val="FFFFFF"/>
                </a:solidFill>
                <a:latin typeface="Calibri"/>
                <a:cs typeface="Calibri"/>
              </a:rPr>
              <a:t>c</a:t>
            </a:r>
            <a:r>
              <a:rPr sz="1800" b="1" spc="0" dirty="0">
                <a:solidFill>
                  <a:srgbClr val="FFFFFF"/>
                </a:solidFill>
                <a:latin typeface="Calibri"/>
                <a:cs typeface="Calibri"/>
              </a:rPr>
              <a:t>i</a:t>
            </a:r>
            <a:r>
              <a:rPr sz="1800" b="1" spc="-9" dirty="0">
                <a:solidFill>
                  <a:srgbClr val="FFFFFF"/>
                </a:solidFill>
                <a:latin typeface="Calibri"/>
                <a:cs typeface="Calibri"/>
              </a:rPr>
              <a:t>ó</a:t>
            </a:r>
            <a:r>
              <a:rPr sz="1800" b="1" spc="0" dirty="0">
                <a:solidFill>
                  <a:srgbClr val="FFFFFF"/>
                </a:solidFill>
                <a:latin typeface="Calibri"/>
                <a:cs typeface="Calibri"/>
              </a:rPr>
              <a:t>n                       </a:t>
            </a:r>
            <a:r>
              <a:rPr sz="1800" b="1" spc="266" dirty="0">
                <a:solidFill>
                  <a:srgbClr val="FFFFFF"/>
                </a:solidFill>
                <a:latin typeface="Calibri"/>
                <a:cs typeface="Calibri"/>
              </a:rPr>
              <a:t> </a:t>
            </a:r>
            <a:r>
              <a:rPr sz="1800" b="1" spc="-4" dirty="0">
                <a:solidFill>
                  <a:srgbClr val="FFFFFF"/>
                </a:solidFill>
                <a:latin typeface="Calibri"/>
                <a:cs typeface="Calibri"/>
              </a:rPr>
              <a:t>Nu</a:t>
            </a:r>
            <a:r>
              <a:rPr sz="1800" b="1" spc="0" dirty="0">
                <a:solidFill>
                  <a:srgbClr val="FFFFFF"/>
                </a:solidFill>
                <a:latin typeface="Calibri"/>
                <a:cs typeface="Calibri"/>
              </a:rPr>
              <a:t>tr</a:t>
            </a:r>
            <a:r>
              <a:rPr sz="1800" b="1" spc="-4" dirty="0">
                <a:solidFill>
                  <a:srgbClr val="FFFFFF"/>
                </a:solidFill>
                <a:latin typeface="Calibri"/>
                <a:cs typeface="Calibri"/>
              </a:rPr>
              <a:t>ie</a:t>
            </a:r>
            <a:r>
              <a:rPr sz="1800" b="1" spc="-25" dirty="0">
                <a:solidFill>
                  <a:srgbClr val="FFFFFF"/>
                </a:solidFill>
                <a:latin typeface="Calibri"/>
                <a:cs typeface="Calibri"/>
              </a:rPr>
              <a:t>nt</a:t>
            </a:r>
            <a:r>
              <a:rPr sz="1800" b="1" spc="0" dirty="0">
                <a:solidFill>
                  <a:srgbClr val="FFFFFF"/>
                </a:solidFill>
                <a:latin typeface="Calibri"/>
                <a:cs typeface="Calibri"/>
              </a:rPr>
              <a:t>e</a:t>
            </a:r>
            <a:r>
              <a:rPr sz="1800" b="1" spc="24" dirty="0">
                <a:solidFill>
                  <a:srgbClr val="FFFFFF"/>
                </a:solidFill>
                <a:latin typeface="Calibri"/>
                <a:cs typeface="Calibri"/>
              </a:rPr>
              <a:t> </a:t>
            </a:r>
            <a:r>
              <a:rPr sz="1800" b="1" spc="-4" dirty="0">
                <a:solidFill>
                  <a:srgbClr val="FFFFFF"/>
                </a:solidFill>
                <a:latin typeface="Calibri"/>
                <a:cs typeface="Calibri"/>
              </a:rPr>
              <a:t>p</a:t>
            </a:r>
            <a:r>
              <a:rPr sz="1800" b="1" spc="0" dirty="0">
                <a:solidFill>
                  <a:srgbClr val="FFFFFF"/>
                </a:solidFill>
                <a:latin typeface="Calibri"/>
                <a:cs typeface="Calibri"/>
              </a:rPr>
              <a:t>ri</a:t>
            </a:r>
            <a:r>
              <a:rPr sz="1800" b="1" spc="-9" dirty="0">
                <a:solidFill>
                  <a:srgbClr val="FFFFFF"/>
                </a:solidFill>
                <a:latin typeface="Calibri"/>
                <a:cs typeface="Calibri"/>
              </a:rPr>
              <a:t>n</a:t>
            </a:r>
            <a:r>
              <a:rPr sz="1800" b="1" spc="4" dirty="0">
                <a:solidFill>
                  <a:srgbClr val="FFFFFF"/>
                </a:solidFill>
                <a:latin typeface="Calibri"/>
                <a:cs typeface="Calibri"/>
              </a:rPr>
              <a:t>c</a:t>
            </a:r>
            <a:r>
              <a:rPr sz="1800" b="1" spc="0" dirty="0">
                <a:solidFill>
                  <a:srgbClr val="FFFFFF"/>
                </a:solidFill>
                <a:latin typeface="Calibri"/>
                <a:cs typeface="Calibri"/>
              </a:rPr>
              <a:t>i</a:t>
            </a:r>
            <a:r>
              <a:rPr sz="1800" b="1" spc="-9" dirty="0">
                <a:solidFill>
                  <a:srgbClr val="FFFFFF"/>
                </a:solidFill>
                <a:latin typeface="Calibri"/>
                <a:cs typeface="Calibri"/>
              </a:rPr>
              <a:t>pa</a:t>
            </a:r>
            <a:r>
              <a:rPr sz="1800" b="1" spc="0" dirty="0">
                <a:solidFill>
                  <a:srgbClr val="FFFFFF"/>
                </a:solidFill>
                <a:latin typeface="Calibri"/>
                <a:cs typeface="Calibri"/>
              </a:rPr>
              <a:t>l   </a:t>
            </a:r>
            <a:r>
              <a:rPr sz="1800" b="1" spc="169" dirty="0">
                <a:solidFill>
                  <a:srgbClr val="FFFFFF"/>
                </a:solidFill>
                <a:latin typeface="Calibri"/>
                <a:cs typeface="Calibri"/>
              </a:rPr>
              <a:t> </a:t>
            </a:r>
            <a:r>
              <a:rPr sz="1800" b="1" spc="0" dirty="0">
                <a:solidFill>
                  <a:srgbClr val="FFFFFF"/>
                </a:solidFill>
                <a:latin typeface="Calibri"/>
                <a:cs typeface="Calibri"/>
              </a:rPr>
              <a:t>Eje</a:t>
            </a:r>
            <a:r>
              <a:rPr sz="1800" b="1" spc="-4" dirty="0">
                <a:solidFill>
                  <a:srgbClr val="FFFFFF"/>
                </a:solidFill>
                <a:latin typeface="Calibri"/>
                <a:cs typeface="Calibri"/>
              </a:rPr>
              <a:t>mp</a:t>
            </a:r>
            <a:r>
              <a:rPr sz="1800" b="1" spc="0" dirty="0">
                <a:solidFill>
                  <a:srgbClr val="FFFFFF"/>
                </a:solidFill>
                <a:latin typeface="Calibri"/>
                <a:cs typeface="Calibri"/>
              </a:rPr>
              <a:t>lo</a:t>
            </a:r>
            <a:endParaRPr sz="1800">
              <a:latin typeface="Calibri"/>
              <a:cs typeface="Calibri"/>
            </a:endParaRPr>
          </a:p>
        </p:txBody>
      </p:sp>
      <p:sp>
        <p:nvSpPr>
          <p:cNvPr id="5" name="object 5"/>
          <p:cNvSpPr txBox="1"/>
          <p:nvPr/>
        </p:nvSpPr>
        <p:spPr>
          <a:xfrm>
            <a:off x="2095500" y="2914523"/>
            <a:ext cx="8072501" cy="640086"/>
          </a:xfrm>
          <a:prstGeom prst="rect">
            <a:avLst/>
          </a:prstGeom>
        </p:spPr>
        <p:txBody>
          <a:bodyPr wrap="square" lIns="0" tIns="0" rIns="0" bIns="0" rtlCol="0">
            <a:noAutofit/>
          </a:bodyPr>
          <a:lstStyle/>
          <a:p>
            <a:pPr marL="91693">
              <a:lnSpc>
                <a:spcPct val="101725"/>
              </a:lnSpc>
              <a:spcBef>
                <a:spcPts val="334"/>
              </a:spcBef>
            </a:pPr>
            <a:r>
              <a:rPr sz="1800" spc="0" dirty="0">
                <a:latin typeface="Calibri"/>
                <a:cs typeface="Calibri"/>
              </a:rPr>
              <a:t>C</a:t>
            </a:r>
            <a:r>
              <a:rPr sz="1800" spc="-4" dirty="0">
                <a:latin typeface="Calibri"/>
                <a:cs typeface="Calibri"/>
              </a:rPr>
              <a:t>o</a:t>
            </a:r>
            <a:r>
              <a:rPr sz="1800" spc="0" dirty="0">
                <a:latin typeface="Calibri"/>
                <a:cs typeface="Calibri"/>
              </a:rPr>
              <a:t>n</a:t>
            </a:r>
            <a:r>
              <a:rPr sz="1800" spc="-25" dirty="0">
                <a:latin typeface="Calibri"/>
                <a:cs typeface="Calibri"/>
              </a:rPr>
              <a:t>s</a:t>
            </a:r>
            <a:r>
              <a:rPr sz="1800" spc="0" dirty="0">
                <a:latin typeface="Calibri"/>
                <a:cs typeface="Calibri"/>
              </a:rPr>
              <a:t>t</a:t>
            </a:r>
            <a:r>
              <a:rPr sz="1800" spc="-4" dirty="0">
                <a:latin typeface="Calibri"/>
                <a:cs typeface="Calibri"/>
              </a:rPr>
              <a:t>r</a:t>
            </a:r>
            <a:r>
              <a:rPr sz="1800" spc="0" dirty="0">
                <a:latin typeface="Calibri"/>
                <a:cs typeface="Calibri"/>
              </a:rPr>
              <a:t>uc</a:t>
            </a:r>
            <a:r>
              <a:rPr sz="1800" spc="-25" dirty="0">
                <a:latin typeface="Calibri"/>
                <a:cs typeface="Calibri"/>
              </a:rPr>
              <a:t>t</a:t>
            </a:r>
            <a:r>
              <a:rPr sz="1800" spc="-9" dirty="0">
                <a:latin typeface="Calibri"/>
                <a:cs typeface="Calibri"/>
              </a:rPr>
              <a:t>o</a:t>
            </a:r>
            <a:r>
              <a:rPr sz="1800" spc="-25" dirty="0">
                <a:latin typeface="Calibri"/>
                <a:cs typeface="Calibri"/>
              </a:rPr>
              <a:t>r</a:t>
            </a:r>
            <a:r>
              <a:rPr sz="1800" spc="0" dirty="0">
                <a:latin typeface="Calibri"/>
                <a:cs typeface="Calibri"/>
              </a:rPr>
              <a:t>es             </a:t>
            </a:r>
            <a:r>
              <a:rPr sz="1800" spc="9" dirty="0">
                <a:latin typeface="Calibri"/>
                <a:cs typeface="Calibri"/>
              </a:rPr>
              <a:t> </a:t>
            </a:r>
            <a:r>
              <a:rPr sz="1800" spc="-39" dirty="0">
                <a:latin typeface="Calibri"/>
                <a:cs typeface="Calibri"/>
              </a:rPr>
              <a:t>R</a:t>
            </a:r>
            <a:r>
              <a:rPr sz="1800" spc="0" dirty="0">
                <a:latin typeface="Calibri"/>
                <a:cs typeface="Calibri"/>
              </a:rPr>
              <a:t>ep</a:t>
            </a:r>
            <a:r>
              <a:rPr sz="1800" spc="-4" dirty="0">
                <a:latin typeface="Calibri"/>
                <a:cs typeface="Calibri"/>
              </a:rPr>
              <a:t>a</a:t>
            </a:r>
            <a:r>
              <a:rPr sz="1800" spc="-50" dirty="0">
                <a:latin typeface="Calibri"/>
                <a:cs typeface="Calibri"/>
              </a:rPr>
              <a:t>r</a:t>
            </a:r>
            <a:r>
              <a:rPr sz="1800" spc="0" dirty="0">
                <a:latin typeface="Calibri"/>
                <a:cs typeface="Calibri"/>
              </a:rPr>
              <a:t>ar</a:t>
            </a:r>
            <a:r>
              <a:rPr sz="1800" spc="19" dirty="0">
                <a:latin typeface="Calibri"/>
                <a:cs typeface="Calibri"/>
              </a:rPr>
              <a:t> </a:t>
            </a:r>
            <a:r>
              <a:rPr sz="1800" spc="0" dirty="0">
                <a:latin typeface="Calibri"/>
                <a:cs typeface="Calibri"/>
              </a:rPr>
              <a:t>o </a:t>
            </a:r>
            <a:r>
              <a:rPr sz="1800" spc="-29" dirty="0">
                <a:latin typeface="Calibri"/>
                <a:cs typeface="Calibri"/>
              </a:rPr>
              <a:t>r</a:t>
            </a:r>
            <a:r>
              <a:rPr sz="1800" spc="0" dirty="0">
                <a:latin typeface="Calibri"/>
                <a:cs typeface="Calibri"/>
              </a:rPr>
              <a:t>en</a:t>
            </a:r>
            <a:r>
              <a:rPr sz="1800" spc="-14" dirty="0">
                <a:latin typeface="Calibri"/>
                <a:cs typeface="Calibri"/>
              </a:rPr>
              <a:t>ov</a:t>
            </a:r>
            <a:r>
              <a:rPr sz="1800" spc="0" dirty="0">
                <a:latin typeface="Calibri"/>
                <a:cs typeface="Calibri"/>
              </a:rPr>
              <a:t>ar     </a:t>
            </a:r>
            <a:r>
              <a:rPr sz="1800" spc="286" dirty="0">
                <a:latin typeface="Calibri"/>
                <a:cs typeface="Calibri"/>
              </a:rPr>
              <a:t> </a:t>
            </a:r>
            <a:r>
              <a:rPr sz="1800" spc="4" dirty="0">
                <a:latin typeface="Calibri"/>
                <a:cs typeface="Calibri"/>
              </a:rPr>
              <a:t>P</a:t>
            </a:r>
            <a:r>
              <a:rPr sz="1800" spc="-29" dirty="0">
                <a:latin typeface="Calibri"/>
                <a:cs typeface="Calibri"/>
              </a:rPr>
              <a:t>r</a:t>
            </a:r>
            <a:r>
              <a:rPr sz="1800" spc="-9" dirty="0">
                <a:latin typeface="Calibri"/>
                <a:cs typeface="Calibri"/>
              </a:rPr>
              <a:t>o</a:t>
            </a:r>
            <a:r>
              <a:rPr sz="1800" spc="-25" dirty="0">
                <a:latin typeface="Calibri"/>
                <a:cs typeface="Calibri"/>
              </a:rPr>
              <a:t>t</a:t>
            </a:r>
            <a:r>
              <a:rPr sz="1800" spc="0" dirty="0">
                <a:latin typeface="Calibri"/>
                <a:cs typeface="Calibri"/>
              </a:rPr>
              <a:t>e</a:t>
            </a:r>
            <a:r>
              <a:rPr sz="1800" spc="4" dirty="0">
                <a:latin typeface="Calibri"/>
                <a:cs typeface="Calibri"/>
              </a:rPr>
              <a:t>í</a:t>
            </a:r>
            <a:r>
              <a:rPr sz="1800" spc="-9" dirty="0">
                <a:latin typeface="Calibri"/>
                <a:cs typeface="Calibri"/>
              </a:rPr>
              <a:t>n</a:t>
            </a:r>
            <a:r>
              <a:rPr sz="1800" spc="0" dirty="0">
                <a:latin typeface="Calibri"/>
                <a:cs typeface="Calibri"/>
              </a:rPr>
              <a:t>as                     </a:t>
            </a:r>
            <a:r>
              <a:rPr sz="1800" spc="59" dirty="0">
                <a:latin typeface="Calibri"/>
                <a:cs typeface="Calibri"/>
              </a:rPr>
              <a:t> </a:t>
            </a:r>
            <a:r>
              <a:rPr sz="1800" spc="0" dirty="0">
                <a:latin typeface="Calibri"/>
                <a:cs typeface="Calibri"/>
              </a:rPr>
              <a:t>Ca</a:t>
            </a:r>
            <a:r>
              <a:rPr sz="1800" spc="-9" dirty="0">
                <a:latin typeface="Calibri"/>
                <a:cs typeface="Calibri"/>
              </a:rPr>
              <a:t>rn</a:t>
            </a:r>
            <a:r>
              <a:rPr sz="1800" spc="0" dirty="0">
                <a:latin typeface="Calibri"/>
                <a:cs typeface="Calibri"/>
              </a:rPr>
              <a:t>es,</a:t>
            </a:r>
            <a:r>
              <a:rPr sz="1800" spc="19" dirty="0">
                <a:latin typeface="Calibri"/>
                <a:cs typeface="Calibri"/>
              </a:rPr>
              <a:t> </a:t>
            </a:r>
            <a:r>
              <a:rPr sz="1800" spc="4" dirty="0">
                <a:latin typeface="Calibri"/>
                <a:cs typeface="Calibri"/>
              </a:rPr>
              <a:t>l</a:t>
            </a:r>
            <a:r>
              <a:rPr sz="1800" spc="0" dirty="0">
                <a:latin typeface="Calibri"/>
                <a:cs typeface="Calibri"/>
              </a:rPr>
              <a:t>a</a:t>
            </a:r>
            <a:r>
              <a:rPr sz="1800" spc="-4" dirty="0">
                <a:latin typeface="Calibri"/>
                <a:cs typeface="Calibri"/>
              </a:rPr>
              <a:t>c</a:t>
            </a:r>
            <a:r>
              <a:rPr sz="1800" spc="-25" dirty="0">
                <a:latin typeface="Calibri"/>
                <a:cs typeface="Calibri"/>
              </a:rPr>
              <a:t>t</a:t>
            </a:r>
            <a:r>
              <a:rPr sz="1800" spc="0" dirty="0">
                <a:latin typeface="Calibri"/>
                <a:cs typeface="Calibri"/>
              </a:rPr>
              <a:t>e</a:t>
            </a:r>
            <a:r>
              <a:rPr sz="1800" spc="-4" dirty="0">
                <a:latin typeface="Calibri"/>
                <a:cs typeface="Calibri"/>
              </a:rPr>
              <a:t>o</a:t>
            </a:r>
            <a:r>
              <a:rPr sz="1800" spc="0" dirty="0">
                <a:latin typeface="Calibri"/>
                <a:cs typeface="Calibri"/>
              </a:rPr>
              <a:t>s,</a:t>
            </a:r>
            <a:endParaRPr sz="1800">
              <a:latin typeface="Calibri"/>
              <a:cs typeface="Calibri"/>
            </a:endParaRPr>
          </a:p>
          <a:p>
            <a:pPr marL="2110359">
              <a:lnSpc>
                <a:spcPts val="2165"/>
              </a:lnSpc>
              <a:spcBef>
                <a:spcPts val="108"/>
              </a:spcBef>
            </a:pPr>
            <a:r>
              <a:rPr sz="2700" spc="-25" baseline="1517" dirty="0">
                <a:latin typeface="Calibri"/>
                <a:cs typeface="Calibri"/>
              </a:rPr>
              <a:t>t</a:t>
            </a:r>
            <a:r>
              <a:rPr sz="2700" spc="0" baseline="1517" dirty="0">
                <a:latin typeface="Calibri"/>
                <a:cs typeface="Calibri"/>
              </a:rPr>
              <a:t>e</a:t>
            </a:r>
            <a:r>
              <a:rPr sz="2700" spc="9" baseline="1517" dirty="0">
                <a:latin typeface="Calibri"/>
                <a:cs typeface="Calibri"/>
              </a:rPr>
              <a:t>j</a:t>
            </a:r>
            <a:r>
              <a:rPr sz="2700" spc="4" baseline="1517" dirty="0">
                <a:latin typeface="Calibri"/>
                <a:cs typeface="Calibri"/>
              </a:rPr>
              <a:t>i</a:t>
            </a:r>
            <a:r>
              <a:rPr sz="2700" spc="0" baseline="1517" dirty="0">
                <a:latin typeface="Calibri"/>
                <a:cs typeface="Calibri"/>
              </a:rPr>
              <a:t>d</a:t>
            </a:r>
            <a:r>
              <a:rPr sz="2700" spc="-14" baseline="1517" dirty="0">
                <a:latin typeface="Calibri"/>
                <a:cs typeface="Calibri"/>
              </a:rPr>
              <a:t>o</a:t>
            </a:r>
            <a:r>
              <a:rPr sz="2700" spc="0" baseline="1517" dirty="0">
                <a:latin typeface="Calibri"/>
                <a:cs typeface="Calibri"/>
              </a:rPr>
              <a:t>s                                                                 </a:t>
            </a:r>
            <a:r>
              <a:rPr sz="2700" spc="19" baseline="1517" dirty="0">
                <a:latin typeface="Calibri"/>
                <a:cs typeface="Calibri"/>
              </a:rPr>
              <a:t> </a:t>
            </a:r>
            <a:r>
              <a:rPr sz="2700" spc="4" baseline="1517" dirty="0">
                <a:latin typeface="Calibri"/>
                <a:cs typeface="Calibri"/>
              </a:rPr>
              <a:t>l</a:t>
            </a:r>
            <a:r>
              <a:rPr sz="2700" spc="0" baseline="1517" dirty="0">
                <a:latin typeface="Calibri"/>
                <a:cs typeface="Calibri"/>
              </a:rPr>
              <a:t>eg</a:t>
            </a:r>
            <a:r>
              <a:rPr sz="2700" spc="-9" baseline="1517" dirty="0">
                <a:latin typeface="Calibri"/>
                <a:cs typeface="Calibri"/>
              </a:rPr>
              <a:t>u</a:t>
            </a:r>
            <a:r>
              <a:rPr sz="2700" spc="0" baseline="1517" dirty="0">
                <a:latin typeface="Calibri"/>
                <a:cs typeface="Calibri"/>
              </a:rPr>
              <a:t>mb</a:t>
            </a:r>
            <a:r>
              <a:rPr sz="2700" spc="-29" baseline="1517" dirty="0">
                <a:latin typeface="Calibri"/>
                <a:cs typeface="Calibri"/>
              </a:rPr>
              <a:t>r</a:t>
            </a:r>
            <a:r>
              <a:rPr sz="2700" spc="0" baseline="1517" dirty="0">
                <a:latin typeface="Calibri"/>
                <a:cs typeface="Calibri"/>
              </a:rPr>
              <a:t>es</a:t>
            </a:r>
            <a:endParaRPr sz="1800">
              <a:latin typeface="Calibri"/>
              <a:cs typeface="Calibri"/>
            </a:endParaRPr>
          </a:p>
        </p:txBody>
      </p:sp>
      <p:sp>
        <p:nvSpPr>
          <p:cNvPr id="4" name="object 4"/>
          <p:cNvSpPr txBox="1"/>
          <p:nvPr/>
        </p:nvSpPr>
        <p:spPr>
          <a:xfrm>
            <a:off x="2095500" y="3554609"/>
            <a:ext cx="8072501" cy="914209"/>
          </a:xfrm>
          <a:prstGeom prst="rect">
            <a:avLst/>
          </a:prstGeom>
        </p:spPr>
        <p:txBody>
          <a:bodyPr wrap="square" lIns="0" tIns="0" rIns="0" bIns="0" rtlCol="0">
            <a:noAutofit/>
          </a:bodyPr>
          <a:lstStyle/>
          <a:p>
            <a:pPr marL="91693">
              <a:lnSpc>
                <a:spcPct val="101725"/>
              </a:lnSpc>
              <a:spcBef>
                <a:spcPts val="335"/>
              </a:spcBef>
            </a:pPr>
            <a:r>
              <a:rPr sz="1800" spc="0" dirty="0">
                <a:latin typeface="Calibri"/>
                <a:cs typeface="Calibri"/>
              </a:rPr>
              <a:t>En</a:t>
            </a:r>
            <a:r>
              <a:rPr sz="1800" spc="4" dirty="0">
                <a:latin typeface="Calibri"/>
                <a:cs typeface="Calibri"/>
              </a:rPr>
              <a:t>e</a:t>
            </a:r>
            <a:r>
              <a:rPr sz="1800" spc="-25" dirty="0">
                <a:latin typeface="Calibri"/>
                <a:cs typeface="Calibri"/>
              </a:rPr>
              <a:t>rg</a:t>
            </a:r>
            <a:r>
              <a:rPr sz="1800" spc="4" dirty="0">
                <a:latin typeface="Calibri"/>
                <a:cs typeface="Calibri"/>
              </a:rPr>
              <a:t>é</a:t>
            </a:r>
            <a:r>
              <a:rPr sz="1800" spc="0" dirty="0">
                <a:latin typeface="Calibri"/>
                <a:cs typeface="Calibri"/>
              </a:rPr>
              <a:t>t</a:t>
            </a:r>
            <a:r>
              <a:rPr sz="1800" spc="4" dirty="0">
                <a:latin typeface="Calibri"/>
                <a:cs typeface="Calibri"/>
              </a:rPr>
              <a:t>i</a:t>
            </a:r>
            <a:r>
              <a:rPr sz="1800" spc="-19" dirty="0">
                <a:latin typeface="Calibri"/>
                <a:cs typeface="Calibri"/>
              </a:rPr>
              <a:t>c</a:t>
            </a:r>
            <a:r>
              <a:rPr sz="1800" spc="-4" dirty="0">
                <a:latin typeface="Calibri"/>
                <a:cs typeface="Calibri"/>
              </a:rPr>
              <a:t>o</a:t>
            </a:r>
            <a:r>
              <a:rPr sz="1800" spc="0" dirty="0">
                <a:latin typeface="Calibri"/>
                <a:cs typeface="Calibri"/>
              </a:rPr>
              <a:t>s                 </a:t>
            </a:r>
            <a:r>
              <a:rPr sz="1800" spc="109" dirty="0">
                <a:latin typeface="Calibri"/>
                <a:cs typeface="Calibri"/>
              </a:rPr>
              <a:t> </a:t>
            </a:r>
            <a:r>
              <a:rPr sz="1800" spc="0" dirty="0">
                <a:latin typeface="Calibri"/>
                <a:cs typeface="Calibri"/>
              </a:rPr>
              <a:t>Ene</a:t>
            </a:r>
            <a:r>
              <a:rPr sz="1800" spc="-29" dirty="0">
                <a:latin typeface="Calibri"/>
                <a:cs typeface="Calibri"/>
              </a:rPr>
              <a:t>r</a:t>
            </a:r>
            <a:r>
              <a:rPr sz="1800" spc="-4" dirty="0">
                <a:latin typeface="Calibri"/>
                <a:cs typeface="Calibri"/>
              </a:rPr>
              <a:t>g</a:t>
            </a:r>
            <a:r>
              <a:rPr sz="1800" spc="4" dirty="0">
                <a:latin typeface="Calibri"/>
                <a:cs typeface="Calibri"/>
              </a:rPr>
              <a:t>í</a:t>
            </a:r>
            <a:r>
              <a:rPr sz="1800" spc="0" dirty="0">
                <a:latin typeface="Calibri"/>
                <a:cs typeface="Calibri"/>
              </a:rPr>
              <a:t>a</a:t>
            </a:r>
            <a:r>
              <a:rPr sz="1800" spc="9" dirty="0">
                <a:latin typeface="Calibri"/>
                <a:cs typeface="Calibri"/>
              </a:rPr>
              <a:t> </a:t>
            </a:r>
            <a:r>
              <a:rPr sz="1800" spc="0" dirty="0">
                <a:latin typeface="Calibri"/>
                <a:cs typeface="Calibri"/>
              </a:rPr>
              <a:t>p</a:t>
            </a:r>
            <a:r>
              <a:rPr sz="1800" spc="-9" dirty="0">
                <a:latin typeface="Calibri"/>
                <a:cs typeface="Calibri"/>
              </a:rPr>
              <a:t>a</a:t>
            </a:r>
            <a:r>
              <a:rPr sz="1800" spc="-50" dirty="0">
                <a:latin typeface="Calibri"/>
                <a:cs typeface="Calibri"/>
              </a:rPr>
              <a:t>r</a:t>
            </a:r>
            <a:r>
              <a:rPr sz="1800" spc="0" dirty="0">
                <a:latin typeface="Calibri"/>
                <a:cs typeface="Calibri"/>
              </a:rPr>
              <a:t>a</a:t>
            </a:r>
            <a:r>
              <a:rPr sz="1800" spc="29" dirty="0">
                <a:latin typeface="Calibri"/>
                <a:cs typeface="Calibri"/>
              </a:rPr>
              <a:t> </a:t>
            </a:r>
            <a:r>
              <a:rPr sz="1800" spc="4" dirty="0">
                <a:latin typeface="Calibri"/>
                <a:cs typeface="Calibri"/>
              </a:rPr>
              <a:t>l</a:t>
            </a:r>
            <a:r>
              <a:rPr sz="1800" spc="0" dirty="0">
                <a:latin typeface="Calibri"/>
                <a:cs typeface="Calibri"/>
              </a:rPr>
              <a:t>as         </a:t>
            </a:r>
            <a:r>
              <a:rPr sz="1800" spc="311" dirty="0">
                <a:latin typeface="Calibri"/>
                <a:cs typeface="Calibri"/>
              </a:rPr>
              <a:t> </a:t>
            </a:r>
            <a:r>
              <a:rPr sz="1800" spc="0" dirty="0">
                <a:latin typeface="Calibri"/>
                <a:cs typeface="Calibri"/>
              </a:rPr>
              <a:t>Ca</a:t>
            </a:r>
            <a:r>
              <a:rPr sz="1800" spc="-9" dirty="0">
                <a:latin typeface="Calibri"/>
                <a:cs typeface="Calibri"/>
              </a:rPr>
              <a:t>r</a:t>
            </a:r>
            <a:r>
              <a:rPr sz="1800" spc="0" dirty="0">
                <a:latin typeface="Calibri"/>
                <a:cs typeface="Calibri"/>
              </a:rPr>
              <a:t>b</a:t>
            </a:r>
            <a:r>
              <a:rPr sz="1800" spc="-14" dirty="0">
                <a:latin typeface="Calibri"/>
                <a:cs typeface="Calibri"/>
              </a:rPr>
              <a:t>o</a:t>
            </a:r>
            <a:r>
              <a:rPr sz="1800" spc="0" dirty="0">
                <a:latin typeface="Calibri"/>
                <a:cs typeface="Calibri"/>
              </a:rPr>
              <a:t>hid</a:t>
            </a:r>
            <a:r>
              <a:rPr sz="1800" spc="-50" dirty="0">
                <a:latin typeface="Calibri"/>
                <a:cs typeface="Calibri"/>
              </a:rPr>
              <a:t>r</a:t>
            </a:r>
            <a:r>
              <a:rPr sz="1800" spc="-19" dirty="0">
                <a:latin typeface="Calibri"/>
                <a:cs typeface="Calibri"/>
              </a:rPr>
              <a:t>a</a:t>
            </a:r>
            <a:r>
              <a:rPr sz="1800" spc="-25" dirty="0">
                <a:latin typeface="Calibri"/>
                <a:cs typeface="Calibri"/>
              </a:rPr>
              <a:t>t</a:t>
            </a:r>
            <a:r>
              <a:rPr sz="1800" spc="-9" dirty="0">
                <a:latin typeface="Calibri"/>
                <a:cs typeface="Calibri"/>
              </a:rPr>
              <a:t>o</a:t>
            </a:r>
            <a:r>
              <a:rPr sz="1800" spc="0" dirty="0">
                <a:latin typeface="Calibri"/>
                <a:cs typeface="Calibri"/>
              </a:rPr>
              <a:t>s</a:t>
            </a:r>
            <a:r>
              <a:rPr sz="1800" spc="69" dirty="0">
                <a:latin typeface="Calibri"/>
                <a:cs typeface="Calibri"/>
              </a:rPr>
              <a:t> </a:t>
            </a:r>
            <a:r>
              <a:rPr sz="1800" spc="0" dirty="0">
                <a:latin typeface="Calibri"/>
                <a:cs typeface="Calibri"/>
              </a:rPr>
              <a:t>y         </a:t>
            </a:r>
            <a:r>
              <a:rPr sz="1800" spc="271" dirty="0">
                <a:latin typeface="Calibri"/>
                <a:cs typeface="Calibri"/>
              </a:rPr>
              <a:t> </a:t>
            </a:r>
            <a:r>
              <a:rPr sz="1800" spc="-29" dirty="0">
                <a:latin typeface="Calibri"/>
                <a:cs typeface="Calibri"/>
              </a:rPr>
              <a:t>P</a:t>
            </a:r>
            <a:r>
              <a:rPr sz="1800" spc="0" dirty="0">
                <a:latin typeface="Calibri"/>
                <a:cs typeface="Calibri"/>
              </a:rPr>
              <a:t>a</a:t>
            </a:r>
            <a:r>
              <a:rPr sz="1800" spc="-9" dirty="0">
                <a:latin typeface="Calibri"/>
                <a:cs typeface="Calibri"/>
              </a:rPr>
              <a:t>n</a:t>
            </a:r>
            <a:r>
              <a:rPr sz="1800" spc="0" dirty="0">
                <a:latin typeface="Calibri"/>
                <a:cs typeface="Calibri"/>
              </a:rPr>
              <a:t>, ce</a:t>
            </a:r>
            <a:r>
              <a:rPr sz="1800" spc="-25" dirty="0">
                <a:latin typeface="Calibri"/>
                <a:cs typeface="Calibri"/>
              </a:rPr>
              <a:t>r</a:t>
            </a:r>
            <a:r>
              <a:rPr sz="1800" spc="0" dirty="0">
                <a:latin typeface="Calibri"/>
                <a:cs typeface="Calibri"/>
              </a:rPr>
              <a:t>ea</a:t>
            </a:r>
            <a:r>
              <a:rPr sz="1800" spc="4" dirty="0">
                <a:latin typeface="Calibri"/>
                <a:cs typeface="Calibri"/>
              </a:rPr>
              <a:t>l</a:t>
            </a:r>
            <a:r>
              <a:rPr sz="1800" spc="0" dirty="0">
                <a:latin typeface="Calibri"/>
                <a:cs typeface="Calibri"/>
              </a:rPr>
              <a:t>, p</a:t>
            </a:r>
            <a:r>
              <a:rPr sz="1800" spc="-9" dirty="0">
                <a:latin typeface="Calibri"/>
                <a:cs typeface="Calibri"/>
              </a:rPr>
              <a:t>a</a:t>
            </a:r>
            <a:r>
              <a:rPr sz="1800" spc="4" dirty="0">
                <a:latin typeface="Calibri"/>
                <a:cs typeface="Calibri"/>
              </a:rPr>
              <a:t>l</a:t>
            </a:r>
            <a:r>
              <a:rPr sz="1800" spc="-25" dirty="0">
                <a:latin typeface="Calibri"/>
                <a:cs typeface="Calibri"/>
              </a:rPr>
              <a:t>t</a:t>
            </a:r>
            <a:r>
              <a:rPr sz="1800" spc="0" dirty="0">
                <a:latin typeface="Calibri"/>
                <a:cs typeface="Calibri"/>
              </a:rPr>
              <a:t>a,</a:t>
            </a:r>
            <a:endParaRPr sz="1800">
              <a:latin typeface="Calibri"/>
              <a:cs typeface="Calibri"/>
            </a:endParaRPr>
          </a:p>
          <a:p>
            <a:pPr marL="2110359">
              <a:lnSpc>
                <a:spcPts val="2160"/>
              </a:lnSpc>
              <a:spcBef>
                <a:spcPts val="108"/>
              </a:spcBef>
            </a:pPr>
            <a:r>
              <a:rPr sz="2700" spc="0" baseline="1517" dirty="0">
                <a:latin typeface="Calibri"/>
                <a:cs typeface="Calibri"/>
              </a:rPr>
              <a:t>a</a:t>
            </a:r>
            <a:r>
              <a:rPr sz="2700" spc="-4" baseline="1517" dirty="0">
                <a:latin typeface="Calibri"/>
                <a:cs typeface="Calibri"/>
              </a:rPr>
              <a:t>c</a:t>
            </a:r>
            <a:r>
              <a:rPr sz="2700" spc="0" baseline="1517" dirty="0">
                <a:latin typeface="Calibri"/>
                <a:cs typeface="Calibri"/>
              </a:rPr>
              <a:t>ti</a:t>
            </a:r>
            <a:r>
              <a:rPr sz="2700" spc="4" baseline="1517" dirty="0">
                <a:latin typeface="Calibri"/>
                <a:cs typeface="Calibri"/>
              </a:rPr>
              <a:t>vi</a:t>
            </a:r>
            <a:r>
              <a:rPr sz="2700" spc="-9" baseline="1517" dirty="0">
                <a:latin typeface="Calibri"/>
                <a:cs typeface="Calibri"/>
              </a:rPr>
              <a:t>d</a:t>
            </a:r>
            <a:r>
              <a:rPr sz="2700" spc="0" baseline="1517" dirty="0">
                <a:latin typeface="Calibri"/>
                <a:cs typeface="Calibri"/>
              </a:rPr>
              <a:t>a</a:t>
            </a:r>
            <a:r>
              <a:rPr sz="2700" spc="-9" baseline="1517" dirty="0">
                <a:latin typeface="Calibri"/>
                <a:cs typeface="Calibri"/>
              </a:rPr>
              <a:t>d</a:t>
            </a:r>
            <a:r>
              <a:rPr sz="2700" spc="0" baseline="1517" dirty="0">
                <a:latin typeface="Calibri"/>
                <a:cs typeface="Calibri"/>
              </a:rPr>
              <a:t>es</a:t>
            </a:r>
            <a:r>
              <a:rPr sz="2700" spc="9" baseline="1517" dirty="0">
                <a:latin typeface="Calibri"/>
                <a:cs typeface="Calibri"/>
              </a:rPr>
              <a:t> </a:t>
            </a:r>
            <a:r>
              <a:rPr sz="2700" spc="-9" baseline="1517" dirty="0">
                <a:latin typeface="Calibri"/>
                <a:cs typeface="Calibri"/>
              </a:rPr>
              <a:t>d</a:t>
            </a:r>
            <a:r>
              <a:rPr sz="2700" spc="4" baseline="1517" dirty="0">
                <a:latin typeface="Calibri"/>
                <a:cs typeface="Calibri"/>
              </a:rPr>
              <a:t>i</a:t>
            </a:r>
            <a:r>
              <a:rPr sz="2700" spc="0" baseline="1517" dirty="0">
                <a:latin typeface="Calibri"/>
                <a:cs typeface="Calibri"/>
              </a:rPr>
              <a:t>a</a:t>
            </a:r>
            <a:r>
              <a:rPr sz="2700" spc="-9" baseline="1517" dirty="0">
                <a:latin typeface="Calibri"/>
                <a:cs typeface="Calibri"/>
              </a:rPr>
              <a:t>r</a:t>
            </a:r>
            <a:r>
              <a:rPr sz="2700" spc="4" baseline="1517" dirty="0">
                <a:latin typeface="Calibri"/>
                <a:cs typeface="Calibri"/>
              </a:rPr>
              <a:t>i</a:t>
            </a:r>
            <a:r>
              <a:rPr sz="2700" spc="0" baseline="1517" dirty="0">
                <a:latin typeface="Calibri"/>
                <a:cs typeface="Calibri"/>
              </a:rPr>
              <a:t>as    </a:t>
            </a:r>
            <a:r>
              <a:rPr sz="2700" spc="401" baseline="1517" dirty="0">
                <a:latin typeface="Calibri"/>
                <a:cs typeface="Calibri"/>
              </a:rPr>
              <a:t> </a:t>
            </a:r>
            <a:r>
              <a:rPr sz="2700" spc="4" baseline="1517" dirty="0">
                <a:latin typeface="Calibri"/>
                <a:cs typeface="Calibri"/>
              </a:rPr>
              <a:t>lí</a:t>
            </a:r>
            <a:r>
              <a:rPr sz="2700" spc="-9" baseline="1517" dirty="0">
                <a:latin typeface="Calibri"/>
                <a:cs typeface="Calibri"/>
              </a:rPr>
              <a:t>p</a:t>
            </a:r>
            <a:r>
              <a:rPr sz="2700" spc="4" baseline="1517" dirty="0">
                <a:latin typeface="Calibri"/>
                <a:cs typeface="Calibri"/>
              </a:rPr>
              <a:t>i</a:t>
            </a:r>
            <a:r>
              <a:rPr sz="2700" spc="-9" baseline="1517" dirty="0">
                <a:latin typeface="Calibri"/>
                <a:cs typeface="Calibri"/>
              </a:rPr>
              <a:t>do</a:t>
            </a:r>
            <a:r>
              <a:rPr sz="2700" spc="0" baseline="1517" dirty="0">
                <a:latin typeface="Calibri"/>
                <a:cs typeface="Calibri"/>
              </a:rPr>
              <a:t>s                          </a:t>
            </a:r>
            <a:r>
              <a:rPr sz="2700" spc="129" baseline="1517" dirty="0">
                <a:latin typeface="Calibri"/>
                <a:cs typeface="Calibri"/>
              </a:rPr>
              <a:t> </a:t>
            </a:r>
            <a:r>
              <a:rPr sz="2700" spc="0" baseline="1517" dirty="0">
                <a:latin typeface="Calibri"/>
                <a:cs typeface="Calibri"/>
              </a:rPr>
              <a:t>a</a:t>
            </a:r>
            <a:r>
              <a:rPr sz="2700" spc="-4" baseline="1517" dirty="0">
                <a:latin typeface="Calibri"/>
                <a:cs typeface="Calibri"/>
              </a:rPr>
              <a:t>c</a:t>
            </a:r>
            <a:r>
              <a:rPr sz="2700" spc="0" baseline="1517" dirty="0">
                <a:latin typeface="Calibri"/>
                <a:cs typeface="Calibri"/>
              </a:rPr>
              <a:t>e</a:t>
            </a:r>
            <a:r>
              <a:rPr sz="2700" spc="4" baseline="1517" dirty="0">
                <a:latin typeface="Calibri"/>
                <a:cs typeface="Calibri"/>
              </a:rPr>
              <a:t>i</a:t>
            </a:r>
            <a:r>
              <a:rPr sz="2700" spc="-25" baseline="1517" dirty="0">
                <a:latin typeface="Calibri"/>
                <a:cs typeface="Calibri"/>
              </a:rPr>
              <a:t>t</a:t>
            </a:r>
            <a:r>
              <a:rPr sz="2700" spc="0" baseline="1517" dirty="0">
                <a:latin typeface="Calibri"/>
                <a:cs typeface="Calibri"/>
              </a:rPr>
              <a:t>e</a:t>
            </a:r>
            <a:endParaRPr sz="1800">
              <a:latin typeface="Calibri"/>
              <a:cs typeface="Calibri"/>
            </a:endParaRPr>
          </a:p>
        </p:txBody>
      </p:sp>
      <p:sp>
        <p:nvSpPr>
          <p:cNvPr id="3" name="object 3"/>
          <p:cNvSpPr txBox="1"/>
          <p:nvPr/>
        </p:nvSpPr>
        <p:spPr>
          <a:xfrm>
            <a:off x="2095500" y="4468818"/>
            <a:ext cx="8072501" cy="914234"/>
          </a:xfrm>
          <a:prstGeom prst="rect">
            <a:avLst/>
          </a:prstGeom>
        </p:spPr>
        <p:txBody>
          <a:bodyPr wrap="square" lIns="0" tIns="0" rIns="0" bIns="0" rtlCol="0">
            <a:noAutofit/>
          </a:bodyPr>
          <a:lstStyle/>
          <a:p>
            <a:pPr marL="91693" marR="338440">
              <a:lnSpc>
                <a:spcPts val="2160"/>
              </a:lnSpc>
              <a:spcBef>
                <a:spcPts val="433"/>
              </a:spcBef>
            </a:pPr>
            <a:r>
              <a:rPr sz="1800" spc="9" dirty="0">
                <a:latin typeface="Calibri"/>
                <a:cs typeface="Calibri"/>
              </a:rPr>
              <a:t>P</a:t>
            </a:r>
            <a:r>
              <a:rPr sz="1800" spc="-25" dirty="0">
                <a:latin typeface="Calibri"/>
                <a:cs typeface="Calibri"/>
              </a:rPr>
              <a:t>r</a:t>
            </a:r>
            <a:r>
              <a:rPr sz="1800" spc="-4" dirty="0">
                <a:latin typeface="Calibri"/>
                <a:cs typeface="Calibri"/>
              </a:rPr>
              <a:t>o</a:t>
            </a:r>
            <a:r>
              <a:rPr sz="1800" spc="-19" dirty="0">
                <a:latin typeface="Calibri"/>
                <a:cs typeface="Calibri"/>
              </a:rPr>
              <a:t>t</a:t>
            </a:r>
            <a:r>
              <a:rPr sz="1800" spc="4" dirty="0">
                <a:latin typeface="Calibri"/>
                <a:cs typeface="Calibri"/>
              </a:rPr>
              <a:t>e</a:t>
            </a:r>
            <a:r>
              <a:rPr sz="1800" spc="0" dirty="0">
                <a:latin typeface="Calibri"/>
                <a:cs typeface="Calibri"/>
              </a:rPr>
              <a:t>c</a:t>
            </a:r>
            <a:r>
              <a:rPr sz="1800" spc="-19" dirty="0">
                <a:latin typeface="Calibri"/>
                <a:cs typeface="Calibri"/>
              </a:rPr>
              <a:t>t</a:t>
            </a:r>
            <a:r>
              <a:rPr sz="1800" spc="-4" dirty="0">
                <a:latin typeface="Calibri"/>
                <a:cs typeface="Calibri"/>
              </a:rPr>
              <a:t>o</a:t>
            </a:r>
            <a:r>
              <a:rPr sz="1800" spc="-25" dirty="0">
                <a:latin typeface="Calibri"/>
                <a:cs typeface="Calibri"/>
              </a:rPr>
              <a:t>r</a:t>
            </a:r>
            <a:r>
              <a:rPr sz="1800" spc="4" dirty="0">
                <a:latin typeface="Calibri"/>
                <a:cs typeface="Calibri"/>
              </a:rPr>
              <a:t>e</a:t>
            </a:r>
            <a:r>
              <a:rPr sz="1800" spc="0" dirty="0">
                <a:latin typeface="Calibri"/>
                <a:cs typeface="Calibri"/>
              </a:rPr>
              <a:t>s</a:t>
            </a:r>
            <a:r>
              <a:rPr sz="1800" spc="9" dirty="0">
                <a:latin typeface="Calibri"/>
                <a:cs typeface="Calibri"/>
              </a:rPr>
              <a:t> </a:t>
            </a:r>
            <a:r>
              <a:rPr sz="1800" spc="0" dirty="0">
                <a:latin typeface="Calibri"/>
                <a:cs typeface="Calibri"/>
              </a:rPr>
              <a:t>o             </a:t>
            </a:r>
            <a:r>
              <a:rPr sz="1800" spc="366" dirty="0">
                <a:latin typeface="Calibri"/>
                <a:cs typeface="Calibri"/>
              </a:rPr>
              <a:t> </a:t>
            </a:r>
            <a:r>
              <a:rPr sz="1800" spc="-29" dirty="0">
                <a:latin typeface="Calibri"/>
                <a:cs typeface="Calibri"/>
              </a:rPr>
              <a:t>P</a:t>
            </a:r>
            <a:r>
              <a:rPr sz="1800" spc="0" dirty="0">
                <a:latin typeface="Calibri"/>
                <a:cs typeface="Calibri"/>
              </a:rPr>
              <a:t>a</a:t>
            </a:r>
            <a:r>
              <a:rPr sz="1800" spc="-9" dirty="0">
                <a:latin typeface="Calibri"/>
                <a:cs typeface="Calibri"/>
              </a:rPr>
              <a:t>r</a:t>
            </a:r>
            <a:r>
              <a:rPr sz="1800" spc="0" dirty="0">
                <a:latin typeface="Calibri"/>
                <a:cs typeface="Calibri"/>
              </a:rPr>
              <a:t>tic</a:t>
            </a:r>
            <a:r>
              <a:rPr sz="1800" spc="9" dirty="0">
                <a:latin typeface="Calibri"/>
                <a:cs typeface="Calibri"/>
              </a:rPr>
              <a:t>i</a:t>
            </a:r>
            <a:r>
              <a:rPr sz="1800" spc="0" dirty="0">
                <a:latin typeface="Calibri"/>
                <a:cs typeface="Calibri"/>
              </a:rPr>
              <a:t>p</a:t>
            </a:r>
            <a:r>
              <a:rPr sz="1800" spc="-9" dirty="0">
                <a:latin typeface="Calibri"/>
                <a:cs typeface="Calibri"/>
              </a:rPr>
              <a:t>a</a:t>
            </a:r>
            <a:r>
              <a:rPr sz="1800" spc="0" dirty="0">
                <a:latin typeface="Calibri"/>
                <a:cs typeface="Calibri"/>
              </a:rPr>
              <a:t>n</a:t>
            </a:r>
            <a:r>
              <a:rPr sz="1800" spc="4" dirty="0">
                <a:latin typeface="Calibri"/>
                <a:cs typeface="Calibri"/>
              </a:rPr>
              <a:t> </a:t>
            </a:r>
            <a:r>
              <a:rPr sz="1800" spc="0" dirty="0">
                <a:latin typeface="Calibri"/>
                <a:cs typeface="Calibri"/>
              </a:rPr>
              <a:t>en</a:t>
            </a:r>
            <a:r>
              <a:rPr sz="1800" spc="9" dirty="0">
                <a:latin typeface="Calibri"/>
                <a:cs typeface="Calibri"/>
              </a:rPr>
              <a:t> </a:t>
            </a:r>
            <a:r>
              <a:rPr sz="1800" spc="0" dirty="0">
                <a:latin typeface="Calibri"/>
                <a:cs typeface="Calibri"/>
              </a:rPr>
              <a:t>el          </a:t>
            </a:r>
            <a:r>
              <a:rPr sz="1800" spc="114" dirty="0">
                <a:latin typeface="Calibri"/>
                <a:cs typeface="Calibri"/>
              </a:rPr>
              <a:t> </a:t>
            </a:r>
            <a:r>
              <a:rPr sz="1800" spc="0" dirty="0">
                <a:latin typeface="Calibri"/>
                <a:cs typeface="Calibri"/>
              </a:rPr>
              <a:t>Vi</a:t>
            </a:r>
            <a:r>
              <a:rPr sz="1800" spc="-19" dirty="0">
                <a:latin typeface="Calibri"/>
                <a:cs typeface="Calibri"/>
              </a:rPr>
              <a:t>t</a:t>
            </a:r>
            <a:r>
              <a:rPr sz="1800" spc="0" dirty="0">
                <a:latin typeface="Calibri"/>
                <a:cs typeface="Calibri"/>
              </a:rPr>
              <a:t>am</a:t>
            </a:r>
            <a:r>
              <a:rPr sz="1800" spc="4" dirty="0">
                <a:latin typeface="Calibri"/>
                <a:cs typeface="Calibri"/>
              </a:rPr>
              <a:t>i</a:t>
            </a:r>
            <a:r>
              <a:rPr sz="1800" spc="0" dirty="0">
                <a:latin typeface="Calibri"/>
                <a:cs typeface="Calibri"/>
              </a:rPr>
              <a:t>n</a:t>
            </a:r>
            <a:r>
              <a:rPr sz="1800" spc="-9" dirty="0">
                <a:latin typeface="Calibri"/>
                <a:cs typeface="Calibri"/>
              </a:rPr>
              <a:t>a</a:t>
            </a:r>
            <a:r>
              <a:rPr sz="1800" spc="0" dirty="0">
                <a:latin typeface="Calibri"/>
                <a:cs typeface="Calibri"/>
              </a:rPr>
              <a:t>s,                   </a:t>
            </a:r>
            <a:r>
              <a:rPr sz="1800" spc="64" dirty="0">
                <a:latin typeface="Calibri"/>
                <a:cs typeface="Calibri"/>
              </a:rPr>
              <a:t> </a:t>
            </a:r>
            <a:r>
              <a:rPr sz="1800" spc="-4" dirty="0">
                <a:latin typeface="Calibri"/>
                <a:cs typeface="Calibri"/>
              </a:rPr>
              <a:t>F</a:t>
            </a:r>
            <a:r>
              <a:rPr sz="1800" spc="-9" dirty="0">
                <a:latin typeface="Calibri"/>
                <a:cs typeface="Calibri"/>
              </a:rPr>
              <a:t>r</a:t>
            </a:r>
            <a:r>
              <a:rPr sz="1800" spc="0" dirty="0">
                <a:latin typeface="Calibri"/>
                <a:cs typeface="Calibri"/>
              </a:rPr>
              <a:t>u</a:t>
            </a:r>
            <a:r>
              <a:rPr sz="1800" spc="-29" dirty="0">
                <a:latin typeface="Calibri"/>
                <a:cs typeface="Calibri"/>
              </a:rPr>
              <a:t>t</a:t>
            </a:r>
            <a:r>
              <a:rPr sz="1800" spc="0" dirty="0">
                <a:latin typeface="Calibri"/>
                <a:cs typeface="Calibri"/>
              </a:rPr>
              <a:t>a</a:t>
            </a:r>
            <a:r>
              <a:rPr sz="1800" spc="-4" dirty="0">
                <a:latin typeface="Calibri"/>
                <a:cs typeface="Calibri"/>
              </a:rPr>
              <a:t>s</a:t>
            </a:r>
            <a:r>
              <a:rPr sz="1800" spc="0" dirty="0">
                <a:latin typeface="Calibri"/>
                <a:cs typeface="Calibri"/>
              </a:rPr>
              <a:t>,</a:t>
            </a:r>
            <a:r>
              <a:rPr sz="1800" spc="19" dirty="0">
                <a:latin typeface="Calibri"/>
                <a:cs typeface="Calibri"/>
              </a:rPr>
              <a:t> </a:t>
            </a:r>
            <a:r>
              <a:rPr sz="1800" spc="-14" dirty="0">
                <a:latin typeface="Calibri"/>
                <a:cs typeface="Calibri"/>
              </a:rPr>
              <a:t>v</a:t>
            </a:r>
            <a:r>
              <a:rPr sz="1800" spc="0" dirty="0">
                <a:latin typeface="Calibri"/>
                <a:cs typeface="Calibri"/>
              </a:rPr>
              <a:t>e</a:t>
            </a:r>
            <a:r>
              <a:rPr sz="1800" spc="-25" dirty="0">
                <a:latin typeface="Calibri"/>
                <a:cs typeface="Calibri"/>
              </a:rPr>
              <a:t>r</a:t>
            </a:r>
            <a:r>
              <a:rPr sz="1800" spc="0" dirty="0">
                <a:latin typeface="Calibri"/>
                <a:cs typeface="Calibri"/>
              </a:rPr>
              <a:t>d</a:t>
            </a:r>
            <a:r>
              <a:rPr sz="1800" spc="-9" dirty="0">
                <a:latin typeface="Calibri"/>
                <a:cs typeface="Calibri"/>
              </a:rPr>
              <a:t>u</a:t>
            </a:r>
            <a:r>
              <a:rPr sz="1800" spc="-50" dirty="0">
                <a:latin typeface="Calibri"/>
                <a:cs typeface="Calibri"/>
              </a:rPr>
              <a:t>r</a:t>
            </a:r>
            <a:r>
              <a:rPr sz="1800" spc="0" dirty="0">
                <a:latin typeface="Calibri"/>
                <a:cs typeface="Calibri"/>
              </a:rPr>
              <a:t>a</a:t>
            </a:r>
            <a:r>
              <a:rPr sz="1800" spc="-4" dirty="0">
                <a:latin typeface="Calibri"/>
                <a:cs typeface="Calibri"/>
              </a:rPr>
              <a:t>s</a:t>
            </a:r>
            <a:r>
              <a:rPr sz="1800" spc="0" dirty="0">
                <a:latin typeface="Calibri"/>
                <a:cs typeface="Calibri"/>
              </a:rPr>
              <a:t>, </a:t>
            </a:r>
            <a:r>
              <a:rPr sz="1800" spc="-25" dirty="0">
                <a:latin typeface="Calibri"/>
                <a:cs typeface="Calibri"/>
              </a:rPr>
              <a:t>r</a:t>
            </a:r>
            <a:r>
              <a:rPr sz="1800" spc="4" dirty="0">
                <a:latin typeface="Calibri"/>
                <a:cs typeface="Calibri"/>
              </a:rPr>
              <a:t>e</a:t>
            </a:r>
            <a:r>
              <a:rPr sz="1800" spc="0" dirty="0">
                <a:latin typeface="Calibri"/>
                <a:cs typeface="Calibri"/>
              </a:rPr>
              <a:t>g</a:t>
            </a:r>
            <a:r>
              <a:rPr sz="1800" spc="-4" dirty="0">
                <a:latin typeface="Calibri"/>
                <a:cs typeface="Calibri"/>
              </a:rPr>
              <a:t>u</a:t>
            </a:r>
            <a:r>
              <a:rPr sz="1800" spc="9" dirty="0">
                <a:latin typeface="Calibri"/>
                <a:cs typeface="Calibri"/>
              </a:rPr>
              <a:t>l</a:t>
            </a:r>
            <a:r>
              <a:rPr sz="1800" spc="0" dirty="0">
                <a:latin typeface="Calibri"/>
                <a:cs typeface="Calibri"/>
              </a:rPr>
              <a:t>ad</a:t>
            </a:r>
            <a:r>
              <a:rPr sz="1800" spc="-9" dirty="0">
                <a:latin typeface="Calibri"/>
                <a:cs typeface="Calibri"/>
              </a:rPr>
              <a:t>o</a:t>
            </a:r>
            <a:r>
              <a:rPr sz="1800" spc="-25" dirty="0">
                <a:latin typeface="Calibri"/>
                <a:cs typeface="Calibri"/>
              </a:rPr>
              <a:t>r</a:t>
            </a:r>
            <a:r>
              <a:rPr sz="1800" spc="4" dirty="0">
                <a:latin typeface="Calibri"/>
                <a:cs typeface="Calibri"/>
              </a:rPr>
              <a:t>e</a:t>
            </a:r>
            <a:r>
              <a:rPr sz="1800" spc="0" dirty="0">
                <a:latin typeface="Calibri"/>
                <a:cs typeface="Calibri"/>
              </a:rPr>
              <a:t>s                </a:t>
            </a:r>
            <a:r>
              <a:rPr sz="1800" spc="316" dirty="0">
                <a:latin typeface="Calibri"/>
                <a:cs typeface="Calibri"/>
              </a:rPr>
              <a:t> </a:t>
            </a:r>
            <a:r>
              <a:rPr sz="1800" spc="0" dirty="0">
                <a:latin typeface="Calibri"/>
                <a:cs typeface="Calibri"/>
              </a:rPr>
              <a:t>me</a:t>
            </a:r>
            <a:r>
              <a:rPr sz="1800" spc="-14" dirty="0">
                <a:latin typeface="Calibri"/>
                <a:cs typeface="Calibri"/>
              </a:rPr>
              <a:t>t</a:t>
            </a:r>
            <a:r>
              <a:rPr sz="1800" spc="0" dirty="0">
                <a:latin typeface="Calibri"/>
                <a:cs typeface="Calibri"/>
              </a:rPr>
              <a:t>a</a:t>
            </a:r>
            <a:r>
              <a:rPr sz="1800" spc="-9" dirty="0">
                <a:latin typeface="Calibri"/>
                <a:cs typeface="Calibri"/>
              </a:rPr>
              <a:t>bo</a:t>
            </a:r>
            <a:r>
              <a:rPr sz="1800" spc="4" dirty="0">
                <a:latin typeface="Calibri"/>
                <a:cs typeface="Calibri"/>
              </a:rPr>
              <a:t>li</a:t>
            </a:r>
            <a:r>
              <a:rPr sz="1800" spc="0" dirty="0">
                <a:latin typeface="Calibri"/>
                <a:cs typeface="Calibri"/>
              </a:rPr>
              <a:t>smo              </a:t>
            </a:r>
            <a:r>
              <a:rPr sz="1800" spc="206" dirty="0">
                <a:latin typeface="Calibri"/>
                <a:cs typeface="Calibri"/>
              </a:rPr>
              <a:t> </a:t>
            </a:r>
            <a:r>
              <a:rPr sz="1800" spc="0" dirty="0">
                <a:latin typeface="Calibri"/>
                <a:cs typeface="Calibri"/>
              </a:rPr>
              <a:t>m</a:t>
            </a:r>
            <a:r>
              <a:rPr sz="1800" spc="4" dirty="0">
                <a:latin typeface="Calibri"/>
                <a:cs typeface="Calibri"/>
              </a:rPr>
              <a:t>i</a:t>
            </a:r>
            <a:r>
              <a:rPr sz="1800" spc="0" dirty="0">
                <a:latin typeface="Calibri"/>
                <a:cs typeface="Calibri"/>
              </a:rPr>
              <a:t>ne</a:t>
            </a:r>
            <a:r>
              <a:rPr sz="1800" spc="-50" dirty="0">
                <a:latin typeface="Calibri"/>
                <a:cs typeface="Calibri"/>
              </a:rPr>
              <a:t>r</a:t>
            </a:r>
            <a:r>
              <a:rPr sz="1800" spc="0" dirty="0">
                <a:latin typeface="Calibri"/>
                <a:cs typeface="Calibri"/>
              </a:rPr>
              <a:t>al</a:t>
            </a:r>
            <a:r>
              <a:rPr sz="1800" spc="4" dirty="0">
                <a:latin typeface="Calibri"/>
                <a:cs typeface="Calibri"/>
              </a:rPr>
              <a:t>e</a:t>
            </a:r>
            <a:r>
              <a:rPr sz="1800" spc="0" dirty="0">
                <a:latin typeface="Calibri"/>
                <a:cs typeface="Calibri"/>
              </a:rPr>
              <a:t>s</a:t>
            </a:r>
            <a:r>
              <a:rPr sz="1800" spc="4" dirty="0">
                <a:latin typeface="Calibri"/>
                <a:cs typeface="Calibri"/>
              </a:rPr>
              <a:t> </a:t>
            </a:r>
            <a:r>
              <a:rPr sz="1800" spc="0" dirty="0">
                <a:latin typeface="Calibri"/>
                <a:cs typeface="Calibri"/>
              </a:rPr>
              <a:t>y a</a:t>
            </a:r>
            <a:r>
              <a:rPr sz="1800" spc="-9" dirty="0">
                <a:latin typeface="Calibri"/>
                <a:cs typeface="Calibri"/>
              </a:rPr>
              <a:t>g</a:t>
            </a:r>
            <a:r>
              <a:rPr sz="1800" spc="0" dirty="0">
                <a:latin typeface="Calibri"/>
                <a:cs typeface="Calibri"/>
              </a:rPr>
              <a:t>ua       </a:t>
            </a:r>
            <a:r>
              <a:rPr sz="1800" spc="336" dirty="0">
                <a:latin typeface="Calibri"/>
                <a:cs typeface="Calibri"/>
              </a:rPr>
              <a:t> </a:t>
            </a:r>
            <a:r>
              <a:rPr sz="1800" spc="0" dirty="0">
                <a:latin typeface="Calibri"/>
                <a:cs typeface="Calibri"/>
              </a:rPr>
              <a:t>a</a:t>
            </a:r>
            <a:r>
              <a:rPr sz="1800" spc="-9" dirty="0">
                <a:latin typeface="Calibri"/>
                <a:cs typeface="Calibri"/>
              </a:rPr>
              <a:t>g</a:t>
            </a:r>
            <a:r>
              <a:rPr sz="1800" spc="0" dirty="0">
                <a:latin typeface="Calibri"/>
                <a:cs typeface="Calibri"/>
              </a:rPr>
              <a:t>ua</a:t>
            </a:r>
            <a:r>
              <a:rPr sz="1800" spc="25" dirty="0">
                <a:latin typeface="Calibri"/>
                <a:cs typeface="Calibri"/>
              </a:rPr>
              <a:t> </a:t>
            </a:r>
            <a:r>
              <a:rPr sz="1800" spc="0" dirty="0">
                <a:latin typeface="Calibri"/>
                <a:cs typeface="Calibri"/>
              </a:rPr>
              <a:t>m</a:t>
            </a:r>
            <a:r>
              <a:rPr sz="1800" spc="9" dirty="0">
                <a:latin typeface="Calibri"/>
                <a:cs typeface="Calibri"/>
              </a:rPr>
              <a:t>i</a:t>
            </a:r>
            <a:r>
              <a:rPr sz="1800" spc="0" dirty="0">
                <a:latin typeface="Calibri"/>
                <a:cs typeface="Calibri"/>
              </a:rPr>
              <a:t>ne</a:t>
            </a:r>
            <a:r>
              <a:rPr sz="1800" spc="-39" dirty="0">
                <a:latin typeface="Calibri"/>
                <a:cs typeface="Calibri"/>
              </a:rPr>
              <a:t>r</a:t>
            </a:r>
            <a:r>
              <a:rPr sz="1800" spc="0" dirty="0">
                <a:latin typeface="Calibri"/>
                <a:cs typeface="Calibri"/>
              </a:rPr>
              <a:t>al</a:t>
            </a:r>
            <a:endParaRPr sz="1800">
              <a:latin typeface="Calibri"/>
              <a:cs typeface="Calibri"/>
            </a:endParaRPr>
          </a:p>
        </p:txBody>
      </p:sp>
      <p:sp>
        <p:nvSpPr>
          <p:cNvPr id="2" name="object 2"/>
          <p:cNvSpPr txBox="1"/>
          <p:nvPr/>
        </p:nvSpPr>
        <p:spPr>
          <a:xfrm>
            <a:off x="2095500" y="5383053"/>
            <a:ext cx="8072501" cy="640099"/>
          </a:xfrm>
          <a:prstGeom prst="rect">
            <a:avLst/>
          </a:prstGeom>
        </p:spPr>
        <p:txBody>
          <a:bodyPr wrap="square" lIns="0" tIns="0" rIns="0" bIns="0" rtlCol="0">
            <a:noAutofit/>
          </a:bodyPr>
          <a:lstStyle/>
          <a:p>
            <a:pPr marL="91693">
              <a:lnSpc>
                <a:spcPct val="101725"/>
              </a:lnSpc>
              <a:spcBef>
                <a:spcPts val="340"/>
              </a:spcBef>
            </a:pPr>
            <a:r>
              <a:rPr sz="1800" spc="-19" dirty="0">
                <a:latin typeface="Calibri"/>
                <a:cs typeface="Calibri"/>
              </a:rPr>
              <a:t>c</a:t>
            </a:r>
            <a:r>
              <a:rPr sz="1800" spc="-9" dirty="0">
                <a:latin typeface="Calibri"/>
                <a:cs typeface="Calibri"/>
              </a:rPr>
              <a:t>o</a:t>
            </a:r>
            <a:r>
              <a:rPr sz="1800" spc="0" dirty="0">
                <a:latin typeface="Calibri"/>
                <a:cs typeface="Calibri"/>
              </a:rPr>
              <a:t>mp</a:t>
            </a:r>
            <a:r>
              <a:rPr sz="1800" spc="4" dirty="0">
                <a:latin typeface="Calibri"/>
                <a:cs typeface="Calibri"/>
              </a:rPr>
              <a:t>l</a:t>
            </a:r>
            <a:r>
              <a:rPr sz="1800" spc="0" dirty="0">
                <a:latin typeface="Calibri"/>
                <a:cs typeface="Calibri"/>
              </a:rPr>
              <a:t>e</a:t>
            </a:r>
            <a:r>
              <a:rPr sz="1800" spc="4" dirty="0">
                <a:latin typeface="Calibri"/>
                <a:cs typeface="Calibri"/>
              </a:rPr>
              <a:t>m</a:t>
            </a:r>
            <a:r>
              <a:rPr sz="1800" spc="0" dirty="0">
                <a:latin typeface="Calibri"/>
                <a:cs typeface="Calibri"/>
              </a:rPr>
              <a:t>e</a:t>
            </a:r>
            <a:r>
              <a:rPr sz="1800" spc="-14" dirty="0">
                <a:latin typeface="Calibri"/>
                <a:cs typeface="Calibri"/>
              </a:rPr>
              <a:t>t</a:t>
            </a:r>
            <a:r>
              <a:rPr sz="1800" spc="0" dirty="0">
                <a:latin typeface="Calibri"/>
                <a:cs typeface="Calibri"/>
              </a:rPr>
              <a:t>a</a:t>
            </a:r>
            <a:r>
              <a:rPr sz="1800" spc="-4" dirty="0">
                <a:latin typeface="Calibri"/>
                <a:cs typeface="Calibri"/>
              </a:rPr>
              <a:t>r</a:t>
            </a:r>
            <a:r>
              <a:rPr sz="1800" spc="4" dirty="0">
                <a:latin typeface="Calibri"/>
                <a:cs typeface="Calibri"/>
              </a:rPr>
              <a:t>i</a:t>
            </a:r>
            <a:r>
              <a:rPr sz="1800" spc="-9" dirty="0">
                <a:latin typeface="Calibri"/>
                <a:cs typeface="Calibri"/>
              </a:rPr>
              <a:t>o</a:t>
            </a:r>
            <a:r>
              <a:rPr sz="1800" spc="0" dirty="0">
                <a:latin typeface="Calibri"/>
                <a:cs typeface="Calibri"/>
              </a:rPr>
              <a:t>s        </a:t>
            </a:r>
            <a:r>
              <a:rPr sz="1800" spc="361" dirty="0">
                <a:latin typeface="Calibri"/>
                <a:cs typeface="Calibri"/>
              </a:rPr>
              <a:t> </a:t>
            </a:r>
            <a:r>
              <a:rPr sz="1800" spc="0" dirty="0">
                <a:latin typeface="Calibri"/>
                <a:cs typeface="Calibri"/>
              </a:rPr>
              <a:t>No s</a:t>
            </a:r>
            <a:r>
              <a:rPr sz="1800" spc="-14" dirty="0">
                <a:latin typeface="Calibri"/>
                <a:cs typeface="Calibri"/>
              </a:rPr>
              <a:t>o</a:t>
            </a:r>
            <a:r>
              <a:rPr sz="1800" spc="0" dirty="0">
                <a:latin typeface="Calibri"/>
                <a:cs typeface="Calibri"/>
              </a:rPr>
              <a:t>n</a:t>
            </a:r>
            <a:r>
              <a:rPr sz="1800" spc="25" dirty="0">
                <a:latin typeface="Calibri"/>
                <a:cs typeface="Calibri"/>
              </a:rPr>
              <a:t> </a:t>
            </a:r>
            <a:r>
              <a:rPr sz="1800" spc="-9" dirty="0">
                <a:latin typeface="Calibri"/>
                <a:cs typeface="Calibri"/>
              </a:rPr>
              <a:t>n</a:t>
            </a:r>
            <a:r>
              <a:rPr sz="1800" spc="0" dirty="0">
                <a:latin typeface="Calibri"/>
                <a:cs typeface="Calibri"/>
              </a:rPr>
              <a:t>eces</a:t>
            </a:r>
            <a:r>
              <a:rPr sz="1800" spc="-4" dirty="0">
                <a:latin typeface="Calibri"/>
                <a:cs typeface="Calibri"/>
              </a:rPr>
              <a:t>a</a:t>
            </a:r>
            <a:r>
              <a:rPr sz="1800" spc="-9" dirty="0">
                <a:latin typeface="Calibri"/>
                <a:cs typeface="Calibri"/>
              </a:rPr>
              <a:t>r</a:t>
            </a:r>
            <a:r>
              <a:rPr sz="1800" spc="4" dirty="0">
                <a:latin typeface="Calibri"/>
                <a:cs typeface="Calibri"/>
              </a:rPr>
              <a:t>i</a:t>
            </a:r>
            <a:r>
              <a:rPr sz="1800" spc="-9" dirty="0">
                <a:latin typeface="Calibri"/>
                <a:cs typeface="Calibri"/>
              </a:rPr>
              <a:t>o</a:t>
            </a:r>
            <a:r>
              <a:rPr sz="1800" spc="0" dirty="0">
                <a:latin typeface="Calibri"/>
                <a:cs typeface="Calibri"/>
              </a:rPr>
              <a:t>s     </a:t>
            </a:r>
            <a:r>
              <a:rPr sz="1800" spc="179" dirty="0">
                <a:latin typeface="Calibri"/>
                <a:cs typeface="Calibri"/>
              </a:rPr>
              <a:t> </a:t>
            </a:r>
            <a:r>
              <a:rPr sz="1800" spc="-9" dirty="0">
                <a:latin typeface="Calibri"/>
                <a:cs typeface="Calibri"/>
              </a:rPr>
              <a:t>du</a:t>
            </a:r>
            <a:r>
              <a:rPr sz="1800" spc="4" dirty="0">
                <a:latin typeface="Calibri"/>
                <a:cs typeface="Calibri"/>
              </a:rPr>
              <a:t>l</a:t>
            </a:r>
            <a:r>
              <a:rPr sz="1800" spc="0" dirty="0">
                <a:latin typeface="Calibri"/>
                <a:cs typeface="Calibri"/>
              </a:rPr>
              <a:t>ces                          </a:t>
            </a:r>
            <a:r>
              <a:rPr sz="1800" spc="246" dirty="0">
                <a:latin typeface="Calibri"/>
                <a:cs typeface="Calibri"/>
              </a:rPr>
              <a:t> </a:t>
            </a:r>
            <a:r>
              <a:rPr sz="1800" spc="0" dirty="0">
                <a:latin typeface="Calibri"/>
                <a:cs typeface="Calibri"/>
              </a:rPr>
              <a:t>C</a:t>
            </a:r>
            <a:r>
              <a:rPr sz="1800" spc="-9" dirty="0">
                <a:latin typeface="Calibri"/>
                <a:cs typeface="Calibri"/>
              </a:rPr>
              <a:t>ho</a:t>
            </a:r>
            <a:r>
              <a:rPr sz="1800" spc="-19" dirty="0">
                <a:latin typeface="Calibri"/>
                <a:cs typeface="Calibri"/>
              </a:rPr>
              <a:t>c</a:t>
            </a:r>
            <a:r>
              <a:rPr sz="1800" spc="-9" dirty="0">
                <a:latin typeface="Calibri"/>
                <a:cs typeface="Calibri"/>
              </a:rPr>
              <a:t>o</a:t>
            </a:r>
            <a:r>
              <a:rPr sz="1800" spc="4" dirty="0">
                <a:latin typeface="Calibri"/>
                <a:cs typeface="Calibri"/>
              </a:rPr>
              <a:t>l</a:t>
            </a:r>
            <a:r>
              <a:rPr sz="1800" spc="-25" dirty="0">
                <a:latin typeface="Calibri"/>
                <a:cs typeface="Calibri"/>
              </a:rPr>
              <a:t>at</a:t>
            </a:r>
            <a:r>
              <a:rPr sz="1800" spc="0" dirty="0">
                <a:latin typeface="Calibri"/>
                <a:cs typeface="Calibri"/>
              </a:rPr>
              <a:t>es,</a:t>
            </a:r>
            <a:endParaRPr sz="1800">
              <a:latin typeface="Calibri"/>
              <a:cs typeface="Calibri"/>
            </a:endParaRPr>
          </a:p>
          <a:p>
            <a:pPr marR="476413" algn="r">
              <a:lnSpc>
                <a:spcPts val="2165"/>
              </a:lnSpc>
              <a:spcBef>
                <a:spcPts val="108"/>
              </a:spcBef>
            </a:pPr>
            <a:r>
              <a:rPr sz="2700" spc="-50" baseline="1517" dirty="0">
                <a:latin typeface="Calibri"/>
                <a:cs typeface="Calibri"/>
              </a:rPr>
              <a:t>g</a:t>
            </a:r>
            <a:r>
              <a:rPr sz="2700" spc="0" baseline="1517" dirty="0">
                <a:latin typeface="Calibri"/>
                <a:cs typeface="Calibri"/>
              </a:rPr>
              <a:t>al</a:t>
            </a:r>
            <a:r>
              <a:rPr sz="2700" spc="9" baseline="1517" dirty="0">
                <a:latin typeface="Calibri"/>
                <a:cs typeface="Calibri"/>
              </a:rPr>
              <a:t>l</a:t>
            </a:r>
            <a:r>
              <a:rPr sz="2700" spc="0" baseline="1517" dirty="0">
                <a:latin typeface="Calibri"/>
                <a:cs typeface="Calibri"/>
              </a:rPr>
              <a:t>e</a:t>
            </a:r>
            <a:r>
              <a:rPr sz="2700" spc="-19" baseline="1517" dirty="0">
                <a:latin typeface="Calibri"/>
                <a:cs typeface="Calibri"/>
              </a:rPr>
              <a:t>t</a:t>
            </a:r>
            <a:r>
              <a:rPr sz="2700" spc="0" baseline="1517" dirty="0">
                <a:latin typeface="Calibri"/>
                <a:cs typeface="Calibri"/>
              </a:rPr>
              <a:t>a</a:t>
            </a:r>
            <a:r>
              <a:rPr sz="2700" spc="-4" baseline="1517" dirty="0">
                <a:latin typeface="Calibri"/>
                <a:cs typeface="Calibri"/>
              </a:rPr>
              <a:t>s</a:t>
            </a:r>
            <a:r>
              <a:rPr sz="2700" spc="0" baseline="1517" dirty="0">
                <a:latin typeface="Calibri"/>
                <a:cs typeface="Calibri"/>
              </a:rPr>
              <a:t>,</a:t>
            </a:r>
            <a:r>
              <a:rPr sz="2700" spc="9" baseline="1517" dirty="0">
                <a:latin typeface="Calibri"/>
                <a:cs typeface="Calibri"/>
              </a:rPr>
              <a:t> </a:t>
            </a:r>
            <a:r>
              <a:rPr sz="2700" spc="0" baseline="1517" dirty="0">
                <a:latin typeface="Calibri"/>
                <a:cs typeface="Calibri"/>
              </a:rPr>
              <a:t>be</a:t>
            </a:r>
            <a:r>
              <a:rPr sz="2700" spc="-9" baseline="1517" dirty="0">
                <a:latin typeface="Calibri"/>
                <a:cs typeface="Calibri"/>
              </a:rPr>
              <a:t>b</a:t>
            </a:r>
            <a:r>
              <a:rPr sz="2700" spc="4" baseline="1517" dirty="0">
                <a:latin typeface="Calibri"/>
                <a:cs typeface="Calibri"/>
              </a:rPr>
              <a:t>i</a:t>
            </a:r>
            <a:r>
              <a:rPr sz="2700" spc="0" baseline="1517" dirty="0">
                <a:latin typeface="Calibri"/>
                <a:cs typeface="Calibri"/>
              </a:rPr>
              <a:t>da</a:t>
            </a:r>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2319274" y="3411854"/>
            <a:ext cx="7357364" cy="633857"/>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2336799" y="4038600"/>
            <a:ext cx="0" cy="1219199"/>
          </a:xfrm>
          <a:custGeom>
            <a:avLst/>
            <a:gdLst/>
            <a:ahLst/>
            <a:cxnLst/>
            <a:rect l="l" t="t" r="r" b="b"/>
            <a:pathLst>
              <a:path h="1219199">
                <a:moveTo>
                  <a:pt x="0" y="1219199"/>
                </a:moveTo>
                <a:lnTo>
                  <a:pt x="0" y="0"/>
                </a:lnTo>
              </a:path>
            </a:pathLst>
          </a:custGeom>
          <a:ln w="12699">
            <a:solidFill>
              <a:srgbClr val="F6B323"/>
            </a:solidFill>
          </a:ln>
        </p:spPr>
        <p:txBody>
          <a:bodyPr wrap="square" lIns="0" tIns="0" rIns="0" bIns="0" rtlCol="0">
            <a:noAutofit/>
          </a:bodyPr>
          <a:lstStyle/>
          <a:p>
            <a:endParaRPr/>
          </a:p>
        </p:txBody>
      </p:sp>
      <p:sp>
        <p:nvSpPr>
          <p:cNvPr id="29" name="object 29"/>
          <p:cNvSpPr/>
          <p:nvPr/>
        </p:nvSpPr>
        <p:spPr>
          <a:xfrm>
            <a:off x="9651999" y="4038600"/>
            <a:ext cx="0" cy="1219199"/>
          </a:xfrm>
          <a:custGeom>
            <a:avLst/>
            <a:gdLst/>
            <a:ahLst/>
            <a:cxnLst/>
            <a:rect l="l" t="t" r="r" b="b"/>
            <a:pathLst>
              <a:path h="1219199">
                <a:moveTo>
                  <a:pt x="0" y="1219199"/>
                </a:moveTo>
                <a:lnTo>
                  <a:pt x="0" y="0"/>
                </a:lnTo>
              </a:path>
            </a:pathLst>
          </a:custGeom>
          <a:ln w="12699">
            <a:solidFill>
              <a:srgbClr val="F9C860"/>
            </a:solidFill>
          </a:ln>
        </p:spPr>
        <p:txBody>
          <a:bodyPr wrap="square" lIns="0" tIns="0" rIns="0" bIns="0" rtlCol="0">
            <a:noAutofit/>
          </a:bodyPr>
          <a:lstStyle/>
          <a:p>
            <a:endParaRPr/>
          </a:p>
        </p:txBody>
      </p:sp>
      <p:sp>
        <p:nvSpPr>
          <p:cNvPr id="30" name="object 30"/>
          <p:cNvSpPr/>
          <p:nvPr/>
        </p:nvSpPr>
        <p:spPr>
          <a:xfrm>
            <a:off x="4762499" y="4051300"/>
            <a:ext cx="0" cy="1206499"/>
          </a:xfrm>
          <a:custGeom>
            <a:avLst/>
            <a:gdLst/>
            <a:ahLst/>
            <a:cxnLst/>
            <a:rect l="l" t="t" r="r" b="b"/>
            <a:pathLst>
              <a:path h="1206499">
                <a:moveTo>
                  <a:pt x="0" y="1206499"/>
                </a:moveTo>
                <a:lnTo>
                  <a:pt x="0" y="0"/>
                </a:lnTo>
              </a:path>
            </a:pathLst>
          </a:custGeom>
          <a:ln w="12699">
            <a:solidFill>
              <a:srgbClr val="F6B323"/>
            </a:solidFill>
          </a:ln>
        </p:spPr>
        <p:txBody>
          <a:bodyPr wrap="square" lIns="0" tIns="0" rIns="0" bIns="0" rtlCol="0">
            <a:noAutofit/>
          </a:bodyPr>
          <a:lstStyle/>
          <a:p>
            <a:endParaRPr/>
          </a:p>
        </p:txBody>
      </p:sp>
      <p:sp>
        <p:nvSpPr>
          <p:cNvPr id="31" name="object 31"/>
          <p:cNvSpPr/>
          <p:nvPr/>
        </p:nvSpPr>
        <p:spPr>
          <a:xfrm>
            <a:off x="7200899" y="4051300"/>
            <a:ext cx="0" cy="1206499"/>
          </a:xfrm>
          <a:custGeom>
            <a:avLst/>
            <a:gdLst/>
            <a:ahLst/>
            <a:cxnLst/>
            <a:rect l="l" t="t" r="r" b="b"/>
            <a:pathLst>
              <a:path h="1206499">
                <a:moveTo>
                  <a:pt x="0" y="1206499"/>
                </a:moveTo>
                <a:lnTo>
                  <a:pt x="0" y="0"/>
                </a:lnTo>
              </a:path>
            </a:pathLst>
          </a:custGeom>
          <a:ln w="12699">
            <a:solidFill>
              <a:srgbClr val="F6B323"/>
            </a:solidFill>
          </a:ln>
        </p:spPr>
        <p:txBody>
          <a:bodyPr wrap="square" lIns="0" tIns="0" rIns="0" bIns="0" rtlCol="0">
            <a:noAutofit/>
          </a:bodyPr>
          <a:lstStyle/>
          <a:p>
            <a:endParaRPr/>
          </a:p>
        </p:txBody>
      </p:sp>
      <p:sp>
        <p:nvSpPr>
          <p:cNvPr id="32" name="object 32"/>
          <p:cNvSpPr/>
          <p:nvPr/>
        </p:nvSpPr>
        <p:spPr>
          <a:xfrm>
            <a:off x="2311399" y="4318000"/>
            <a:ext cx="7365999" cy="0"/>
          </a:xfrm>
          <a:custGeom>
            <a:avLst/>
            <a:gdLst/>
            <a:ahLst/>
            <a:cxnLst/>
            <a:rect l="l" t="t" r="r" b="b"/>
            <a:pathLst>
              <a:path w="7365999">
                <a:moveTo>
                  <a:pt x="0" y="0"/>
                </a:moveTo>
                <a:lnTo>
                  <a:pt x="7365999" y="0"/>
                </a:lnTo>
              </a:path>
            </a:pathLst>
          </a:custGeom>
          <a:ln w="12699">
            <a:solidFill>
              <a:srgbClr val="F6B323"/>
            </a:solidFill>
          </a:ln>
        </p:spPr>
        <p:txBody>
          <a:bodyPr wrap="square" lIns="0" tIns="0" rIns="0" bIns="0" rtlCol="0">
            <a:noAutofit/>
          </a:bodyPr>
          <a:lstStyle/>
          <a:p>
            <a:endParaRPr/>
          </a:p>
        </p:txBody>
      </p:sp>
      <p:sp>
        <p:nvSpPr>
          <p:cNvPr id="33" name="object 33"/>
          <p:cNvSpPr/>
          <p:nvPr/>
        </p:nvSpPr>
        <p:spPr>
          <a:xfrm>
            <a:off x="2311399" y="4622800"/>
            <a:ext cx="7365999" cy="0"/>
          </a:xfrm>
          <a:custGeom>
            <a:avLst/>
            <a:gdLst/>
            <a:ahLst/>
            <a:cxnLst/>
            <a:rect l="l" t="t" r="r" b="b"/>
            <a:pathLst>
              <a:path w="7365999">
                <a:moveTo>
                  <a:pt x="0" y="0"/>
                </a:moveTo>
                <a:lnTo>
                  <a:pt x="7365999" y="0"/>
                </a:lnTo>
              </a:path>
            </a:pathLst>
          </a:custGeom>
          <a:ln w="12699">
            <a:solidFill>
              <a:srgbClr val="F9C860"/>
            </a:solidFill>
          </a:ln>
        </p:spPr>
        <p:txBody>
          <a:bodyPr wrap="square" lIns="0" tIns="0" rIns="0" bIns="0" rtlCol="0">
            <a:noAutofit/>
          </a:bodyPr>
          <a:lstStyle/>
          <a:p>
            <a:endParaRPr/>
          </a:p>
        </p:txBody>
      </p:sp>
      <p:sp>
        <p:nvSpPr>
          <p:cNvPr id="34" name="object 34"/>
          <p:cNvSpPr/>
          <p:nvPr/>
        </p:nvSpPr>
        <p:spPr>
          <a:xfrm>
            <a:off x="2311399" y="4927600"/>
            <a:ext cx="7365999" cy="0"/>
          </a:xfrm>
          <a:custGeom>
            <a:avLst/>
            <a:gdLst/>
            <a:ahLst/>
            <a:cxnLst/>
            <a:rect l="l" t="t" r="r" b="b"/>
            <a:pathLst>
              <a:path w="7365999">
                <a:moveTo>
                  <a:pt x="0" y="0"/>
                </a:moveTo>
                <a:lnTo>
                  <a:pt x="7365999" y="0"/>
                </a:lnTo>
              </a:path>
            </a:pathLst>
          </a:custGeom>
          <a:ln w="12699">
            <a:solidFill>
              <a:srgbClr val="F9C860"/>
            </a:solidFill>
          </a:ln>
        </p:spPr>
        <p:txBody>
          <a:bodyPr wrap="square" lIns="0" tIns="0" rIns="0" bIns="0" rtlCol="0">
            <a:noAutofit/>
          </a:bodyPr>
          <a:lstStyle/>
          <a:p>
            <a:endParaRPr/>
          </a:p>
        </p:txBody>
      </p:sp>
      <p:sp>
        <p:nvSpPr>
          <p:cNvPr id="35" name="object 35"/>
          <p:cNvSpPr/>
          <p:nvPr/>
        </p:nvSpPr>
        <p:spPr>
          <a:xfrm>
            <a:off x="2311399" y="5232400"/>
            <a:ext cx="7365999" cy="0"/>
          </a:xfrm>
          <a:custGeom>
            <a:avLst/>
            <a:gdLst/>
            <a:ahLst/>
            <a:cxnLst/>
            <a:rect l="l" t="t" r="r" b="b"/>
            <a:pathLst>
              <a:path w="7365999">
                <a:moveTo>
                  <a:pt x="0" y="0"/>
                </a:moveTo>
                <a:lnTo>
                  <a:pt x="7365999" y="0"/>
                </a:lnTo>
              </a:path>
            </a:pathLst>
          </a:custGeom>
          <a:ln w="12699">
            <a:solidFill>
              <a:srgbClr val="F9C860"/>
            </a:solidFill>
          </a:ln>
        </p:spPr>
        <p:txBody>
          <a:bodyPr wrap="square" lIns="0" tIns="0" rIns="0" bIns="0" rtlCol="0">
            <a:noAutofit/>
          </a:bodyPr>
          <a:lstStyle/>
          <a:p>
            <a:endParaRPr/>
          </a:p>
        </p:txBody>
      </p:sp>
      <p:sp>
        <p:nvSpPr>
          <p:cNvPr id="26" name="object 26"/>
          <p:cNvSpPr/>
          <p:nvPr/>
        </p:nvSpPr>
        <p:spPr>
          <a:xfrm>
            <a:off x="0" y="6781800"/>
            <a:ext cx="12191999" cy="0"/>
          </a:xfrm>
          <a:custGeom>
            <a:avLst/>
            <a:gdLst/>
            <a:ahLst/>
            <a:cxnLst/>
            <a:rect l="l" t="t" r="r" b="b"/>
            <a:pathLst>
              <a:path w="12191999">
                <a:moveTo>
                  <a:pt x="0" y="0"/>
                </a:moveTo>
                <a:lnTo>
                  <a:pt x="12191999" y="0"/>
                </a:lnTo>
              </a:path>
            </a:pathLst>
          </a:custGeom>
          <a:ln w="88899">
            <a:solidFill>
              <a:srgbClr val="80566D"/>
            </a:solidFill>
          </a:ln>
        </p:spPr>
        <p:txBody>
          <a:bodyPr wrap="square" lIns="0" tIns="0" rIns="0" bIns="0" rtlCol="0">
            <a:noAutofit/>
          </a:bodyPr>
          <a:lstStyle/>
          <a:p>
            <a:endParaRPr/>
          </a:p>
        </p:txBody>
      </p:sp>
      <p:sp>
        <p:nvSpPr>
          <p:cNvPr id="25" name="object 25"/>
          <p:cNvSpPr txBox="1"/>
          <p:nvPr/>
        </p:nvSpPr>
        <p:spPr>
          <a:xfrm>
            <a:off x="10117437" y="171623"/>
            <a:ext cx="1746939" cy="913635"/>
          </a:xfrm>
          <a:prstGeom prst="rect">
            <a:avLst/>
          </a:prstGeom>
        </p:spPr>
        <p:txBody>
          <a:bodyPr wrap="square" lIns="0" tIns="0" rIns="0" bIns="0" rtlCol="0">
            <a:noAutofit/>
          </a:bodyPr>
          <a:lstStyle/>
          <a:p>
            <a:pPr marL="39594" marR="46001">
              <a:lnSpc>
                <a:spcPts val="3165"/>
              </a:lnSpc>
              <a:spcBef>
                <a:spcPts val="158"/>
              </a:spcBef>
            </a:pPr>
            <a:r>
              <a:rPr sz="3000" i="1" spc="0" dirty="0">
                <a:solidFill>
                  <a:srgbClr val="F63F46"/>
                </a:solidFill>
                <a:latin typeface="Arial"/>
                <a:cs typeface="Arial"/>
              </a:rPr>
              <a:t>ff,</a:t>
            </a:r>
            <a:endParaRPr sz="3000">
              <a:latin typeface="Arial"/>
              <a:cs typeface="Arial"/>
            </a:endParaRPr>
          </a:p>
          <a:p>
            <a:pPr marL="12700">
              <a:lnSpc>
                <a:spcPts val="1985"/>
              </a:lnSpc>
            </a:pPr>
            <a:r>
              <a:rPr sz="3150" b="1" spc="-1089" baseline="-2760" dirty="0">
                <a:solidFill>
                  <a:srgbClr val="025DB8"/>
                </a:solidFill>
                <a:latin typeface="Arial"/>
                <a:cs typeface="Arial"/>
              </a:rPr>
              <a:t>"</a:t>
            </a:r>
            <a:r>
              <a:rPr sz="3150" b="1" spc="114" baseline="-2760" dirty="0">
                <a:solidFill>
                  <a:srgbClr val="1569BD"/>
                </a:solidFill>
                <a:latin typeface="Arial"/>
                <a:cs typeface="Arial"/>
              </a:rPr>
              <a:t>(</a:t>
            </a:r>
            <a:r>
              <a:rPr sz="3150" b="1" spc="0" baseline="-2760" dirty="0">
                <a:solidFill>
                  <a:srgbClr val="1846B8"/>
                </a:solidFill>
                <a:latin typeface="Arial"/>
                <a:cs typeface="Arial"/>
              </a:rPr>
              <a:t>Instituto</a:t>
            </a:r>
            <a:endParaRPr sz="2100">
              <a:latin typeface="Arial"/>
              <a:cs typeface="Arial"/>
            </a:endParaRPr>
          </a:p>
          <a:p>
            <a:pPr marL="174064" marR="46001">
              <a:lnSpc>
                <a:spcPts val="1989"/>
              </a:lnSpc>
              <a:spcBef>
                <a:spcPts val="0"/>
              </a:spcBef>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24" name="object 24"/>
          <p:cNvSpPr txBox="1"/>
          <p:nvPr/>
        </p:nvSpPr>
        <p:spPr>
          <a:xfrm>
            <a:off x="917257" y="752221"/>
            <a:ext cx="6442860" cy="1493027"/>
          </a:xfrm>
          <a:prstGeom prst="rect">
            <a:avLst/>
          </a:prstGeom>
        </p:spPr>
        <p:txBody>
          <a:bodyPr wrap="square" lIns="0" tIns="0" rIns="0" bIns="0" rtlCol="0">
            <a:noAutofit/>
          </a:bodyPr>
          <a:lstStyle/>
          <a:p>
            <a:pPr marL="12700">
              <a:lnSpc>
                <a:spcPts val="4580"/>
              </a:lnSpc>
              <a:spcBef>
                <a:spcPts val="229"/>
              </a:spcBef>
            </a:pPr>
            <a:r>
              <a:rPr sz="6600" spc="-484" baseline="3103" dirty="0">
                <a:latin typeface="Calibri Light"/>
                <a:cs typeface="Calibri Light"/>
              </a:rPr>
              <a:t>T</a:t>
            </a:r>
            <a:r>
              <a:rPr sz="6600" spc="0" baseline="3103" dirty="0">
                <a:latin typeface="Calibri Light"/>
                <a:cs typeface="Calibri Light"/>
              </a:rPr>
              <a:t>.M.B: </a:t>
            </a:r>
            <a:r>
              <a:rPr sz="6600" spc="-64" baseline="3103" dirty="0">
                <a:latin typeface="Calibri Light"/>
                <a:cs typeface="Calibri Light"/>
              </a:rPr>
              <a:t>t</a:t>
            </a:r>
            <a:r>
              <a:rPr sz="6600" spc="0" baseline="3103" dirty="0">
                <a:latin typeface="Calibri Light"/>
                <a:cs typeface="Calibri Light"/>
              </a:rPr>
              <a:t>asa</a:t>
            </a:r>
            <a:r>
              <a:rPr sz="6600" spc="14" baseline="3103" dirty="0">
                <a:latin typeface="Calibri Light"/>
                <a:cs typeface="Calibri Light"/>
              </a:rPr>
              <a:t> </a:t>
            </a:r>
            <a:r>
              <a:rPr sz="6600" spc="0" baseline="3103" dirty="0">
                <a:latin typeface="Calibri Light"/>
                <a:cs typeface="Calibri Light"/>
              </a:rPr>
              <a:t>m</a:t>
            </a:r>
            <a:r>
              <a:rPr sz="6600" spc="-14" baseline="3103" dirty="0">
                <a:latin typeface="Calibri Light"/>
                <a:cs typeface="Calibri Light"/>
              </a:rPr>
              <a:t>e</a:t>
            </a:r>
            <a:r>
              <a:rPr sz="6600" spc="-64" baseline="3103" dirty="0">
                <a:latin typeface="Calibri Light"/>
                <a:cs typeface="Calibri Light"/>
              </a:rPr>
              <a:t>t</a:t>
            </a:r>
            <a:r>
              <a:rPr sz="6600" spc="0" baseline="3103" dirty="0">
                <a:latin typeface="Calibri Light"/>
                <a:cs typeface="Calibri Light"/>
              </a:rPr>
              <a:t>abó</a:t>
            </a:r>
            <a:r>
              <a:rPr sz="6600" spc="9" baseline="3103" dirty="0">
                <a:latin typeface="Calibri Light"/>
                <a:cs typeface="Calibri Light"/>
              </a:rPr>
              <a:t>l</a:t>
            </a:r>
            <a:r>
              <a:rPr sz="6600" spc="0" baseline="3103" dirty="0">
                <a:latin typeface="Calibri Light"/>
                <a:cs typeface="Calibri Light"/>
              </a:rPr>
              <a:t>i</a:t>
            </a:r>
            <a:r>
              <a:rPr sz="6600" spc="-19" baseline="3103" dirty="0">
                <a:latin typeface="Calibri Light"/>
                <a:cs typeface="Calibri Light"/>
              </a:rPr>
              <a:t>c</a:t>
            </a:r>
            <a:r>
              <a:rPr sz="6600" spc="0" baseline="3103" dirty="0">
                <a:latin typeface="Calibri Light"/>
                <a:cs typeface="Calibri Light"/>
              </a:rPr>
              <a:t>a</a:t>
            </a:r>
            <a:r>
              <a:rPr sz="6600" spc="-24" baseline="3103" dirty="0">
                <a:latin typeface="Calibri Light"/>
                <a:cs typeface="Calibri Light"/>
              </a:rPr>
              <a:t> </a:t>
            </a:r>
            <a:r>
              <a:rPr sz="6600" spc="0" baseline="3103" dirty="0">
                <a:latin typeface="Calibri Light"/>
                <a:cs typeface="Calibri Light"/>
              </a:rPr>
              <a:t>basal</a:t>
            </a:r>
            <a:endParaRPr sz="4400">
              <a:latin typeface="Calibri Light"/>
              <a:cs typeface="Calibri Light"/>
            </a:endParaRPr>
          </a:p>
          <a:p>
            <a:pPr marL="1384617" marR="83820">
              <a:lnSpc>
                <a:spcPct val="95825"/>
              </a:lnSpc>
              <a:spcBef>
                <a:spcPts val="3687"/>
              </a:spcBef>
            </a:pPr>
            <a:r>
              <a:rPr sz="2800" spc="0" dirty="0">
                <a:latin typeface="Arial"/>
                <a:cs typeface="Arial"/>
              </a:rPr>
              <a:t>•</a:t>
            </a:r>
            <a:endParaRPr sz="2800">
              <a:latin typeface="Arial"/>
              <a:cs typeface="Arial"/>
            </a:endParaRPr>
          </a:p>
        </p:txBody>
      </p:sp>
      <p:sp>
        <p:nvSpPr>
          <p:cNvPr id="23" name="object 23"/>
          <p:cNvSpPr txBox="1"/>
          <p:nvPr/>
        </p:nvSpPr>
        <p:spPr>
          <a:xfrm>
            <a:off x="2517775" y="1885696"/>
            <a:ext cx="3953784"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C</a:t>
            </a:r>
            <a:r>
              <a:rPr sz="4200" spc="-14" baseline="2925" dirty="0">
                <a:latin typeface="Calibri"/>
                <a:cs typeface="Calibri"/>
              </a:rPr>
              <a:t>a</a:t>
            </a:r>
            <a:r>
              <a:rPr sz="4200" spc="0" baseline="2925" dirty="0">
                <a:latin typeface="Calibri"/>
                <a:cs typeface="Calibri"/>
              </a:rPr>
              <a:t>tidad</a:t>
            </a:r>
            <a:r>
              <a:rPr sz="4200" spc="-19" baseline="2925" dirty="0">
                <a:latin typeface="Calibri"/>
                <a:cs typeface="Calibri"/>
              </a:rPr>
              <a:t> </a:t>
            </a:r>
            <a:r>
              <a:rPr sz="4200" spc="0" baseline="2925" dirty="0">
                <a:latin typeface="Calibri"/>
                <a:cs typeface="Calibri"/>
              </a:rPr>
              <a:t>mí</a:t>
            </a:r>
            <a:r>
              <a:rPr sz="4200" spc="4" baseline="2925" dirty="0">
                <a:latin typeface="Calibri"/>
                <a:cs typeface="Calibri"/>
              </a:rPr>
              <a:t>n</a:t>
            </a:r>
            <a:r>
              <a:rPr sz="4200" spc="0" baseline="2925" dirty="0">
                <a:latin typeface="Calibri"/>
                <a:cs typeface="Calibri"/>
              </a:rPr>
              <a:t>ima</a:t>
            </a:r>
            <a:r>
              <a:rPr sz="4200" spc="-9" baseline="2925" dirty="0">
                <a:latin typeface="Calibri"/>
                <a:cs typeface="Calibri"/>
              </a:rPr>
              <a:t> </a:t>
            </a:r>
            <a:r>
              <a:rPr sz="4200" spc="4" baseline="2925" dirty="0">
                <a:latin typeface="Calibri"/>
                <a:cs typeface="Calibri"/>
              </a:rPr>
              <a:t>d</a:t>
            </a:r>
            <a:r>
              <a:rPr sz="4200" spc="0" baseline="2925" dirty="0">
                <a:latin typeface="Calibri"/>
                <a:cs typeface="Calibri"/>
              </a:rPr>
              <a:t>e e</a:t>
            </a:r>
            <a:r>
              <a:rPr sz="4200" spc="4" baseline="2925" dirty="0">
                <a:latin typeface="Calibri"/>
                <a:cs typeface="Calibri"/>
              </a:rPr>
              <a:t>n</a:t>
            </a:r>
            <a:r>
              <a:rPr sz="4200" spc="0" baseline="2925" dirty="0">
                <a:latin typeface="Calibri"/>
                <a:cs typeface="Calibri"/>
              </a:rPr>
              <a:t>e</a:t>
            </a:r>
            <a:r>
              <a:rPr sz="4200" spc="-29" baseline="2925" dirty="0">
                <a:latin typeface="Calibri"/>
                <a:cs typeface="Calibri"/>
              </a:rPr>
              <a:t>r</a:t>
            </a:r>
            <a:r>
              <a:rPr sz="4200" spc="0" baseline="2925" dirty="0">
                <a:latin typeface="Calibri"/>
                <a:cs typeface="Calibri"/>
              </a:rPr>
              <a:t>gía</a:t>
            </a:r>
            <a:endParaRPr sz="2800">
              <a:latin typeface="Calibri"/>
              <a:cs typeface="Calibri"/>
            </a:endParaRPr>
          </a:p>
        </p:txBody>
      </p:sp>
      <p:sp>
        <p:nvSpPr>
          <p:cNvPr id="22" name="object 22"/>
          <p:cNvSpPr txBox="1"/>
          <p:nvPr/>
        </p:nvSpPr>
        <p:spPr>
          <a:xfrm>
            <a:off x="6468846" y="1885696"/>
            <a:ext cx="1492209" cy="381000"/>
          </a:xfrm>
          <a:prstGeom prst="rect">
            <a:avLst/>
          </a:prstGeom>
        </p:spPr>
        <p:txBody>
          <a:bodyPr wrap="square" lIns="0" tIns="0" rIns="0" bIns="0" rtlCol="0">
            <a:noAutofit/>
          </a:bodyPr>
          <a:lstStyle/>
          <a:p>
            <a:pPr marL="12700">
              <a:lnSpc>
                <a:spcPts val="2950"/>
              </a:lnSpc>
              <a:spcBef>
                <a:spcPts val="147"/>
              </a:spcBef>
            </a:pPr>
            <a:r>
              <a:rPr sz="4200" spc="-34" baseline="2925" dirty="0">
                <a:latin typeface="Calibri"/>
                <a:cs typeface="Calibri"/>
              </a:rPr>
              <a:t>r</a:t>
            </a:r>
            <a:r>
              <a:rPr sz="4200" spc="0" baseline="2925" dirty="0">
                <a:latin typeface="Calibri"/>
                <a:cs typeface="Calibri"/>
              </a:rPr>
              <a:t>e</a:t>
            </a:r>
            <a:r>
              <a:rPr sz="4200" spc="14" baseline="2925" dirty="0">
                <a:latin typeface="Calibri"/>
                <a:cs typeface="Calibri"/>
              </a:rPr>
              <a:t>q</a:t>
            </a:r>
            <a:r>
              <a:rPr sz="4200" spc="4" baseline="2925" dirty="0">
                <a:latin typeface="Calibri"/>
                <a:cs typeface="Calibri"/>
              </a:rPr>
              <a:t>u</a:t>
            </a:r>
            <a:r>
              <a:rPr sz="4200" spc="0" baseline="2925" dirty="0">
                <a:latin typeface="Calibri"/>
                <a:cs typeface="Calibri"/>
              </a:rPr>
              <a:t>e</a:t>
            </a:r>
            <a:r>
              <a:rPr sz="4200" spc="9" baseline="2925" dirty="0">
                <a:latin typeface="Calibri"/>
                <a:cs typeface="Calibri"/>
              </a:rPr>
              <a:t>r</a:t>
            </a:r>
            <a:r>
              <a:rPr sz="4200" spc="0" baseline="2925" dirty="0">
                <a:latin typeface="Calibri"/>
                <a:cs typeface="Calibri"/>
              </a:rPr>
              <a:t>ida</a:t>
            </a:r>
            <a:endParaRPr sz="2800">
              <a:latin typeface="Calibri"/>
              <a:cs typeface="Calibri"/>
            </a:endParaRPr>
          </a:p>
        </p:txBody>
      </p:sp>
      <p:sp>
        <p:nvSpPr>
          <p:cNvPr id="21" name="object 21"/>
          <p:cNvSpPr txBox="1"/>
          <p:nvPr/>
        </p:nvSpPr>
        <p:spPr>
          <a:xfrm>
            <a:off x="7956677" y="1885696"/>
            <a:ext cx="723799"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p</a:t>
            </a:r>
            <a:r>
              <a:rPr sz="4200" spc="0" baseline="2925" dirty="0">
                <a:latin typeface="Calibri"/>
                <a:cs typeface="Calibri"/>
              </a:rPr>
              <a:t>a</a:t>
            </a:r>
            <a:r>
              <a:rPr sz="4200" spc="-59" baseline="2925" dirty="0">
                <a:latin typeface="Calibri"/>
                <a:cs typeface="Calibri"/>
              </a:rPr>
              <a:t>r</a:t>
            </a:r>
            <a:r>
              <a:rPr sz="4200" spc="0" baseline="2925" dirty="0">
                <a:latin typeface="Calibri"/>
                <a:cs typeface="Calibri"/>
              </a:rPr>
              <a:t>a</a:t>
            </a:r>
            <a:endParaRPr sz="2800">
              <a:latin typeface="Calibri"/>
              <a:cs typeface="Calibri"/>
            </a:endParaRPr>
          </a:p>
        </p:txBody>
      </p:sp>
      <p:sp>
        <p:nvSpPr>
          <p:cNvPr id="20" name="object 20"/>
          <p:cNvSpPr txBox="1"/>
          <p:nvPr/>
        </p:nvSpPr>
        <p:spPr>
          <a:xfrm>
            <a:off x="8680323" y="1885696"/>
            <a:ext cx="1137587" cy="381000"/>
          </a:xfrm>
          <a:prstGeom prst="rect">
            <a:avLst/>
          </a:prstGeom>
        </p:spPr>
        <p:txBody>
          <a:bodyPr wrap="square" lIns="0" tIns="0" rIns="0" bIns="0" rtlCol="0">
            <a:noAutofit/>
          </a:bodyPr>
          <a:lstStyle/>
          <a:p>
            <a:pPr marL="12700">
              <a:lnSpc>
                <a:spcPts val="2950"/>
              </a:lnSpc>
              <a:spcBef>
                <a:spcPts val="147"/>
              </a:spcBef>
            </a:pPr>
            <a:r>
              <a:rPr sz="4200" spc="-34" baseline="2925" dirty="0">
                <a:latin typeface="Calibri"/>
                <a:cs typeface="Calibri"/>
              </a:rPr>
              <a:t>r</a:t>
            </a:r>
            <a:r>
              <a:rPr sz="4200" spc="0" baseline="2925" dirty="0">
                <a:latin typeface="Calibri"/>
                <a:cs typeface="Calibri"/>
              </a:rPr>
              <a:t>eali</a:t>
            </a:r>
            <a:r>
              <a:rPr sz="4200" spc="-44" baseline="2925" dirty="0">
                <a:latin typeface="Calibri"/>
                <a:cs typeface="Calibri"/>
              </a:rPr>
              <a:t>z</a:t>
            </a:r>
            <a:r>
              <a:rPr sz="4200" spc="0" baseline="2925" dirty="0">
                <a:latin typeface="Calibri"/>
                <a:cs typeface="Calibri"/>
              </a:rPr>
              <a:t>ar</a:t>
            </a:r>
            <a:endParaRPr sz="2800">
              <a:latin typeface="Calibri"/>
              <a:cs typeface="Calibri"/>
            </a:endParaRPr>
          </a:p>
        </p:txBody>
      </p:sp>
      <p:sp>
        <p:nvSpPr>
          <p:cNvPr id="19" name="object 19"/>
          <p:cNvSpPr txBox="1"/>
          <p:nvPr/>
        </p:nvSpPr>
        <p:spPr>
          <a:xfrm>
            <a:off x="2517775" y="2269109"/>
            <a:ext cx="469761"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las</a:t>
            </a:r>
            <a:endParaRPr sz="2800">
              <a:latin typeface="Calibri"/>
              <a:cs typeface="Calibri"/>
            </a:endParaRPr>
          </a:p>
        </p:txBody>
      </p:sp>
      <p:sp>
        <p:nvSpPr>
          <p:cNvPr id="18" name="object 18"/>
          <p:cNvSpPr txBox="1"/>
          <p:nvPr/>
        </p:nvSpPr>
        <p:spPr>
          <a:xfrm>
            <a:off x="2989300" y="2269109"/>
            <a:ext cx="1487667" cy="381000"/>
          </a:xfrm>
          <a:prstGeom prst="rect">
            <a:avLst/>
          </a:prstGeom>
        </p:spPr>
        <p:txBody>
          <a:bodyPr wrap="square" lIns="0" tIns="0" rIns="0" bIns="0" rtlCol="0">
            <a:noAutofit/>
          </a:bodyPr>
          <a:lstStyle/>
          <a:p>
            <a:pPr marL="12700">
              <a:lnSpc>
                <a:spcPts val="2950"/>
              </a:lnSpc>
              <a:spcBef>
                <a:spcPts val="147"/>
              </a:spcBef>
            </a:pPr>
            <a:r>
              <a:rPr sz="4200" spc="9" baseline="2925" dirty="0">
                <a:latin typeface="Calibri"/>
                <a:cs typeface="Calibri"/>
              </a:rPr>
              <a:t>f</a:t>
            </a:r>
            <a:r>
              <a:rPr sz="4200" spc="4" baseline="2925" dirty="0">
                <a:latin typeface="Calibri"/>
                <a:cs typeface="Calibri"/>
              </a:rPr>
              <a:t>un</a:t>
            </a:r>
            <a:r>
              <a:rPr sz="4200" spc="0" baseline="2925" dirty="0">
                <a:latin typeface="Calibri"/>
                <a:cs typeface="Calibri"/>
              </a:rPr>
              <a:t>cion</a:t>
            </a:r>
            <a:r>
              <a:rPr sz="4200" spc="9" baseline="2925" dirty="0">
                <a:latin typeface="Calibri"/>
                <a:cs typeface="Calibri"/>
              </a:rPr>
              <a:t>e</a:t>
            </a:r>
            <a:r>
              <a:rPr sz="4200" spc="0" baseline="2925" dirty="0">
                <a:latin typeface="Calibri"/>
                <a:cs typeface="Calibri"/>
              </a:rPr>
              <a:t>s</a:t>
            </a:r>
            <a:endParaRPr sz="2800">
              <a:latin typeface="Calibri"/>
              <a:cs typeface="Calibri"/>
            </a:endParaRPr>
          </a:p>
        </p:txBody>
      </p:sp>
      <p:sp>
        <p:nvSpPr>
          <p:cNvPr id="17" name="object 17"/>
          <p:cNvSpPr txBox="1"/>
          <p:nvPr/>
        </p:nvSpPr>
        <p:spPr>
          <a:xfrm>
            <a:off x="4474997" y="2269109"/>
            <a:ext cx="1092061"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v</a:t>
            </a:r>
            <a:r>
              <a:rPr sz="4200" spc="-4" baseline="2925" dirty="0">
                <a:latin typeface="Calibri"/>
                <a:cs typeface="Calibri"/>
              </a:rPr>
              <a:t>i</a:t>
            </a:r>
            <a:r>
              <a:rPr sz="4200" spc="-39" baseline="2925" dirty="0">
                <a:latin typeface="Calibri"/>
                <a:cs typeface="Calibri"/>
              </a:rPr>
              <a:t>t</a:t>
            </a:r>
            <a:r>
              <a:rPr sz="4200" spc="0" baseline="2925" dirty="0">
                <a:latin typeface="Calibri"/>
                <a:cs typeface="Calibri"/>
              </a:rPr>
              <a:t>ales.</a:t>
            </a:r>
            <a:endParaRPr sz="2800">
              <a:latin typeface="Calibri"/>
              <a:cs typeface="Calibri"/>
            </a:endParaRPr>
          </a:p>
        </p:txBody>
      </p:sp>
      <p:sp>
        <p:nvSpPr>
          <p:cNvPr id="16" name="object 16"/>
          <p:cNvSpPr txBox="1"/>
          <p:nvPr/>
        </p:nvSpPr>
        <p:spPr>
          <a:xfrm>
            <a:off x="6074353" y="6423312"/>
            <a:ext cx="261790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endParaRPr sz="1400">
              <a:latin typeface="Arial"/>
              <a:cs typeface="Arial"/>
            </a:endParaRPr>
          </a:p>
        </p:txBody>
      </p:sp>
      <p:sp>
        <p:nvSpPr>
          <p:cNvPr id="15" name="object 15"/>
          <p:cNvSpPr txBox="1"/>
          <p:nvPr/>
        </p:nvSpPr>
        <p:spPr>
          <a:xfrm>
            <a:off x="8718943" y="6423312"/>
            <a:ext cx="133027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14" name="object 14"/>
          <p:cNvSpPr txBox="1"/>
          <p:nvPr/>
        </p:nvSpPr>
        <p:spPr>
          <a:xfrm>
            <a:off x="10610496" y="6430954"/>
            <a:ext cx="1300182" cy="215900"/>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B798C"/>
                </a:solidFill>
                <a:latin typeface="Arial"/>
                <a:cs typeface="Arial"/>
              </a:rPr>
              <a:t>l</a:t>
            </a:r>
            <a:endParaRPr sz="1500">
              <a:latin typeface="Arial"/>
              <a:cs typeface="Arial"/>
            </a:endParaRPr>
          </a:p>
        </p:txBody>
      </p:sp>
      <p:sp>
        <p:nvSpPr>
          <p:cNvPr id="13" name="object 13"/>
          <p:cNvSpPr txBox="1"/>
          <p:nvPr/>
        </p:nvSpPr>
        <p:spPr>
          <a:xfrm>
            <a:off x="2336799" y="4038600"/>
            <a:ext cx="2425699" cy="279399"/>
          </a:xfrm>
          <a:prstGeom prst="rect">
            <a:avLst/>
          </a:prstGeom>
        </p:spPr>
        <p:txBody>
          <a:bodyPr wrap="square" lIns="0" tIns="0" rIns="0" bIns="0" rtlCol="0">
            <a:noAutofit/>
          </a:bodyPr>
          <a:lstStyle/>
          <a:p>
            <a:pPr marL="1051763" marR="1144745" algn="ctr">
              <a:lnSpc>
                <a:spcPct val="95825"/>
              </a:lnSpc>
              <a:spcBef>
                <a:spcPts val="254"/>
              </a:spcBef>
            </a:pPr>
            <a:r>
              <a:rPr sz="1500" spc="0" dirty="0">
                <a:solidFill>
                  <a:srgbClr val="625D6E"/>
                </a:solidFill>
                <a:latin typeface="Times New Roman"/>
                <a:cs typeface="Times New Roman"/>
              </a:rPr>
              <a:t>0-3</a:t>
            </a:r>
            <a:endParaRPr sz="1500">
              <a:latin typeface="Times New Roman"/>
              <a:cs typeface="Times New Roman"/>
            </a:endParaRPr>
          </a:p>
        </p:txBody>
      </p:sp>
      <p:sp>
        <p:nvSpPr>
          <p:cNvPr id="12" name="object 12"/>
          <p:cNvSpPr txBox="1"/>
          <p:nvPr/>
        </p:nvSpPr>
        <p:spPr>
          <a:xfrm>
            <a:off x="4762499" y="4038600"/>
            <a:ext cx="2438399" cy="279399"/>
          </a:xfrm>
          <a:prstGeom prst="rect">
            <a:avLst/>
          </a:prstGeom>
        </p:spPr>
        <p:txBody>
          <a:bodyPr wrap="square" lIns="0" tIns="0" rIns="0" bIns="0" rtlCol="0">
            <a:noAutofit/>
          </a:bodyPr>
          <a:lstStyle/>
          <a:p>
            <a:pPr marL="876203" marR="972007" algn="ctr">
              <a:lnSpc>
                <a:spcPct val="95825"/>
              </a:lnSpc>
              <a:spcBef>
                <a:spcPts val="254"/>
              </a:spcBef>
            </a:pPr>
            <a:r>
              <a:rPr sz="1500" dirty="0">
                <a:solidFill>
                  <a:srgbClr val="625D6E"/>
                </a:solidFill>
                <a:latin typeface="Times New Roman"/>
                <a:cs typeface="Times New Roman"/>
              </a:rPr>
              <a:t>6</a:t>
            </a:r>
            <a:r>
              <a:rPr sz="1500" dirty="0">
                <a:solidFill>
                  <a:srgbClr val="484B60"/>
                </a:solidFill>
                <a:latin typeface="Times New Roman"/>
                <a:cs typeface="Times New Roman"/>
              </a:rPr>
              <a:t>1xk</a:t>
            </a:r>
            <a:r>
              <a:rPr sz="1500" dirty="0">
                <a:solidFill>
                  <a:srgbClr val="625D6E"/>
                </a:solidFill>
                <a:latin typeface="Times New Roman"/>
                <a:cs typeface="Times New Roman"/>
              </a:rPr>
              <a:t>g-51</a:t>
            </a:r>
            <a:endParaRPr sz="1500">
              <a:latin typeface="Times New Roman"/>
              <a:cs typeface="Times New Roman"/>
            </a:endParaRPr>
          </a:p>
        </p:txBody>
      </p:sp>
      <p:sp>
        <p:nvSpPr>
          <p:cNvPr id="11" name="object 11"/>
          <p:cNvSpPr txBox="1"/>
          <p:nvPr/>
        </p:nvSpPr>
        <p:spPr>
          <a:xfrm>
            <a:off x="7200899" y="4038600"/>
            <a:ext cx="2451099" cy="279399"/>
          </a:xfrm>
          <a:prstGeom prst="rect">
            <a:avLst/>
          </a:prstGeom>
        </p:spPr>
        <p:txBody>
          <a:bodyPr wrap="square" lIns="0" tIns="0" rIns="0" bIns="0" rtlCol="0">
            <a:noAutofit/>
          </a:bodyPr>
          <a:lstStyle/>
          <a:p>
            <a:pPr marL="831380" marR="922795" algn="ctr">
              <a:lnSpc>
                <a:spcPct val="95825"/>
              </a:lnSpc>
              <a:spcBef>
                <a:spcPts val="254"/>
              </a:spcBef>
            </a:pPr>
            <a:r>
              <a:rPr sz="1500" spc="0" dirty="0">
                <a:solidFill>
                  <a:srgbClr val="625D6E"/>
                </a:solidFill>
                <a:latin typeface="Times New Roman"/>
                <a:cs typeface="Times New Roman"/>
              </a:rPr>
              <a:t>60</a:t>
            </a:r>
            <a:r>
              <a:rPr sz="1500" spc="0" dirty="0">
                <a:solidFill>
                  <a:srgbClr val="7B798C"/>
                </a:solidFill>
                <a:latin typeface="Times New Roman"/>
                <a:cs typeface="Times New Roman"/>
              </a:rPr>
              <a:t>,</a:t>
            </a:r>
            <a:r>
              <a:rPr sz="1500" spc="0" dirty="0">
                <a:solidFill>
                  <a:srgbClr val="625D6E"/>
                </a:solidFill>
                <a:latin typeface="Times New Roman"/>
                <a:cs typeface="Times New Roman"/>
              </a:rPr>
              <a:t>9</a:t>
            </a:r>
            <a:r>
              <a:rPr sz="1500" spc="0" dirty="0">
                <a:solidFill>
                  <a:srgbClr val="484B60"/>
                </a:solidFill>
                <a:latin typeface="Times New Roman"/>
                <a:cs typeface="Times New Roman"/>
              </a:rPr>
              <a:t>x </a:t>
            </a:r>
            <a:r>
              <a:rPr sz="1500" spc="28" dirty="0">
                <a:solidFill>
                  <a:srgbClr val="484B60"/>
                </a:solidFill>
                <a:latin typeface="Times New Roman"/>
                <a:cs typeface="Times New Roman"/>
              </a:rPr>
              <a:t> </a:t>
            </a:r>
            <a:r>
              <a:rPr sz="1500" spc="0" dirty="0">
                <a:solidFill>
                  <a:srgbClr val="484B60"/>
                </a:solidFill>
                <a:latin typeface="Times New Roman"/>
                <a:cs typeface="Times New Roman"/>
              </a:rPr>
              <a:t>k</a:t>
            </a:r>
            <a:r>
              <a:rPr sz="1500" spc="0" dirty="0">
                <a:solidFill>
                  <a:srgbClr val="625D6E"/>
                </a:solidFill>
                <a:latin typeface="Times New Roman"/>
                <a:cs typeface="Times New Roman"/>
              </a:rPr>
              <a:t>g-54</a:t>
            </a:r>
            <a:endParaRPr sz="1500">
              <a:latin typeface="Times New Roman"/>
              <a:cs typeface="Times New Roman"/>
            </a:endParaRPr>
          </a:p>
        </p:txBody>
      </p:sp>
      <p:sp>
        <p:nvSpPr>
          <p:cNvPr id="10" name="object 10"/>
          <p:cNvSpPr txBox="1"/>
          <p:nvPr/>
        </p:nvSpPr>
        <p:spPr>
          <a:xfrm>
            <a:off x="2336799" y="4318000"/>
            <a:ext cx="2425699" cy="304799"/>
          </a:xfrm>
          <a:prstGeom prst="rect">
            <a:avLst/>
          </a:prstGeom>
        </p:spPr>
        <p:txBody>
          <a:bodyPr wrap="square" lIns="0" tIns="0" rIns="0" bIns="0" rtlCol="0">
            <a:noAutofit/>
          </a:bodyPr>
          <a:lstStyle/>
          <a:p>
            <a:pPr marL="989004" marR="1098918" algn="ctr">
              <a:lnSpc>
                <a:spcPct val="95825"/>
              </a:lnSpc>
              <a:spcBef>
                <a:spcPts val="455"/>
              </a:spcBef>
            </a:pPr>
            <a:r>
              <a:rPr sz="1500" dirty="0">
                <a:solidFill>
                  <a:srgbClr val="80566D"/>
                </a:solidFill>
                <a:latin typeface="Times New Roman"/>
                <a:cs typeface="Times New Roman"/>
              </a:rPr>
              <a:t>1</a:t>
            </a:r>
            <a:r>
              <a:rPr sz="1500" dirty="0">
                <a:solidFill>
                  <a:srgbClr val="625D6E"/>
                </a:solidFill>
                <a:latin typeface="Times New Roman"/>
                <a:cs typeface="Times New Roman"/>
              </a:rPr>
              <a:t>0-18</a:t>
            </a:r>
            <a:endParaRPr sz="1500">
              <a:latin typeface="Times New Roman"/>
              <a:cs typeface="Times New Roman"/>
            </a:endParaRPr>
          </a:p>
        </p:txBody>
      </p:sp>
      <p:sp>
        <p:nvSpPr>
          <p:cNvPr id="9" name="object 9"/>
          <p:cNvSpPr txBox="1"/>
          <p:nvPr/>
        </p:nvSpPr>
        <p:spPr>
          <a:xfrm>
            <a:off x="4762499" y="4318000"/>
            <a:ext cx="2438399" cy="304799"/>
          </a:xfrm>
          <a:prstGeom prst="rect">
            <a:avLst/>
          </a:prstGeom>
        </p:spPr>
        <p:txBody>
          <a:bodyPr wrap="square" lIns="0" tIns="0" rIns="0" bIns="0" rtlCol="0">
            <a:noAutofit/>
          </a:bodyPr>
          <a:lstStyle/>
          <a:p>
            <a:pPr marL="804486" marR="791023" algn="ctr">
              <a:lnSpc>
                <a:spcPct val="95825"/>
              </a:lnSpc>
              <a:spcBef>
                <a:spcPts val="455"/>
              </a:spcBef>
            </a:pPr>
            <a:r>
              <a:rPr sz="1500" spc="0" dirty="0">
                <a:solidFill>
                  <a:srgbClr val="625D6E"/>
                </a:solidFill>
                <a:latin typeface="Times New Roman"/>
                <a:cs typeface="Times New Roman"/>
              </a:rPr>
              <a:t>12</a:t>
            </a:r>
            <a:r>
              <a:rPr sz="1500" spc="0" dirty="0">
                <a:solidFill>
                  <a:srgbClr val="7B798C"/>
                </a:solidFill>
                <a:latin typeface="Times New Roman"/>
                <a:cs typeface="Times New Roman"/>
              </a:rPr>
              <a:t>,</a:t>
            </a:r>
            <a:r>
              <a:rPr sz="1500" spc="0" dirty="0">
                <a:solidFill>
                  <a:srgbClr val="625D6E"/>
                </a:solidFill>
                <a:latin typeface="Times New Roman"/>
                <a:cs typeface="Times New Roman"/>
              </a:rPr>
              <a:t>2 </a:t>
            </a:r>
            <a:r>
              <a:rPr sz="1500" spc="54" dirty="0">
                <a:solidFill>
                  <a:srgbClr val="625D6E"/>
                </a:solidFill>
                <a:latin typeface="Times New Roman"/>
                <a:cs typeface="Times New Roman"/>
              </a:rPr>
              <a:t> </a:t>
            </a:r>
            <a:r>
              <a:rPr sz="1200" spc="0" dirty="0">
                <a:solidFill>
                  <a:srgbClr val="625D6E"/>
                </a:solidFill>
                <a:latin typeface="Arial"/>
                <a:cs typeface="Arial"/>
              </a:rPr>
              <a:t>X</a:t>
            </a:r>
            <a:r>
              <a:rPr sz="1200" spc="39" dirty="0">
                <a:solidFill>
                  <a:srgbClr val="625D6E"/>
                </a:solidFill>
                <a:latin typeface="Arial"/>
                <a:cs typeface="Arial"/>
              </a:rPr>
              <a:t> </a:t>
            </a:r>
            <a:r>
              <a:rPr sz="1500" spc="0" dirty="0">
                <a:solidFill>
                  <a:srgbClr val="484B60"/>
                </a:solidFill>
                <a:latin typeface="Times New Roman"/>
                <a:cs typeface="Times New Roman"/>
              </a:rPr>
              <a:t>k</a:t>
            </a:r>
            <a:r>
              <a:rPr sz="1500" spc="0" dirty="0">
                <a:solidFill>
                  <a:srgbClr val="625D6E"/>
                </a:solidFill>
                <a:latin typeface="Times New Roman"/>
                <a:cs typeface="Times New Roman"/>
              </a:rPr>
              <a:t>g</a:t>
            </a:r>
            <a:r>
              <a:rPr sz="1500" spc="91" dirty="0">
                <a:solidFill>
                  <a:srgbClr val="625D6E"/>
                </a:solidFill>
                <a:latin typeface="Times New Roman"/>
                <a:cs typeface="Times New Roman"/>
              </a:rPr>
              <a:t> </a:t>
            </a:r>
            <a:r>
              <a:rPr sz="1500" spc="0" dirty="0">
                <a:solidFill>
                  <a:srgbClr val="625D6E"/>
                </a:solidFill>
                <a:latin typeface="Times New Roman"/>
                <a:cs typeface="Times New Roman"/>
              </a:rPr>
              <a:t>+746</a:t>
            </a:r>
            <a:endParaRPr sz="1500">
              <a:latin typeface="Times New Roman"/>
              <a:cs typeface="Times New Roman"/>
            </a:endParaRPr>
          </a:p>
        </p:txBody>
      </p:sp>
      <p:sp>
        <p:nvSpPr>
          <p:cNvPr id="8" name="object 8"/>
          <p:cNvSpPr txBox="1"/>
          <p:nvPr/>
        </p:nvSpPr>
        <p:spPr>
          <a:xfrm>
            <a:off x="7200899" y="4318000"/>
            <a:ext cx="2451099" cy="304799"/>
          </a:xfrm>
          <a:prstGeom prst="rect">
            <a:avLst/>
          </a:prstGeom>
        </p:spPr>
        <p:txBody>
          <a:bodyPr wrap="square" lIns="0" tIns="0" rIns="0" bIns="0" rtlCol="0">
            <a:noAutofit/>
          </a:bodyPr>
          <a:lstStyle/>
          <a:p>
            <a:pPr marL="793620" marR="815954" algn="ctr">
              <a:lnSpc>
                <a:spcPct val="95825"/>
              </a:lnSpc>
              <a:spcBef>
                <a:spcPts val="265"/>
              </a:spcBef>
            </a:pPr>
            <a:r>
              <a:rPr sz="1500" spc="0" dirty="0">
                <a:solidFill>
                  <a:srgbClr val="625D6E"/>
                </a:solidFill>
                <a:latin typeface="Times New Roman"/>
                <a:cs typeface="Times New Roman"/>
              </a:rPr>
              <a:t>17</a:t>
            </a:r>
            <a:r>
              <a:rPr sz="1500" spc="0" dirty="0">
                <a:solidFill>
                  <a:srgbClr val="7B798C"/>
                </a:solidFill>
                <a:latin typeface="Times New Roman"/>
                <a:cs typeface="Times New Roman"/>
              </a:rPr>
              <a:t>,</a:t>
            </a:r>
            <a:r>
              <a:rPr sz="1500" spc="0" dirty="0">
                <a:solidFill>
                  <a:srgbClr val="625D6E"/>
                </a:solidFill>
                <a:latin typeface="Times New Roman"/>
                <a:cs typeface="Times New Roman"/>
              </a:rPr>
              <a:t>5</a:t>
            </a:r>
            <a:r>
              <a:rPr sz="1500" spc="176" dirty="0">
                <a:solidFill>
                  <a:srgbClr val="625D6E"/>
                </a:solidFill>
                <a:latin typeface="Times New Roman"/>
                <a:cs typeface="Times New Roman"/>
              </a:rPr>
              <a:t> </a:t>
            </a:r>
            <a:r>
              <a:rPr sz="1200" spc="0" dirty="0">
                <a:solidFill>
                  <a:srgbClr val="625D6E"/>
                </a:solidFill>
                <a:latin typeface="Times New Roman"/>
                <a:cs typeface="Times New Roman"/>
              </a:rPr>
              <a:t>X</a:t>
            </a:r>
            <a:r>
              <a:rPr sz="1200" spc="6" dirty="0">
                <a:solidFill>
                  <a:srgbClr val="625D6E"/>
                </a:solidFill>
                <a:latin typeface="Times New Roman"/>
                <a:cs typeface="Times New Roman"/>
              </a:rPr>
              <a:t> </a:t>
            </a:r>
            <a:r>
              <a:rPr sz="1500" spc="0" dirty="0">
                <a:solidFill>
                  <a:srgbClr val="625D6E"/>
                </a:solidFill>
                <a:latin typeface="Times New Roman"/>
                <a:cs typeface="Times New Roman"/>
              </a:rPr>
              <a:t>kg</a:t>
            </a:r>
            <a:r>
              <a:rPr sz="1500" spc="145" dirty="0">
                <a:solidFill>
                  <a:srgbClr val="625D6E"/>
                </a:solidFill>
                <a:latin typeface="Times New Roman"/>
                <a:cs typeface="Times New Roman"/>
              </a:rPr>
              <a:t> </a:t>
            </a:r>
            <a:r>
              <a:rPr sz="1700" spc="0" dirty="0">
                <a:solidFill>
                  <a:srgbClr val="625D6E"/>
                </a:solidFill>
                <a:latin typeface="Arial"/>
                <a:cs typeface="Arial"/>
              </a:rPr>
              <a:t>+</a:t>
            </a:r>
            <a:r>
              <a:rPr sz="1700" spc="-234" dirty="0">
                <a:solidFill>
                  <a:srgbClr val="625D6E"/>
                </a:solidFill>
                <a:latin typeface="Arial"/>
                <a:cs typeface="Arial"/>
              </a:rPr>
              <a:t> </a:t>
            </a:r>
            <a:r>
              <a:rPr sz="1500" spc="0" dirty="0">
                <a:solidFill>
                  <a:srgbClr val="625D6E"/>
                </a:solidFill>
                <a:latin typeface="Times New Roman"/>
                <a:cs typeface="Times New Roman"/>
              </a:rPr>
              <a:t>65</a:t>
            </a:r>
            <a:r>
              <a:rPr sz="1500" spc="0" dirty="0">
                <a:solidFill>
                  <a:srgbClr val="34265B"/>
                </a:solidFill>
                <a:latin typeface="Times New Roman"/>
                <a:cs typeface="Times New Roman"/>
              </a:rPr>
              <a:t>1</a:t>
            </a:r>
            <a:endParaRPr sz="1500">
              <a:latin typeface="Times New Roman"/>
              <a:cs typeface="Times New Roman"/>
            </a:endParaRPr>
          </a:p>
        </p:txBody>
      </p:sp>
      <p:sp>
        <p:nvSpPr>
          <p:cNvPr id="7" name="object 7"/>
          <p:cNvSpPr txBox="1"/>
          <p:nvPr/>
        </p:nvSpPr>
        <p:spPr>
          <a:xfrm>
            <a:off x="2336799" y="4622800"/>
            <a:ext cx="2425699" cy="304799"/>
          </a:xfrm>
          <a:prstGeom prst="rect">
            <a:avLst/>
          </a:prstGeom>
        </p:spPr>
        <p:txBody>
          <a:bodyPr wrap="square" lIns="0" tIns="0" rIns="0" bIns="0" rtlCol="0">
            <a:noAutofit/>
          </a:bodyPr>
          <a:lstStyle/>
          <a:p>
            <a:pPr marL="989020" marR="1062434" algn="ctr">
              <a:lnSpc>
                <a:spcPct val="95825"/>
              </a:lnSpc>
              <a:spcBef>
                <a:spcPts val="315"/>
              </a:spcBef>
            </a:pPr>
            <a:r>
              <a:rPr sz="1500" dirty="0">
                <a:solidFill>
                  <a:srgbClr val="80566D"/>
                </a:solidFill>
                <a:latin typeface="Times New Roman"/>
                <a:cs typeface="Times New Roman"/>
              </a:rPr>
              <a:t>1</a:t>
            </a:r>
            <a:r>
              <a:rPr sz="1500" dirty="0">
                <a:solidFill>
                  <a:srgbClr val="625D6E"/>
                </a:solidFill>
                <a:latin typeface="Times New Roman"/>
                <a:cs typeface="Times New Roman"/>
              </a:rPr>
              <a:t>9</a:t>
            </a:r>
            <a:r>
              <a:rPr sz="1500" dirty="0">
                <a:solidFill>
                  <a:srgbClr val="1C141C"/>
                </a:solidFill>
                <a:latin typeface="Times New Roman"/>
                <a:cs typeface="Times New Roman"/>
              </a:rPr>
              <a:t>-</a:t>
            </a:r>
            <a:r>
              <a:rPr sz="1500" dirty="0">
                <a:solidFill>
                  <a:srgbClr val="625D6E"/>
                </a:solidFill>
                <a:latin typeface="Times New Roman"/>
                <a:cs typeface="Times New Roman"/>
              </a:rPr>
              <a:t>30</a:t>
            </a:r>
            <a:endParaRPr sz="1500">
              <a:latin typeface="Times New Roman"/>
              <a:cs typeface="Times New Roman"/>
            </a:endParaRPr>
          </a:p>
        </p:txBody>
      </p:sp>
      <p:sp>
        <p:nvSpPr>
          <p:cNvPr id="6" name="object 6"/>
          <p:cNvSpPr txBox="1"/>
          <p:nvPr/>
        </p:nvSpPr>
        <p:spPr>
          <a:xfrm>
            <a:off x="4762499" y="4622800"/>
            <a:ext cx="2438399" cy="304799"/>
          </a:xfrm>
          <a:prstGeom prst="rect">
            <a:avLst/>
          </a:prstGeom>
        </p:spPr>
        <p:txBody>
          <a:bodyPr wrap="square" lIns="0" tIns="0" rIns="0" bIns="0" rtlCol="0">
            <a:noAutofit/>
          </a:bodyPr>
          <a:lstStyle/>
          <a:p>
            <a:pPr marL="838448" marR="813784" algn="ctr">
              <a:lnSpc>
                <a:spcPct val="95825"/>
              </a:lnSpc>
              <a:spcBef>
                <a:spcPts val="190"/>
              </a:spcBef>
            </a:pPr>
            <a:r>
              <a:rPr sz="1500" dirty="0">
                <a:solidFill>
                  <a:srgbClr val="642D46"/>
                </a:solidFill>
                <a:latin typeface="Times New Roman"/>
                <a:cs typeface="Times New Roman"/>
              </a:rPr>
              <a:t>1</a:t>
            </a:r>
            <a:r>
              <a:rPr sz="1500" dirty="0">
                <a:solidFill>
                  <a:srgbClr val="625D6E"/>
                </a:solidFill>
                <a:latin typeface="Times New Roman"/>
                <a:cs typeface="Times New Roman"/>
              </a:rPr>
              <a:t>4,7</a:t>
            </a:r>
            <a:r>
              <a:rPr sz="1500" spc="39" dirty="0">
                <a:solidFill>
                  <a:srgbClr val="625D6E"/>
                </a:solidFill>
                <a:latin typeface="Times New Roman"/>
                <a:cs typeface="Times New Roman"/>
              </a:rPr>
              <a:t> </a:t>
            </a:r>
            <a:r>
              <a:rPr sz="1500" spc="0" dirty="0">
                <a:solidFill>
                  <a:srgbClr val="484B60"/>
                </a:solidFill>
                <a:latin typeface="Times New Roman"/>
                <a:cs typeface="Times New Roman"/>
              </a:rPr>
              <a:t>kg </a:t>
            </a:r>
            <a:r>
              <a:rPr sz="1700" spc="0" dirty="0">
                <a:solidFill>
                  <a:srgbClr val="674464"/>
                </a:solidFill>
                <a:latin typeface="Arial"/>
                <a:cs typeface="Arial"/>
              </a:rPr>
              <a:t>+</a:t>
            </a:r>
            <a:r>
              <a:rPr sz="1700" spc="-204" dirty="0">
                <a:solidFill>
                  <a:srgbClr val="674464"/>
                </a:solidFill>
                <a:latin typeface="Arial"/>
                <a:cs typeface="Arial"/>
              </a:rPr>
              <a:t> </a:t>
            </a:r>
            <a:r>
              <a:rPr sz="1500" spc="0" dirty="0">
                <a:solidFill>
                  <a:srgbClr val="34265B"/>
                </a:solidFill>
                <a:latin typeface="Times New Roman"/>
                <a:cs typeface="Times New Roman"/>
              </a:rPr>
              <a:t>4</a:t>
            </a:r>
            <a:r>
              <a:rPr sz="1500" spc="0" dirty="0">
                <a:solidFill>
                  <a:srgbClr val="625D6E"/>
                </a:solidFill>
                <a:latin typeface="Times New Roman"/>
                <a:cs typeface="Times New Roman"/>
              </a:rPr>
              <a:t>96</a:t>
            </a:r>
            <a:endParaRPr sz="1500">
              <a:latin typeface="Times New Roman"/>
              <a:cs typeface="Times New Roman"/>
            </a:endParaRPr>
          </a:p>
        </p:txBody>
      </p:sp>
      <p:sp>
        <p:nvSpPr>
          <p:cNvPr id="5" name="object 5"/>
          <p:cNvSpPr txBox="1"/>
          <p:nvPr/>
        </p:nvSpPr>
        <p:spPr>
          <a:xfrm>
            <a:off x="7200899" y="4622800"/>
            <a:ext cx="2451099" cy="304799"/>
          </a:xfrm>
          <a:prstGeom prst="rect">
            <a:avLst/>
          </a:prstGeom>
        </p:spPr>
        <p:txBody>
          <a:bodyPr wrap="square" lIns="0" tIns="0" rIns="0" bIns="0" rtlCol="0">
            <a:noAutofit/>
          </a:bodyPr>
          <a:lstStyle/>
          <a:p>
            <a:pPr marL="822521">
              <a:lnSpc>
                <a:spcPct val="95825"/>
              </a:lnSpc>
              <a:spcBef>
                <a:spcPts val="190"/>
              </a:spcBef>
            </a:pPr>
            <a:r>
              <a:rPr sz="1500" dirty="0">
                <a:solidFill>
                  <a:srgbClr val="484B60"/>
                </a:solidFill>
                <a:latin typeface="Times New Roman"/>
                <a:cs typeface="Times New Roman"/>
              </a:rPr>
              <a:t>1</a:t>
            </a:r>
            <a:r>
              <a:rPr sz="1500" dirty="0">
                <a:solidFill>
                  <a:srgbClr val="625D6E"/>
                </a:solidFill>
                <a:latin typeface="Times New Roman"/>
                <a:cs typeface="Times New Roman"/>
              </a:rPr>
              <a:t>5</a:t>
            </a:r>
            <a:r>
              <a:rPr sz="1500" dirty="0">
                <a:solidFill>
                  <a:srgbClr val="7B798C"/>
                </a:solidFill>
                <a:latin typeface="Times New Roman"/>
                <a:cs typeface="Times New Roman"/>
              </a:rPr>
              <a:t>,</a:t>
            </a:r>
            <a:r>
              <a:rPr sz="1500" dirty="0">
                <a:solidFill>
                  <a:srgbClr val="625D6E"/>
                </a:solidFill>
                <a:latin typeface="Times New Roman"/>
                <a:cs typeface="Times New Roman"/>
              </a:rPr>
              <a:t>3</a:t>
            </a:r>
            <a:r>
              <a:rPr sz="1500" spc="100" dirty="0">
                <a:solidFill>
                  <a:srgbClr val="625D6E"/>
                </a:solidFill>
                <a:latin typeface="Times New Roman"/>
                <a:cs typeface="Times New Roman"/>
              </a:rPr>
              <a:t> </a:t>
            </a:r>
            <a:r>
              <a:rPr sz="1100" spc="0" dirty="0">
                <a:solidFill>
                  <a:srgbClr val="625D6E"/>
                </a:solidFill>
                <a:latin typeface="Arial"/>
                <a:cs typeface="Arial"/>
              </a:rPr>
              <a:t>X</a:t>
            </a:r>
            <a:r>
              <a:rPr sz="1100" spc="31" dirty="0">
                <a:solidFill>
                  <a:srgbClr val="625D6E"/>
                </a:solidFill>
                <a:latin typeface="Arial"/>
                <a:cs typeface="Arial"/>
              </a:rPr>
              <a:t> </a:t>
            </a:r>
            <a:r>
              <a:rPr sz="1500" spc="0" dirty="0">
                <a:solidFill>
                  <a:srgbClr val="484B60"/>
                </a:solidFill>
                <a:latin typeface="Times New Roman"/>
                <a:cs typeface="Times New Roman"/>
              </a:rPr>
              <a:t>k</a:t>
            </a:r>
            <a:r>
              <a:rPr sz="1500" spc="0" dirty="0">
                <a:solidFill>
                  <a:srgbClr val="625D6E"/>
                </a:solidFill>
                <a:latin typeface="Times New Roman"/>
                <a:cs typeface="Times New Roman"/>
              </a:rPr>
              <a:t>g</a:t>
            </a:r>
            <a:r>
              <a:rPr sz="1500" spc="51" dirty="0">
                <a:solidFill>
                  <a:srgbClr val="625D6E"/>
                </a:solidFill>
                <a:latin typeface="Times New Roman"/>
                <a:cs typeface="Times New Roman"/>
              </a:rPr>
              <a:t> </a:t>
            </a:r>
            <a:r>
              <a:rPr sz="1700" spc="0" dirty="0">
                <a:solidFill>
                  <a:srgbClr val="484B60"/>
                </a:solidFill>
                <a:latin typeface="Arial"/>
                <a:cs typeface="Arial"/>
              </a:rPr>
              <a:t>+</a:t>
            </a:r>
            <a:r>
              <a:rPr sz="1700" spc="-275" dirty="0">
                <a:solidFill>
                  <a:srgbClr val="484B60"/>
                </a:solidFill>
                <a:latin typeface="Arial"/>
                <a:cs typeface="Arial"/>
              </a:rPr>
              <a:t> </a:t>
            </a:r>
            <a:r>
              <a:rPr sz="1500" spc="0" dirty="0">
                <a:solidFill>
                  <a:srgbClr val="625D6E"/>
                </a:solidFill>
                <a:latin typeface="Times New Roman"/>
                <a:cs typeface="Times New Roman"/>
              </a:rPr>
              <a:t>679</a:t>
            </a:r>
            <a:endParaRPr sz="1500">
              <a:latin typeface="Times New Roman"/>
              <a:cs typeface="Times New Roman"/>
            </a:endParaRPr>
          </a:p>
        </p:txBody>
      </p:sp>
      <p:sp>
        <p:nvSpPr>
          <p:cNvPr id="4" name="object 4"/>
          <p:cNvSpPr txBox="1"/>
          <p:nvPr/>
        </p:nvSpPr>
        <p:spPr>
          <a:xfrm>
            <a:off x="2336799" y="4927600"/>
            <a:ext cx="2425699" cy="304799"/>
          </a:xfrm>
          <a:prstGeom prst="rect">
            <a:avLst/>
          </a:prstGeom>
        </p:spPr>
        <p:txBody>
          <a:bodyPr wrap="square" lIns="0" tIns="0" rIns="0" bIns="0" rtlCol="0">
            <a:noAutofit/>
          </a:bodyPr>
          <a:lstStyle/>
          <a:p>
            <a:pPr marL="1006948" marR="1096849" algn="ctr">
              <a:lnSpc>
                <a:spcPct val="95825"/>
              </a:lnSpc>
              <a:spcBef>
                <a:spcPts val="315"/>
              </a:spcBef>
            </a:pPr>
            <a:r>
              <a:rPr sz="1500" dirty="0">
                <a:solidFill>
                  <a:srgbClr val="625D6E"/>
                </a:solidFill>
                <a:latin typeface="Times New Roman"/>
                <a:cs typeface="Times New Roman"/>
              </a:rPr>
              <a:t>3</a:t>
            </a:r>
            <a:r>
              <a:rPr sz="1500" dirty="0">
                <a:solidFill>
                  <a:srgbClr val="484B60"/>
                </a:solidFill>
                <a:latin typeface="Times New Roman"/>
                <a:cs typeface="Times New Roman"/>
              </a:rPr>
              <a:t>1</a:t>
            </a:r>
            <a:r>
              <a:rPr sz="1500" dirty="0">
                <a:solidFill>
                  <a:srgbClr val="492F4B"/>
                </a:solidFill>
                <a:latin typeface="Times New Roman"/>
                <a:cs typeface="Times New Roman"/>
              </a:rPr>
              <a:t>-</a:t>
            </a:r>
            <a:r>
              <a:rPr sz="1500" dirty="0">
                <a:solidFill>
                  <a:srgbClr val="625D6E"/>
                </a:solidFill>
                <a:latin typeface="Times New Roman"/>
                <a:cs typeface="Times New Roman"/>
              </a:rPr>
              <a:t>60</a:t>
            </a:r>
            <a:endParaRPr sz="1500">
              <a:latin typeface="Times New Roman"/>
              <a:cs typeface="Times New Roman"/>
            </a:endParaRPr>
          </a:p>
        </p:txBody>
      </p:sp>
      <p:sp>
        <p:nvSpPr>
          <p:cNvPr id="3" name="object 3"/>
          <p:cNvSpPr txBox="1"/>
          <p:nvPr/>
        </p:nvSpPr>
        <p:spPr>
          <a:xfrm>
            <a:off x="4762499" y="4927600"/>
            <a:ext cx="2438399" cy="304799"/>
          </a:xfrm>
          <a:prstGeom prst="rect">
            <a:avLst/>
          </a:prstGeom>
        </p:spPr>
        <p:txBody>
          <a:bodyPr wrap="square" lIns="0" tIns="0" rIns="0" bIns="0" rtlCol="0">
            <a:noAutofit/>
          </a:bodyPr>
          <a:lstStyle/>
          <a:p>
            <a:pPr marL="820524" marR="821006" algn="ctr">
              <a:lnSpc>
                <a:spcPct val="95825"/>
              </a:lnSpc>
              <a:spcBef>
                <a:spcPts val="190"/>
              </a:spcBef>
            </a:pPr>
            <a:r>
              <a:rPr sz="1500" spc="0" dirty="0">
                <a:solidFill>
                  <a:srgbClr val="625D6E"/>
                </a:solidFill>
                <a:latin typeface="Times New Roman"/>
                <a:cs typeface="Times New Roman"/>
              </a:rPr>
              <a:t>8,7x</a:t>
            </a:r>
            <a:r>
              <a:rPr sz="1500" spc="0" dirty="0">
                <a:solidFill>
                  <a:srgbClr val="484B60"/>
                </a:solidFill>
                <a:latin typeface="Times New Roman"/>
                <a:cs typeface="Times New Roman"/>
              </a:rPr>
              <a:t>kg   </a:t>
            </a:r>
            <a:r>
              <a:rPr sz="1500" spc="29" dirty="0">
                <a:solidFill>
                  <a:srgbClr val="484B60"/>
                </a:solidFill>
                <a:latin typeface="Times New Roman"/>
                <a:cs typeface="Times New Roman"/>
              </a:rPr>
              <a:t> </a:t>
            </a:r>
            <a:r>
              <a:rPr sz="1700" spc="0" dirty="0">
                <a:solidFill>
                  <a:srgbClr val="492F4B"/>
                </a:solidFill>
                <a:latin typeface="Arial"/>
                <a:cs typeface="Arial"/>
              </a:rPr>
              <a:t>+</a:t>
            </a:r>
            <a:r>
              <a:rPr sz="1700" spc="97" dirty="0">
                <a:solidFill>
                  <a:srgbClr val="492F4B"/>
                </a:solidFill>
                <a:latin typeface="Arial"/>
                <a:cs typeface="Arial"/>
              </a:rPr>
              <a:t> </a:t>
            </a:r>
            <a:r>
              <a:rPr sz="1500" spc="0" dirty="0">
                <a:solidFill>
                  <a:srgbClr val="625D6E"/>
                </a:solidFill>
                <a:latin typeface="Times New Roman"/>
                <a:cs typeface="Times New Roman"/>
              </a:rPr>
              <a:t>8</a:t>
            </a:r>
            <a:r>
              <a:rPr sz="1500" spc="0" dirty="0">
                <a:solidFill>
                  <a:srgbClr val="484B60"/>
                </a:solidFill>
                <a:latin typeface="Times New Roman"/>
                <a:cs typeface="Times New Roman"/>
              </a:rPr>
              <a:t>2</a:t>
            </a:r>
            <a:r>
              <a:rPr sz="1500" spc="0" dirty="0">
                <a:solidFill>
                  <a:srgbClr val="625D6E"/>
                </a:solidFill>
                <a:latin typeface="Times New Roman"/>
                <a:cs typeface="Times New Roman"/>
              </a:rPr>
              <a:t>9</a:t>
            </a:r>
            <a:endParaRPr sz="1500">
              <a:latin typeface="Times New Roman"/>
              <a:cs typeface="Times New Roman"/>
            </a:endParaRPr>
          </a:p>
        </p:txBody>
      </p:sp>
      <p:sp>
        <p:nvSpPr>
          <p:cNvPr id="2" name="object 2"/>
          <p:cNvSpPr txBox="1"/>
          <p:nvPr/>
        </p:nvSpPr>
        <p:spPr>
          <a:xfrm>
            <a:off x="7200899" y="4927600"/>
            <a:ext cx="2451099" cy="304799"/>
          </a:xfrm>
          <a:prstGeom prst="rect">
            <a:avLst/>
          </a:prstGeom>
        </p:spPr>
        <p:txBody>
          <a:bodyPr wrap="square" lIns="0" tIns="0" rIns="0" bIns="0" rtlCol="0">
            <a:noAutofit/>
          </a:bodyPr>
          <a:lstStyle/>
          <a:p>
            <a:pPr marL="822525">
              <a:lnSpc>
                <a:spcPct val="95825"/>
              </a:lnSpc>
              <a:spcBef>
                <a:spcPts val="190"/>
              </a:spcBef>
            </a:pPr>
            <a:r>
              <a:rPr sz="1500" spc="0" dirty="0">
                <a:solidFill>
                  <a:srgbClr val="484B60"/>
                </a:solidFill>
                <a:latin typeface="Times New Roman"/>
                <a:cs typeface="Times New Roman"/>
              </a:rPr>
              <a:t>11</a:t>
            </a:r>
            <a:r>
              <a:rPr sz="1500" spc="0" dirty="0">
                <a:solidFill>
                  <a:srgbClr val="7B798C"/>
                </a:solidFill>
                <a:latin typeface="Times New Roman"/>
                <a:cs typeface="Times New Roman"/>
              </a:rPr>
              <a:t>,</a:t>
            </a:r>
            <a:r>
              <a:rPr sz="1500" spc="0" dirty="0">
                <a:solidFill>
                  <a:srgbClr val="625D6E"/>
                </a:solidFill>
                <a:latin typeface="Times New Roman"/>
                <a:cs typeface="Times New Roman"/>
              </a:rPr>
              <a:t>6</a:t>
            </a:r>
            <a:r>
              <a:rPr sz="1500" spc="176" dirty="0">
                <a:solidFill>
                  <a:srgbClr val="625D6E"/>
                </a:solidFill>
                <a:latin typeface="Times New Roman"/>
                <a:cs typeface="Times New Roman"/>
              </a:rPr>
              <a:t> </a:t>
            </a:r>
            <a:r>
              <a:rPr sz="1200" spc="0" dirty="0">
                <a:solidFill>
                  <a:srgbClr val="625D6E"/>
                </a:solidFill>
                <a:latin typeface="Times New Roman"/>
                <a:cs typeface="Times New Roman"/>
              </a:rPr>
              <a:t>X</a:t>
            </a:r>
            <a:r>
              <a:rPr sz="1200" spc="6" dirty="0">
                <a:solidFill>
                  <a:srgbClr val="625D6E"/>
                </a:solidFill>
                <a:latin typeface="Times New Roman"/>
                <a:cs typeface="Times New Roman"/>
              </a:rPr>
              <a:t> </a:t>
            </a:r>
            <a:r>
              <a:rPr sz="1500" spc="0" dirty="0">
                <a:solidFill>
                  <a:srgbClr val="484B60"/>
                </a:solidFill>
                <a:latin typeface="Times New Roman"/>
                <a:cs typeface="Times New Roman"/>
              </a:rPr>
              <a:t>k</a:t>
            </a:r>
            <a:r>
              <a:rPr sz="1500" spc="0" dirty="0">
                <a:solidFill>
                  <a:srgbClr val="625D6E"/>
                </a:solidFill>
                <a:latin typeface="Times New Roman"/>
                <a:cs typeface="Times New Roman"/>
              </a:rPr>
              <a:t>g</a:t>
            </a:r>
            <a:r>
              <a:rPr sz="1500" spc="145" dirty="0">
                <a:solidFill>
                  <a:srgbClr val="625D6E"/>
                </a:solidFill>
                <a:latin typeface="Times New Roman"/>
                <a:cs typeface="Times New Roman"/>
              </a:rPr>
              <a:t> </a:t>
            </a:r>
            <a:r>
              <a:rPr sz="1700" spc="0" dirty="0">
                <a:solidFill>
                  <a:srgbClr val="484B60"/>
                </a:solidFill>
                <a:latin typeface="Arial"/>
                <a:cs typeface="Arial"/>
              </a:rPr>
              <a:t>+</a:t>
            </a:r>
            <a:r>
              <a:rPr sz="1700" spc="-234" dirty="0">
                <a:solidFill>
                  <a:srgbClr val="484B60"/>
                </a:solidFill>
                <a:latin typeface="Arial"/>
                <a:cs typeface="Arial"/>
              </a:rPr>
              <a:t> </a:t>
            </a:r>
            <a:r>
              <a:rPr sz="1500" spc="0" dirty="0">
                <a:solidFill>
                  <a:srgbClr val="625D6E"/>
                </a:solidFill>
                <a:latin typeface="Times New Roman"/>
                <a:cs typeface="Times New Roman"/>
              </a:rPr>
              <a:t>879</a:t>
            </a:r>
            <a:endParaRPr sz="15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3707129" y="4174109"/>
            <a:ext cx="2929508" cy="195033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6860793" y="1956561"/>
            <a:ext cx="2915158" cy="3001518"/>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0" y="6781799"/>
            <a:ext cx="12166600" cy="0"/>
          </a:xfrm>
          <a:custGeom>
            <a:avLst/>
            <a:gdLst/>
            <a:ahLst/>
            <a:cxnLst/>
            <a:rect l="l" t="t" r="r" b="b"/>
            <a:pathLst>
              <a:path w="12166600">
                <a:moveTo>
                  <a:pt x="12166600" y="0"/>
                </a:moveTo>
                <a:lnTo>
                  <a:pt x="0" y="0"/>
                </a:lnTo>
              </a:path>
              <a:path w="12166600">
                <a:moveTo>
                  <a:pt x="0" y="1"/>
                </a:moveTo>
                <a:lnTo>
                  <a:pt x="12166600" y="0"/>
                </a:lnTo>
              </a:path>
            </a:pathLst>
          </a:custGeom>
          <a:ln w="88900">
            <a:solidFill>
              <a:srgbClr val="7E4977"/>
            </a:solidFill>
          </a:ln>
        </p:spPr>
        <p:txBody>
          <a:bodyPr wrap="square" lIns="0" tIns="0" rIns="0" bIns="0" rtlCol="0">
            <a:noAutofit/>
          </a:bodyPr>
          <a:lstStyle/>
          <a:p>
            <a:endParaRPr/>
          </a:p>
        </p:txBody>
      </p:sp>
      <p:sp>
        <p:nvSpPr>
          <p:cNvPr id="13" name="object 13"/>
          <p:cNvSpPr txBox="1"/>
          <p:nvPr/>
        </p:nvSpPr>
        <p:spPr>
          <a:xfrm>
            <a:off x="10117699" y="431589"/>
            <a:ext cx="1739389" cy="423699"/>
          </a:xfrm>
          <a:prstGeom prst="rect">
            <a:avLst/>
          </a:prstGeom>
        </p:spPr>
        <p:txBody>
          <a:bodyPr wrap="square" lIns="0" tIns="0" rIns="0" bIns="0" rtlCol="0">
            <a:noAutofit/>
          </a:bodyPr>
          <a:lstStyle/>
          <a:p>
            <a:pPr marL="41500" marR="40004">
              <a:lnSpc>
                <a:spcPts val="1120"/>
              </a:lnSpc>
              <a:spcBef>
                <a:spcPts val="55"/>
              </a:spcBef>
            </a:pPr>
            <a:r>
              <a:rPr sz="1000" spc="0" dirty="0">
                <a:solidFill>
                  <a:srgbClr val="F63D42"/>
                </a:solidFill>
                <a:latin typeface="Arial"/>
                <a:cs typeface="Arial"/>
              </a:rPr>
              <a:t>~</a:t>
            </a:r>
            <a:endParaRPr sz="1000">
              <a:latin typeface="Arial"/>
              <a:cs typeface="Arial"/>
            </a:endParaRPr>
          </a:p>
          <a:p>
            <a:pPr marL="12700">
              <a:lnSpc>
                <a:spcPts val="2160"/>
              </a:lnSpc>
              <a:spcBef>
                <a:spcPts val="52"/>
              </a:spcBef>
            </a:pPr>
            <a:r>
              <a:rPr sz="2100" b="1" spc="-1104" dirty="0">
                <a:solidFill>
                  <a:srgbClr val="0760BA"/>
                </a:solidFill>
                <a:latin typeface="Arial"/>
                <a:cs typeface="Arial"/>
              </a:rPr>
              <a:t>"</a:t>
            </a:r>
            <a:r>
              <a:rPr sz="2100" b="1" spc="54" dirty="0">
                <a:solidFill>
                  <a:srgbClr val="1A6DBF"/>
                </a:solidFill>
                <a:latin typeface="Arial"/>
                <a:cs typeface="Arial"/>
              </a:rPr>
              <a:t>(</a:t>
            </a:r>
            <a:r>
              <a:rPr sz="2100" b="1" spc="0" dirty="0">
                <a:solidFill>
                  <a:srgbClr val="1A46B8"/>
                </a:solidFill>
                <a:latin typeface="Arial"/>
                <a:cs typeface="Arial"/>
              </a:rPr>
              <a:t>Instituto</a:t>
            </a:r>
            <a:endParaRPr sz="2100">
              <a:latin typeface="Arial"/>
              <a:cs typeface="Arial"/>
            </a:endParaRPr>
          </a:p>
        </p:txBody>
      </p:sp>
      <p:sp>
        <p:nvSpPr>
          <p:cNvPr id="12" name="object 12"/>
          <p:cNvSpPr txBox="1"/>
          <p:nvPr/>
        </p:nvSpPr>
        <p:spPr>
          <a:xfrm>
            <a:off x="917257" y="752221"/>
            <a:ext cx="5962920" cy="1489852"/>
          </a:xfrm>
          <a:prstGeom prst="rect">
            <a:avLst/>
          </a:prstGeom>
        </p:spPr>
        <p:txBody>
          <a:bodyPr wrap="square" lIns="0" tIns="0" rIns="0" bIns="0" rtlCol="0">
            <a:noAutofit/>
          </a:bodyPr>
          <a:lstStyle/>
          <a:p>
            <a:pPr marL="12700">
              <a:lnSpc>
                <a:spcPts val="4580"/>
              </a:lnSpc>
              <a:spcBef>
                <a:spcPts val="229"/>
              </a:spcBef>
            </a:pPr>
            <a:r>
              <a:rPr sz="6600" spc="-79" baseline="3103" dirty="0">
                <a:latin typeface="Calibri Light"/>
                <a:cs typeface="Calibri Light"/>
              </a:rPr>
              <a:t>R</a:t>
            </a:r>
            <a:r>
              <a:rPr sz="6600" spc="0" baseline="3103" dirty="0">
                <a:latin typeface="Calibri Light"/>
                <a:cs typeface="Calibri Light"/>
              </a:rPr>
              <a:t>equerim</a:t>
            </a:r>
            <a:r>
              <a:rPr sz="6600" spc="14" baseline="3103" dirty="0">
                <a:latin typeface="Calibri Light"/>
                <a:cs typeface="Calibri Light"/>
              </a:rPr>
              <a:t>i</a:t>
            </a:r>
            <a:r>
              <a:rPr sz="6600" spc="0" baseline="3103" dirty="0">
                <a:latin typeface="Calibri Light"/>
                <a:cs typeface="Calibri Light"/>
              </a:rPr>
              <a:t>e</a:t>
            </a:r>
            <a:r>
              <a:rPr sz="6600" spc="-39" baseline="3103" dirty="0">
                <a:latin typeface="Calibri Light"/>
                <a:cs typeface="Calibri Light"/>
              </a:rPr>
              <a:t>n</a:t>
            </a:r>
            <a:r>
              <a:rPr sz="6600" spc="-44" baseline="3103" dirty="0">
                <a:latin typeface="Calibri Light"/>
                <a:cs typeface="Calibri Light"/>
              </a:rPr>
              <a:t>t</a:t>
            </a:r>
            <a:r>
              <a:rPr sz="6600" spc="0" baseline="3103" dirty="0">
                <a:latin typeface="Calibri Light"/>
                <a:cs typeface="Calibri Light"/>
              </a:rPr>
              <a:t>o ene</a:t>
            </a:r>
            <a:r>
              <a:rPr sz="6600" spc="-59" baseline="3103" dirty="0">
                <a:latin typeface="Calibri Light"/>
                <a:cs typeface="Calibri Light"/>
              </a:rPr>
              <a:t>r</a:t>
            </a:r>
            <a:r>
              <a:rPr sz="6600" spc="-44" baseline="3103" dirty="0">
                <a:latin typeface="Calibri Light"/>
                <a:cs typeface="Calibri Light"/>
              </a:rPr>
              <a:t>g</a:t>
            </a:r>
            <a:r>
              <a:rPr sz="6600" spc="0" baseline="3103" dirty="0">
                <a:latin typeface="Calibri Light"/>
                <a:cs typeface="Calibri Light"/>
              </a:rPr>
              <a:t>éti</a:t>
            </a:r>
            <a:r>
              <a:rPr sz="6600" spc="-19" baseline="3103" dirty="0">
                <a:latin typeface="Calibri Light"/>
                <a:cs typeface="Calibri Light"/>
              </a:rPr>
              <a:t>c</a:t>
            </a:r>
            <a:r>
              <a:rPr sz="6600" spc="0" baseline="3103" dirty="0">
                <a:latin typeface="Calibri Light"/>
                <a:cs typeface="Calibri Light"/>
              </a:rPr>
              <a:t>o</a:t>
            </a:r>
            <a:endParaRPr sz="4400">
              <a:latin typeface="Calibri Light"/>
              <a:cs typeface="Calibri Light"/>
            </a:endParaRPr>
          </a:p>
          <a:p>
            <a:pPr marL="12700" marR="83820">
              <a:lnSpc>
                <a:spcPct val="95825"/>
              </a:lnSpc>
              <a:spcBef>
                <a:spcPts val="3662"/>
              </a:spcBef>
            </a:pPr>
            <a:r>
              <a:rPr sz="2800" spc="0" dirty="0">
                <a:latin typeface="Arial"/>
                <a:cs typeface="Arial"/>
              </a:rPr>
              <a:t>•</a:t>
            </a:r>
            <a:endParaRPr sz="2800">
              <a:latin typeface="Arial"/>
              <a:cs typeface="Arial"/>
            </a:endParaRPr>
          </a:p>
        </p:txBody>
      </p:sp>
      <p:sp>
        <p:nvSpPr>
          <p:cNvPr id="11" name="object 11"/>
          <p:cNvSpPr txBox="1"/>
          <p:nvPr/>
        </p:nvSpPr>
        <p:spPr>
          <a:xfrm>
            <a:off x="10621700" y="793588"/>
            <a:ext cx="896522" cy="292100"/>
          </a:xfrm>
          <a:prstGeom prst="rect">
            <a:avLst/>
          </a:prstGeom>
        </p:spPr>
        <p:txBody>
          <a:bodyPr wrap="square" lIns="0" tIns="0" rIns="0" bIns="0" rtlCol="0">
            <a:noAutofit/>
          </a:bodyPr>
          <a:lstStyle/>
          <a:p>
            <a:pPr marL="12700">
              <a:lnSpc>
                <a:spcPts val="2245"/>
              </a:lnSpc>
              <a:spcBef>
                <a:spcPts val="112"/>
              </a:spcBef>
            </a:pPr>
            <a:r>
              <a:rPr sz="2100" b="1" spc="0" dirty="0">
                <a:solidFill>
                  <a:srgbClr val="1A46B8"/>
                </a:solidFill>
                <a:latin typeface="Arial"/>
                <a:cs typeface="Arial"/>
              </a:rPr>
              <a:t>Claret</a:t>
            </a:r>
            <a:endParaRPr sz="2100">
              <a:latin typeface="Arial"/>
              <a:cs typeface="Arial"/>
            </a:endParaRPr>
          </a:p>
        </p:txBody>
      </p:sp>
      <p:sp>
        <p:nvSpPr>
          <p:cNvPr id="10" name="object 10"/>
          <p:cNvSpPr txBox="1"/>
          <p:nvPr/>
        </p:nvSpPr>
        <p:spPr>
          <a:xfrm>
            <a:off x="10283300" y="835970"/>
            <a:ext cx="137283" cy="241300"/>
          </a:xfrm>
          <a:prstGeom prst="rect">
            <a:avLst/>
          </a:prstGeom>
        </p:spPr>
        <p:txBody>
          <a:bodyPr wrap="square" lIns="0" tIns="0" rIns="0" bIns="0" rtlCol="0">
            <a:noAutofit/>
          </a:bodyPr>
          <a:lstStyle/>
          <a:p>
            <a:pPr marL="12700">
              <a:lnSpc>
                <a:spcPts val="1835"/>
              </a:lnSpc>
              <a:spcBef>
                <a:spcPts val="91"/>
              </a:spcBef>
            </a:pPr>
            <a:r>
              <a:rPr sz="1700" spc="0" dirty="0">
                <a:solidFill>
                  <a:srgbClr val="5490CF"/>
                </a:solidFill>
                <a:latin typeface="Times New Roman"/>
                <a:cs typeface="Times New Roman"/>
              </a:rPr>
              <a:t>H</a:t>
            </a:r>
            <a:endParaRPr sz="1700">
              <a:latin typeface="Times New Roman"/>
              <a:cs typeface="Times New Roman"/>
            </a:endParaRPr>
          </a:p>
        </p:txBody>
      </p:sp>
      <p:sp>
        <p:nvSpPr>
          <p:cNvPr id="9" name="object 9"/>
          <p:cNvSpPr txBox="1"/>
          <p:nvPr/>
        </p:nvSpPr>
        <p:spPr>
          <a:xfrm>
            <a:off x="1145857" y="1882521"/>
            <a:ext cx="4444453" cy="764413"/>
          </a:xfrm>
          <a:prstGeom prst="rect">
            <a:avLst/>
          </a:prstGeom>
        </p:spPr>
        <p:txBody>
          <a:bodyPr wrap="square" lIns="0" tIns="0" rIns="0" bIns="0" rtlCol="0">
            <a:noAutofit/>
          </a:bodyPr>
          <a:lstStyle/>
          <a:p>
            <a:pPr marL="12700" marR="53339">
              <a:lnSpc>
                <a:spcPts val="2950"/>
              </a:lnSpc>
              <a:spcBef>
                <a:spcPts val="147"/>
              </a:spcBef>
            </a:pPr>
            <a:r>
              <a:rPr sz="4200" spc="0" baseline="2925" dirty="0">
                <a:latin typeface="Calibri"/>
                <a:cs typeface="Calibri"/>
              </a:rPr>
              <a:t>Cantidad</a:t>
            </a:r>
            <a:r>
              <a:rPr sz="4200" spc="-24" baseline="2925" dirty="0">
                <a:latin typeface="Calibri"/>
                <a:cs typeface="Calibri"/>
              </a:rPr>
              <a:t> </a:t>
            </a:r>
            <a:r>
              <a:rPr sz="4200" spc="4" baseline="2925" dirty="0">
                <a:latin typeface="Calibri"/>
                <a:cs typeface="Calibri"/>
              </a:rPr>
              <a:t>d</a:t>
            </a:r>
            <a:r>
              <a:rPr sz="4200" spc="0" baseline="2925" dirty="0">
                <a:latin typeface="Calibri"/>
                <a:cs typeface="Calibri"/>
              </a:rPr>
              <a:t>e e</a:t>
            </a:r>
            <a:r>
              <a:rPr sz="4200" spc="4" baseline="2925" dirty="0">
                <a:latin typeface="Calibri"/>
                <a:cs typeface="Calibri"/>
              </a:rPr>
              <a:t>n</a:t>
            </a:r>
            <a:r>
              <a:rPr sz="4200" spc="0" baseline="2925" dirty="0">
                <a:latin typeface="Calibri"/>
                <a:cs typeface="Calibri"/>
              </a:rPr>
              <a:t>e</a:t>
            </a:r>
            <a:r>
              <a:rPr sz="4200" spc="-29" baseline="2925" dirty="0">
                <a:latin typeface="Calibri"/>
                <a:cs typeface="Calibri"/>
              </a:rPr>
              <a:t>r</a:t>
            </a:r>
            <a:r>
              <a:rPr sz="4200" spc="0" baseline="2925" dirty="0">
                <a:latin typeface="Calibri"/>
                <a:cs typeface="Calibri"/>
              </a:rPr>
              <a:t>gía</a:t>
            </a:r>
            <a:r>
              <a:rPr sz="4200" spc="-54" baseline="2925" dirty="0">
                <a:latin typeface="Calibri"/>
                <a:cs typeface="Calibri"/>
              </a:rPr>
              <a:t> </a:t>
            </a:r>
            <a:r>
              <a:rPr sz="4200" spc="4" baseline="2925" dirty="0">
                <a:latin typeface="Calibri"/>
                <a:cs typeface="Calibri"/>
              </a:rPr>
              <a:t>qu</a:t>
            </a:r>
            <a:r>
              <a:rPr sz="4200" spc="0" baseline="2925" dirty="0">
                <a:latin typeface="Calibri"/>
                <a:cs typeface="Calibri"/>
              </a:rPr>
              <a:t>e</a:t>
            </a:r>
            <a:r>
              <a:rPr sz="4200" spc="9" baseline="2925" dirty="0">
                <a:latin typeface="Calibri"/>
                <a:cs typeface="Calibri"/>
              </a:rPr>
              <a:t> </a:t>
            </a:r>
            <a:r>
              <a:rPr sz="4200" spc="-25" baseline="2925" dirty="0">
                <a:solidFill>
                  <a:srgbClr val="944F71"/>
                </a:solidFill>
                <a:latin typeface="Calibri"/>
                <a:cs typeface="Calibri"/>
              </a:rPr>
              <a:t>c</a:t>
            </a:r>
            <a:r>
              <a:rPr sz="4200" spc="0" baseline="2925" dirty="0">
                <a:solidFill>
                  <a:srgbClr val="944F71"/>
                </a:solidFill>
                <a:latin typeface="Calibri"/>
                <a:cs typeface="Calibri"/>
              </a:rPr>
              <a:t>a</a:t>
            </a:r>
            <a:r>
              <a:rPr sz="4200" spc="4" baseline="2925" dirty="0">
                <a:solidFill>
                  <a:srgbClr val="944F71"/>
                </a:solidFill>
                <a:latin typeface="Calibri"/>
                <a:cs typeface="Calibri"/>
              </a:rPr>
              <a:t>d</a:t>
            </a:r>
            <a:r>
              <a:rPr sz="4200" spc="0" baseline="2925" dirty="0">
                <a:solidFill>
                  <a:srgbClr val="944F71"/>
                </a:solidFill>
                <a:latin typeface="Calibri"/>
                <a:cs typeface="Calibri"/>
              </a:rPr>
              <a:t>a</a:t>
            </a:r>
            <a:endParaRPr sz="2800">
              <a:latin typeface="Calibri"/>
              <a:cs typeface="Calibri"/>
            </a:endParaRPr>
          </a:p>
          <a:p>
            <a:pPr marL="12700">
              <a:lnSpc>
                <a:spcPts val="3020"/>
              </a:lnSpc>
              <a:spcBef>
                <a:spcPts val="3"/>
              </a:spcBef>
            </a:pPr>
            <a:r>
              <a:rPr sz="4200" spc="4" baseline="2925" dirty="0">
                <a:solidFill>
                  <a:srgbClr val="944F71"/>
                </a:solidFill>
                <a:latin typeface="Calibri"/>
                <a:cs typeface="Calibri"/>
              </a:rPr>
              <a:t>p</a:t>
            </a:r>
            <a:r>
              <a:rPr sz="4200" spc="0" baseline="2925" dirty="0">
                <a:solidFill>
                  <a:srgbClr val="944F71"/>
                </a:solidFill>
                <a:latin typeface="Calibri"/>
                <a:cs typeface="Calibri"/>
              </a:rPr>
              <a:t>e</a:t>
            </a:r>
            <a:r>
              <a:rPr sz="4200" spc="-29" baseline="2925" dirty="0">
                <a:solidFill>
                  <a:srgbClr val="944F71"/>
                </a:solidFill>
                <a:latin typeface="Calibri"/>
                <a:cs typeface="Calibri"/>
              </a:rPr>
              <a:t>r</a:t>
            </a:r>
            <a:r>
              <a:rPr sz="4200" spc="0" baseline="2925" dirty="0">
                <a:solidFill>
                  <a:srgbClr val="944F71"/>
                </a:solidFill>
                <a:latin typeface="Calibri"/>
                <a:cs typeface="Calibri"/>
              </a:rPr>
              <a:t>s</a:t>
            </a:r>
            <a:r>
              <a:rPr sz="4200" spc="4" baseline="2925" dirty="0">
                <a:solidFill>
                  <a:srgbClr val="944F71"/>
                </a:solidFill>
                <a:latin typeface="Calibri"/>
                <a:cs typeface="Calibri"/>
              </a:rPr>
              <a:t>on</a:t>
            </a:r>
            <a:r>
              <a:rPr sz="4200" spc="0" baseline="2925" dirty="0">
                <a:solidFill>
                  <a:srgbClr val="944F71"/>
                </a:solidFill>
                <a:latin typeface="Calibri"/>
                <a:cs typeface="Calibri"/>
              </a:rPr>
              <a:t>a</a:t>
            </a:r>
            <a:r>
              <a:rPr sz="4200" spc="-24" baseline="2925" dirty="0">
                <a:solidFill>
                  <a:srgbClr val="944F71"/>
                </a:solidFill>
                <a:latin typeface="Calibri"/>
                <a:cs typeface="Calibri"/>
              </a:rPr>
              <a:t> </a:t>
            </a:r>
            <a:r>
              <a:rPr sz="4200" spc="4" baseline="2925" dirty="0">
                <a:latin typeface="Calibri"/>
                <a:cs typeface="Calibri"/>
              </a:rPr>
              <a:t>n</a:t>
            </a:r>
            <a:r>
              <a:rPr sz="4200" spc="0" baseline="2925" dirty="0">
                <a:latin typeface="Calibri"/>
                <a:cs typeface="Calibri"/>
              </a:rPr>
              <a:t>ece</a:t>
            </a:r>
            <a:r>
              <a:rPr sz="4200" spc="9" baseline="2925" dirty="0">
                <a:latin typeface="Calibri"/>
                <a:cs typeface="Calibri"/>
              </a:rPr>
              <a:t>s</a:t>
            </a:r>
            <a:r>
              <a:rPr sz="4200" spc="0" baseline="2925" dirty="0">
                <a:latin typeface="Calibri"/>
                <a:cs typeface="Calibri"/>
              </a:rPr>
              <a:t>i</a:t>
            </a:r>
            <a:r>
              <a:rPr sz="4200" spc="-39" baseline="2925" dirty="0">
                <a:latin typeface="Calibri"/>
                <a:cs typeface="Calibri"/>
              </a:rPr>
              <a:t>t</a:t>
            </a:r>
            <a:r>
              <a:rPr sz="4200" spc="0" baseline="2925" dirty="0">
                <a:latin typeface="Calibri"/>
                <a:cs typeface="Calibri"/>
              </a:rPr>
              <a:t>a</a:t>
            </a:r>
            <a:r>
              <a:rPr sz="4200" spc="-34" baseline="2925" dirty="0">
                <a:latin typeface="Calibri"/>
                <a:cs typeface="Calibri"/>
              </a:rPr>
              <a:t> </a:t>
            </a:r>
            <a:r>
              <a:rPr sz="4200" spc="4" baseline="2925" dirty="0">
                <a:latin typeface="Calibri"/>
                <a:cs typeface="Calibri"/>
              </a:rPr>
              <a:t>d</a:t>
            </a:r>
            <a:r>
              <a:rPr sz="4200" spc="0" baseline="2925" dirty="0">
                <a:latin typeface="Calibri"/>
                <a:cs typeface="Calibri"/>
              </a:rPr>
              <a:t>iariame</a:t>
            </a:r>
            <a:r>
              <a:rPr sz="4200" spc="-4" baseline="2925" dirty="0">
                <a:latin typeface="Calibri"/>
                <a:cs typeface="Calibri"/>
              </a:rPr>
              <a:t>n</a:t>
            </a:r>
            <a:r>
              <a:rPr sz="4200" spc="-39" baseline="2925" dirty="0">
                <a:latin typeface="Calibri"/>
                <a:cs typeface="Calibri"/>
              </a:rPr>
              <a:t>t</a:t>
            </a:r>
            <a:r>
              <a:rPr sz="4200" spc="0" baseline="2925" dirty="0">
                <a:latin typeface="Calibri"/>
                <a:cs typeface="Calibri"/>
              </a:rPr>
              <a:t>e.</a:t>
            </a:r>
            <a:endParaRPr sz="2800">
              <a:latin typeface="Calibri"/>
              <a:cs typeface="Calibri"/>
            </a:endParaRPr>
          </a:p>
        </p:txBody>
      </p:sp>
      <p:sp>
        <p:nvSpPr>
          <p:cNvPr id="8" name="object 8"/>
          <p:cNvSpPr txBox="1"/>
          <p:nvPr/>
        </p:nvSpPr>
        <p:spPr>
          <a:xfrm>
            <a:off x="917257" y="2757947"/>
            <a:ext cx="203200" cy="381000"/>
          </a:xfrm>
          <a:prstGeom prst="rect">
            <a:avLst/>
          </a:prstGeom>
        </p:spPr>
        <p:txBody>
          <a:bodyPr wrap="square" lIns="0" tIns="0" rIns="0" bIns="0" rtlCol="0">
            <a:noAutofit/>
          </a:bodyPr>
          <a:lstStyle/>
          <a:p>
            <a:pPr marL="12700">
              <a:lnSpc>
                <a:spcPts val="2960"/>
              </a:lnSpc>
              <a:spcBef>
                <a:spcPts val="148"/>
              </a:spcBef>
            </a:pPr>
            <a:r>
              <a:rPr sz="2800" spc="0" dirty="0">
                <a:latin typeface="Arial"/>
                <a:cs typeface="Arial"/>
              </a:rPr>
              <a:t>•</a:t>
            </a:r>
            <a:endParaRPr sz="2800">
              <a:latin typeface="Arial"/>
              <a:cs typeface="Arial"/>
            </a:endParaRPr>
          </a:p>
        </p:txBody>
      </p:sp>
      <p:sp>
        <p:nvSpPr>
          <p:cNvPr id="7" name="object 7"/>
          <p:cNvSpPr txBox="1"/>
          <p:nvPr/>
        </p:nvSpPr>
        <p:spPr>
          <a:xfrm>
            <a:off x="1145857" y="2779395"/>
            <a:ext cx="1033269" cy="381000"/>
          </a:xfrm>
          <a:prstGeom prst="rect">
            <a:avLst/>
          </a:prstGeom>
        </p:spPr>
        <p:txBody>
          <a:bodyPr wrap="square" lIns="0" tIns="0" rIns="0" bIns="0" rtlCol="0">
            <a:noAutofit/>
          </a:bodyPr>
          <a:lstStyle/>
          <a:p>
            <a:pPr marL="12700">
              <a:lnSpc>
                <a:spcPts val="2950"/>
              </a:lnSpc>
              <a:spcBef>
                <a:spcPts val="147"/>
              </a:spcBef>
            </a:pPr>
            <a:r>
              <a:rPr sz="4200" spc="-9" baseline="2925" dirty="0">
                <a:latin typeface="Calibri"/>
                <a:cs typeface="Calibri"/>
              </a:rPr>
              <a:t>(</a:t>
            </a:r>
            <a:r>
              <a:rPr sz="4200" spc="0" baseline="2925" dirty="0">
                <a:latin typeface="Calibri"/>
                <a:cs typeface="Calibri"/>
              </a:rPr>
              <a:t>TMB+</a:t>
            </a:r>
            <a:endParaRPr sz="2800">
              <a:latin typeface="Calibri"/>
              <a:cs typeface="Calibri"/>
            </a:endParaRPr>
          </a:p>
        </p:txBody>
      </p:sp>
      <p:sp>
        <p:nvSpPr>
          <p:cNvPr id="6" name="object 6"/>
          <p:cNvSpPr txBox="1"/>
          <p:nvPr/>
        </p:nvSpPr>
        <p:spPr>
          <a:xfrm>
            <a:off x="2184209" y="2779395"/>
            <a:ext cx="643741"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Act.</a:t>
            </a:r>
            <a:endParaRPr sz="2800">
              <a:latin typeface="Calibri"/>
              <a:cs typeface="Calibri"/>
            </a:endParaRPr>
          </a:p>
        </p:txBody>
      </p:sp>
      <p:sp>
        <p:nvSpPr>
          <p:cNvPr id="5" name="object 5"/>
          <p:cNvSpPr txBox="1"/>
          <p:nvPr/>
        </p:nvSpPr>
        <p:spPr>
          <a:xfrm>
            <a:off x="2831757" y="2779395"/>
            <a:ext cx="969242"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F</a:t>
            </a:r>
            <a:r>
              <a:rPr sz="4200" spc="-9" baseline="2925" dirty="0">
                <a:latin typeface="Calibri"/>
                <a:cs typeface="Calibri"/>
              </a:rPr>
              <a:t>í</a:t>
            </a:r>
            <a:r>
              <a:rPr sz="4200" spc="0" baseline="2925" dirty="0">
                <a:latin typeface="Calibri"/>
                <a:cs typeface="Calibri"/>
              </a:rPr>
              <a:t>si</a:t>
            </a:r>
            <a:r>
              <a:rPr sz="4200" spc="-19" baseline="2925" dirty="0">
                <a:latin typeface="Calibri"/>
                <a:cs typeface="Calibri"/>
              </a:rPr>
              <a:t>c</a:t>
            </a:r>
            <a:r>
              <a:rPr sz="4200" spc="0" baseline="2925" dirty="0">
                <a:latin typeface="Calibri"/>
                <a:cs typeface="Calibri"/>
              </a:rPr>
              <a:t>a)</a:t>
            </a:r>
            <a:endParaRPr sz="2800">
              <a:latin typeface="Calibri"/>
              <a:cs typeface="Calibri"/>
            </a:endParaRPr>
          </a:p>
        </p:txBody>
      </p:sp>
      <p:sp>
        <p:nvSpPr>
          <p:cNvPr id="4" name="object 4"/>
          <p:cNvSpPr txBox="1"/>
          <p:nvPr/>
        </p:nvSpPr>
        <p:spPr>
          <a:xfrm>
            <a:off x="6071303" y="6424021"/>
            <a:ext cx="852170"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490CF"/>
                </a:solidFill>
                <a:latin typeface="Arial"/>
                <a:cs typeface="Arial"/>
              </a:rPr>
              <a:t>Artesanos</a:t>
            </a:r>
            <a:endParaRPr sz="1400">
              <a:latin typeface="Arial"/>
              <a:cs typeface="Arial"/>
            </a:endParaRPr>
          </a:p>
        </p:txBody>
      </p:sp>
      <p:sp>
        <p:nvSpPr>
          <p:cNvPr id="3" name="object 3"/>
          <p:cNvSpPr txBox="1"/>
          <p:nvPr/>
        </p:nvSpPr>
        <p:spPr>
          <a:xfrm>
            <a:off x="6949703" y="6424021"/>
            <a:ext cx="3099642"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490CF"/>
                </a:solidFill>
                <a:latin typeface="Arial"/>
                <a:cs typeface="Arial"/>
              </a:rPr>
              <a:t>de</a:t>
            </a:r>
            <a:r>
              <a:rPr sz="1400" i="1" spc="94" dirty="0">
                <a:solidFill>
                  <a:srgbClr val="5490CF"/>
                </a:solidFill>
                <a:latin typeface="Arial"/>
                <a:cs typeface="Arial"/>
              </a:rPr>
              <a:t> </a:t>
            </a:r>
            <a:r>
              <a:rPr sz="1400" i="1" spc="0" dirty="0">
                <a:solidFill>
                  <a:srgbClr val="5490CF"/>
                </a:solidFill>
                <a:latin typeface="Arial"/>
                <a:cs typeface="Arial"/>
              </a:rPr>
              <a:t>la</a:t>
            </a:r>
            <a:r>
              <a:rPr sz="1400" i="1" spc="109" dirty="0">
                <a:solidFill>
                  <a:srgbClr val="5490CF"/>
                </a:solidFill>
                <a:latin typeface="Arial"/>
                <a:cs typeface="Arial"/>
              </a:rPr>
              <a:t> </a:t>
            </a:r>
            <a:r>
              <a:rPr sz="1400" i="1" spc="0" dirty="0">
                <a:solidFill>
                  <a:srgbClr val="5490CF"/>
                </a:solidFill>
                <a:latin typeface="Arial"/>
                <a:cs typeface="Arial"/>
              </a:rPr>
              <a:t>vida</a:t>
            </a:r>
            <a:r>
              <a:rPr sz="1400" i="1" spc="0" dirty="0">
                <a:solidFill>
                  <a:srgbClr val="7EACDB"/>
                </a:solidFill>
                <a:latin typeface="Arial"/>
                <a:cs typeface="Arial"/>
              </a:rPr>
              <a:t>, </a:t>
            </a:r>
            <a:r>
              <a:rPr sz="1400" i="1" spc="-139" dirty="0">
                <a:solidFill>
                  <a:srgbClr val="7EACDB"/>
                </a:solidFill>
                <a:latin typeface="Arial"/>
                <a:cs typeface="Arial"/>
              </a:rPr>
              <a:t> </a:t>
            </a:r>
            <a:r>
              <a:rPr sz="1400" i="1" spc="0" dirty="0">
                <a:solidFill>
                  <a:srgbClr val="5490CF"/>
                </a:solidFill>
                <a:latin typeface="Arial"/>
                <a:cs typeface="Arial"/>
              </a:rPr>
              <a:t>al</a:t>
            </a:r>
            <a:r>
              <a:rPr sz="1400" i="1" spc="54" dirty="0">
                <a:solidFill>
                  <a:srgbClr val="5490CF"/>
                </a:solidFill>
                <a:latin typeface="Arial"/>
                <a:cs typeface="Arial"/>
              </a:rPr>
              <a:t> </a:t>
            </a:r>
            <a:r>
              <a:rPr sz="1400" i="1" spc="0" dirty="0">
                <a:solidFill>
                  <a:srgbClr val="5490CF"/>
                </a:solidFill>
                <a:latin typeface="Arial"/>
                <a:cs typeface="Arial"/>
              </a:rPr>
              <a:t>servicio</a:t>
            </a:r>
            <a:r>
              <a:rPr sz="1400" i="1" spc="197" dirty="0">
                <a:solidFill>
                  <a:srgbClr val="5490CF"/>
                </a:solidFill>
                <a:latin typeface="Arial"/>
                <a:cs typeface="Arial"/>
              </a:rPr>
              <a:t> </a:t>
            </a:r>
            <a:r>
              <a:rPr sz="1400" i="1" spc="0" dirty="0">
                <a:solidFill>
                  <a:srgbClr val="5490CF"/>
                </a:solidFill>
                <a:latin typeface="Arial"/>
                <a:cs typeface="Arial"/>
              </a:rPr>
              <a:t>de</a:t>
            </a:r>
            <a:r>
              <a:rPr sz="1400" i="1" spc="94" dirty="0">
                <a:solidFill>
                  <a:srgbClr val="5490CF"/>
                </a:solidFill>
                <a:latin typeface="Arial"/>
                <a:cs typeface="Arial"/>
              </a:rPr>
              <a:t> </a:t>
            </a:r>
            <a:r>
              <a:rPr sz="1400" i="1" spc="0" dirty="0">
                <a:solidFill>
                  <a:srgbClr val="5490CF"/>
                </a:solidFill>
                <a:latin typeface="Arial"/>
                <a:cs typeface="Arial"/>
              </a:rPr>
              <a:t>la</a:t>
            </a:r>
            <a:r>
              <a:rPr sz="1400" i="1" spc="54" dirty="0">
                <a:solidFill>
                  <a:srgbClr val="5490CF"/>
                </a:solidFill>
                <a:latin typeface="Arial"/>
                <a:cs typeface="Arial"/>
              </a:rPr>
              <a:t> </a:t>
            </a:r>
            <a:r>
              <a:rPr sz="1400" i="1" spc="0" dirty="0">
                <a:solidFill>
                  <a:srgbClr val="5490CF"/>
                </a:solidFill>
                <a:latin typeface="Arial"/>
                <a:cs typeface="Arial"/>
              </a:rPr>
              <a:t>Educación</a:t>
            </a:r>
            <a:endParaRPr sz="1400">
              <a:latin typeface="Arial"/>
              <a:cs typeface="Arial"/>
            </a:endParaRPr>
          </a:p>
        </p:txBody>
      </p:sp>
      <p:sp>
        <p:nvSpPr>
          <p:cNvPr id="2" name="object 2"/>
          <p:cNvSpPr txBox="1"/>
          <p:nvPr/>
        </p:nvSpPr>
        <p:spPr>
          <a:xfrm>
            <a:off x="10607307" y="6442530"/>
            <a:ext cx="1360542" cy="215900"/>
          </a:xfrm>
          <a:prstGeom prst="rect">
            <a:avLst/>
          </a:prstGeom>
        </p:spPr>
        <p:txBody>
          <a:bodyPr wrap="square" lIns="0" tIns="0" rIns="0" bIns="0" rtlCol="0">
            <a:noAutofit/>
          </a:bodyPr>
          <a:lstStyle/>
          <a:p>
            <a:pPr marL="12700">
              <a:lnSpc>
                <a:spcPts val="1635"/>
              </a:lnSpc>
              <a:spcBef>
                <a:spcPts val="81"/>
              </a:spcBef>
            </a:pPr>
            <a:r>
              <a:rPr sz="1500" dirty="0">
                <a:solidFill>
                  <a:srgbClr val="828282"/>
                </a:solidFill>
                <a:latin typeface="Arial"/>
                <a:cs typeface="Arial"/>
              </a:rPr>
              <a:t>inst</a:t>
            </a:r>
            <a:r>
              <a:rPr sz="1500" dirty="0">
                <a:solidFill>
                  <a:srgbClr val="939393"/>
                </a:solidFill>
                <a:latin typeface="Arial"/>
                <a:cs typeface="Arial"/>
              </a:rPr>
              <a:t>i</a:t>
            </a:r>
            <a:r>
              <a:rPr sz="1500" dirty="0">
                <a:solidFill>
                  <a:srgbClr val="828282"/>
                </a:solidFill>
                <a:latin typeface="Arial"/>
                <a:cs typeface="Arial"/>
              </a:rPr>
              <a:t>tutoclaret. </a:t>
            </a:r>
            <a:r>
              <a:rPr sz="1500" spc="109" dirty="0">
                <a:solidFill>
                  <a:srgbClr val="828282"/>
                </a:solidFill>
                <a:latin typeface="Arial"/>
                <a:cs typeface="Arial"/>
              </a:rPr>
              <a:t> </a:t>
            </a:r>
            <a:r>
              <a:rPr sz="1500" spc="0" dirty="0">
                <a:solidFill>
                  <a:srgbClr val="828282"/>
                </a:solidFill>
                <a:latin typeface="Arial"/>
                <a:cs typeface="Arial"/>
              </a:rPr>
              <a:t>el</a:t>
            </a:r>
            <a:endParaRPr sz="15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9" name="object 9"/>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8" name="object 8"/>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6B8"/>
                </a:solidFill>
                <a:latin typeface="Arial"/>
                <a:cs typeface="Arial"/>
              </a:rPr>
              <a:t>.</a:t>
            </a:r>
            <a:endParaRPr sz="3000">
              <a:latin typeface="Arial"/>
              <a:cs typeface="Arial"/>
            </a:endParaRPr>
          </a:p>
        </p:txBody>
      </p:sp>
      <p:sp>
        <p:nvSpPr>
          <p:cNvPr id="7" name="object 7"/>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6" name="object 6"/>
          <p:cNvSpPr txBox="1"/>
          <p:nvPr/>
        </p:nvSpPr>
        <p:spPr>
          <a:xfrm>
            <a:off x="917257" y="752221"/>
            <a:ext cx="3410361" cy="1388979"/>
          </a:xfrm>
          <a:prstGeom prst="rect">
            <a:avLst/>
          </a:prstGeom>
        </p:spPr>
        <p:txBody>
          <a:bodyPr wrap="square" lIns="0" tIns="0" rIns="0" bIns="0" rtlCol="0">
            <a:noAutofit/>
          </a:bodyPr>
          <a:lstStyle/>
          <a:p>
            <a:pPr marL="12700">
              <a:lnSpc>
                <a:spcPts val="4580"/>
              </a:lnSpc>
              <a:spcBef>
                <a:spcPts val="229"/>
              </a:spcBef>
            </a:pPr>
            <a:r>
              <a:rPr sz="6600" spc="-79" baseline="3103" dirty="0">
                <a:latin typeface="Calibri Light"/>
                <a:cs typeface="Calibri Light"/>
              </a:rPr>
              <a:t>R</a:t>
            </a:r>
            <a:r>
              <a:rPr sz="6600" spc="0" baseline="3103" dirty="0">
                <a:latin typeface="Calibri Light"/>
                <a:cs typeface="Calibri Light"/>
              </a:rPr>
              <a:t>espondamos:</a:t>
            </a:r>
            <a:endParaRPr sz="4400">
              <a:latin typeface="Calibri Light"/>
              <a:cs typeface="Calibri Light"/>
            </a:endParaRPr>
          </a:p>
          <a:p>
            <a:pPr marL="12700" marR="83820">
              <a:lnSpc>
                <a:spcPct val="95825"/>
              </a:lnSpc>
              <a:spcBef>
                <a:spcPts val="3770"/>
              </a:spcBef>
            </a:pPr>
            <a:r>
              <a:rPr sz="2000" spc="0" dirty="0">
                <a:latin typeface="Arial"/>
                <a:cs typeface="Arial"/>
              </a:rPr>
              <a:t>•</a:t>
            </a:r>
            <a:endParaRPr sz="2000">
              <a:latin typeface="Arial"/>
              <a:cs typeface="Arial"/>
            </a:endParaRPr>
          </a:p>
        </p:txBody>
      </p:sp>
      <p:sp>
        <p:nvSpPr>
          <p:cNvPr id="5" name="object 5"/>
          <p:cNvSpPr txBox="1"/>
          <p:nvPr/>
        </p:nvSpPr>
        <p:spPr>
          <a:xfrm>
            <a:off x="1145857" y="1876821"/>
            <a:ext cx="7718790" cy="2688653"/>
          </a:xfrm>
          <a:prstGeom prst="rect">
            <a:avLst/>
          </a:prstGeom>
        </p:spPr>
        <p:txBody>
          <a:bodyPr wrap="square" lIns="0" tIns="0" rIns="0" bIns="0" rtlCol="0">
            <a:noAutofit/>
          </a:bodyPr>
          <a:lstStyle/>
          <a:p>
            <a:pPr marL="12700" marR="38100">
              <a:lnSpc>
                <a:spcPts val="2140"/>
              </a:lnSpc>
              <a:spcBef>
                <a:spcPts val="107"/>
              </a:spcBef>
            </a:pPr>
            <a:r>
              <a:rPr sz="3000" spc="-109" baseline="2730" dirty="0">
                <a:latin typeface="Calibri"/>
                <a:cs typeface="Calibri"/>
              </a:rPr>
              <a:t>¿</a:t>
            </a:r>
            <a:r>
              <a:rPr sz="3000" spc="-175" baseline="2730" dirty="0">
                <a:latin typeface="Calibri"/>
                <a:cs typeface="Calibri"/>
              </a:rPr>
              <a:t>T</a:t>
            </a:r>
            <a:r>
              <a:rPr sz="3000" spc="0" baseline="2730" dirty="0">
                <a:latin typeface="Calibri"/>
                <a:cs typeface="Calibri"/>
              </a:rPr>
              <a:t>o</a:t>
            </a:r>
            <a:r>
              <a:rPr sz="3000" spc="9" baseline="2730" dirty="0">
                <a:latin typeface="Calibri"/>
                <a:cs typeface="Calibri"/>
              </a:rPr>
              <a:t>d</a:t>
            </a:r>
            <a:r>
              <a:rPr sz="3000" spc="0" baseline="2730" dirty="0">
                <a:latin typeface="Calibri"/>
                <a:cs typeface="Calibri"/>
              </a:rPr>
              <a:t>os</a:t>
            </a:r>
            <a:r>
              <a:rPr sz="3000" spc="-29" baseline="2730" dirty="0">
                <a:latin typeface="Calibri"/>
                <a:cs typeface="Calibri"/>
              </a:rPr>
              <a:t> </a:t>
            </a:r>
            <a:r>
              <a:rPr sz="3000" spc="4" baseline="2730" dirty="0">
                <a:latin typeface="Calibri"/>
                <a:cs typeface="Calibri"/>
              </a:rPr>
              <a:t>n</a:t>
            </a:r>
            <a:r>
              <a:rPr sz="3000" spc="0" baseline="2730" dirty="0">
                <a:latin typeface="Calibri"/>
                <a:cs typeface="Calibri"/>
              </a:rPr>
              <a:t>ecesi</a:t>
            </a:r>
            <a:r>
              <a:rPr sz="3000" spc="-14" baseline="2730" dirty="0">
                <a:latin typeface="Calibri"/>
                <a:cs typeface="Calibri"/>
              </a:rPr>
              <a:t>t</a:t>
            </a:r>
            <a:r>
              <a:rPr sz="3000" spc="0" baseline="2730" dirty="0">
                <a:latin typeface="Calibri"/>
                <a:cs typeface="Calibri"/>
              </a:rPr>
              <a:t>amos</a:t>
            </a:r>
            <a:r>
              <a:rPr sz="3000" spc="9" baseline="2730" dirty="0">
                <a:latin typeface="Calibri"/>
                <a:cs typeface="Calibri"/>
              </a:rPr>
              <a:t> </a:t>
            </a:r>
            <a:r>
              <a:rPr sz="3000" spc="-29" baseline="2730" dirty="0">
                <a:latin typeface="Calibri"/>
                <a:cs typeface="Calibri"/>
              </a:rPr>
              <a:t>c</a:t>
            </a:r>
            <a:r>
              <a:rPr sz="3000" spc="0" baseline="2730" dirty="0">
                <a:latin typeface="Calibri"/>
                <a:cs typeface="Calibri"/>
              </a:rPr>
              <a:t>o</a:t>
            </a:r>
            <a:r>
              <a:rPr sz="3000" spc="9" baseline="2730" dirty="0">
                <a:latin typeface="Calibri"/>
                <a:cs typeface="Calibri"/>
              </a:rPr>
              <a:t>n</a:t>
            </a:r>
            <a:r>
              <a:rPr sz="3000" spc="0" baseline="2730" dirty="0">
                <a:latin typeface="Calibri"/>
                <a:cs typeface="Calibri"/>
              </a:rPr>
              <a:t>sumir</a:t>
            </a:r>
            <a:r>
              <a:rPr sz="3000" spc="-4" baseline="2730" dirty="0">
                <a:latin typeface="Calibri"/>
                <a:cs typeface="Calibri"/>
              </a:rPr>
              <a:t> </a:t>
            </a:r>
            <a:r>
              <a:rPr sz="3000" spc="0" baseline="2730" dirty="0">
                <a:latin typeface="Calibri"/>
                <a:cs typeface="Calibri"/>
              </a:rPr>
              <a:t>la</a:t>
            </a:r>
            <a:r>
              <a:rPr sz="3000" spc="9" baseline="2730" dirty="0">
                <a:latin typeface="Calibri"/>
                <a:cs typeface="Calibri"/>
              </a:rPr>
              <a:t> </a:t>
            </a:r>
            <a:r>
              <a:rPr sz="3000" spc="0" baseline="2730" dirty="0">
                <a:latin typeface="Calibri"/>
                <a:cs typeface="Calibri"/>
              </a:rPr>
              <a:t>misma </a:t>
            </a:r>
            <a:r>
              <a:rPr sz="3000" spc="-19" baseline="2730" dirty="0">
                <a:latin typeface="Calibri"/>
                <a:cs typeface="Calibri"/>
              </a:rPr>
              <a:t>c</a:t>
            </a:r>
            <a:r>
              <a:rPr sz="3000" spc="0" baseline="2730" dirty="0">
                <a:latin typeface="Calibri"/>
                <a:cs typeface="Calibri"/>
              </a:rPr>
              <a:t>a</a:t>
            </a:r>
            <a:r>
              <a:rPr sz="3000" spc="-9" baseline="2730" dirty="0">
                <a:latin typeface="Calibri"/>
                <a:cs typeface="Calibri"/>
              </a:rPr>
              <a:t>n</a:t>
            </a:r>
            <a:r>
              <a:rPr sz="3000" spc="9" baseline="2730" dirty="0">
                <a:latin typeface="Calibri"/>
                <a:cs typeface="Calibri"/>
              </a:rPr>
              <a:t>t</a:t>
            </a:r>
            <a:r>
              <a:rPr sz="3000" spc="0" baseline="2730" dirty="0">
                <a:latin typeface="Calibri"/>
                <a:cs typeface="Calibri"/>
              </a:rPr>
              <a:t>i</a:t>
            </a:r>
            <a:r>
              <a:rPr sz="3000" spc="4" baseline="2730" dirty="0">
                <a:latin typeface="Calibri"/>
                <a:cs typeface="Calibri"/>
              </a:rPr>
              <a:t>d</a:t>
            </a:r>
            <a:r>
              <a:rPr sz="3000" spc="0" baseline="2730" dirty="0">
                <a:latin typeface="Calibri"/>
                <a:cs typeface="Calibri"/>
              </a:rPr>
              <a:t>ad </a:t>
            </a:r>
            <a:r>
              <a:rPr sz="3000" spc="4" baseline="2730" dirty="0">
                <a:latin typeface="Calibri"/>
                <a:cs typeface="Calibri"/>
              </a:rPr>
              <a:t>d</a:t>
            </a:r>
            <a:r>
              <a:rPr sz="3000" spc="0" baseline="2730" dirty="0">
                <a:latin typeface="Calibri"/>
                <a:cs typeface="Calibri"/>
              </a:rPr>
              <a:t>e</a:t>
            </a:r>
            <a:r>
              <a:rPr sz="3000" spc="-9" baseline="2730" dirty="0">
                <a:latin typeface="Calibri"/>
                <a:cs typeface="Calibri"/>
              </a:rPr>
              <a:t> </a:t>
            </a:r>
            <a:r>
              <a:rPr sz="3000" spc="0" baseline="2730" dirty="0">
                <a:latin typeface="Calibri"/>
                <a:cs typeface="Calibri"/>
              </a:rPr>
              <a:t>e</a:t>
            </a:r>
            <a:r>
              <a:rPr sz="3000" spc="9" baseline="2730" dirty="0">
                <a:latin typeface="Calibri"/>
                <a:cs typeface="Calibri"/>
              </a:rPr>
              <a:t>n</a:t>
            </a:r>
            <a:r>
              <a:rPr sz="3000" spc="0" baseline="2730" dirty="0">
                <a:latin typeface="Calibri"/>
                <a:cs typeface="Calibri"/>
              </a:rPr>
              <a:t>e</a:t>
            </a:r>
            <a:r>
              <a:rPr sz="3000" spc="-14" baseline="2730" dirty="0">
                <a:latin typeface="Calibri"/>
                <a:cs typeface="Calibri"/>
              </a:rPr>
              <a:t>r</a:t>
            </a:r>
            <a:r>
              <a:rPr sz="3000" spc="0" baseline="2730" dirty="0">
                <a:latin typeface="Calibri"/>
                <a:cs typeface="Calibri"/>
              </a:rPr>
              <a:t>gía?</a:t>
            </a:r>
            <a:endParaRPr sz="2000">
              <a:latin typeface="Calibri"/>
              <a:cs typeface="Calibri"/>
            </a:endParaRPr>
          </a:p>
          <a:p>
            <a:pPr marL="12700" marR="38100">
              <a:lnSpc>
                <a:spcPct val="101725"/>
              </a:lnSpc>
              <a:spcBef>
                <a:spcPts val="613"/>
              </a:spcBef>
            </a:pPr>
            <a:r>
              <a:rPr sz="2000" spc="0" dirty="0">
                <a:latin typeface="Calibri"/>
                <a:cs typeface="Calibri"/>
              </a:rPr>
              <a:t>¿De</a:t>
            </a:r>
            <a:r>
              <a:rPr sz="2000" spc="-4" dirty="0">
                <a:latin typeface="Calibri"/>
                <a:cs typeface="Calibri"/>
              </a:rPr>
              <a:t> </a:t>
            </a:r>
            <a:r>
              <a:rPr sz="2000" spc="4" dirty="0">
                <a:latin typeface="Calibri"/>
                <a:cs typeface="Calibri"/>
              </a:rPr>
              <a:t>qu</a:t>
            </a:r>
            <a:r>
              <a:rPr sz="2000" spc="0" dirty="0">
                <a:latin typeface="Calibri"/>
                <a:cs typeface="Calibri"/>
              </a:rPr>
              <a:t>é</a:t>
            </a:r>
            <a:r>
              <a:rPr sz="2000" spc="-4" dirty="0">
                <a:latin typeface="Calibri"/>
                <a:cs typeface="Calibri"/>
              </a:rPr>
              <a:t> </a:t>
            </a:r>
            <a:r>
              <a:rPr sz="2000" spc="4" dirty="0">
                <a:latin typeface="Calibri"/>
                <a:cs typeface="Calibri"/>
              </a:rPr>
              <a:t>d</a:t>
            </a:r>
            <a:r>
              <a:rPr sz="2000" spc="0" dirty="0">
                <a:latin typeface="Calibri"/>
                <a:cs typeface="Calibri"/>
              </a:rPr>
              <a:t>e</a:t>
            </a:r>
            <a:r>
              <a:rPr sz="2000" spc="9" dirty="0">
                <a:latin typeface="Calibri"/>
                <a:cs typeface="Calibri"/>
              </a:rPr>
              <a:t>p</a:t>
            </a:r>
            <a:r>
              <a:rPr sz="2000" spc="0" dirty="0">
                <a:latin typeface="Calibri"/>
                <a:cs typeface="Calibri"/>
              </a:rPr>
              <a:t>e</a:t>
            </a:r>
            <a:r>
              <a:rPr sz="2000" spc="9" dirty="0">
                <a:latin typeface="Calibri"/>
                <a:cs typeface="Calibri"/>
              </a:rPr>
              <a:t>n</a:t>
            </a:r>
            <a:r>
              <a:rPr sz="2000" spc="4" dirty="0">
                <a:latin typeface="Calibri"/>
                <a:cs typeface="Calibri"/>
              </a:rPr>
              <a:t>d</a:t>
            </a:r>
            <a:r>
              <a:rPr sz="2000" spc="0" dirty="0">
                <a:latin typeface="Calibri"/>
                <a:cs typeface="Calibri"/>
              </a:rPr>
              <a:t>e</a:t>
            </a:r>
            <a:r>
              <a:rPr sz="2000" spc="-44" dirty="0">
                <a:latin typeface="Calibri"/>
                <a:cs typeface="Calibri"/>
              </a:rPr>
              <a:t> </a:t>
            </a:r>
            <a:r>
              <a:rPr sz="2000" spc="0" dirty="0">
                <a:latin typeface="Calibri"/>
                <a:cs typeface="Calibri"/>
              </a:rPr>
              <a:t>la</a:t>
            </a:r>
            <a:r>
              <a:rPr sz="2000" spc="9" dirty="0">
                <a:latin typeface="Calibri"/>
                <a:cs typeface="Calibri"/>
              </a:rPr>
              <a:t> </a:t>
            </a:r>
            <a:r>
              <a:rPr sz="2000" spc="-25" dirty="0">
                <a:latin typeface="Calibri"/>
                <a:cs typeface="Calibri"/>
              </a:rPr>
              <a:t>c</a:t>
            </a:r>
            <a:r>
              <a:rPr sz="2000" spc="0" dirty="0">
                <a:latin typeface="Calibri"/>
                <a:cs typeface="Calibri"/>
              </a:rPr>
              <a:t>a</a:t>
            </a:r>
            <a:r>
              <a:rPr sz="2000" spc="-9" dirty="0">
                <a:latin typeface="Calibri"/>
                <a:cs typeface="Calibri"/>
              </a:rPr>
              <a:t>n</a:t>
            </a:r>
            <a:r>
              <a:rPr sz="2000" spc="9" dirty="0">
                <a:latin typeface="Calibri"/>
                <a:cs typeface="Calibri"/>
              </a:rPr>
              <a:t>t</a:t>
            </a:r>
            <a:r>
              <a:rPr sz="2000" spc="0" dirty="0">
                <a:latin typeface="Calibri"/>
                <a:cs typeface="Calibri"/>
              </a:rPr>
              <a:t>i</a:t>
            </a:r>
            <a:r>
              <a:rPr sz="2000" spc="9" dirty="0">
                <a:latin typeface="Calibri"/>
                <a:cs typeface="Calibri"/>
              </a:rPr>
              <a:t>d</a:t>
            </a:r>
            <a:r>
              <a:rPr sz="2000" spc="0" dirty="0">
                <a:latin typeface="Calibri"/>
                <a:cs typeface="Calibri"/>
              </a:rPr>
              <a:t>ad </a:t>
            </a:r>
            <a:r>
              <a:rPr sz="2000" spc="4" dirty="0">
                <a:latin typeface="Calibri"/>
                <a:cs typeface="Calibri"/>
              </a:rPr>
              <a:t>d</a:t>
            </a:r>
            <a:r>
              <a:rPr sz="2000" spc="0" dirty="0">
                <a:latin typeface="Calibri"/>
                <a:cs typeface="Calibri"/>
              </a:rPr>
              <a:t>iaria</a:t>
            </a:r>
            <a:r>
              <a:rPr sz="2000" spc="-4" dirty="0">
                <a:latin typeface="Calibri"/>
                <a:cs typeface="Calibri"/>
              </a:rPr>
              <a:t> </a:t>
            </a:r>
            <a:r>
              <a:rPr sz="2000" spc="4" dirty="0">
                <a:latin typeface="Calibri"/>
                <a:cs typeface="Calibri"/>
              </a:rPr>
              <a:t>d</a:t>
            </a:r>
            <a:r>
              <a:rPr sz="2000" spc="0" dirty="0">
                <a:latin typeface="Calibri"/>
                <a:cs typeface="Calibri"/>
              </a:rPr>
              <a:t>e</a:t>
            </a:r>
            <a:r>
              <a:rPr sz="2000" spc="-4" dirty="0">
                <a:latin typeface="Calibri"/>
                <a:cs typeface="Calibri"/>
              </a:rPr>
              <a:t> </a:t>
            </a:r>
            <a:r>
              <a:rPr sz="2000" spc="0" dirty="0">
                <a:latin typeface="Calibri"/>
                <a:cs typeface="Calibri"/>
              </a:rPr>
              <a:t>e</a:t>
            </a:r>
            <a:r>
              <a:rPr sz="2000" spc="9" dirty="0">
                <a:latin typeface="Calibri"/>
                <a:cs typeface="Calibri"/>
              </a:rPr>
              <a:t>n</a:t>
            </a:r>
            <a:r>
              <a:rPr sz="2000" spc="0" dirty="0">
                <a:latin typeface="Calibri"/>
                <a:cs typeface="Calibri"/>
              </a:rPr>
              <a:t>e</a:t>
            </a:r>
            <a:r>
              <a:rPr sz="2000" spc="-9" dirty="0">
                <a:latin typeface="Calibri"/>
                <a:cs typeface="Calibri"/>
              </a:rPr>
              <a:t>r</a:t>
            </a:r>
            <a:r>
              <a:rPr sz="2000" spc="0" dirty="0">
                <a:latin typeface="Calibri"/>
                <a:cs typeface="Calibri"/>
              </a:rPr>
              <a:t>gía</a:t>
            </a:r>
            <a:r>
              <a:rPr sz="2000" spc="-9" dirty="0">
                <a:latin typeface="Calibri"/>
                <a:cs typeface="Calibri"/>
              </a:rPr>
              <a:t> </a:t>
            </a:r>
            <a:r>
              <a:rPr sz="2000" spc="-14" dirty="0">
                <a:latin typeface="Calibri"/>
                <a:cs typeface="Calibri"/>
              </a:rPr>
              <a:t>r</a:t>
            </a:r>
            <a:r>
              <a:rPr sz="2000" spc="0" dirty="0">
                <a:latin typeface="Calibri"/>
                <a:cs typeface="Calibri"/>
              </a:rPr>
              <a:t>e</a:t>
            </a:r>
            <a:r>
              <a:rPr sz="2000" spc="9" dirty="0">
                <a:latin typeface="Calibri"/>
                <a:cs typeface="Calibri"/>
              </a:rPr>
              <a:t>q</a:t>
            </a:r>
            <a:r>
              <a:rPr sz="2000" spc="4" dirty="0">
                <a:latin typeface="Calibri"/>
                <a:cs typeface="Calibri"/>
              </a:rPr>
              <a:t>u</a:t>
            </a:r>
            <a:r>
              <a:rPr sz="2000" spc="0" dirty="0">
                <a:latin typeface="Calibri"/>
                <a:cs typeface="Calibri"/>
              </a:rPr>
              <a:t>e</a:t>
            </a:r>
            <a:r>
              <a:rPr sz="2000" spc="4" dirty="0">
                <a:latin typeface="Calibri"/>
                <a:cs typeface="Calibri"/>
              </a:rPr>
              <a:t>r</a:t>
            </a:r>
            <a:r>
              <a:rPr sz="2000" spc="0" dirty="0">
                <a:latin typeface="Calibri"/>
                <a:cs typeface="Calibri"/>
              </a:rPr>
              <a:t>i</a:t>
            </a:r>
            <a:r>
              <a:rPr sz="2000" spc="9" dirty="0">
                <a:latin typeface="Calibri"/>
                <a:cs typeface="Calibri"/>
              </a:rPr>
              <a:t>d</a:t>
            </a:r>
            <a:r>
              <a:rPr sz="2000" spc="0" dirty="0">
                <a:latin typeface="Calibri"/>
                <a:cs typeface="Calibri"/>
              </a:rPr>
              <a:t>a?</a:t>
            </a:r>
            <a:endParaRPr sz="2000">
              <a:latin typeface="Calibri"/>
              <a:cs typeface="Calibri"/>
            </a:endParaRPr>
          </a:p>
          <a:p>
            <a:pPr marL="12700" marR="38100">
              <a:lnSpc>
                <a:spcPct val="101725"/>
              </a:lnSpc>
              <a:spcBef>
                <a:spcPts val="719"/>
              </a:spcBef>
            </a:pPr>
            <a:r>
              <a:rPr sz="2000" spc="-9" dirty="0">
                <a:latin typeface="Calibri"/>
                <a:cs typeface="Calibri"/>
              </a:rPr>
              <a:t>¿</a:t>
            </a:r>
            <a:r>
              <a:rPr sz="2000" spc="-34" dirty="0">
                <a:latin typeface="Calibri"/>
                <a:cs typeface="Calibri"/>
              </a:rPr>
              <a:t>P</a:t>
            </a:r>
            <a:r>
              <a:rPr sz="2000" spc="0" dirty="0">
                <a:latin typeface="Calibri"/>
                <a:cs typeface="Calibri"/>
              </a:rPr>
              <a:t>or</a:t>
            </a:r>
            <a:r>
              <a:rPr sz="2000" spc="-4" dirty="0">
                <a:latin typeface="Calibri"/>
                <a:cs typeface="Calibri"/>
              </a:rPr>
              <a:t> </a:t>
            </a:r>
            <a:r>
              <a:rPr sz="2000" spc="4" dirty="0">
                <a:latin typeface="Calibri"/>
                <a:cs typeface="Calibri"/>
              </a:rPr>
              <a:t>qu</a:t>
            </a:r>
            <a:r>
              <a:rPr sz="2000" spc="0" dirty="0">
                <a:latin typeface="Calibri"/>
                <a:cs typeface="Calibri"/>
              </a:rPr>
              <a:t>é</a:t>
            </a:r>
            <a:r>
              <a:rPr sz="2000" spc="-9" dirty="0">
                <a:latin typeface="Calibri"/>
                <a:cs typeface="Calibri"/>
              </a:rPr>
              <a:t> </a:t>
            </a:r>
            <a:r>
              <a:rPr sz="2000" spc="0" dirty="0">
                <a:latin typeface="Calibri"/>
                <a:cs typeface="Calibri"/>
              </a:rPr>
              <a:t>algu</a:t>
            </a:r>
            <a:r>
              <a:rPr sz="2000" spc="9" dirty="0">
                <a:latin typeface="Calibri"/>
                <a:cs typeface="Calibri"/>
              </a:rPr>
              <a:t>n</a:t>
            </a:r>
            <a:r>
              <a:rPr sz="2000" spc="0" dirty="0">
                <a:latin typeface="Calibri"/>
                <a:cs typeface="Calibri"/>
              </a:rPr>
              <a:t>as</a:t>
            </a:r>
            <a:r>
              <a:rPr sz="2000" spc="-14" dirty="0">
                <a:latin typeface="Calibri"/>
                <a:cs typeface="Calibri"/>
              </a:rPr>
              <a:t> </a:t>
            </a:r>
            <a:r>
              <a:rPr sz="2000" spc="4" dirty="0">
                <a:latin typeface="Calibri"/>
                <a:cs typeface="Calibri"/>
              </a:rPr>
              <a:t>p</a:t>
            </a:r>
            <a:r>
              <a:rPr sz="2000" spc="0" dirty="0">
                <a:latin typeface="Calibri"/>
                <a:cs typeface="Calibri"/>
              </a:rPr>
              <a:t>e</a:t>
            </a:r>
            <a:r>
              <a:rPr sz="2000" spc="-34" dirty="0">
                <a:latin typeface="Calibri"/>
                <a:cs typeface="Calibri"/>
              </a:rPr>
              <a:t>r</a:t>
            </a:r>
            <a:r>
              <a:rPr sz="2000" spc="0" dirty="0">
                <a:latin typeface="Calibri"/>
                <a:cs typeface="Calibri"/>
              </a:rPr>
              <a:t>so</a:t>
            </a:r>
            <a:r>
              <a:rPr sz="2000" spc="4" dirty="0">
                <a:latin typeface="Calibri"/>
                <a:cs typeface="Calibri"/>
              </a:rPr>
              <a:t>n</a:t>
            </a:r>
            <a:r>
              <a:rPr sz="2000" spc="0" dirty="0">
                <a:latin typeface="Calibri"/>
                <a:cs typeface="Calibri"/>
              </a:rPr>
              <a:t>as</a:t>
            </a:r>
            <a:r>
              <a:rPr sz="2000" spc="-14" dirty="0">
                <a:latin typeface="Calibri"/>
                <a:cs typeface="Calibri"/>
              </a:rPr>
              <a:t> </a:t>
            </a:r>
            <a:r>
              <a:rPr sz="2000" spc="4" dirty="0">
                <a:latin typeface="Calibri"/>
                <a:cs typeface="Calibri"/>
              </a:rPr>
              <a:t>pu</a:t>
            </a:r>
            <a:r>
              <a:rPr sz="2000" spc="0" dirty="0">
                <a:latin typeface="Calibri"/>
                <a:cs typeface="Calibri"/>
              </a:rPr>
              <a:t>e</a:t>
            </a:r>
            <a:r>
              <a:rPr sz="2000" spc="9" dirty="0">
                <a:latin typeface="Calibri"/>
                <a:cs typeface="Calibri"/>
              </a:rPr>
              <a:t>d</a:t>
            </a:r>
            <a:r>
              <a:rPr sz="2000" spc="0" dirty="0">
                <a:latin typeface="Calibri"/>
                <a:cs typeface="Calibri"/>
              </a:rPr>
              <a:t>en</a:t>
            </a:r>
            <a:r>
              <a:rPr sz="2000" spc="-39" dirty="0">
                <a:latin typeface="Calibri"/>
                <a:cs typeface="Calibri"/>
              </a:rPr>
              <a:t> </a:t>
            </a:r>
            <a:r>
              <a:rPr sz="2000" spc="0" dirty="0">
                <a:latin typeface="Calibri"/>
                <a:cs typeface="Calibri"/>
              </a:rPr>
              <a:t>e</a:t>
            </a:r>
            <a:r>
              <a:rPr sz="2000" spc="9" dirty="0">
                <a:latin typeface="Calibri"/>
                <a:cs typeface="Calibri"/>
              </a:rPr>
              <a:t>n</a:t>
            </a:r>
            <a:r>
              <a:rPr sz="2000" spc="-25" dirty="0">
                <a:latin typeface="Calibri"/>
                <a:cs typeface="Calibri"/>
              </a:rPr>
              <a:t>g</a:t>
            </a:r>
            <a:r>
              <a:rPr sz="2000" spc="0" dirty="0">
                <a:latin typeface="Calibri"/>
                <a:cs typeface="Calibri"/>
              </a:rPr>
              <a:t>o</a:t>
            </a:r>
            <a:r>
              <a:rPr sz="2000" spc="-14" dirty="0">
                <a:latin typeface="Calibri"/>
                <a:cs typeface="Calibri"/>
              </a:rPr>
              <a:t>r</a:t>
            </a:r>
            <a:r>
              <a:rPr sz="2000" spc="4" dirty="0">
                <a:latin typeface="Calibri"/>
                <a:cs typeface="Calibri"/>
              </a:rPr>
              <a:t>d</a:t>
            </a:r>
            <a:r>
              <a:rPr sz="2000" spc="0" dirty="0">
                <a:latin typeface="Calibri"/>
                <a:cs typeface="Calibri"/>
              </a:rPr>
              <a:t>ar</a:t>
            </a:r>
            <a:r>
              <a:rPr sz="2000" spc="-29" dirty="0">
                <a:latin typeface="Calibri"/>
                <a:cs typeface="Calibri"/>
              </a:rPr>
              <a:t> </a:t>
            </a:r>
            <a:r>
              <a:rPr sz="2000" spc="0" dirty="0">
                <a:latin typeface="Calibri"/>
                <a:cs typeface="Calibri"/>
              </a:rPr>
              <a:t>o</a:t>
            </a:r>
            <a:r>
              <a:rPr sz="2000" spc="-9" dirty="0">
                <a:latin typeface="Calibri"/>
                <a:cs typeface="Calibri"/>
              </a:rPr>
              <a:t> </a:t>
            </a:r>
            <a:r>
              <a:rPr sz="2000" spc="0" dirty="0">
                <a:latin typeface="Calibri"/>
                <a:cs typeface="Calibri"/>
              </a:rPr>
              <a:t>a</a:t>
            </a:r>
            <a:r>
              <a:rPr sz="2000" spc="4" dirty="0">
                <a:latin typeface="Calibri"/>
                <a:cs typeface="Calibri"/>
              </a:rPr>
              <a:t>d</a:t>
            </a:r>
            <a:r>
              <a:rPr sz="2000" spc="0" dirty="0">
                <a:latin typeface="Calibri"/>
                <a:cs typeface="Calibri"/>
              </a:rPr>
              <a:t>el</a:t>
            </a:r>
            <a:r>
              <a:rPr sz="2000" spc="-39" dirty="0">
                <a:latin typeface="Calibri"/>
                <a:cs typeface="Calibri"/>
              </a:rPr>
              <a:t>g</a:t>
            </a:r>
            <a:r>
              <a:rPr sz="2000" spc="0" dirty="0">
                <a:latin typeface="Calibri"/>
                <a:cs typeface="Calibri"/>
              </a:rPr>
              <a:t>a</a:t>
            </a:r>
            <a:r>
              <a:rPr sz="2000" spc="-29" dirty="0">
                <a:latin typeface="Calibri"/>
                <a:cs typeface="Calibri"/>
              </a:rPr>
              <a:t>z</a:t>
            </a:r>
            <a:r>
              <a:rPr sz="2000" spc="0" dirty="0">
                <a:latin typeface="Calibri"/>
                <a:cs typeface="Calibri"/>
              </a:rPr>
              <a:t>ar?</a:t>
            </a:r>
            <a:endParaRPr sz="2000">
              <a:latin typeface="Calibri"/>
              <a:cs typeface="Calibri"/>
            </a:endParaRPr>
          </a:p>
          <a:p>
            <a:pPr marL="12700" marR="38100">
              <a:lnSpc>
                <a:spcPct val="101725"/>
              </a:lnSpc>
              <a:spcBef>
                <a:spcPts val="720"/>
              </a:spcBef>
            </a:pPr>
            <a:r>
              <a:rPr sz="2000" spc="0" dirty="0">
                <a:latin typeface="Calibri"/>
                <a:cs typeface="Calibri"/>
              </a:rPr>
              <a:t>¿</a:t>
            </a:r>
            <a:r>
              <a:rPr sz="2000" spc="-9" dirty="0">
                <a:latin typeface="Calibri"/>
                <a:cs typeface="Calibri"/>
              </a:rPr>
              <a:t>Q</a:t>
            </a:r>
            <a:r>
              <a:rPr sz="2000" spc="4" dirty="0">
                <a:latin typeface="Calibri"/>
                <a:cs typeface="Calibri"/>
              </a:rPr>
              <a:t>u</a:t>
            </a:r>
            <a:r>
              <a:rPr sz="2000" spc="0" dirty="0">
                <a:latin typeface="Calibri"/>
                <a:cs typeface="Calibri"/>
              </a:rPr>
              <a:t>é</a:t>
            </a:r>
            <a:r>
              <a:rPr sz="2000" spc="9" dirty="0">
                <a:latin typeface="Calibri"/>
                <a:cs typeface="Calibri"/>
              </a:rPr>
              <a:t> </a:t>
            </a:r>
            <a:r>
              <a:rPr sz="2000" spc="4" dirty="0">
                <a:latin typeface="Calibri"/>
                <a:cs typeface="Calibri"/>
              </a:rPr>
              <a:t>h</a:t>
            </a:r>
            <a:r>
              <a:rPr sz="2000" spc="0" dirty="0">
                <a:latin typeface="Calibri"/>
                <a:cs typeface="Calibri"/>
              </a:rPr>
              <a:t>á</a:t>
            </a:r>
            <a:r>
              <a:rPr sz="2000" spc="9" dirty="0">
                <a:latin typeface="Calibri"/>
                <a:cs typeface="Calibri"/>
              </a:rPr>
              <a:t>b</a:t>
            </a:r>
            <a:r>
              <a:rPr sz="2000" spc="0" dirty="0">
                <a:latin typeface="Calibri"/>
                <a:cs typeface="Calibri"/>
              </a:rPr>
              <a:t>i</a:t>
            </a:r>
            <a:r>
              <a:rPr sz="2000" spc="-9" dirty="0">
                <a:latin typeface="Calibri"/>
                <a:cs typeface="Calibri"/>
              </a:rPr>
              <a:t>t</a:t>
            </a:r>
            <a:r>
              <a:rPr sz="2000" spc="4" dirty="0">
                <a:latin typeface="Calibri"/>
                <a:cs typeface="Calibri"/>
              </a:rPr>
              <a:t>o</a:t>
            </a:r>
            <a:r>
              <a:rPr sz="2000" spc="0" dirty="0">
                <a:latin typeface="Calibri"/>
                <a:cs typeface="Calibri"/>
              </a:rPr>
              <a:t>s</a:t>
            </a:r>
            <a:r>
              <a:rPr sz="2000" spc="-34" dirty="0">
                <a:latin typeface="Calibri"/>
                <a:cs typeface="Calibri"/>
              </a:rPr>
              <a:t> </a:t>
            </a:r>
            <a:r>
              <a:rPr sz="2000" spc="0" dirty="0">
                <a:latin typeface="Calibri"/>
                <a:cs typeface="Calibri"/>
              </a:rPr>
              <a:t>alim</a:t>
            </a:r>
            <a:r>
              <a:rPr sz="2000" spc="9" dirty="0">
                <a:latin typeface="Calibri"/>
                <a:cs typeface="Calibri"/>
              </a:rPr>
              <a:t>e</a:t>
            </a:r>
            <a:r>
              <a:rPr sz="2000" spc="-9" dirty="0">
                <a:latin typeface="Calibri"/>
                <a:cs typeface="Calibri"/>
              </a:rPr>
              <a:t>n</a:t>
            </a:r>
            <a:r>
              <a:rPr sz="2000" spc="9" dirty="0">
                <a:latin typeface="Calibri"/>
                <a:cs typeface="Calibri"/>
              </a:rPr>
              <a:t>t</a:t>
            </a:r>
            <a:r>
              <a:rPr sz="2000" spc="0" dirty="0">
                <a:latin typeface="Calibri"/>
                <a:cs typeface="Calibri"/>
              </a:rPr>
              <a:t>i</a:t>
            </a:r>
            <a:r>
              <a:rPr sz="2000" spc="-4" dirty="0">
                <a:latin typeface="Calibri"/>
                <a:cs typeface="Calibri"/>
              </a:rPr>
              <a:t>c</a:t>
            </a:r>
            <a:r>
              <a:rPr sz="2000" spc="0" dirty="0">
                <a:latin typeface="Calibri"/>
                <a:cs typeface="Calibri"/>
              </a:rPr>
              <a:t>i</a:t>
            </a:r>
            <a:r>
              <a:rPr sz="2000" spc="4" dirty="0">
                <a:latin typeface="Calibri"/>
                <a:cs typeface="Calibri"/>
              </a:rPr>
              <a:t>o</a:t>
            </a:r>
            <a:r>
              <a:rPr sz="2000" spc="0" dirty="0">
                <a:latin typeface="Calibri"/>
                <a:cs typeface="Calibri"/>
              </a:rPr>
              <a:t>s son </a:t>
            </a:r>
            <a:r>
              <a:rPr sz="2000" spc="4" dirty="0">
                <a:latin typeface="Calibri"/>
                <a:cs typeface="Calibri"/>
              </a:rPr>
              <a:t>p</a:t>
            </a:r>
            <a:r>
              <a:rPr sz="2000" spc="0" dirty="0">
                <a:latin typeface="Calibri"/>
                <a:cs typeface="Calibri"/>
              </a:rPr>
              <a:t>e</a:t>
            </a:r>
            <a:r>
              <a:rPr sz="2000" spc="4" dirty="0">
                <a:latin typeface="Calibri"/>
                <a:cs typeface="Calibri"/>
              </a:rPr>
              <a:t>r</a:t>
            </a:r>
            <a:r>
              <a:rPr sz="2000" spc="0" dirty="0">
                <a:latin typeface="Calibri"/>
                <a:cs typeface="Calibri"/>
              </a:rPr>
              <a:t>j</a:t>
            </a:r>
            <a:r>
              <a:rPr sz="2000" spc="9" dirty="0">
                <a:latin typeface="Calibri"/>
                <a:cs typeface="Calibri"/>
              </a:rPr>
              <a:t>u</a:t>
            </a:r>
            <a:r>
              <a:rPr sz="2000" spc="4" dirty="0">
                <a:latin typeface="Calibri"/>
                <a:cs typeface="Calibri"/>
              </a:rPr>
              <a:t>d</a:t>
            </a:r>
            <a:r>
              <a:rPr sz="2000" spc="0" dirty="0">
                <a:latin typeface="Calibri"/>
                <a:cs typeface="Calibri"/>
              </a:rPr>
              <a:t>i</a:t>
            </a:r>
            <a:r>
              <a:rPr sz="2000" spc="-4" dirty="0">
                <a:latin typeface="Calibri"/>
                <a:cs typeface="Calibri"/>
              </a:rPr>
              <a:t>c</a:t>
            </a:r>
            <a:r>
              <a:rPr sz="2000" spc="0" dirty="0">
                <a:latin typeface="Calibri"/>
                <a:cs typeface="Calibri"/>
              </a:rPr>
              <a:t>ial</a:t>
            </a:r>
            <a:r>
              <a:rPr sz="2000" spc="4" dirty="0">
                <a:latin typeface="Calibri"/>
                <a:cs typeface="Calibri"/>
              </a:rPr>
              <a:t>e</a:t>
            </a:r>
            <a:r>
              <a:rPr sz="2000" spc="0" dirty="0">
                <a:latin typeface="Calibri"/>
                <a:cs typeface="Calibri"/>
              </a:rPr>
              <a:t>s</a:t>
            </a:r>
            <a:r>
              <a:rPr sz="2000" spc="-14" dirty="0">
                <a:latin typeface="Calibri"/>
                <a:cs typeface="Calibri"/>
              </a:rPr>
              <a:t> </a:t>
            </a:r>
            <a:r>
              <a:rPr sz="2000" spc="4" dirty="0">
                <a:latin typeface="Calibri"/>
                <a:cs typeface="Calibri"/>
              </a:rPr>
              <a:t>p</a:t>
            </a:r>
            <a:r>
              <a:rPr sz="2000" spc="0" dirty="0">
                <a:latin typeface="Calibri"/>
                <a:cs typeface="Calibri"/>
              </a:rPr>
              <a:t>a</a:t>
            </a:r>
            <a:r>
              <a:rPr sz="2000" spc="-34" dirty="0">
                <a:latin typeface="Calibri"/>
                <a:cs typeface="Calibri"/>
              </a:rPr>
              <a:t>r</a:t>
            </a:r>
            <a:r>
              <a:rPr sz="2000" spc="0" dirty="0">
                <a:latin typeface="Calibri"/>
                <a:cs typeface="Calibri"/>
              </a:rPr>
              <a:t>a</a:t>
            </a:r>
            <a:r>
              <a:rPr sz="2000" spc="-9" dirty="0">
                <a:latin typeface="Calibri"/>
                <a:cs typeface="Calibri"/>
              </a:rPr>
              <a:t> </a:t>
            </a:r>
            <a:r>
              <a:rPr sz="2000" spc="0" dirty="0">
                <a:latin typeface="Calibri"/>
                <a:cs typeface="Calibri"/>
              </a:rPr>
              <a:t>la</a:t>
            </a:r>
            <a:r>
              <a:rPr sz="2000" spc="9" dirty="0">
                <a:latin typeface="Calibri"/>
                <a:cs typeface="Calibri"/>
              </a:rPr>
              <a:t> </a:t>
            </a:r>
            <a:r>
              <a:rPr sz="2000" spc="0" dirty="0">
                <a:latin typeface="Calibri"/>
                <a:cs typeface="Calibri"/>
              </a:rPr>
              <a:t>sal</a:t>
            </a:r>
            <a:r>
              <a:rPr sz="2000" spc="9" dirty="0">
                <a:latin typeface="Calibri"/>
                <a:cs typeface="Calibri"/>
              </a:rPr>
              <a:t>u</a:t>
            </a:r>
            <a:r>
              <a:rPr sz="2000" spc="4" dirty="0">
                <a:latin typeface="Calibri"/>
                <a:cs typeface="Calibri"/>
              </a:rPr>
              <a:t>d</a:t>
            </a:r>
            <a:r>
              <a:rPr sz="2000" spc="0" dirty="0">
                <a:latin typeface="Calibri"/>
                <a:cs typeface="Calibri"/>
              </a:rPr>
              <a:t>?</a:t>
            </a:r>
            <a:endParaRPr sz="2000">
              <a:latin typeface="Calibri"/>
              <a:cs typeface="Calibri"/>
            </a:endParaRPr>
          </a:p>
          <a:p>
            <a:pPr marL="12700" marR="38100">
              <a:lnSpc>
                <a:spcPct val="101725"/>
              </a:lnSpc>
              <a:spcBef>
                <a:spcPts val="718"/>
              </a:spcBef>
            </a:pPr>
            <a:r>
              <a:rPr sz="2000" spc="-9" dirty="0">
                <a:latin typeface="Calibri"/>
                <a:cs typeface="Calibri"/>
              </a:rPr>
              <a:t>¿C</a:t>
            </a:r>
            <a:r>
              <a:rPr sz="2000" spc="0" dirty="0">
                <a:latin typeface="Calibri"/>
                <a:cs typeface="Calibri"/>
              </a:rPr>
              <a:t>ómo </a:t>
            </a:r>
            <a:r>
              <a:rPr sz="2000" spc="4" dirty="0">
                <a:latin typeface="Calibri"/>
                <a:cs typeface="Calibri"/>
              </a:rPr>
              <a:t>d</a:t>
            </a:r>
            <a:r>
              <a:rPr sz="2000" spc="-14" dirty="0">
                <a:latin typeface="Calibri"/>
                <a:cs typeface="Calibri"/>
              </a:rPr>
              <a:t>e</a:t>
            </a:r>
            <a:r>
              <a:rPr sz="2000" spc="9" dirty="0">
                <a:latin typeface="Calibri"/>
                <a:cs typeface="Calibri"/>
              </a:rPr>
              <a:t>f</a:t>
            </a:r>
            <a:r>
              <a:rPr sz="2000" spc="0" dirty="0">
                <a:latin typeface="Calibri"/>
                <a:cs typeface="Calibri"/>
              </a:rPr>
              <a:t>i</a:t>
            </a:r>
            <a:r>
              <a:rPr sz="2000" spc="4" dirty="0">
                <a:latin typeface="Calibri"/>
                <a:cs typeface="Calibri"/>
              </a:rPr>
              <a:t>n</a:t>
            </a:r>
            <a:r>
              <a:rPr sz="2000" spc="0" dirty="0">
                <a:latin typeface="Calibri"/>
                <a:cs typeface="Calibri"/>
              </a:rPr>
              <a:t>irías</a:t>
            </a:r>
            <a:r>
              <a:rPr sz="2000" spc="-9" dirty="0">
                <a:latin typeface="Calibri"/>
                <a:cs typeface="Calibri"/>
              </a:rPr>
              <a:t> </a:t>
            </a:r>
            <a:r>
              <a:rPr sz="2000" spc="4" dirty="0">
                <a:latin typeface="Calibri"/>
                <a:cs typeface="Calibri"/>
              </a:rPr>
              <a:t>un</a:t>
            </a:r>
            <a:r>
              <a:rPr sz="2000" spc="0" dirty="0">
                <a:latin typeface="Calibri"/>
                <a:cs typeface="Calibri"/>
              </a:rPr>
              <a:t>a</a:t>
            </a:r>
            <a:r>
              <a:rPr sz="2000" spc="-9" dirty="0">
                <a:latin typeface="Calibri"/>
                <a:cs typeface="Calibri"/>
              </a:rPr>
              <a:t> </a:t>
            </a:r>
            <a:r>
              <a:rPr sz="2000" spc="4" dirty="0">
                <a:latin typeface="Calibri"/>
                <a:cs typeface="Calibri"/>
              </a:rPr>
              <a:t>d</a:t>
            </a:r>
            <a:r>
              <a:rPr sz="2000" spc="0" dirty="0">
                <a:latin typeface="Calibri"/>
                <a:cs typeface="Calibri"/>
              </a:rPr>
              <a:t>i</a:t>
            </a:r>
            <a:r>
              <a:rPr sz="2000" spc="-14" dirty="0">
                <a:latin typeface="Calibri"/>
                <a:cs typeface="Calibri"/>
              </a:rPr>
              <a:t>e</a:t>
            </a:r>
            <a:r>
              <a:rPr sz="2000" spc="-9" dirty="0">
                <a:latin typeface="Calibri"/>
                <a:cs typeface="Calibri"/>
              </a:rPr>
              <a:t>t</a:t>
            </a:r>
            <a:r>
              <a:rPr sz="2000" spc="0" dirty="0">
                <a:latin typeface="Calibri"/>
                <a:cs typeface="Calibri"/>
              </a:rPr>
              <a:t>a</a:t>
            </a:r>
            <a:r>
              <a:rPr sz="2000" spc="-9" dirty="0">
                <a:latin typeface="Calibri"/>
                <a:cs typeface="Calibri"/>
              </a:rPr>
              <a:t> </a:t>
            </a:r>
            <a:r>
              <a:rPr sz="2000" spc="0" dirty="0">
                <a:latin typeface="Calibri"/>
                <a:cs typeface="Calibri"/>
              </a:rPr>
              <a:t>e</a:t>
            </a:r>
            <a:r>
              <a:rPr sz="2000" spc="9" dirty="0">
                <a:latin typeface="Calibri"/>
                <a:cs typeface="Calibri"/>
              </a:rPr>
              <a:t>q</a:t>
            </a:r>
            <a:r>
              <a:rPr sz="2000" spc="4" dirty="0">
                <a:latin typeface="Calibri"/>
                <a:cs typeface="Calibri"/>
              </a:rPr>
              <a:t>u</a:t>
            </a:r>
            <a:r>
              <a:rPr sz="2000" spc="0" dirty="0">
                <a:latin typeface="Calibri"/>
                <a:cs typeface="Calibri"/>
              </a:rPr>
              <a:t>ili</a:t>
            </a:r>
            <a:r>
              <a:rPr sz="2000" spc="4" dirty="0">
                <a:latin typeface="Calibri"/>
                <a:cs typeface="Calibri"/>
              </a:rPr>
              <a:t>b</a:t>
            </a:r>
            <a:r>
              <a:rPr sz="2000" spc="-34" dirty="0">
                <a:latin typeface="Calibri"/>
                <a:cs typeface="Calibri"/>
              </a:rPr>
              <a:t>r</a:t>
            </a:r>
            <a:r>
              <a:rPr sz="2000" spc="0" dirty="0">
                <a:latin typeface="Calibri"/>
                <a:cs typeface="Calibri"/>
              </a:rPr>
              <a:t>a</a:t>
            </a:r>
            <a:r>
              <a:rPr sz="2000" spc="4" dirty="0">
                <a:latin typeface="Calibri"/>
                <a:cs typeface="Calibri"/>
              </a:rPr>
              <a:t>d</a:t>
            </a:r>
            <a:r>
              <a:rPr sz="2000" spc="0" dirty="0">
                <a:latin typeface="Calibri"/>
                <a:cs typeface="Calibri"/>
              </a:rPr>
              <a:t>a?</a:t>
            </a:r>
            <a:endParaRPr sz="2000">
              <a:latin typeface="Calibri"/>
              <a:cs typeface="Calibri"/>
            </a:endParaRPr>
          </a:p>
          <a:p>
            <a:pPr marL="12700">
              <a:lnSpc>
                <a:spcPct val="101725"/>
              </a:lnSpc>
              <a:spcBef>
                <a:spcPts val="720"/>
              </a:spcBef>
            </a:pPr>
            <a:r>
              <a:rPr sz="2000" spc="0" dirty="0">
                <a:latin typeface="Calibri"/>
                <a:cs typeface="Calibri"/>
              </a:rPr>
              <a:t>¿P</a:t>
            </a:r>
            <a:r>
              <a:rPr sz="2000" spc="4" dirty="0">
                <a:latin typeface="Calibri"/>
                <a:cs typeface="Calibri"/>
              </a:rPr>
              <a:t>u</a:t>
            </a:r>
            <a:r>
              <a:rPr sz="2000" spc="0" dirty="0">
                <a:latin typeface="Calibri"/>
                <a:cs typeface="Calibri"/>
              </a:rPr>
              <a:t>e</a:t>
            </a:r>
            <a:r>
              <a:rPr sz="2000" spc="9" dirty="0">
                <a:latin typeface="Calibri"/>
                <a:cs typeface="Calibri"/>
              </a:rPr>
              <a:t>d</a:t>
            </a:r>
            <a:r>
              <a:rPr sz="2000" spc="0" dirty="0">
                <a:latin typeface="Calibri"/>
                <a:cs typeface="Calibri"/>
              </a:rPr>
              <a:t>e</a:t>
            </a:r>
            <a:r>
              <a:rPr sz="2000" spc="-4" dirty="0">
                <a:latin typeface="Calibri"/>
                <a:cs typeface="Calibri"/>
              </a:rPr>
              <a:t> </a:t>
            </a:r>
            <a:r>
              <a:rPr sz="2000" spc="4" dirty="0">
                <a:latin typeface="Calibri"/>
                <a:cs typeface="Calibri"/>
              </a:rPr>
              <a:t>un</a:t>
            </a:r>
            <a:r>
              <a:rPr sz="2000" spc="0" dirty="0">
                <a:latin typeface="Calibri"/>
                <a:cs typeface="Calibri"/>
              </a:rPr>
              <a:t>a</a:t>
            </a:r>
            <a:r>
              <a:rPr sz="2000" spc="-29" dirty="0">
                <a:latin typeface="Calibri"/>
                <a:cs typeface="Calibri"/>
              </a:rPr>
              <a:t> </a:t>
            </a:r>
            <a:r>
              <a:rPr sz="2000" spc="4" dirty="0">
                <a:latin typeface="Calibri"/>
                <a:cs typeface="Calibri"/>
              </a:rPr>
              <a:t>p</a:t>
            </a:r>
            <a:r>
              <a:rPr sz="2000" spc="0" dirty="0">
                <a:latin typeface="Calibri"/>
                <a:cs typeface="Calibri"/>
              </a:rPr>
              <a:t>e</a:t>
            </a:r>
            <a:r>
              <a:rPr sz="2000" spc="-29" dirty="0">
                <a:latin typeface="Calibri"/>
                <a:cs typeface="Calibri"/>
              </a:rPr>
              <a:t>r</a:t>
            </a:r>
            <a:r>
              <a:rPr sz="2000" spc="0" dirty="0">
                <a:latin typeface="Calibri"/>
                <a:cs typeface="Calibri"/>
              </a:rPr>
              <a:t>so</a:t>
            </a:r>
            <a:r>
              <a:rPr sz="2000" spc="9" dirty="0">
                <a:latin typeface="Calibri"/>
                <a:cs typeface="Calibri"/>
              </a:rPr>
              <a:t>n</a:t>
            </a:r>
            <a:r>
              <a:rPr sz="2000" spc="0" dirty="0">
                <a:latin typeface="Calibri"/>
                <a:cs typeface="Calibri"/>
              </a:rPr>
              <a:t>a</a:t>
            </a:r>
            <a:r>
              <a:rPr sz="2000" spc="-9" dirty="0">
                <a:latin typeface="Calibri"/>
                <a:cs typeface="Calibri"/>
              </a:rPr>
              <a:t> </a:t>
            </a:r>
            <a:r>
              <a:rPr sz="2000" spc="0" dirty="0">
                <a:latin typeface="Calibri"/>
                <a:cs typeface="Calibri"/>
              </a:rPr>
              <a:t>eli</a:t>
            </a:r>
            <a:r>
              <a:rPr sz="2000" spc="4" dirty="0">
                <a:latin typeface="Calibri"/>
                <a:cs typeface="Calibri"/>
              </a:rPr>
              <a:t>m</a:t>
            </a:r>
            <a:r>
              <a:rPr sz="2000" spc="0" dirty="0">
                <a:latin typeface="Calibri"/>
                <a:cs typeface="Calibri"/>
              </a:rPr>
              <a:t>i</a:t>
            </a:r>
            <a:r>
              <a:rPr sz="2000" spc="9" dirty="0">
                <a:latin typeface="Calibri"/>
                <a:cs typeface="Calibri"/>
              </a:rPr>
              <a:t>n</a:t>
            </a:r>
            <a:r>
              <a:rPr sz="2000" spc="0" dirty="0">
                <a:latin typeface="Calibri"/>
                <a:cs typeface="Calibri"/>
              </a:rPr>
              <a:t>ar</a:t>
            </a:r>
            <a:r>
              <a:rPr sz="2000" spc="9" dirty="0">
                <a:latin typeface="Calibri"/>
                <a:cs typeface="Calibri"/>
              </a:rPr>
              <a:t> </a:t>
            </a:r>
            <a:r>
              <a:rPr sz="2000" spc="-9" dirty="0">
                <a:latin typeface="Calibri"/>
                <a:cs typeface="Calibri"/>
              </a:rPr>
              <a:t>t</a:t>
            </a:r>
            <a:r>
              <a:rPr sz="2000" spc="4" dirty="0">
                <a:latin typeface="Calibri"/>
                <a:cs typeface="Calibri"/>
              </a:rPr>
              <a:t>o</a:t>
            </a:r>
            <a:r>
              <a:rPr sz="2000" spc="-9" dirty="0">
                <a:latin typeface="Calibri"/>
                <a:cs typeface="Calibri"/>
              </a:rPr>
              <a:t>t</a:t>
            </a:r>
            <a:r>
              <a:rPr sz="2000" spc="0" dirty="0">
                <a:latin typeface="Calibri"/>
                <a:cs typeface="Calibri"/>
              </a:rPr>
              <a:t>alm</a:t>
            </a:r>
            <a:r>
              <a:rPr sz="2000" spc="9" dirty="0">
                <a:latin typeface="Calibri"/>
                <a:cs typeface="Calibri"/>
              </a:rPr>
              <a:t>e</a:t>
            </a:r>
            <a:r>
              <a:rPr sz="2000" spc="-9" dirty="0">
                <a:latin typeface="Calibri"/>
                <a:cs typeface="Calibri"/>
              </a:rPr>
              <a:t>nt</a:t>
            </a:r>
            <a:r>
              <a:rPr sz="2000" spc="0" dirty="0">
                <a:latin typeface="Calibri"/>
                <a:cs typeface="Calibri"/>
              </a:rPr>
              <a:t>e</a:t>
            </a:r>
            <a:r>
              <a:rPr sz="2000" spc="-44" dirty="0">
                <a:latin typeface="Calibri"/>
                <a:cs typeface="Calibri"/>
              </a:rPr>
              <a:t> </a:t>
            </a:r>
            <a:r>
              <a:rPr sz="2000" spc="0" dirty="0">
                <a:latin typeface="Calibri"/>
                <a:cs typeface="Calibri"/>
              </a:rPr>
              <a:t>l</a:t>
            </a:r>
            <a:r>
              <a:rPr sz="2000" spc="4" dirty="0">
                <a:latin typeface="Calibri"/>
                <a:cs typeface="Calibri"/>
              </a:rPr>
              <a:t>o</a:t>
            </a:r>
            <a:r>
              <a:rPr sz="2000" spc="0" dirty="0">
                <a:latin typeface="Calibri"/>
                <a:cs typeface="Calibri"/>
              </a:rPr>
              <a:t>s lí</a:t>
            </a:r>
            <a:r>
              <a:rPr sz="2000" spc="9" dirty="0">
                <a:latin typeface="Calibri"/>
                <a:cs typeface="Calibri"/>
              </a:rPr>
              <a:t>p</a:t>
            </a:r>
            <a:r>
              <a:rPr sz="2000" spc="0" dirty="0">
                <a:latin typeface="Calibri"/>
                <a:cs typeface="Calibri"/>
              </a:rPr>
              <a:t>i</a:t>
            </a:r>
            <a:r>
              <a:rPr sz="2000" spc="9" dirty="0">
                <a:latin typeface="Calibri"/>
                <a:cs typeface="Calibri"/>
              </a:rPr>
              <a:t>d</a:t>
            </a:r>
            <a:r>
              <a:rPr sz="2000" spc="4" dirty="0">
                <a:latin typeface="Calibri"/>
                <a:cs typeface="Calibri"/>
              </a:rPr>
              <a:t>o</a:t>
            </a:r>
            <a:r>
              <a:rPr sz="2000" spc="0" dirty="0">
                <a:latin typeface="Calibri"/>
                <a:cs typeface="Calibri"/>
              </a:rPr>
              <a:t>s</a:t>
            </a:r>
            <a:r>
              <a:rPr sz="2000" spc="-14" dirty="0">
                <a:latin typeface="Calibri"/>
                <a:cs typeface="Calibri"/>
              </a:rPr>
              <a:t> </a:t>
            </a:r>
            <a:r>
              <a:rPr sz="2000" spc="4" dirty="0">
                <a:latin typeface="Calibri"/>
                <a:cs typeface="Calibri"/>
              </a:rPr>
              <a:t>d</a:t>
            </a:r>
            <a:r>
              <a:rPr sz="2000" spc="0" dirty="0">
                <a:latin typeface="Calibri"/>
                <a:cs typeface="Calibri"/>
              </a:rPr>
              <a:t>e</a:t>
            </a:r>
            <a:r>
              <a:rPr sz="2000" spc="-4" dirty="0">
                <a:latin typeface="Calibri"/>
                <a:cs typeface="Calibri"/>
              </a:rPr>
              <a:t> </a:t>
            </a:r>
            <a:r>
              <a:rPr sz="2000" spc="0" dirty="0">
                <a:latin typeface="Calibri"/>
                <a:cs typeface="Calibri"/>
              </a:rPr>
              <a:t>la</a:t>
            </a:r>
            <a:r>
              <a:rPr sz="2000" spc="-9" dirty="0">
                <a:latin typeface="Calibri"/>
                <a:cs typeface="Calibri"/>
              </a:rPr>
              <a:t> </a:t>
            </a:r>
            <a:r>
              <a:rPr sz="2000" spc="4" dirty="0">
                <a:latin typeface="Calibri"/>
                <a:cs typeface="Calibri"/>
              </a:rPr>
              <a:t>d</a:t>
            </a:r>
            <a:r>
              <a:rPr sz="2000" spc="0" dirty="0">
                <a:latin typeface="Calibri"/>
                <a:cs typeface="Calibri"/>
              </a:rPr>
              <a:t>i</a:t>
            </a:r>
            <a:r>
              <a:rPr sz="2000" spc="-14" dirty="0">
                <a:latin typeface="Calibri"/>
                <a:cs typeface="Calibri"/>
              </a:rPr>
              <a:t>e</a:t>
            </a:r>
            <a:r>
              <a:rPr sz="2000" spc="-9" dirty="0">
                <a:latin typeface="Calibri"/>
                <a:cs typeface="Calibri"/>
              </a:rPr>
              <a:t>t</a:t>
            </a:r>
            <a:r>
              <a:rPr sz="2000" spc="0" dirty="0">
                <a:latin typeface="Calibri"/>
                <a:cs typeface="Calibri"/>
              </a:rPr>
              <a:t>a? ¿</a:t>
            </a:r>
            <a:r>
              <a:rPr sz="2000" spc="4" dirty="0">
                <a:latin typeface="Calibri"/>
                <a:cs typeface="Calibri"/>
              </a:rPr>
              <a:t>po</a:t>
            </a:r>
            <a:r>
              <a:rPr sz="2000" spc="0" dirty="0">
                <a:latin typeface="Calibri"/>
                <a:cs typeface="Calibri"/>
              </a:rPr>
              <a:t>r</a:t>
            </a:r>
            <a:r>
              <a:rPr sz="2000" spc="-9" dirty="0">
                <a:latin typeface="Calibri"/>
                <a:cs typeface="Calibri"/>
              </a:rPr>
              <a:t> </a:t>
            </a:r>
            <a:r>
              <a:rPr sz="2000" spc="4" dirty="0">
                <a:latin typeface="Calibri"/>
                <a:cs typeface="Calibri"/>
              </a:rPr>
              <a:t>qu</a:t>
            </a:r>
            <a:r>
              <a:rPr sz="2000" spc="0" dirty="0">
                <a:latin typeface="Calibri"/>
                <a:cs typeface="Calibri"/>
              </a:rPr>
              <a:t>é?</a:t>
            </a:r>
            <a:endParaRPr sz="2000">
              <a:latin typeface="Calibri"/>
              <a:cs typeface="Calibri"/>
            </a:endParaRPr>
          </a:p>
          <a:p>
            <a:pPr marL="12700" marR="16832">
              <a:lnSpc>
                <a:spcPct val="101725"/>
              </a:lnSpc>
              <a:spcBef>
                <a:spcPts val="719"/>
              </a:spcBef>
            </a:pPr>
            <a:r>
              <a:rPr sz="2000" spc="-9" dirty="0">
                <a:latin typeface="Calibri"/>
                <a:cs typeface="Calibri"/>
              </a:rPr>
              <a:t>¿</a:t>
            </a:r>
            <a:r>
              <a:rPr sz="2000" spc="0" dirty="0">
                <a:latin typeface="Calibri"/>
                <a:cs typeface="Calibri"/>
              </a:rPr>
              <a:t>P</a:t>
            </a:r>
            <a:r>
              <a:rPr sz="2000" spc="9" dirty="0">
                <a:latin typeface="Calibri"/>
                <a:cs typeface="Calibri"/>
              </a:rPr>
              <a:t>u</a:t>
            </a:r>
            <a:r>
              <a:rPr sz="2000" spc="0" dirty="0">
                <a:latin typeface="Calibri"/>
                <a:cs typeface="Calibri"/>
              </a:rPr>
              <a:t>e</a:t>
            </a:r>
            <a:r>
              <a:rPr sz="2000" spc="9" dirty="0">
                <a:latin typeface="Calibri"/>
                <a:cs typeface="Calibri"/>
              </a:rPr>
              <a:t>d</a:t>
            </a:r>
            <a:r>
              <a:rPr sz="2000" spc="0" dirty="0">
                <a:latin typeface="Calibri"/>
                <a:cs typeface="Calibri"/>
              </a:rPr>
              <a:t>e</a:t>
            </a:r>
            <a:r>
              <a:rPr sz="2000" spc="-9" dirty="0">
                <a:latin typeface="Calibri"/>
                <a:cs typeface="Calibri"/>
              </a:rPr>
              <a:t> </a:t>
            </a:r>
            <a:r>
              <a:rPr sz="2000" spc="4" dirty="0">
                <a:latin typeface="Calibri"/>
                <a:cs typeface="Calibri"/>
              </a:rPr>
              <a:t>un</a:t>
            </a:r>
            <a:r>
              <a:rPr sz="2000" spc="0" dirty="0">
                <a:latin typeface="Calibri"/>
                <a:cs typeface="Calibri"/>
              </a:rPr>
              <a:t>a</a:t>
            </a:r>
            <a:r>
              <a:rPr sz="2000" spc="-29" dirty="0">
                <a:latin typeface="Calibri"/>
                <a:cs typeface="Calibri"/>
              </a:rPr>
              <a:t> </a:t>
            </a:r>
            <a:r>
              <a:rPr sz="2000" spc="4" dirty="0">
                <a:latin typeface="Calibri"/>
                <a:cs typeface="Calibri"/>
              </a:rPr>
              <a:t>p</a:t>
            </a:r>
            <a:r>
              <a:rPr sz="2000" spc="0" dirty="0">
                <a:latin typeface="Calibri"/>
                <a:cs typeface="Calibri"/>
              </a:rPr>
              <a:t>e</a:t>
            </a:r>
            <a:r>
              <a:rPr sz="2000" spc="-34" dirty="0">
                <a:latin typeface="Calibri"/>
                <a:cs typeface="Calibri"/>
              </a:rPr>
              <a:t>r</a:t>
            </a:r>
            <a:r>
              <a:rPr sz="2000" spc="0" dirty="0">
                <a:latin typeface="Calibri"/>
                <a:cs typeface="Calibri"/>
              </a:rPr>
              <a:t>so</a:t>
            </a:r>
            <a:r>
              <a:rPr sz="2000" spc="4" dirty="0">
                <a:latin typeface="Calibri"/>
                <a:cs typeface="Calibri"/>
              </a:rPr>
              <a:t>n</a:t>
            </a:r>
            <a:r>
              <a:rPr sz="2000" spc="0" dirty="0">
                <a:latin typeface="Calibri"/>
                <a:cs typeface="Calibri"/>
              </a:rPr>
              <a:t>a</a:t>
            </a:r>
            <a:r>
              <a:rPr sz="2000" spc="-9" dirty="0">
                <a:latin typeface="Calibri"/>
                <a:cs typeface="Calibri"/>
              </a:rPr>
              <a:t> </a:t>
            </a:r>
            <a:r>
              <a:rPr sz="2000" spc="0" dirty="0">
                <a:latin typeface="Calibri"/>
                <a:cs typeface="Calibri"/>
              </a:rPr>
              <a:t>elimi</a:t>
            </a:r>
            <a:r>
              <a:rPr sz="2000" spc="9" dirty="0">
                <a:latin typeface="Calibri"/>
                <a:cs typeface="Calibri"/>
              </a:rPr>
              <a:t>n</a:t>
            </a:r>
            <a:r>
              <a:rPr sz="2000" spc="0" dirty="0">
                <a:latin typeface="Calibri"/>
                <a:cs typeface="Calibri"/>
              </a:rPr>
              <a:t>ar</a:t>
            </a:r>
            <a:r>
              <a:rPr sz="2000" spc="9" dirty="0">
                <a:latin typeface="Calibri"/>
                <a:cs typeface="Calibri"/>
              </a:rPr>
              <a:t> </a:t>
            </a:r>
            <a:r>
              <a:rPr sz="2000" spc="-9" dirty="0">
                <a:latin typeface="Calibri"/>
                <a:cs typeface="Calibri"/>
              </a:rPr>
              <a:t>t</a:t>
            </a:r>
            <a:r>
              <a:rPr sz="2000" spc="0" dirty="0">
                <a:latin typeface="Calibri"/>
                <a:cs typeface="Calibri"/>
              </a:rPr>
              <a:t>o</a:t>
            </a:r>
            <a:r>
              <a:rPr sz="2000" spc="-4" dirty="0">
                <a:latin typeface="Calibri"/>
                <a:cs typeface="Calibri"/>
              </a:rPr>
              <a:t>t</a:t>
            </a:r>
            <a:r>
              <a:rPr sz="2000" spc="0" dirty="0">
                <a:latin typeface="Calibri"/>
                <a:cs typeface="Calibri"/>
              </a:rPr>
              <a:t>alme</a:t>
            </a:r>
            <a:r>
              <a:rPr sz="2000" spc="-4" dirty="0">
                <a:latin typeface="Calibri"/>
                <a:cs typeface="Calibri"/>
              </a:rPr>
              <a:t>n</a:t>
            </a:r>
            <a:r>
              <a:rPr sz="2000" spc="-9" dirty="0">
                <a:latin typeface="Calibri"/>
                <a:cs typeface="Calibri"/>
              </a:rPr>
              <a:t>t</a:t>
            </a:r>
            <a:r>
              <a:rPr sz="2000" spc="0" dirty="0">
                <a:latin typeface="Calibri"/>
                <a:cs typeface="Calibri"/>
              </a:rPr>
              <a:t>e</a:t>
            </a:r>
            <a:r>
              <a:rPr sz="2000" spc="-50" dirty="0">
                <a:latin typeface="Calibri"/>
                <a:cs typeface="Calibri"/>
              </a:rPr>
              <a:t> </a:t>
            </a:r>
            <a:r>
              <a:rPr sz="2000" spc="0" dirty="0">
                <a:latin typeface="Calibri"/>
                <a:cs typeface="Calibri"/>
              </a:rPr>
              <a:t>los</a:t>
            </a:r>
            <a:r>
              <a:rPr sz="2000" spc="4" dirty="0">
                <a:latin typeface="Calibri"/>
                <a:cs typeface="Calibri"/>
              </a:rPr>
              <a:t> du</a:t>
            </a:r>
            <a:r>
              <a:rPr sz="2000" spc="0" dirty="0">
                <a:latin typeface="Calibri"/>
                <a:cs typeface="Calibri"/>
              </a:rPr>
              <a:t>l</a:t>
            </a:r>
            <a:r>
              <a:rPr sz="2000" spc="-4" dirty="0">
                <a:latin typeface="Calibri"/>
                <a:cs typeface="Calibri"/>
              </a:rPr>
              <a:t>c</a:t>
            </a:r>
            <a:r>
              <a:rPr sz="2000" spc="0" dirty="0">
                <a:latin typeface="Calibri"/>
                <a:cs typeface="Calibri"/>
              </a:rPr>
              <a:t>es</a:t>
            </a:r>
            <a:r>
              <a:rPr sz="2000" spc="-9" dirty="0">
                <a:latin typeface="Calibri"/>
                <a:cs typeface="Calibri"/>
              </a:rPr>
              <a:t> </a:t>
            </a:r>
            <a:r>
              <a:rPr sz="2000" spc="4" dirty="0">
                <a:latin typeface="Calibri"/>
                <a:cs typeface="Calibri"/>
              </a:rPr>
              <a:t>d</a:t>
            </a:r>
            <a:r>
              <a:rPr sz="2000" spc="0" dirty="0">
                <a:latin typeface="Calibri"/>
                <a:cs typeface="Calibri"/>
              </a:rPr>
              <a:t>e</a:t>
            </a:r>
            <a:r>
              <a:rPr sz="2000" spc="-9" dirty="0">
                <a:latin typeface="Calibri"/>
                <a:cs typeface="Calibri"/>
              </a:rPr>
              <a:t> </a:t>
            </a:r>
            <a:r>
              <a:rPr sz="2000" spc="0" dirty="0">
                <a:latin typeface="Calibri"/>
                <a:cs typeface="Calibri"/>
              </a:rPr>
              <a:t>la</a:t>
            </a:r>
            <a:r>
              <a:rPr sz="2000" spc="9" dirty="0">
                <a:latin typeface="Calibri"/>
                <a:cs typeface="Calibri"/>
              </a:rPr>
              <a:t> </a:t>
            </a:r>
            <a:r>
              <a:rPr sz="2000" spc="4" dirty="0">
                <a:latin typeface="Calibri"/>
                <a:cs typeface="Calibri"/>
              </a:rPr>
              <a:t>d</a:t>
            </a:r>
            <a:r>
              <a:rPr sz="2000" spc="0" dirty="0">
                <a:latin typeface="Calibri"/>
                <a:cs typeface="Calibri"/>
              </a:rPr>
              <a:t>i</a:t>
            </a:r>
            <a:r>
              <a:rPr sz="2000" spc="-14" dirty="0">
                <a:latin typeface="Calibri"/>
                <a:cs typeface="Calibri"/>
              </a:rPr>
              <a:t>e</a:t>
            </a:r>
            <a:r>
              <a:rPr sz="2000" spc="-9" dirty="0">
                <a:latin typeface="Calibri"/>
                <a:cs typeface="Calibri"/>
              </a:rPr>
              <a:t>t</a:t>
            </a:r>
            <a:r>
              <a:rPr sz="2000" spc="0" dirty="0">
                <a:latin typeface="Calibri"/>
                <a:cs typeface="Calibri"/>
              </a:rPr>
              <a:t>a? </a:t>
            </a:r>
            <a:r>
              <a:rPr sz="2000" spc="-9" dirty="0">
                <a:latin typeface="Calibri"/>
                <a:cs typeface="Calibri"/>
              </a:rPr>
              <a:t>¿</a:t>
            </a:r>
            <a:r>
              <a:rPr sz="2000" spc="4" dirty="0">
                <a:latin typeface="Calibri"/>
                <a:cs typeface="Calibri"/>
              </a:rPr>
              <a:t>p</a:t>
            </a:r>
            <a:r>
              <a:rPr sz="2000" spc="0" dirty="0">
                <a:latin typeface="Calibri"/>
                <a:cs typeface="Calibri"/>
              </a:rPr>
              <a:t>or</a:t>
            </a:r>
            <a:r>
              <a:rPr sz="2000" spc="-25" dirty="0">
                <a:latin typeface="Calibri"/>
                <a:cs typeface="Calibri"/>
              </a:rPr>
              <a:t> </a:t>
            </a:r>
            <a:r>
              <a:rPr sz="2000" spc="4" dirty="0">
                <a:latin typeface="Calibri"/>
                <a:cs typeface="Calibri"/>
              </a:rPr>
              <a:t>qu</a:t>
            </a:r>
            <a:r>
              <a:rPr sz="2000" spc="0" dirty="0">
                <a:latin typeface="Calibri"/>
                <a:cs typeface="Calibri"/>
              </a:rPr>
              <a:t>é?</a:t>
            </a:r>
            <a:endParaRPr sz="2000">
              <a:latin typeface="Calibri"/>
              <a:cs typeface="Calibri"/>
            </a:endParaRPr>
          </a:p>
        </p:txBody>
      </p:sp>
      <p:sp>
        <p:nvSpPr>
          <p:cNvPr id="4" name="object 4"/>
          <p:cNvSpPr txBox="1"/>
          <p:nvPr/>
        </p:nvSpPr>
        <p:spPr>
          <a:xfrm>
            <a:off x="917257" y="2263314"/>
            <a:ext cx="152558" cy="2286822"/>
          </a:xfrm>
          <a:prstGeom prst="rect">
            <a:avLst/>
          </a:prstGeom>
        </p:spPr>
        <p:txBody>
          <a:bodyPr wrap="square" lIns="0" tIns="0" rIns="0" bIns="0" rtlCol="0">
            <a:noAutofit/>
          </a:bodyPr>
          <a:lstStyle/>
          <a:p>
            <a:pPr marL="12700" marR="158">
              <a:lnSpc>
                <a:spcPts val="2145"/>
              </a:lnSpc>
              <a:spcBef>
                <a:spcPts val="107"/>
              </a:spcBef>
            </a:pPr>
            <a:r>
              <a:rPr sz="2000" spc="0" dirty="0">
                <a:latin typeface="Arial"/>
                <a:cs typeface="Arial"/>
              </a:rPr>
              <a:t>•</a:t>
            </a:r>
            <a:endParaRPr sz="2000">
              <a:latin typeface="Arial"/>
              <a:cs typeface="Arial"/>
            </a:endParaRPr>
          </a:p>
          <a:p>
            <a:pPr marL="12700">
              <a:lnSpc>
                <a:spcPct val="95825"/>
              </a:lnSpc>
              <a:spcBef>
                <a:spcPts val="753"/>
              </a:spcBef>
            </a:pPr>
            <a:r>
              <a:rPr sz="2000" spc="0" dirty="0">
                <a:latin typeface="Arial"/>
                <a:cs typeface="Arial"/>
              </a:rPr>
              <a:t>•</a:t>
            </a:r>
            <a:endParaRPr sz="2000">
              <a:latin typeface="Arial"/>
              <a:cs typeface="Arial"/>
            </a:endParaRPr>
          </a:p>
          <a:p>
            <a:pPr marL="12700" marR="158">
              <a:lnSpc>
                <a:spcPct val="95825"/>
              </a:lnSpc>
              <a:spcBef>
                <a:spcPts val="862"/>
              </a:spcBef>
            </a:pPr>
            <a:r>
              <a:rPr sz="2000" spc="0" dirty="0">
                <a:latin typeface="Arial"/>
                <a:cs typeface="Arial"/>
              </a:rPr>
              <a:t>•</a:t>
            </a:r>
            <a:endParaRPr sz="2000">
              <a:latin typeface="Arial"/>
              <a:cs typeface="Arial"/>
            </a:endParaRPr>
          </a:p>
          <a:p>
            <a:pPr marL="12700">
              <a:lnSpc>
                <a:spcPct val="95825"/>
              </a:lnSpc>
              <a:spcBef>
                <a:spcPts val="860"/>
              </a:spcBef>
            </a:pPr>
            <a:r>
              <a:rPr sz="2000" spc="0" dirty="0">
                <a:latin typeface="Arial"/>
                <a:cs typeface="Arial"/>
              </a:rPr>
              <a:t>•</a:t>
            </a:r>
            <a:endParaRPr sz="2000">
              <a:latin typeface="Arial"/>
              <a:cs typeface="Arial"/>
            </a:endParaRPr>
          </a:p>
          <a:p>
            <a:pPr marL="12700" marR="158">
              <a:lnSpc>
                <a:spcPct val="95825"/>
              </a:lnSpc>
              <a:spcBef>
                <a:spcPts val="862"/>
              </a:spcBef>
            </a:pPr>
            <a:r>
              <a:rPr sz="2000" spc="0" dirty="0">
                <a:latin typeface="Arial"/>
                <a:cs typeface="Arial"/>
              </a:rPr>
              <a:t>•</a:t>
            </a:r>
            <a:endParaRPr sz="2000">
              <a:latin typeface="Arial"/>
              <a:cs typeface="Arial"/>
            </a:endParaRPr>
          </a:p>
          <a:p>
            <a:pPr marL="12700">
              <a:lnSpc>
                <a:spcPct val="95825"/>
              </a:lnSpc>
              <a:spcBef>
                <a:spcPts val="861"/>
              </a:spcBef>
            </a:pPr>
            <a:r>
              <a:rPr sz="2000" spc="0" dirty="0">
                <a:latin typeface="Arial"/>
                <a:cs typeface="Arial"/>
              </a:rPr>
              <a:t>•</a:t>
            </a:r>
            <a:endParaRPr sz="2000">
              <a:latin typeface="Arial"/>
              <a:cs typeface="Arial"/>
            </a:endParaRPr>
          </a:p>
        </p:txBody>
      </p:sp>
      <p:sp>
        <p:nvSpPr>
          <p:cNvPr id="3" name="object 3"/>
          <p:cNvSpPr txBox="1"/>
          <p:nvPr/>
        </p:nvSpPr>
        <p:spPr>
          <a:xfrm>
            <a:off x="6074333" y="6423324"/>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6444361" y="1147322"/>
            <a:ext cx="3009773" cy="2247387"/>
          </a:xfrm>
          <a:prstGeom prst="rect">
            <a:avLst/>
          </a:prstGeom>
        </p:spPr>
        <p:txBody>
          <a:bodyPr wrap="square" lIns="0" tIns="0" rIns="0" bIns="0" rtlCol="0">
            <a:noAutofit/>
          </a:bodyPr>
          <a:lstStyle/>
          <a:p>
            <a:pPr marL="989787">
              <a:lnSpc>
                <a:spcPts val="7359"/>
              </a:lnSpc>
              <a:spcBef>
                <a:spcPts val="368"/>
              </a:spcBef>
            </a:pPr>
            <a:r>
              <a:rPr sz="7200" spc="0" dirty="0">
                <a:solidFill>
                  <a:srgbClr val="313F46"/>
                </a:solidFill>
                <a:latin typeface="Arial"/>
                <a:cs typeface="Arial"/>
              </a:rPr>
              <a:t>-</a:t>
            </a:r>
            <a:endParaRPr sz="7200">
              <a:latin typeface="Arial"/>
              <a:cs typeface="Arial"/>
            </a:endParaRPr>
          </a:p>
        </p:txBody>
      </p:sp>
      <p:sp>
        <p:nvSpPr>
          <p:cNvPr id="14" name="object 14"/>
          <p:cNvSpPr/>
          <p:nvPr/>
        </p:nvSpPr>
        <p:spPr>
          <a:xfrm>
            <a:off x="6444361" y="1381125"/>
            <a:ext cx="3009773" cy="201358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12699" y="6781800"/>
            <a:ext cx="12166599" cy="0"/>
          </a:xfrm>
          <a:custGeom>
            <a:avLst/>
            <a:gdLst/>
            <a:ahLst/>
            <a:cxnLst/>
            <a:rect l="l" t="t" r="r" b="b"/>
            <a:pathLst>
              <a:path w="12166599">
                <a:moveTo>
                  <a:pt x="0" y="0"/>
                </a:moveTo>
                <a:lnTo>
                  <a:pt x="12166599" y="0"/>
                </a:lnTo>
              </a:path>
            </a:pathLst>
          </a:custGeom>
          <a:ln w="88899">
            <a:solidFill>
              <a:srgbClr val="7B467B"/>
            </a:solidFill>
          </a:ln>
        </p:spPr>
        <p:txBody>
          <a:bodyPr wrap="square" lIns="0" tIns="0" rIns="0" bIns="0" rtlCol="0">
            <a:noAutofit/>
          </a:bodyPr>
          <a:lstStyle/>
          <a:p>
            <a:endParaRPr/>
          </a:p>
        </p:txBody>
      </p:sp>
      <p:sp>
        <p:nvSpPr>
          <p:cNvPr id="12" name="object 12"/>
          <p:cNvSpPr txBox="1"/>
          <p:nvPr/>
        </p:nvSpPr>
        <p:spPr>
          <a:xfrm>
            <a:off x="10120036" y="427086"/>
            <a:ext cx="1747376" cy="662118"/>
          </a:xfrm>
          <a:prstGeom prst="rect">
            <a:avLst/>
          </a:prstGeom>
        </p:spPr>
        <p:txBody>
          <a:bodyPr wrap="square" lIns="0" tIns="0" rIns="0" bIns="0" rtlCol="0">
            <a:noAutofit/>
          </a:bodyPr>
          <a:lstStyle/>
          <a:p>
            <a:pPr marL="35002" marR="46001">
              <a:lnSpc>
                <a:spcPts val="1120"/>
              </a:lnSpc>
              <a:spcBef>
                <a:spcPts val="55"/>
              </a:spcBef>
            </a:pPr>
            <a:r>
              <a:rPr sz="1000" i="1" spc="0" dirty="0">
                <a:solidFill>
                  <a:srgbClr val="F43B42"/>
                </a:solidFill>
                <a:latin typeface="Arial"/>
                <a:cs typeface="Arial"/>
              </a:rPr>
              <a:t>~</a:t>
            </a:r>
            <a:endParaRPr sz="1000">
              <a:latin typeface="Arial"/>
              <a:cs typeface="Arial"/>
            </a:endParaRPr>
          </a:p>
          <a:p>
            <a:pPr marL="12700">
              <a:lnSpc>
                <a:spcPts val="2030"/>
              </a:lnSpc>
              <a:spcBef>
                <a:spcPts val="45"/>
              </a:spcBef>
            </a:pPr>
            <a:r>
              <a:rPr sz="3150" b="1" spc="-1109" baseline="-2760" dirty="0">
                <a:solidFill>
                  <a:srgbClr val="015DB8"/>
                </a:solidFill>
                <a:latin typeface="Arial"/>
                <a:cs typeface="Arial"/>
              </a:rPr>
              <a:t>"</a:t>
            </a:r>
            <a:r>
              <a:rPr sz="3150" b="1" spc="54" baseline="-2760" dirty="0">
                <a:solidFill>
                  <a:srgbClr val="1F70C1"/>
                </a:solidFill>
                <a:latin typeface="Arial"/>
                <a:cs typeface="Arial"/>
              </a:rPr>
              <a:t>(</a:t>
            </a:r>
            <a:r>
              <a:rPr sz="3150" b="1" spc="0" baseline="-2760" dirty="0">
                <a:solidFill>
                  <a:srgbClr val="1A46BA"/>
                </a:solidFill>
                <a:latin typeface="Arial"/>
                <a:cs typeface="Arial"/>
              </a:rPr>
              <a:t>Instituto</a:t>
            </a:r>
            <a:endParaRPr sz="2100">
              <a:latin typeface="Arial"/>
              <a:cs typeface="Arial"/>
            </a:endParaRPr>
          </a:p>
          <a:p>
            <a:pPr marL="176250" marR="46001">
              <a:lnSpc>
                <a:spcPts val="2010"/>
              </a:lnSpc>
            </a:pPr>
            <a:r>
              <a:rPr sz="2700" spc="0" baseline="1610" dirty="0">
                <a:solidFill>
                  <a:srgbClr val="4487CA"/>
                </a:solidFill>
                <a:latin typeface="Times New Roman"/>
                <a:cs typeface="Times New Roman"/>
              </a:rPr>
              <a:t>H        </a:t>
            </a:r>
            <a:r>
              <a:rPr sz="2700" spc="20" baseline="1610" dirty="0">
                <a:solidFill>
                  <a:srgbClr val="4487CA"/>
                </a:solidFill>
                <a:latin typeface="Times New Roman"/>
                <a:cs typeface="Times New Roman"/>
              </a:rPr>
              <a:t> </a:t>
            </a:r>
            <a:r>
              <a:rPr sz="3150" b="1" spc="0" baseline="1380" dirty="0">
                <a:solidFill>
                  <a:srgbClr val="1A46BA"/>
                </a:solidFill>
                <a:latin typeface="Arial"/>
                <a:cs typeface="Arial"/>
              </a:rPr>
              <a:t>Claret</a:t>
            </a:r>
            <a:endParaRPr sz="2100">
              <a:latin typeface="Arial"/>
              <a:cs typeface="Arial"/>
            </a:endParaRPr>
          </a:p>
        </p:txBody>
      </p:sp>
      <p:sp>
        <p:nvSpPr>
          <p:cNvPr id="11" name="object 11"/>
          <p:cNvSpPr txBox="1"/>
          <p:nvPr/>
        </p:nvSpPr>
        <p:spPr>
          <a:xfrm>
            <a:off x="917257" y="604281"/>
            <a:ext cx="2812832" cy="432117"/>
          </a:xfrm>
          <a:prstGeom prst="rect">
            <a:avLst/>
          </a:prstGeom>
        </p:spPr>
        <p:txBody>
          <a:bodyPr wrap="square" lIns="0" tIns="0" rIns="0" bIns="0" rtlCol="0">
            <a:noAutofit/>
          </a:bodyPr>
          <a:lstStyle/>
          <a:p>
            <a:pPr marL="12700">
              <a:lnSpc>
                <a:spcPts val="3360"/>
              </a:lnSpc>
              <a:spcBef>
                <a:spcPts val="168"/>
              </a:spcBef>
            </a:pPr>
            <a:r>
              <a:rPr sz="4800" spc="0" baseline="3413" dirty="0">
                <a:latin typeface="Calibri Light"/>
                <a:cs typeface="Calibri Light"/>
              </a:rPr>
              <a:t>El </a:t>
            </a:r>
            <a:r>
              <a:rPr sz="4800" spc="-44" baseline="3413" dirty="0">
                <a:latin typeface="Calibri Light"/>
                <a:cs typeface="Calibri Light"/>
              </a:rPr>
              <a:t>r</a:t>
            </a:r>
            <a:r>
              <a:rPr sz="4800" spc="0" baseline="3413" dirty="0">
                <a:latin typeface="Calibri Light"/>
                <a:cs typeface="Calibri Light"/>
              </a:rPr>
              <a:t>eq</a:t>
            </a:r>
            <a:r>
              <a:rPr sz="4800" spc="-9" baseline="3413" dirty="0">
                <a:latin typeface="Calibri Light"/>
                <a:cs typeface="Calibri Light"/>
              </a:rPr>
              <a:t>u</a:t>
            </a:r>
            <a:r>
              <a:rPr sz="4800" spc="0" baseline="3413" dirty="0">
                <a:latin typeface="Calibri Light"/>
                <a:cs typeface="Calibri Light"/>
              </a:rPr>
              <a:t>er</a:t>
            </a:r>
            <a:r>
              <a:rPr sz="4800" spc="-14" baseline="3413" dirty="0">
                <a:latin typeface="Calibri Light"/>
                <a:cs typeface="Calibri Light"/>
              </a:rPr>
              <a:t>i</a:t>
            </a:r>
            <a:r>
              <a:rPr sz="4800" spc="0" baseline="3413" dirty="0">
                <a:latin typeface="Calibri Light"/>
                <a:cs typeface="Calibri Light"/>
              </a:rPr>
              <a:t>mie</a:t>
            </a:r>
            <a:r>
              <a:rPr sz="4800" spc="-44" baseline="3413" dirty="0">
                <a:latin typeface="Calibri Light"/>
                <a:cs typeface="Calibri Light"/>
              </a:rPr>
              <a:t>n</a:t>
            </a:r>
            <a:r>
              <a:rPr sz="4800" spc="-29" baseline="3413" dirty="0">
                <a:latin typeface="Calibri Light"/>
                <a:cs typeface="Calibri Light"/>
              </a:rPr>
              <a:t>t</a:t>
            </a:r>
            <a:r>
              <a:rPr sz="4800" spc="0" baseline="3413" dirty="0">
                <a:latin typeface="Calibri Light"/>
                <a:cs typeface="Calibri Light"/>
              </a:rPr>
              <a:t>o</a:t>
            </a:r>
            <a:endParaRPr sz="3200">
              <a:latin typeface="Calibri Light"/>
              <a:cs typeface="Calibri Light"/>
            </a:endParaRPr>
          </a:p>
        </p:txBody>
      </p:sp>
      <p:sp>
        <p:nvSpPr>
          <p:cNvPr id="10" name="object 10"/>
          <p:cNvSpPr txBox="1"/>
          <p:nvPr/>
        </p:nvSpPr>
        <p:spPr>
          <a:xfrm>
            <a:off x="3743537" y="604281"/>
            <a:ext cx="1824915" cy="432117"/>
          </a:xfrm>
          <a:prstGeom prst="rect">
            <a:avLst/>
          </a:prstGeom>
        </p:spPr>
        <p:txBody>
          <a:bodyPr wrap="square" lIns="0" tIns="0" rIns="0" bIns="0" rtlCol="0">
            <a:noAutofit/>
          </a:bodyPr>
          <a:lstStyle/>
          <a:p>
            <a:pPr marL="12700">
              <a:lnSpc>
                <a:spcPts val="3360"/>
              </a:lnSpc>
              <a:spcBef>
                <a:spcPts val="168"/>
              </a:spcBef>
            </a:pPr>
            <a:r>
              <a:rPr sz="4800" spc="0" baseline="3413" dirty="0">
                <a:latin typeface="Calibri Light"/>
                <a:cs typeface="Calibri Light"/>
              </a:rPr>
              <a:t>ene</a:t>
            </a:r>
            <a:r>
              <a:rPr sz="4800" spc="-54" baseline="3413" dirty="0">
                <a:latin typeface="Calibri Light"/>
                <a:cs typeface="Calibri Light"/>
              </a:rPr>
              <a:t>r</a:t>
            </a:r>
            <a:r>
              <a:rPr sz="4800" spc="-19" baseline="3413" dirty="0">
                <a:latin typeface="Calibri Light"/>
                <a:cs typeface="Calibri Light"/>
              </a:rPr>
              <a:t>g</a:t>
            </a:r>
            <a:r>
              <a:rPr sz="4800" spc="0" baseline="3413" dirty="0">
                <a:latin typeface="Calibri Light"/>
                <a:cs typeface="Calibri Light"/>
              </a:rPr>
              <a:t>éti</a:t>
            </a:r>
            <a:r>
              <a:rPr sz="4800" spc="-44" baseline="3413" dirty="0">
                <a:latin typeface="Calibri Light"/>
                <a:cs typeface="Calibri Light"/>
              </a:rPr>
              <a:t>c</a:t>
            </a:r>
            <a:r>
              <a:rPr sz="4800" spc="0" baseline="3413" dirty="0">
                <a:latin typeface="Calibri Light"/>
                <a:cs typeface="Calibri Light"/>
              </a:rPr>
              <a:t>o</a:t>
            </a:r>
            <a:endParaRPr sz="3200">
              <a:latin typeface="Calibri Light"/>
              <a:cs typeface="Calibri Light"/>
            </a:endParaRPr>
          </a:p>
        </p:txBody>
      </p:sp>
      <p:sp>
        <p:nvSpPr>
          <p:cNvPr id="9" name="object 9"/>
          <p:cNvSpPr txBox="1"/>
          <p:nvPr/>
        </p:nvSpPr>
        <p:spPr>
          <a:xfrm>
            <a:off x="5577019" y="604281"/>
            <a:ext cx="1531938" cy="432117"/>
          </a:xfrm>
          <a:prstGeom prst="rect">
            <a:avLst/>
          </a:prstGeom>
        </p:spPr>
        <p:txBody>
          <a:bodyPr wrap="square" lIns="0" tIns="0" rIns="0" bIns="0" rtlCol="0">
            <a:noAutofit/>
          </a:bodyPr>
          <a:lstStyle/>
          <a:p>
            <a:pPr marL="12700">
              <a:lnSpc>
                <a:spcPts val="3360"/>
              </a:lnSpc>
              <a:spcBef>
                <a:spcPts val="168"/>
              </a:spcBef>
            </a:pPr>
            <a:r>
              <a:rPr sz="4800" spc="0" baseline="3413" dirty="0">
                <a:latin typeface="Calibri Light"/>
                <a:cs typeface="Calibri Light"/>
              </a:rPr>
              <a:t>de</a:t>
            </a:r>
            <a:r>
              <a:rPr sz="4800" spc="-9" baseline="3413" dirty="0">
                <a:latin typeface="Calibri Light"/>
                <a:cs typeface="Calibri Light"/>
              </a:rPr>
              <a:t>p</a:t>
            </a:r>
            <a:r>
              <a:rPr sz="4800" spc="0" baseline="3413" dirty="0">
                <a:latin typeface="Calibri Light"/>
                <a:cs typeface="Calibri Light"/>
              </a:rPr>
              <a:t>en</a:t>
            </a:r>
            <a:r>
              <a:rPr sz="4800" spc="-9" baseline="3413" dirty="0">
                <a:latin typeface="Calibri Light"/>
                <a:cs typeface="Calibri Light"/>
              </a:rPr>
              <a:t>d</a:t>
            </a:r>
            <a:r>
              <a:rPr sz="4800" spc="0" baseline="3413" dirty="0">
                <a:latin typeface="Calibri Light"/>
                <a:cs typeface="Calibri Light"/>
              </a:rPr>
              <a:t>e</a:t>
            </a:r>
            <a:endParaRPr sz="3200">
              <a:latin typeface="Calibri Light"/>
              <a:cs typeface="Calibri Light"/>
            </a:endParaRPr>
          </a:p>
        </p:txBody>
      </p:sp>
      <p:sp>
        <p:nvSpPr>
          <p:cNvPr id="8" name="object 8"/>
          <p:cNvSpPr txBox="1"/>
          <p:nvPr/>
        </p:nvSpPr>
        <p:spPr>
          <a:xfrm>
            <a:off x="7118479" y="604281"/>
            <a:ext cx="605528" cy="432117"/>
          </a:xfrm>
          <a:prstGeom prst="rect">
            <a:avLst/>
          </a:prstGeom>
        </p:spPr>
        <p:txBody>
          <a:bodyPr wrap="square" lIns="0" tIns="0" rIns="0" bIns="0" rtlCol="0">
            <a:noAutofit/>
          </a:bodyPr>
          <a:lstStyle/>
          <a:p>
            <a:pPr marL="12700">
              <a:lnSpc>
                <a:spcPts val="3360"/>
              </a:lnSpc>
              <a:spcBef>
                <a:spcPts val="168"/>
              </a:spcBef>
            </a:pPr>
            <a:r>
              <a:rPr sz="4800" spc="0" baseline="3413" dirty="0">
                <a:latin typeface="Calibri Light"/>
                <a:cs typeface="Calibri Light"/>
              </a:rPr>
              <a:t>de:</a:t>
            </a:r>
            <a:endParaRPr sz="3200">
              <a:latin typeface="Calibri Light"/>
              <a:cs typeface="Calibri Light"/>
            </a:endParaRPr>
          </a:p>
        </p:txBody>
      </p:sp>
      <p:sp>
        <p:nvSpPr>
          <p:cNvPr id="7" name="object 7"/>
          <p:cNvSpPr txBox="1"/>
          <p:nvPr/>
        </p:nvSpPr>
        <p:spPr>
          <a:xfrm>
            <a:off x="917257" y="1882521"/>
            <a:ext cx="187752" cy="1915493"/>
          </a:xfrm>
          <a:prstGeom prst="rect">
            <a:avLst/>
          </a:prstGeom>
        </p:spPr>
        <p:txBody>
          <a:bodyPr wrap="square" lIns="0" tIns="0" rIns="0" bIns="0" rtlCol="0">
            <a:noAutofit/>
          </a:bodyPr>
          <a:lstStyle/>
          <a:p>
            <a:pPr marL="12700" marR="144">
              <a:lnSpc>
                <a:spcPts val="2950"/>
              </a:lnSpc>
              <a:spcBef>
                <a:spcPts val="147"/>
              </a:spcBef>
            </a:pPr>
            <a:r>
              <a:rPr sz="4200" spc="0" baseline="2925" dirty="0">
                <a:solidFill>
                  <a:srgbClr val="944F71"/>
                </a:solidFill>
                <a:latin typeface="Calibri"/>
                <a:cs typeface="Calibri"/>
              </a:rPr>
              <a:t>-</a:t>
            </a:r>
            <a:endParaRPr sz="2800">
              <a:latin typeface="Calibri"/>
              <a:cs typeface="Calibri"/>
            </a:endParaRPr>
          </a:p>
          <a:p>
            <a:pPr marL="12700">
              <a:lnSpc>
                <a:spcPct val="101725"/>
              </a:lnSpc>
              <a:spcBef>
                <a:spcPts val="453"/>
              </a:spcBef>
            </a:pPr>
            <a:r>
              <a:rPr sz="2800" spc="0" dirty="0">
                <a:solidFill>
                  <a:srgbClr val="944F71"/>
                </a:solidFill>
                <a:latin typeface="Calibri"/>
                <a:cs typeface="Calibri"/>
              </a:rPr>
              <a:t>-</a:t>
            </a:r>
            <a:endParaRPr sz="2800">
              <a:latin typeface="Calibri"/>
              <a:cs typeface="Calibri"/>
            </a:endParaRPr>
          </a:p>
          <a:p>
            <a:pPr marL="12700" marR="144">
              <a:lnSpc>
                <a:spcPct val="101725"/>
              </a:lnSpc>
              <a:spcBef>
                <a:spcPts val="625"/>
              </a:spcBef>
            </a:pPr>
            <a:r>
              <a:rPr sz="2800" spc="0" dirty="0">
                <a:solidFill>
                  <a:srgbClr val="944F71"/>
                </a:solidFill>
                <a:latin typeface="Calibri"/>
                <a:cs typeface="Calibri"/>
              </a:rPr>
              <a:t>-</a:t>
            </a:r>
            <a:endParaRPr sz="2800">
              <a:latin typeface="Calibri"/>
              <a:cs typeface="Calibri"/>
            </a:endParaRPr>
          </a:p>
          <a:p>
            <a:pPr marL="12700">
              <a:lnSpc>
                <a:spcPct val="101725"/>
              </a:lnSpc>
              <a:spcBef>
                <a:spcPts val="602"/>
              </a:spcBef>
            </a:pPr>
            <a:r>
              <a:rPr sz="2800" spc="0" dirty="0">
                <a:solidFill>
                  <a:srgbClr val="944F71"/>
                </a:solidFill>
                <a:latin typeface="Calibri"/>
                <a:cs typeface="Calibri"/>
              </a:rPr>
              <a:t>-</a:t>
            </a:r>
            <a:endParaRPr sz="2800">
              <a:latin typeface="Calibri"/>
              <a:cs typeface="Calibri"/>
            </a:endParaRPr>
          </a:p>
        </p:txBody>
      </p:sp>
      <p:sp>
        <p:nvSpPr>
          <p:cNvPr id="6" name="object 6"/>
          <p:cNvSpPr txBox="1"/>
          <p:nvPr/>
        </p:nvSpPr>
        <p:spPr>
          <a:xfrm>
            <a:off x="1145857" y="1882521"/>
            <a:ext cx="6608390" cy="4477011"/>
          </a:xfrm>
          <a:prstGeom prst="rect">
            <a:avLst/>
          </a:prstGeom>
        </p:spPr>
        <p:txBody>
          <a:bodyPr wrap="square" lIns="0" tIns="0" rIns="0" bIns="0" rtlCol="0">
            <a:noAutofit/>
          </a:bodyPr>
          <a:lstStyle/>
          <a:p>
            <a:pPr marL="12700" marR="63713">
              <a:lnSpc>
                <a:spcPts val="2950"/>
              </a:lnSpc>
              <a:spcBef>
                <a:spcPts val="147"/>
              </a:spcBef>
            </a:pPr>
            <a:r>
              <a:rPr sz="4200" spc="0" baseline="2925" dirty="0">
                <a:solidFill>
                  <a:srgbClr val="944F71"/>
                </a:solidFill>
                <a:latin typeface="Calibri"/>
                <a:cs typeface="Calibri"/>
              </a:rPr>
              <a:t>La</a:t>
            </a:r>
            <a:r>
              <a:rPr sz="4200" spc="4" baseline="2925" dirty="0">
                <a:solidFill>
                  <a:srgbClr val="944F71"/>
                </a:solidFill>
                <a:latin typeface="Calibri"/>
                <a:cs typeface="Calibri"/>
              </a:rPr>
              <a:t> </a:t>
            </a:r>
            <a:r>
              <a:rPr sz="4200" spc="0" baseline="2925" dirty="0">
                <a:solidFill>
                  <a:srgbClr val="944F71"/>
                </a:solidFill>
                <a:latin typeface="Calibri"/>
                <a:cs typeface="Calibri"/>
              </a:rPr>
              <a:t>e</a:t>
            </a:r>
            <a:r>
              <a:rPr sz="4200" spc="14" baseline="2925" dirty="0">
                <a:solidFill>
                  <a:srgbClr val="944F71"/>
                </a:solidFill>
                <a:latin typeface="Calibri"/>
                <a:cs typeface="Calibri"/>
              </a:rPr>
              <a:t>d</a:t>
            </a:r>
            <a:r>
              <a:rPr sz="4200" spc="0" baseline="2925" dirty="0">
                <a:solidFill>
                  <a:srgbClr val="944F71"/>
                </a:solidFill>
                <a:latin typeface="Calibri"/>
                <a:cs typeface="Calibri"/>
              </a:rPr>
              <a:t>a</a:t>
            </a:r>
            <a:r>
              <a:rPr sz="4200" spc="4" baseline="2925" dirty="0">
                <a:solidFill>
                  <a:srgbClr val="944F71"/>
                </a:solidFill>
                <a:latin typeface="Calibri"/>
                <a:cs typeface="Calibri"/>
              </a:rPr>
              <a:t>d</a:t>
            </a:r>
            <a:r>
              <a:rPr sz="4200" spc="0" baseline="2925" dirty="0">
                <a:solidFill>
                  <a:srgbClr val="944F71"/>
                </a:solidFill>
                <a:latin typeface="Calibri"/>
                <a:cs typeface="Calibri"/>
              </a:rPr>
              <a:t>.</a:t>
            </a:r>
            <a:endParaRPr sz="2800">
              <a:latin typeface="Calibri"/>
              <a:cs typeface="Calibri"/>
            </a:endParaRPr>
          </a:p>
          <a:p>
            <a:pPr marL="12700" marR="63713">
              <a:lnSpc>
                <a:spcPct val="101725"/>
              </a:lnSpc>
              <a:spcBef>
                <a:spcPts val="453"/>
              </a:spcBef>
            </a:pPr>
            <a:r>
              <a:rPr sz="2800" spc="0" dirty="0">
                <a:solidFill>
                  <a:srgbClr val="944F71"/>
                </a:solidFill>
                <a:latin typeface="Calibri"/>
                <a:cs typeface="Calibri"/>
              </a:rPr>
              <a:t>El</a:t>
            </a:r>
            <a:r>
              <a:rPr sz="2800" spc="-9" dirty="0">
                <a:solidFill>
                  <a:srgbClr val="944F71"/>
                </a:solidFill>
                <a:latin typeface="Calibri"/>
                <a:cs typeface="Calibri"/>
              </a:rPr>
              <a:t> </a:t>
            </a:r>
            <a:r>
              <a:rPr sz="2800" spc="9" dirty="0">
                <a:solidFill>
                  <a:srgbClr val="944F71"/>
                </a:solidFill>
                <a:latin typeface="Calibri"/>
                <a:cs typeface="Calibri"/>
              </a:rPr>
              <a:t>s</a:t>
            </a:r>
            <a:r>
              <a:rPr sz="2800" spc="-34" dirty="0">
                <a:solidFill>
                  <a:srgbClr val="944F71"/>
                </a:solidFill>
                <a:latin typeface="Calibri"/>
                <a:cs typeface="Calibri"/>
              </a:rPr>
              <a:t>e</a:t>
            </a:r>
            <a:r>
              <a:rPr sz="2800" spc="-75" dirty="0">
                <a:solidFill>
                  <a:srgbClr val="944F71"/>
                </a:solidFill>
                <a:latin typeface="Calibri"/>
                <a:cs typeface="Calibri"/>
              </a:rPr>
              <a:t>x</a:t>
            </a:r>
            <a:r>
              <a:rPr sz="2800" spc="0" dirty="0">
                <a:solidFill>
                  <a:srgbClr val="944F71"/>
                </a:solidFill>
                <a:latin typeface="Calibri"/>
                <a:cs typeface="Calibri"/>
              </a:rPr>
              <a:t>o.</a:t>
            </a:r>
            <a:endParaRPr sz="2800">
              <a:latin typeface="Calibri"/>
              <a:cs typeface="Calibri"/>
            </a:endParaRPr>
          </a:p>
          <a:p>
            <a:pPr marL="12700" marR="63713">
              <a:lnSpc>
                <a:spcPct val="101725"/>
              </a:lnSpc>
              <a:spcBef>
                <a:spcPts val="625"/>
              </a:spcBef>
            </a:pPr>
            <a:r>
              <a:rPr sz="2800" spc="0" dirty="0">
                <a:solidFill>
                  <a:srgbClr val="944F71"/>
                </a:solidFill>
                <a:latin typeface="Calibri"/>
                <a:cs typeface="Calibri"/>
              </a:rPr>
              <a:t>La</a:t>
            </a:r>
            <a:r>
              <a:rPr sz="2800" spc="4" dirty="0">
                <a:solidFill>
                  <a:srgbClr val="944F71"/>
                </a:solidFill>
                <a:latin typeface="Calibri"/>
                <a:cs typeface="Calibri"/>
              </a:rPr>
              <a:t> </a:t>
            </a:r>
            <a:r>
              <a:rPr sz="2800" spc="0" dirty="0">
                <a:solidFill>
                  <a:srgbClr val="944F71"/>
                </a:solidFill>
                <a:latin typeface="Calibri"/>
                <a:cs typeface="Calibri"/>
              </a:rPr>
              <a:t>acti</a:t>
            </a:r>
            <a:r>
              <a:rPr sz="2800" spc="-9" dirty="0">
                <a:solidFill>
                  <a:srgbClr val="944F71"/>
                </a:solidFill>
                <a:latin typeface="Calibri"/>
                <a:cs typeface="Calibri"/>
              </a:rPr>
              <a:t>v</a:t>
            </a:r>
            <a:r>
              <a:rPr sz="2800" spc="0" dirty="0">
                <a:solidFill>
                  <a:srgbClr val="944F71"/>
                </a:solidFill>
                <a:latin typeface="Calibri"/>
                <a:cs typeface="Calibri"/>
              </a:rPr>
              <a:t>idad físi</a:t>
            </a:r>
            <a:r>
              <a:rPr sz="2800" spc="-19" dirty="0">
                <a:solidFill>
                  <a:srgbClr val="944F71"/>
                </a:solidFill>
                <a:latin typeface="Calibri"/>
                <a:cs typeface="Calibri"/>
              </a:rPr>
              <a:t>c</a:t>
            </a:r>
            <a:r>
              <a:rPr sz="2800" spc="0" dirty="0">
                <a:solidFill>
                  <a:srgbClr val="944F71"/>
                </a:solidFill>
                <a:latin typeface="Calibri"/>
                <a:cs typeface="Calibri"/>
              </a:rPr>
              <a:t>a.</a:t>
            </a:r>
            <a:endParaRPr sz="2800">
              <a:latin typeface="Calibri"/>
              <a:cs typeface="Calibri"/>
            </a:endParaRPr>
          </a:p>
          <a:p>
            <a:pPr marL="12700" marR="63713">
              <a:lnSpc>
                <a:spcPct val="101725"/>
              </a:lnSpc>
              <a:spcBef>
                <a:spcPts val="602"/>
              </a:spcBef>
            </a:pPr>
            <a:r>
              <a:rPr sz="2800" spc="0" dirty="0">
                <a:solidFill>
                  <a:srgbClr val="944F71"/>
                </a:solidFill>
                <a:latin typeface="Calibri"/>
                <a:cs typeface="Calibri"/>
              </a:rPr>
              <a:t>M</a:t>
            </a:r>
            <a:r>
              <a:rPr sz="2800" spc="-9" dirty="0">
                <a:solidFill>
                  <a:srgbClr val="944F71"/>
                </a:solidFill>
                <a:latin typeface="Calibri"/>
                <a:cs typeface="Calibri"/>
              </a:rPr>
              <a:t>e</a:t>
            </a:r>
            <a:r>
              <a:rPr sz="2800" spc="-39" dirty="0">
                <a:solidFill>
                  <a:srgbClr val="944F71"/>
                </a:solidFill>
                <a:latin typeface="Calibri"/>
                <a:cs typeface="Calibri"/>
              </a:rPr>
              <a:t>t</a:t>
            </a:r>
            <a:r>
              <a:rPr sz="2800" spc="0" dirty="0">
                <a:solidFill>
                  <a:srgbClr val="944F71"/>
                </a:solidFill>
                <a:latin typeface="Calibri"/>
                <a:cs typeface="Calibri"/>
              </a:rPr>
              <a:t>ab</a:t>
            </a:r>
            <a:r>
              <a:rPr sz="2800" spc="4" dirty="0">
                <a:solidFill>
                  <a:srgbClr val="944F71"/>
                </a:solidFill>
                <a:latin typeface="Calibri"/>
                <a:cs typeface="Calibri"/>
              </a:rPr>
              <a:t>o</a:t>
            </a:r>
            <a:r>
              <a:rPr sz="2800" spc="0" dirty="0">
                <a:solidFill>
                  <a:srgbClr val="944F71"/>
                </a:solidFill>
                <a:latin typeface="Calibri"/>
                <a:cs typeface="Calibri"/>
              </a:rPr>
              <a:t>l</a:t>
            </a:r>
            <a:r>
              <a:rPr sz="2800" spc="-4" dirty="0">
                <a:solidFill>
                  <a:srgbClr val="944F71"/>
                </a:solidFill>
                <a:latin typeface="Calibri"/>
                <a:cs typeface="Calibri"/>
              </a:rPr>
              <a:t>i</a:t>
            </a:r>
            <a:r>
              <a:rPr sz="2800" spc="0" dirty="0">
                <a:solidFill>
                  <a:srgbClr val="944F71"/>
                </a:solidFill>
                <a:latin typeface="Calibri"/>
                <a:cs typeface="Calibri"/>
              </a:rPr>
              <a:t>smo.</a:t>
            </a:r>
            <a:endParaRPr sz="2800">
              <a:latin typeface="Calibri"/>
              <a:cs typeface="Calibri"/>
            </a:endParaRPr>
          </a:p>
          <a:p>
            <a:pPr marL="2305367">
              <a:lnSpc>
                <a:spcPct val="116129"/>
              </a:lnSpc>
              <a:spcBef>
                <a:spcPts val="1125"/>
              </a:spcBef>
            </a:pPr>
            <a:r>
              <a:rPr sz="2400" spc="0" dirty="0">
                <a:latin typeface="Comic Sans MS"/>
                <a:cs typeface="Comic Sans MS"/>
              </a:rPr>
              <a:t>En</a:t>
            </a:r>
            <a:r>
              <a:rPr sz="2400" spc="9" dirty="0">
                <a:latin typeface="Comic Sans MS"/>
                <a:cs typeface="Comic Sans MS"/>
              </a:rPr>
              <a:t>t</a:t>
            </a:r>
            <a:r>
              <a:rPr sz="2400" spc="4" dirty="0">
                <a:latin typeface="Comic Sans MS"/>
                <a:cs typeface="Comic Sans MS"/>
              </a:rPr>
              <a:t>r</a:t>
            </a:r>
            <a:r>
              <a:rPr sz="2400" spc="0" dirty="0">
                <a:latin typeface="Comic Sans MS"/>
                <a:cs typeface="Comic Sans MS"/>
              </a:rPr>
              <a:t>e</a:t>
            </a:r>
            <a:r>
              <a:rPr sz="2400" spc="-29" dirty="0">
                <a:latin typeface="Comic Sans MS"/>
                <a:cs typeface="Comic Sans MS"/>
              </a:rPr>
              <a:t> </a:t>
            </a:r>
            <a:r>
              <a:rPr sz="2400" spc="0" dirty="0">
                <a:latin typeface="Comic Sans MS"/>
                <a:cs typeface="Comic Sans MS"/>
              </a:rPr>
              <a:t>las</a:t>
            </a:r>
            <a:r>
              <a:rPr sz="2400" spc="-9" dirty="0">
                <a:latin typeface="Comic Sans MS"/>
                <a:cs typeface="Comic Sans MS"/>
              </a:rPr>
              <a:t> </a:t>
            </a:r>
            <a:r>
              <a:rPr sz="2400" spc="0" dirty="0">
                <a:latin typeface="Comic Sans MS"/>
                <a:cs typeface="Comic Sans MS"/>
              </a:rPr>
              <a:t>si</a:t>
            </a:r>
            <a:r>
              <a:rPr sz="2400" spc="4" dirty="0">
                <a:latin typeface="Comic Sans MS"/>
                <a:cs typeface="Comic Sans MS"/>
              </a:rPr>
              <a:t>g</a:t>
            </a:r>
            <a:r>
              <a:rPr sz="2400" spc="-4" dirty="0">
                <a:latin typeface="Comic Sans MS"/>
                <a:cs typeface="Comic Sans MS"/>
              </a:rPr>
              <a:t>u</a:t>
            </a:r>
            <a:r>
              <a:rPr sz="2400" spc="4" dirty="0">
                <a:latin typeface="Comic Sans MS"/>
                <a:cs typeface="Comic Sans MS"/>
              </a:rPr>
              <a:t>i</a:t>
            </a:r>
            <a:r>
              <a:rPr sz="2400" spc="0" dirty="0">
                <a:latin typeface="Comic Sans MS"/>
                <a:cs typeface="Comic Sans MS"/>
              </a:rPr>
              <a:t>e</a:t>
            </a:r>
            <a:r>
              <a:rPr sz="2400" spc="4" dirty="0">
                <a:latin typeface="Comic Sans MS"/>
                <a:cs typeface="Comic Sans MS"/>
              </a:rPr>
              <a:t>nt</a:t>
            </a:r>
            <a:r>
              <a:rPr sz="2400" spc="0" dirty="0">
                <a:latin typeface="Comic Sans MS"/>
                <a:cs typeface="Comic Sans MS"/>
              </a:rPr>
              <a:t>es</a:t>
            </a:r>
            <a:r>
              <a:rPr sz="2400" spc="-19" dirty="0">
                <a:latin typeface="Comic Sans MS"/>
                <a:cs typeface="Comic Sans MS"/>
              </a:rPr>
              <a:t> </a:t>
            </a:r>
            <a:r>
              <a:rPr sz="2400" spc="0" dirty="0">
                <a:latin typeface="Comic Sans MS"/>
                <a:cs typeface="Comic Sans MS"/>
              </a:rPr>
              <a:t>pe</a:t>
            </a:r>
            <a:r>
              <a:rPr sz="2400" spc="4" dirty="0">
                <a:latin typeface="Comic Sans MS"/>
                <a:cs typeface="Comic Sans MS"/>
              </a:rPr>
              <a:t>r</a:t>
            </a:r>
            <a:r>
              <a:rPr sz="2400" spc="-9" dirty="0">
                <a:latin typeface="Comic Sans MS"/>
                <a:cs typeface="Comic Sans MS"/>
              </a:rPr>
              <a:t>s</a:t>
            </a:r>
            <a:r>
              <a:rPr sz="2400" spc="0" dirty="0">
                <a:latin typeface="Comic Sans MS"/>
                <a:cs typeface="Comic Sans MS"/>
              </a:rPr>
              <a:t>ona</a:t>
            </a:r>
            <a:r>
              <a:rPr sz="2400" spc="-14" dirty="0">
                <a:latin typeface="Comic Sans MS"/>
                <a:cs typeface="Comic Sans MS"/>
              </a:rPr>
              <a:t>s</a:t>
            </a:r>
            <a:r>
              <a:rPr sz="2400" spc="0" dirty="0">
                <a:latin typeface="Comic Sans MS"/>
                <a:cs typeface="Comic Sans MS"/>
              </a:rPr>
              <a:t>:</a:t>
            </a:r>
            <a:endParaRPr sz="2400">
              <a:latin typeface="Comic Sans MS"/>
              <a:cs typeface="Comic Sans MS"/>
            </a:endParaRPr>
          </a:p>
          <a:p>
            <a:pPr marL="2305367" marR="63713">
              <a:lnSpc>
                <a:spcPts val="2885"/>
              </a:lnSpc>
              <a:spcBef>
                <a:spcPts val="144"/>
              </a:spcBef>
            </a:pPr>
            <a:r>
              <a:rPr sz="3600" spc="4" baseline="1993" dirty="0">
                <a:latin typeface="Comic Sans MS"/>
                <a:cs typeface="Comic Sans MS"/>
              </a:rPr>
              <a:t>r</a:t>
            </a:r>
            <a:r>
              <a:rPr sz="3600" spc="0" baseline="1993" dirty="0">
                <a:latin typeface="Comic Sans MS"/>
                <a:cs typeface="Comic Sans MS"/>
              </a:rPr>
              <a:t>eq</a:t>
            </a:r>
            <a:r>
              <a:rPr sz="3600" spc="-9" baseline="1993" dirty="0">
                <a:latin typeface="Comic Sans MS"/>
                <a:cs typeface="Comic Sans MS"/>
              </a:rPr>
              <a:t>u</a:t>
            </a:r>
            <a:r>
              <a:rPr sz="3600" spc="4" baseline="1993" dirty="0">
                <a:latin typeface="Comic Sans MS"/>
                <a:cs typeface="Comic Sans MS"/>
              </a:rPr>
              <a:t>i</a:t>
            </a:r>
            <a:r>
              <a:rPr sz="3600" spc="0" baseline="1993" dirty="0">
                <a:latin typeface="Comic Sans MS"/>
                <a:cs typeface="Comic Sans MS"/>
              </a:rPr>
              <a:t>e</a:t>
            </a:r>
            <a:r>
              <a:rPr sz="3600" spc="9" baseline="1993" dirty="0">
                <a:latin typeface="Comic Sans MS"/>
                <a:cs typeface="Comic Sans MS"/>
              </a:rPr>
              <a:t>r</a:t>
            </a:r>
            <a:r>
              <a:rPr sz="3600" spc="0" baseline="1993" dirty="0">
                <a:latin typeface="Comic Sans MS"/>
                <a:cs typeface="Comic Sans MS"/>
              </a:rPr>
              <a:t>e</a:t>
            </a:r>
            <a:r>
              <a:rPr sz="3600" spc="-29" baseline="1993" dirty="0">
                <a:latin typeface="Comic Sans MS"/>
                <a:cs typeface="Comic Sans MS"/>
              </a:rPr>
              <a:t> </a:t>
            </a:r>
            <a:r>
              <a:rPr sz="3600" spc="0" baseline="1993" dirty="0">
                <a:latin typeface="Comic Sans MS"/>
                <a:cs typeface="Comic Sans MS"/>
              </a:rPr>
              <a:t>m</a:t>
            </a:r>
            <a:r>
              <a:rPr sz="3600" spc="-14" baseline="1993" dirty="0">
                <a:latin typeface="Comic Sans MS"/>
                <a:cs typeface="Comic Sans MS"/>
              </a:rPr>
              <a:t>á</a:t>
            </a:r>
            <a:r>
              <a:rPr sz="3600" spc="0" baseline="1993" dirty="0">
                <a:latin typeface="Comic Sans MS"/>
                <a:cs typeface="Comic Sans MS"/>
              </a:rPr>
              <a:t>s </a:t>
            </a:r>
            <a:r>
              <a:rPr sz="3600" spc="4" baseline="1993" dirty="0">
                <a:latin typeface="Comic Sans MS"/>
                <a:cs typeface="Comic Sans MS"/>
              </a:rPr>
              <a:t>e</a:t>
            </a:r>
            <a:r>
              <a:rPr sz="3600" spc="0" baseline="1993" dirty="0">
                <a:latin typeface="Comic Sans MS"/>
                <a:cs typeface="Comic Sans MS"/>
              </a:rPr>
              <a:t>n</a:t>
            </a:r>
            <a:r>
              <a:rPr sz="3600" spc="4" baseline="1993" dirty="0">
                <a:latin typeface="Comic Sans MS"/>
                <a:cs typeface="Comic Sans MS"/>
              </a:rPr>
              <a:t>er</a:t>
            </a:r>
            <a:r>
              <a:rPr sz="3600" spc="0" baseline="1993" dirty="0">
                <a:latin typeface="Comic Sans MS"/>
                <a:cs typeface="Comic Sans MS"/>
              </a:rPr>
              <a:t>g</a:t>
            </a:r>
            <a:r>
              <a:rPr sz="3600" spc="9" baseline="1993" dirty="0">
                <a:latin typeface="Comic Sans MS"/>
                <a:cs typeface="Comic Sans MS"/>
              </a:rPr>
              <a:t>í</a:t>
            </a:r>
            <a:r>
              <a:rPr sz="3600" spc="-9" baseline="1993" dirty="0">
                <a:latin typeface="Comic Sans MS"/>
                <a:cs typeface="Comic Sans MS"/>
              </a:rPr>
              <a:t>a</a:t>
            </a:r>
            <a:r>
              <a:rPr sz="3600" spc="0" baseline="1993" dirty="0">
                <a:latin typeface="Comic Sans MS"/>
                <a:cs typeface="Comic Sans MS"/>
              </a:rPr>
              <a:t>?</a:t>
            </a:r>
            <a:endParaRPr sz="2400">
              <a:latin typeface="Comic Sans MS"/>
              <a:cs typeface="Comic Sans MS"/>
            </a:endParaRPr>
          </a:p>
          <a:p>
            <a:pPr marL="2305367" marR="63713">
              <a:lnSpc>
                <a:spcPct val="116129"/>
              </a:lnSpc>
              <a:spcBef>
                <a:spcPts val="831"/>
              </a:spcBef>
            </a:pPr>
            <a:r>
              <a:rPr sz="2400" spc="0" dirty="0">
                <a:latin typeface="Comic Sans MS"/>
                <a:cs typeface="Comic Sans MS"/>
              </a:rPr>
              <a:t>-Ab</a:t>
            </a:r>
            <a:r>
              <a:rPr sz="2400" spc="-9" dirty="0">
                <a:latin typeface="Comic Sans MS"/>
                <a:cs typeface="Comic Sans MS"/>
              </a:rPr>
              <a:t>u</a:t>
            </a:r>
            <a:r>
              <a:rPr sz="2400" spc="0" dirty="0">
                <a:latin typeface="Comic Sans MS"/>
                <a:cs typeface="Comic Sans MS"/>
              </a:rPr>
              <a:t>elo y </a:t>
            </a:r>
            <a:r>
              <a:rPr sz="2400" spc="-9" dirty="0">
                <a:latin typeface="Comic Sans MS"/>
                <a:cs typeface="Comic Sans MS"/>
              </a:rPr>
              <a:t>ad</a:t>
            </a:r>
            <a:r>
              <a:rPr sz="2400" spc="0" dirty="0">
                <a:latin typeface="Comic Sans MS"/>
                <a:cs typeface="Comic Sans MS"/>
              </a:rPr>
              <a:t>ole</a:t>
            </a:r>
            <a:r>
              <a:rPr sz="2400" spc="-9" dirty="0">
                <a:latin typeface="Comic Sans MS"/>
                <a:cs typeface="Comic Sans MS"/>
              </a:rPr>
              <a:t>s</a:t>
            </a:r>
            <a:r>
              <a:rPr sz="2400" spc="0" dirty="0">
                <a:latin typeface="Comic Sans MS"/>
                <a:cs typeface="Comic Sans MS"/>
              </a:rPr>
              <a:t>c</a:t>
            </a:r>
            <a:r>
              <a:rPr sz="2400" spc="9" dirty="0">
                <a:latin typeface="Comic Sans MS"/>
                <a:cs typeface="Comic Sans MS"/>
              </a:rPr>
              <a:t>e</a:t>
            </a:r>
            <a:r>
              <a:rPr sz="2400" spc="0" dirty="0">
                <a:latin typeface="Comic Sans MS"/>
                <a:cs typeface="Comic Sans MS"/>
              </a:rPr>
              <a:t>n</a:t>
            </a:r>
            <a:r>
              <a:rPr sz="2400" spc="9" dirty="0">
                <a:latin typeface="Comic Sans MS"/>
                <a:cs typeface="Comic Sans MS"/>
              </a:rPr>
              <a:t>t</a:t>
            </a:r>
            <a:r>
              <a:rPr sz="2400" spc="0" dirty="0">
                <a:latin typeface="Comic Sans MS"/>
                <a:cs typeface="Comic Sans MS"/>
              </a:rPr>
              <a:t>e.</a:t>
            </a:r>
            <a:endParaRPr sz="2400">
              <a:latin typeface="Comic Sans MS"/>
              <a:cs typeface="Comic Sans MS"/>
            </a:endParaRPr>
          </a:p>
          <a:p>
            <a:pPr marL="2305367" marR="63713">
              <a:lnSpc>
                <a:spcPct val="116129"/>
              </a:lnSpc>
              <a:spcBef>
                <a:spcPts val="977"/>
              </a:spcBef>
            </a:pPr>
            <a:r>
              <a:rPr sz="2400" spc="0" dirty="0">
                <a:latin typeface="Comic Sans MS"/>
                <a:cs typeface="Comic Sans MS"/>
              </a:rPr>
              <a:t>-Ho</a:t>
            </a:r>
            <a:r>
              <a:rPr sz="2400" spc="-9" dirty="0">
                <a:latin typeface="Comic Sans MS"/>
                <a:cs typeface="Comic Sans MS"/>
              </a:rPr>
              <a:t>m</a:t>
            </a:r>
            <a:r>
              <a:rPr sz="2400" spc="0" dirty="0">
                <a:latin typeface="Comic Sans MS"/>
                <a:cs typeface="Comic Sans MS"/>
              </a:rPr>
              <a:t>bre</a:t>
            </a:r>
            <a:r>
              <a:rPr sz="2400" spc="-9" dirty="0">
                <a:latin typeface="Comic Sans MS"/>
                <a:cs typeface="Comic Sans MS"/>
              </a:rPr>
              <a:t> </a:t>
            </a:r>
            <a:r>
              <a:rPr sz="2400" spc="0" dirty="0">
                <a:latin typeface="Comic Sans MS"/>
                <a:cs typeface="Comic Sans MS"/>
              </a:rPr>
              <a:t>y m</a:t>
            </a:r>
            <a:r>
              <a:rPr sz="2400" spc="-9" dirty="0">
                <a:latin typeface="Comic Sans MS"/>
                <a:cs typeface="Comic Sans MS"/>
              </a:rPr>
              <a:t>u</a:t>
            </a:r>
            <a:r>
              <a:rPr sz="2400" spc="0" dirty="0">
                <a:latin typeface="Comic Sans MS"/>
                <a:cs typeface="Comic Sans MS"/>
              </a:rPr>
              <a:t>jer.</a:t>
            </a:r>
            <a:endParaRPr sz="2400">
              <a:latin typeface="Comic Sans MS"/>
              <a:cs typeface="Comic Sans MS"/>
            </a:endParaRPr>
          </a:p>
          <a:p>
            <a:pPr marL="2305367" marR="63713">
              <a:lnSpc>
                <a:spcPts val="3245"/>
              </a:lnSpc>
              <a:spcBef>
                <a:spcPts val="1137"/>
              </a:spcBef>
            </a:pPr>
            <a:r>
              <a:rPr sz="2400" spc="0" dirty="0">
                <a:latin typeface="Comic Sans MS"/>
                <a:cs typeface="Comic Sans MS"/>
              </a:rPr>
              <a:t>- </a:t>
            </a:r>
            <a:r>
              <a:rPr sz="2400" spc="4" dirty="0">
                <a:latin typeface="Comic Sans MS"/>
                <a:cs typeface="Comic Sans MS"/>
              </a:rPr>
              <a:t>D</a:t>
            </a:r>
            <a:r>
              <a:rPr sz="2400" spc="0" dirty="0">
                <a:latin typeface="Comic Sans MS"/>
                <a:cs typeface="Comic Sans MS"/>
              </a:rPr>
              <a:t>epo</a:t>
            </a:r>
            <a:r>
              <a:rPr sz="2400" spc="9" dirty="0">
                <a:latin typeface="Comic Sans MS"/>
                <a:cs typeface="Comic Sans MS"/>
              </a:rPr>
              <a:t>rt</a:t>
            </a:r>
            <a:r>
              <a:rPr sz="2400" spc="4" dirty="0">
                <a:latin typeface="Comic Sans MS"/>
                <a:cs typeface="Comic Sans MS"/>
              </a:rPr>
              <a:t>i</a:t>
            </a:r>
            <a:r>
              <a:rPr sz="2400" spc="-4" dirty="0">
                <a:latin typeface="Comic Sans MS"/>
                <a:cs typeface="Comic Sans MS"/>
              </a:rPr>
              <a:t>s</a:t>
            </a:r>
            <a:r>
              <a:rPr sz="2400" spc="9" dirty="0">
                <a:latin typeface="Comic Sans MS"/>
                <a:cs typeface="Comic Sans MS"/>
              </a:rPr>
              <a:t>t</a:t>
            </a:r>
            <a:r>
              <a:rPr sz="2400" spc="0" dirty="0">
                <a:latin typeface="Comic Sans MS"/>
                <a:cs typeface="Comic Sans MS"/>
              </a:rPr>
              <a:t>a</a:t>
            </a:r>
            <a:r>
              <a:rPr sz="2400" spc="-59" dirty="0">
                <a:latin typeface="Comic Sans MS"/>
                <a:cs typeface="Comic Sans MS"/>
              </a:rPr>
              <a:t> </a:t>
            </a:r>
            <a:r>
              <a:rPr sz="2400" spc="0" dirty="0">
                <a:latin typeface="Comic Sans MS"/>
                <a:cs typeface="Comic Sans MS"/>
              </a:rPr>
              <a:t>y</a:t>
            </a:r>
            <a:r>
              <a:rPr sz="2400" spc="14" dirty="0">
                <a:latin typeface="Comic Sans MS"/>
                <a:cs typeface="Comic Sans MS"/>
              </a:rPr>
              <a:t> </a:t>
            </a:r>
            <a:r>
              <a:rPr sz="2400" spc="0" dirty="0">
                <a:latin typeface="Comic Sans MS"/>
                <a:cs typeface="Comic Sans MS"/>
              </a:rPr>
              <a:t>un se</a:t>
            </a:r>
            <a:r>
              <a:rPr sz="2400" spc="-9" dirty="0">
                <a:latin typeface="Comic Sans MS"/>
                <a:cs typeface="Comic Sans MS"/>
              </a:rPr>
              <a:t>d</a:t>
            </a:r>
            <a:r>
              <a:rPr sz="2400" spc="0" dirty="0">
                <a:latin typeface="Comic Sans MS"/>
                <a:cs typeface="Comic Sans MS"/>
              </a:rPr>
              <a:t>e</a:t>
            </a:r>
            <a:r>
              <a:rPr sz="2400" spc="9" dirty="0">
                <a:latin typeface="Comic Sans MS"/>
                <a:cs typeface="Comic Sans MS"/>
              </a:rPr>
              <a:t>nt</a:t>
            </a:r>
            <a:r>
              <a:rPr sz="2400" spc="-4" dirty="0">
                <a:latin typeface="Comic Sans MS"/>
                <a:cs typeface="Comic Sans MS"/>
              </a:rPr>
              <a:t>a</a:t>
            </a:r>
            <a:r>
              <a:rPr sz="2400" spc="4" dirty="0">
                <a:latin typeface="Comic Sans MS"/>
                <a:cs typeface="Comic Sans MS"/>
              </a:rPr>
              <a:t>ri</a:t>
            </a:r>
            <a:r>
              <a:rPr sz="2400" spc="0" dirty="0">
                <a:latin typeface="Comic Sans MS"/>
                <a:cs typeface="Comic Sans MS"/>
              </a:rPr>
              <a:t>o.</a:t>
            </a:r>
            <a:endParaRPr sz="2400">
              <a:latin typeface="Comic Sans MS"/>
              <a:cs typeface="Comic Sans MS"/>
            </a:endParaRPr>
          </a:p>
        </p:txBody>
      </p:sp>
      <p:sp>
        <p:nvSpPr>
          <p:cNvPr id="5" name="object 5"/>
          <p:cNvSpPr txBox="1"/>
          <p:nvPr/>
        </p:nvSpPr>
        <p:spPr>
          <a:xfrm>
            <a:off x="7754493" y="4016887"/>
            <a:ext cx="958480" cy="330200"/>
          </a:xfrm>
          <a:prstGeom prst="rect">
            <a:avLst/>
          </a:prstGeom>
        </p:spPr>
        <p:txBody>
          <a:bodyPr wrap="square" lIns="0" tIns="0" rIns="0" bIns="0" rtlCol="0">
            <a:noAutofit/>
          </a:bodyPr>
          <a:lstStyle/>
          <a:p>
            <a:pPr marL="12700">
              <a:lnSpc>
                <a:spcPts val="2600"/>
              </a:lnSpc>
              <a:spcBef>
                <a:spcPts val="130"/>
              </a:spcBef>
            </a:pPr>
            <a:r>
              <a:rPr sz="3600" spc="0" baseline="1993" dirty="0">
                <a:latin typeface="Comic Sans MS"/>
                <a:cs typeface="Comic Sans MS"/>
              </a:rPr>
              <a:t>¿q</a:t>
            </a:r>
            <a:r>
              <a:rPr sz="3600" spc="-14" baseline="1993" dirty="0">
                <a:latin typeface="Comic Sans MS"/>
                <a:cs typeface="Comic Sans MS"/>
              </a:rPr>
              <a:t>u</a:t>
            </a:r>
            <a:r>
              <a:rPr sz="3600" spc="4" baseline="1993" dirty="0">
                <a:latin typeface="Comic Sans MS"/>
                <a:cs typeface="Comic Sans MS"/>
              </a:rPr>
              <a:t>i</a:t>
            </a:r>
            <a:r>
              <a:rPr sz="3600" spc="0" baseline="1993" dirty="0">
                <a:latin typeface="Comic Sans MS"/>
                <a:cs typeface="Comic Sans MS"/>
              </a:rPr>
              <a:t>én</a:t>
            </a:r>
            <a:endParaRPr sz="2400">
              <a:latin typeface="Comic Sans MS"/>
              <a:cs typeface="Comic Sans MS"/>
            </a:endParaRPr>
          </a:p>
        </p:txBody>
      </p:sp>
      <p:sp>
        <p:nvSpPr>
          <p:cNvPr id="4" name="object 4"/>
          <p:cNvSpPr txBox="1"/>
          <p:nvPr/>
        </p:nvSpPr>
        <p:spPr>
          <a:xfrm>
            <a:off x="6068428" y="6422448"/>
            <a:ext cx="2624682"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993D1"/>
                </a:solidFill>
                <a:latin typeface="Arial"/>
                <a:cs typeface="Arial"/>
              </a:rPr>
              <a:t>Artesanos</a:t>
            </a:r>
            <a:r>
              <a:rPr sz="1400" i="1" spc="277" dirty="0">
                <a:solidFill>
                  <a:srgbClr val="5993D1"/>
                </a:solidFill>
                <a:latin typeface="Arial"/>
                <a:cs typeface="Arial"/>
              </a:rPr>
              <a:t> </a:t>
            </a:r>
            <a:r>
              <a:rPr sz="1400" i="1" spc="0" dirty="0">
                <a:solidFill>
                  <a:srgbClr val="5993D1"/>
                </a:solidFill>
                <a:latin typeface="Arial"/>
                <a:cs typeface="Arial"/>
              </a:rPr>
              <a:t>de</a:t>
            </a:r>
            <a:r>
              <a:rPr sz="1400" i="1" spc="104" dirty="0">
                <a:solidFill>
                  <a:srgbClr val="5993D1"/>
                </a:solidFill>
                <a:latin typeface="Arial"/>
                <a:cs typeface="Arial"/>
              </a:rPr>
              <a:t> </a:t>
            </a:r>
            <a:r>
              <a:rPr sz="1400" i="1" spc="0" dirty="0">
                <a:solidFill>
                  <a:srgbClr val="5993D1"/>
                </a:solidFill>
                <a:latin typeface="Arial"/>
                <a:cs typeface="Arial"/>
              </a:rPr>
              <a:t>la</a:t>
            </a:r>
            <a:r>
              <a:rPr sz="1400" i="1" spc="104" dirty="0">
                <a:solidFill>
                  <a:srgbClr val="5993D1"/>
                </a:solidFill>
                <a:latin typeface="Arial"/>
                <a:cs typeface="Arial"/>
              </a:rPr>
              <a:t> </a:t>
            </a:r>
            <a:r>
              <a:rPr sz="1400" i="1" spc="0" dirty="0">
                <a:solidFill>
                  <a:srgbClr val="5993D1"/>
                </a:solidFill>
                <a:latin typeface="Arial"/>
                <a:cs typeface="Arial"/>
              </a:rPr>
              <a:t>vida</a:t>
            </a:r>
            <a:r>
              <a:rPr sz="1400" i="1" spc="0" dirty="0">
                <a:solidFill>
                  <a:srgbClr val="75A5D8"/>
                </a:solidFill>
                <a:latin typeface="Arial"/>
                <a:cs typeface="Arial"/>
              </a:rPr>
              <a:t>, </a:t>
            </a:r>
            <a:r>
              <a:rPr sz="1400" i="1" spc="-125" dirty="0">
                <a:solidFill>
                  <a:srgbClr val="75A5D8"/>
                </a:solidFill>
                <a:latin typeface="Arial"/>
                <a:cs typeface="Arial"/>
              </a:rPr>
              <a:t> </a:t>
            </a:r>
            <a:r>
              <a:rPr sz="1400" i="1" spc="0" dirty="0">
                <a:solidFill>
                  <a:srgbClr val="5993D1"/>
                </a:solidFill>
                <a:latin typeface="Arial"/>
                <a:cs typeface="Arial"/>
              </a:rPr>
              <a:t>al</a:t>
            </a:r>
            <a:r>
              <a:rPr sz="1400" i="1" spc="44" dirty="0">
                <a:solidFill>
                  <a:srgbClr val="5993D1"/>
                </a:solidFill>
                <a:latin typeface="Arial"/>
                <a:cs typeface="Arial"/>
              </a:rPr>
              <a:t> </a:t>
            </a:r>
            <a:r>
              <a:rPr sz="1400" i="1" spc="0" dirty="0">
                <a:solidFill>
                  <a:srgbClr val="5993D1"/>
                </a:solidFill>
                <a:latin typeface="Arial"/>
                <a:cs typeface="Arial"/>
              </a:rPr>
              <a:t>servicio</a:t>
            </a:r>
            <a:endParaRPr sz="1400">
              <a:latin typeface="Arial"/>
              <a:cs typeface="Arial"/>
            </a:endParaRPr>
          </a:p>
        </p:txBody>
      </p:sp>
      <p:sp>
        <p:nvSpPr>
          <p:cNvPr id="3" name="object 3"/>
          <p:cNvSpPr txBox="1"/>
          <p:nvPr/>
        </p:nvSpPr>
        <p:spPr>
          <a:xfrm>
            <a:off x="8714983" y="6422448"/>
            <a:ext cx="1335523"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993D1"/>
                </a:solidFill>
                <a:latin typeface="Arial"/>
                <a:cs typeface="Arial"/>
              </a:rPr>
              <a:t>de</a:t>
            </a:r>
            <a:r>
              <a:rPr sz="1400" i="1" spc="104" dirty="0">
                <a:solidFill>
                  <a:srgbClr val="5993D1"/>
                </a:solidFill>
                <a:latin typeface="Arial"/>
                <a:cs typeface="Arial"/>
              </a:rPr>
              <a:t> </a:t>
            </a:r>
            <a:r>
              <a:rPr sz="1400" i="1" spc="0" dirty="0">
                <a:solidFill>
                  <a:srgbClr val="5993D1"/>
                </a:solidFill>
                <a:latin typeface="Arial"/>
                <a:cs typeface="Arial"/>
              </a:rPr>
              <a:t>la</a:t>
            </a:r>
            <a:r>
              <a:rPr sz="1400" i="1" spc="44" dirty="0">
                <a:solidFill>
                  <a:srgbClr val="5993D1"/>
                </a:solidFill>
                <a:latin typeface="Arial"/>
                <a:cs typeface="Arial"/>
              </a:rPr>
              <a:t> </a:t>
            </a:r>
            <a:r>
              <a:rPr sz="1400" i="1" spc="0" dirty="0">
                <a:solidFill>
                  <a:srgbClr val="5993D1"/>
                </a:solidFill>
                <a:latin typeface="Arial"/>
                <a:cs typeface="Arial"/>
              </a:rPr>
              <a:t>Educación</a:t>
            </a:r>
            <a:endParaRPr sz="1400">
              <a:latin typeface="Arial"/>
              <a:cs typeface="Arial"/>
            </a:endParaRPr>
          </a:p>
        </p:txBody>
      </p:sp>
      <p:sp>
        <p:nvSpPr>
          <p:cNvPr id="2" name="object 2"/>
          <p:cNvSpPr txBox="1"/>
          <p:nvPr/>
        </p:nvSpPr>
        <p:spPr>
          <a:xfrm>
            <a:off x="10610689" y="6452189"/>
            <a:ext cx="1281534" cy="203200"/>
          </a:xfrm>
          <a:prstGeom prst="rect">
            <a:avLst/>
          </a:prstGeom>
        </p:spPr>
        <p:txBody>
          <a:bodyPr wrap="square" lIns="0" tIns="0" rIns="0" bIns="0" rtlCol="0">
            <a:noAutofit/>
          </a:bodyPr>
          <a:lstStyle/>
          <a:p>
            <a:pPr marL="12700">
              <a:lnSpc>
                <a:spcPts val="1530"/>
              </a:lnSpc>
              <a:spcBef>
                <a:spcPts val="76"/>
              </a:spcBef>
            </a:pPr>
            <a:r>
              <a:rPr sz="1400" dirty="0">
                <a:solidFill>
                  <a:srgbClr val="828282"/>
                </a:solidFill>
                <a:latin typeface="Arial"/>
                <a:cs typeface="Arial"/>
              </a:rPr>
              <a:t>i</a:t>
            </a:r>
            <a:r>
              <a:rPr sz="1400" spc="-209" dirty="0">
                <a:solidFill>
                  <a:srgbClr val="828282"/>
                </a:solidFill>
                <a:latin typeface="Arial"/>
                <a:cs typeface="Arial"/>
              </a:rPr>
              <a:t> </a:t>
            </a:r>
            <a:r>
              <a:rPr sz="1400" spc="0" dirty="0">
                <a:solidFill>
                  <a:srgbClr val="828282"/>
                </a:solidFill>
                <a:latin typeface="Arial"/>
                <a:cs typeface="Arial"/>
              </a:rPr>
              <a:t>nstitutoclaret.cl</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781800"/>
            <a:ext cx="12179299" cy="0"/>
          </a:xfrm>
          <a:custGeom>
            <a:avLst/>
            <a:gdLst/>
            <a:ahLst/>
            <a:cxnLst/>
            <a:rect l="l" t="t" r="r" b="b"/>
            <a:pathLst>
              <a:path w="12179299">
                <a:moveTo>
                  <a:pt x="0" y="0"/>
                </a:moveTo>
                <a:lnTo>
                  <a:pt x="12179299" y="0"/>
                </a:lnTo>
              </a:path>
            </a:pathLst>
          </a:custGeom>
          <a:ln w="76199">
            <a:solidFill>
              <a:srgbClr val="804B75"/>
            </a:solidFill>
          </a:ln>
        </p:spPr>
        <p:txBody>
          <a:bodyPr wrap="square" lIns="0" tIns="0" rIns="0" bIns="0" rtlCol="0">
            <a:noAutofit/>
          </a:bodyPr>
          <a:lstStyle/>
          <a:p>
            <a:endParaRPr/>
          </a:p>
        </p:txBody>
      </p:sp>
      <p:sp>
        <p:nvSpPr>
          <p:cNvPr id="6" name="object 6"/>
          <p:cNvSpPr txBox="1"/>
          <p:nvPr/>
        </p:nvSpPr>
        <p:spPr>
          <a:xfrm>
            <a:off x="914400" y="381000"/>
            <a:ext cx="6858000" cy="687943"/>
          </a:xfrm>
          <a:prstGeom prst="rect">
            <a:avLst/>
          </a:prstGeom>
        </p:spPr>
        <p:txBody>
          <a:bodyPr wrap="square" lIns="0" tIns="0" rIns="0" bIns="0" rtlCol="0">
            <a:noAutofit/>
          </a:bodyPr>
          <a:lstStyle/>
          <a:p>
            <a:pPr marL="482028">
              <a:lnSpc>
                <a:spcPts val="4990"/>
              </a:lnSpc>
              <a:spcBef>
                <a:spcPts val="249"/>
              </a:spcBef>
            </a:pPr>
            <a:r>
              <a:rPr lang="es-EC" sz="7200" b="1" spc="0" baseline="3413" dirty="0">
                <a:solidFill>
                  <a:srgbClr val="7030A0"/>
                </a:solidFill>
                <a:latin typeface="Calibri Light"/>
                <a:cs typeface="Calibri Light"/>
              </a:rPr>
              <a:t>Definiciones de Nutrición </a:t>
            </a:r>
            <a:r>
              <a:rPr sz="7200" b="1" spc="0" baseline="3413" dirty="0">
                <a:solidFill>
                  <a:srgbClr val="7030A0"/>
                </a:solidFill>
                <a:latin typeface="Calibri Light"/>
                <a:cs typeface="Calibri Light"/>
              </a:rPr>
              <a:t> </a:t>
            </a:r>
            <a:endParaRPr sz="4800" b="1" dirty="0">
              <a:solidFill>
                <a:srgbClr val="7030A0"/>
              </a:solidFill>
              <a:latin typeface="Calibri Light"/>
              <a:cs typeface="Calibri Light"/>
            </a:endParaRPr>
          </a:p>
        </p:txBody>
      </p:sp>
      <p:sp>
        <p:nvSpPr>
          <p:cNvPr id="2" name="CuadroTexto 1">
            <a:extLst>
              <a:ext uri="{FF2B5EF4-FFF2-40B4-BE49-F238E27FC236}">
                <a16:creationId xmlns:a16="http://schemas.microsoft.com/office/drawing/2014/main" id="{85BAB10B-5041-A2D5-F012-982C0D2CCA54}"/>
              </a:ext>
            </a:extLst>
          </p:cNvPr>
          <p:cNvSpPr txBox="1"/>
          <p:nvPr/>
        </p:nvSpPr>
        <p:spPr>
          <a:xfrm>
            <a:off x="4152900" y="1416992"/>
            <a:ext cx="7239000" cy="4093428"/>
          </a:xfrm>
          <a:prstGeom prst="rect">
            <a:avLst/>
          </a:prstGeom>
          <a:noFill/>
        </p:spPr>
        <p:txBody>
          <a:bodyPr wrap="square" rtlCol="0">
            <a:spAutoFit/>
          </a:bodyPr>
          <a:lstStyle/>
          <a:p>
            <a:pPr algn="just"/>
            <a:r>
              <a:rPr lang="es-ES" sz="2000" b="1" i="0" dirty="0">
                <a:solidFill>
                  <a:srgbClr val="C00000"/>
                </a:solidFill>
                <a:effectLst/>
                <a:latin typeface="-apple-system"/>
              </a:rPr>
              <a:t>Organización Mundial de la Salud (OMS): </a:t>
            </a:r>
            <a:r>
              <a:rPr lang="es-ES" sz="2000" b="0" i="0" dirty="0">
                <a:solidFill>
                  <a:srgbClr val="000000"/>
                </a:solidFill>
                <a:effectLst/>
                <a:latin typeface="-apple-system"/>
              </a:rPr>
              <a:t>La OMS define la nutrición como el proceso mediante el cual el organismo utiliza los alimentos para obtener los nutrientes necesarios para el crecimiento, el desarrollo y el mantenimiento de la salud. La OMS también enfatiza la importancia de una alimentación equilibrada y adecuada para prevenir enfermedades y promover el bienestar.</a:t>
            </a:r>
            <a:br>
              <a:rPr lang="es-ES" sz="2000" dirty="0"/>
            </a:br>
            <a:br>
              <a:rPr lang="es-ES" sz="2000" dirty="0"/>
            </a:br>
            <a:r>
              <a:rPr lang="es-ES" sz="2000" b="1" i="0" dirty="0">
                <a:solidFill>
                  <a:srgbClr val="C00000"/>
                </a:solidFill>
                <a:effectLst/>
                <a:latin typeface="-apple-system"/>
              </a:rPr>
              <a:t>Organización Panamericana de la Salud (OPS): </a:t>
            </a:r>
            <a:r>
              <a:rPr lang="es-ES" sz="2000" b="0" i="0" dirty="0">
                <a:solidFill>
                  <a:srgbClr val="000000"/>
                </a:solidFill>
                <a:effectLst/>
                <a:latin typeface="-apple-system"/>
              </a:rPr>
              <a:t>La OPS, como parte de la OMS, también se enfoca en la nutrición como un componente esencial para la salud pública. Destaca la necesidad de garantizar el acceso a alimentos seguros y nutritivos, así como la importancia de la educación nutricional para fomentar hábitos alimentarios saludables en la población.</a:t>
            </a:r>
            <a:endParaRPr lang="es-EC" sz="2000" dirty="0"/>
          </a:p>
        </p:txBody>
      </p:sp>
      <p:pic>
        <p:nvPicPr>
          <p:cNvPr id="4" name="Imagen 3">
            <a:extLst>
              <a:ext uri="{FF2B5EF4-FFF2-40B4-BE49-F238E27FC236}">
                <a16:creationId xmlns:a16="http://schemas.microsoft.com/office/drawing/2014/main" id="{92FBA624-1EF1-24BB-F276-D2AA6F65B088}"/>
              </a:ext>
            </a:extLst>
          </p:cNvPr>
          <p:cNvPicPr>
            <a:picLocks noChangeAspect="1"/>
          </p:cNvPicPr>
          <p:nvPr/>
        </p:nvPicPr>
        <p:blipFill>
          <a:blip r:embed="rId2"/>
          <a:stretch>
            <a:fillRect/>
          </a:stretch>
        </p:blipFill>
        <p:spPr>
          <a:xfrm>
            <a:off x="228601" y="1295400"/>
            <a:ext cx="3657594" cy="2438397"/>
          </a:xfrm>
          <a:prstGeom prst="rect">
            <a:avLst/>
          </a:prstGeom>
        </p:spPr>
      </p:pic>
    </p:spTree>
    <p:extLst>
      <p:ext uri="{BB962C8B-B14F-4D97-AF65-F5344CB8AC3E}">
        <p14:creationId xmlns:p14="http://schemas.microsoft.com/office/powerpoint/2010/main" val="2121682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2540000" y="29718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34" name="object 34"/>
          <p:cNvSpPr/>
          <p:nvPr/>
        </p:nvSpPr>
        <p:spPr>
          <a:xfrm>
            <a:off x="3886200" y="29718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35" name="object 35"/>
          <p:cNvSpPr/>
          <p:nvPr/>
        </p:nvSpPr>
        <p:spPr>
          <a:xfrm>
            <a:off x="2540000" y="2971800"/>
            <a:ext cx="1346200" cy="0"/>
          </a:xfrm>
          <a:custGeom>
            <a:avLst/>
            <a:gdLst/>
            <a:ahLst/>
            <a:cxnLst/>
            <a:rect l="l" t="t" r="r" b="b"/>
            <a:pathLst>
              <a:path w="1346200">
                <a:moveTo>
                  <a:pt x="0" y="0"/>
                </a:moveTo>
                <a:lnTo>
                  <a:pt x="1346200" y="0"/>
                </a:lnTo>
              </a:path>
            </a:pathLst>
          </a:custGeom>
          <a:ln w="12700">
            <a:solidFill>
              <a:srgbClr val="878287"/>
            </a:solidFill>
          </a:ln>
        </p:spPr>
        <p:txBody>
          <a:bodyPr wrap="square" lIns="0" tIns="0" rIns="0" bIns="0" rtlCol="0">
            <a:noAutofit/>
          </a:bodyPr>
          <a:lstStyle/>
          <a:p>
            <a:endParaRPr/>
          </a:p>
        </p:txBody>
      </p:sp>
      <p:sp>
        <p:nvSpPr>
          <p:cNvPr id="36" name="object 36"/>
          <p:cNvSpPr/>
          <p:nvPr/>
        </p:nvSpPr>
        <p:spPr>
          <a:xfrm>
            <a:off x="2540000" y="3365500"/>
            <a:ext cx="1346200" cy="0"/>
          </a:xfrm>
          <a:custGeom>
            <a:avLst/>
            <a:gdLst/>
            <a:ahLst/>
            <a:cxnLst/>
            <a:rect l="l" t="t" r="r" b="b"/>
            <a:pathLst>
              <a:path w="1346200">
                <a:moveTo>
                  <a:pt x="0" y="0"/>
                </a:moveTo>
                <a:lnTo>
                  <a:pt x="1346200" y="0"/>
                </a:lnTo>
              </a:path>
            </a:pathLst>
          </a:custGeom>
          <a:ln w="12700">
            <a:solidFill>
              <a:srgbClr val="59595B"/>
            </a:solidFill>
          </a:ln>
        </p:spPr>
        <p:txBody>
          <a:bodyPr wrap="square" lIns="0" tIns="0" rIns="0" bIns="0" rtlCol="0">
            <a:noAutofit/>
          </a:bodyPr>
          <a:lstStyle/>
          <a:p>
            <a:endParaRPr/>
          </a:p>
        </p:txBody>
      </p:sp>
      <p:sp>
        <p:nvSpPr>
          <p:cNvPr id="37" name="object 37"/>
          <p:cNvSpPr/>
          <p:nvPr/>
        </p:nvSpPr>
        <p:spPr>
          <a:xfrm>
            <a:off x="3886200" y="29718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38" name="object 38"/>
          <p:cNvSpPr/>
          <p:nvPr/>
        </p:nvSpPr>
        <p:spPr>
          <a:xfrm>
            <a:off x="3886200" y="2971800"/>
            <a:ext cx="2438400" cy="0"/>
          </a:xfrm>
          <a:custGeom>
            <a:avLst/>
            <a:gdLst/>
            <a:ahLst/>
            <a:cxnLst/>
            <a:rect l="l" t="t" r="r" b="b"/>
            <a:pathLst>
              <a:path w="2438400">
                <a:moveTo>
                  <a:pt x="0" y="0"/>
                </a:moveTo>
                <a:lnTo>
                  <a:pt x="2438400" y="0"/>
                </a:lnTo>
              </a:path>
            </a:pathLst>
          </a:custGeom>
          <a:ln w="12700">
            <a:solidFill>
              <a:srgbClr val="878287"/>
            </a:solidFill>
          </a:ln>
        </p:spPr>
        <p:txBody>
          <a:bodyPr wrap="square" lIns="0" tIns="0" rIns="0" bIns="0" rtlCol="0">
            <a:noAutofit/>
          </a:bodyPr>
          <a:lstStyle/>
          <a:p>
            <a:endParaRPr/>
          </a:p>
        </p:txBody>
      </p:sp>
      <p:sp>
        <p:nvSpPr>
          <p:cNvPr id="39" name="object 39"/>
          <p:cNvSpPr/>
          <p:nvPr/>
        </p:nvSpPr>
        <p:spPr>
          <a:xfrm>
            <a:off x="3886200" y="3365500"/>
            <a:ext cx="2438400" cy="0"/>
          </a:xfrm>
          <a:custGeom>
            <a:avLst/>
            <a:gdLst/>
            <a:ahLst/>
            <a:cxnLst/>
            <a:rect l="l" t="t" r="r" b="b"/>
            <a:pathLst>
              <a:path w="2438400">
                <a:moveTo>
                  <a:pt x="0" y="0"/>
                </a:moveTo>
                <a:lnTo>
                  <a:pt x="2438400" y="0"/>
                </a:lnTo>
              </a:path>
            </a:pathLst>
          </a:custGeom>
          <a:ln w="12700">
            <a:solidFill>
              <a:srgbClr val="59595B"/>
            </a:solidFill>
          </a:ln>
        </p:spPr>
        <p:txBody>
          <a:bodyPr wrap="square" lIns="0" tIns="0" rIns="0" bIns="0" rtlCol="0">
            <a:noAutofit/>
          </a:bodyPr>
          <a:lstStyle/>
          <a:p>
            <a:endParaRPr/>
          </a:p>
        </p:txBody>
      </p:sp>
      <p:sp>
        <p:nvSpPr>
          <p:cNvPr id="40" name="object 40"/>
          <p:cNvSpPr/>
          <p:nvPr/>
        </p:nvSpPr>
        <p:spPr>
          <a:xfrm>
            <a:off x="6781800" y="29718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41" name="object 41"/>
          <p:cNvSpPr/>
          <p:nvPr/>
        </p:nvSpPr>
        <p:spPr>
          <a:xfrm>
            <a:off x="6324600" y="2971800"/>
            <a:ext cx="457200" cy="0"/>
          </a:xfrm>
          <a:custGeom>
            <a:avLst/>
            <a:gdLst/>
            <a:ahLst/>
            <a:cxnLst/>
            <a:rect l="l" t="t" r="r" b="b"/>
            <a:pathLst>
              <a:path w="457200">
                <a:moveTo>
                  <a:pt x="0" y="0"/>
                </a:moveTo>
                <a:lnTo>
                  <a:pt x="457200" y="0"/>
                </a:lnTo>
              </a:path>
            </a:pathLst>
          </a:custGeom>
          <a:ln w="12700">
            <a:solidFill>
              <a:srgbClr val="878287"/>
            </a:solidFill>
          </a:ln>
        </p:spPr>
        <p:txBody>
          <a:bodyPr wrap="square" lIns="0" tIns="0" rIns="0" bIns="0" rtlCol="0">
            <a:noAutofit/>
          </a:bodyPr>
          <a:lstStyle/>
          <a:p>
            <a:endParaRPr/>
          </a:p>
        </p:txBody>
      </p:sp>
      <p:sp>
        <p:nvSpPr>
          <p:cNvPr id="42" name="object 42"/>
          <p:cNvSpPr/>
          <p:nvPr/>
        </p:nvSpPr>
        <p:spPr>
          <a:xfrm>
            <a:off x="6324600" y="3365500"/>
            <a:ext cx="457200" cy="0"/>
          </a:xfrm>
          <a:custGeom>
            <a:avLst/>
            <a:gdLst/>
            <a:ahLst/>
            <a:cxnLst/>
            <a:rect l="l" t="t" r="r" b="b"/>
            <a:pathLst>
              <a:path w="457200">
                <a:moveTo>
                  <a:pt x="0" y="0"/>
                </a:moveTo>
                <a:lnTo>
                  <a:pt x="457200" y="0"/>
                </a:lnTo>
              </a:path>
            </a:pathLst>
          </a:custGeom>
          <a:ln w="12700">
            <a:solidFill>
              <a:srgbClr val="59595B"/>
            </a:solidFill>
          </a:ln>
        </p:spPr>
        <p:txBody>
          <a:bodyPr wrap="square" lIns="0" tIns="0" rIns="0" bIns="0" rtlCol="0">
            <a:noAutofit/>
          </a:bodyPr>
          <a:lstStyle/>
          <a:p>
            <a:endParaRPr/>
          </a:p>
        </p:txBody>
      </p:sp>
      <p:sp>
        <p:nvSpPr>
          <p:cNvPr id="43" name="object 43"/>
          <p:cNvSpPr/>
          <p:nvPr/>
        </p:nvSpPr>
        <p:spPr>
          <a:xfrm>
            <a:off x="6781800" y="29718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44" name="object 44"/>
          <p:cNvSpPr/>
          <p:nvPr/>
        </p:nvSpPr>
        <p:spPr>
          <a:xfrm>
            <a:off x="9664700" y="29718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45" name="object 45"/>
          <p:cNvSpPr/>
          <p:nvPr/>
        </p:nvSpPr>
        <p:spPr>
          <a:xfrm>
            <a:off x="6781800" y="2971800"/>
            <a:ext cx="2882900" cy="0"/>
          </a:xfrm>
          <a:custGeom>
            <a:avLst/>
            <a:gdLst/>
            <a:ahLst/>
            <a:cxnLst/>
            <a:rect l="l" t="t" r="r" b="b"/>
            <a:pathLst>
              <a:path w="2882900">
                <a:moveTo>
                  <a:pt x="0" y="0"/>
                </a:moveTo>
                <a:lnTo>
                  <a:pt x="2882900" y="0"/>
                </a:lnTo>
              </a:path>
            </a:pathLst>
          </a:custGeom>
          <a:ln w="12700">
            <a:solidFill>
              <a:srgbClr val="878287"/>
            </a:solidFill>
          </a:ln>
        </p:spPr>
        <p:txBody>
          <a:bodyPr wrap="square" lIns="0" tIns="0" rIns="0" bIns="0" rtlCol="0">
            <a:noAutofit/>
          </a:bodyPr>
          <a:lstStyle/>
          <a:p>
            <a:endParaRPr/>
          </a:p>
        </p:txBody>
      </p:sp>
      <p:sp>
        <p:nvSpPr>
          <p:cNvPr id="46" name="object 46"/>
          <p:cNvSpPr/>
          <p:nvPr/>
        </p:nvSpPr>
        <p:spPr>
          <a:xfrm>
            <a:off x="6781800" y="3365500"/>
            <a:ext cx="2882900" cy="0"/>
          </a:xfrm>
          <a:custGeom>
            <a:avLst/>
            <a:gdLst/>
            <a:ahLst/>
            <a:cxnLst/>
            <a:rect l="l" t="t" r="r" b="b"/>
            <a:pathLst>
              <a:path w="2882900">
                <a:moveTo>
                  <a:pt x="0" y="0"/>
                </a:moveTo>
                <a:lnTo>
                  <a:pt x="2882900" y="0"/>
                </a:lnTo>
              </a:path>
            </a:pathLst>
          </a:custGeom>
          <a:ln w="12700">
            <a:solidFill>
              <a:srgbClr val="59595B"/>
            </a:solidFill>
          </a:ln>
        </p:spPr>
        <p:txBody>
          <a:bodyPr wrap="square" lIns="0" tIns="0" rIns="0" bIns="0" rtlCol="0">
            <a:noAutofit/>
          </a:bodyPr>
          <a:lstStyle/>
          <a:p>
            <a:endParaRPr/>
          </a:p>
        </p:txBody>
      </p:sp>
      <p:sp>
        <p:nvSpPr>
          <p:cNvPr id="47" name="object 47"/>
          <p:cNvSpPr/>
          <p:nvPr/>
        </p:nvSpPr>
        <p:spPr>
          <a:xfrm>
            <a:off x="2540000" y="33655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48" name="object 48"/>
          <p:cNvSpPr/>
          <p:nvPr/>
        </p:nvSpPr>
        <p:spPr>
          <a:xfrm>
            <a:off x="3886200" y="33655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49" name="object 49"/>
          <p:cNvSpPr/>
          <p:nvPr/>
        </p:nvSpPr>
        <p:spPr>
          <a:xfrm>
            <a:off x="2540000" y="3365500"/>
            <a:ext cx="1346200" cy="0"/>
          </a:xfrm>
          <a:custGeom>
            <a:avLst/>
            <a:gdLst/>
            <a:ahLst/>
            <a:cxnLst/>
            <a:rect l="l" t="t" r="r" b="b"/>
            <a:pathLst>
              <a:path w="1346200">
                <a:moveTo>
                  <a:pt x="0" y="0"/>
                </a:moveTo>
                <a:lnTo>
                  <a:pt x="1346200" y="0"/>
                </a:lnTo>
              </a:path>
            </a:pathLst>
          </a:custGeom>
          <a:ln w="12700">
            <a:solidFill>
              <a:srgbClr val="59595B"/>
            </a:solidFill>
          </a:ln>
        </p:spPr>
        <p:txBody>
          <a:bodyPr wrap="square" lIns="0" tIns="0" rIns="0" bIns="0" rtlCol="0">
            <a:noAutofit/>
          </a:bodyPr>
          <a:lstStyle/>
          <a:p>
            <a:endParaRPr/>
          </a:p>
        </p:txBody>
      </p:sp>
      <p:sp>
        <p:nvSpPr>
          <p:cNvPr id="50" name="object 50"/>
          <p:cNvSpPr/>
          <p:nvPr/>
        </p:nvSpPr>
        <p:spPr>
          <a:xfrm>
            <a:off x="2540000" y="3759200"/>
            <a:ext cx="1346200" cy="0"/>
          </a:xfrm>
          <a:custGeom>
            <a:avLst/>
            <a:gdLst/>
            <a:ahLst/>
            <a:cxnLst/>
            <a:rect l="l" t="t" r="r" b="b"/>
            <a:pathLst>
              <a:path w="1346200">
                <a:moveTo>
                  <a:pt x="0" y="0"/>
                </a:moveTo>
                <a:lnTo>
                  <a:pt x="1346200" y="0"/>
                </a:lnTo>
              </a:path>
            </a:pathLst>
          </a:custGeom>
          <a:ln w="12700">
            <a:solidFill>
              <a:srgbClr val="4D464F"/>
            </a:solidFill>
          </a:ln>
        </p:spPr>
        <p:txBody>
          <a:bodyPr wrap="square" lIns="0" tIns="0" rIns="0" bIns="0" rtlCol="0">
            <a:noAutofit/>
          </a:bodyPr>
          <a:lstStyle/>
          <a:p>
            <a:endParaRPr/>
          </a:p>
        </p:txBody>
      </p:sp>
      <p:sp>
        <p:nvSpPr>
          <p:cNvPr id="51" name="object 51"/>
          <p:cNvSpPr/>
          <p:nvPr/>
        </p:nvSpPr>
        <p:spPr>
          <a:xfrm>
            <a:off x="3886200" y="33655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52" name="object 52"/>
          <p:cNvSpPr/>
          <p:nvPr/>
        </p:nvSpPr>
        <p:spPr>
          <a:xfrm>
            <a:off x="3886200" y="3365500"/>
            <a:ext cx="2438400" cy="0"/>
          </a:xfrm>
          <a:custGeom>
            <a:avLst/>
            <a:gdLst/>
            <a:ahLst/>
            <a:cxnLst/>
            <a:rect l="l" t="t" r="r" b="b"/>
            <a:pathLst>
              <a:path w="2438400">
                <a:moveTo>
                  <a:pt x="0" y="0"/>
                </a:moveTo>
                <a:lnTo>
                  <a:pt x="2438400" y="0"/>
                </a:lnTo>
              </a:path>
            </a:pathLst>
          </a:custGeom>
          <a:ln w="12700">
            <a:solidFill>
              <a:srgbClr val="59595B"/>
            </a:solidFill>
          </a:ln>
        </p:spPr>
        <p:txBody>
          <a:bodyPr wrap="square" lIns="0" tIns="0" rIns="0" bIns="0" rtlCol="0">
            <a:noAutofit/>
          </a:bodyPr>
          <a:lstStyle/>
          <a:p>
            <a:endParaRPr/>
          </a:p>
        </p:txBody>
      </p:sp>
      <p:sp>
        <p:nvSpPr>
          <p:cNvPr id="53" name="object 53"/>
          <p:cNvSpPr/>
          <p:nvPr/>
        </p:nvSpPr>
        <p:spPr>
          <a:xfrm>
            <a:off x="3886200" y="3759200"/>
            <a:ext cx="2438400" cy="0"/>
          </a:xfrm>
          <a:custGeom>
            <a:avLst/>
            <a:gdLst/>
            <a:ahLst/>
            <a:cxnLst/>
            <a:rect l="l" t="t" r="r" b="b"/>
            <a:pathLst>
              <a:path w="2438400">
                <a:moveTo>
                  <a:pt x="0" y="0"/>
                </a:moveTo>
                <a:lnTo>
                  <a:pt x="2438400" y="0"/>
                </a:lnTo>
              </a:path>
            </a:pathLst>
          </a:custGeom>
          <a:ln w="12700">
            <a:solidFill>
              <a:srgbClr val="4D464F"/>
            </a:solidFill>
          </a:ln>
        </p:spPr>
        <p:txBody>
          <a:bodyPr wrap="square" lIns="0" tIns="0" rIns="0" bIns="0" rtlCol="0">
            <a:noAutofit/>
          </a:bodyPr>
          <a:lstStyle/>
          <a:p>
            <a:endParaRPr/>
          </a:p>
        </p:txBody>
      </p:sp>
      <p:sp>
        <p:nvSpPr>
          <p:cNvPr id="54" name="object 54"/>
          <p:cNvSpPr/>
          <p:nvPr/>
        </p:nvSpPr>
        <p:spPr>
          <a:xfrm>
            <a:off x="6781800" y="33655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55" name="object 55"/>
          <p:cNvSpPr/>
          <p:nvPr/>
        </p:nvSpPr>
        <p:spPr>
          <a:xfrm>
            <a:off x="6324600" y="3365500"/>
            <a:ext cx="457200" cy="0"/>
          </a:xfrm>
          <a:custGeom>
            <a:avLst/>
            <a:gdLst/>
            <a:ahLst/>
            <a:cxnLst/>
            <a:rect l="l" t="t" r="r" b="b"/>
            <a:pathLst>
              <a:path w="457200">
                <a:moveTo>
                  <a:pt x="0" y="0"/>
                </a:moveTo>
                <a:lnTo>
                  <a:pt x="457200" y="0"/>
                </a:lnTo>
              </a:path>
            </a:pathLst>
          </a:custGeom>
          <a:ln w="12700">
            <a:solidFill>
              <a:srgbClr val="59595B"/>
            </a:solidFill>
          </a:ln>
        </p:spPr>
        <p:txBody>
          <a:bodyPr wrap="square" lIns="0" tIns="0" rIns="0" bIns="0" rtlCol="0">
            <a:noAutofit/>
          </a:bodyPr>
          <a:lstStyle/>
          <a:p>
            <a:endParaRPr/>
          </a:p>
        </p:txBody>
      </p:sp>
      <p:sp>
        <p:nvSpPr>
          <p:cNvPr id="56" name="object 56"/>
          <p:cNvSpPr/>
          <p:nvPr/>
        </p:nvSpPr>
        <p:spPr>
          <a:xfrm>
            <a:off x="6324600" y="3759200"/>
            <a:ext cx="457200" cy="0"/>
          </a:xfrm>
          <a:custGeom>
            <a:avLst/>
            <a:gdLst/>
            <a:ahLst/>
            <a:cxnLst/>
            <a:rect l="l" t="t" r="r" b="b"/>
            <a:pathLst>
              <a:path w="457200">
                <a:moveTo>
                  <a:pt x="0" y="0"/>
                </a:moveTo>
                <a:lnTo>
                  <a:pt x="457200" y="0"/>
                </a:lnTo>
              </a:path>
            </a:pathLst>
          </a:custGeom>
          <a:ln w="12700">
            <a:solidFill>
              <a:srgbClr val="4D464F"/>
            </a:solidFill>
          </a:ln>
        </p:spPr>
        <p:txBody>
          <a:bodyPr wrap="square" lIns="0" tIns="0" rIns="0" bIns="0" rtlCol="0">
            <a:noAutofit/>
          </a:bodyPr>
          <a:lstStyle/>
          <a:p>
            <a:endParaRPr/>
          </a:p>
        </p:txBody>
      </p:sp>
      <p:sp>
        <p:nvSpPr>
          <p:cNvPr id="57" name="object 57"/>
          <p:cNvSpPr/>
          <p:nvPr/>
        </p:nvSpPr>
        <p:spPr>
          <a:xfrm>
            <a:off x="6781800" y="33655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58" name="object 58"/>
          <p:cNvSpPr/>
          <p:nvPr/>
        </p:nvSpPr>
        <p:spPr>
          <a:xfrm>
            <a:off x="9664700" y="33655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59" name="object 59"/>
          <p:cNvSpPr/>
          <p:nvPr/>
        </p:nvSpPr>
        <p:spPr>
          <a:xfrm>
            <a:off x="6781800" y="3365500"/>
            <a:ext cx="2882900" cy="0"/>
          </a:xfrm>
          <a:custGeom>
            <a:avLst/>
            <a:gdLst/>
            <a:ahLst/>
            <a:cxnLst/>
            <a:rect l="l" t="t" r="r" b="b"/>
            <a:pathLst>
              <a:path w="2882900">
                <a:moveTo>
                  <a:pt x="0" y="0"/>
                </a:moveTo>
                <a:lnTo>
                  <a:pt x="2882900" y="0"/>
                </a:lnTo>
              </a:path>
            </a:pathLst>
          </a:custGeom>
          <a:ln w="12700">
            <a:solidFill>
              <a:srgbClr val="59595B"/>
            </a:solidFill>
          </a:ln>
        </p:spPr>
        <p:txBody>
          <a:bodyPr wrap="square" lIns="0" tIns="0" rIns="0" bIns="0" rtlCol="0">
            <a:noAutofit/>
          </a:bodyPr>
          <a:lstStyle/>
          <a:p>
            <a:endParaRPr/>
          </a:p>
        </p:txBody>
      </p:sp>
      <p:sp>
        <p:nvSpPr>
          <p:cNvPr id="60" name="object 60"/>
          <p:cNvSpPr/>
          <p:nvPr/>
        </p:nvSpPr>
        <p:spPr>
          <a:xfrm>
            <a:off x="6781800" y="3759200"/>
            <a:ext cx="2882900" cy="0"/>
          </a:xfrm>
          <a:custGeom>
            <a:avLst/>
            <a:gdLst/>
            <a:ahLst/>
            <a:cxnLst/>
            <a:rect l="l" t="t" r="r" b="b"/>
            <a:pathLst>
              <a:path w="2882900">
                <a:moveTo>
                  <a:pt x="0" y="0"/>
                </a:moveTo>
                <a:lnTo>
                  <a:pt x="2882900" y="0"/>
                </a:lnTo>
              </a:path>
            </a:pathLst>
          </a:custGeom>
          <a:ln w="12700">
            <a:solidFill>
              <a:srgbClr val="4D464F"/>
            </a:solidFill>
          </a:ln>
        </p:spPr>
        <p:txBody>
          <a:bodyPr wrap="square" lIns="0" tIns="0" rIns="0" bIns="0" rtlCol="0">
            <a:noAutofit/>
          </a:bodyPr>
          <a:lstStyle/>
          <a:p>
            <a:endParaRPr/>
          </a:p>
        </p:txBody>
      </p:sp>
      <p:sp>
        <p:nvSpPr>
          <p:cNvPr id="61" name="object 61"/>
          <p:cNvSpPr/>
          <p:nvPr/>
        </p:nvSpPr>
        <p:spPr>
          <a:xfrm>
            <a:off x="2540000" y="37592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62" name="object 62"/>
          <p:cNvSpPr/>
          <p:nvPr/>
        </p:nvSpPr>
        <p:spPr>
          <a:xfrm>
            <a:off x="3886200" y="37592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63" name="object 63"/>
          <p:cNvSpPr/>
          <p:nvPr/>
        </p:nvSpPr>
        <p:spPr>
          <a:xfrm>
            <a:off x="2540000" y="3759200"/>
            <a:ext cx="1346200" cy="0"/>
          </a:xfrm>
          <a:custGeom>
            <a:avLst/>
            <a:gdLst/>
            <a:ahLst/>
            <a:cxnLst/>
            <a:rect l="l" t="t" r="r" b="b"/>
            <a:pathLst>
              <a:path w="1346200">
                <a:moveTo>
                  <a:pt x="0" y="0"/>
                </a:moveTo>
                <a:lnTo>
                  <a:pt x="1346200" y="0"/>
                </a:lnTo>
              </a:path>
            </a:pathLst>
          </a:custGeom>
          <a:ln w="12700">
            <a:solidFill>
              <a:srgbClr val="4D464F"/>
            </a:solidFill>
          </a:ln>
        </p:spPr>
        <p:txBody>
          <a:bodyPr wrap="square" lIns="0" tIns="0" rIns="0" bIns="0" rtlCol="0">
            <a:noAutofit/>
          </a:bodyPr>
          <a:lstStyle/>
          <a:p>
            <a:endParaRPr/>
          </a:p>
        </p:txBody>
      </p:sp>
      <p:sp>
        <p:nvSpPr>
          <p:cNvPr id="64" name="object 64"/>
          <p:cNvSpPr/>
          <p:nvPr/>
        </p:nvSpPr>
        <p:spPr>
          <a:xfrm>
            <a:off x="2540000" y="4152900"/>
            <a:ext cx="1346200" cy="0"/>
          </a:xfrm>
          <a:custGeom>
            <a:avLst/>
            <a:gdLst/>
            <a:ahLst/>
            <a:cxnLst/>
            <a:rect l="l" t="t" r="r" b="b"/>
            <a:pathLst>
              <a:path w="1346200">
                <a:moveTo>
                  <a:pt x="0" y="0"/>
                </a:moveTo>
                <a:lnTo>
                  <a:pt x="1346200" y="0"/>
                </a:lnTo>
              </a:path>
            </a:pathLst>
          </a:custGeom>
          <a:ln w="12700">
            <a:solidFill>
              <a:srgbClr val="6E6B6E"/>
            </a:solidFill>
          </a:ln>
        </p:spPr>
        <p:txBody>
          <a:bodyPr wrap="square" lIns="0" tIns="0" rIns="0" bIns="0" rtlCol="0">
            <a:noAutofit/>
          </a:bodyPr>
          <a:lstStyle/>
          <a:p>
            <a:endParaRPr/>
          </a:p>
        </p:txBody>
      </p:sp>
      <p:sp>
        <p:nvSpPr>
          <p:cNvPr id="65" name="object 65"/>
          <p:cNvSpPr/>
          <p:nvPr/>
        </p:nvSpPr>
        <p:spPr>
          <a:xfrm>
            <a:off x="3886200" y="37592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66" name="object 66"/>
          <p:cNvSpPr/>
          <p:nvPr/>
        </p:nvSpPr>
        <p:spPr>
          <a:xfrm>
            <a:off x="3886200" y="3759200"/>
            <a:ext cx="2438400" cy="0"/>
          </a:xfrm>
          <a:custGeom>
            <a:avLst/>
            <a:gdLst/>
            <a:ahLst/>
            <a:cxnLst/>
            <a:rect l="l" t="t" r="r" b="b"/>
            <a:pathLst>
              <a:path w="2438400">
                <a:moveTo>
                  <a:pt x="0" y="0"/>
                </a:moveTo>
                <a:lnTo>
                  <a:pt x="2438400" y="0"/>
                </a:lnTo>
              </a:path>
            </a:pathLst>
          </a:custGeom>
          <a:ln w="12700">
            <a:solidFill>
              <a:srgbClr val="4D464F"/>
            </a:solidFill>
          </a:ln>
        </p:spPr>
        <p:txBody>
          <a:bodyPr wrap="square" lIns="0" tIns="0" rIns="0" bIns="0" rtlCol="0">
            <a:noAutofit/>
          </a:bodyPr>
          <a:lstStyle/>
          <a:p>
            <a:endParaRPr/>
          </a:p>
        </p:txBody>
      </p:sp>
      <p:sp>
        <p:nvSpPr>
          <p:cNvPr id="67" name="object 67"/>
          <p:cNvSpPr/>
          <p:nvPr/>
        </p:nvSpPr>
        <p:spPr>
          <a:xfrm>
            <a:off x="3886200" y="4152900"/>
            <a:ext cx="2438400" cy="0"/>
          </a:xfrm>
          <a:custGeom>
            <a:avLst/>
            <a:gdLst/>
            <a:ahLst/>
            <a:cxnLst/>
            <a:rect l="l" t="t" r="r" b="b"/>
            <a:pathLst>
              <a:path w="2438400">
                <a:moveTo>
                  <a:pt x="0" y="0"/>
                </a:moveTo>
                <a:lnTo>
                  <a:pt x="2438400" y="0"/>
                </a:lnTo>
              </a:path>
            </a:pathLst>
          </a:custGeom>
          <a:ln w="12700">
            <a:solidFill>
              <a:srgbClr val="6E6B6E"/>
            </a:solidFill>
          </a:ln>
        </p:spPr>
        <p:txBody>
          <a:bodyPr wrap="square" lIns="0" tIns="0" rIns="0" bIns="0" rtlCol="0">
            <a:noAutofit/>
          </a:bodyPr>
          <a:lstStyle/>
          <a:p>
            <a:endParaRPr/>
          </a:p>
        </p:txBody>
      </p:sp>
      <p:sp>
        <p:nvSpPr>
          <p:cNvPr id="68" name="object 68"/>
          <p:cNvSpPr/>
          <p:nvPr/>
        </p:nvSpPr>
        <p:spPr>
          <a:xfrm>
            <a:off x="6781800" y="37592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69" name="object 69"/>
          <p:cNvSpPr/>
          <p:nvPr/>
        </p:nvSpPr>
        <p:spPr>
          <a:xfrm>
            <a:off x="6324600" y="3759200"/>
            <a:ext cx="457200" cy="0"/>
          </a:xfrm>
          <a:custGeom>
            <a:avLst/>
            <a:gdLst/>
            <a:ahLst/>
            <a:cxnLst/>
            <a:rect l="l" t="t" r="r" b="b"/>
            <a:pathLst>
              <a:path w="457200">
                <a:moveTo>
                  <a:pt x="0" y="0"/>
                </a:moveTo>
                <a:lnTo>
                  <a:pt x="457200" y="0"/>
                </a:lnTo>
              </a:path>
            </a:pathLst>
          </a:custGeom>
          <a:ln w="12700">
            <a:solidFill>
              <a:srgbClr val="4D464F"/>
            </a:solidFill>
          </a:ln>
        </p:spPr>
        <p:txBody>
          <a:bodyPr wrap="square" lIns="0" tIns="0" rIns="0" bIns="0" rtlCol="0">
            <a:noAutofit/>
          </a:bodyPr>
          <a:lstStyle/>
          <a:p>
            <a:endParaRPr/>
          </a:p>
        </p:txBody>
      </p:sp>
      <p:sp>
        <p:nvSpPr>
          <p:cNvPr id="70" name="object 70"/>
          <p:cNvSpPr/>
          <p:nvPr/>
        </p:nvSpPr>
        <p:spPr>
          <a:xfrm>
            <a:off x="6324600" y="4152900"/>
            <a:ext cx="457200" cy="0"/>
          </a:xfrm>
          <a:custGeom>
            <a:avLst/>
            <a:gdLst/>
            <a:ahLst/>
            <a:cxnLst/>
            <a:rect l="l" t="t" r="r" b="b"/>
            <a:pathLst>
              <a:path w="457200">
                <a:moveTo>
                  <a:pt x="0" y="0"/>
                </a:moveTo>
                <a:lnTo>
                  <a:pt x="457200" y="0"/>
                </a:lnTo>
              </a:path>
            </a:pathLst>
          </a:custGeom>
          <a:ln w="12700">
            <a:solidFill>
              <a:srgbClr val="6E6B6E"/>
            </a:solidFill>
          </a:ln>
        </p:spPr>
        <p:txBody>
          <a:bodyPr wrap="square" lIns="0" tIns="0" rIns="0" bIns="0" rtlCol="0">
            <a:noAutofit/>
          </a:bodyPr>
          <a:lstStyle/>
          <a:p>
            <a:endParaRPr/>
          </a:p>
        </p:txBody>
      </p:sp>
      <p:sp>
        <p:nvSpPr>
          <p:cNvPr id="71" name="object 71"/>
          <p:cNvSpPr/>
          <p:nvPr/>
        </p:nvSpPr>
        <p:spPr>
          <a:xfrm>
            <a:off x="6781800" y="37592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72" name="object 72"/>
          <p:cNvSpPr/>
          <p:nvPr/>
        </p:nvSpPr>
        <p:spPr>
          <a:xfrm>
            <a:off x="9664700" y="37592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73" name="object 73"/>
          <p:cNvSpPr/>
          <p:nvPr/>
        </p:nvSpPr>
        <p:spPr>
          <a:xfrm>
            <a:off x="6781800" y="3759200"/>
            <a:ext cx="2882900" cy="0"/>
          </a:xfrm>
          <a:custGeom>
            <a:avLst/>
            <a:gdLst/>
            <a:ahLst/>
            <a:cxnLst/>
            <a:rect l="l" t="t" r="r" b="b"/>
            <a:pathLst>
              <a:path w="2882900">
                <a:moveTo>
                  <a:pt x="0" y="0"/>
                </a:moveTo>
                <a:lnTo>
                  <a:pt x="2882900" y="0"/>
                </a:lnTo>
              </a:path>
            </a:pathLst>
          </a:custGeom>
          <a:ln w="12700">
            <a:solidFill>
              <a:srgbClr val="4D464F"/>
            </a:solidFill>
          </a:ln>
        </p:spPr>
        <p:txBody>
          <a:bodyPr wrap="square" lIns="0" tIns="0" rIns="0" bIns="0" rtlCol="0">
            <a:noAutofit/>
          </a:bodyPr>
          <a:lstStyle/>
          <a:p>
            <a:endParaRPr/>
          </a:p>
        </p:txBody>
      </p:sp>
      <p:sp>
        <p:nvSpPr>
          <p:cNvPr id="74" name="object 74"/>
          <p:cNvSpPr/>
          <p:nvPr/>
        </p:nvSpPr>
        <p:spPr>
          <a:xfrm>
            <a:off x="6781800" y="4152900"/>
            <a:ext cx="2882900" cy="0"/>
          </a:xfrm>
          <a:custGeom>
            <a:avLst/>
            <a:gdLst/>
            <a:ahLst/>
            <a:cxnLst/>
            <a:rect l="l" t="t" r="r" b="b"/>
            <a:pathLst>
              <a:path w="2882900">
                <a:moveTo>
                  <a:pt x="0" y="0"/>
                </a:moveTo>
                <a:lnTo>
                  <a:pt x="2882900" y="0"/>
                </a:lnTo>
              </a:path>
            </a:pathLst>
          </a:custGeom>
          <a:ln w="12700">
            <a:solidFill>
              <a:srgbClr val="6E6B6E"/>
            </a:solidFill>
          </a:ln>
        </p:spPr>
        <p:txBody>
          <a:bodyPr wrap="square" lIns="0" tIns="0" rIns="0" bIns="0" rtlCol="0">
            <a:noAutofit/>
          </a:bodyPr>
          <a:lstStyle/>
          <a:p>
            <a:endParaRPr/>
          </a:p>
        </p:txBody>
      </p:sp>
      <p:sp>
        <p:nvSpPr>
          <p:cNvPr id="75" name="object 75"/>
          <p:cNvSpPr/>
          <p:nvPr/>
        </p:nvSpPr>
        <p:spPr>
          <a:xfrm>
            <a:off x="2540000" y="41529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76" name="object 76"/>
          <p:cNvSpPr/>
          <p:nvPr/>
        </p:nvSpPr>
        <p:spPr>
          <a:xfrm>
            <a:off x="3886200" y="41529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77" name="object 77"/>
          <p:cNvSpPr/>
          <p:nvPr/>
        </p:nvSpPr>
        <p:spPr>
          <a:xfrm>
            <a:off x="2540000" y="4152900"/>
            <a:ext cx="1346200" cy="0"/>
          </a:xfrm>
          <a:custGeom>
            <a:avLst/>
            <a:gdLst/>
            <a:ahLst/>
            <a:cxnLst/>
            <a:rect l="l" t="t" r="r" b="b"/>
            <a:pathLst>
              <a:path w="1346200">
                <a:moveTo>
                  <a:pt x="0" y="0"/>
                </a:moveTo>
                <a:lnTo>
                  <a:pt x="1346200" y="0"/>
                </a:lnTo>
              </a:path>
            </a:pathLst>
          </a:custGeom>
          <a:ln w="12700">
            <a:solidFill>
              <a:srgbClr val="6E6B6E"/>
            </a:solidFill>
          </a:ln>
        </p:spPr>
        <p:txBody>
          <a:bodyPr wrap="square" lIns="0" tIns="0" rIns="0" bIns="0" rtlCol="0">
            <a:noAutofit/>
          </a:bodyPr>
          <a:lstStyle/>
          <a:p>
            <a:endParaRPr/>
          </a:p>
        </p:txBody>
      </p:sp>
      <p:sp>
        <p:nvSpPr>
          <p:cNvPr id="78" name="object 78"/>
          <p:cNvSpPr/>
          <p:nvPr/>
        </p:nvSpPr>
        <p:spPr>
          <a:xfrm>
            <a:off x="2540000" y="4546600"/>
            <a:ext cx="1346200" cy="0"/>
          </a:xfrm>
          <a:custGeom>
            <a:avLst/>
            <a:gdLst/>
            <a:ahLst/>
            <a:cxnLst/>
            <a:rect l="l" t="t" r="r" b="b"/>
            <a:pathLst>
              <a:path w="1346200">
                <a:moveTo>
                  <a:pt x="0" y="0"/>
                </a:moveTo>
                <a:lnTo>
                  <a:pt x="1346200" y="0"/>
                </a:lnTo>
              </a:path>
            </a:pathLst>
          </a:custGeom>
          <a:ln w="12700">
            <a:solidFill>
              <a:srgbClr val="878287"/>
            </a:solidFill>
          </a:ln>
        </p:spPr>
        <p:txBody>
          <a:bodyPr wrap="square" lIns="0" tIns="0" rIns="0" bIns="0" rtlCol="0">
            <a:noAutofit/>
          </a:bodyPr>
          <a:lstStyle/>
          <a:p>
            <a:endParaRPr/>
          </a:p>
        </p:txBody>
      </p:sp>
      <p:sp>
        <p:nvSpPr>
          <p:cNvPr id="79" name="object 79"/>
          <p:cNvSpPr/>
          <p:nvPr/>
        </p:nvSpPr>
        <p:spPr>
          <a:xfrm>
            <a:off x="3886200" y="41529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80" name="object 80"/>
          <p:cNvSpPr/>
          <p:nvPr/>
        </p:nvSpPr>
        <p:spPr>
          <a:xfrm>
            <a:off x="3886200" y="4152900"/>
            <a:ext cx="2438400" cy="0"/>
          </a:xfrm>
          <a:custGeom>
            <a:avLst/>
            <a:gdLst/>
            <a:ahLst/>
            <a:cxnLst/>
            <a:rect l="l" t="t" r="r" b="b"/>
            <a:pathLst>
              <a:path w="2438400">
                <a:moveTo>
                  <a:pt x="0" y="0"/>
                </a:moveTo>
                <a:lnTo>
                  <a:pt x="2438400" y="0"/>
                </a:lnTo>
              </a:path>
            </a:pathLst>
          </a:custGeom>
          <a:ln w="12700">
            <a:solidFill>
              <a:srgbClr val="6E6B6E"/>
            </a:solidFill>
          </a:ln>
        </p:spPr>
        <p:txBody>
          <a:bodyPr wrap="square" lIns="0" tIns="0" rIns="0" bIns="0" rtlCol="0">
            <a:noAutofit/>
          </a:bodyPr>
          <a:lstStyle/>
          <a:p>
            <a:endParaRPr/>
          </a:p>
        </p:txBody>
      </p:sp>
      <p:sp>
        <p:nvSpPr>
          <p:cNvPr id="81" name="object 81"/>
          <p:cNvSpPr/>
          <p:nvPr/>
        </p:nvSpPr>
        <p:spPr>
          <a:xfrm>
            <a:off x="3886200" y="4546600"/>
            <a:ext cx="2438400" cy="0"/>
          </a:xfrm>
          <a:custGeom>
            <a:avLst/>
            <a:gdLst/>
            <a:ahLst/>
            <a:cxnLst/>
            <a:rect l="l" t="t" r="r" b="b"/>
            <a:pathLst>
              <a:path w="2438400">
                <a:moveTo>
                  <a:pt x="0" y="0"/>
                </a:moveTo>
                <a:lnTo>
                  <a:pt x="2438400" y="0"/>
                </a:lnTo>
              </a:path>
            </a:pathLst>
          </a:custGeom>
          <a:ln w="12700">
            <a:solidFill>
              <a:srgbClr val="878287"/>
            </a:solidFill>
          </a:ln>
        </p:spPr>
        <p:txBody>
          <a:bodyPr wrap="square" lIns="0" tIns="0" rIns="0" bIns="0" rtlCol="0">
            <a:noAutofit/>
          </a:bodyPr>
          <a:lstStyle/>
          <a:p>
            <a:endParaRPr/>
          </a:p>
        </p:txBody>
      </p:sp>
      <p:sp>
        <p:nvSpPr>
          <p:cNvPr id="82" name="object 82"/>
          <p:cNvSpPr/>
          <p:nvPr/>
        </p:nvSpPr>
        <p:spPr>
          <a:xfrm>
            <a:off x="6781800" y="41529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83" name="object 83"/>
          <p:cNvSpPr/>
          <p:nvPr/>
        </p:nvSpPr>
        <p:spPr>
          <a:xfrm>
            <a:off x="6324600" y="4152900"/>
            <a:ext cx="457200" cy="0"/>
          </a:xfrm>
          <a:custGeom>
            <a:avLst/>
            <a:gdLst/>
            <a:ahLst/>
            <a:cxnLst/>
            <a:rect l="l" t="t" r="r" b="b"/>
            <a:pathLst>
              <a:path w="457200">
                <a:moveTo>
                  <a:pt x="0" y="0"/>
                </a:moveTo>
                <a:lnTo>
                  <a:pt x="457200" y="0"/>
                </a:lnTo>
              </a:path>
            </a:pathLst>
          </a:custGeom>
          <a:ln w="12700">
            <a:solidFill>
              <a:srgbClr val="6E6B6E"/>
            </a:solidFill>
          </a:ln>
        </p:spPr>
        <p:txBody>
          <a:bodyPr wrap="square" lIns="0" tIns="0" rIns="0" bIns="0" rtlCol="0">
            <a:noAutofit/>
          </a:bodyPr>
          <a:lstStyle/>
          <a:p>
            <a:endParaRPr/>
          </a:p>
        </p:txBody>
      </p:sp>
      <p:sp>
        <p:nvSpPr>
          <p:cNvPr id="84" name="object 84"/>
          <p:cNvSpPr/>
          <p:nvPr/>
        </p:nvSpPr>
        <p:spPr>
          <a:xfrm>
            <a:off x="6324600" y="4546600"/>
            <a:ext cx="457200" cy="0"/>
          </a:xfrm>
          <a:custGeom>
            <a:avLst/>
            <a:gdLst/>
            <a:ahLst/>
            <a:cxnLst/>
            <a:rect l="l" t="t" r="r" b="b"/>
            <a:pathLst>
              <a:path w="457200">
                <a:moveTo>
                  <a:pt x="0" y="0"/>
                </a:moveTo>
                <a:lnTo>
                  <a:pt x="457200" y="0"/>
                </a:lnTo>
              </a:path>
            </a:pathLst>
          </a:custGeom>
          <a:ln w="12700">
            <a:solidFill>
              <a:srgbClr val="878287"/>
            </a:solidFill>
          </a:ln>
        </p:spPr>
        <p:txBody>
          <a:bodyPr wrap="square" lIns="0" tIns="0" rIns="0" bIns="0" rtlCol="0">
            <a:noAutofit/>
          </a:bodyPr>
          <a:lstStyle/>
          <a:p>
            <a:endParaRPr/>
          </a:p>
        </p:txBody>
      </p:sp>
      <p:sp>
        <p:nvSpPr>
          <p:cNvPr id="85" name="object 85"/>
          <p:cNvSpPr/>
          <p:nvPr/>
        </p:nvSpPr>
        <p:spPr>
          <a:xfrm>
            <a:off x="6781800" y="4152900"/>
            <a:ext cx="0" cy="393700"/>
          </a:xfrm>
          <a:custGeom>
            <a:avLst/>
            <a:gdLst/>
            <a:ahLst/>
            <a:cxnLst/>
            <a:rect l="l" t="t" r="r" b="b"/>
            <a:pathLst>
              <a:path h="393700">
                <a:moveTo>
                  <a:pt x="0" y="393700"/>
                </a:moveTo>
                <a:lnTo>
                  <a:pt x="0" y="0"/>
                </a:lnTo>
              </a:path>
            </a:pathLst>
          </a:custGeom>
          <a:ln w="12700">
            <a:solidFill>
              <a:srgbClr val="6E6B6E"/>
            </a:solidFill>
          </a:ln>
        </p:spPr>
        <p:txBody>
          <a:bodyPr wrap="square" lIns="0" tIns="0" rIns="0" bIns="0" rtlCol="0">
            <a:noAutofit/>
          </a:bodyPr>
          <a:lstStyle/>
          <a:p>
            <a:endParaRPr/>
          </a:p>
        </p:txBody>
      </p:sp>
      <p:sp>
        <p:nvSpPr>
          <p:cNvPr id="86" name="object 86"/>
          <p:cNvSpPr/>
          <p:nvPr/>
        </p:nvSpPr>
        <p:spPr>
          <a:xfrm>
            <a:off x="9664700" y="4152900"/>
            <a:ext cx="0" cy="393700"/>
          </a:xfrm>
          <a:custGeom>
            <a:avLst/>
            <a:gdLst/>
            <a:ahLst/>
            <a:cxnLst/>
            <a:rect l="l" t="t" r="r" b="b"/>
            <a:pathLst>
              <a:path h="393700">
                <a:moveTo>
                  <a:pt x="0" y="393700"/>
                </a:moveTo>
                <a:lnTo>
                  <a:pt x="0" y="0"/>
                </a:lnTo>
              </a:path>
            </a:pathLst>
          </a:custGeom>
          <a:ln w="12700">
            <a:solidFill>
              <a:srgbClr val="878287"/>
            </a:solidFill>
          </a:ln>
        </p:spPr>
        <p:txBody>
          <a:bodyPr wrap="square" lIns="0" tIns="0" rIns="0" bIns="0" rtlCol="0">
            <a:noAutofit/>
          </a:bodyPr>
          <a:lstStyle/>
          <a:p>
            <a:endParaRPr/>
          </a:p>
        </p:txBody>
      </p:sp>
      <p:sp>
        <p:nvSpPr>
          <p:cNvPr id="87" name="object 87"/>
          <p:cNvSpPr/>
          <p:nvPr/>
        </p:nvSpPr>
        <p:spPr>
          <a:xfrm>
            <a:off x="6781800" y="4152900"/>
            <a:ext cx="2882900" cy="0"/>
          </a:xfrm>
          <a:custGeom>
            <a:avLst/>
            <a:gdLst/>
            <a:ahLst/>
            <a:cxnLst/>
            <a:rect l="l" t="t" r="r" b="b"/>
            <a:pathLst>
              <a:path w="2882900">
                <a:moveTo>
                  <a:pt x="0" y="0"/>
                </a:moveTo>
                <a:lnTo>
                  <a:pt x="2882900" y="0"/>
                </a:lnTo>
              </a:path>
            </a:pathLst>
          </a:custGeom>
          <a:ln w="12700">
            <a:solidFill>
              <a:srgbClr val="6E6B6E"/>
            </a:solidFill>
          </a:ln>
        </p:spPr>
        <p:txBody>
          <a:bodyPr wrap="square" lIns="0" tIns="0" rIns="0" bIns="0" rtlCol="0">
            <a:noAutofit/>
          </a:bodyPr>
          <a:lstStyle/>
          <a:p>
            <a:endParaRPr/>
          </a:p>
        </p:txBody>
      </p:sp>
      <p:sp>
        <p:nvSpPr>
          <p:cNvPr id="88" name="object 88"/>
          <p:cNvSpPr/>
          <p:nvPr/>
        </p:nvSpPr>
        <p:spPr>
          <a:xfrm>
            <a:off x="6781800" y="4546600"/>
            <a:ext cx="2882900" cy="0"/>
          </a:xfrm>
          <a:custGeom>
            <a:avLst/>
            <a:gdLst/>
            <a:ahLst/>
            <a:cxnLst/>
            <a:rect l="l" t="t" r="r" b="b"/>
            <a:pathLst>
              <a:path w="2882900">
                <a:moveTo>
                  <a:pt x="0" y="0"/>
                </a:moveTo>
                <a:lnTo>
                  <a:pt x="2882900" y="0"/>
                </a:lnTo>
              </a:path>
            </a:pathLst>
          </a:custGeom>
          <a:ln w="12700">
            <a:solidFill>
              <a:srgbClr val="878287"/>
            </a:solidFill>
          </a:ln>
        </p:spPr>
        <p:txBody>
          <a:bodyPr wrap="square" lIns="0" tIns="0" rIns="0" bIns="0" rtlCol="0">
            <a:noAutofit/>
          </a:bodyPr>
          <a:lstStyle/>
          <a:p>
            <a:endParaRPr/>
          </a:p>
        </p:txBody>
      </p:sp>
      <p:sp>
        <p:nvSpPr>
          <p:cNvPr id="89" name="object 89"/>
          <p:cNvSpPr/>
          <p:nvPr/>
        </p:nvSpPr>
        <p:spPr>
          <a:xfrm>
            <a:off x="2540000" y="4546600"/>
            <a:ext cx="0" cy="381000"/>
          </a:xfrm>
          <a:custGeom>
            <a:avLst/>
            <a:gdLst/>
            <a:ahLst/>
            <a:cxnLst/>
            <a:rect l="l" t="t" r="r" b="b"/>
            <a:pathLst>
              <a:path h="381000">
                <a:moveTo>
                  <a:pt x="0" y="381000"/>
                </a:moveTo>
                <a:lnTo>
                  <a:pt x="0" y="0"/>
                </a:lnTo>
              </a:path>
            </a:pathLst>
          </a:custGeom>
          <a:ln w="12700">
            <a:solidFill>
              <a:srgbClr val="878287"/>
            </a:solidFill>
          </a:ln>
        </p:spPr>
        <p:txBody>
          <a:bodyPr wrap="square" lIns="0" tIns="0" rIns="0" bIns="0" rtlCol="0">
            <a:noAutofit/>
          </a:bodyPr>
          <a:lstStyle/>
          <a:p>
            <a:endParaRPr/>
          </a:p>
        </p:txBody>
      </p:sp>
      <p:sp>
        <p:nvSpPr>
          <p:cNvPr id="90" name="object 90"/>
          <p:cNvSpPr/>
          <p:nvPr/>
        </p:nvSpPr>
        <p:spPr>
          <a:xfrm>
            <a:off x="3886200" y="4546600"/>
            <a:ext cx="0" cy="381000"/>
          </a:xfrm>
          <a:custGeom>
            <a:avLst/>
            <a:gdLst/>
            <a:ahLst/>
            <a:cxnLst/>
            <a:rect l="l" t="t" r="r" b="b"/>
            <a:pathLst>
              <a:path h="381000">
                <a:moveTo>
                  <a:pt x="0" y="381000"/>
                </a:moveTo>
                <a:lnTo>
                  <a:pt x="0" y="0"/>
                </a:lnTo>
              </a:path>
            </a:pathLst>
          </a:custGeom>
          <a:ln w="12700">
            <a:solidFill>
              <a:srgbClr val="878287"/>
            </a:solidFill>
          </a:ln>
        </p:spPr>
        <p:txBody>
          <a:bodyPr wrap="square" lIns="0" tIns="0" rIns="0" bIns="0" rtlCol="0">
            <a:noAutofit/>
          </a:bodyPr>
          <a:lstStyle/>
          <a:p>
            <a:endParaRPr/>
          </a:p>
        </p:txBody>
      </p:sp>
      <p:sp>
        <p:nvSpPr>
          <p:cNvPr id="91" name="object 91"/>
          <p:cNvSpPr/>
          <p:nvPr/>
        </p:nvSpPr>
        <p:spPr>
          <a:xfrm>
            <a:off x="2540000" y="4546600"/>
            <a:ext cx="1346200" cy="0"/>
          </a:xfrm>
          <a:custGeom>
            <a:avLst/>
            <a:gdLst/>
            <a:ahLst/>
            <a:cxnLst/>
            <a:rect l="l" t="t" r="r" b="b"/>
            <a:pathLst>
              <a:path w="1346200">
                <a:moveTo>
                  <a:pt x="0" y="0"/>
                </a:moveTo>
                <a:lnTo>
                  <a:pt x="1346200" y="0"/>
                </a:lnTo>
              </a:path>
            </a:pathLst>
          </a:custGeom>
          <a:ln w="12700">
            <a:solidFill>
              <a:srgbClr val="878287"/>
            </a:solidFill>
          </a:ln>
        </p:spPr>
        <p:txBody>
          <a:bodyPr wrap="square" lIns="0" tIns="0" rIns="0" bIns="0" rtlCol="0">
            <a:noAutofit/>
          </a:bodyPr>
          <a:lstStyle/>
          <a:p>
            <a:endParaRPr/>
          </a:p>
        </p:txBody>
      </p:sp>
      <p:sp>
        <p:nvSpPr>
          <p:cNvPr id="92" name="object 92"/>
          <p:cNvSpPr/>
          <p:nvPr/>
        </p:nvSpPr>
        <p:spPr>
          <a:xfrm>
            <a:off x="2540000" y="4927600"/>
            <a:ext cx="1346200" cy="0"/>
          </a:xfrm>
          <a:custGeom>
            <a:avLst/>
            <a:gdLst/>
            <a:ahLst/>
            <a:cxnLst/>
            <a:rect l="l" t="t" r="r" b="b"/>
            <a:pathLst>
              <a:path w="1346200">
                <a:moveTo>
                  <a:pt x="0" y="0"/>
                </a:moveTo>
                <a:lnTo>
                  <a:pt x="1346200" y="0"/>
                </a:lnTo>
              </a:path>
            </a:pathLst>
          </a:custGeom>
          <a:ln w="12700">
            <a:solidFill>
              <a:srgbClr val="878287"/>
            </a:solidFill>
          </a:ln>
        </p:spPr>
        <p:txBody>
          <a:bodyPr wrap="square" lIns="0" tIns="0" rIns="0" bIns="0" rtlCol="0">
            <a:noAutofit/>
          </a:bodyPr>
          <a:lstStyle/>
          <a:p>
            <a:endParaRPr/>
          </a:p>
        </p:txBody>
      </p:sp>
      <p:sp>
        <p:nvSpPr>
          <p:cNvPr id="93" name="object 93"/>
          <p:cNvSpPr/>
          <p:nvPr/>
        </p:nvSpPr>
        <p:spPr>
          <a:xfrm>
            <a:off x="3886200" y="4546600"/>
            <a:ext cx="0" cy="381000"/>
          </a:xfrm>
          <a:custGeom>
            <a:avLst/>
            <a:gdLst/>
            <a:ahLst/>
            <a:cxnLst/>
            <a:rect l="l" t="t" r="r" b="b"/>
            <a:pathLst>
              <a:path h="381000">
                <a:moveTo>
                  <a:pt x="0" y="381000"/>
                </a:moveTo>
                <a:lnTo>
                  <a:pt x="0" y="0"/>
                </a:lnTo>
              </a:path>
            </a:pathLst>
          </a:custGeom>
          <a:ln w="12700">
            <a:solidFill>
              <a:srgbClr val="878287"/>
            </a:solidFill>
          </a:ln>
        </p:spPr>
        <p:txBody>
          <a:bodyPr wrap="square" lIns="0" tIns="0" rIns="0" bIns="0" rtlCol="0">
            <a:noAutofit/>
          </a:bodyPr>
          <a:lstStyle/>
          <a:p>
            <a:endParaRPr/>
          </a:p>
        </p:txBody>
      </p:sp>
      <p:sp>
        <p:nvSpPr>
          <p:cNvPr id="94" name="object 94"/>
          <p:cNvSpPr/>
          <p:nvPr/>
        </p:nvSpPr>
        <p:spPr>
          <a:xfrm>
            <a:off x="3886200" y="4546600"/>
            <a:ext cx="2438400" cy="0"/>
          </a:xfrm>
          <a:custGeom>
            <a:avLst/>
            <a:gdLst/>
            <a:ahLst/>
            <a:cxnLst/>
            <a:rect l="l" t="t" r="r" b="b"/>
            <a:pathLst>
              <a:path w="2438400">
                <a:moveTo>
                  <a:pt x="0" y="0"/>
                </a:moveTo>
                <a:lnTo>
                  <a:pt x="2438400" y="0"/>
                </a:lnTo>
              </a:path>
            </a:pathLst>
          </a:custGeom>
          <a:ln w="12700">
            <a:solidFill>
              <a:srgbClr val="878287"/>
            </a:solidFill>
          </a:ln>
        </p:spPr>
        <p:txBody>
          <a:bodyPr wrap="square" lIns="0" tIns="0" rIns="0" bIns="0" rtlCol="0">
            <a:noAutofit/>
          </a:bodyPr>
          <a:lstStyle/>
          <a:p>
            <a:endParaRPr/>
          </a:p>
        </p:txBody>
      </p:sp>
      <p:sp>
        <p:nvSpPr>
          <p:cNvPr id="95" name="object 95"/>
          <p:cNvSpPr/>
          <p:nvPr/>
        </p:nvSpPr>
        <p:spPr>
          <a:xfrm>
            <a:off x="3886200" y="4927600"/>
            <a:ext cx="2438400" cy="0"/>
          </a:xfrm>
          <a:custGeom>
            <a:avLst/>
            <a:gdLst/>
            <a:ahLst/>
            <a:cxnLst/>
            <a:rect l="l" t="t" r="r" b="b"/>
            <a:pathLst>
              <a:path w="2438400">
                <a:moveTo>
                  <a:pt x="0" y="0"/>
                </a:moveTo>
                <a:lnTo>
                  <a:pt x="2438400" y="0"/>
                </a:lnTo>
              </a:path>
            </a:pathLst>
          </a:custGeom>
          <a:ln w="12700">
            <a:solidFill>
              <a:srgbClr val="878287"/>
            </a:solidFill>
          </a:ln>
        </p:spPr>
        <p:txBody>
          <a:bodyPr wrap="square" lIns="0" tIns="0" rIns="0" bIns="0" rtlCol="0">
            <a:noAutofit/>
          </a:bodyPr>
          <a:lstStyle/>
          <a:p>
            <a:endParaRPr/>
          </a:p>
        </p:txBody>
      </p:sp>
      <p:sp>
        <p:nvSpPr>
          <p:cNvPr id="96" name="object 96"/>
          <p:cNvSpPr/>
          <p:nvPr/>
        </p:nvSpPr>
        <p:spPr>
          <a:xfrm>
            <a:off x="6781800" y="4546600"/>
            <a:ext cx="0" cy="381000"/>
          </a:xfrm>
          <a:custGeom>
            <a:avLst/>
            <a:gdLst/>
            <a:ahLst/>
            <a:cxnLst/>
            <a:rect l="l" t="t" r="r" b="b"/>
            <a:pathLst>
              <a:path h="381000">
                <a:moveTo>
                  <a:pt x="0" y="381000"/>
                </a:moveTo>
                <a:lnTo>
                  <a:pt x="0" y="0"/>
                </a:lnTo>
              </a:path>
            </a:pathLst>
          </a:custGeom>
          <a:ln w="12700">
            <a:solidFill>
              <a:srgbClr val="6E6B6E"/>
            </a:solidFill>
          </a:ln>
        </p:spPr>
        <p:txBody>
          <a:bodyPr wrap="square" lIns="0" tIns="0" rIns="0" bIns="0" rtlCol="0">
            <a:noAutofit/>
          </a:bodyPr>
          <a:lstStyle/>
          <a:p>
            <a:endParaRPr/>
          </a:p>
        </p:txBody>
      </p:sp>
      <p:sp>
        <p:nvSpPr>
          <p:cNvPr id="97" name="object 97"/>
          <p:cNvSpPr/>
          <p:nvPr/>
        </p:nvSpPr>
        <p:spPr>
          <a:xfrm>
            <a:off x="6324600" y="4546600"/>
            <a:ext cx="457200" cy="0"/>
          </a:xfrm>
          <a:custGeom>
            <a:avLst/>
            <a:gdLst/>
            <a:ahLst/>
            <a:cxnLst/>
            <a:rect l="l" t="t" r="r" b="b"/>
            <a:pathLst>
              <a:path w="457200">
                <a:moveTo>
                  <a:pt x="0" y="0"/>
                </a:moveTo>
                <a:lnTo>
                  <a:pt x="457200" y="0"/>
                </a:lnTo>
              </a:path>
            </a:pathLst>
          </a:custGeom>
          <a:ln w="12700">
            <a:solidFill>
              <a:srgbClr val="878287"/>
            </a:solidFill>
          </a:ln>
        </p:spPr>
        <p:txBody>
          <a:bodyPr wrap="square" lIns="0" tIns="0" rIns="0" bIns="0" rtlCol="0">
            <a:noAutofit/>
          </a:bodyPr>
          <a:lstStyle/>
          <a:p>
            <a:endParaRPr/>
          </a:p>
        </p:txBody>
      </p:sp>
      <p:sp>
        <p:nvSpPr>
          <p:cNvPr id="98" name="object 98"/>
          <p:cNvSpPr/>
          <p:nvPr/>
        </p:nvSpPr>
        <p:spPr>
          <a:xfrm>
            <a:off x="6324600" y="4927600"/>
            <a:ext cx="457200" cy="0"/>
          </a:xfrm>
          <a:custGeom>
            <a:avLst/>
            <a:gdLst/>
            <a:ahLst/>
            <a:cxnLst/>
            <a:rect l="l" t="t" r="r" b="b"/>
            <a:pathLst>
              <a:path w="457200">
                <a:moveTo>
                  <a:pt x="0" y="0"/>
                </a:moveTo>
                <a:lnTo>
                  <a:pt x="457200" y="0"/>
                </a:lnTo>
              </a:path>
            </a:pathLst>
          </a:custGeom>
          <a:ln w="12700">
            <a:solidFill>
              <a:srgbClr val="878287"/>
            </a:solidFill>
          </a:ln>
        </p:spPr>
        <p:txBody>
          <a:bodyPr wrap="square" lIns="0" tIns="0" rIns="0" bIns="0" rtlCol="0">
            <a:noAutofit/>
          </a:bodyPr>
          <a:lstStyle/>
          <a:p>
            <a:endParaRPr/>
          </a:p>
        </p:txBody>
      </p:sp>
      <p:sp>
        <p:nvSpPr>
          <p:cNvPr id="99" name="object 99"/>
          <p:cNvSpPr/>
          <p:nvPr/>
        </p:nvSpPr>
        <p:spPr>
          <a:xfrm>
            <a:off x="6781800" y="4546600"/>
            <a:ext cx="0" cy="381000"/>
          </a:xfrm>
          <a:custGeom>
            <a:avLst/>
            <a:gdLst/>
            <a:ahLst/>
            <a:cxnLst/>
            <a:rect l="l" t="t" r="r" b="b"/>
            <a:pathLst>
              <a:path h="381000">
                <a:moveTo>
                  <a:pt x="0" y="381000"/>
                </a:moveTo>
                <a:lnTo>
                  <a:pt x="0" y="0"/>
                </a:lnTo>
              </a:path>
            </a:pathLst>
          </a:custGeom>
          <a:ln w="12700">
            <a:solidFill>
              <a:srgbClr val="6E6B6E"/>
            </a:solidFill>
          </a:ln>
        </p:spPr>
        <p:txBody>
          <a:bodyPr wrap="square" lIns="0" tIns="0" rIns="0" bIns="0" rtlCol="0">
            <a:noAutofit/>
          </a:bodyPr>
          <a:lstStyle/>
          <a:p>
            <a:endParaRPr/>
          </a:p>
        </p:txBody>
      </p:sp>
      <p:sp>
        <p:nvSpPr>
          <p:cNvPr id="100" name="object 100"/>
          <p:cNvSpPr/>
          <p:nvPr/>
        </p:nvSpPr>
        <p:spPr>
          <a:xfrm>
            <a:off x="9664700" y="4546600"/>
            <a:ext cx="0" cy="381000"/>
          </a:xfrm>
          <a:custGeom>
            <a:avLst/>
            <a:gdLst/>
            <a:ahLst/>
            <a:cxnLst/>
            <a:rect l="l" t="t" r="r" b="b"/>
            <a:pathLst>
              <a:path h="381000">
                <a:moveTo>
                  <a:pt x="0" y="381000"/>
                </a:moveTo>
                <a:lnTo>
                  <a:pt x="0" y="0"/>
                </a:lnTo>
              </a:path>
            </a:pathLst>
          </a:custGeom>
          <a:ln w="12700">
            <a:solidFill>
              <a:srgbClr val="878287"/>
            </a:solidFill>
          </a:ln>
        </p:spPr>
        <p:txBody>
          <a:bodyPr wrap="square" lIns="0" tIns="0" rIns="0" bIns="0" rtlCol="0">
            <a:noAutofit/>
          </a:bodyPr>
          <a:lstStyle/>
          <a:p>
            <a:endParaRPr/>
          </a:p>
        </p:txBody>
      </p:sp>
      <p:sp>
        <p:nvSpPr>
          <p:cNvPr id="101" name="object 101"/>
          <p:cNvSpPr/>
          <p:nvPr/>
        </p:nvSpPr>
        <p:spPr>
          <a:xfrm>
            <a:off x="6781800" y="4546600"/>
            <a:ext cx="2882900" cy="0"/>
          </a:xfrm>
          <a:custGeom>
            <a:avLst/>
            <a:gdLst/>
            <a:ahLst/>
            <a:cxnLst/>
            <a:rect l="l" t="t" r="r" b="b"/>
            <a:pathLst>
              <a:path w="2882900">
                <a:moveTo>
                  <a:pt x="0" y="0"/>
                </a:moveTo>
                <a:lnTo>
                  <a:pt x="2882900" y="0"/>
                </a:lnTo>
              </a:path>
            </a:pathLst>
          </a:custGeom>
          <a:ln w="12700">
            <a:solidFill>
              <a:srgbClr val="878287"/>
            </a:solidFill>
          </a:ln>
        </p:spPr>
        <p:txBody>
          <a:bodyPr wrap="square" lIns="0" tIns="0" rIns="0" bIns="0" rtlCol="0">
            <a:noAutofit/>
          </a:bodyPr>
          <a:lstStyle/>
          <a:p>
            <a:endParaRPr/>
          </a:p>
        </p:txBody>
      </p:sp>
      <p:sp>
        <p:nvSpPr>
          <p:cNvPr id="102" name="object 102"/>
          <p:cNvSpPr/>
          <p:nvPr/>
        </p:nvSpPr>
        <p:spPr>
          <a:xfrm>
            <a:off x="6781800" y="4927600"/>
            <a:ext cx="2882900" cy="0"/>
          </a:xfrm>
          <a:custGeom>
            <a:avLst/>
            <a:gdLst/>
            <a:ahLst/>
            <a:cxnLst/>
            <a:rect l="l" t="t" r="r" b="b"/>
            <a:pathLst>
              <a:path w="2882900">
                <a:moveTo>
                  <a:pt x="0" y="0"/>
                </a:moveTo>
                <a:lnTo>
                  <a:pt x="2882900" y="0"/>
                </a:lnTo>
              </a:path>
            </a:pathLst>
          </a:custGeom>
          <a:ln w="12700">
            <a:solidFill>
              <a:srgbClr val="878287"/>
            </a:solidFill>
          </a:ln>
        </p:spPr>
        <p:txBody>
          <a:bodyPr wrap="square" lIns="0" tIns="0" rIns="0" bIns="0" rtlCol="0">
            <a:noAutofit/>
          </a:bodyPr>
          <a:lstStyle/>
          <a:p>
            <a:endParaRPr/>
          </a:p>
        </p:txBody>
      </p:sp>
      <p:sp>
        <p:nvSpPr>
          <p:cNvPr id="32" name="object 32"/>
          <p:cNvSpPr/>
          <p:nvPr/>
        </p:nvSpPr>
        <p:spPr>
          <a:xfrm>
            <a:off x="9690100" y="2451100"/>
            <a:ext cx="0" cy="495300"/>
          </a:xfrm>
          <a:custGeom>
            <a:avLst/>
            <a:gdLst/>
            <a:ahLst/>
            <a:cxnLst/>
            <a:rect l="l" t="t" r="r" b="b"/>
            <a:pathLst>
              <a:path h="495300">
                <a:moveTo>
                  <a:pt x="0" y="495300"/>
                </a:moveTo>
                <a:lnTo>
                  <a:pt x="0" y="0"/>
                </a:lnTo>
              </a:path>
            </a:pathLst>
          </a:custGeom>
          <a:ln w="0">
            <a:solidFill>
              <a:srgbClr val="CFCFD1"/>
            </a:solidFill>
          </a:ln>
        </p:spPr>
        <p:txBody>
          <a:bodyPr wrap="square" lIns="0" tIns="0" rIns="0" bIns="0" rtlCol="0">
            <a:noAutofit/>
          </a:bodyPr>
          <a:lstStyle/>
          <a:p>
            <a:endParaRPr/>
          </a:p>
        </p:txBody>
      </p:sp>
      <p:sp>
        <p:nvSpPr>
          <p:cNvPr id="31" name="object 31"/>
          <p:cNvSpPr/>
          <p:nvPr/>
        </p:nvSpPr>
        <p:spPr>
          <a:xfrm>
            <a:off x="0" y="6781800"/>
            <a:ext cx="12192000" cy="0"/>
          </a:xfrm>
          <a:custGeom>
            <a:avLst/>
            <a:gdLst/>
            <a:ahLst/>
            <a:cxnLst/>
            <a:rect l="l" t="t" r="r" b="b"/>
            <a:pathLst>
              <a:path w="12192000">
                <a:moveTo>
                  <a:pt x="0" y="0"/>
                </a:moveTo>
                <a:lnTo>
                  <a:pt x="12192000" y="0"/>
                </a:lnTo>
              </a:path>
            </a:pathLst>
          </a:custGeom>
          <a:ln w="88900">
            <a:solidFill>
              <a:srgbClr val="82597E"/>
            </a:solidFill>
          </a:ln>
        </p:spPr>
        <p:txBody>
          <a:bodyPr wrap="square" lIns="0" tIns="0" rIns="0" bIns="0" rtlCol="0">
            <a:noAutofit/>
          </a:bodyPr>
          <a:lstStyle/>
          <a:p>
            <a:endParaRPr/>
          </a:p>
        </p:txBody>
      </p:sp>
      <p:sp>
        <p:nvSpPr>
          <p:cNvPr id="30" name="object 30"/>
          <p:cNvSpPr txBox="1"/>
          <p:nvPr/>
        </p:nvSpPr>
        <p:spPr>
          <a:xfrm>
            <a:off x="10117449" y="171640"/>
            <a:ext cx="1746939" cy="913635"/>
          </a:xfrm>
          <a:prstGeom prst="rect">
            <a:avLst/>
          </a:prstGeom>
        </p:spPr>
        <p:txBody>
          <a:bodyPr wrap="square" lIns="0" tIns="0" rIns="0" bIns="0" rtlCol="0">
            <a:noAutofit/>
          </a:bodyPr>
          <a:lstStyle/>
          <a:p>
            <a:pPr marL="39594" marR="46001">
              <a:lnSpc>
                <a:spcPts val="3165"/>
              </a:lnSpc>
              <a:spcBef>
                <a:spcPts val="158"/>
              </a:spcBef>
            </a:pPr>
            <a:r>
              <a:rPr sz="3000" i="1" spc="0" dirty="0">
                <a:solidFill>
                  <a:srgbClr val="F63F46"/>
                </a:solidFill>
                <a:latin typeface="Arial"/>
                <a:cs typeface="Arial"/>
              </a:rPr>
              <a:t>ff,</a:t>
            </a:r>
            <a:endParaRPr sz="3000">
              <a:latin typeface="Arial"/>
              <a:cs typeface="Arial"/>
            </a:endParaRPr>
          </a:p>
          <a:p>
            <a:pPr marL="12700">
              <a:lnSpc>
                <a:spcPts val="1985"/>
              </a:lnSpc>
            </a:pPr>
            <a:r>
              <a:rPr sz="3150" b="1" spc="-1089" baseline="-2760" dirty="0">
                <a:solidFill>
                  <a:srgbClr val="025DB8"/>
                </a:solidFill>
                <a:latin typeface="Arial"/>
                <a:cs typeface="Arial"/>
              </a:rPr>
              <a:t>"</a:t>
            </a:r>
            <a:r>
              <a:rPr sz="3150" b="1" spc="114" baseline="-2760" dirty="0">
                <a:solidFill>
                  <a:srgbClr val="1569BD"/>
                </a:solidFill>
                <a:latin typeface="Arial"/>
                <a:cs typeface="Arial"/>
              </a:rPr>
              <a:t>(</a:t>
            </a:r>
            <a:r>
              <a:rPr sz="3150" b="1" spc="0" baseline="-2760" dirty="0">
                <a:solidFill>
                  <a:srgbClr val="1846B8"/>
                </a:solidFill>
                <a:latin typeface="Arial"/>
                <a:cs typeface="Arial"/>
              </a:rPr>
              <a:t>Instituto</a:t>
            </a:r>
            <a:endParaRPr sz="2100">
              <a:latin typeface="Arial"/>
              <a:cs typeface="Arial"/>
            </a:endParaRPr>
          </a:p>
          <a:p>
            <a:pPr marL="174064" marR="46001">
              <a:lnSpc>
                <a:spcPts val="1989"/>
              </a:lnSpc>
              <a:spcBef>
                <a:spcPts val="0"/>
              </a:spcBef>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29" name="object 29"/>
          <p:cNvSpPr txBox="1"/>
          <p:nvPr/>
        </p:nvSpPr>
        <p:spPr>
          <a:xfrm>
            <a:off x="2460625" y="1008141"/>
            <a:ext cx="5611683" cy="869299"/>
          </a:xfrm>
          <a:prstGeom prst="rect">
            <a:avLst/>
          </a:prstGeom>
        </p:spPr>
        <p:txBody>
          <a:bodyPr wrap="square" lIns="0" tIns="0" rIns="0" bIns="0" rtlCol="0">
            <a:noAutofit/>
          </a:bodyPr>
          <a:lstStyle/>
          <a:p>
            <a:pPr marL="12700">
              <a:lnSpc>
                <a:spcPts val="3360"/>
              </a:lnSpc>
              <a:spcBef>
                <a:spcPts val="168"/>
              </a:spcBef>
            </a:pPr>
            <a:r>
              <a:rPr sz="4800" spc="-64" baseline="3413" dirty="0">
                <a:latin typeface="Calibri Light"/>
                <a:cs typeface="Calibri Light"/>
              </a:rPr>
              <a:t>R</a:t>
            </a:r>
            <a:r>
              <a:rPr sz="4800" spc="0" baseline="3413" dirty="0">
                <a:latin typeface="Calibri Light"/>
                <a:cs typeface="Calibri Light"/>
              </a:rPr>
              <a:t>eq</a:t>
            </a:r>
            <a:r>
              <a:rPr sz="4800" spc="-9" baseline="3413" dirty="0">
                <a:latin typeface="Calibri Light"/>
                <a:cs typeface="Calibri Light"/>
              </a:rPr>
              <a:t>u</a:t>
            </a:r>
            <a:r>
              <a:rPr sz="4800" spc="0" baseline="3413" dirty="0">
                <a:latin typeface="Calibri Light"/>
                <a:cs typeface="Calibri Light"/>
              </a:rPr>
              <a:t>er</a:t>
            </a:r>
            <a:r>
              <a:rPr sz="4800" spc="-14" baseline="3413" dirty="0">
                <a:latin typeface="Calibri Light"/>
                <a:cs typeface="Calibri Light"/>
              </a:rPr>
              <a:t>i</a:t>
            </a:r>
            <a:r>
              <a:rPr sz="4800" spc="0" baseline="3413" dirty="0">
                <a:latin typeface="Calibri Light"/>
                <a:cs typeface="Calibri Light"/>
              </a:rPr>
              <a:t>mie</a:t>
            </a:r>
            <a:r>
              <a:rPr sz="4800" spc="-44" baseline="3413" dirty="0">
                <a:latin typeface="Calibri Light"/>
                <a:cs typeface="Calibri Light"/>
              </a:rPr>
              <a:t>n</a:t>
            </a:r>
            <a:r>
              <a:rPr sz="4800" spc="-29" baseline="3413" dirty="0">
                <a:latin typeface="Calibri Light"/>
                <a:cs typeface="Calibri Light"/>
              </a:rPr>
              <a:t>t</a:t>
            </a:r>
            <a:r>
              <a:rPr sz="4800" spc="0" baseline="3413" dirty="0">
                <a:latin typeface="Calibri Light"/>
                <a:cs typeface="Calibri Light"/>
              </a:rPr>
              <a:t>o</a:t>
            </a:r>
            <a:r>
              <a:rPr sz="4800" spc="64" baseline="3413" dirty="0">
                <a:latin typeface="Calibri Light"/>
                <a:cs typeface="Calibri Light"/>
              </a:rPr>
              <a:t> </a:t>
            </a:r>
            <a:r>
              <a:rPr sz="4800" spc="0" baseline="3413" dirty="0">
                <a:latin typeface="Calibri Light"/>
                <a:cs typeface="Calibri Light"/>
              </a:rPr>
              <a:t>n</a:t>
            </a:r>
            <a:r>
              <a:rPr sz="4800" spc="-4" baseline="3413" dirty="0">
                <a:latin typeface="Calibri Light"/>
                <a:cs typeface="Calibri Light"/>
              </a:rPr>
              <a:t>u</a:t>
            </a:r>
            <a:r>
              <a:rPr sz="4800" spc="0" baseline="3413" dirty="0">
                <a:latin typeface="Calibri Light"/>
                <a:cs typeface="Calibri Light"/>
              </a:rPr>
              <a:t>tric</a:t>
            </a:r>
            <a:r>
              <a:rPr sz="4800" spc="-14" baseline="3413" dirty="0">
                <a:latin typeface="Calibri Light"/>
                <a:cs typeface="Calibri Light"/>
              </a:rPr>
              <a:t>i</a:t>
            </a:r>
            <a:r>
              <a:rPr sz="4800" spc="0" baseline="3413" dirty="0">
                <a:latin typeface="Calibri Light"/>
                <a:cs typeface="Calibri Light"/>
              </a:rPr>
              <a:t>o</a:t>
            </a:r>
            <a:r>
              <a:rPr sz="4800" spc="-14" baseline="3413" dirty="0">
                <a:latin typeface="Calibri Light"/>
                <a:cs typeface="Calibri Light"/>
              </a:rPr>
              <a:t>n</a:t>
            </a:r>
            <a:r>
              <a:rPr sz="4800" spc="0" baseline="3413" dirty="0">
                <a:latin typeface="Calibri Light"/>
                <a:cs typeface="Calibri Light"/>
              </a:rPr>
              <a:t>a</a:t>
            </a:r>
            <a:r>
              <a:rPr sz="4800" spc="-14" baseline="3413" dirty="0">
                <a:latin typeface="Calibri Light"/>
                <a:cs typeface="Calibri Light"/>
              </a:rPr>
              <a:t>l</a:t>
            </a:r>
            <a:r>
              <a:rPr sz="4800" spc="0" baseline="3413" dirty="0">
                <a:latin typeface="Calibri Light"/>
                <a:cs typeface="Calibri Light"/>
              </a:rPr>
              <a:t>:</a:t>
            </a:r>
            <a:r>
              <a:rPr sz="4800" spc="54" baseline="3413" dirty="0">
                <a:latin typeface="Calibri Light"/>
                <a:cs typeface="Calibri Light"/>
              </a:rPr>
              <a:t> </a:t>
            </a:r>
            <a:r>
              <a:rPr sz="4800" spc="0" baseline="3413" dirty="0">
                <a:latin typeface="Calibri Light"/>
                <a:cs typeface="Calibri Light"/>
              </a:rPr>
              <a:t>T</a:t>
            </a:r>
            <a:r>
              <a:rPr sz="4800" spc="-14" baseline="3413" dirty="0">
                <a:latin typeface="Calibri Light"/>
                <a:cs typeface="Calibri Light"/>
              </a:rPr>
              <a:t>M</a:t>
            </a:r>
            <a:r>
              <a:rPr sz="4800" spc="0" baseline="3413" dirty="0">
                <a:latin typeface="Calibri Light"/>
                <a:cs typeface="Calibri Light"/>
              </a:rPr>
              <a:t>B</a:t>
            </a:r>
            <a:r>
              <a:rPr sz="4800" spc="19" baseline="3413" dirty="0">
                <a:latin typeface="Calibri Light"/>
                <a:cs typeface="Calibri Light"/>
              </a:rPr>
              <a:t> </a:t>
            </a:r>
            <a:r>
              <a:rPr sz="4800" spc="0" baseline="3413" dirty="0">
                <a:latin typeface="Calibri Light"/>
                <a:cs typeface="Calibri Light"/>
              </a:rPr>
              <a:t>+</a:t>
            </a:r>
            <a:endParaRPr sz="3200">
              <a:latin typeface="Calibri Light"/>
              <a:cs typeface="Calibri Light"/>
            </a:endParaRPr>
          </a:p>
          <a:p>
            <a:pPr marL="12700" marR="61007">
              <a:lnSpc>
                <a:spcPts val="3445"/>
              </a:lnSpc>
              <a:spcBef>
                <a:spcPts val="4"/>
              </a:spcBef>
            </a:pPr>
            <a:r>
              <a:rPr sz="4800" spc="0" baseline="2560" dirty="0">
                <a:latin typeface="Calibri Light"/>
                <a:cs typeface="Calibri Light"/>
              </a:rPr>
              <a:t>acti</a:t>
            </a:r>
            <a:r>
              <a:rPr sz="4800" spc="-14" baseline="2560" dirty="0">
                <a:latin typeface="Calibri Light"/>
                <a:cs typeface="Calibri Light"/>
              </a:rPr>
              <a:t>v</a:t>
            </a:r>
            <a:r>
              <a:rPr sz="4800" spc="0" baseline="2560" dirty="0">
                <a:latin typeface="Calibri Light"/>
                <a:cs typeface="Calibri Light"/>
              </a:rPr>
              <a:t>i</a:t>
            </a:r>
            <a:r>
              <a:rPr sz="4800" spc="-4" baseline="2560" dirty="0">
                <a:latin typeface="Calibri Light"/>
                <a:cs typeface="Calibri Light"/>
              </a:rPr>
              <a:t>d</a:t>
            </a:r>
            <a:r>
              <a:rPr sz="4800" spc="0" baseline="2560" dirty="0">
                <a:latin typeface="Calibri Light"/>
                <a:cs typeface="Calibri Light"/>
              </a:rPr>
              <a:t>ad</a:t>
            </a:r>
            <a:r>
              <a:rPr sz="4800" spc="44" baseline="2560" dirty="0">
                <a:latin typeface="Calibri Light"/>
                <a:cs typeface="Calibri Light"/>
              </a:rPr>
              <a:t> </a:t>
            </a:r>
            <a:r>
              <a:rPr sz="4800" spc="0" baseline="2560" dirty="0">
                <a:latin typeface="Calibri Light"/>
                <a:cs typeface="Calibri Light"/>
              </a:rPr>
              <a:t>físi</a:t>
            </a:r>
            <a:r>
              <a:rPr sz="4800" spc="-44" baseline="2560" dirty="0">
                <a:latin typeface="Calibri Light"/>
                <a:cs typeface="Calibri Light"/>
              </a:rPr>
              <a:t>c</a:t>
            </a:r>
            <a:r>
              <a:rPr sz="4800" spc="0" baseline="2560" dirty="0">
                <a:latin typeface="Calibri Light"/>
                <a:cs typeface="Calibri Light"/>
              </a:rPr>
              <a:t>a</a:t>
            </a:r>
            <a:endParaRPr sz="3200">
              <a:latin typeface="Calibri Light"/>
              <a:cs typeface="Calibri Light"/>
            </a:endParaRPr>
          </a:p>
        </p:txBody>
      </p:sp>
      <p:sp>
        <p:nvSpPr>
          <p:cNvPr id="28" name="object 28"/>
          <p:cNvSpPr txBox="1"/>
          <p:nvPr/>
        </p:nvSpPr>
        <p:spPr>
          <a:xfrm>
            <a:off x="7598335" y="2460674"/>
            <a:ext cx="510871" cy="215900"/>
          </a:xfrm>
          <a:prstGeom prst="rect">
            <a:avLst/>
          </a:prstGeom>
        </p:spPr>
        <p:txBody>
          <a:bodyPr wrap="square" lIns="0" tIns="0" rIns="0" bIns="0" rtlCol="0">
            <a:noAutofit/>
          </a:bodyPr>
          <a:lstStyle/>
          <a:p>
            <a:pPr marL="12700">
              <a:lnSpc>
                <a:spcPts val="1630"/>
              </a:lnSpc>
              <a:spcBef>
                <a:spcPts val="81"/>
              </a:spcBef>
            </a:pPr>
            <a:r>
              <a:rPr sz="1200" spc="0" dirty="0">
                <a:solidFill>
                  <a:srgbClr val="4D464F"/>
                </a:solidFill>
                <a:latin typeface="Arial"/>
                <a:cs typeface="Arial"/>
              </a:rPr>
              <a:t>basal</a:t>
            </a:r>
            <a:r>
              <a:rPr sz="1200" spc="-94" dirty="0">
                <a:solidFill>
                  <a:srgbClr val="4D464F"/>
                </a:solidFill>
                <a:latin typeface="Arial"/>
                <a:cs typeface="Arial"/>
              </a:rPr>
              <a:t> </a:t>
            </a:r>
            <a:r>
              <a:rPr sz="1500" i="1" spc="0" dirty="0">
                <a:solidFill>
                  <a:srgbClr val="59595B"/>
                </a:solidFill>
                <a:latin typeface="Times New Roman"/>
                <a:cs typeface="Times New Roman"/>
              </a:rPr>
              <a:t>y</a:t>
            </a:r>
            <a:endParaRPr sz="1500">
              <a:latin typeface="Times New Roman"/>
              <a:cs typeface="Times New Roman"/>
            </a:endParaRPr>
          </a:p>
        </p:txBody>
      </p:sp>
      <p:sp>
        <p:nvSpPr>
          <p:cNvPr id="27" name="object 27"/>
          <p:cNvSpPr txBox="1"/>
          <p:nvPr/>
        </p:nvSpPr>
        <p:spPr>
          <a:xfrm>
            <a:off x="2578098" y="2490472"/>
            <a:ext cx="1909436" cy="428811"/>
          </a:xfrm>
          <a:prstGeom prst="rect">
            <a:avLst/>
          </a:prstGeom>
        </p:spPr>
        <p:txBody>
          <a:bodyPr wrap="square" lIns="0" tIns="0" rIns="0" bIns="0" rtlCol="0">
            <a:noAutofit/>
          </a:bodyPr>
          <a:lstStyle/>
          <a:p>
            <a:pPr marL="12701" marR="22860">
              <a:lnSpc>
                <a:spcPts val="1325"/>
              </a:lnSpc>
              <a:spcBef>
                <a:spcPts val="66"/>
              </a:spcBef>
            </a:pPr>
            <a:r>
              <a:rPr sz="1200" dirty="0">
                <a:solidFill>
                  <a:srgbClr val="4D464F"/>
                </a:solidFill>
                <a:latin typeface="Arial"/>
                <a:cs typeface="Arial"/>
              </a:rPr>
              <a:t>Tab</a:t>
            </a:r>
            <a:r>
              <a:rPr sz="1200" dirty="0">
                <a:solidFill>
                  <a:srgbClr val="565475"/>
                </a:solidFill>
                <a:latin typeface="Arial"/>
                <a:cs typeface="Arial"/>
              </a:rPr>
              <a:t>l</a:t>
            </a:r>
            <a:r>
              <a:rPr sz="1200" dirty="0">
                <a:solidFill>
                  <a:srgbClr val="4D464F"/>
                </a:solidFill>
                <a:latin typeface="Arial"/>
                <a:cs typeface="Arial"/>
              </a:rPr>
              <a:t>a </a:t>
            </a:r>
            <a:r>
              <a:rPr sz="1200" spc="-114" dirty="0">
                <a:solidFill>
                  <a:srgbClr val="4D464F"/>
                </a:solidFill>
                <a:latin typeface="Arial"/>
                <a:cs typeface="Arial"/>
              </a:rPr>
              <a:t> </a:t>
            </a:r>
            <a:r>
              <a:rPr sz="1200" spc="0" dirty="0">
                <a:solidFill>
                  <a:srgbClr val="4D464F"/>
                </a:solidFill>
                <a:latin typeface="Arial"/>
                <a:cs typeface="Arial"/>
              </a:rPr>
              <a:t>N</a:t>
            </a:r>
            <a:r>
              <a:rPr sz="1200" spc="0" dirty="0">
                <a:solidFill>
                  <a:srgbClr val="6E6B6E"/>
                </a:solidFill>
                <a:latin typeface="Arial"/>
                <a:cs typeface="Arial"/>
              </a:rPr>
              <a:t>º</a:t>
            </a:r>
            <a:r>
              <a:rPr sz="1200" spc="0" dirty="0">
                <a:solidFill>
                  <a:srgbClr val="4D464F"/>
                </a:solidFill>
                <a:latin typeface="Arial"/>
                <a:cs typeface="Arial"/>
              </a:rPr>
              <a:t>6</a:t>
            </a:r>
            <a:r>
              <a:rPr sz="1200" spc="0" dirty="0">
                <a:solidFill>
                  <a:srgbClr val="6E6B6E"/>
                </a:solidFill>
                <a:latin typeface="Arial"/>
                <a:cs typeface="Arial"/>
              </a:rPr>
              <a:t>:  </a:t>
            </a:r>
            <a:r>
              <a:rPr sz="1200" spc="-69" dirty="0">
                <a:solidFill>
                  <a:srgbClr val="6E6B6E"/>
                </a:solidFill>
                <a:latin typeface="Arial"/>
                <a:cs typeface="Arial"/>
              </a:rPr>
              <a:t> </a:t>
            </a:r>
            <a:r>
              <a:rPr sz="1200" spc="0" dirty="0">
                <a:solidFill>
                  <a:srgbClr val="4D464F"/>
                </a:solidFill>
                <a:latin typeface="Arial"/>
                <a:cs typeface="Arial"/>
              </a:rPr>
              <a:t>Reque</a:t>
            </a:r>
            <a:r>
              <a:rPr sz="1200" spc="0" dirty="0">
                <a:solidFill>
                  <a:srgbClr val="59595B"/>
                </a:solidFill>
                <a:latin typeface="Arial"/>
                <a:cs typeface="Arial"/>
              </a:rPr>
              <a:t>r</a:t>
            </a:r>
            <a:r>
              <a:rPr sz="1200" spc="0" dirty="0">
                <a:solidFill>
                  <a:srgbClr val="6E6B6E"/>
                </a:solidFill>
                <a:latin typeface="Arial"/>
                <a:cs typeface="Arial"/>
              </a:rPr>
              <a:t>i</a:t>
            </a:r>
            <a:r>
              <a:rPr sz="1200" spc="0" dirty="0">
                <a:solidFill>
                  <a:srgbClr val="59595B"/>
                </a:solidFill>
                <a:latin typeface="Arial"/>
                <a:cs typeface="Arial"/>
              </a:rPr>
              <a:t>m</a:t>
            </a:r>
            <a:r>
              <a:rPr sz="1200" spc="0" dirty="0">
                <a:solidFill>
                  <a:srgbClr val="332D79"/>
                </a:solidFill>
                <a:latin typeface="Arial"/>
                <a:cs typeface="Arial"/>
              </a:rPr>
              <a:t>i</a:t>
            </a:r>
            <a:r>
              <a:rPr sz="1200" spc="0" dirty="0">
                <a:solidFill>
                  <a:srgbClr val="4D464F"/>
                </a:solidFill>
                <a:latin typeface="Arial"/>
                <a:cs typeface="Arial"/>
              </a:rPr>
              <a:t>ento</a:t>
            </a:r>
            <a:endParaRPr sz="1200">
              <a:latin typeface="Arial"/>
              <a:cs typeface="Arial"/>
            </a:endParaRPr>
          </a:p>
          <a:p>
            <a:pPr marL="12700">
              <a:lnSpc>
                <a:spcPct val="95825"/>
              </a:lnSpc>
              <a:spcBef>
                <a:spcPts val="530"/>
              </a:spcBef>
            </a:pPr>
            <a:r>
              <a:rPr sz="1200" spc="0" dirty="0">
                <a:solidFill>
                  <a:srgbClr val="4D464F"/>
                </a:solidFill>
                <a:latin typeface="Arial"/>
                <a:cs typeface="Arial"/>
              </a:rPr>
              <a:t>personas</a:t>
            </a:r>
            <a:r>
              <a:rPr sz="1200" spc="237" dirty="0">
                <a:solidFill>
                  <a:srgbClr val="4D464F"/>
                </a:solidFill>
                <a:latin typeface="Arial"/>
                <a:cs typeface="Arial"/>
              </a:rPr>
              <a:t> </a:t>
            </a:r>
            <a:r>
              <a:rPr sz="1200" spc="0" dirty="0">
                <a:solidFill>
                  <a:srgbClr val="4D464F"/>
                </a:solidFill>
                <a:latin typeface="Arial"/>
                <a:cs typeface="Arial"/>
              </a:rPr>
              <a:t>de</a:t>
            </a:r>
            <a:r>
              <a:rPr sz="1200" spc="167" dirty="0">
                <a:solidFill>
                  <a:srgbClr val="4D464F"/>
                </a:solidFill>
                <a:latin typeface="Arial"/>
                <a:cs typeface="Arial"/>
              </a:rPr>
              <a:t> </a:t>
            </a:r>
            <a:r>
              <a:rPr sz="1200" spc="0" dirty="0">
                <a:solidFill>
                  <a:srgbClr val="4D464F"/>
                </a:solidFill>
                <a:latin typeface="Arial"/>
                <a:cs typeface="Arial"/>
              </a:rPr>
              <a:t>1</a:t>
            </a:r>
            <a:r>
              <a:rPr sz="1200" spc="-15" dirty="0">
                <a:solidFill>
                  <a:srgbClr val="4D464F"/>
                </a:solidFill>
                <a:latin typeface="Arial"/>
                <a:cs typeface="Arial"/>
              </a:rPr>
              <a:t> </a:t>
            </a:r>
            <a:r>
              <a:rPr sz="1200" spc="0" dirty="0">
                <a:solidFill>
                  <a:srgbClr val="4D464F"/>
                </a:solidFill>
                <a:latin typeface="Arial"/>
                <a:cs typeface="Arial"/>
              </a:rPr>
              <a:t>O </a:t>
            </a:r>
            <a:r>
              <a:rPr sz="1200" spc="19" dirty="0">
                <a:solidFill>
                  <a:srgbClr val="4D464F"/>
                </a:solidFill>
                <a:latin typeface="Arial"/>
                <a:cs typeface="Arial"/>
              </a:rPr>
              <a:t> </a:t>
            </a:r>
            <a:r>
              <a:rPr sz="1200" spc="0" dirty="0">
                <a:solidFill>
                  <a:srgbClr val="4D464F"/>
                </a:solidFill>
                <a:latin typeface="Arial"/>
                <a:cs typeface="Arial"/>
              </a:rPr>
              <a:t>a</a:t>
            </a:r>
            <a:r>
              <a:rPr sz="1200" spc="59" dirty="0">
                <a:solidFill>
                  <a:srgbClr val="4D464F"/>
                </a:solidFill>
                <a:latin typeface="Arial"/>
                <a:cs typeface="Arial"/>
              </a:rPr>
              <a:t> </a:t>
            </a:r>
            <a:r>
              <a:rPr sz="1200" spc="0" dirty="0">
                <a:solidFill>
                  <a:srgbClr val="4D464F"/>
                </a:solidFill>
                <a:latin typeface="Arial"/>
                <a:cs typeface="Arial"/>
              </a:rPr>
              <a:t>18</a:t>
            </a:r>
            <a:r>
              <a:rPr sz="1200" spc="99" dirty="0">
                <a:solidFill>
                  <a:srgbClr val="4D464F"/>
                </a:solidFill>
                <a:latin typeface="Arial"/>
                <a:cs typeface="Arial"/>
              </a:rPr>
              <a:t> </a:t>
            </a:r>
            <a:r>
              <a:rPr sz="1200" spc="0" dirty="0">
                <a:solidFill>
                  <a:srgbClr val="4D464F"/>
                </a:solidFill>
                <a:latin typeface="Arial"/>
                <a:cs typeface="Arial"/>
              </a:rPr>
              <a:t>años</a:t>
            </a:r>
            <a:r>
              <a:rPr sz="1200" spc="0" dirty="0">
                <a:solidFill>
                  <a:srgbClr val="6E6B6E"/>
                </a:solidFill>
                <a:latin typeface="Arial"/>
                <a:cs typeface="Arial"/>
              </a:rPr>
              <a:t>.</a:t>
            </a:r>
            <a:endParaRPr sz="1200">
              <a:latin typeface="Arial"/>
              <a:cs typeface="Arial"/>
            </a:endParaRPr>
          </a:p>
        </p:txBody>
      </p:sp>
      <p:sp>
        <p:nvSpPr>
          <p:cNvPr id="26" name="object 26"/>
          <p:cNvSpPr txBox="1"/>
          <p:nvPr/>
        </p:nvSpPr>
        <p:spPr>
          <a:xfrm>
            <a:off x="4559300" y="2490472"/>
            <a:ext cx="756503" cy="177800"/>
          </a:xfrm>
          <a:prstGeom prst="rect">
            <a:avLst/>
          </a:prstGeom>
        </p:spPr>
        <p:txBody>
          <a:bodyPr wrap="square" lIns="0" tIns="0" rIns="0" bIns="0" rtlCol="0">
            <a:noAutofit/>
          </a:bodyPr>
          <a:lstStyle/>
          <a:p>
            <a:pPr marL="12700">
              <a:lnSpc>
                <a:spcPts val="1325"/>
              </a:lnSpc>
              <a:spcBef>
                <a:spcPts val="66"/>
              </a:spcBef>
            </a:pPr>
            <a:r>
              <a:rPr sz="1200" dirty="0">
                <a:solidFill>
                  <a:srgbClr val="59595B"/>
                </a:solidFill>
                <a:latin typeface="Arial"/>
                <a:cs typeface="Arial"/>
              </a:rPr>
              <a:t>n</a:t>
            </a:r>
            <a:r>
              <a:rPr sz="1200" dirty="0">
                <a:solidFill>
                  <a:srgbClr val="565475"/>
                </a:solidFill>
                <a:latin typeface="Arial"/>
                <a:cs typeface="Arial"/>
              </a:rPr>
              <a:t>u</a:t>
            </a:r>
            <a:r>
              <a:rPr sz="1200" dirty="0">
                <a:solidFill>
                  <a:srgbClr val="4D464F"/>
                </a:solidFill>
                <a:latin typeface="Arial"/>
                <a:cs typeface="Arial"/>
              </a:rPr>
              <a:t>t</a:t>
            </a:r>
            <a:r>
              <a:rPr sz="1200" dirty="0">
                <a:solidFill>
                  <a:srgbClr val="565475"/>
                </a:solidFill>
                <a:latin typeface="Arial"/>
                <a:cs typeface="Arial"/>
              </a:rPr>
              <a:t>ri</a:t>
            </a:r>
            <a:r>
              <a:rPr sz="1200" dirty="0">
                <a:solidFill>
                  <a:srgbClr val="4D464F"/>
                </a:solidFill>
                <a:latin typeface="Arial"/>
                <a:cs typeface="Arial"/>
              </a:rPr>
              <a:t>c</a:t>
            </a:r>
            <a:r>
              <a:rPr sz="1200" dirty="0">
                <a:solidFill>
                  <a:srgbClr val="547264"/>
                </a:solidFill>
                <a:latin typeface="Arial"/>
                <a:cs typeface="Arial"/>
              </a:rPr>
              <a:t>i</a:t>
            </a:r>
            <a:r>
              <a:rPr sz="1200" dirty="0">
                <a:solidFill>
                  <a:srgbClr val="4D464F"/>
                </a:solidFill>
                <a:latin typeface="Arial"/>
                <a:cs typeface="Arial"/>
              </a:rPr>
              <a:t>ona</a:t>
            </a:r>
            <a:r>
              <a:rPr sz="1200" dirty="0">
                <a:solidFill>
                  <a:srgbClr val="79595E"/>
                </a:solidFill>
                <a:latin typeface="Arial"/>
                <a:cs typeface="Arial"/>
              </a:rPr>
              <a:t>l</a:t>
            </a:r>
            <a:endParaRPr sz="1200">
              <a:latin typeface="Arial"/>
              <a:cs typeface="Arial"/>
            </a:endParaRPr>
          </a:p>
        </p:txBody>
      </p:sp>
      <p:sp>
        <p:nvSpPr>
          <p:cNvPr id="25" name="object 25"/>
          <p:cNvSpPr txBox="1"/>
          <p:nvPr/>
        </p:nvSpPr>
        <p:spPr>
          <a:xfrm>
            <a:off x="5384053" y="2490472"/>
            <a:ext cx="2160774" cy="178659"/>
          </a:xfrm>
          <a:prstGeom prst="rect">
            <a:avLst/>
          </a:prstGeom>
        </p:spPr>
        <p:txBody>
          <a:bodyPr wrap="square" lIns="0" tIns="0" rIns="0" bIns="0" rtlCol="0">
            <a:noAutofit/>
          </a:bodyPr>
          <a:lstStyle/>
          <a:p>
            <a:pPr marL="12700">
              <a:lnSpc>
                <a:spcPts val="1330"/>
              </a:lnSpc>
              <a:spcBef>
                <a:spcPts val="66"/>
              </a:spcBef>
            </a:pPr>
            <a:r>
              <a:rPr sz="1200" dirty="0">
                <a:solidFill>
                  <a:srgbClr val="4D464F"/>
                </a:solidFill>
                <a:latin typeface="Arial"/>
                <a:cs typeface="Arial"/>
              </a:rPr>
              <a:t>co</a:t>
            </a:r>
            <a:r>
              <a:rPr sz="1200" dirty="0">
                <a:solidFill>
                  <a:srgbClr val="59595B"/>
                </a:solidFill>
                <a:latin typeface="Arial"/>
                <a:cs typeface="Arial"/>
              </a:rPr>
              <a:t>n</a:t>
            </a:r>
            <a:r>
              <a:rPr sz="1200" dirty="0">
                <a:solidFill>
                  <a:srgbClr val="4D464F"/>
                </a:solidFill>
                <a:latin typeface="Arial"/>
                <a:cs typeface="Arial"/>
              </a:rPr>
              <a:t>s</a:t>
            </a:r>
            <a:r>
              <a:rPr sz="1200" dirty="0">
                <a:solidFill>
                  <a:srgbClr val="79595E"/>
                </a:solidFill>
                <a:latin typeface="Arial"/>
                <a:cs typeface="Arial"/>
              </a:rPr>
              <a:t>i</a:t>
            </a:r>
            <a:r>
              <a:rPr sz="1200" dirty="0">
                <a:solidFill>
                  <a:srgbClr val="59595B"/>
                </a:solidFill>
                <a:latin typeface="Arial"/>
                <a:cs typeface="Arial"/>
              </a:rPr>
              <a:t>d</a:t>
            </a:r>
            <a:r>
              <a:rPr sz="1200" dirty="0">
                <a:solidFill>
                  <a:srgbClr val="4D464F"/>
                </a:solidFill>
                <a:latin typeface="Arial"/>
                <a:cs typeface="Arial"/>
              </a:rPr>
              <a:t>era</a:t>
            </a:r>
            <a:r>
              <a:rPr sz="1200" dirty="0">
                <a:solidFill>
                  <a:srgbClr val="565475"/>
                </a:solidFill>
                <a:latin typeface="Arial"/>
                <a:cs typeface="Arial"/>
              </a:rPr>
              <a:t>n</a:t>
            </a:r>
            <a:r>
              <a:rPr sz="1200" dirty="0">
                <a:solidFill>
                  <a:srgbClr val="4D464F"/>
                </a:solidFill>
                <a:latin typeface="Arial"/>
                <a:cs typeface="Arial"/>
              </a:rPr>
              <a:t>do   </a:t>
            </a:r>
            <a:r>
              <a:rPr sz="1200" spc="-50" dirty="0">
                <a:solidFill>
                  <a:srgbClr val="4D464F"/>
                </a:solidFill>
                <a:latin typeface="Arial"/>
                <a:cs typeface="Arial"/>
              </a:rPr>
              <a:t> </a:t>
            </a:r>
            <a:r>
              <a:rPr sz="1200" spc="0" dirty="0">
                <a:solidFill>
                  <a:srgbClr val="4D464F"/>
                </a:solidFill>
                <a:latin typeface="Times New Roman"/>
                <a:cs typeface="Times New Roman"/>
              </a:rPr>
              <a:t>tasa </a:t>
            </a:r>
            <a:r>
              <a:rPr sz="1200" spc="151" dirty="0">
                <a:solidFill>
                  <a:srgbClr val="4D464F"/>
                </a:solidFill>
                <a:latin typeface="Times New Roman"/>
                <a:cs typeface="Times New Roman"/>
              </a:rPr>
              <a:t> </a:t>
            </a:r>
            <a:r>
              <a:rPr sz="1200" spc="0" dirty="0">
                <a:solidFill>
                  <a:srgbClr val="4D464F"/>
                </a:solidFill>
                <a:latin typeface="Arial"/>
                <a:cs typeface="Arial"/>
              </a:rPr>
              <a:t>metabó</a:t>
            </a:r>
            <a:r>
              <a:rPr sz="1200" spc="0" dirty="0">
                <a:solidFill>
                  <a:srgbClr val="565475"/>
                </a:solidFill>
                <a:latin typeface="Arial"/>
                <a:cs typeface="Arial"/>
              </a:rPr>
              <a:t>l</a:t>
            </a:r>
            <a:r>
              <a:rPr sz="1200" spc="0" dirty="0">
                <a:solidFill>
                  <a:srgbClr val="332D79"/>
                </a:solidFill>
                <a:latin typeface="Arial"/>
                <a:cs typeface="Arial"/>
              </a:rPr>
              <a:t>i</a:t>
            </a:r>
            <a:r>
              <a:rPr sz="1200" spc="0" dirty="0">
                <a:solidFill>
                  <a:srgbClr val="4D464F"/>
                </a:solidFill>
                <a:latin typeface="Arial"/>
                <a:cs typeface="Arial"/>
              </a:rPr>
              <a:t>ca</a:t>
            </a:r>
            <a:endParaRPr sz="1200">
              <a:latin typeface="Arial"/>
              <a:cs typeface="Arial"/>
            </a:endParaRPr>
          </a:p>
        </p:txBody>
      </p:sp>
      <p:sp>
        <p:nvSpPr>
          <p:cNvPr id="24" name="object 24"/>
          <p:cNvSpPr txBox="1"/>
          <p:nvPr/>
        </p:nvSpPr>
        <p:spPr>
          <a:xfrm>
            <a:off x="8127251" y="2490472"/>
            <a:ext cx="633852" cy="177800"/>
          </a:xfrm>
          <a:prstGeom prst="rect">
            <a:avLst/>
          </a:prstGeom>
        </p:spPr>
        <p:txBody>
          <a:bodyPr wrap="square" lIns="0" tIns="0" rIns="0" bIns="0" rtlCol="0">
            <a:noAutofit/>
          </a:bodyPr>
          <a:lstStyle/>
          <a:p>
            <a:pPr marL="12700">
              <a:lnSpc>
                <a:spcPts val="1325"/>
              </a:lnSpc>
              <a:spcBef>
                <a:spcPts val="66"/>
              </a:spcBef>
            </a:pPr>
            <a:r>
              <a:rPr sz="1200" dirty="0">
                <a:solidFill>
                  <a:srgbClr val="4D464F"/>
                </a:solidFill>
                <a:latin typeface="Arial"/>
                <a:cs typeface="Arial"/>
              </a:rPr>
              <a:t>ac</a:t>
            </a:r>
            <a:r>
              <a:rPr sz="1200" dirty="0">
                <a:solidFill>
                  <a:srgbClr val="59595B"/>
                </a:solidFill>
                <a:latin typeface="Arial"/>
                <a:cs typeface="Arial"/>
              </a:rPr>
              <a:t>ti</a:t>
            </a:r>
            <a:r>
              <a:rPr sz="1200" dirty="0">
                <a:solidFill>
                  <a:srgbClr val="4D464F"/>
                </a:solidFill>
                <a:latin typeface="Arial"/>
                <a:cs typeface="Arial"/>
              </a:rPr>
              <a:t>v</a:t>
            </a:r>
            <a:r>
              <a:rPr sz="1200" dirty="0">
                <a:solidFill>
                  <a:srgbClr val="703B46"/>
                </a:solidFill>
                <a:latin typeface="Arial"/>
                <a:cs typeface="Arial"/>
              </a:rPr>
              <a:t>i</a:t>
            </a:r>
            <a:r>
              <a:rPr sz="1200" dirty="0">
                <a:solidFill>
                  <a:srgbClr val="565475"/>
                </a:solidFill>
                <a:latin typeface="Arial"/>
                <a:cs typeface="Arial"/>
              </a:rPr>
              <a:t>d</a:t>
            </a:r>
            <a:r>
              <a:rPr sz="1200" dirty="0">
                <a:solidFill>
                  <a:srgbClr val="4D464F"/>
                </a:solidFill>
                <a:latin typeface="Arial"/>
                <a:cs typeface="Arial"/>
              </a:rPr>
              <a:t>a</a:t>
            </a:r>
            <a:r>
              <a:rPr sz="1200" dirty="0">
                <a:solidFill>
                  <a:srgbClr val="59595B"/>
                </a:solidFill>
                <a:latin typeface="Arial"/>
                <a:cs typeface="Arial"/>
              </a:rPr>
              <a:t>d</a:t>
            </a:r>
            <a:endParaRPr sz="1200">
              <a:latin typeface="Arial"/>
              <a:cs typeface="Arial"/>
            </a:endParaRPr>
          </a:p>
        </p:txBody>
      </p:sp>
      <p:sp>
        <p:nvSpPr>
          <p:cNvPr id="23" name="object 23"/>
          <p:cNvSpPr txBox="1"/>
          <p:nvPr/>
        </p:nvSpPr>
        <p:spPr>
          <a:xfrm>
            <a:off x="8808570" y="2490472"/>
            <a:ext cx="381223" cy="177800"/>
          </a:xfrm>
          <a:prstGeom prst="rect">
            <a:avLst/>
          </a:prstGeom>
        </p:spPr>
        <p:txBody>
          <a:bodyPr wrap="square" lIns="0" tIns="0" rIns="0" bIns="0" rtlCol="0">
            <a:noAutofit/>
          </a:bodyPr>
          <a:lstStyle/>
          <a:p>
            <a:pPr marL="12700">
              <a:lnSpc>
                <a:spcPts val="1325"/>
              </a:lnSpc>
              <a:spcBef>
                <a:spcPts val="66"/>
              </a:spcBef>
            </a:pPr>
            <a:r>
              <a:rPr sz="1200" dirty="0">
                <a:solidFill>
                  <a:srgbClr val="59595B"/>
                </a:solidFill>
                <a:latin typeface="Arial"/>
                <a:cs typeface="Arial"/>
              </a:rPr>
              <a:t>fí</a:t>
            </a:r>
            <a:r>
              <a:rPr sz="1200" dirty="0">
                <a:solidFill>
                  <a:srgbClr val="4D464F"/>
                </a:solidFill>
                <a:latin typeface="Arial"/>
                <a:cs typeface="Arial"/>
              </a:rPr>
              <a:t>s</a:t>
            </a:r>
            <a:r>
              <a:rPr sz="1200" dirty="0">
                <a:solidFill>
                  <a:srgbClr val="79595E"/>
                </a:solidFill>
                <a:latin typeface="Arial"/>
                <a:cs typeface="Arial"/>
              </a:rPr>
              <a:t>i</a:t>
            </a:r>
            <a:r>
              <a:rPr sz="1200" dirty="0">
                <a:solidFill>
                  <a:srgbClr val="4D464F"/>
                </a:solidFill>
                <a:latin typeface="Arial"/>
                <a:cs typeface="Arial"/>
              </a:rPr>
              <a:t>ca</a:t>
            </a:r>
            <a:endParaRPr sz="1200">
              <a:latin typeface="Arial"/>
              <a:cs typeface="Arial"/>
            </a:endParaRPr>
          </a:p>
        </p:txBody>
      </p:sp>
      <p:sp>
        <p:nvSpPr>
          <p:cNvPr id="22" name="object 22"/>
          <p:cNvSpPr txBox="1"/>
          <p:nvPr/>
        </p:nvSpPr>
        <p:spPr>
          <a:xfrm>
            <a:off x="9211981" y="2490472"/>
            <a:ext cx="217728" cy="177800"/>
          </a:xfrm>
          <a:prstGeom prst="rect">
            <a:avLst/>
          </a:prstGeom>
        </p:spPr>
        <p:txBody>
          <a:bodyPr wrap="square" lIns="0" tIns="0" rIns="0" bIns="0" rtlCol="0">
            <a:noAutofit/>
          </a:bodyPr>
          <a:lstStyle/>
          <a:p>
            <a:pPr marL="12700">
              <a:lnSpc>
                <a:spcPts val="1325"/>
              </a:lnSpc>
              <a:spcBef>
                <a:spcPts val="66"/>
              </a:spcBef>
            </a:pPr>
            <a:r>
              <a:rPr sz="1200" spc="0" dirty="0">
                <a:solidFill>
                  <a:srgbClr val="4D464F"/>
                </a:solidFill>
                <a:latin typeface="Arial"/>
                <a:cs typeface="Arial"/>
              </a:rPr>
              <a:t>en</a:t>
            </a:r>
            <a:endParaRPr sz="1200">
              <a:latin typeface="Arial"/>
              <a:cs typeface="Arial"/>
            </a:endParaRPr>
          </a:p>
        </p:txBody>
      </p:sp>
      <p:sp>
        <p:nvSpPr>
          <p:cNvPr id="21" name="object 21"/>
          <p:cNvSpPr txBox="1"/>
          <p:nvPr/>
        </p:nvSpPr>
        <p:spPr>
          <a:xfrm>
            <a:off x="2533308" y="4965589"/>
            <a:ext cx="2818052" cy="177800"/>
          </a:xfrm>
          <a:prstGeom prst="rect">
            <a:avLst/>
          </a:prstGeom>
        </p:spPr>
        <p:txBody>
          <a:bodyPr wrap="square" lIns="0" tIns="0" rIns="0" bIns="0" rtlCol="0">
            <a:noAutofit/>
          </a:bodyPr>
          <a:lstStyle/>
          <a:p>
            <a:pPr marL="12700">
              <a:lnSpc>
                <a:spcPts val="1325"/>
              </a:lnSpc>
              <a:spcBef>
                <a:spcPts val="66"/>
              </a:spcBef>
            </a:pPr>
            <a:r>
              <a:rPr sz="900" spc="54" dirty="0">
                <a:solidFill>
                  <a:srgbClr val="878287"/>
                </a:solidFill>
                <a:latin typeface="Times New Roman"/>
                <a:cs typeface="Times New Roman"/>
              </a:rPr>
              <a:t>e</a:t>
            </a:r>
            <a:r>
              <a:rPr sz="900" spc="0" dirty="0">
                <a:solidFill>
                  <a:srgbClr val="A39AA3"/>
                </a:solidFill>
                <a:latin typeface="Times New Roman"/>
                <a:cs typeface="Times New Roman"/>
              </a:rPr>
              <a:t>...</a:t>
            </a:r>
            <a:r>
              <a:rPr sz="900" spc="-129" dirty="0">
                <a:solidFill>
                  <a:srgbClr val="A39AA3"/>
                </a:solidFill>
                <a:latin typeface="Times New Roman"/>
                <a:cs typeface="Times New Roman"/>
              </a:rPr>
              <a:t> </a:t>
            </a:r>
            <a:r>
              <a:rPr sz="1200" spc="0" dirty="0">
                <a:solidFill>
                  <a:srgbClr val="6E6B6E"/>
                </a:solidFill>
                <a:latin typeface="Times New Roman"/>
                <a:cs typeface="Times New Roman"/>
              </a:rPr>
              <a:t>e</a:t>
            </a:r>
            <a:r>
              <a:rPr sz="1200" spc="0" dirty="0">
                <a:solidFill>
                  <a:srgbClr val="A39AA3"/>
                </a:solidFill>
                <a:latin typeface="Times New Roman"/>
                <a:cs typeface="Times New Roman"/>
              </a:rPr>
              <a:t>n</a:t>
            </a:r>
            <a:r>
              <a:rPr sz="1200" spc="0" dirty="0">
                <a:solidFill>
                  <a:srgbClr val="728293"/>
                </a:solidFill>
                <a:latin typeface="Times New Roman"/>
                <a:cs typeface="Times New Roman"/>
              </a:rPr>
              <a:t>t</a:t>
            </a:r>
            <a:r>
              <a:rPr sz="1200" spc="0" dirty="0">
                <a:solidFill>
                  <a:srgbClr val="878287"/>
                </a:solidFill>
                <a:latin typeface="Times New Roman"/>
                <a:cs typeface="Times New Roman"/>
              </a:rPr>
              <a:t>e:</a:t>
            </a:r>
            <a:r>
              <a:rPr sz="1200" spc="-88" dirty="0">
                <a:solidFill>
                  <a:srgbClr val="878287"/>
                </a:solidFill>
                <a:latin typeface="Times New Roman"/>
                <a:cs typeface="Times New Roman"/>
              </a:rPr>
              <a:t> </a:t>
            </a:r>
            <a:r>
              <a:rPr sz="1200" spc="0" dirty="0">
                <a:solidFill>
                  <a:srgbClr val="A39AA3"/>
                </a:solidFill>
                <a:latin typeface="Times New Roman"/>
                <a:cs typeface="Times New Roman"/>
              </a:rPr>
              <a:t>M</a:t>
            </a:r>
            <a:r>
              <a:rPr sz="1200" spc="67" dirty="0">
                <a:solidFill>
                  <a:srgbClr val="A39AA3"/>
                </a:solidFill>
                <a:latin typeface="Times New Roman"/>
                <a:cs typeface="Times New Roman"/>
              </a:rPr>
              <a:t> </a:t>
            </a:r>
            <a:r>
              <a:rPr sz="1200" spc="0" dirty="0">
                <a:solidFill>
                  <a:srgbClr val="A39AA3"/>
                </a:solidFill>
                <a:latin typeface="Times New Roman"/>
                <a:cs typeface="Times New Roman"/>
              </a:rPr>
              <a:t>NEDU</a:t>
            </a:r>
            <a:r>
              <a:rPr sz="1200" spc="0" dirty="0">
                <a:solidFill>
                  <a:srgbClr val="878287"/>
                </a:solidFill>
                <a:latin typeface="Times New Roman"/>
                <a:cs typeface="Times New Roman"/>
              </a:rPr>
              <a:t>C.  </a:t>
            </a:r>
            <a:r>
              <a:rPr sz="1200" spc="23" dirty="0">
                <a:solidFill>
                  <a:srgbClr val="878287"/>
                </a:solidFill>
                <a:latin typeface="Times New Roman"/>
                <a:cs typeface="Times New Roman"/>
              </a:rPr>
              <a:t> </a:t>
            </a:r>
            <a:r>
              <a:rPr sz="1100" i="1" spc="0" dirty="0">
                <a:solidFill>
                  <a:srgbClr val="A39AA3"/>
                </a:solidFill>
                <a:latin typeface="Arial"/>
                <a:cs typeface="Arial"/>
              </a:rPr>
              <a:t>"ro</a:t>
            </a:r>
            <a:r>
              <a:rPr sz="1100" i="1" spc="0" dirty="0">
                <a:solidFill>
                  <a:srgbClr val="878287"/>
                </a:solidFill>
                <a:latin typeface="Arial"/>
                <a:cs typeface="Arial"/>
              </a:rPr>
              <a:t>gr</a:t>
            </a:r>
            <a:r>
              <a:rPr sz="1100" i="1" spc="0" dirty="0">
                <a:solidFill>
                  <a:srgbClr val="A39AA3"/>
                </a:solidFill>
                <a:latin typeface="Arial"/>
                <a:cs typeface="Arial"/>
              </a:rPr>
              <a:t>amo</a:t>
            </a:r>
            <a:r>
              <a:rPr sz="1100" i="1" spc="-204" dirty="0">
                <a:solidFill>
                  <a:srgbClr val="A39AA3"/>
                </a:solidFill>
                <a:latin typeface="Arial"/>
                <a:cs typeface="Arial"/>
              </a:rPr>
              <a:t> </a:t>
            </a:r>
            <a:r>
              <a:rPr sz="1100" i="1" spc="0" dirty="0">
                <a:solidFill>
                  <a:srgbClr val="A39AA3"/>
                </a:solidFill>
                <a:latin typeface="Arial"/>
                <a:cs typeface="Arial"/>
              </a:rPr>
              <a:t>c</a:t>
            </a:r>
            <a:r>
              <a:rPr sz="1100" i="1" spc="0" dirty="0">
                <a:solidFill>
                  <a:srgbClr val="878287"/>
                </a:solidFill>
                <a:latin typeface="Arial"/>
                <a:cs typeface="Arial"/>
              </a:rPr>
              <a:t>e</a:t>
            </a:r>
            <a:r>
              <a:rPr sz="1100" i="1" spc="29" dirty="0">
                <a:solidFill>
                  <a:srgbClr val="878287"/>
                </a:solidFill>
                <a:latin typeface="Arial"/>
                <a:cs typeface="Arial"/>
              </a:rPr>
              <a:t> </a:t>
            </a:r>
            <a:r>
              <a:rPr sz="1100" i="1" spc="0" dirty="0">
                <a:solidFill>
                  <a:srgbClr val="878287"/>
                </a:solidFill>
                <a:latin typeface="Arial"/>
                <a:cs typeface="Arial"/>
              </a:rPr>
              <a:t>e</a:t>
            </a:r>
            <a:r>
              <a:rPr sz="1100" i="1" spc="0" dirty="0">
                <a:solidFill>
                  <a:srgbClr val="728293"/>
                </a:solidFill>
                <a:latin typeface="Arial"/>
                <a:cs typeface="Arial"/>
              </a:rPr>
              <a:t>s</a:t>
            </a:r>
            <a:r>
              <a:rPr sz="1100" i="1" spc="0" dirty="0">
                <a:solidFill>
                  <a:srgbClr val="A39AA3"/>
                </a:solidFill>
                <a:latin typeface="Arial"/>
                <a:cs typeface="Arial"/>
              </a:rPr>
              <a:t>,,</a:t>
            </a:r>
            <a:r>
              <a:rPr sz="1100" i="1" spc="0" dirty="0">
                <a:solidFill>
                  <a:srgbClr val="878287"/>
                </a:solidFill>
                <a:latin typeface="Arial"/>
                <a:cs typeface="Arial"/>
              </a:rPr>
              <a:t>1</a:t>
            </a:r>
            <a:r>
              <a:rPr sz="1100" i="1" spc="0" dirty="0">
                <a:solidFill>
                  <a:srgbClr val="A39AA3"/>
                </a:solidFill>
                <a:latin typeface="Arial"/>
                <a:cs typeface="Arial"/>
              </a:rPr>
              <a:t>d</a:t>
            </a:r>
            <a:r>
              <a:rPr sz="1100" i="1" spc="0" dirty="0">
                <a:solidFill>
                  <a:srgbClr val="BDB1B1"/>
                </a:solidFill>
                <a:latin typeface="Arial"/>
                <a:cs typeface="Arial"/>
              </a:rPr>
              <a:t>,</a:t>
            </a:r>
            <a:r>
              <a:rPr sz="1100" i="1" spc="0" dirty="0">
                <a:solidFill>
                  <a:srgbClr val="A39AA3"/>
                </a:solidFill>
                <a:latin typeface="Arial"/>
                <a:cs typeface="Arial"/>
              </a:rPr>
              <a:t>o</a:t>
            </a:r>
            <a:r>
              <a:rPr sz="1100" i="1" spc="-169" dirty="0">
                <a:solidFill>
                  <a:srgbClr val="A39AA3"/>
                </a:solidFill>
                <a:latin typeface="Arial"/>
                <a:cs typeface="Arial"/>
              </a:rPr>
              <a:t> </a:t>
            </a:r>
            <a:r>
              <a:rPr sz="1100" i="1" spc="0" dirty="0">
                <a:solidFill>
                  <a:srgbClr val="878287"/>
                </a:solidFill>
                <a:latin typeface="Arial"/>
                <a:cs typeface="Arial"/>
              </a:rPr>
              <a:t>B</a:t>
            </a:r>
            <a:r>
              <a:rPr sz="1100" i="1" spc="0" dirty="0">
                <a:solidFill>
                  <a:srgbClr val="A39AA3"/>
                </a:solidFill>
                <a:latin typeface="Arial"/>
                <a:cs typeface="Arial"/>
              </a:rPr>
              <a:t>o</a:t>
            </a:r>
            <a:r>
              <a:rPr sz="1100" i="1" spc="0" dirty="0">
                <a:solidFill>
                  <a:srgbClr val="BDB1B1"/>
                </a:solidFill>
                <a:latin typeface="Arial"/>
                <a:cs typeface="Arial"/>
              </a:rPr>
              <a:t>i</a:t>
            </a:r>
            <a:r>
              <a:rPr sz="1100" i="1" spc="0" dirty="0">
                <a:solidFill>
                  <a:srgbClr val="878287"/>
                </a:solidFill>
                <a:latin typeface="Arial"/>
                <a:cs typeface="Arial"/>
              </a:rPr>
              <a:t>o</a:t>
            </a:r>
            <a:r>
              <a:rPr sz="1100" i="1" spc="0" dirty="0">
                <a:solidFill>
                  <a:srgbClr val="6E6B6E"/>
                </a:solidFill>
                <a:latin typeface="Arial"/>
                <a:cs typeface="Arial"/>
              </a:rPr>
              <a:t>g</a:t>
            </a:r>
            <a:r>
              <a:rPr sz="1100" i="1" spc="0" dirty="0">
                <a:solidFill>
                  <a:srgbClr val="A39AA3"/>
                </a:solidFill>
                <a:latin typeface="Arial"/>
                <a:cs typeface="Arial"/>
              </a:rPr>
              <a:t>fa</a:t>
            </a:r>
            <a:endParaRPr sz="1100">
              <a:latin typeface="Arial"/>
              <a:cs typeface="Arial"/>
            </a:endParaRPr>
          </a:p>
        </p:txBody>
      </p:sp>
      <p:sp>
        <p:nvSpPr>
          <p:cNvPr id="20" name="object 20"/>
          <p:cNvSpPr txBox="1"/>
          <p:nvPr/>
        </p:nvSpPr>
        <p:spPr>
          <a:xfrm>
            <a:off x="5357191" y="4965589"/>
            <a:ext cx="3247361" cy="177800"/>
          </a:xfrm>
          <a:prstGeom prst="rect">
            <a:avLst/>
          </a:prstGeom>
        </p:spPr>
        <p:txBody>
          <a:bodyPr wrap="square" lIns="0" tIns="0" rIns="0" bIns="0" rtlCol="0">
            <a:noAutofit/>
          </a:bodyPr>
          <a:lstStyle/>
          <a:p>
            <a:pPr marL="12700">
              <a:lnSpc>
                <a:spcPts val="1325"/>
              </a:lnSpc>
              <a:spcBef>
                <a:spcPts val="66"/>
              </a:spcBef>
            </a:pPr>
            <a:r>
              <a:rPr sz="1100" i="1" dirty="0">
                <a:solidFill>
                  <a:srgbClr val="A39AA3"/>
                </a:solidFill>
                <a:latin typeface="Arial"/>
                <a:cs typeface="Arial"/>
              </a:rPr>
              <a:t>P()m</a:t>
            </a:r>
            <a:r>
              <a:rPr sz="1100" i="1" dirty="0">
                <a:solidFill>
                  <a:srgbClr val="878287"/>
                </a:solidFill>
                <a:latin typeface="Arial"/>
                <a:cs typeface="Arial"/>
              </a:rPr>
              <a:t>e</a:t>
            </a:r>
            <a:r>
              <a:rPr sz="1100" i="1" dirty="0">
                <a:solidFill>
                  <a:srgbClr val="A39AA3"/>
                </a:solidFill>
                <a:latin typeface="Arial"/>
                <a:cs typeface="Arial"/>
              </a:rPr>
              <a:t>r</a:t>
            </a:r>
            <a:r>
              <a:rPr sz="1100" i="1" spc="-134" dirty="0">
                <a:solidFill>
                  <a:srgbClr val="A39AA3"/>
                </a:solidFill>
                <a:latin typeface="Arial"/>
                <a:cs typeface="Arial"/>
              </a:rPr>
              <a:t> </a:t>
            </a:r>
            <a:r>
              <a:rPr sz="1200" spc="0" dirty="0">
                <a:solidFill>
                  <a:srgbClr val="878287"/>
                </a:solidFill>
                <a:latin typeface="Times New Roman"/>
                <a:cs typeface="Times New Roman"/>
              </a:rPr>
              <a:t>a</a:t>
            </a:r>
            <a:r>
              <a:rPr sz="1200" spc="0" dirty="0">
                <a:solidFill>
                  <a:srgbClr val="A39AA3"/>
                </a:solidFill>
                <a:latin typeface="Times New Roman"/>
                <a:cs typeface="Times New Roman"/>
              </a:rPr>
              <a:t>/lo</a:t>
            </a:r>
            <a:r>
              <a:rPr sz="1200" spc="-84" dirty="0">
                <a:solidFill>
                  <a:srgbClr val="A39AA3"/>
                </a:solidFill>
                <a:latin typeface="Times New Roman"/>
                <a:cs typeface="Times New Roman"/>
              </a:rPr>
              <a:t> </a:t>
            </a:r>
            <a:r>
              <a:rPr sz="1100" i="1" spc="0" dirty="0">
                <a:solidFill>
                  <a:srgbClr val="A7B5BD"/>
                </a:solidFill>
                <a:latin typeface="Arial"/>
                <a:cs typeface="Arial"/>
              </a:rPr>
              <a:t>M</a:t>
            </a:r>
            <a:r>
              <a:rPr sz="1100" i="1" spc="0" dirty="0">
                <a:solidFill>
                  <a:srgbClr val="878287"/>
                </a:solidFill>
                <a:latin typeface="Arial"/>
                <a:cs typeface="Arial"/>
              </a:rPr>
              <a:t>ed</a:t>
            </a:r>
            <a:r>
              <a:rPr sz="1100" i="1" spc="0" dirty="0">
                <a:solidFill>
                  <a:srgbClr val="A39AA3"/>
                </a:solidFill>
                <a:latin typeface="Arial"/>
                <a:cs typeface="Arial"/>
              </a:rPr>
              <a:t>o</a:t>
            </a:r>
            <a:r>
              <a:rPr sz="1100" i="1" spc="0" dirty="0">
                <a:solidFill>
                  <a:srgbClr val="CAC3A3"/>
                </a:solidFill>
                <a:latin typeface="Arial"/>
                <a:cs typeface="Arial"/>
              </a:rPr>
              <a:t>.</a:t>
            </a:r>
            <a:r>
              <a:rPr sz="1100" i="1" spc="64" dirty="0">
                <a:solidFill>
                  <a:srgbClr val="CAC3A3"/>
                </a:solidFill>
                <a:latin typeface="Arial"/>
                <a:cs typeface="Arial"/>
              </a:rPr>
              <a:t> </a:t>
            </a:r>
            <a:r>
              <a:rPr sz="1200" spc="0" dirty="0">
                <a:solidFill>
                  <a:srgbClr val="878287"/>
                </a:solidFill>
                <a:latin typeface="Times New Roman"/>
                <a:cs typeface="Times New Roman"/>
              </a:rPr>
              <a:t>S</a:t>
            </a:r>
            <a:r>
              <a:rPr sz="1200" spc="0" dirty="0">
                <a:solidFill>
                  <a:srgbClr val="6E6B6E"/>
                </a:solidFill>
                <a:latin typeface="Times New Roman"/>
                <a:cs typeface="Times New Roman"/>
              </a:rPr>
              <a:t>a</a:t>
            </a:r>
            <a:r>
              <a:rPr sz="1200" spc="0" dirty="0">
                <a:solidFill>
                  <a:srgbClr val="728293"/>
                </a:solidFill>
                <a:latin typeface="Times New Roman"/>
                <a:cs typeface="Times New Roman"/>
              </a:rPr>
              <a:t>:</a:t>
            </a:r>
            <a:r>
              <a:rPr sz="1200" spc="0" dirty="0">
                <a:solidFill>
                  <a:srgbClr val="BDB1B1"/>
                </a:solidFill>
                <a:latin typeface="Times New Roman"/>
                <a:cs typeface="Times New Roman"/>
              </a:rPr>
              <a:t>i</a:t>
            </a:r>
            <a:r>
              <a:rPr sz="1200" spc="0" dirty="0">
                <a:solidFill>
                  <a:srgbClr val="878287"/>
                </a:solidFill>
                <a:latin typeface="Times New Roman"/>
                <a:cs typeface="Times New Roman"/>
              </a:rPr>
              <a:t>tiago</a:t>
            </a:r>
            <a:r>
              <a:rPr sz="1200" spc="144" dirty="0">
                <a:solidFill>
                  <a:srgbClr val="878287"/>
                </a:solidFill>
                <a:latin typeface="Times New Roman"/>
                <a:cs typeface="Times New Roman"/>
              </a:rPr>
              <a:t> </a:t>
            </a:r>
            <a:r>
              <a:rPr sz="1200" i="1" spc="0" dirty="0">
                <a:solidFill>
                  <a:srgbClr val="878287"/>
                </a:solidFill>
                <a:latin typeface="Times New Roman"/>
                <a:cs typeface="Times New Roman"/>
              </a:rPr>
              <a:t>c</a:t>
            </a:r>
            <a:r>
              <a:rPr sz="1200" i="1" spc="0" dirty="0">
                <a:solidFill>
                  <a:srgbClr val="6E6B6E"/>
                </a:solidFill>
                <a:latin typeface="Times New Roman"/>
                <a:cs typeface="Times New Roman"/>
              </a:rPr>
              <a:t>e</a:t>
            </a:r>
            <a:r>
              <a:rPr sz="1200" i="1" spc="191" dirty="0">
                <a:solidFill>
                  <a:srgbClr val="6E6B6E"/>
                </a:solidFill>
                <a:latin typeface="Times New Roman"/>
                <a:cs typeface="Times New Roman"/>
              </a:rPr>
              <a:t> </a:t>
            </a:r>
            <a:r>
              <a:rPr sz="1200" spc="0" dirty="0">
                <a:solidFill>
                  <a:srgbClr val="878287"/>
                </a:solidFill>
                <a:latin typeface="Times New Roman"/>
                <a:cs typeface="Times New Roman"/>
              </a:rPr>
              <a:t>C</a:t>
            </a:r>
            <a:r>
              <a:rPr sz="1200" spc="0" dirty="0">
                <a:solidFill>
                  <a:srgbClr val="A7B5BD"/>
                </a:solidFill>
                <a:latin typeface="Times New Roman"/>
                <a:cs typeface="Times New Roman"/>
              </a:rPr>
              <a:t>hi</a:t>
            </a:r>
            <a:r>
              <a:rPr sz="1200" spc="0" dirty="0">
                <a:solidFill>
                  <a:srgbClr val="AE89C4"/>
                </a:solidFill>
                <a:latin typeface="Times New Roman"/>
                <a:cs typeface="Times New Roman"/>
              </a:rPr>
              <a:t>l</a:t>
            </a:r>
            <a:r>
              <a:rPr sz="1200" spc="0" dirty="0">
                <a:solidFill>
                  <a:srgbClr val="6E6B6E"/>
                </a:solidFill>
                <a:latin typeface="Times New Roman"/>
                <a:cs typeface="Times New Roman"/>
              </a:rPr>
              <a:t>e</a:t>
            </a:r>
            <a:r>
              <a:rPr sz="1200" spc="0" dirty="0">
                <a:solidFill>
                  <a:srgbClr val="AE89C4"/>
                </a:solidFill>
                <a:latin typeface="Times New Roman"/>
                <a:cs typeface="Times New Roman"/>
              </a:rPr>
              <a:t>. </a:t>
            </a:r>
            <a:r>
              <a:rPr sz="1200" spc="19" dirty="0">
                <a:solidFill>
                  <a:srgbClr val="AE89C4"/>
                </a:solidFill>
                <a:latin typeface="Times New Roman"/>
                <a:cs typeface="Times New Roman"/>
              </a:rPr>
              <a:t> </a:t>
            </a:r>
            <a:r>
              <a:rPr sz="1200" spc="0" dirty="0">
                <a:solidFill>
                  <a:srgbClr val="878287"/>
                </a:solidFill>
                <a:latin typeface="Times New Roman"/>
                <a:cs typeface="Times New Roman"/>
              </a:rPr>
              <a:t>2</a:t>
            </a:r>
            <a:r>
              <a:rPr sz="1200" spc="0" dirty="0">
                <a:solidFill>
                  <a:srgbClr val="A39AA3"/>
                </a:solidFill>
                <a:latin typeface="Times New Roman"/>
                <a:cs typeface="Times New Roman"/>
              </a:rPr>
              <a:t>00</a:t>
            </a:r>
            <a:r>
              <a:rPr sz="1200" spc="0" dirty="0">
                <a:solidFill>
                  <a:srgbClr val="878287"/>
                </a:solidFill>
                <a:latin typeface="Times New Roman"/>
                <a:cs typeface="Times New Roman"/>
              </a:rPr>
              <a:t>~</a:t>
            </a:r>
            <a:r>
              <a:rPr sz="1200" spc="72" dirty="0">
                <a:solidFill>
                  <a:srgbClr val="878287"/>
                </a:solidFill>
                <a:latin typeface="Times New Roman"/>
                <a:cs typeface="Times New Roman"/>
              </a:rPr>
              <a:t> </a:t>
            </a:r>
            <a:r>
              <a:rPr sz="1200" spc="0" dirty="0">
                <a:solidFill>
                  <a:srgbClr val="A39AA3"/>
                </a:solidFill>
                <a:latin typeface="Times New Roman"/>
                <a:cs typeface="Times New Roman"/>
              </a:rPr>
              <a:t>Ad</a:t>
            </a:r>
            <a:r>
              <a:rPr sz="1200" spc="0" dirty="0">
                <a:solidFill>
                  <a:srgbClr val="878287"/>
                </a:solidFill>
                <a:latin typeface="Times New Roman"/>
                <a:cs typeface="Times New Roman"/>
              </a:rPr>
              <a:t>a</a:t>
            </a:r>
            <a:r>
              <a:rPr sz="1200" spc="0" dirty="0">
                <a:solidFill>
                  <a:srgbClr val="A39AA3"/>
                </a:solidFill>
                <a:latin typeface="Times New Roman"/>
                <a:cs typeface="Times New Roman"/>
              </a:rPr>
              <a:t>p</a:t>
            </a:r>
            <a:r>
              <a:rPr sz="1200" spc="0" dirty="0">
                <a:solidFill>
                  <a:srgbClr val="878287"/>
                </a:solidFill>
                <a:latin typeface="Times New Roman"/>
                <a:cs typeface="Times New Roman"/>
              </a:rPr>
              <a:t>uc</a:t>
            </a:r>
            <a:r>
              <a:rPr sz="1200" spc="0" dirty="0">
                <a:solidFill>
                  <a:srgbClr val="BDB1B1"/>
                </a:solidFill>
                <a:latin typeface="Times New Roman"/>
                <a:cs typeface="Times New Roman"/>
              </a:rPr>
              <a:t>i</a:t>
            </a:r>
            <a:r>
              <a:rPr sz="1200" spc="0" dirty="0">
                <a:solidFill>
                  <a:srgbClr val="A39AA3"/>
                </a:solidFill>
                <a:latin typeface="Times New Roman"/>
                <a:cs typeface="Times New Roman"/>
              </a:rPr>
              <a:t>c</a:t>
            </a:r>
            <a:r>
              <a:rPr sz="1200" spc="0" dirty="0">
                <a:solidFill>
                  <a:srgbClr val="878287"/>
                </a:solidFill>
                <a:latin typeface="Times New Roman"/>
                <a:cs typeface="Times New Roman"/>
              </a:rPr>
              <a:t>h</a:t>
            </a:r>
            <a:r>
              <a:rPr sz="1200" spc="0" dirty="0">
                <a:solidFill>
                  <a:srgbClr val="A7D1E6"/>
                </a:solidFill>
                <a:latin typeface="Times New Roman"/>
                <a:cs typeface="Times New Roman"/>
              </a:rPr>
              <a:t>.</a:t>
            </a:r>
            <a:endParaRPr sz="1200">
              <a:latin typeface="Times New Roman"/>
              <a:cs typeface="Times New Roman"/>
            </a:endParaRPr>
          </a:p>
        </p:txBody>
      </p:sp>
      <p:sp>
        <p:nvSpPr>
          <p:cNvPr id="19" name="object 19"/>
          <p:cNvSpPr txBox="1"/>
          <p:nvPr/>
        </p:nvSpPr>
        <p:spPr>
          <a:xfrm>
            <a:off x="4807204" y="5299649"/>
            <a:ext cx="4756212" cy="528256"/>
          </a:xfrm>
          <a:prstGeom prst="rect">
            <a:avLst/>
          </a:prstGeom>
        </p:spPr>
        <p:txBody>
          <a:bodyPr wrap="square" lIns="0" tIns="0" rIns="0" bIns="0" rtlCol="0">
            <a:noAutofit/>
          </a:bodyPr>
          <a:lstStyle/>
          <a:p>
            <a:pPr marL="12700">
              <a:lnSpc>
                <a:spcPts val="2050"/>
              </a:lnSpc>
              <a:spcBef>
                <a:spcPts val="102"/>
              </a:spcBef>
            </a:pPr>
            <a:r>
              <a:rPr sz="2700" spc="0" baseline="2657" dirty="0">
                <a:latin typeface="Comic Sans MS"/>
                <a:cs typeface="Comic Sans MS"/>
              </a:rPr>
              <a:t>C</a:t>
            </a:r>
            <a:r>
              <a:rPr sz="2700" spc="-4" baseline="2657" dirty="0">
                <a:latin typeface="Comic Sans MS"/>
                <a:cs typeface="Comic Sans MS"/>
              </a:rPr>
              <a:t>a</a:t>
            </a:r>
            <a:r>
              <a:rPr sz="2700" spc="4" baseline="2657" dirty="0">
                <a:latin typeface="Comic Sans MS"/>
                <a:cs typeface="Comic Sans MS"/>
              </a:rPr>
              <a:t>l</a:t>
            </a:r>
            <a:r>
              <a:rPr sz="2700" spc="0" baseline="2657" dirty="0">
                <a:latin typeface="Comic Sans MS"/>
                <a:cs typeface="Comic Sans MS"/>
              </a:rPr>
              <a:t>cu</a:t>
            </a:r>
            <a:r>
              <a:rPr sz="2700" spc="4" baseline="2657" dirty="0">
                <a:latin typeface="Comic Sans MS"/>
                <a:cs typeface="Comic Sans MS"/>
              </a:rPr>
              <a:t>l</a:t>
            </a:r>
            <a:r>
              <a:rPr sz="2700" spc="0" baseline="2657" dirty="0">
                <a:latin typeface="Comic Sans MS"/>
                <a:cs typeface="Comic Sans MS"/>
              </a:rPr>
              <a:t>a </a:t>
            </a:r>
            <a:r>
              <a:rPr sz="2700" spc="-9" baseline="2657" dirty="0">
                <a:latin typeface="Comic Sans MS"/>
                <a:cs typeface="Comic Sans MS"/>
              </a:rPr>
              <a:t>t</a:t>
            </a:r>
            <a:r>
              <a:rPr sz="2700" spc="0" baseline="2657" dirty="0">
                <a:latin typeface="Comic Sans MS"/>
                <a:cs typeface="Comic Sans MS"/>
              </a:rPr>
              <a:t>u</a:t>
            </a:r>
            <a:r>
              <a:rPr sz="2700" spc="4" baseline="2657" dirty="0">
                <a:latin typeface="Comic Sans MS"/>
                <a:cs typeface="Comic Sans MS"/>
              </a:rPr>
              <a:t> </a:t>
            </a:r>
            <a:r>
              <a:rPr sz="2700" spc="14" baseline="2657" dirty="0">
                <a:latin typeface="Comic Sans MS"/>
                <a:cs typeface="Comic Sans MS"/>
              </a:rPr>
              <a:t>r</a:t>
            </a:r>
            <a:r>
              <a:rPr sz="2700" spc="-4" baseline="2657" dirty="0">
                <a:latin typeface="Comic Sans MS"/>
                <a:cs typeface="Comic Sans MS"/>
              </a:rPr>
              <a:t>e</a:t>
            </a:r>
            <a:r>
              <a:rPr sz="2700" spc="0" baseline="2657" dirty="0">
                <a:latin typeface="Comic Sans MS"/>
                <a:cs typeface="Comic Sans MS"/>
              </a:rPr>
              <a:t>q</a:t>
            </a:r>
            <a:r>
              <a:rPr sz="2700" spc="4" baseline="2657" dirty="0">
                <a:latin typeface="Comic Sans MS"/>
                <a:cs typeface="Comic Sans MS"/>
              </a:rPr>
              <a:t>u</a:t>
            </a:r>
            <a:r>
              <a:rPr sz="2700" spc="-4" baseline="2657" dirty="0">
                <a:latin typeface="Comic Sans MS"/>
                <a:cs typeface="Comic Sans MS"/>
              </a:rPr>
              <a:t>e</a:t>
            </a:r>
            <a:r>
              <a:rPr sz="2700" spc="14" baseline="2657" dirty="0">
                <a:latin typeface="Comic Sans MS"/>
                <a:cs typeface="Comic Sans MS"/>
              </a:rPr>
              <a:t>r</a:t>
            </a:r>
            <a:r>
              <a:rPr sz="2700" spc="0" baseline="2657" dirty="0">
                <a:latin typeface="Comic Sans MS"/>
                <a:cs typeface="Comic Sans MS"/>
              </a:rPr>
              <a:t>im</a:t>
            </a:r>
            <a:r>
              <a:rPr sz="2700" spc="-9" baseline="2657" dirty="0">
                <a:latin typeface="Comic Sans MS"/>
                <a:cs typeface="Comic Sans MS"/>
              </a:rPr>
              <a:t>i</a:t>
            </a:r>
            <a:r>
              <a:rPr sz="2700" spc="-4" baseline="2657" dirty="0">
                <a:latin typeface="Comic Sans MS"/>
                <a:cs typeface="Comic Sans MS"/>
              </a:rPr>
              <a:t>e</a:t>
            </a:r>
            <a:r>
              <a:rPr sz="2700" spc="0" baseline="2657" dirty="0">
                <a:latin typeface="Comic Sans MS"/>
                <a:cs typeface="Comic Sans MS"/>
              </a:rPr>
              <a:t>n</a:t>
            </a:r>
            <a:r>
              <a:rPr sz="2700" spc="-9" baseline="2657" dirty="0">
                <a:latin typeface="Comic Sans MS"/>
                <a:cs typeface="Comic Sans MS"/>
              </a:rPr>
              <a:t>t</a:t>
            </a:r>
            <a:r>
              <a:rPr sz="2700" spc="0" baseline="2657" dirty="0">
                <a:latin typeface="Comic Sans MS"/>
                <a:cs typeface="Comic Sans MS"/>
              </a:rPr>
              <a:t>o e</a:t>
            </a:r>
            <a:r>
              <a:rPr sz="2700" spc="-4" baseline="2657" dirty="0">
                <a:latin typeface="Comic Sans MS"/>
                <a:cs typeface="Comic Sans MS"/>
              </a:rPr>
              <a:t>ne</a:t>
            </a:r>
            <a:r>
              <a:rPr sz="2700" spc="14" baseline="2657" dirty="0">
                <a:latin typeface="Comic Sans MS"/>
                <a:cs typeface="Comic Sans MS"/>
              </a:rPr>
              <a:t>r</a:t>
            </a:r>
            <a:r>
              <a:rPr sz="2700" spc="0" baseline="2657" dirty="0">
                <a:latin typeface="Comic Sans MS"/>
                <a:cs typeface="Comic Sans MS"/>
              </a:rPr>
              <a:t>gé</a:t>
            </a:r>
            <a:r>
              <a:rPr sz="2700" spc="-9" baseline="2657" dirty="0">
                <a:latin typeface="Comic Sans MS"/>
                <a:cs typeface="Comic Sans MS"/>
              </a:rPr>
              <a:t>t</a:t>
            </a:r>
            <a:r>
              <a:rPr sz="2700" spc="0" baseline="2657" dirty="0">
                <a:latin typeface="Comic Sans MS"/>
                <a:cs typeface="Comic Sans MS"/>
              </a:rPr>
              <a:t>i</a:t>
            </a:r>
            <a:r>
              <a:rPr sz="2700" spc="-9" baseline="2657" dirty="0">
                <a:latin typeface="Comic Sans MS"/>
                <a:cs typeface="Comic Sans MS"/>
              </a:rPr>
              <a:t>c</a:t>
            </a:r>
            <a:r>
              <a:rPr sz="2700" spc="0" baseline="2657" dirty="0">
                <a:latin typeface="Comic Sans MS"/>
                <a:cs typeface="Comic Sans MS"/>
              </a:rPr>
              <a:t>o</a:t>
            </a:r>
            <a:r>
              <a:rPr sz="2700" spc="14" baseline="2657" dirty="0">
                <a:latin typeface="Comic Sans MS"/>
                <a:cs typeface="Comic Sans MS"/>
              </a:rPr>
              <a:t> </a:t>
            </a:r>
            <a:r>
              <a:rPr sz="2700" spc="0" baseline="2657" dirty="0">
                <a:latin typeface="Comic Sans MS"/>
                <a:cs typeface="Comic Sans MS"/>
              </a:rPr>
              <a:t>según</a:t>
            </a:r>
            <a:r>
              <a:rPr sz="2700" spc="-9" baseline="2657" dirty="0">
                <a:latin typeface="Comic Sans MS"/>
                <a:cs typeface="Comic Sans MS"/>
              </a:rPr>
              <a:t> </a:t>
            </a:r>
            <a:r>
              <a:rPr sz="2700" spc="4" baseline="2657" dirty="0">
                <a:latin typeface="Comic Sans MS"/>
                <a:cs typeface="Comic Sans MS"/>
              </a:rPr>
              <a:t>l</a:t>
            </a:r>
            <a:r>
              <a:rPr sz="2700" spc="0" baseline="2657" dirty="0">
                <a:latin typeface="Comic Sans MS"/>
                <a:cs typeface="Comic Sans MS"/>
              </a:rPr>
              <a:t>a</a:t>
            </a:r>
            <a:endParaRPr sz="1800">
              <a:latin typeface="Comic Sans MS"/>
              <a:cs typeface="Comic Sans MS"/>
            </a:endParaRPr>
          </a:p>
          <a:p>
            <a:pPr marL="12700" marR="34290">
              <a:lnSpc>
                <a:spcPts val="2110"/>
              </a:lnSpc>
              <a:spcBef>
                <a:spcPts val="3"/>
              </a:spcBef>
            </a:pPr>
            <a:r>
              <a:rPr sz="2700" spc="0" baseline="1328" dirty="0">
                <a:latin typeface="Comic Sans MS"/>
                <a:cs typeface="Comic Sans MS"/>
              </a:rPr>
              <a:t>a</a:t>
            </a:r>
            <a:r>
              <a:rPr sz="2700" spc="-4" baseline="1328" dirty="0">
                <a:latin typeface="Comic Sans MS"/>
                <a:cs typeface="Comic Sans MS"/>
              </a:rPr>
              <a:t>c</a:t>
            </a:r>
            <a:r>
              <a:rPr sz="2700" spc="-9" baseline="1328" dirty="0">
                <a:latin typeface="Comic Sans MS"/>
                <a:cs typeface="Comic Sans MS"/>
              </a:rPr>
              <a:t>t</a:t>
            </a:r>
            <a:r>
              <a:rPr sz="2700" spc="0" baseline="1328" dirty="0">
                <a:latin typeface="Comic Sans MS"/>
                <a:cs typeface="Comic Sans MS"/>
              </a:rPr>
              <a:t>ividad</a:t>
            </a:r>
            <a:r>
              <a:rPr sz="2700" spc="19" baseline="1328" dirty="0">
                <a:latin typeface="Comic Sans MS"/>
                <a:cs typeface="Comic Sans MS"/>
              </a:rPr>
              <a:t> </a:t>
            </a:r>
            <a:r>
              <a:rPr sz="2700" spc="4" baseline="1328" dirty="0">
                <a:latin typeface="Comic Sans MS"/>
                <a:cs typeface="Comic Sans MS"/>
              </a:rPr>
              <a:t>f</a:t>
            </a:r>
            <a:r>
              <a:rPr sz="2700" spc="0" baseline="1328" dirty="0">
                <a:latin typeface="Comic Sans MS"/>
                <a:cs typeface="Comic Sans MS"/>
              </a:rPr>
              <a:t>ísi</a:t>
            </a:r>
            <a:r>
              <a:rPr sz="2700" spc="-9" baseline="1328" dirty="0">
                <a:latin typeface="Comic Sans MS"/>
                <a:cs typeface="Comic Sans MS"/>
              </a:rPr>
              <a:t>c</a:t>
            </a:r>
            <a:r>
              <a:rPr sz="2700" spc="0" baseline="1328" dirty="0">
                <a:latin typeface="Comic Sans MS"/>
                <a:cs typeface="Comic Sans MS"/>
              </a:rPr>
              <a:t>a q</a:t>
            </a:r>
            <a:r>
              <a:rPr sz="2700" spc="4" baseline="1328" dirty="0">
                <a:latin typeface="Comic Sans MS"/>
                <a:cs typeface="Comic Sans MS"/>
              </a:rPr>
              <a:t>u</a:t>
            </a:r>
            <a:r>
              <a:rPr sz="2700" spc="0" baseline="1328" dirty="0">
                <a:latin typeface="Comic Sans MS"/>
                <a:cs typeface="Comic Sans MS"/>
              </a:rPr>
              <a:t>e </a:t>
            </a:r>
            <a:r>
              <a:rPr sz="2700" spc="14" baseline="1328" dirty="0">
                <a:latin typeface="Comic Sans MS"/>
                <a:cs typeface="Comic Sans MS"/>
              </a:rPr>
              <a:t>r</a:t>
            </a:r>
            <a:r>
              <a:rPr sz="2700" spc="-4" baseline="1328" dirty="0">
                <a:latin typeface="Comic Sans MS"/>
                <a:cs typeface="Comic Sans MS"/>
              </a:rPr>
              <a:t>e</a:t>
            </a:r>
            <a:r>
              <a:rPr sz="2700" spc="0" baseline="1328" dirty="0">
                <a:latin typeface="Comic Sans MS"/>
                <a:cs typeface="Comic Sans MS"/>
              </a:rPr>
              <a:t>ali</a:t>
            </a:r>
            <a:r>
              <a:rPr sz="2700" spc="-25" baseline="1328" dirty="0">
                <a:latin typeface="Comic Sans MS"/>
                <a:cs typeface="Comic Sans MS"/>
              </a:rPr>
              <a:t>z</a:t>
            </a:r>
            <a:r>
              <a:rPr sz="2700" spc="0" baseline="1328" dirty="0">
                <a:latin typeface="Comic Sans MS"/>
                <a:cs typeface="Comic Sans MS"/>
              </a:rPr>
              <a:t>as.</a:t>
            </a:r>
            <a:endParaRPr sz="1800">
              <a:latin typeface="Comic Sans MS"/>
              <a:cs typeface="Comic Sans MS"/>
            </a:endParaRPr>
          </a:p>
        </p:txBody>
      </p:sp>
      <p:sp>
        <p:nvSpPr>
          <p:cNvPr id="18" name="object 18"/>
          <p:cNvSpPr txBox="1"/>
          <p:nvPr/>
        </p:nvSpPr>
        <p:spPr>
          <a:xfrm>
            <a:off x="6074366" y="6423329"/>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17" name="object 17"/>
          <p:cNvSpPr txBox="1"/>
          <p:nvPr/>
        </p:nvSpPr>
        <p:spPr>
          <a:xfrm>
            <a:off x="10610508" y="6430971"/>
            <a:ext cx="1256583" cy="215900"/>
          </a:xfrm>
          <a:prstGeom prst="rect">
            <a:avLst/>
          </a:prstGeom>
        </p:spPr>
        <p:txBody>
          <a:bodyPr wrap="square" lIns="0" tIns="0" rIns="0" bIns="0" rtlCol="0">
            <a:noAutofit/>
          </a:bodyPr>
          <a:lstStyle/>
          <a:p>
            <a:pPr marL="12700">
              <a:lnSpc>
                <a:spcPts val="1635"/>
              </a:lnSpc>
              <a:spcBef>
                <a:spcPts val="81"/>
              </a:spcBef>
            </a:pPr>
            <a:r>
              <a:rPr sz="1500" dirty="0">
                <a:solidFill>
                  <a:srgbClr val="878287"/>
                </a:solidFill>
                <a:latin typeface="Arial"/>
                <a:cs typeface="Arial"/>
              </a:rPr>
              <a:t>i</a:t>
            </a:r>
            <a:r>
              <a:rPr sz="1500" spc="-269" dirty="0">
                <a:solidFill>
                  <a:srgbClr val="878287"/>
                </a:solidFill>
                <a:latin typeface="Arial"/>
                <a:cs typeface="Arial"/>
              </a:rPr>
              <a:t> </a:t>
            </a:r>
            <a:r>
              <a:rPr sz="1500" spc="0" dirty="0">
                <a:solidFill>
                  <a:srgbClr val="878287"/>
                </a:solidFill>
                <a:latin typeface="Arial"/>
                <a:cs typeface="Arial"/>
              </a:rPr>
              <a:t>nst</a:t>
            </a:r>
            <a:r>
              <a:rPr sz="1500" spc="0" dirty="0">
                <a:solidFill>
                  <a:srgbClr val="A39AA3"/>
                </a:solidFill>
                <a:latin typeface="Arial"/>
                <a:cs typeface="Arial"/>
              </a:rPr>
              <a:t>i</a:t>
            </a:r>
            <a:r>
              <a:rPr sz="1500" spc="0" dirty="0">
                <a:solidFill>
                  <a:srgbClr val="878287"/>
                </a:solidFill>
                <a:latin typeface="Arial"/>
                <a:cs typeface="Arial"/>
              </a:rPr>
              <a:t>tutoclaret.cl</a:t>
            </a:r>
            <a:endParaRPr sz="1500">
              <a:latin typeface="Arial"/>
              <a:cs typeface="Arial"/>
            </a:endParaRPr>
          </a:p>
        </p:txBody>
      </p:sp>
      <p:sp>
        <p:nvSpPr>
          <p:cNvPr id="16" name="object 16"/>
          <p:cNvSpPr txBox="1"/>
          <p:nvPr/>
        </p:nvSpPr>
        <p:spPr>
          <a:xfrm>
            <a:off x="2540000" y="2971800"/>
            <a:ext cx="1346200" cy="393700"/>
          </a:xfrm>
          <a:prstGeom prst="rect">
            <a:avLst/>
          </a:prstGeom>
        </p:spPr>
        <p:txBody>
          <a:bodyPr wrap="square" lIns="0" tIns="0" rIns="0" bIns="0" rtlCol="0">
            <a:noAutofit/>
          </a:bodyPr>
          <a:lstStyle/>
          <a:p>
            <a:pPr>
              <a:lnSpc>
                <a:spcPts val="850"/>
              </a:lnSpc>
              <a:spcBef>
                <a:spcPts val="36"/>
              </a:spcBef>
            </a:pPr>
            <a:endParaRPr sz="850"/>
          </a:p>
          <a:p>
            <a:pPr marL="68732">
              <a:lnSpc>
                <a:spcPct val="95825"/>
              </a:lnSpc>
            </a:pPr>
            <a:r>
              <a:rPr sz="1200" dirty="0">
                <a:solidFill>
                  <a:srgbClr val="4D464F"/>
                </a:solidFill>
                <a:latin typeface="Arial"/>
                <a:cs typeface="Arial"/>
              </a:rPr>
              <a:t>Act</a:t>
            </a:r>
            <a:r>
              <a:rPr sz="1200" dirty="0">
                <a:solidFill>
                  <a:srgbClr val="978C74"/>
                </a:solidFill>
                <a:latin typeface="Arial"/>
                <a:cs typeface="Arial"/>
              </a:rPr>
              <a:t>i</a:t>
            </a:r>
            <a:r>
              <a:rPr sz="1200" dirty="0">
                <a:solidFill>
                  <a:srgbClr val="6E6B6E"/>
                </a:solidFill>
                <a:latin typeface="Arial"/>
                <a:cs typeface="Arial"/>
              </a:rPr>
              <a:t>v</a:t>
            </a:r>
            <a:r>
              <a:rPr sz="1200" dirty="0">
                <a:solidFill>
                  <a:srgbClr val="936D66"/>
                </a:solidFill>
                <a:latin typeface="Arial"/>
                <a:cs typeface="Arial"/>
              </a:rPr>
              <a:t>i</a:t>
            </a:r>
            <a:r>
              <a:rPr sz="1200" dirty="0">
                <a:solidFill>
                  <a:srgbClr val="6E6B6E"/>
                </a:solidFill>
                <a:latin typeface="Arial"/>
                <a:cs typeface="Arial"/>
              </a:rPr>
              <a:t>d</a:t>
            </a:r>
            <a:r>
              <a:rPr sz="1200" dirty="0">
                <a:solidFill>
                  <a:srgbClr val="59595B"/>
                </a:solidFill>
                <a:latin typeface="Arial"/>
                <a:cs typeface="Arial"/>
              </a:rPr>
              <a:t>a</a:t>
            </a:r>
            <a:r>
              <a:rPr sz="1200" dirty="0">
                <a:solidFill>
                  <a:srgbClr val="6E6B6E"/>
                </a:solidFill>
                <a:latin typeface="Arial"/>
                <a:cs typeface="Arial"/>
              </a:rPr>
              <a:t>d  </a:t>
            </a:r>
            <a:r>
              <a:rPr sz="1200" spc="-94" dirty="0">
                <a:solidFill>
                  <a:srgbClr val="6E6B6E"/>
                </a:solidFill>
                <a:latin typeface="Arial"/>
                <a:cs typeface="Arial"/>
              </a:rPr>
              <a:t> </a:t>
            </a:r>
            <a:r>
              <a:rPr sz="1200" spc="0" dirty="0">
                <a:solidFill>
                  <a:srgbClr val="6E6B6E"/>
                </a:solidFill>
                <a:latin typeface="Arial"/>
                <a:cs typeface="Arial"/>
              </a:rPr>
              <a:t>fl</a:t>
            </a:r>
            <a:r>
              <a:rPr sz="1200" spc="0" dirty="0">
                <a:solidFill>
                  <a:srgbClr val="4D464F"/>
                </a:solidFill>
                <a:latin typeface="Arial"/>
                <a:cs typeface="Arial"/>
              </a:rPr>
              <a:t>s</a:t>
            </a:r>
            <a:r>
              <a:rPr sz="1200" spc="0" dirty="0">
                <a:solidFill>
                  <a:srgbClr val="936D66"/>
                </a:solidFill>
                <a:latin typeface="Arial"/>
                <a:cs typeface="Arial"/>
              </a:rPr>
              <a:t>i</a:t>
            </a:r>
            <a:r>
              <a:rPr sz="1200" spc="0" dirty="0">
                <a:solidFill>
                  <a:srgbClr val="59595B"/>
                </a:solidFill>
                <a:latin typeface="Arial"/>
                <a:cs typeface="Arial"/>
              </a:rPr>
              <a:t>ca</a:t>
            </a:r>
            <a:endParaRPr sz="1200">
              <a:latin typeface="Arial"/>
              <a:cs typeface="Arial"/>
            </a:endParaRPr>
          </a:p>
        </p:txBody>
      </p:sp>
      <p:sp>
        <p:nvSpPr>
          <p:cNvPr id="15" name="object 15"/>
          <p:cNvSpPr txBox="1"/>
          <p:nvPr/>
        </p:nvSpPr>
        <p:spPr>
          <a:xfrm>
            <a:off x="3886200" y="2971800"/>
            <a:ext cx="2895600" cy="393700"/>
          </a:xfrm>
          <a:prstGeom prst="rect">
            <a:avLst/>
          </a:prstGeom>
        </p:spPr>
        <p:txBody>
          <a:bodyPr wrap="square" lIns="0" tIns="0" rIns="0" bIns="0" rtlCol="0">
            <a:noAutofit/>
          </a:bodyPr>
          <a:lstStyle/>
          <a:p>
            <a:pPr>
              <a:lnSpc>
                <a:spcPts val="850"/>
              </a:lnSpc>
              <a:spcBef>
                <a:spcPts val="36"/>
              </a:spcBef>
            </a:pPr>
            <a:endParaRPr sz="850"/>
          </a:p>
          <a:p>
            <a:pPr marL="1163695" marR="1200576" algn="ctr">
              <a:lnSpc>
                <a:spcPct val="95825"/>
              </a:lnSpc>
            </a:pPr>
            <a:r>
              <a:rPr sz="1200" dirty="0">
                <a:solidFill>
                  <a:srgbClr val="4D464F"/>
                </a:solidFill>
                <a:latin typeface="Arial"/>
                <a:cs typeface="Arial"/>
              </a:rPr>
              <a:t>M</a:t>
            </a:r>
            <a:r>
              <a:rPr sz="1200" dirty="0">
                <a:solidFill>
                  <a:srgbClr val="79595E"/>
                </a:solidFill>
                <a:latin typeface="Arial"/>
                <a:cs typeface="Arial"/>
              </a:rPr>
              <a:t>u</a:t>
            </a:r>
            <a:r>
              <a:rPr sz="1200" dirty="0">
                <a:solidFill>
                  <a:srgbClr val="878287"/>
                </a:solidFill>
                <a:latin typeface="Arial"/>
                <a:cs typeface="Arial"/>
              </a:rPr>
              <a:t>j</a:t>
            </a:r>
            <a:r>
              <a:rPr sz="1200" dirty="0">
                <a:solidFill>
                  <a:srgbClr val="59595B"/>
                </a:solidFill>
                <a:latin typeface="Arial"/>
                <a:cs typeface="Arial"/>
              </a:rPr>
              <a:t>e</a:t>
            </a:r>
            <a:r>
              <a:rPr sz="1200" dirty="0">
                <a:solidFill>
                  <a:srgbClr val="565475"/>
                </a:solidFill>
                <a:latin typeface="Arial"/>
                <a:cs typeface="Arial"/>
              </a:rPr>
              <a:t>r</a:t>
            </a:r>
            <a:r>
              <a:rPr sz="1200" dirty="0">
                <a:solidFill>
                  <a:srgbClr val="6E6B6E"/>
                </a:solidFill>
                <a:latin typeface="Arial"/>
                <a:cs typeface="Arial"/>
              </a:rPr>
              <a:t>e</a:t>
            </a:r>
            <a:r>
              <a:rPr sz="1200" dirty="0">
                <a:solidFill>
                  <a:srgbClr val="4D464F"/>
                </a:solidFill>
                <a:latin typeface="Arial"/>
                <a:cs typeface="Arial"/>
              </a:rPr>
              <a:t>s</a:t>
            </a:r>
            <a:endParaRPr sz="1200">
              <a:latin typeface="Arial"/>
              <a:cs typeface="Arial"/>
            </a:endParaRPr>
          </a:p>
        </p:txBody>
      </p:sp>
      <p:sp>
        <p:nvSpPr>
          <p:cNvPr id="14" name="object 14"/>
          <p:cNvSpPr txBox="1"/>
          <p:nvPr/>
        </p:nvSpPr>
        <p:spPr>
          <a:xfrm>
            <a:off x="6781800" y="2971800"/>
            <a:ext cx="2882900" cy="393700"/>
          </a:xfrm>
          <a:prstGeom prst="rect">
            <a:avLst/>
          </a:prstGeom>
        </p:spPr>
        <p:txBody>
          <a:bodyPr wrap="square" lIns="0" tIns="0" rIns="0" bIns="0" rtlCol="0">
            <a:noAutofit/>
          </a:bodyPr>
          <a:lstStyle/>
          <a:p>
            <a:pPr>
              <a:lnSpc>
                <a:spcPts val="850"/>
              </a:lnSpc>
              <a:spcBef>
                <a:spcPts val="36"/>
              </a:spcBef>
            </a:pPr>
            <a:endParaRPr sz="850"/>
          </a:p>
          <a:p>
            <a:pPr marL="1100944" marR="1111927" algn="ctr">
              <a:lnSpc>
                <a:spcPct val="95825"/>
              </a:lnSpc>
            </a:pPr>
            <a:r>
              <a:rPr sz="1200" dirty="0">
                <a:solidFill>
                  <a:srgbClr val="59595B"/>
                </a:solidFill>
                <a:latin typeface="Arial"/>
                <a:cs typeface="Arial"/>
              </a:rPr>
              <a:t>Ho</a:t>
            </a:r>
            <a:r>
              <a:rPr sz="1200" dirty="0">
                <a:solidFill>
                  <a:srgbClr val="878287"/>
                </a:solidFill>
                <a:latin typeface="Arial"/>
                <a:cs typeface="Arial"/>
              </a:rPr>
              <a:t>m</a:t>
            </a:r>
            <a:r>
              <a:rPr sz="1200" dirty="0">
                <a:solidFill>
                  <a:srgbClr val="59595B"/>
                </a:solidFill>
                <a:latin typeface="Arial"/>
                <a:cs typeface="Arial"/>
              </a:rPr>
              <a:t>b</a:t>
            </a:r>
            <a:r>
              <a:rPr sz="1200" dirty="0">
                <a:solidFill>
                  <a:srgbClr val="79595E"/>
                </a:solidFill>
                <a:latin typeface="Arial"/>
                <a:cs typeface="Arial"/>
              </a:rPr>
              <a:t>r</a:t>
            </a:r>
            <a:r>
              <a:rPr sz="1200" dirty="0">
                <a:solidFill>
                  <a:srgbClr val="59595B"/>
                </a:solidFill>
                <a:latin typeface="Arial"/>
                <a:cs typeface="Arial"/>
              </a:rPr>
              <a:t>e</a:t>
            </a:r>
            <a:r>
              <a:rPr sz="1200" dirty="0">
                <a:solidFill>
                  <a:srgbClr val="4D464F"/>
                </a:solidFill>
                <a:latin typeface="Arial"/>
                <a:cs typeface="Arial"/>
              </a:rPr>
              <a:t>s</a:t>
            </a:r>
            <a:endParaRPr sz="1200">
              <a:latin typeface="Arial"/>
              <a:cs typeface="Arial"/>
            </a:endParaRPr>
          </a:p>
        </p:txBody>
      </p:sp>
      <p:sp>
        <p:nvSpPr>
          <p:cNvPr id="13" name="object 13"/>
          <p:cNvSpPr txBox="1"/>
          <p:nvPr/>
        </p:nvSpPr>
        <p:spPr>
          <a:xfrm>
            <a:off x="2540000" y="3365500"/>
            <a:ext cx="1346200" cy="393700"/>
          </a:xfrm>
          <a:prstGeom prst="rect">
            <a:avLst/>
          </a:prstGeom>
        </p:spPr>
        <p:txBody>
          <a:bodyPr wrap="square" lIns="0" tIns="0" rIns="0" bIns="0" rtlCol="0">
            <a:noAutofit/>
          </a:bodyPr>
          <a:lstStyle/>
          <a:p>
            <a:pPr>
              <a:lnSpc>
                <a:spcPts val="700"/>
              </a:lnSpc>
              <a:spcBef>
                <a:spcPts val="27"/>
              </a:spcBef>
            </a:pPr>
            <a:endParaRPr sz="700"/>
          </a:p>
          <a:p>
            <a:pPr marL="68739">
              <a:lnSpc>
                <a:spcPct val="95825"/>
              </a:lnSpc>
            </a:pPr>
            <a:r>
              <a:rPr sz="1300" dirty="0">
                <a:solidFill>
                  <a:srgbClr val="878287"/>
                </a:solidFill>
                <a:latin typeface="Arial"/>
                <a:cs typeface="Arial"/>
              </a:rPr>
              <a:t>S</a:t>
            </a:r>
            <a:r>
              <a:rPr sz="1300" dirty="0">
                <a:solidFill>
                  <a:srgbClr val="6E6B6E"/>
                </a:solidFill>
                <a:latin typeface="Arial"/>
                <a:cs typeface="Arial"/>
              </a:rPr>
              <a:t>e</a:t>
            </a:r>
            <a:r>
              <a:rPr sz="1300" dirty="0">
                <a:solidFill>
                  <a:srgbClr val="728293"/>
                </a:solidFill>
                <a:latin typeface="Arial"/>
                <a:cs typeface="Arial"/>
              </a:rPr>
              <a:t>d</a:t>
            </a:r>
            <a:r>
              <a:rPr sz="1300" dirty="0">
                <a:solidFill>
                  <a:srgbClr val="6E6B6E"/>
                </a:solidFill>
                <a:latin typeface="Arial"/>
                <a:cs typeface="Arial"/>
              </a:rPr>
              <a:t>e</a:t>
            </a:r>
            <a:r>
              <a:rPr sz="1300" dirty="0">
                <a:solidFill>
                  <a:srgbClr val="878287"/>
                </a:solidFill>
                <a:latin typeface="Arial"/>
                <a:cs typeface="Arial"/>
              </a:rPr>
              <a:t>-n</a:t>
            </a:r>
            <a:r>
              <a:rPr sz="1300" dirty="0">
                <a:solidFill>
                  <a:srgbClr val="A39AA3"/>
                </a:solidFill>
                <a:latin typeface="Arial"/>
                <a:cs typeface="Arial"/>
              </a:rPr>
              <a:t>an</a:t>
            </a:r>
            <a:r>
              <a:rPr sz="1300" dirty="0">
                <a:solidFill>
                  <a:srgbClr val="878287"/>
                </a:solidFill>
                <a:latin typeface="Arial"/>
                <a:cs typeface="Arial"/>
              </a:rPr>
              <a:t>a</a:t>
            </a:r>
            <a:endParaRPr sz="1300">
              <a:latin typeface="Arial"/>
              <a:cs typeface="Arial"/>
            </a:endParaRPr>
          </a:p>
        </p:txBody>
      </p:sp>
      <p:sp>
        <p:nvSpPr>
          <p:cNvPr id="12" name="object 12"/>
          <p:cNvSpPr txBox="1"/>
          <p:nvPr/>
        </p:nvSpPr>
        <p:spPr>
          <a:xfrm>
            <a:off x="3886200" y="3365500"/>
            <a:ext cx="2895600" cy="393700"/>
          </a:xfrm>
          <a:prstGeom prst="rect">
            <a:avLst/>
          </a:prstGeom>
        </p:spPr>
        <p:txBody>
          <a:bodyPr wrap="square" lIns="0" tIns="0" rIns="0" bIns="0" rtlCol="0">
            <a:noAutofit/>
          </a:bodyPr>
          <a:lstStyle/>
          <a:p>
            <a:pPr marL="255505">
              <a:lnSpc>
                <a:spcPct val="95825"/>
              </a:lnSpc>
              <a:spcBef>
                <a:spcPts val="445"/>
              </a:spcBef>
            </a:pPr>
            <a:r>
              <a:rPr sz="1300" dirty="0">
                <a:solidFill>
                  <a:srgbClr val="BDB1B1"/>
                </a:solidFill>
                <a:latin typeface="Times New Roman"/>
                <a:cs typeface="Times New Roman"/>
              </a:rPr>
              <a:t>[</a:t>
            </a:r>
            <a:r>
              <a:rPr sz="1300" dirty="0">
                <a:solidFill>
                  <a:srgbClr val="A39AA3"/>
                </a:solidFill>
                <a:latin typeface="Times New Roman"/>
                <a:cs typeface="Times New Roman"/>
              </a:rPr>
              <a:t>(</a:t>
            </a:r>
            <a:r>
              <a:rPr sz="1300" dirty="0">
                <a:solidFill>
                  <a:srgbClr val="8E9EBC"/>
                </a:solidFill>
                <a:latin typeface="Times New Roman"/>
                <a:cs typeface="Times New Roman"/>
              </a:rPr>
              <a:t>1</a:t>
            </a:r>
            <a:r>
              <a:rPr sz="1300" dirty="0">
                <a:solidFill>
                  <a:srgbClr val="878287"/>
                </a:solidFill>
                <a:latin typeface="Times New Roman"/>
                <a:cs typeface="Times New Roman"/>
              </a:rPr>
              <a:t>2</a:t>
            </a:r>
            <a:r>
              <a:rPr sz="1300" dirty="0">
                <a:solidFill>
                  <a:srgbClr val="A39AA3"/>
                </a:solidFill>
                <a:latin typeface="Times New Roman"/>
                <a:cs typeface="Times New Roman"/>
              </a:rPr>
              <a:t>,</a:t>
            </a:r>
            <a:r>
              <a:rPr sz="1300" dirty="0">
                <a:solidFill>
                  <a:srgbClr val="878287"/>
                </a:solidFill>
                <a:latin typeface="Times New Roman"/>
                <a:cs typeface="Times New Roman"/>
              </a:rPr>
              <a:t>2   </a:t>
            </a:r>
            <a:r>
              <a:rPr sz="1300" spc="-54" dirty="0">
                <a:solidFill>
                  <a:srgbClr val="878287"/>
                </a:solidFill>
                <a:latin typeface="Times New Roman"/>
                <a:cs typeface="Times New Roman"/>
              </a:rPr>
              <a:t> </a:t>
            </a:r>
            <a:r>
              <a:rPr sz="1200" spc="0" dirty="0">
                <a:solidFill>
                  <a:srgbClr val="878287"/>
                </a:solidFill>
                <a:latin typeface="Arial"/>
                <a:cs typeface="Arial"/>
              </a:rPr>
              <a:t>x</a:t>
            </a:r>
            <a:r>
              <a:rPr sz="1200" spc="124" dirty="0">
                <a:solidFill>
                  <a:srgbClr val="878287"/>
                </a:solidFill>
                <a:latin typeface="Arial"/>
                <a:cs typeface="Arial"/>
              </a:rPr>
              <a:t> </a:t>
            </a:r>
            <a:r>
              <a:rPr sz="1200" spc="0" dirty="0">
                <a:solidFill>
                  <a:srgbClr val="878287"/>
                </a:solidFill>
                <a:latin typeface="Arial"/>
                <a:cs typeface="Arial"/>
              </a:rPr>
              <a:t>p</a:t>
            </a:r>
            <a:r>
              <a:rPr sz="1200" spc="0" dirty="0">
                <a:solidFill>
                  <a:srgbClr val="6E6B6E"/>
                </a:solidFill>
                <a:latin typeface="Arial"/>
                <a:cs typeface="Arial"/>
              </a:rPr>
              <a:t>e</a:t>
            </a:r>
            <a:r>
              <a:rPr sz="1200" spc="0" dirty="0">
                <a:solidFill>
                  <a:srgbClr val="878287"/>
                </a:solidFill>
                <a:latin typeface="Arial"/>
                <a:cs typeface="Arial"/>
              </a:rPr>
              <a:t>so</a:t>
            </a:r>
            <a:r>
              <a:rPr sz="1200" spc="170" dirty="0">
                <a:solidFill>
                  <a:srgbClr val="878287"/>
                </a:solidFill>
                <a:latin typeface="Arial"/>
                <a:cs typeface="Arial"/>
              </a:rPr>
              <a:t> </a:t>
            </a:r>
            <a:r>
              <a:rPr sz="1200" spc="0" dirty="0">
                <a:solidFill>
                  <a:srgbClr val="6E6B6E"/>
                </a:solidFill>
                <a:latin typeface="Arial"/>
                <a:cs typeface="Arial"/>
              </a:rPr>
              <a:t>e</a:t>
            </a:r>
            <a:r>
              <a:rPr sz="1200" spc="0" dirty="0">
                <a:solidFill>
                  <a:srgbClr val="A39AA3"/>
                </a:solidFill>
                <a:latin typeface="Arial"/>
                <a:cs typeface="Arial"/>
              </a:rPr>
              <a:t>n </a:t>
            </a:r>
            <a:r>
              <a:rPr sz="1200" spc="126" dirty="0">
                <a:solidFill>
                  <a:srgbClr val="A39AA3"/>
                </a:solidFill>
                <a:latin typeface="Arial"/>
                <a:cs typeface="Arial"/>
              </a:rPr>
              <a:t> </a:t>
            </a:r>
            <a:r>
              <a:rPr sz="1500" spc="0" dirty="0">
                <a:solidFill>
                  <a:srgbClr val="878287"/>
                </a:solidFill>
                <a:latin typeface="Times New Roman"/>
                <a:cs typeface="Times New Roman"/>
              </a:rPr>
              <a:t>kg</a:t>
            </a:r>
            <a:r>
              <a:rPr sz="1500" spc="0" dirty="0">
                <a:solidFill>
                  <a:srgbClr val="A39AA3"/>
                </a:solidFill>
                <a:latin typeface="Times New Roman"/>
                <a:cs typeface="Times New Roman"/>
              </a:rPr>
              <a:t>)</a:t>
            </a:r>
            <a:r>
              <a:rPr sz="1500" spc="172" dirty="0">
                <a:solidFill>
                  <a:srgbClr val="A39AA3"/>
                </a:solidFill>
                <a:latin typeface="Times New Roman"/>
                <a:cs typeface="Times New Roman"/>
              </a:rPr>
              <a:t> </a:t>
            </a:r>
            <a:r>
              <a:rPr sz="1600" spc="0" dirty="0">
                <a:solidFill>
                  <a:srgbClr val="82597E"/>
                </a:solidFill>
                <a:latin typeface="Arial"/>
                <a:cs typeface="Arial"/>
              </a:rPr>
              <a:t>+</a:t>
            </a:r>
            <a:r>
              <a:rPr sz="1600" spc="144" dirty="0">
                <a:solidFill>
                  <a:srgbClr val="82597E"/>
                </a:solidFill>
                <a:latin typeface="Arial"/>
                <a:cs typeface="Arial"/>
              </a:rPr>
              <a:t> </a:t>
            </a:r>
            <a:r>
              <a:rPr sz="1300" spc="0" dirty="0">
                <a:solidFill>
                  <a:srgbClr val="878287"/>
                </a:solidFill>
                <a:latin typeface="Times New Roman"/>
                <a:cs typeface="Times New Roman"/>
              </a:rPr>
              <a:t>7</a:t>
            </a:r>
            <a:r>
              <a:rPr sz="1300" spc="0" dirty="0">
                <a:solidFill>
                  <a:srgbClr val="978C74"/>
                </a:solidFill>
                <a:latin typeface="Times New Roman"/>
                <a:cs typeface="Times New Roman"/>
              </a:rPr>
              <a:t>4</a:t>
            </a:r>
            <a:r>
              <a:rPr sz="1300" spc="0" dirty="0">
                <a:solidFill>
                  <a:srgbClr val="878287"/>
                </a:solidFill>
                <a:latin typeface="Times New Roman"/>
                <a:cs typeface="Times New Roman"/>
              </a:rPr>
              <a:t>6</a:t>
            </a:r>
            <a:r>
              <a:rPr sz="1300" spc="0" dirty="0">
                <a:solidFill>
                  <a:srgbClr val="A39AA3"/>
                </a:solidFill>
                <a:latin typeface="Times New Roman"/>
                <a:cs typeface="Times New Roman"/>
              </a:rPr>
              <a:t>] </a:t>
            </a:r>
            <a:r>
              <a:rPr sz="1300" spc="-19" dirty="0">
                <a:solidFill>
                  <a:srgbClr val="A39AA3"/>
                </a:solidFill>
                <a:latin typeface="Times New Roman"/>
                <a:cs typeface="Times New Roman"/>
              </a:rPr>
              <a:t> </a:t>
            </a:r>
            <a:r>
              <a:rPr sz="1200" spc="0" dirty="0">
                <a:solidFill>
                  <a:srgbClr val="878287"/>
                </a:solidFill>
                <a:latin typeface="Arial"/>
                <a:cs typeface="Arial"/>
              </a:rPr>
              <a:t>x  </a:t>
            </a:r>
            <a:r>
              <a:rPr sz="1200" spc="169" dirty="0">
                <a:solidFill>
                  <a:srgbClr val="878287"/>
                </a:solidFill>
                <a:latin typeface="Arial"/>
                <a:cs typeface="Arial"/>
              </a:rPr>
              <a:t> </a:t>
            </a:r>
            <a:r>
              <a:rPr sz="1300" spc="0" dirty="0">
                <a:solidFill>
                  <a:srgbClr val="B8899C"/>
                </a:solidFill>
                <a:latin typeface="Times New Roman"/>
                <a:cs typeface="Times New Roman"/>
              </a:rPr>
              <a:t>1,</a:t>
            </a:r>
            <a:r>
              <a:rPr sz="1300" spc="0" dirty="0">
                <a:solidFill>
                  <a:srgbClr val="878287"/>
                </a:solidFill>
                <a:latin typeface="Times New Roman"/>
                <a:cs typeface="Times New Roman"/>
              </a:rPr>
              <a:t>2</a:t>
            </a:r>
            <a:endParaRPr sz="1300">
              <a:latin typeface="Times New Roman"/>
              <a:cs typeface="Times New Roman"/>
            </a:endParaRPr>
          </a:p>
        </p:txBody>
      </p:sp>
      <p:sp>
        <p:nvSpPr>
          <p:cNvPr id="11" name="object 11"/>
          <p:cNvSpPr txBox="1"/>
          <p:nvPr/>
        </p:nvSpPr>
        <p:spPr>
          <a:xfrm>
            <a:off x="6781800" y="3365500"/>
            <a:ext cx="2882900" cy="393700"/>
          </a:xfrm>
          <a:prstGeom prst="rect">
            <a:avLst/>
          </a:prstGeom>
        </p:spPr>
        <p:txBody>
          <a:bodyPr wrap="square" lIns="0" tIns="0" rIns="0" bIns="0" rtlCol="0">
            <a:noAutofit/>
          </a:bodyPr>
          <a:lstStyle/>
          <a:p>
            <a:pPr marL="291365">
              <a:lnSpc>
                <a:spcPct val="95825"/>
              </a:lnSpc>
              <a:spcBef>
                <a:spcPts val="445"/>
              </a:spcBef>
            </a:pPr>
            <a:r>
              <a:rPr sz="1300" dirty="0">
                <a:solidFill>
                  <a:srgbClr val="BDB1B1"/>
                </a:solidFill>
                <a:latin typeface="Times New Roman"/>
                <a:cs typeface="Times New Roman"/>
              </a:rPr>
              <a:t>[</a:t>
            </a:r>
            <a:r>
              <a:rPr sz="1300" dirty="0">
                <a:solidFill>
                  <a:srgbClr val="A39AA3"/>
                </a:solidFill>
                <a:latin typeface="Times New Roman"/>
                <a:cs typeface="Times New Roman"/>
              </a:rPr>
              <a:t>(</a:t>
            </a:r>
            <a:r>
              <a:rPr sz="1300" dirty="0">
                <a:solidFill>
                  <a:srgbClr val="A7B5BD"/>
                </a:solidFill>
                <a:latin typeface="Times New Roman"/>
                <a:cs typeface="Times New Roman"/>
              </a:rPr>
              <a:t>1</a:t>
            </a:r>
            <a:r>
              <a:rPr sz="1300" dirty="0">
                <a:solidFill>
                  <a:srgbClr val="878287"/>
                </a:solidFill>
                <a:latin typeface="Times New Roman"/>
                <a:cs typeface="Times New Roman"/>
              </a:rPr>
              <a:t>7</a:t>
            </a:r>
            <a:r>
              <a:rPr sz="1300" dirty="0">
                <a:solidFill>
                  <a:srgbClr val="B87790"/>
                </a:solidFill>
                <a:latin typeface="Times New Roman"/>
                <a:cs typeface="Times New Roman"/>
              </a:rPr>
              <a:t>,</a:t>
            </a:r>
            <a:r>
              <a:rPr sz="1300" dirty="0">
                <a:solidFill>
                  <a:srgbClr val="878287"/>
                </a:solidFill>
                <a:latin typeface="Times New Roman"/>
                <a:cs typeface="Times New Roman"/>
              </a:rPr>
              <a:t>5   </a:t>
            </a:r>
            <a:r>
              <a:rPr sz="1300" spc="-129" dirty="0">
                <a:solidFill>
                  <a:srgbClr val="878287"/>
                </a:solidFill>
                <a:latin typeface="Times New Roman"/>
                <a:cs typeface="Times New Roman"/>
              </a:rPr>
              <a:t> </a:t>
            </a:r>
            <a:r>
              <a:rPr sz="1200" spc="0" dirty="0">
                <a:solidFill>
                  <a:srgbClr val="878287"/>
                </a:solidFill>
                <a:latin typeface="Arial"/>
                <a:cs typeface="Arial"/>
              </a:rPr>
              <a:t>x</a:t>
            </a:r>
            <a:r>
              <a:rPr sz="1200" spc="124" dirty="0">
                <a:solidFill>
                  <a:srgbClr val="878287"/>
                </a:solidFill>
                <a:latin typeface="Arial"/>
                <a:cs typeface="Arial"/>
              </a:rPr>
              <a:t> </a:t>
            </a:r>
            <a:r>
              <a:rPr sz="1200" spc="0" dirty="0">
                <a:solidFill>
                  <a:srgbClr val="A39AA3"/>
                </a:solidFill>
                <a:latin typeface="Arial"/>
                <a:cs typeface="Arial"/>
              </a:rPr>
              <a:t>o</a:t>
            </a:r>
            <a:r>
              <a:rPr sz="1200" spc="0" dirty="0">
                <a:solidFill>
                  <a:srgbClr val="6E6B6E"/>
                </a:solidFill>
                <a:latin typeface="Arial"/>
                <a:cs typeface="Arial"/>
              </a:rPr>
              <a:t>e</a:t>
            </a:r>
            <a:r>
              <a:rPr sz="1200" spc="0" dirty="0">
                <a:solidFill>
                  <a:srgbClr val="878287"/>
                </a:solidFill>
                <a:latin typeface="Arial"/>
                <a:cs typeface="Arial"/>
              </a:rPr>
              <a:t>so</a:t>
            </a:r>
            <a:r>
              <a:rPr sz="1200" spc="171"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500" spc="0" dirty="0">
                <a:solidFill>
                  <a:srgbClr val="878287"/>
                </a:solidFill>
                <a:latin typeface="Times New Roman"/>
                <a:cs typeface="Times New Roman"/>
              </a:rPr>
              <a:t>kg</a:t>
            </a:r>
            <a:r>
              <a:rPr sz="1500" spc="0" dirty="0">
                <a:solidFill>
                  <a:srgbClr val="A7B5BD"/>
                </a:solidFill>
                <a:latin typeface="Times New Roman"/>
                <a:cs typeface="Times New Roman"/>
              </a:rPr>
              <a:t>) </a:t>
            </a:r>
            <a:r>
              <a:rPr sz="1500" spc="17" dirty="0">
                <a:solidFill>
                  <a:srgbClr val="A7B5BD"/>
                </a:solidFill>
                <a:latin typeface="Times New Roman"/>
                <a:cs typeface="Times New Roman"/>
              </a:rPr>
              <a:t> </a:t>
            </a:r>
            <a:r>
              <a:rPr sz="1600" spc="0" dirty="0">
                <a:solidFill>
                  <a:srgbClr val="978C74"/>
                </a:solidFill>
                <a:latin typeface="Arial"/>
                <a:cs typeface="Arial"/>
              </a:rPr>
              <a:t>+</a:t>
            </a:r>
            <a:r>
              <a:rPr sz="1600" spc="-174" dirty="0">
                <a:solidFill>
                  <a:srgbClr val="978C74"/>
                </a:solidFill>
                <a:latin typeface="Arial"/>
                <a:cs typeface="Arial"/>
              </a:rPr>
              <a:t> </a:t>
            </a:r>
            <a:r>
              <a:rPr sz="1300" spc="0" dirty="0">
                <a:solidFill>
                  <a:srgbClr val="878287"/>
                </a:solidFill>
                <a:latin typeface="Times New Roman"/>
                <a:cs typeface="Times New Roman"/>
              </a:rPr>
              <a:t>65</a:t>
            </a:r>
            <a:r>
              <a:rPr sz="1300" spc="0" dirty="0">
                <a:solidFill>
                  <a:srgbClr val="936D66"/>
                </a:solidFill>
                <a:latin typeface="Times New Roman"/>
                <a:cs typeface="Times New Roman"/>
              </a:rPr>
              <a:t>.</a:t>
            </a:r>
            <a:r>
              <a:rPr sz="1300" spc="0" dirty="0">
                <a:solidFill>
                  <a:srgbClr val="A39AA3"/>
                </a:solidFill>
                <a:latin typeface="Times New Roman"/>
                <a:cs typeface="Times New Roman"/>
              </a:rPr>
              <a:t>J  </a:t>
            </a:r>
            <a:r>
              <a:rPr sz="1300" spc="75" dirty="0">
                <a:solidFill>
                  <a:srgbClr val="A39AA3"/>
                </a:solidFill>
                <a:latin typeface="Times New Roman"/>
                <a:cs typeface="Times New Roman"/>
              </a:rPr>
              <a:t> </a:t>
            </a:r>
            <a:r>
              <a:rPr sz="1200" spc="0" dirty="0">
                <a:solidFill>
                  <a:srgbClr val="878287"/>
                </a:solidFill>
                <a:latin typeface="Arial"/>
                <a:cs typeface="Arial"/>
              </a:rPr>
              <a:t>x </a:t>
            </a:r>
            <a:r>
              <a:rPr sz="1200" spc="74" dirty="0">
                <a:solidFill>
                  <a:srgbClr val="878287"/>
                </a:solidFill>
                <a:latin typeface="Arial"/>
                <a:cs typeface="Arial"/>
              </a:rPr>
              <a:t> </a:t>
            </a:r>
            <a:r>
              <a:rPr sz="1200" spc="0" dirty="0">
                <a:solidFill>
                  <a:srgbClr val="936D66"/>
                </a:solidFill>
                <a:latin typeface="Arial"/>
                <a:cs typeface="Arial"/>
              </a:rPr>
              <a:t>·  </a:t>
            </a:r>
            <a:r>
              <a:rPr sz="1200" spc="18" dirty="0">
                <a:solidFill>
                  <a:srgbClr val="936D66"/>
                </a:solidFill>
                <a:latin typeface="Arial"/>
                <a:cs typeface="Arial"/>
              </a:rPr>
              <a:t> </a:t>
            </a:r>
            <a:r>
              <a:rPr sz="1300" spc="0" dirty="0">
                <a:solidFill>
                  <a:srgbClr val="A7B5BD"/>
                </a:solidFill>
                <a:latin typeface="Times New Roman"/>
                <a:cs typeface="Times New Roman"/>
              </a:rPr>
              <a:t>,</a:t>
            </a:r>
            <a:r>
              <a:rPr sz="1300" spc="0" dirty="0">
                <a:solidFill>
                  <a:srgbClr val="878287"/>
                </a:solidFill>
                <a:latin typeface="Times New Roman"/>
                <a:cs typeface="Times New Roman"/>
              </a:rPr>
              <a:t>2</a:t>
            </a:r>
            <a:endParaRPr sz="1300">
              <a:latin typeface="Times New Roman"/>
              <a:cs typeface="Times New Roman"/>
            </a:endParaRPr>
          </a:p>
        </p:txBody>
      </p:sp>
      <p:sp>
        <p:nvSpPr>
          <p:cNvPr id="10" name="object 10"/>
          <p:cNvSpPr txBox="1"/>
          <p:nvPr/>
        </p:nvSpPr>
        <p:spPr>
          <a:xfrm>
            <a:off x="2540000" y="3759200"/>
            <a:ext cx="1346200" cy="393700"/>
          </a:xfrm>
          <a:prstGeom prst="rect">
            <a:avLst/>
          </a:prstGeom>
        </p:spPr>
        <p:txBody>
          <a:bodyPr wrap="square" lIns="0" tIns="0" rIns="0" bIns="0" rtlCol="0">
            <a:noAutofit/>
          </a:bodyPr>
          <a:lstStyle/>
          <a:p>
            <a:pPr>
              <a:lnSpc>
                <a:spcPts val="850"/>
              </a:lnSpc>
              <a:spcBef>
                <a:spcPts val="47"/>
              </a:spcBef>
            </a:pPr>
            <a:endParaRPr sz="850"/>
          </a:p>
          <a:p>
            <a:pPr marL="68740">
              <a:lnSpc>
                <a:spcPct val="95825"/>
              </a:lnSpc>
            </a:pPr>
            <a:r>
              <a:rPr sz="1200" dirty="0">
                <a:solidFill>
                  <a:srgbClr val="BDB1B1"/>
                </a:solidFill>
                <a:latin typeface="Arial"/>
                <a:cs typeface="Arial"/>
              </a:rPr>
              <a:t>Li</a:t>
            </a:r>
            <a:r>
              <a:rPr sz="1200" dirty="0">
                <a:solidFill>
                  <a:srgbClr val="878287"/>
                </a:solidFill>
                <a:latin typeface="Arial"/>
                <a:cs typeface="Arial"/>
              </a:rPr>
              <a:t>g</a:t>
            </a:r>
            <a:r>
              <a:rPr sz="1200" dirty="0">
                <a:solidFill>
                  <a:srgbClr val="6E6B6E"/>
                </a:solidFill>
                <a:latin typeface="Arial"/>
                <a:cs typeface="Arial"/>
              </a:rPr>
              <a:t>e</a:t>
            </a:r>
            <a:r>
              <a:rPr sz="1200" dirty="0">
                <a:solidFill>
                  <a:srgbClr val="A39AA3"/>
                </a:solidFill>
                <a:latin typeface="Arial"/>
                <a:cs typeface="Arial"/>
              </a:rPr>
              <a:t>r</a:t>
            </a:r>
            <a:r>
              <a:rPr sz="1200" dirty="0">
                <a:solidFill>
                  <a:srgbClr val="878287"/>
                </a:solidFill>
                <a:latin typeface="Arial"/>
                <a:cs typeface="Arial"/>
              </a:rPr>
              <a:t>a</a:t>
            </a:r>
            <a:endParaRPr sz="1200">
              <a:latin typeface="Arial"/>
              <a:cs typeface="Arial"/>
            </a:endParaRPr>
          </a:p>
        </p:txBody>
      </p:sp>
      <p:sp>
        <p:nvSpPr>
          <p:cNvPr id="9" name="object 9"/>
          <p:cNvSpPr txBox="1"/>
          <p:nvPr/>
        </p:nvSpPr>
        <p:spPr>
          <a:xfrm>
            <a:off x="3886200" y="3759200"/>
            <a:ext cx="2895600" cy="393700"/>
          </a:xfrm>
          <a:prstGeom prst="rect">
            <a:avLst/>
          </a:prstGeom>
        </p:spPr>
        <p:txBody>
          <a:bodyPr wrap="square" lIns="0" tIns="0" rIns="0" bIns="0" rtlCol="0">
            <a:noAutofit/>
          </a:bodyPr>
          <a:lstStyle/>
          <a:p>
            <a:pPr marL="282405">
              <a:lnSpc>
                <a:spcPct val="95825"/>
              </a:lnSpc>
              <a:spcBef>
                <a:spcPts val="450"/>
              </a:spcBef>
            </a:pPr>
            <a:r>
              <a:rPr sz="1300" dirty="0">
                <a:solidFill>
                  <a:srgbClr val="A7B5BD"/>
                </a:solidFill>
                <a:latin typeface="Times New Roman"/>
                <a:cs typeface="Times New Roman"/>
              </a:rPr>
              <a:t>((</a:t>
            </a:r>
            <a:r>
              <a:rPr sz="1300" dirty="0">
                <a:solidFill>
                  <a:srgbClr val="B8899C"/>
                </a:solidFill>
                <a:latin typeface="Times New Roman"/>
                <a:cs typeface="Times New Roman"/>
              </a:rPr>
              <a:t>1</a:t>
            </a:r>
            <a:r>
              <a:rPr sz="1300" dirty="0">
                <a:solidFill>
                  <a:srgbClr val="878287"/>
                </a:solidFill>
                <a:latin typeface="Times New Roman"/>
                <a:cs typeface="Times New Roman"/>
              </a:rPr>
              <a:t>2</a:t>
            </a:r>
            <a:r>
              <a:rPr sz="1300" dirty="0">
                <a:solidFill>
                  <a:srgbClr val="A7B5BD"/>
                </a:solidFill>
                <a:latin typeface="Times New Roman"/>
                <a:cs typeface="Times New Roman"/>
              </a:rPr>
              <a:t>.</a:t>
            </a:r>
            <a:r>
              <a:rPr sz="1300" dirty="0">
                <a:solidFill>
                  <a:srgbClr val="878287"/>
                </a:solidFill>
                <a:latin typeface="Times New Roman"/>
                <a:cs typeface="Times New Roman"/>
              </a:rPr>
              <a:t>2  </a:t>
            </a:r>
            <a:r>
              <a:rPr sz="1300" spc="125" dirty="0">
                <a:solidFill>
                  <a:srgbClr val="878287"/>
                </a:solidFill>
                <a:latin typeface="Times New Roman"/>
                <a:cs typeface="Times New Roman"/>
              </a:rPr>
              <a:t> </a:t>
            </a:r>
            <a:r>
              <a:rPr sz="1200" spc="0" dirty="0">
                <a:solidFill>
                  <a:srgbClr val="878287"/>
                </a:solidFill>
                <a:latin typeface="Arial"/>
                <a:cs typeface="Arial"/>
              </a:rPr>
              <a:t>x</a:t>
            </a:r>
            <a:r>
              <a:rPr sz="1200" spc="194" dirty="0">
                <a:solidFill>
                  <a:srgbClr val="878287"/>
                </a:solidFill>
                <a:latin typeface="Arial"/>
                <a:cs typeface="Arial"/>
              </a:rPr>
              <a:t> </a:t>
            </a:r>
            <a:r>
              <a:rPr sz="1200" spc="0" dirty="0">
                <a:solidFill>
                  <a:srgbClr val="878287"/>
                </a:solidFill>
                <a:latin typeface="Arial"/>
                <a:cs typeface="Arial"/>
              </a:rPr>
              <a:t>ceso</a:t>
            </a:r>
            <a:r>
              <a:rPr sz="1200" spc="167"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400" spc="0" dirty="0">
                <a:solidFill>
                  <a:srgbClr val="878287"/>
                </a:solidFill>
                <a:latin typeface="Times New Roman"/>
                <a:cs typeface="Times New Roman"/>
              </a:rPr>
              <a:t>kg</a:t>
            </a:r>
            <a:r>
              <a:rPr sz="1400" spc="0" dirty="0">
                <a:solidFill>
                  <a:srgbClr val="A39AA3"/>
                </a:solidFill>
                <a:latin typeface="Times New Roman"/>
                <a:cs typeface="Times New Roman"/>
              </a:rPr>
              <a:t>)</a:t>
            </a:r>
            <a:r>
              <a:rPr sz="1400" spc="-30" dirty="0">
                <a:solidFill>
                  <a:srgbClr val="A39AA3"/>
                </a:solidFill>
                <a:latin typeface="Times New Roman"/>
                <a:cs typeface="Times New Roman"/>
              </a:rPr>
              <a:t> </a:t>
            </a:r>
            <a:r>
              <a:rPr sz="1600" spc="0" dirty="0">
                <a:solidFill>
                  <a:srgbClr val="728293"/>
                </a:solidFill>
                <a:latin typeface="Arial"/>
                <a:cs typeface="Arial"/>
              </a:rPr>
              <a:t>+</a:t>
            </a:r>
            <a:r>
              <a:rPr sz="1600" spc="130" dirty="0">
                <a:solidFill>
                  <a:srgbClr val="728293"/>
                </a:solidFill>
                <a:latin typeface="Arial"/>
                <a:cs typeface="Arial"/>
              </a:rPr>
              <a:t> </a:t>
            </a:r>
            <a:r>
              <a:rPr sz="1300" spc="0" dirty="0">
                <a:solidFill>
                  <a:srgbClr val="878287"/>
                </a:solidFill>
                <a:latin typeface="Times New Roman"/>
                <a:cs typeface="Times New Roman"/>
              </a:rPr>
              <a:t>7</a:t>
            </a:r>
            <a:r>
              <a:rPr sz="1300" spc="0" dirty="0">
                <a:solidFill>
                  <a:srgbClr val="82597E"/>
                </a:solidFill>
                <a:latin typeface="Times New Roman"/>
                <a:cs typeface="Times New Roman"/>
              </a:rPr>
              <a:t>4</a:t>
            </a:r>
            <a:r>
              <a:rPr sz="1300" spc="0" dirty="0">
                <a:solidFill>
                  <a:srgbClr val="878287"/>
                </a:solidFill>
                <a:latin typeface="Times New Roman"/>
                <a:cs typeface="Times New Roman"/>
              </a:rPr>
              <a:t>6</a:t>
            </a:r>
            <a:r>
              <a:rPr sz="1300" spc="0" dirty="0">
                <a:solidFill>
                  <a:srgbClr val="8E9EBC"/>
                </a:solidFill>
                <a:latin typeface="Times New Roman"/>
                <a:cs typeface="Times New Roman"/>
              </a:rPr>
              <a:t>]</a:t>
            </a:r>
            <a:r>
              <a:rPr sz="1300" spc="183" dirty="0">
                <a:solidFill>
                  <a:srgbClr val="8E9EBC"/>
                </a:solidFill>
                <a:latin typeface="Times New Roman"/>
                <a:cs typeface="Times New Roman"/>
              </a:rPr>
              <a:t> </a:t>
            </a:r>
            <a:r>
              <a:rPr sz="1200" spc="0" dirty="0">
                <a:solidFill>
                  <a:srgbClr val="878287"/>
                </a:solidFill>
                <a:latin typeface="Arial"/>
                <a:cs typeface="Arial"/>
              </a:rPr>
              <a:t>x  </a:t>
            </a:r>
            <a:r>
              <a:rPr sz="1200" spc="94" dirty="0">
                <a:solidFill>
                  <a:srgbClr val="878287"/>
                </a:solidFill>
                <a:latin typeface="Arial"/>
                <a:cs typeface="Arial"/>
              </a:rPr>
              <a:t> </a:t>
            </a:r>
            <a:r>
              <a:rPr sz="1300" spc="0" dirty="0">
                <a:solidFill>
                  <a:srgbClr val="8E9EBC"/>
                </a:solidFill>
                <a:latin typeface="Times New Roman"/>
                <a:cs typeface="Times New Roman"/>
              </a:rPr>
              <a:t>1</a:t>
            </a:r>
            <a:r>
              <a:rPr sz="1300" spc="0" dirty="0">
                <a:solidFill>
                  <a:srgbClr val="778CCA"/>
                </a:solidFill>
                <a:latin typeface="Times New Roman"/>
                <a:cs typeface="Times New Roman"/>
              </a:rPr>
              <a:t>,</a:t>
            </a:r>
            <a:r>
              <a:rPr sz="1300" spc="0" dirty="0">
                <a:solidFill>
                  <a:srgbClr val="728293"/>
                </a:solidFill>
                <a:latin typeface="Times New Roman"/>
                <a:cs typeface="Times New Roman"/>
              </a:rPr>
              <a:t>5</a:t>
            </a:r>
            <a:r>
              <a:rPr sz="1300" spc="0" dirty="0">
                <a:solidFill>
                  <a:srgbClr val="878287"/>
                </a:solidFill>
                <a:latin typeface="Times New Roman"/>
                <a:cs typeface="Times New Roman"/>
              </a:rPr>
              <a:t>5</a:t>
            </a:r>
            <a:endParaRPr sz="1300">
              <a:latin typeface="Times New Roman"/>
              <a:cs typeface="Times New Roman"/>
            </a:endParaRPr>
          </a:p>
        </p:txBody>
      </p:sp>
      <p:sp>
        <p:nvSpPr>
          <p:cNvPr id="8" name="object 8"/>
          <p:cNvSpPr txBox="1"/>
          <p:nvPr/>
        </p:nvSpPr>
        <p:spPr>
          <a:xfrm>
            <a:off x="6781800" y="3759200"/>
            <a:ext cx="2882900" cy="393700"/>
          </a:xfrm>
          <a:prstGeom prst="rect">
            <a:avLst/>
          </a:prstGeom>
        </p:spPr>
        <p:txBody>
          <a:bodyPr wrap="square" lIns="0" tIns="0" rIns="0" bIns="0" rtlCol="0">
            <a:noAutofit/>
          </a:bodyPr>
          <a:lstStyle/>
          <a:p>
            <a:pPr marL="291371">
              <a:lnSpc>
                <a:spcPct val="95825"/>
              </a:lnSpc>
              <a:spcBef>
                <a:spcPts val="450"/>
              </a:spcBef>
            </a:pPr>
            <a:r>
              <a:rPr sz="1300" dirty="0">
                <a:solidFill>
                  <a:srgbClr val="BDB1B1"/>
                </a:solidFill>
                <a:latin typeface="Times New Roman"/>
                <a:cs typeface="Times New Roman"/>
              </a:rPr>
              <a:t>[</a:t>
            </a:r>
            <a:r>
              <a:rPr sz="1300" dirty="0">
                <a:solidFill>
                  <a:srgbClr val="A39AA3"/>
                </a:solidFill>
                <a:latin typeface="Times New Roman"/>
                <a:cs typeface="Times New Roman"/>
              </a:rPr>
              <a:t>(</a:t>
            </a:r>
            <a:r>
              <a:rPr sz="1300" dirty="0">
                <a:solidFill>
                  <a:srgbClr val="A7B5BD"/>
                </a:solidFill>
                <a:latin typeface="Times New Roman"/>
                <a:cs typeface="Times New Roman"/>
              </a:rPr>
              <a:t>1</a:t>
            </a:r>
            <a:r>
              <a:rPr sz="1300" dirty="0">
                <a:solidFill>
                  <a:srgbClr val="878287"/>
                </a:solidFill>
                <a:latin typeface="Times New Roman"/>
                <a:cs typeface="Times New Roman"/>
              </a:rPr>
              <a:t>7</a:t>
            </a:r>
            <a:r>
              <a:rPr sz="1300" dirty="0">
                <a:solidFill>
                  <a:srgbClr val="B87790"/>
                </a:solidFill>
                <a:latin typeface="Times New Roman"/>
                <a:cs typeface="Times New Roman"/>
              </a:rPr>
              <a:t>,</a:t>
            </a:r>
            <a:r>
              <a:rPr sz="1300" dirty="0">
                <a:solidFill>
                  <a:srgbClr val="878287"/>
                </a:solidFill>
                <a:latin typeface="Times New Roman"/>
                <a:cs typeface="Times New Roman"/>
              </a:rPr>
              <a:t>5   </a:t>
            </a:r>
            <a:r>
              <a:rPr sz="1300" spc="-129" dirty="0">
                <a:solidFill>
                  <a:srgbClr val="878287"/>
                </a:solidFill>
                <a:latin typeface="Times New Roman"/>
                <a:cs typeface="Times New Roman"/>
              </a:rPr>
              <a:t> </a:t>
            </a:r>
            <a:r>
              <a:rPr sz="1200" spc="0" dirty="0">
                <a:solidFill>
                  <a:srgbClr val="878287"/>
                </a:solidFill>
                <a:latin typeface="Arial"/>
                <a:cs typeface="Arial"/>
              </a:rPr>
              <a:t>x</a:t>
            </a:r>
            <a:r>
              <a:rPr sz="1200" spc="194" dirty="0">
                <a:solidFill>
                  <a:srgbClr val="878287"/>
                </a:solidFill>
                <a:latin typeface="Arial"/>
                <a:cs typeface="Arial"/>
              </a:rPr>
              <a:t> </a:t>
            </a:r>
            <a:r>
              <a:rPr sz="1200" spc="0" dirty="0">
                <a:solidFill>
                  <a:srgbClr val="A39AA3"/>
                </a:solidFill>
                <a:latin typeface="Arial"/>
                <a:cs typeface="Arial"/>
              </a:rPr>
              <a:t>o</a:t>
            </a:r>
            <a:r>
              <a:rPr sz="1200" spc="0" dirty="0">
                <a:solidFill>
                  <a:srgbClr val="6E6B6E"/>
                </a:solidFill>
                <a:latin typeface="Arial"/>
                <a:cs typeface="Arial"/>
              </a:rPr>
              <a:t>e</a:t>
            </a:r>
            <a:r>
              <a:rPr sz="1200" spc="0" dirty="0">
                <a:solidFill>
                  <a:srgbClr val="878287"/>
                </a:solidFill>
                <a:latin typeface="Arial"/>
                <a:cs typeface="Arial"/>
              </a:rPr>
              <a:t>so</a:t>
            </a:r>
            <a:r>
              <a:rPr sz="1200" spc="99"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500" spc="0" dirty="0">
                <a:solidFill>
                  <a:srgbClr val="878287"/>
                </a:solidFill>
                <a:latin typeface="Times New Roman"/>
                <a:cs typeface="Times New Roman"/>
              </a:rPr>
              <a:t>kg</a:t>
            </a:r>
            <a:r>
              <a:rPr sz="1500" spc="0" dirty="0">
                <a:solidFill>
                  <a:srgbClr val="A7B5BD"/>
                </a:solidFill>
                <a:latin typeface="Times New Roman"/>
                <a:cs typeface="Times New Roman"/>
              </a:rPr>
              <a:t>)</a:t>
            </a:r>
            <a:r>
              <a:rPr sz="1500" spc="218" dirty="0">
                <a:solidFill>
                  <a:srgbClr val="A7B5BD"/>
                </a:solidFill>
                <a:latin typeface="Times New Roman"/>
                <a:cs typeface="Times New Roman"/>
              </a:rPr>
              <a:t> </a:t>
            </a:r>
            <a:r>
              <a:rPr sz="1600" spc="0" dirty="0">
                <a:solidFill>
                  <a:srgbClr val="978C74"/>
                </a:solidFill>
                <a:latin typeface="Arial"/>
                <a:cs typeface="Arial"/>
              </a:rPr>
              <a:t>+</a:t>
            </a:r>
            <a:r>
              <a:rPr sz="1600" spc="-104" dirty="0">
                <a:solidFill>
                  <a:srgbClr val="978C74"/>
                </a:solidFill>
                <a:latin typeface="Arial"/>
                <a:cs typeface="Arial"/>
              </a:rPr>
              <a:t> </a:t>
            </a:r>
            <a:r>
              <a:rPr sz="1300" spc="0" dirty="0">
                <a:solidFill>
                  <a:srgbClr val="878287"/>
                </a:solidFill>
                <a:latin typeface="Times New Roman"/>
                <a:cs typeface="Times New Roman"/>
              </a:rPr>
              <a:t>65</a:t>
            </a:r>
            <a:r>
              <a:rPr sz="1300" spc="-69" dirty="0">
                <a:solidFill>
                  <a:srgbClr val="878287"/>
                </a:solidFill>
                <a:latin typeface="Times New Roman"/>
                <a:cs typeface="Times New Roman"/>
              </a:rPr>
              <a:t> </a:t>
            </a:r>
            <a:r>
              <a:rPr sz="1300" spc="0" dirty="0">
                <a:solidFill>
                  <a:srgbClr val="936D66"/>
                </a:solidFill>
                <a:latin typeface="Times New Roman"/>
                <a:cs typeface="Times New Roman"/>
              </a:rPr>
              <a:t>·</a:t>
            </a:r>
            <a:r>
              <a:rPr sz="1300" spc="138" dirty="0">
                <a:solidFill>
                  <a:srgbClr val="936D66"/>
                </a:solidFill>
                <a:latin typeface="Times New Roman"/>
                <a:cs typeface="Times New Roman"/>
              </a:rPr>
              <a:t> </a:t>
            </a:r>
            <a:r>
              <a:rPr sz="1300" spc="0" dirty="0">
                <a:solidFill>
                  <a:srgbClr val="A39AA3"/>
                </a:solidFill>
                <a:latin typeface="Times New Roman"/>
                <a:cs typeface="Times New Roman"/>
              </a:rPr>
              <a:t>J </a:t>
            </a:r>
            <a:r>
              <a:rPr sz="1300" spc="131" dirty="0">
                <a:solidFill>
                  <a:srgbClr val="A39AA3"/>
                </a:solidFill>
                <a:latin typeface="Times New Roman"/>
                <a:cs typeface="Times New Roman"/>
              </a:rPr>
              <a:t> </a:t>
            </a:r>
            <a:r>
              <a:rPr sz="1200" spc="0" dirty="0">
                <a:solidFill>
                  <a:srgbClr val="878287"/>
                </a:solidFill>
                <a:latin typeface="Arial"/>
                <a:cs typeface="Arial"/>
              </a:rPr>
              <a:t>x </a:t>
            </a:r>
            <a:r>
              <a:rPr sz="1200" spc="74" dirty="0">
                <a:solidFill>
                  <a:srgbClr val="878287"/>
                </a:solidFill>
                <a:latin typeface="Arial"/>
                <a:cs typeface="Arial"/>
              </a:rPr>
              <a:t> </a:t>
            </a:r>
            <a:r>
              <a:rPr sz="1200" spc="0" dirty="0">
                <a:solidFill>
                  <a:srgbClr val="936D66"/>
                </a:solidFill>
                <a:latin typeface="Arial"/>
                <a:cs typeface="Arial"/>
              </a:rPr>
              <a:t>·  </a:t>
            </a:r>
            <a:r>
              <a:rPr sz="1200" spc="18" dirty="0">
                <a:solidFill>
                  <a:srgbClr val="936D66"/>
                </a:solidFill>
                <a:latin typeface="Arial"/>
                <a:cs typeface="Arial"/>
              </a:rPr>
              <a:t> </a:t>
            </a:r>
            <a:r>
              <a:rPr sz="1300" spc="0" dirty="0">
                <a:solidFill>
                  <a:srgbClr val="A7B5BD"/>
                </a:solidFill>
                <a:latin typeface="Times New Roman"/>
                <a:cs typeface="Times New Roman"/>
              </a:rPr>
              <a:t>,</a:t>
            </a:r>
            <a:r>
              <a:rPr sz="1300" spc="0" dirty="0">
                <a:solidFill>
                  <a:srgbClr val="728293"/>
                </a:solidFill>
                <a:latin typeface="Times New Roman"/>
                <a:cs typeface="Times New Roman"/>
              </a:rPr>
              <a:t>5</a:t>
            </a:r>
            <a:r>
              <a:rPr sz="1300" spc="0" dirty="0">
                <a:solidFill>
                  <a:srgbClr val="878287"/>
                </a:solidFill>
                <a:latin typeface="Times New Roman"/>
                <a:cs typeface="Times New Roman"/>
              </a:rPr>
              <a:t>6</a:t>
            </a:r>
            <a:endParaRPr sz="1300">
              <a:latin typeface="Times New Roman"/>
              <a:cs typeface="Times New Roman"/>
            </a:endParaRPr>
          </a:p>
        </p:txBody>
      </p:sp>
      <p:sp>
        <p:nvSpPr>
          <p:cNvPr id="7" name="object 7"/>
          <p:cNvSpPr txBox="1"/>
          <p:nvPr/>
        </p:nvSpPr>
        <p:spPr>
          <a:xfrm>
            <a:off x="2540000" y="4152900"/>
            <a:ext cx="1346200" cy="393700"/>
          </a:xfrm>
          <a:prstGeom prst="rect">
            <a:avLst/>
          </a:prstGeom>
        </p:spPr>
        <p:txBody>
          <a:bodyPr wrap="square" lIns="0" tIns="0" rIns="0" bIns="0" rtlCol="0">
            <a:noAutofit/>
          </a:bodyPr>
          <a:lstStyle/>
          <a:p>
            <a:pPr>
              <a:lnSpc>
                <a:spcPts val="800"/>
              </a:lnSpc>
              <a:spcBef>
                <a:spcPts val="33"/>
              </a:spcBef>
            </a:pPr>
            <a:endParaRPr sz="800"/>
          </a:p>
          <a:p>
            <a:pPr marL="68745">
              <a:lnSpc>
                <a:spcPct val="95825"/>
              </a:lnSpc>
            </a:pPr>
            <a:r>
              <a:rPr sz="1200" spc="0" dirty="0">
                <a:solidFill>
                  <a:srgbClr val="A39AA3"/>
                </a:solidFill>
                <a:latin typeface="Arial"/>
                <a:cs typeface="Arial"/>
              </a:rPr>
              <a:t>M</a:t>
            </a:r>
            <a:r>
              <a:rPr sz="1200" spc="0" dirty="0">
                <a:solidFill>
                  <a:srgbClr val="878287"/>
                </a:solidFill>
                <a:latin typeface="Arial"/>
                <a:cs typeface="Arial"/>
              </a:rPr>
              <a:t>o</a:t>
            </a:r>
            <a:r>
              <a:rPr sz="1200" spc="0" dirty="0">
                <a:solidFill>
                  <a:srgbClr val="978C74"/>
                </a:solidFill>
                <a:latin typeface="Arial"/>
                <a:cs typeface="Arial"/>
              </a:rPr>
              <a:t>d</a:t>
            </a:r>
            <a:r>
              <a:rPr sz="1200" spc="0" dirty="0">
                <a:solidFill>
                  <a:srgbClr val="6E6B6E"/>
                </a:solidFill>
                <a:latin typeface="Arial"/>
                <a:cs typeface="Arial"/>
              </a:rPr>
              <a:t>e</a:t>
            </a:r>
            <a:r>
              <a:rPr sz="1200" spc="0" dirty="0">
                <a:solidFill>
                  <a:srgbClr val="A39AA3"/>
                </a:solidFill>
                <a:latin typeface="Arial"/>
                <a:cs typeface="Arial"/>
              </a:rPr>
              <a:t>r</a:t>
            </a:r>
            <a:r>
              <a:rPr sz="1200" spc="0" dirty="0">
                <a:solidFill>
                  <a:srgbClr val="878287"/>
                </a:solidFill>
                <a:latin typeface="Arial"/>
                <a:cs typeface="Arial"/>
              </a:rPr>
              <a:t>ada</a:t>
            </a:r>
            <a:endParaRPr sz="1200">
              <a:latin typeface="Arial"/>
              <a:cs typeface="Arial"/>
            </a:endParaRPr>
          </a:p>
        </p:txBody>
      </p:sp>
      <p:sp>
        <p:nvSpPr>
          <p:cNvPr id="6" name="object 6"/>
          <p:cNvSpPr txBox="1"/>
          <p:nvPr/>
        </p:nvSpPr>
        <p:spPr>
          <a:xfrm>
            <a:off x="3886200" y="4152900"/>
            <a:ext cx="2895600" cy="393700"/>
          </a:xfrm>
          <a:prstGeom prst="rect">
            <a:avLst/>
          </a:prstGeom>
        </p:spPr>
        <p:txBody>
          <a:bodyPr wrap="square" lIns="0" tIns="0" rIns="0" bIns="0" rtlCol="0">
            <a:noAutofit/>
          </a:bodyPr>
          <a:lstStyle/>
          <a:p>
            <a:pPr marL="282410">
              <a:lnSpc>
                <a:spcPct val="95825"/>
              </a:lnSpc>
              <a:spcBef>
                <a:spcPts val="455"/>
              </a:spcBef>
            </a:pPr>
            <a:r>
              <a:rPr sz="1300" dirty="0">
                <a:solidFill>
                  <a:srgbClr val="A7B5BD"/>
                </a:solidFill>
                <a:latin typeface="Times New Roman"/>
                <a:cs typeface="Times New Roman"/>
              </a:rPr>
              <a:t>((</a:t>
            </a:r>
            <a:r>
              <a:rPr sz="1300" dirty="0">
                <a:solidFill>
                  <a:srgbClr val="B8899C"/>
                </a:solidFill>
                <a:latin typeface="Times New Roman"/>
                <a:cs typeface="Times New Roman"/>
              </a:rPr>
              <a:t>1</a:t>
            </a:r>
            <a:r>
              <a:rPr sz="1300" dirty="0">
                <a:solidFill>
                  <a:srgbClr val="878287"/>
                </a:solidFill>
                <a:latin typeface="Times New Roman"/>
                <a:cs typeface="Times New Roman"/>
              </a:rPr>
              <a:t>2</a:t>
            </a:r>
            <a:r>
              <a:rPr sz="1300" dirty="0">
                <a:solidFill>
                  <a:srgbClr val="A7B5BD"/>
                </a:solidFill>
                <a:latin typeface="Times New Roman"/>
                <a:cs typeface="Times New Roman"/>
              </a:rPr>
              <a:t>.</a:t>
            </a:r>
            <a:r>
              <a:rPr sz="1300" dirty="0">
                <a:solidFill>
                  <a:srgbClr val="878287"/>
                </a:solidFill>
                <a:latin typeface="Times New Roman"/>
                <a:cs typeface="Times New Roman"/>
              </a:rPr>
              <a:t>2  </a:t>
            </a:r>
            <a:r>
              <a:rPr sz="1300" spc="125" dirty="0">
                <a:solidFill>
                  <a:srgbClr val="878287"/>
                </a:solidFill>
                <a:latin typeface="Times New Roman"/>
                <a:cs typeface="Times New Roman"/>
              </a:rPr>
              <a:t> </a:t>
            </a:r>
            <a:r>
              <a:rPr sz="1200" spc="0" dirty="0">
                <a:solidFill>
                  <a:srgbClr val="878287"/>
                </a:solidFill>
                <a:latin typeface="Arial"/>
                <a:cs typeface="Arial"/>
              </a:rPr>
              <a:t>x</a:t>
            </a:r>
            <a:r>
              <a:rPr sz="1200" spc="194" dirty="0">
                <a:solidFill>
                  <a:srgbClr val="878287"/>
                </a:solidFill>
                <a:latin typeface="Arial"/>
                <a:cs typeface="Arial"/>
              </a:rPr>
              <a:t> </a:t>
            </a:r>
            <a:r>
              <a:rPr sz="1200" spc="0" dirty="0">
                <a:solidFill>
                  <a:srgbClr val="878287"/>
                </a:solidFill>
                <a:latin typeface="Arial"/>
                <a:cs typeface="Arial"/>
              </a:rPr>
              <a:t>ceso</a:t>
            </a:r>
            <a:r>
              <a:rPr sz="1200" spc="167"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400" spc="0" dirty="0">
                <a:solidFill>
                  <a:srgbClr val="878287"/>
                </a:solidFill>
                <a:latin typeface="Times New Roman"/>
                <a:cs typeface="Times New Roman"/>
              </a:rPr>
              <a:t>kg</a:t>
            </a:r>
            <a:r>
              <a:rPr sz="1400" spc="0" dirty="0">
                <a:solidFill>
                  <a:srgbClr val="A39AA3"/>
                </a:solidFill>
                <a:latin typeface="Times New Roman"/>
                <a:cs typeface="Times New Roman"/>
              </a:rPr>
              <a:t>)</a:t>
            </a:r>
            <a:r>
              <a:rPr sz="1400" spc="-30" dirty="0">
                <a:solidFill>
                  <a:srgbClr val="A39AA3"/>
                </a:solidFill>
                <a:latin typeface="Times New Roman"/>
                <a:cs typeface="Times New Roman"/>
              </a:rPr>
              <a:t> </a:t>
            </a:r>
            <a:r>
              <a:rPr sz="1600" spc="0" dirty="0">
                <a:solidFill>
                  <a:srgbClr val="728293"/>
                </a:solidFill>
                <a:latin typeface="Arial"/>
                <a:cs typeface="Arial"/>
              </a:rPr>
              <a:t>+</a:t>
            </a:r>
            <a:r>
              <a:rPr sz="1600" spc="130" dirty="0">
                <a:solidFill>
                  <a:srgbClr val="728293"/>
                </a:solidFill>
                <a:latin typeface="Arial"/>
                <a:cs typeface="Arial"/>
              </a:rPr>
              <a:t> </a:t>
            </a:r>
            <a:r>
              <a:rPr sz="1300" spc="0" dirty="0">
                <a:solidFill>
                  <a:srgbClr val="878287"/>
                </a:solidFill>
                <a:latin typeface="Times New Roman"/>
                <a:cs typeface="Times New Roman"/>
              </a:rPr>
              <a:t>7</a:t>
            </a:r>
            <a:r>
              <a:rPr sz="1300" spc="0" dirty="0">
                <a:solidFill>
                  <a:srgbClr val="82597E"/>
                </a:solidFill>
                <a:latin typeface="Times New Roman"/>
                <a:cs typeface="Times New Roman"/>
              </a:rPr>
              <a:t>4</a:t>
            </a:r>
            <a:r>
              <a:rPr sz="1300" spc="0" dirty="0">
                <a:solidFill>
                  <a:srgbClr val="878287"/>
                </a:solidFill>
                <a:latin typeface="Times New Roman"/>
                <a:cs typeface="Times New Roman"/>
              </a:rPr>
              <a:t>6</a:t>
            </a:r>
            <a:r>
              <a:rPr sz="1300" spc="0" dirty="0">
                <a:solidFill>
                  <a:srgbClr val="8E9EBC"/>
                </a:solidFill>
                <a:latin typeface="Times New Roman"/>
                <a:cs typeface="Times New Roman"/>
              </a:rPr>
              <a:t>]</a:t>
            </a:r>
            <a:r>
              <a:rPr sz="1300" spc="183" dirty="0">
                <a:solidFill>
                  <a:srgbClr val="8E9EBC"/>
                </a:solidFill>
                <a:latin typeface="Times New Roman"/>
                <a:cs typeface="Times New Roman"/>
              </a:rPr>
              <a:t> </a:t>
            </a:r>
            <a:r>
              <a:rPr sz="1200" spc="0" dirty="0">
                <a:solidFill>
                  <a:srgbClr val="878287"/>
                </a:solidFill>
                <a:latin typeface="Arial"/>
                <a:cs typeface="Arial"/>
              </a:rPr>
              <a:t>x  </a:t>
            </a:r>
            <a:r>
              <a:rPr sz="1200" spc="94" dirty="0">
                <a:solidFill>
                  <a:srgbClr val="878287"/>
                </a:solidFill>
                <a:latin typeface="Arial"/>
                <a:cs typeface="Arial"/>
              </a:rPr>
              <a:t> </a:t>
            </a:r>
            <a:r>
              <a:rPr sz="1300" spc="0" dirty="0">
                <a:solidFill>
                  <a:srgbClr val="8E9EBC"/>
                </a:solidFill>
                <a:latin typeface="Times New Roman"/>
                <a:cs typeface="Times New Roman"/>
              </a:rPr>
              <a:t>1</a:t>
            </a:r>
            <a:r>
              <a:rPr sz="1300" spc="0" dirty="0">
                <a:solidFill>
                  <a:srgbClr val="778CCA"/>
                </a:solidFill>
                <a:latin typeface="Times New Roman"/>
                <a:cs typeface="Times New Roman"/>
              </a:rPr>
              <a:t>,</a:t>
            </a:r>
            <a:r>
              <a:rPr sz="1300" spc="0" dirty="0">
                <a:solidFill>
                  <a:srgbClr val="878287"/>
                </a:solidFill>
                <a:latin typeface="Times New Roman"/>
                <a:cs typeface="Times New Roman"/>
              </a:rPr>
              <a:t>6</a:t>
            </a:r>
            <a:r>
              <a:rPr sz="1300" spc="0" dirty="0">
                <a:solidFill>
                  <a:srgbClr val="936D66"/>
                </a:solidFill>
                <a:latin typeface="Times New Roman"/>
                <a:cs typeface="Times New Roman"/>
              </a:rPr>
              <a:t>4</a:t>
            </a:r>
            <a:endParaRPr sz="1300">
              <a:latin typeface="Times New Roman"/>
              <a:cs typeface="Times New Roman"/>
            </a:endParaRPr>
          </a:p>
        </p:txBody>
      </p:sp>
      <p:sp>
        <p:nvSpPr>
          <p:cNvPr id="5" name="object 5"/>
          <p:cNvSpPr txBox="1"/>
          <p:nvPr/>
        </p:nvSpPr>
        <p:spPr>
          <a:xfrm>
            <a:off x="6781800" y="4152900"/>
            <a:ext cx="2882900" cy="393700"/>
          </a:xfrm>
          <a:prstGeom prst="rect">
            <a:avLst/>
          </a:prstGeom>
        </p:spPr>
        <p:txBody>
          <a:bodyPr wrap="square" lIns="0" tIns="0" rIns="0" bIns="0" rtlCol="0">
            <a:noAutofit/>
          </a:bodyPr>
          <a:lstStyle/>
          <a:p>
            <a:pPr marL="291376">
              <a:lnSpc>
                <a:spcPct val="95825"/>
              </a:lnSpc>
              <a:spcBef>
                <a:spcPts val="455"/>
              </a:spcBef>
            </a:pPr>
            <a:r>
              <a:rPr sz="1300" dirty="0">
                <a:solidFill>
                  <a:srgbClr val="BDB1B1"/>
                </a:solidFill>
                <a:latin typeface="Times New Roman"/>
                <a:cs typeface="Times New Roman"/>
              </a:rPr>
              <a:t>[</a:t>
            </a:r>
            <a:r>
              <a:rPr sz="1300" dirty="0">
                <a:solidFill>
                  <a:srgbClr val="A39AA3"/>
                </a:solidFill>
                <a:latin typeface="Times New Roman"/>
                <a:cs typeface="Times New Roman"/>
              </a:rPr>
              <a:t>(</a:t>
            </a:r>
            <a:r>
              <a:rPr sz="1300" dirty="0">
                <a:solidFill>
                  <a:srgbClr val="A7B5BD"/>
                </a:solidFill>
                <a:latin typeface="Times New Roman"/>
                <a:cs typeface="Times New Roman"/>
              </a:rPr>
              <a:t>1</a:t>
            </a:r>
            <a:r>
              <a:rPr sz="1300" dirty="0">
                <a:solidFill>
                  <a:srgbClr val="878287"/>
                </a:solidFill>
                <a:latin typeface="Times New Roman"/>
                <a:cs typeface="Times New Roman"/>
              </a:rPr>
              <a:t>7</a:t>
            </a:r>
            <a:r>
              <a:rPr sz="1300" dirty="0">
                <a:solidFill>
                  <a:srgbClr val="B87790"/>
                </a:solidFill>
                <a:latin typeface="Times New Roman"/>
                <a:cs typeface="Times New Roman"/>
              </a:rPr>
              <a:t>,</a:t>
            </a:r>
            <a:r>
              <a:rPr sz="1300" dirty="0">
                <a:solidFill>
                  <a:srgbClr val="878287"/>
                </a:solidFill>
                <a:latin typeface="Times New Roman"/>
                <a:cs typeface="Times New Roman"/>
              </a:rPr>
              <a:t>5   </a:t>
            </a:r>
            <a:r>
              <a:rPr sz="1300" spc="-129" dirty="0">
                <a:solidFill>
                  <a:srgbClr val="878287"/>
                </a:solidFill>
                <a:latin typeface="Times New Roman"/>
                <a:cs typeface="Times New Roman"/>
              </a:rPr>
              <a:t> </a:t>
            </a:r>
            <a:r>
              <a:rPr sz="1200" spc="0" dirty="0">
                <a:solidFill>
                  <a:srgbClr val="878287"/>
                </a:solidFill>
                <a:latin typeface="Arial"/>
                <a:cs typeface="Arial"/>
              </a:rPr>
              <a:t>x</a:t>
            </a:r>
            <a:r>
              <a:rPr sz="1200" spc="124" dirty="0">
                <a:solidFill>
                  <a:srgbClr val="878287"/>
                </a:solidFill>
                <a:latin typeface="Arial"/>
                <a:cs typeface="Arial"/>
              </a:rPr>
              <a:t> </a:t>
            </a:r>
            <a:r>
              <a:rPr sz="1200" spc="0" dirty="0">
                <a:solidFill>
                  <a:srgbClr val="A39AA3"/>
                </a:solidFill>
                <a:latin typeface="Arial"/>
                <a:cs typeface="Arial"/>
              </a:rPr>
              <a:t>p</a:t>
            </a:r>
            <a:r>
              <a:rPr sz="1200" spc="0" dirty="0">
                <a:solidFill>
                  <a:srgbClr val="6E6B6E"/>
                </a:solidFill>
                <a:latin typeface="Arial"/>
                <a:cs typeface="Arial"/>
              </a:rPr>
              <a:t>e</a:t>
            </a:r>
            <a:r>
              <a:rPr sz="1200" spc="0" dirty="0">
                <a:solidFill>
                  <a:srgbClr val="878287"/>
                </a:solidFill>
                <a:latin typeface="Arial"/>
                <a:cs typeface="Arial"/>
              </a:rPr>
              <a:t>so</a:t>
            </a:r>
            <a:r>
              <a:rPr sz="1200" spc="171"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500" spc="0" dirty="0">
                <a:solidFill>
                  <a:srgbClr val="878287"/>
                </a:solidFill>
                <a:latin typeface="Times New Roman"/>
                <a:cs typeface="Times New Roman"/>
              </a:rPr>
              <a:t>kg</a:t>
            </a:r>
            <a:r>
              <a:rPr sz="1500" spc="0" dirty="0">
                <a:solidFill>
                  <a:srgbClr val="A7B5BD"/>
                </a:solidFill>
                <a:latin typeface="Times New Roman"/>
                <a:cs typeface="Times New Roman"/>
              </a:rPr>
              <a:t>)</a:t>
            </a:r>
            <a:r>
              <a:rPr sz="1500" spc="218" dirty="0">
                <a:solidFill>
                  <a:srgbClr val="A7B5BD"/>
                </a:solidFill>
                <a:latin typeface="Times New Roman"/>
                <a:cs typeface="Times New Roman"/>
              </a:rPr>
              <a:t> </a:t>
            </a:r>
            <a:r>
              <a:rPr sz="1600" spc="0" dirty="0">
                <a:solidFill>
                  <a:srgbClr val="978C74"/>
                </a:solidFill>
                <a:latin typeface="Arial"/>
                <a:cs typeface="Arial"/>
              </a:rPr>
              <a:t>+</a:t>
            </a:r>
            <a:r>
              <a:rPr sz="1600" spc="-104" dirty="0">
                <a:solidFill>
                  <a:srgbClr val="978C74"/>
                </a:solidFill>
                <a:latin typeface="Arial"/>
                <a:cs typeface="Arial"/>
              </a:rPr>
              <a:t> </a:t>
            </a:r>
            <a:r>
              <a:rPr sz="1300" spc="0" dirty="0">
                <a:solidFill>
                  <a:srgbClr val="878287"/>
                </a:solidFill>
                <a:latin typeface="Times New Roman"/>
                <a:cs typeface="Times New Roman"/>
              </a:rPr>
              <a:t>65</a:t>
            </a:r>
            <a:r>
              <a:rPr sz="1300" spc="-69" dirty="0">
                <a:solidFill>
                  <a:srgbClr val="878287"/>
                </a:solidFill>
                <a:latin typeface="Times New Roman"/>
                <a:cs typeface="Times New Roman"/>
              </a:rPr>
              <a:t> </a:t>
            </a:r>
            <a:r>
              <a:rPr sz="1300" spc="0" dirty="0">
                <a:solidFill>
                  <a:srgbClr val="936D66"/>
                </a:solidFill>
                <a:latin typeface="Times New Roman"/>
                <a:cs typeface="Times New Roman"/>
              </a:rPr>
              <a:t>·</a:t>
            </a:r>
            <a:r>
              <a:rPr sz="1300" spc="137" dirty="0">
                <a:solidFill>
                  <a:srgbClr val="936D66"/>
                </a:solidFill>
                <a:latin typeface="Times New Roman"/>
                <a:cs typeface="Times New Roman"/>
              </a:rPr>
              <a:t> </a:t>
            </a:r>
            <a:r>
              <a:rPr sz="1300" spc="0" dirty="0">
                <a:solidFill>
                  <a:srgbClr val="A39AA3"/>
                </a:solidFill>
                <a:latin typeface="Times New Roman"/>
                <a:cs typeface="Times New Roman"/>
              </a:rPr>
              <a:t>J</a:t>
            </a:r>
            <a:r>
              <a:rPr sz="1300" spc="171" dirty="0">
                <a:solidFill>
                  <a:srgbClr val="A39AA3"/>
                </a:solidFill>
                <a:latin typeface="Times New Roman"/>
                <a:cs typeface="Times New Roman"/>
              </a:rPr>
              <a:t> </a:t>
            </a:r>
            <a:r>
              <a:rPr sz="1200" spc="0" dirty="0">
                <a:solidFill>
                  <a:srgbClr val="878287"/>
                </a:solidFill>
                <a:latin typeface="Arial"/>
                <a:cs typeface="Arial"/>
              </a:rPr>
              <a:t>x </a:t>
            </a:r>
            <a:r>
              <a:rPr sz="1200" spc="74" dirty="0">
                <a:solidFill>
                  <a:srgbClr val="878287"/>
                </a:solidFill>
                <a:latin typeface="Arial"/>
                <a:cs typeface="Arial"/>
              </a:rPr>
              <a:t> </a:t>
            </a:r>
            <a:r>
              <a:rPr sz="1200" spc="0" dirty="0">
                <a:solidFill>
                  <a:srgbClr val="936D66"/>
                </a:solidFill>
                <a:latin typeface="Arial"/>
                <a:cs typeface="Arial"/>
              </a:rPr>
              <a:t>·  </a:t>
            </a:r>
            <a:r>
              <a:rPr sz="1200" spc="18" dirty="0">
                <a:solidFill>
                  <a:srgbClr val="936D66"/>
                </a:solidFill>
                <a:latin typeface="Arial"/>
                <a:cs typeface="Arial"/>
              </a:rPr>
              <a:t> </a:t>
            </a:r>
            <a:r>
              <a:rPr sz="1300" spc="0" dirty="0">
                <a:solidFill>
                  <a:srgbClr val="A7B5BD"/>
                </a:solidFill>
                <a:latin typeface="Times New Roman"/>
                <a:cs typeface="Times New Roman"/>
              </a:rPr>
              <a:t>,</a:t>
            </a:r>
            <a:r>
              <a:rPr sz="1300" spc="0" dirty="0">
                <a:solidFill>
                  <a:srgbClr val="878287"/>
                </a:solidFill>
                <a:latin typeface="Times New Roman"/>
                <a:cs typeface="Times New Roman"/>
              </a:rPr>
              <a:t>78</a:t>
            </a:r>
            <a:endParaRPr sz="1300">
              <a:latin typeface="Times New Roman"/>
              <a:cs typeface="Times New Roman"/>
            </a:endParaRPr>
          </a:p>
        </p:txBody>
      </p:sp>
      <p:sp>
        <p:nvSpPr>
          <p:cNvPr id="4" name="object 4"/>
          <p:cNvSpPr txBox="1"/>
          <p:nvPr/>
        </p:nvSpPr>
        <p:spPr>
          <a:xfrm>
            <a:off x="2540000" y="4546600"/>
            <a:ext cx="1346200" cy="381000"/>
          </a:xfrm>
          <a:prstGeom prst="rect">
            <a:avLst/>
          </a:prstGeom>
        </p:spPr>
        <p:txBody>
          <a:bodyPr wrap="square" lIns="0" tIns="0" rIns="0" bIns="0" rtlCol="0">
            <a:noAutofit/>
          </a:bodyPr>
          <a:lstStyle/>
          <a:p>
            <a:pPr>
              <a:lnSpc>
                <a:spcPts val="800"/>
              </a:lnSpc>
              <a:spcBef>
                <a:spcPts val="39"/>
              </a:spcBef>
            </a:pPr>
            <a:endParaRPr sz="800"/>
          </a:p>
          <a:p>
            <a:pPr marL="68751">
              <a:lnSpc>
                <a:spcPct val="95825"/>
              </a:lnSpc>
            </a:pPr>
            <a:r>
              <a:rPr sz="1200" dirty="0">
                <a:solidFill>
                  <a:srgbClr val="CAC3A3"/>
                </a:solidFill>
                <a:latin typeface="Arial"/>
                <a:cs typeface="Arial"/>
              </a:rPr>
              <a:t>l</a:t>
            </a:r>
            <a:r>
              <a:rPr sz="1200" dirty="0">
                <a:solidFill>
                  <a:srgbClr val="A39AA3"/>
                </a:solidFill>
                <a:latin typeface="Arial"/>
                <a:cs typeface="Arial"/>
              </a:rPr>
              <a:t>n</a:t>
            </a:r>
            <a:r>
              <a:rPr sz="1200" dirty="0">
                <a:solidFill>
                  <a:srgbClr val="728293"/>
                </a:solidFill>
                <a:latin typeface="Arial"/>
                <a:cs typeface="Arial"/>
              </a:rPr>
              <a:t>t</a:t>
            </a:r>
            <a:r>
              <a:rPr sz="1200" dirty="0">
                <a:solidFill>
                  <a:srgbClr val="6E6B6E"/>
                </a:solidFill>
                <a:latin typeface="Arial"/>
                <a:cs typeface="Arial"/>
              </a:rPr>
              <a:t>e</a:t>
            </a:r>
            <a:r>
              <a:rPr sz="1200" dirty="0">
                <a:solidFill>
                  <a:srgbClr val="A39AA3"/>
                </a:solidFill>
                <a:latin typeface="Arial"/>
                <a:cs typeface="Arial"/>
              </a:rPr>
              <a:t>r</a:t>
            </a:r>
            <a:r>
              <a:rPr sz="1200" dirty="0">
                <a:solidFill>
                  <a:srgbClr val="728293"/>
                </a:solidFill>
                <a:latin typeface="Arial"/>
                <a:cs typeface="Arial"/>
              </a:rPr>
              <a:t>s</a:t>
            </a:r>
            <a:r>
              <a:rPr sz="1200" dirty="0">
                <a:solidFill>
                  <a:srgbClr val="878287"/>
                </a:solidFill>
                <a:latin typeface="Arial"/>
                <a:cs typeface="Arial"/>
              </a:rPr>
              <a:t>a</a:t>
            </a:r>
            <a:endParaRPr sz="1200">
              <a:latin typeface="Arial"/>
              <a:cs typeface="Arial"/>
            </a:endParaRPr>
          </a:p>
        </p:txBody>
      </p:sp>
      <p:sp>
        <p:nvSpPr>
          <p:cNvPr id="3" name="object 3"/>
          <p:cNvSpPr txBox="1"/>
          <p:nvPr/>
        </p:nvSpPr>
        <p:spPr>
          <a:xfrm>
            <a:off x="3886200" y="4546600"/>
            <a:ext cx="2895600" cy="381000"/>
          </a:xfrm>
          <a:prstGeom prst="rect">
            <a:avLst/>
          </a:prstGeom>
        </p:spPr>
        <p:txBody>
          <a:bodyPr wrap="square" lIns="0" tIns="0" rIns="0" bIns="0" rtlCol="0">
            <a:noAutofit/>
          </a:bodyPr>
          <a:lstStyle/>
          <a:p>
            <a:pPr marL="282416">
              <a:lnSpc>
                <a:spcPct val="95825"/>
              </a:lnSpc>
              <a:spcBef>
                <a:spcPts val="459"/>
              </a:spcBef>
            </a:pPr>
            <a:r>
              <a:rPr sz="1300" dirty="0">
                <a:solidFill>
                  <a:srgbClr val="A7B5BD"/>
                </a:solidFill>
                <a:latin typeface="Times New Roman"/>
                <a:cs typeface="Times New Roman"/>
              </a:rPr>
              <a:t>((</a:t>
            </a:r>
            <a:r>
              <a:rPr sz="1300" dirty="0">
                <a:solidFill>
                  <a:srgbClr val="B8899C"/>
                </a:solidFill>
                <a:latin typeface="Times New Roman"/>
                <a:cs typeface="Times New Roman"/>
              </a:rPr>
              <a:t>1</a:t>
            </a:r>
            <a:r>
              <a:rPr sz="1300" dirty="0">
                <a:solidFill>
                  <a:srgbClr val="878287"/>
                </a:solidFill>
                <a:latin typeface="Times New Roman"/>
                <a:cs typeface="Times New Roman"/>
              </a:rPr>
              <a:t>2</a:t>
            </a:r>
            <a:r>
              <a:rPr sz="1300" dirty="0">
                <a:solidFill>
                  <a:srgbClr val="A7B5BD"/>
                </a:solidFill>
                <a:latin typeface="Times New Roman"/>
                <a:cs typeface="Times New Roman"/>
              </a:rPr>
              <a:t>.</a:t>
            </a:r>
            <a:r>
              <a:rPr sz="1300" dirty="0">
                <a:solidFill>
                  <a:srgbClr val="878287"/>
                </a:solidFill>
                <a:latin typeface="Times New Roman"/>
                <a:cs typeface="Times New Roman"/>
              </a:rPr>
              <a:t>2  </a:t>
            </a:r>
            <a:r>
              <a:rPr sz="1300" spc="125" dirty="0">
                <a:solidFill>
                  <a:srgbClr val="878287"/>
                </a:solidFill>
                <a:latin typeface="Times New Roman"/>
                <a:cs typeface="Times New Roman"/>
              </a:rPr>
              <a:t> </a:t>
            </a:r>
            <a:r>
              <a:rPr sz="1200" spc="0" dirty="0">
                <a:solidFill>
                  <a:srgbClr val="878287"/>
                </a:solidFill>
                <a:latin typeface="Arial"/>
                <a:cs typeface="Arial"/>
              </a:rPr>
              <a:t>x</a:t>
            </a:r>
            <a:r>
              <a:rPr sz="1200" spc="124" dirty="0">
                <a:solidFill>
                  <a:srgbClr val="878287"/>
                </a:solidFill>
                <a:latin typeface="Arial"/>
                <a:cs typeface="Arial"/>
              </a:rPr>
              <a:t> </a:t>
            </a:r>
            <a:r>
              <a:rPr sz="1200" spc="0" dirty="0">
                <a:solidFill>
                  <a:srgbClr val="878287"/>
                </a:solidFill>
                <a:latin typeface="Arial"/>
                <a:cs typeface="Arial"/>
              </a:rPr>
              <a:t>ceso</a:t>
            </a:r>
            <a:r>
              <a:rPr sz="1200" spc="237"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400" spc="0" dirty="0">
                <a:solidFill>
                  <a:srgbClr val="878287"/>
                </a:solidFill>
                <a:latin typeface="Times New Roman"/>
                <a:cs typeface="Times New Roman"/>
              </a:rPr>
              <a:t>kg</a:t>
            </a:r>
            <a:r>
              <a:rPr sz="1400" spc="0" dirty="0">
                <a:solidFill>
                  <a:srgbClr val="A39AA3"/>
                </a:solidFill>
                <a:latin typeface="Times New Roman"/>
                <a:cs typeface="Times New Roman"/>
              </a:rPr>
              <a:t>)</a:t>
            </a:r>
            <a:r>
              <a:rPr sz="1400" spc="-30" dirty="0">
                <a:solidFill>
                  <a:srgbClr val="A39AA3"/>
                </a:solidFill>
                <a:latin typeface="Times New Roman"/>
                <a:cs typeface="Times New Roman"/>
              </a:rPr>
              <a:t> </a:t>
            </a:r>
            <a:r>
              <a:rPr sz="1600" spc="0" dirty="0">
                <a:solidFill>
                  <a:srgbClr val="728293"/>
                </a:solidFill>
                <a:latin typeface="Arial"/>
                <a:cs typeface="Arial"/>
              </a:rPr>
              <a:t>+</a:t>
            </a:r>
            <a:r>
              <a:rPr sz="1600" spc="130" dirty="0">
                <a:solidFill>
                  <a:srgbClr val="728293"/>
                </a:solidFill>
                <a:latin typeface="Arial"/>
                <a:cs typeface="Arial"/>
              </a:rPr>
              <a:t> </a:t>
            </a:r>
            <a:r>
              <a:rPr sz="1300" spc="0" dirty="0">
                <a:solidFill>
                  <a:srgbClr val="878287"/>
                </a:solidFill>
                <a:latin typeface="Times New Roman"/>
                <a:cs typeface="Times New Roman"/>
              </a:rPr>
              <a:t>7</a:t>
            </a:r>
            <a:r>
              <a:rPr sz="1300" spc="0" dirty="0">
                <a:solidFill>
                  <a:srgbClr val="82597E"/>
                </a:solidFill>
                <a:latin typeface="Times New Roman"/>
                <a:cs typeface="Times New Roman"/>
              </a:rPr>
              <a:t>4</a:t>
            </a:r>
            <a:r>
              <a:rPr sz="1300" spc="0" dirty="0">
                <a:solidFill>
                  <a:srgbClr val="878287"/>
                </a:solidFill>
                <a:latin typeface="Times New Roman"/>
                <a:cs typeface="Times New Roman"/>
              </a:rPr>
              <a:t>6</a:t>
            </a:r>
            <a:r>
              <a:rPr sz="1300" spc="0" dirty="0">
                <a:solidFill>
                  <a:srgbClr val="8E9EBC"/>
                </a:solidFill>
                <a:latin typeface="Times New Roman"/>
                <a:cs typeface="Times New Roman"/>
              </a:rPr>
              <a:t>]</a:t>
            </a:r>
            <a:r>
              <a:rPr sz="1300" spc="183" dirty="0">
                <a:solidFill>
                  <a:srgbClr val="8E9EBC"/>
                </a:solidFill>
                <a:latin typeface="Times New Roman"/>
                <a:cs typeface="Times New Roman"/>
              </a:rPr>
              <a:t> </a:t>
            </a:r>
            <a:r>
              <a:rPr sz="1200" spc="0" dirty="0">
                <a:solidFill>
                  <a:srgbClr val="878287"/>
                </a:solidFill>
                <a:latin typeface="Arial"/>
                <a:cs typeface="Arial"/>
              </a:rPr>
              <a:t>x  </a:t>
            </a:r>
            <a:r>
              <a:rPr sz="1200" spc="94" dirty="0">
                <a:solidFill>
                  <a:srgbClr val="878287"/>
                </a:solidFill>
                <a:latin typeface="Arial"/>
                <a:cs typeface="Arial"/>
              </a:rPr>
              <a:t> </a:t>
            </a:r>
            <a:r>
              <a:rPr sz="1300" spc="0" dirty="0">
                <a:solidFill>
                  <a:srgbClr val="8E9EBC"/>
                </a:solidFill>
                <a:latin typeface="Times New Roman"/>
                <a:cs typeface="Times New Roman"/>
              </a:rPr>
              <a:t>1</a:t>
            </a:r>
            <a:r>
              <a:rPr sz="1300" spc="0" dirty="0">
                <a:solidFill>
                  <a:srgbClr val="778CCA"/>
                </a:solidFill>
                <a:latin typeface="Times New Roman"/>
                <a:cs typeface="Times New Roman"/>
              </a:rPr>
              <a:t>,</a:t>
            </a:r>
            <a:r>
              <a:rPr sz="1300" spc="0" dirty="0">
                <a:solidFill>
                  <a:srgbClr val="878287"/>
                </a:solidFill>
                <a:latin typeface="Times New Roman"/>
                <a:cs typeface="Times New Roman"/>
              </a:rPr>
              <a:t>82</a:t>
            </a:r>
            <a:endParaRPr sz="1300">
              <a:latin typeface="Times New Roman"/>
              <a:cs typeface="Times New Roman"/>
            </a:endParaRPr>
          </a:p>
        </p:txBody>
      </p:sp>
      <p:sp>
        <p:nvSpPr>
          <p:cNvPr id="2" name="object 2"/>
          <p:cNvSpPr txBox="1"/>
          <p:nvPr/>
        </p:nvSpPr>
        <p:spPr>
          <a:xfrm>
            <a:off x="6781800" y="4546600"/>
            <a:ext cx="2882900" cy="381000"/>
          </a:xfrm>
          <a:prstGeom prst="rect">
            <a:avLst/>
          </a:prstGeom>
        </p:spPr>
        <p:txBody>
          <a:bodyPr wrap="square" lIns="0" tIns="0" rIns="0" bIns="0" rtlCol="0">
            <a:noAutofit/>
          </a:bodyPr>
          <a:lstStyle/>
          <a:p>
            <a:pPr marL="291382">
              <a:lnSpc>
                <a:spcPct val="95825"/>
              </a:lnSpc>
              <a:spcBef>
                <a:spcPts val="459"/>
              </a:spcBef>
            </a:pPr>
            <a:r>
              <a:rPr sz="1300" dirty="0">
                <a:solidFill>
                  <a:srgbClr val="BDB1B1"/>
                </a:solidFill>
                <a:latin typeface="Times New Roman"/>
                <a:cs typeface="Times New Roman"/>
              </a:rPr>
              <a:t>[</a:t>
            </a:r>
            <a:r>
              <a:rPr sz="1300" dirty="0">
                <a:solidFill>
                  <a:srgbClr val="A39AA3"/>
                </a:solidFill>
                <a:latin typeface="Times New Roman"/>
                <a:cs typeface="Times New Roman"/>
              </a:rPr>
              <a:t>(</a:t>
            </a:r>
            <a:r>
              <a:rPr sz="1300" dirty="0">
                <a:solidFill>
                  <a:srgbClr val="A7B5BD"/>
                </a:solidFill>
                <a:latin typeface="Times New Roman"/>
                <a:cs typeface="Times New Roman"/>
              </a:rPr>
              <a:t>1</a:t>
            </a:r>
            <a:r>
              <a:rPr sz="1300" dirty="0">
                <a:solidFill>
                  <a:srgbClr val="878287"/>
                </a:solidFill>
                <a:latin typeface="Times New Roman"/>
                <a:cs typeface="Times New Roman"/>
              </a:rPr>
              <a:t>7</a:t>
            </a:r>
            <a:r>
              <a:rPr sz="1300" dirty="0">
                <a:solidFill>
                  <a:srgbClr val="B87790"/>
                </a:solidFill>
                <a:latin typeface="Times New Roman"/>
                <a:cs typeface="Times New Roman"/>
              </a:rPr>
              <a:t>,</a:t>
            </a:r>
            <a:r>
              <a:rPr sz="1300" dirty="0">
                <a:solidFill>
                  <a:srgbClr val="878287"/>
                </a:solidFill>
                <a:latin typeface="Times New Roman"/>
                <a:cs typeface="Times New Roman"/>
              </a:rPr>
              <a:t>5   </a:t>
            </a:r>
            <a:r>
              <a:rPr sz="1300" spc="-129" dirty="0">
                <a:solidFill>
                  <a:srgbClr val="878287"/>
                </a:solidFill>
                <a:latin typeface="Times New Roman"/>
                <a:cs typeface="Times New Roman"/>
              </a:rPr>
              <a:t> </a:t>
            </a:r>
            <a:r>
              <a:rPr sz="1200" spc="0" dirty="0">
                <a:solidFill>
                  <a:srgbClr val="878287"/>
                </a:solidFill>
                <a:latin typeface="Arial"/>
                <a:cs typeface="Arial"/>
              </a:rPr>
              <a:t>x</a:t>
            </a:r>
            <a:r>
              <a:rPr sz="1200" spc="194" dirty="0">
                <a:solidFill>
                  <a:srgbClr val="878287"/>
                </a:solidFill>
                <a:latin typeface="Arial"/>
                <a:cs typeface="Arial"/>
              </a:rPr>
              <a:t> </a:t>
            </a:r>
            <a:r>
              <a:rPr sz="1200" spc="0" dirty="0">
                <a:solidFill>
                  <a:srgbClr val="A39AA3"/>
                </a:solidFill>
                <a:latin typeface="Arial"/>
                <a:cs typeface="Arial"/>
              </a:rPr>
              <a:t>o</a:t>
            </a:r>
            <a:r>
              <a:rPr sz="1200" spc="0" dirty="0">
                <a:solidFill>
                  <a:srgbClr val="6E6B6E"/>
                </a:solidFill>
                <a:latin typeface="Arial"/>
                <a:cs typeface="Arial"/>
              </a:rPr>
              <a:t>e</a:t>
            </a:r>
            <a:r>
              <a:rPr sz="1200" spc="0" dirty="0">
                <a:solidFill>
                  <a:srgbClr val="878287"/>
                </a:solidFill>
                <a:latin typeface="Arial"/>
                <a:cs typeface="Arial"/>
              </a:rPr>
              <a:t>so</a:t>
            </a:r>
            <a:r>
              <a:rPr sz="1200" spc="99" dirty="0">
                <a:solidFill>
                  <a:srgbClr val="878287"/>
                </a:solidFill>
                <a:latin typeface="Arial"/>
                <a:cs typeface="Arial"/>
              </a:rPr>
              <a:t> </a:t>
            </a:r>
            <a:r>
              <a:rPr sz="1200" spc="0" dirty="0">
                <a:solidFill>
                  <a:srgbClr val="878287"/>
                </a:solidFill>
                <a:latin typeface="Arial"/>
                <a:cs typeface="Arial"/>
              </a:rPr>
              <a:t>e</a:t>
            </a:r>
            <a:r>
              <a:rPr sz="1200" spc="0" dirty="0">
                <a:solidFill>
                  <a:srgbClr val="A39AA3"/>
                </a:solidFill>
                <a:latin typeface="Arial"/>
                <a:cs typeface="Arial"/>
              </a:rPr>
              <a:t>n</a:t>
            </a:r>
            <a:r>
              <a:rPr sz="1200" spc="96" dirty="0">
                <a:solidFill>
                  <a:srgbClr val="A39AA3"/>
                </a:solidFill>
                <a:latin typeface="Arial"/>
                <a:cs typeface="Arial"/>
              </a:rPr>
              <a:t> </a:t>
            </a:r>
            <a:r>
              <a:rPr sz="1500" spc="0" dirty="0">
                <a:solidFill>
                  <a:srgbClr val="878287"/>
                </a:solidFill>
                <a:latin typeface="Times New Roman"/>
                <a:cs typeface="Times New Roman"/>
              </a:rPr>
              <a:t>kg</a:t>
            </a:r>
            <a:r>
              <a:rPr sz="1500" spc="0" dirty="0">
                <a:solidFill>
                  <a:srgbClr val="A7B5BD"/>
                </a:solidFill>
                <a:latin typeface="Times New Roman"/>
                <a:cs typeface="Times New Roman"/>
              </a:rPr>
              <a:t>)</a:t>
            </a:r>
            <a:r>
              <a:rPr sz="1500" spc="218" dirty="0">
                <a:solidFill>
                  <a:srgbClr val="A7B5BD"/>
                </a:solidFill>
                <a:latin typeface="Times New Roman"/>
                <a:cs typeface="Times New Roman"/>
              </a:rPr>
              <a:t> </a:t>
            </a:r>
            <a:r>
              <a:rPr sz="1600" spc="0" dirty="0">
                <a:solidFill>
                  <a:srgbClr val="978C74"/>
                </a:solidFill>
                <a:latin typeface="Arial"/>
                <a:cs typeface="Arial"/>
              </a:rPr>
              <a:t>+</a:t>
            </a:r>
            <a:r>
              <a:rPr sz="1600" spc="-104" dirty="0">
                <a:solidFill>
                  <a:srgbClr val="978C74"/>
                </a:solidFill>
                <a:latin typeface="Arial"/>
                <a:cs typeface="Arial"/>
              </a:rPr>
              <a:t> </a:t>
            </a:r>
            <a:r>
              <a:rPr sz="1300" spc="0" dirty="0">
                <a:solidFill>
                  <a:srgbClr val="878287"/>
                </a:solidFill>
                <a:latin typeface="Times New Roman"/>
                <a:cs typeface="Times New Roman"/>
              </a:rPr>
              <a:t>65</a:t>
            </a:r>
            <a:r>
              <a:rPr sz="1300" spc="0" dirty="0">
                <a:solidFill>
                  <a:srgbClr val="936D66"/>
                </a:solidFill>
                <a:latin typeface="Times New Roman"/>
                <a:cs typeface="Times New Roman"/>
              </a:rPr>
              <a:t>.</a:t>
            </a:r>
            <a:r>
              <a:rPr sz="1300" spc="0" dirty="0">
                <a:solidFill>
                  <a:srgbClr val="A39AA3"/>
                </a:solidFill>
                <a:latin typeface="Times New Roman"/>
                <a:cs typeface="Times New Roman"/>
              </a:rPr>
              <a:t>J  </a:t>
            </a:r>
            <a:r>
              <a:rPr sz="1300" spc="69" dirty="0">
                <a:solidFill>
                  <a:srgbClr val="A39AA3"/>
                </a:solidFill>
                <a:latin typeface="Times New Roman"/>
                <a:cs typeface="Times New Roman"/>
              </a:rPr>
              <a:t> </a:t>
            </a:r>
            <a:r>
              <a:rPr sz="1200" spc="0" dirty="0">
                <a:solidFill>
                  <a:srgbClr val="878287"/>
                </a:solidFill>
                <a:latin typeface="Arial"/>
                <a:cs typeface="Arial"/>
              </a:rPr>
              <a:t>x</a:t>
            </a:r>
            <a:r>
              <a:rPr sz="1200" spc="194" dirty="0">
                <a:solidFill>
                  <a:srgbClr val="878287"/>
                </a:solidFill>
                <a:latin typeface="Arial"/>
                <a:cs typeface="Arial"/>
              </a:rPr>
              <a:t> </a:t>
            </a:r>
            <a:r>
              <a:rPr sz="1300" spc="0" dirty="0">
                <a:solidFill>
                  <a:srgbClr val="878287"/>
                </a:solidFill>
                <a:latin typeface="Times New Roman"/>
                <a:cs typeface="Times New Roman"/>
              </a:rPr>
              <a:t>2,</a:t>
            </a:r>
            <a:r>
              <a:rPr sz="1300" spc="0" dirty="0">
                <a:solidFill>
                  <a:srgbClr val="978C74"/>
                </a:solidFill>
                <a:latin typeface="Times New Roman"/>
                <a:cs typeface="Times New Roman"/>
              </a:rPr>
              <a:t>·</a:t>
            </a:r>
            <a:endParaRPr sz="13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object 205"/>
          <p:cNvSpPr/>
          <p:nvPr/>
        </p:nvSpPr>
        <p:spPr>
          <a:xfrm>
            <a:off x="2065020" y="4076700"/>
            <a:ext cx="3167380" cy="0"/>
          </a:xfrm>
          <a:custGeom>
            <a:avLst/>
            <a:gdLst/>
            <a:ahLst/>
            <a:cxnLst/>
            <a:rect l="l" t="t" r="r" b="b"/>
            <a:pathLst>
              <a:path w="3167380">
                <a:moveTo>
                  <a:pt x="0" y="0"/>
                </a:moveTo>
                <a:lnTo>
                  <a:pt x="3167380" y="0"/>
                </a:lnTo>
              </a:path>
            </a:pathLst>
          </a:custGeom>
          <a:ln w="10160">
            <a:solidFill>
              <a:srgbClr val="000000"/>
            </a:solidFill>
          </a:ln>
        </p:spPr>
        <p:txBody>
          <a:bodyPr wrap="square" lIns="0" tIns="0" rIns="0" bIns="0" rtlCol="0">
            <a:noAutofit/>
          </a:bodyPr>
          <a:lstStyle/>
          <a:p>
            <a:endParaRPr/>
          </a:p>
        </p:txBody>
      </p:sp>
      <p:sp>
        <p:nvSpPr>
          <p:cNvPr id="195" name="object 195"/>
          <p:cNvSpPr/>
          <p:nvPr/>
        </p:nvSpPr>
        <p:spPr>
          <a:xfrm>
            <a:off x="5842000" y="1841500"/>
            <a:ext cx="0" cy="139700"/>
          </a:xfrm>
          <a:custGeom>
            <a:avLst/>
            <a:gdLst/>
            <a:ahLst/>
            <a:cxnLst/>
            <a:rect l="l" t="t" r="r" b="b"/>
            <a:pathLst>
              <a:path h="139700">
                <a:moveTo>
                  <a:pt x="0" y="139700"/>
                </a:moveTo>
                <a:lnTo>
                  <a:pt x="0" y="0"/>
                </a:lnTo>
              </a:path>
            </a:pathLst>
          </a:custGeom>
          <a:ln w="25400">
            <a:solidFill>
              <a:srgbClr val="F6AF1C"/>
            </a:solidFill>
          </a:ln>
        </p:spPr>
        <p:txBody>
          <a:bodyPr wrap="square" lIns="0" tIns="0" rIns="0" bIns="0" rtlCol="0">
            <a:noAutofit/>
          </a:bodyPr>
          <a:lstStyle/>
          <a:p>
            <a:endParaRPr/>
          </a:p>
        </p:txBody>
      </p:sp>
      <p:sp>
        <p:nvSpPr>
          <p:cNvPr id="196" name="object 196"/>
          <p:cNvSpPr/>
          <p:nvPr/>
        </p:nvSpPr>
        <p:spPr>
          <a:xfrm>
            <a:off x="5842000" y="1981200"/>
            <a:ext cx="0" cy="139700"/>
          </a:xfrm>
          <a:custGeom>
            <a:avLst/>
            <a:gdLst/>
            <a:ahLst/>
            <a:cxnLst/>
            <a:rect l="l" t="t" r="r" b="b"/>
            <a:pathLst>
              <a:path h="139700">
                <a:moveTo>
                  <a:pt x="0" y="139700"/>
                </a:moveTo>
                <a:lnTo>
                  <a:pt x="0" y="0"/>
                </a:lnTo>
              </a:path>
            </a:pathLst>
          </a:custGeom>
          <a:ln w="25400">
            <a:solidFill>
              <a:srgbClr val="F6AF1C"/>
            </a:solidFill>
          </a:ln>
        </p:spPr>
        <p:txBody>
          <a:bodyPr wrap="square" lIns="0" tIns="0" rIns="0" bIns="0" rtlCol="0">
            <a:noAutofit/>
          </a:bodyPr>
          <a:lstStyle/>
          <a:p>
            <a:endParaRPr/>
          </a:p>
        </p:txBody>
      </p:sp>
      <p:sp>
        <p:nvSpPr>
          <p:cNvPr id="197" name="object 197"/>
          <p:cNvSpPr/>
          <p:nvPr/>
        </p:nvSpPr>
        <p:spPr>
          <a:xfrm>
            <a:off x="5842000" y="2120900"/>
            <a:ext cx="825500" cy="0"/>
          </a:xfrm>
          <a:custGeom>
            <a:avLst/>
            <a:gdLst/>
            <a:ahLst/>
            <a:cxnLst/>
            <a:rect l="l" t="t" r="r" b="b"/>
            <a:pathLst>
              <a:path w="825500">
                <a:moveTo>
                  <a:pt x="0" y="0"/>
                </a:moveTo>
                <a:lnTo>
                  <a:pt x="825500" y="0"/>
                </a:lnTo>
              </a:path>
            </a:pathLst>
          </a:custGeom>
          <a:ln w="50800">
            <a:solidFill>
              <a:srgbClr val="F7B838"/>
            </a:solidFill>
          </a:ln>
        </p:spPr>
        <p:txBody>
          <a:bodyPr wrap="square" lIns="0" tIns="0" rIns="0" bIns="0" rtlCol="0">
            <a:noAutofit/>
          </a:bodyPr>
          <a:lstStyle/>
          <a:p>
            <a:endParaRPr/>
          </a:p>
        </p:txBody>
      </p:sp>
      <p:sp>
        <p:nvSpPr>
          <p:cNvPr id="198" name="object 198"/>
          <p:cNvSpPr/>
          <p:nvPr/>
        </p:nvSpPr>
        <p:spPr>
          <a:xfrm>
            <a:off x="6667500" y="2095500"/>
            <a:ext cx="190500" cy="50800"/>
          </a:xfrm>
          <a:custGeom>
            <a:avLst/>
            <a:gdLst/>
            <a:ahLst/>
            <a:cxnLst/>
            <a:rect l="l" t="t" r="r" b="b"/>
            <a:pathLst>
              <a:path w="190500" h="50800">
                <a:moveTo>
                  <a:pt x="0" y="50800"/>
                </a:moveTo>
                <a:lnTo>
                  <a:pt x="190500" y="50800"/>
                </a:lnTo>
                <a:lnTo>
                  <a:pt x="190500" y="0"/>
                </a:lnTo>
                <a:lnTo>
                  <a:pt x="0" y="0"/>
                </a:lnTo>
                <a:lnTo>
                  <a:pt x="0" y="50800"/>
                </a:lnTo>
                <a:close/>
              </a:path>
            </a:pathLst>
          </a:custGeom>
          <a:solidFill>
            <a:srgbClr val="F9C15B"/>
          </a:solidFill>
        </p:spPr>
        <p:txBody>
          <a:bodyPr wrap="square" lIns="0" tIns="0" rIns="0" bIns="0" rtlCol="0">
            <a:noAutofit/>
          </a:bodyPr>
          <a:lstStyle/>
          <a:p>
            <a:endParaRPr/>
          </a:p>
        </p:txBody>
      </p:sp>
      <p:sp>
        <p:nvSpPr>
          <p:cNvPr id="199" name="object 199"/>
          <p:cNvSpPr/>
          <p:nvPr/>
        </p:nvSpPr>
        <p:spPr>
          <a:xfrm>
            <a:off x="6858000" y="2108200"/>
            <a:ext cx="254000" cy="25400"/>
          </a:xfrm>
          <a:custGeom>
            <a:avLst/>
            <a:gdLst/>
            <a:ahLst/>
            <a:cxnLst/>
            <a:rect l="l" t="t" r="r" b="b"/>
            <a:pathLst>
              <a:path w="254000" h="25400">
                <a:moveTo>
                  <a:pt x="0" y="25400"/>
                </a:moveTo>
                <a:lnTo>
                  <a:pt x="254000" y="25400"/>
                </a:lnTo>
                <a:lnTo>
                  <a:pt x="254000" y="0"/>
                </a:lnTo>
                <a:lnTo>
                  <a:pt x="0" y="0"/>
                </a:lnTo>
                <a:lnTo>
                  <a:pt x="0" y="25400"/>
                </a:lnTo>
                <a:close/>
              </a:path>
            </a:pathLst>
          </a:custGeom>
          <a:solidFill>
            <a:srgbClr val="F9C15B"/>
          </a:solidFill>
        </p:spPr>
        <p:txBody>
          <a:bodyPr wrap="square" lIns="0" tIns="0" rIns="0" bIns="0" rtlCol="0">
            <a:noAutofit/>
          </a:bodyPr>
          <a:lstStyle/>
          <a:p>
            <a:endParaRPr/>
          </a:p>
        </p:txBody>
      </p:sp>
      <p:sp>
        <p:nvSpPr>
          <p:cNvPr id="200" name="object 200"/>
          <p:cNvSpPr/>
          <p:nvPr/>
        </p:nvSpPr>
        <p:spPr>
          <a:xfrm>
            <a:off x="5842000" y="2120900"/>
            <a:ext cx="0" cy="88900"/>
          </a:xfrm>
          <a:custGeom>
            <a:avLst/>
            <a:gdLst/>
            <a:ahLst/>
            <a:cxnLst/>
            <a:rect l="l" t="t" r="r" b="b"/>
            <a:pathLst>
              <a:path h="88900">
                <a:moveTo>
                  <a:pt x="0" y="88900"/>
                </a:moveTo>
                <a:lnTo>
                  <a:pt x="0" y="0"/>
                </a:lnTo>
              </a:path>
            </a:pathLst>
          </a:custGeom>
          <a:ln w="25400">
            <a:solidFill>
              <a:srgbClr val="F6AF1C"/>
            </a:solidFill>
          </a:ln>
        </p:spPr>
        <p:txBody>
          <a:bodyPr wrap="square" lIns="0" tIns="0" rIns="0" bIns="0" rtlCol="0">
            <a:noAutofit/>
          </a:bodyPr>
          <a:lstStyle/>
          <a:p>
            <a:endParaRPr/>
          </a:p>
        </p:txBody>
      </p:sp>
      <p:sp>
        <p:nvSpPr>
          <p:cNvPr id="201" name="object 201"/>
          <p:cNvSpPr/>
          <p:nvPr/>
        </p:nvSpPr>
        <p:spPr>
          <a:xfrm>
            <a:off x="5842000" y="2120900"/>
            <a:ext cx="825500" cy="0"/>
          </a:xfrm>
          <a:custGeom>
            <a:avLst/>
            <a:gdLst/>
            <a:ahLst/>
            <a:cxnLst/>
            <a:rect l="l" t="t" r="r" b="b"/>
            <a:pathLst>
              <a:path w="825500">
                <a:moveTo>
                  <a:pt x="0" y="0"/>
                </a:moveTo>
                <a:lnTo>
                  <a:pt x="825500" y="0"/>
                </a:lnTo>
              </a:path>
            </a:pathLst>
          </a:custGeom>
          <a:ln w="50800">
            <a:solidFill>
              <a:srgbClr val="F7B838"/>
            </a:solidFill>
          </a:ln>
        </p:spPr>
        <p:txBody>
          <a:bodyPr wrap="square" lIns="0" tIns="0" rIns="0" bIns="0" rtlCol="0">
            <a:noAutofit/>
          </a:bodyPr>
          <a:lstStyle/>
          <a:p>
            <a:endParaRPr/>
          </a:p>
        </p:txBody>
      </p:sp>
      <p:sp>
        <p:nvSpPr>
          <p:cNvPr id="202" name="object 202"/>
          <p:cNvSpPr/>
          <p:nvPr/>
        </p:nvSpPr>
        <p:spPr>
          <a:xfrm>
            <a:off x="6667500" y="2095500"/>
            <a:ext cx="190500" cy="50800"/>
          </a:xfrm>
          <a:custGeom>
            <a:avLst/>
            <a:gdLst/>
            <a:ahLst/>
            <a:cxnLst/>
            <a:rect l="l" t="t" r="r" b="b"/>
            <a:pathLst>
              <a:path w="190500" h="50800">
                <a:moveTo>
                  <a:pt x="0" y="50800"/>
                </a:moveTo>
                <a:lnTo>
                  <a:pt x="190500" y="50800"/>
                </a:lnTo>
                <a:lnTo>
                  <a:pt x="190500" y="0"/>
                </a:lnTo>
                <a:lnTo>
                  <a:pt x="0" y="0"/>
                </a:lnTo>
                <a:lnTo>
                  <a:pt x="0" y="50800"/>
                </a:lnTo>
                <a:close/>
              </a:path>
            </a:pathLst>
          </a:custGeom>
          <a:solidFill>
            <a:srgbClr val="F7B838"/>
          </a:solidFill>
        </p:spPr>
        <p:txBody>
          <a:bodyPr wrap="square" lIns="0" tIns="0" rIns="0" bIns="0" rtlCol="0">
            <a:noAutofit/>
          </a:bodyPr>
          <a:lstStyle/>
          <a:p>
            <a:endParaRPr/>
          </a:p>
        </p:txBody>
      </p:sp>
      <p:sp>
        <p:nvSpPr>
          <p:cNvPr id="203" name="object 203"/>
          <p:cNvSpPr/>
          <p:nvPr/>
        </p:nvSpPr>
        <p:spPr>
          <a:xfrm>
            <a:off x="6858000" y="2108200"/>
            <a:ext cx="254000" cy="25400"/>
          </a:xfrm>
          <a:custGeom>
            <a:avLst/>
            <a:gdLst/>
            <a:ahLst/>
            <a:cxnLst/>
            <a:rect l="l" t="t" r="r" b="b"/>
            <a:pathLst>
              <a:path w="254000" h="25400">
                <a:moveTo>
                  <a:pt x="0" y="25400"/>
                </a:moveTo>
                <a:lnTo>
                  <a:pt x="254000" y="25400"/>
                </a:lnTo>
                <a:lnTo>
                  <a:pt x="254000" y="0"/>
                </a:lnTo>
                <a:lnTo>
                  <a:pt x="0" y="0"/>
                </a:lnTo>
                <a:lnTo>
                  <a:pt x="0" y="25400"/>
                </a:lnTo>
                <a:close/>
              </a:path>
            </a:pathLst>
          </a:custGeom>
          <a:solidFill>
            <a:srgbClr val="F9C15B"/>
          </a:solidFill>
        </p:spPr>
        <p:txBody>
          <a:bodyPr wrap="square" lIns="0" tIns="0" rIns="0" bIns="0" rtlCol="0">
            <a:noAutofit/>
          </a:bodyPr>
          <a:lstStyle/>
          <a:p>
            <a:endParaRPr/>
          </a:p>
        </p:txBody>
      </p:sp>
      <p:sp>
        <p:nvSpPr>
          <p:cNvPr id="204" name="object 204"/>
          <p:cNvSpPr/>
          <p:nvPr/>
        </p:nvSpPr>
        <p:spPr>
          <a:xfrm>
            <a:off x="5842000" y="2209800"/>
            <a:ext cx="0" cy="63500"/>
          </a:xfrm>
          <a:custGeom>
            <a:avLst/>
            <a:gdLst/>
            <a:ahLst/>
            <a:cxnLst/>
            <a:rect l="l" t="t" r="r" b="b"/>
            <a:pathLst>
              <a:path h="63500">
                <a:moveTo>
                  <a:pt x="0" y="63500"/>
                </a:moveTo>
                <a:lnTo>
                  <a:pt x="0" y="0"/>
                </a:lnTo>
              </a:path>
            </a:pathLst>
          </a:custGeom>
          <a:ln w="25400">
            <a:solidFill>
              <a:srgbClr val="F6AF1C"/>
            </a:solidFill>
          </a:ln>
        </p:spPr>
        <p:txBody>
          <a:bodyPr wrap="square" lIns="0" tIns="0" rIns="0" bIns="0" rtlCol="0">
            <a:noAutofit/>
          </a:bodyPr>
          <a:lstStyle/>
          <a:p>
            <a:endParaRPr/>
          </a:p>
        </p:txBody>
      </p:sp>
      <p:sp>
        <p:nvSpPr>
          <p:cNvPr id="58" name="object 58"/>
          <p:cNvSpPr/>
          <p:nvPr/>
        </p:nvSpPr>
        <p:spPr>
          <a:xfrm>
            <a:off x="10160000" y="1841500"/>
            <a:ext cx="0" cy="139700"/>
          </a:xfrm>
          <a:custGeom>
            <a:avLst/>
            <a:gdLst/>
            <a:ahLst/>
            <a:cxnLst/>
            <a:rect l="l" t="t" r="r" b="b"/>
            <a:pathLst>
              <a:path h="139700">
                <a:moveTo>
                  <a:pt x="0" y="139700"/>
                </a:moveTo>
                <a:lnTo>
                  <a:pt x="0" y="0"/>
                </a:lnTo>
              </a:path>
            </a:pathLst>
          </a:custGeom>
          <a:ln w="12700">
            <a:solidFill>
              <a:srgbClr val="F9C15B"/>
            </a:solidFill>
          </a:ln>
        </p:spPr>
        <p:txBody>
          <a:bodyPr wrap="square" lIns="0" tIns="0" rIns="0" bIns="0" rtlCol="0">
            <a:noAutofit/>
          </a:bodyPr>
          <a:lstStyle/>
          <a:p>
            <a:endParaRPr/>
          </a:p>
        </p:txBody>
      </p:sp>
      <p:sp>
        <p:nvSpPr>
          <p:cNvPr id="59" name="object 59"/>
          <p:cNvSpPr/>
          <p:nvPr/>
        </p:nvSpPr>
        <p:spPr>
          <a:xfrm>
            <a:off x="10160000" y="1981200"/>
            <a:ext cx="0" cy="139700"/>
          </a:xfrm>
          <a:custGeom>
            <a:avLst/>
            <a:gdLst/>
            <a:ahLst/>
            <a:cxnLst/>
            <a:rect l="l" t="t" r="r" b="b"/>
            <a:pathLst>
              <a:path h="139700">
                <a:moveTo>
                  <a:pt x="0" y="139700"/>
                </a:moveTo>
                <a:lnTo>
                  <a:pt x="0" y="0"/>
                </a:lnTo>
              </a:path>
            </a:pathLst>
          </a:custGeom>
          <a:ln w="25400">
            <a:solidFill>
              <a:srgbClr val="F9C15B"/>
            </a:solidFill>
          </a:ln>
        </p:spPr>
        <p:txBody>
          <a:bodyPr wrap="square" lIns="0" tIns="0" rIns="0" bIns="0" rtlCol="0">
            <a:noAutofit/>
          </a:bodyPr>
          <a:lstStyle/>
          <a:p>
            <a:endParaRPr/>
          </a:p>
        </p:txBody>
      </p:sp>
      <p:sp>
        <p:nvSpPr>
          <p:cNvPr id="60" name="object 60"/>
          <p:cNvSpPr/>
          <p:nvPr/>
        </p:nvSpPr>
        <p:spPr>
          <a:xfrm>
            <a:off x="10160000" y="2120900"/>
            <a:ext cx="0" cy="88900"/>
          </a:xfrm>
          <a:custGeom>
            <a:avLst/>
            <a:gdLst/>
            <a:ahLst/>
            <a:cxnLst/>
            <a:rect l="l" t="t" r="r" b="b"/>
            <a:pathLst>
              <a:path h="88900">
                <a:moveTo>
                  <a:pt x="0" y="88900"/>
                </a:moveTo>
                <a:lnTo>
                  <a:pt x="0" y="0"/>
                </a:lnTo>
              </a:path>
            </a:pathLst>
          </a:custGeom>
          <a:ln w="25400">
            <a:solidFill>
              <a:srgbClr val="F9C15B"/>
            </a:solidFill>
          </a:ln>
        </p:spPr>
        <p:txBody>
          <a:bodyPr wrap="square" lIns="0" tIns="0" rIns="0" bIns="0" rtlCol="0">
            <a:noAutofit/>
          </a:bodyPr>
          <a:lstStyle/>
          <a:p>
            <a:endParaRPr/>
          </a:p>
        </p:txBody>
      </p:sp>
      <p:sp>
        <p:nvSpPr>
          <p:cNvPr id="61" name="object 61"/>
          <p:cNvSpPr/>
          <p:nvPr/>
        </p:nvSpPr>
        <p:spPr>
          <a:xfrm>
            <a:off x="10160000" y="2209800"/>
            <a:ext cx="0" cy="63500"/>
          </a:xfrm>
          <a:custGeom>
            <a:avLst/>
            <a:gdLst/>
            <a:ahLst/>
            <a:cxnLst/>
            <a:rect l="l" t="t" r="r" b="b"/>
            <a:pathLst>
              <a:path h="63500">
                <a:moveTo>
                  <a:pt x="0" y="63500"/>
                </a:moveTo>
                <a:lnTo>
                  <a:pt x="0" y="0"/>
                </a:lnTo>
              </a:path>
            </a:pathLst>
          </a:custGeom>
          <a:ln w="25400">
            <a:solidFill>
              <a:srgbClr val="F9CF75"/>
            </a:solidFill>
          </a:ln>
        </p:spPr>
        <p:txBody>
          <a:bodyPr wrap="square" lIns="0" tIns="0" rIns="0" bIns="0" rtlCol="0">
            <a:noAutofit/>
          </a:bodyPr>
          <a:lstStyle/>
          <a:p>
            <a:endParaRPr/>
          </a:p>
        </p:txBody>
      </p:sp>
      <p:sp>
        <p:nvSpPr>
          <p:cNvPr id="62" name="object 62"/>
          <p:cNvSpPr/>
          <p:nvPr/>
        </p:nvSpPr>
        <p:spPr>
          <a:xfrm>
            <a:off x="10160000" y="2273300"/>
            <a:ext cx="0" cy="101600"/>
          </a:xfrm>
          <a:custGeom>
            <a:avLst/>
            <a:gdLst/>
            <a:ahLst/>
            <a:cxnLst/>
            <a:rect l="l" t="t" r="r" b="b"/>
            <a:pathLst>
              <a:path h="101600">
                <a:moveTo>
                  <a:pt x="0" y="101600"/>
                </a:moveTo>
                <a:lnTo>
                  <a:pt x="0" y="0"/>
                </a:lnTo>
              </a:path>
            </a:pathLst>
          </a:custGeom>
          <a:ln w="25400">
            <a:solidFill>
              <a:srgbClr val="F9CF75"/>
            </a:solidFill>
          </a:ln>
        </p:spPr>
        <p:txBody>
          <a:bodyPr wrap="square" lIns="0" tIns="0" rIns="0" bIns="0" rtlCol="0">
            <a:noAutofit/>
          </a:bodyPr>
          <a:lstStyle/>
          <a:p>
            <a:endParaRPr/>
          </a:p>
        </p:txBody>
      </p:sp>
      <p:sp>
        <p:nvSpPr>
          <p:cNvPr id="63" name="object 63"/>
          <p:cNvSpPr/>
          <p:nvPr/>
        </p:nvSpPr>
        <p:spPr>
          <a:xfrm>
            <a:off x="10160000" y="2374900"/>
            <a:ext cx="0" cy="165100"/>
          </a:xfrm>
          <a:custGeom>
            <a:avLst/>
            <a:gdLst/>
            <a:ahLst/>
            <a:cxnLst/>
            <a:rect l="l" t="t" r="r" b="b"/>
            <a:pathLst>
              <a:path h="165100">
                <a:moveTo>
                  <a:pt x="0" y="165100"/>
                </a:moveTo>
                <a:lnTo>
                  <a:pt x="0" y="0"/>
                </a:lnTo>
              </a:path>
            </a:pathLst>
          </a:custGeom>
          <a:ln w="12700">
            <a:solidFill>
              <a:srgbClr val="F9C15B"/>
            </a:solidFill>
          </a:ln>
        </p:spPr>
        <p:txBody>
          <a:bodyPr wrap="square" lIns="0" tIns="0" rIns="0" bIns="0" rtlCol="0">
            <a:noAutofit/>
          </a:bodyPr>
          <a:lstStyle/>
          <a:p>
            <a:endParaRPr/>
          </a:p>
        </p:txBody>
      </p:sp>
      <p:sp>
        <p:nvSpPr>
          <p:cNvPr id="64" name="object 64"/>
          <p:cNvSpPr/>
          <p:nvPr/>
        </p:nvSpPr>
        <p:spPr>
          <a:xfrm>
            <a:off x="10160000" y="2540000"/>
            <a:ext cx="0" cy="266700"/>
          </a:xfrm>
          <a:custGeom>
            <a:avLst/>
            <a:gdLst/>
            <a:ahLst/>
            <a:cxnLst/>
            <a:rect l="l" t="t" r="r" b="b"/>
            <a:pathLst>
              <a:path h="266700">
                <a:moveTo>
                  <a:pt x="0" y="266700"/>
                </a:moveTo>
                <a:lnTo>
                  <a:pt x="0" y="0"/>
                </a:lnTo>
              </a:path>
            </a:pathLst>
          </a:custGeom>
          <a:ln w="12700">
            <a:solidFill>
              <a:srgbClr val="F7B838"/>
            </a:solidFill>
          </a:ln>
        </p:spPr>
        <p:txBody>
          <a:bodyPr wrap="square" lIns="0" tIns="0" rIns="0" bIns="0" rtlCol="0">
            <a:noAutofit/>
          </a:bodyPr>
          <a:lstStyle/>
          <a:p>
            <a:endParaRPr/>
          </a:p>
        </p:txBody>
      </p:sp>
      <p:sp>
        <p:nvSpPr>
          <p:cNvPr id="65" name="object 65"/>
          <p:cNvSpPr/>
          <p:nvPr/>
        </p:nvSpPr>
        <p:spPr>
          <a:xfrm>
            <a:off x="5842000" y="2374900"/>
            <a:ext cx="0" cy="165100"/>
          </a:xfrm>
          <a:custGeom>
            <a:avLst/>
            <a:gdLst/>
            <a:ahLst/>
            <a:cxnLst/>
            <a:rect l="l" t="t" r="r" b="b"/>
            <a:pathLst>
              <a:path h="165100">
                <a:moveTo>
                  <a:pt x="0" y="165100"/>
                </a:moveTo>
                <a:lnTo>
                  <a:pt x="0" y="0"/>
                </a:lnTo>
              </a:path>
            </a:pathLst>
          </a:custGeom>
          <a:ln w="12700">
            <a:solidFill>
              <a:srgbClr val="F7B838"/>
            </a:solidFill>
          </a:ln>
        </p:spPr>
        <p:txBody>
          <a:bodyPr wrap="square" lIns="0" tIns="0" rIns="0" bIns="0" rtlCol="0">
            <a:noAutofit/>
          </a:bodyPr>
          <a:lstStyle/>
          <a:p>
            <a:endParaRPr/>
          </a:p>
        </p:txBody>
      </p:sp>
      <p:sp>
        <p:nvSpPr>
          <p:cNvPr id="66" name="object 66"/>
          <p:cNvSpPr/>
          <p:nvPr/>
        </p:nvSpPr>
        <p:spPr>
          <a:xfrm>
            <a:off x="5842000" y="2540000"/>
            <a:ext cx="0" cy="266700"/>
          </a:xfrm>
          <a:custGeom>
            <a:avLst/>
            <a:gdLst/>
            <a:ahLst/>
            <a:cxnLst/>
            <a:rect l="l" t="t" r="r" b="b"/>
            <a:pathLst>
              <a:path h="266700">
                <a:moveTo>
                  <a:pt x="0" y="266700"/>
                </a:moveTo>
                <a:lnTo>
                  <a:pt x="0" y="0"/>
                </a:lnTo>
              </a:path>
            </a:pathLst>
          </a:custGeom>
          <a:ln w="12700">
            <a:solidFill>
              <a:srgbClr val="F9CF75"/>
            </a:solidFill>
          </a:ln>
        </p:spPr>
        <p:txBody>
          <a:bodyPr wrap="square" lIns="0" tIns="0" rIns="0" bIns="0" rtlCol="0">
            <a:noAutofit/>
          </a:bodyPr>
          <a:lstStyle/>
          <a:p>
            <a:endParaRPr/>
          </a:p>
        </p:txBody>
      </p:sp>
      <p:sp>
        <p:nvSpPr>
          <p:cNvPr id="67" name="object 67"/>
          <p:cNvSpPr/>
          <p:nvPr/>
        </p:nvSpPr>
        <p:spPr>
          <a:xfrm>
            <a:off x="7112000" y="2374900"/>
            <a:ext cx="0" cy="165100"/>
          </a:xfrm>
          <a:custGeom>
            <a:avLst/>
            <a:gdLst/>
            <a:ahLst/>
            <a:cxnLst/>
            <a:rect l="l" t="t" r="r" b="b"/>
            <a:pathLst>
              <a:path h="165100">
                <a:moveTo>
                  <a:pt x="0" y="165100"/>
                </a:moveTo>
                <a:lnTo>
                  <a:pt x="0" y="0"/>
                </a:lnTo>
              </a:path>
            </a:pathLst>
          </a:custGeom>
          <a:ln w="12700">
            <a:solidFill>
              <a:srgbClr val="F9C15B"/>
            </a:solidFill>
          </a:ln>
        </p:spPr>
        <p:txBody>
          <a:bodyPr wrap="square" lIns="0" tIns="0" rIns="0" bIns="0" rtlCol="0">
            <a:noAutofit/>
          </a:bodyPr>
          <a:lstStyle/>
          <a:p>
            <a:endParaRPr/>
          </a:p>
        </p:txBody>
      </p:sp>
      <p:sp>
        <p:nvSpPr>
          <p:cNvPr id="68" name="object 68"/>
          <p:cNvSpPr/>
          <p:nvPr/>
        </p:nvSpPr>
        <p:spPr>
          <a:xfrm>
            <a:off x="7112000" y="2374900"/>
            <a:ext cx="0" cy="165100"/>
          </a:xfrm>
          <a:custGeom>
            <a:avLst/>
            <a:gdLst/>
            <a:ahLst/>
            <a:cxnLst/>
            <a:rect l="l" t="t" r="r" b="b"/>
            <a:pathLst>
              <a:path h="165100">
                <a:moveTo>
                  <a:pt x="0" y="165100"/>
                </a:moveTo>
                <a:lnTo>
                  <a:pt x="0" y="0"/>
                </a:lnTo>
              </a:path>
            </a:pathLst>
          </a:custGeom>
          <a:ln w="12700">
            <a:solidFill>
              <a:srgbClr val="F9C15B"/>
            </a:solidFill>
          </a:ln>
        </p:spPr>
        <p:txBody>
          <a:bodyPr wrap="square" lIns="0" tIns="0" rIns="0" bIns="0" rtlCol="0">
            <a:noAutofit/>
          </a:bodyPr>
          <a:lstStyle/>
          <a:p>
            <a:endParaRPr/>
          </a:p>
        </p:txBody>
      </p:sp>
      <p:sp>
        <p:nvSpPr>
          <p:cNvPr id="69" name="object 69"/>
          <p:cNvSpPr/>
          <p:nvPr/>
        </p:nvSpPr>
        <p:spPr>
          <a:xfrm>
            <a:off x="7112000" y="2540000"/>
            <a:ext cx="0" cy="266700"/>
          </a:xfrm>
          <a:custGeom>
            <a:avLst/>
            <a:gdLst/>
            <a:ahLst/>
            <a:cxnLst/>
            <a:rect l="l" t="t" r="r" b="b"/>
            <a:pathLst>
              <a:path h="266700">
                <a:moveTo>
                  <a:pt x="0" y="266700"/>
                </a:moveTo>
                <a:lnTo>
                  <a:pt x="0" y="0"/>
                </a:lnTo>
              </a:path>
            </a:pathLst>
          </a:custGeom>
          <a:ln w="12700">
            <a:solidFill>
              <a:srgbClr val="F6AF1C"/>
            </a:solidFill>
          </a:ln>
        </p:spPr>
        <p:txBody>
          <a:bodyPr wrap="square" lIns="0" tIns="0" rIns="0" bIns="0" rtlCol="0">
            <a:noAutofit/>
          </a:bodyPr>
          <a:lstStyle/>
          <a:p>
            <a:endParaRPr/>
          </a:p>
        </p:txBody>
      </p:sp>
      <p:sp>
        <p:nvSpPr>
          <p:cNvPr id="70" name="object 70"/>
          <p:cNvSpPr/>
          <p:nvPr/>
        </p:nvSpPr>
        <p:spPr>
          <a:xfrm>
            <a:off x="5842000" y="2806700"/>
            <a:ext cx="1270000" cy="0"/>
          </a:xfrm>
          <a:custGeom>
            <a:avLst/>
            <a:gdLst/>
            <a:ahLst/>
            <a:cxnLst/>
            <a:rect l="l" t="t" r="r" b="b"/>
            <a:pathLst>
              <a:path w="1270000">
                <a:moveTo>
                  <a:pt x="0" y="0"/>
                </a:moveTo>
                <a:lnTo>
                  <a:pt x="1270000" y="0"/>
                </a:lnTo>
              </a:path>
            </a:pathLst>
          </a:custGeom>
          <a:ln w="25400">
            <a:solidFill>
              <a:srgbClr val="F9CF75"/>
            </a:solidFill>
          </a:ln>
        </p:spPr>
        <p:txBody>
          <a:bodyPr wrap="square" lIns="0" tIns="0" rIns="0" bIns="0" rtlCol="0">
            <a:noAutofit/>
          </a:bodyPr>
          <a:lstStyle/>
          <a:p>
            <a:endParaRPr/>
          </a:p>
        </p:txBody>
      </p:sp>
      <p:sp>
        <p:nvSpPr>
          <p:cNvPr id="71" name="object 71"/>
          <p:cNvSpPr/>
          <p:nvPr/>
        </p:nvSpPr>
        <p:spPr>
          <a:xfrm>
            <a:off x="7112000" y="2540000"/>
            <a:ext cx="0" cy="266700"/>
          </a:xfrm>
          <a:custGeom>
            <a:avLst/>
            <a:gdLst/>
            <a:ahLst/>
            <a:cxnLst/>
            <a:rect l="l" t="t" r="r" b="b"/>
            <a:pathLst>
              <a:path h="266700">
                <a:moveTo>
                  <a:pt x="0" y="266700"/>
                </a:moveTo>
                <a:lnTo>
                  <a:pt x="0" y="0"/>
                </a:lnTo>
              </a:path>
            </a:pathLst>
          </a:custGeom>
          <a:ln w="12700">
            <a:solidFill>
              <a:srgbClr val="F6AF1C"/>
            </a:solidFill>
          </a:ln>
        </p:spPr>
        <p:txBody>
          <a:bodyPr wrap="square" lIns="0" tIns="0" rIns="0" bIns="0" rtlCol="0">
            <a:noAutofit/>
          </a:bodyPr>
          <a:lstStyle/>
          <a:p>
            <a:endParaRPr/>
          </a:p>
        </p:txBody>
      </p:sp>
      <p:sp>
        <p:nvSpPr>
          <p:cNvPr id="72" name="object 72"/>
          <p:cNvSpPr/>
          <p:nvPr/>
        </p:nvSpPr>
        <p:spPr>
          <a:xfrm>
            <a:off x="8128000" y="2374900"/>
            <a:ext cx="0" cy="165100"/>
          </a:xfrm>
          <a:custGeom>
            <a:avLst/>
            <a:gdLst/>
            <a:ahLst/>
            <a:cxnLst/>
            <a:rect l="l" t="t" r="r" b="b"/>
            <a:pathLst>
              <a:path h="165100">
                <a:moveTo>
                  <a:pt x="0" y="165100"/>
                </a:moveTo>
                <a:lnTo>
                  <a:pt x="0" y="0"/>
                </a:lnTo>
              </a:path>
            </a:pathLst>
          </a:custGeom>
          <a:ln w="12700">
            <a:solidFill>
              <a:srgbClr val="F9CF75"/>
            </a:solidFill>
          </a:ln>
        </p:spPr>
        <p:txBody>
          <a:bodyPr wrap="square" lIns="0" tIns="0" rIns="0" bIns="0" rtlCol="0">
            <a:noAutofit/>
          </a:bodyPr>
          <a:lstStyle/>
          <a:p>
            <a:endParaRPr/>
          </a:p>
        </p:txBody>
      </p:sp>
      <p:sp>
        <p:nvSpPr>
          <p:cNvPr id="73" name="object 73"/>
          <p:cNvSpPr/>
          <p:nvPr/>
        </p:nvSpPr>
        <p:spPr>
          <a:xfrm>
            <a:off x="8128000" y="2374900"/>
            <a:ext cx="0" cy="165100"/>
          </a:xfrm>
          <a:custGeom>
            <a:avLst/>
            <a:gdLst/>
            <a:ahLst/>
            <a:cxnLst/>
            <a:rect l="l" t="t" r="r" b="b"/>
            <a:pathLst>
              <a:path h="165100">
                <a:moveTo>
                  <a:pt x="0" y="165100"/>
                </a:moveTo>
                <a:lnTo>
                  <a:pt x="0" y="0"/>
                </a:lnTo>
              </a:path>
            </a:pathLst>
          </a:custGeom>
          <a:ln w="12700">
            <a:solidFill>
              <a:srgbClr val="F9CF75"/>
            </a:solidFill>
          </a:ln>
        </p:spPr>
        <p:txBody>
          <a:bodyPr wrap="square" lIns="0" tIns="0" rIns="0" bIns="0" rtlCol="0">
            <a:noAutofit/>
          </a:bodyPr>
          <a:lstStyle/>
          <a:p>
            <a:endParaRPr/>
          </a:p>
        </p:txBody>
      </p:sp>
      <p:sp>
        <p:nvSpPr>
          <p:cNvPr id="74" name="object 74"/>
          <p:cNvSpPr/>
          <p:nvPr/>
        </p:nvSpPr>
        <p:spPr>
          <a:xfrm>
            <a:off x="8128000" y="2540000"/>
            <a:ext cx="0" cy="266700"/>
          </a:xfrm>
          <a:custGeom>
            <a:avLst/>
            <a:gdLst/>
            <a:ahLst/>
            <a:cxnLst/>
            <a:rect l="l" t="t" r="r" b="b"/>
            <a:pathLst>
              <a:path h="266700">
                <a:moveTo>
                  <a:pt x="0" y="266700"/>
                </a:moveTo>
                <a:lnTo>
                  <a:pt x="0" y="0"/>
                </a:lnTo>
              </a:path>
            </a:pathLst>
          </a:custGeom>
          <a:ln w="25400">
            <a:solidFill>
              <a:srgbClr val="F9CF75"/>
            </a:solidFill>
          </a:ln>
        </p:spPr>
        <p:txBody>
          <a:bodyPr wrap="square" lIns="0" tIns="0" rIns="0" bIns="0" rtlCol="0">
            <a:noAutofit/>
          </a:bodyPr>
          <a:lstStyle/>
          <a:p>
            <a:endParaRPr/>
          </a:p>
        </p:txBody>
      </p:sp>
      <p:sp>
        <p:nvSpPr>
          <p:cNvPr id="75" name="object 75"/>
          <p:cNvSpPr/>
          <p:nvPr/>
        </p:nvSpPr>
        <p:spPr>
          <a:xfrm>
            <a:off x="7112000" y="2806700"/>
            <a:ext cx="1016000" cy="0"/>
          </a:xfrm>
          <a:custGeom>
            <a:avLst/>
            <a:gdLst/>
            <a:ahLst/>
            <a:cxnLst/>
            <a:rect l="l" t="t" r="r" b="b"/>
            <a:pathLst>
              <a:path w="1016000">
                <a:moveTo>
                  <a:pt x="0" y="0"/>
                </a:moveTo>
                <a:lnTo>
                  <a:pt x="1016000" y="0"/>
                </a:lnTo>
              </a:path>
            </a:pathLst>
          </a:custGeom>
          <a:ln w="25400">
            <a:solidFill>
              <a:srgbClr val="F9CF75"/>
            </a:solidFill>
          </a:ln>
        </p:spPr>
        <p:txBody>
          <a:bodyPr wrap="square" lIns="0" tIns="0" rIns="0" bIns="0" rtlCol="0">
            <a:noAutofit/>
          </a:bodyPr>
          <a:lstStyle/>
          <a:p>
            <a:endParaRPr/>
          </a:p>
        </p:txBody>
      </p:sp>
      <p:sp>
        <p:nvSpPr>
          <p:cNvPr id="76" name="object 76"/>
          <p:cNvSpPr/>
          <p:nvPr/>
        </p:nvSpPr>
        <p:spPr>
          <a:xfrm>
            <a:off x="8128000" y="2540000"/>
            <a:ext cx="0" cy="266700"/>
          </a:xfrm>
          <a:custGeom>
            <a:avLst/>
            <a:gdLst/>
            <a:ahLst/>
            <a:cxnLst/>
            <a:rect l="l" t="t" r="r" b="b"/>
            <a:pathLst>
              <a:path h="266700">
                <a:moveTo>
                  <a:pt x="0" y="266700"/>
                </a:moveTo>
                <a:lnTo>
                  <a:pt x="0" y="0"/>
                </a:lnTo>
              </a:path>
            </a:pathLst>
          </a:custGeom>
          <a:ln w="25400">
            <a:solidFill>
              <a:srgbClr val="F9CF75"/>
            </a:solidFill>
          </a:ln>
        </p:spPr>
        <p:txBody>
          <a:bodyPr wrap="square" lIns="0" tIns="0" rIns="0" bIns="0" rtlCol="0">
            <a:noAutofit/>
          </a:bodyPr>
          <a:lstStyle/>
          <a:p>
            <a:endParaRPr/>
          </a:p>
        </p:txBody>
      </p:sp>
      <p:sp>
        <p:nvSpPr>
          <p:cNvPr id="77" name="object 77"/>
          <p:cNvSpPr/>
          <p:nvPr/>
        </p:nvSpPr>
        <p:spPr>
          <a:xfrm>
            <a:off x="9156700" y="2374900"/>
            <a:ext cx="0" cy="165100"/>
          </a:xfrm>
          <a:custGeom>
            <a:avLst/>
            <a:gdLst/>
            <a:ahLst/>
            <a:cxnLst/>
            <a:rect l="l" t="t" r="r" b="b"/>
            <a:pathLst>
              <a:path h="165100">
                <a:moveTo>
                  <a:pt x="0" y="165100"/>
                </a:moveTo>
                <a:lnTo>
                  <a:pt x="0" y="0"/>
                </a:lnTo>
              </a:path>
            </a:pathLst>
          </a:custGeom>
          <a:ln w="12700">
            <a:solidFill>
              <a:srgbClr val="F9CF75"/>
            </a:solidFill>
          </a:ln>
        </p:spPr>
        <p:txBody>
          <a:bodyPr wrap="square" lIns="0" tIns="0" rIns="0" bIns="0" rtlCol="0">
            <a:noAutofit/>
          </a:bodyPr>
          <a:lstStyle/>
          <a:p>
            <a:endParaRPr/>
          </a:p>
        </p:txBody>
      </p:sp>
      <p:sp>
        <p:nvSpPr>
          <p:cNvPr id="78" name="object 78"/>
          <p:cNvSpPr/>
          <p:nvPr/>
        </p:nvSpPr>
        <p:spPr>
          <a:xfrm>
            <a:off x="9156700" y="2374900"/>
            <a:ext cx="0" cy="165100"/>
          </a:xfrm>
          <a:custGeom>
            <a:avLst/>
            <a:gdLst/>
            <a:ahLst/>
            <a:cxnLst/>
            <a:rect l="l" t="t" r="r" b="b"/>
            <a:pathLst>
              <a:path h="165100">
                <a:moveTo>
                  <a:pt x="0" y="165100"/>
                </a:moveTo>
                <a:lnTo>
                  <a:pt x="0" y="0"/>
                </a:lnTo>
              </a:path>
            </a:pathLst>
          </a:custGeom>
          <a:ln w="12700">
            <a:solidFill>
              <a:srgbClr val="F9CF75"/>
            </a:solidFill>
          </a:ln>
        </p:spPr>
        <p:txBody>
          <a:bodyPr wrap="square" lIns="0" tIns="0" rIns="0" bIns="0" rtlCol="0">
            <a:noAutofit/>
          </a:bodyPr>
          <a:lstStyle/>
          <a:p>
            <a:endParaRPr/>
          </a:p>
        </p:txBody>
      </p:sp>
      <p:sp>
        <p:nvSpPr>
          <p:cNvPr id="79" name="object 79"/>
          <p:cNvSpPr/>
          <p:nvPr/>
        </p:nvSpPr>
        <p:spPr>
          <a:xfrm>
            <a:off x="9156700" y="2540000"/>
            <a:ext cx="0" cy="266700"/>
          </a:xfrm>
          <a:custGeom>
            <a:avLst/>
            <a:gdLst/>
            <a:ahLst/>
            <a:cxnLst/>
            <a:rect l="l" t="t" r="r" b="b"/>
            <a:pathLst>
              <a:path h="266700">
                <a:moveTo>
                  <a:pt x="0" y="266700"/>
                </a:moveTo>
                <a:lnTo>
                  <a:pt x="0" y="0"/>
                </a:lnTo>
              </a:path>
            </a:pathLst>
          </a:custGeom>
          <a:ln w="12700">
            <a:solidFill>
              <a:srgbClr val="F6AF1C"/>
            </a:solidFill>
          </a:ln>
        </p:spPr>
        <p:txBody>
          <a:bodyPr wrap="square" lIns="0" tIns="0" rIns="0" bIns="0" rtlCol="0">
            <a:noAutofit/>
          </a:bodyPr>
          <a:lstStyle/>
          <a:p>
            <a:endParaRPr/>
          </a:p>
        </p:txBody>
      </p:sp>
      <p:sp>
        <p:nvSpPr>
          <p:cNvPr id="80" name="object 80"/>
          <p:cNvSpPr/>
          <p:nvPr/>
        </p:nvSpPr>
        <p:spPr>
          <a:xfrm>
            <a:off x="8128000" y="2806700"/>
            <a:ext cx="1028700" cy="0"/>
          </a:xfrm>
          <a:custGeom>
            <a:avLst/>
            <a:gdLst/>
            <a:ahLst/>
            <a:cxnLst/>
            <a:rect l="l" t="t" r="r" b="b"/>
            <a:pathLst>
              <a:path w="1028700">
                <a:moveTo>
                  <a:pt x="0" y="0"/>
                </a:moveTo>
                <a:lnTo>
                  <a:pt x="1028700" y="0"/>
                </a:lnTo>
              </a:path>
            </a:pathLst>
          </a:custGeom>
          <a:ln w="25400">
            <a:solidFill>
              <a:srgbClr val="F9CF75"/>
            </a:solidFill>
          </a:ln>
        </p:spPr>
        <p:txBody>
          <a:bodyPr wrap="square" lIns="0" tIns="0" rIns="0" bIns="0" rtlCol="0">
            <a:noAutofit/>
          </a:bodyPr>
          <a:lstStyle/>
          <a:p>
            <a:endParaRPr/>
          </a:p>
        </p:txBody>
      </p:sp>
      <p:sp>
        <p:nvSpPr>
          <p:cNvPr id="81" name="object 81"/>
          <p:cNvSpPr/>
          <p:nvPr/>
        </p:nvSpPr>
        <p:spPr>
          <a:xfrm>
            <a:off x="9156700" y="2540000"/>
            <a:ext cx="0" cy="266700"/>
          </a:xfrm>
          <a:custGeom>
            <a:avLst/>
            <a:gdLst/>
            <a:ahLst/>
            <a:cxnLst/>
            <a:rect l="l" t="t" r="r" b="b"/>
            <a:pathLst>
              <a:path h="266700">
                <a:moveTo>
                  <a:pt x="0" y="266700"/>
                </a:moveTo>
                <a:lnTo>
                  <a:pt x="0" y="0"/>
                </a:lnTo>
              </a:path>
            </a:pathLst>
          </a:custGeom>
          <a:ln w="12700">
            <a:solidFill>
              <a:srgbClr val="F6AF1C"/>
            </a:solidFill>
          </a:ln>
        </p:spPr>
        <p:txBody>
          <a:bodyPr wrap="square" lIns="0" tIns="0" rIns="0" bIns="0" rtlCol="0">
            <a:noAutofit/>
          </a:bodyPr>
          <a:lstStyle/>
          <a:p>
            <a:endParaRPr/>
          </a:p>
        </p:txBody>
      </p:sp>
      <p:sp>
        <p:nvSpPr>
          <p:cNvPr id="82" name="object 82"/>
          <p:cNvSpPr/>
          <p:nvPr/>
        </p:nvSpPr>
        <p:spPr>
          <a:xfrm>
            <a:off x="9156700" y="2806700"/>
            <a:ext cx="660400" cy="0"/>
          </a:xfrm>
          <a:custGeom>
            <a:avLst/>
            <a:gdLst/>
            <a:ahLst/>
            <a:cxnLst/>
            <a:rect l="l" t="t" r="r" b="b"/>
            <a:pathLst>
              <a:path w="660400">
                <a:moveTo>
                  <a:pt x="0" y="0"/>
                </a:moveTo>
                <a:lnTo>
                  <a:pt x="660400" y="0"/>
                </a:lnTo>
              </a:path>
            </a:pathLst>
          </a:custGeom>
          <a:ln w="25400">
            <a:solidFill>
              <a:srgbClr val="F9CF75"/>
            </a:solidFill>
          </a:ln>
        </p:spPr>
        <p:txBody>
          <a:bodyPr wrap="square" lIns="0" tIns="0" rIns="0" bIns="0" rtlCol="0">
            <a:noAutofit/>
          </a:bodyPr>
          <a:lstStyle/>
          <a:p>
            <a:endParaRPr/>
          </a:p>
        </p:txBody>
      </p:sp>
      <p:sp>
        <p:nvSpPr>
          <p:cNvPr id="83" name="object 83"/>
          <p:cNvSpPr/>
          <p:nvPr/>
        </p:nvSpPr>
        <p:spPr>
          <a:xfrm>
            <a:off x="9817100" y="2806700"/>
            <a:ext cx="342900" cy="0"/>
          </a:xfrm>
          <a:custGeom>
            <a:avLst/>
            <a:gdLst/>
            <a:ahLst/>
            <a:cxnLst/>
            <a:rect l="l" t="t" r="r" b="b"/>
            <a:pathLst>
              <a:path w="342900">
                <a:moveTo>
                  <a:pt x="0" y="0"/>
                </a:moveTo>
                <a:lnTo>
                  <a:pt x="342900" y="0"/>
                </a:lnTo>
              </a:path>
            </a:pathLst>
          </a:custGeom>
          <a:ln w="12700">
            <a:solidFill>
              <a:srgbClr val="F9CF75"/>
            </a:solidFill>
          </a:ln>
        </p:spPr>
        <p:txBody>
          <a:bodyPr wrap="square" lIns="0" tIns="0" rIns="0" bIns="0" rtlCol="0">
            <a:noAutofit/>
          </a:bodyPr>
          <a:lstStyle/>
          <a:p>
            <a:endParaRPr/>
          </a:p>
        </p:txBody>
      </p:sp>
      <p:sp>
        <p:nvSpPr>
          <p:cNvPr id="84" name="object 84"/>
          <p:cNvSpPr/>
          <p:nvPr/>
        </p:nvSpPr>
        <p:spPr>
          <a:xfrm>
            <a:off x="5842000" y="2806700"/>
            <a:ext cx="0" cy="254000"/>
          </a:xfrm>
          <a:custGeom>
            <a:avLst/>
            <a:gdLst/>
            <a:ahLst/>
            <a:cxnLst/>
            <a:rect l="l" t="t" r="r" b="b"/>
            <a:pathLst>
              <a:path h="254000">
                <a:moveTo>
                  <a:pt x="0" y="254000"/>
                </a:moveTo>
                <a:lnTo>
                  <a:pt x="0" y="0"/>
                </a:lnTo>
              </a:path>
            </a:pathLst>
          </a:custGeom>
          <a:ln w="12700">
            <a:solidFill>
              <a:srgbClr val="F9CF75"/>
            </a:solidFill>
          </a:ln>
        </p:spPr>
        <p:txBody>
          <a:bodyPr wrap="square" lIns="0" tIns="0" rIns="0" bIns="0" rtlCol="0">
            <a:noAutofit/>
          </a:bodyPr>
          <a:lstStyle/>
          <a:p>
            <a:endParaRPr/>
          </a:p>
        </p:txBody>
      </p:sp>
      <p:sp>
        <p:nvSpPr>
          <p:cNvPr id="85" name="object 85"/>
          <p:cNvSpPr/>
          <p:nvPr/>
        </p:nvSpPr>
        <p:spPr>
          <a:xfrm>
            <a:off x="5842000" y="2806700"/>
            <a:ext cx="825500" cy="0"/>
          </a:xfrm>
          <a:custGeom>
            <a:avLst/>
            <a:gdLst/>
            <a:ahLst/>
            <a:cxnLst/>
            <a:rect l="l" t="t" r="r" b="b"/>
            <a:pathLst>
              <a:path w="825500">
                <a:moveTo>
                  <a:pt x="0" y="0"/>
                </a:moveTo>
                <a:lnTo>
                  <a:pt x="825500" y="0"/>
                </a:lnTo>
              </a:path>
            </a:pathLst>
          </a:custGeom>
          <a:ln w="25400">
            <a:solidFill>
              <a:srgbClr val="F9CF75"/>
            </a:solidFill>
          </a:ln>
        </p:spPr>
        <p:txBody>
          <a:bodyPr wrap="square" lIns="0" tIns="0" rIns="0" bIns="0" rtlCol="0">
            <a:noAutofit/>
          </a:bodyPr>
          <a:lstStyle/>
          <a:p>
            <a:endParaRPr/>
          </a:p>
        </p:txBody>
      </p:sp>
      <p:sp>
        <p:nvSpPr>
          <p:cNvPr id="86" name="object 86"/>
          <p:cNvSpPr/>
          <p:nvPr/>
        </p:nvSpPr>
        <p:spPr>
          <a:xfrm>
            <a:off x="6667500" y="2806700"/>
            <a:ext cx="190500" cy="0"/>
          </a:xfrm>
          <a:custGeom>
            <a:avLst/>
            <a:gdLst/>
            <a:ahLst/>
            <a:cxnLst/>
            <a:rect l="l" t="t" r="r" b="b"/>
            <a:pathLst>
              <a:path w="190500">
                <a:moveTo>
                  <a:pt x="0" y="0"/>
                </a:moveTo>
                <a:lnTo>
                  <a:pt x="190500" y="0"/>
                </a:lnTo>
              </a:path>
            </a:pathLst>
          </a:custGeom>
          <a:ln w="25400">
            <a:solidFill>
              <a:srgbClr val="F9CF75"/>
            </a:solidFill>
          </a:ln>
        </p:spPr>
        <p:txBody>
          <a:bodyPr wrap="square" lIns="0" tIns="0" rIns="0" bIns="0" rtlCol="0">
            <a:noAutofit/>
          </a:bodyPr>
          <a:lstStyle/>
          <a:p>
            <a:endParaRPr/>
          </a:p>
        </p:txBody>
      </p:sp>
      <p:sp>
        <p:nvSpPr>
          <p:cNvPr id="87" name="object 87"/>
          <p:cNvSpPr/>
          <p:nvPr/>
        </p:nvSpPr>
        <p:spPr>
          <a:xfrm>
            <a:off x="7112000" y="2806700"/>
            <a:ext cx="0" cy="254000"/>
          </a:xfrm>
          <a:custGeom>
            <a:avLst/>
            <a:gdLst/>
            <a:ahLst/>
            <a:cxnLst/>
            <a:rect l="l" t="t" r="r" b="b"/>
            <a:pathLst>
              <a:path h="254000">
                <a:moveTo>
                  <a:pt x="0" y="254000"/>
                </a:moveTo>
                <a:lnTo>
                  <a:pt x="0" y="0"/>
                </a:lnTo>
              </a:path>
            </a:pathLst>
          </a:custGeom>
          <a:ln w="12700">
            <a:solidFill>
              <a:srgbClr val="F7B838"/>
            </a:solidFill>
          </a:ln>
        </p:spPr>
        <p:txBody>
          <a:bodyPr wrap="square" lIns="0" tIns="0" rIns="0" bIns="0" rtlCol="0">
            <a:noAutofit/>
          </a:bodyPr>
          <a:lstStyle/>
          <a:p>
            <a:endParaRPr/>
          </a:p>
        </p:txBody>
      </p:sp>
      <p:sp>
        <p:nvSpPr>
          <p:cNvPr id="88" name="object 88"/>
          <p:cNvSpPr/>
          <p:nvPr/>
        </p:nvSpPr>
        <p:spPr>
          <a:xfrm>
            <a:off x="6858000" y="2806700"/>
            <a:ext cx="254000" cy="0"/>
          </a:xfrm>
          <a:custGeom>
            <a:avLst/>
            <a:gdLst/>
            <a:ahLst/>
            <a:cxnLst/>
            <a:rect l="l" t="t" r="r" b="b"/>
            <a:pathLst>
              <a:path w="254000">
                <a:moveTo>
                  <a:pt x="0" y="0"/>
                </a:moveTo>
                <a:lnTo>
                  <a:pt x="254000" y="0"/>
                </a:lnTo>
              </a:path>
            </a:pathLst>
          </a:custGeom>
          <a:ln w="12700">
            <a:solidFill>
              <a:srgbClr val="F9CF75"/>
            </a:solidFill>
          </a:ln>
        </p:spPr>
        <p:txBody>
          <a:bodyPr wrap="square" lIns="0" tIns="0" rIns="0" bIns="0" rtlCol="0">
            <a:noAutofit/>
          </a:bodyPr>
          <a:lstStyle/>
          <a:p>
            <a:endParaRPr/>
          </a:p>
        </p:txBody>
      </p:sp>
      <p:sp>
        <p:nvSpPr>
          <p:cNvPr id="89" name="object 89"/>
          <p:cNvSpPr/>
          <p:nvPr/>
        </p:nvSpPr>
        <p:spPr>
          <a:xfrm>
            <a:off x="7112000" y="2806700"/>
            <a:ext cx="0" cy="495300"/>
          </a:xfrm>
          <a:custGeom>
            <a:avLst/>
            <a:gdLst/>
            <a:ahLst/>
            <a:cxnLst/>
            <a:rect l="l" t="t" r="r" b="b"/>
            <a:pathLst>
              <a:path h="495300">
                <a:moveTo>
                  <a:pt x="0" y="495300"/>
                </a:moveTo>
                <a:lnTo>
                  <a:pt x="0" y="0"/>
                </a:lnTo>
              </a:path>
            </a:pathLst>
          </a:custGeom>
          <a:ln w="12700">
            <a:solidFill>
              <a:srgbClr val="F7B838"/>
            </a:solidFill>
          </a:ln>
        </p:spPr>
        <p:txBody>
          <a:bodyPr wrap="square" lIns="0" tIns="0" rIns="0" bIns="0" rtlCol="0">
            <a:noAutofit/>
          </a:bodyPr>
          <a:lstStyle/>
          <a:p>
            <a:endParaRPr/>
          </a:p>
        </p:txBody>
      </p:sp>
      <p:sp>
        <p:nvSpPr>
          <p:cNvPr id="90" name="object 90"/>
          <p:cNvSpPr/>
          <p:nvPr/>
        </p:nvSpPr>
        <p:spPr>
          <a:xfrm>
            <a:off x="8128000" y="2806700"/>
            <a:ext cx="0" cy="495300"/>
          </a:xfrm>
          <a:custGeom>
            <a:avLst/>
            <a:gdLst/>
            <a:ahLst/>
            <a:cxnLst/>
            <a:rect l="l" t="t" r="r" b="b"/>
            <a:pathLst>
              <a:path h="495300">
                <a:moveTo>
                  <a:pt x="0" y="495300"/>
                </a:moveTo>
                <a:lnTo>
                  <a:pt x="0" y="0"/>
                </a:lnTo>
              </a:path>
            </a:pathLst>
          </a:custGeom>
          <a:ln w="25400">
            <a:solidFill>
              <a:srgbClr val="F9CF75"/>
            </a:solidFill>
          </a:ln>
        </p:spPr>
        <p:txBody>
          <a:bodyPr wrap="square" lIns="0" tIns="0" rIns="0" bIns="0" rtlCol="0">
            <a:noAutofit/>
          </a:bodyPr>
          <a:lstStyle/>
          <a:p>
            <a:endParaRPr/>
          </a:p>
        </p:txBody>
      </p:sp>
      <p:sp>
        <p:nvSpPr>
          <p:cNvPr id="91" name="object 91"/>
          <p:cNvSpPr/>
          <p:nvPr/>
        </p:nvSpPr>
        <p:spPr>
          <a:xfrm>
            <a:off x="7112000" y="2806700"/>
            <a:ext cx="1016000" cy="0"/>
          </a:xfrm>
          <a:custGeom>
            <a:avLst/>
            <a:gdLst/>
            <a:ahLst/>
            <a:cxnLst/>
            <a:rect l="l" t="t" r="r" b="b"/>
            <a:pathLst>
              <a:path w="1016000">
                <a:moveTo>
                  <a:pt x="0" y="0"/>
                </a:moveTo>
                <a:lnTo>
                  <a:pt x="1016000" y="0"/>
                </a:lnTo>
              </a:path>
            </a:pathLst>
          </a:custGeom>
          <a:ln w="25400">
            <a:solidFill>
              <a:srgbClr val="F9CF75"/>
            </a:solidFill>
          </a:ln>
        </p:spPr>
        <p:txBody>
          <a:bodyPr wrap="square" lIns="0" tIns="0" rIns="0" bIns="0" rtlCol="0">
            <a:noAutofit/>
          </a:bodyPr>
          <a:lstStyle/>
          <a:p>
            <a:endParaRPr/>
          </a:p>
        </p:txBody>
      </p:sp>
      <p:sp>
        <p:nvSpPr>
          <p:cNvPr id="92" name="object 92"/>
          <p:cNvSpPr/>
          <p:nvPr/>
        </p:nvSpPr>
        <p:spPr>
          <a:xfrm>
            <a:off x="7112000" y="3302000"/>
            <a:ext cx="1016000" cy="0"/>
          </a:xfrm>
          <a:custGeom>
            <a:avLst/>
            <a:gdLst/>
            <a:ahLst/>
            <a:cxnLst/>
            <a:rect l="l" t="t" r="r" b="b"/>
            <a:pathLst>
              <a:path w="1016000">
                <a:moveTo>
                  <a:pt x="0" y="0"/>
                </a:moveTo>
                <a:lnTo>
                  <a:pt x="1016000" y="0"/>
                </a:lnTo>
              </a:path>
            </a:pathLst>
          </a:custGeom>
          <a:ln w="12700">
            <a:solidFill>
              <a:srgbClr val="F6AF1C"/>
            </a:solidFill>
          </a:ln>
        </p:spPr>
        <p:txBody>
          <a:bodyPr wrap="square" lIns="0" tIns="0" rIns="0" bIns="0" rtlCol="0">
            <a:noAutofit/>
          </a:bodyPr>
          <a:lstStyle/>
          <a:p>
            <a:endParaRPr/>
          </a:p>
        </p:txBody>
      </p:sp>
      <p:sp>
        <p:nvSpPr>
          <p:cNvPr id="93" name="object 93"/>
          <p:cNvSpPr/>
          <p:nvPr/>
        </p:nvSpPr>
        <p:spPr>
          <a:xfrm>
            <a:off x="8128000" y="2806700"/>
            <a:ext cx="0" cy="495300"/>
          </a:xfrm>
          <a:custGeom>
            <a:avLst/>
            <a:gdLst/>
            <a:ahLst/>
            <a:cxnLst/>
            <a:rect l="l" t="t" r="r" b="b"/>
            <a:pathLst>
              <a:path h="495300">
                <a:moveTo>
                  <a:pt x="0" y="495300"/>
                </a:moveTo>
                <a:lnTo>
                  <a:pt x="0" y="0"/>
                </a:lnTo>
              </a:path>
            </a:pathLst>
          </a:custGeom>
          <a:ln w="25400">
            <a:solidFill>
              <a:srgbClr val="F9CF75"/>
            </a:solidFill>
          </a:ln>
        </p:spPr>
        <p:txBody>
          <a:bodyPr wrap="square" lIns="0" tIns="0" rIns="0" bIns="0" rtlCol="0">
            <a:noAutofit/>
          </a:bodyPr>
          <a:lstStyle/>
          <a:p>
            <a:endParaRPr/>
          </a:p>
        </p:txBody>
      </p:sp>
      <p:sp>
        <p:nvSpPr>
          <p:cNvPr id="94" name="object 94"/>
          <p:cNvSpPr/>
          <p:nvPr/>
        </p:nvSpPr>
        <p:spPr>
          <a:xfrm>
            <a:off x="9156700" y="2806700"/>
            <a:ext cx="0" cy="495300"/>
          </a:xfrm>
          <a:custGeom>
            <a:avLst/>
            <a:gdLst/>
            <a:ahLst/>
            <a:cxnLst/>
            <a:rect l="l" t="t" r="r" b="b"/>
            <a:pathLst>
              <a:path h="495300">
                <a:moveTo>
                  <a:pt x="0" y="495300"/>
                </a:moveTo>
                <a:lnTo>
                  <a:pt x="0" y="0"/>
                </a:lnTo>
              </a:path>
            </a:pathLst>
          </a:custGeom>
          <a:ln w="12700">
            <a:solidFill>
              <a:srgbClr val="F7B838"/>
            </a:solidFill>
          </a:ln>
        </p:spPr>
        <p:txBody>
          <a:bodyPr wrap="square" lIns="0" tIns="0" rIns="0" bIns="0" rtlCol="0">
            <a:noAutofit/>
          </a:bodyPr>
          <a:lstStyle/>
          <a:p>
            <a:endParaRPr/>
          </a:p>
        </p:txBody>
      </p:sp>
      <p:sp>
        <p:nvSpPr>
          <p:cNvPr id="95" name="object 95"/>
          <p:cNvSpPr/>
          <p:nvPr/>
        </p:nvSpPr>
        <p:spPr>
          <a:xfrm>
            <a:off x="8128000" y="2806700"/>
            <a:ext cx="1028700" cy="0"/>
          </a:xfrm>
          <a:custGeom>
            <a:avLst/>
            <a:gdLst/>
            <a:ahLst/>
            <a:cxnLst/>
            <a:rect l="l" t="t" r="r" b="b"/>
            <a:pathLst>
              <a:path w="1028700">
                <a:moveTo>
                  <a:pt x="0" y="0"/>
                </a:moveTo>
                <a:lnTo>
                  <a:pt x="1028700" y="0"/>
                </a:lnTo>
              </a:path>
            </a:pathLst>
          </a:custGeom>
          <a:ln w="25400">
            <a:solidFill>
              <a:srgbClr val="F9CF75"/>
            </a:solidFill>
          </a:ln>
        </p:spPr>
        <p:txBody>
          <a:bodyPr wrap="square" lIns="0" tIns="0" rIns="0" bIns="0" rtlCol="0">
            <a:noAutofit/>
          </a:bodyPr>
          <a:lstStyle/>
          <a:p>
            <a:endParaRPr/>
          </a:p>
        </p:txBody>
      </p:sp>
      <p:sp>
        <p:nvSpPr>
          <p:cNvPr id="96" name="object 96"/>
          <p:cNvSpPr/>
          <p:nvPr/>
        </p:nvSpPr>
        <p:spPr>
          <a:xfrm>
            <a:off x="8128000" y="3302000"/>
            <a:ext cx="1028700" cy="0"/>
          </a:xfrm>
          <a:custGeom>
            <a:avLst/>
            <a:gdLst/>
            <a:ahLst/>
            <a:cxnLst/>
            <a:rect l="l" t="t" r="r" b="b"/>
            <a:pathLst>
              <a:path w="1028700">
                <a:moveTo>
                  <a:pt x="0" y="0"/>
                </a:moveTo>
                <a:lnTo>
                  <a:pt x="1028700" y="0"/>
                </a:lnTo>
              </a:path>
            </a:pathLst>
          </a:custGeom>
          <a:ln w="12700">
            <a:solidFill>
              <a:srgbClr val="F7B838"/>
            </a:solidFill>
          </a:ln>
        </p:spPr>
        <p:txBody>
          <a:bodyPr wrap="square" lIns="0" tIns="0" rIns="0" bIns="0" rtlCol="0">
            <a:noAutofit/>
          </a:bodyPr>
          <a:lstStyle/>
          <a:p>
            <a:endParaRPr/>
          </a:p>
        </p:txBody>
      </p:sp>
      <p:sp>
        <p:nvSpPr>
          <p:cNvPr id="97" name="object 97"/>
          <p:cNvSpPr/>
          <p:nvPr/>
        </p:nvSpPr>
        <p:spPr>
          <a:xfrm>
            <a:off x="9156700" y="2806700"/>
            <a:ext cx="0" cy="495300"/>
          </a:xfrm>
          <a:custGeom>
            <a:avLst/>
            <a:gdLst/>
            <a:ahLst/>
            <a:cxnLst/>
            <a:rect l="l" t="t" r="r" b="b"/>
            <a:pathLst>
              <a:path h="495300">
                <a:moveTo>
                  <a:pt x="0" y="495300"/>
                </a:moveTo>
                <a:lnTo>
                  <a:pt x="0" y="0"/>
                </a:lnTo>
              </a:path>
            </a:pathLst>
          </a:custGeom>
          <a:ln w="12700">
            <a:solidFill>
              <a:srgbClr val="F7B838"/>
            </a:solidFill>
          </a:ln>
        </p:spPr>
        <p:txBody>
          <a:bodyPr wrap="square" lIns="0" tIns="0" rIns="0" bIns="0" rtlCol="0">
            <a:noAutofit/>
          </a:bodyPr>
          <a:lstStyle/>
          <a:p>
            <a:endParaRPr/>
          </a:p>
        </p:txBody>
      </p:sp>
      <p:sp>
        <p:nvSpPr>
          <p:cNvPr id="98" name="object 98"/>
          <p:cNvSpPr/>
          <p:nvPr/>
        </p:nvSpPr>
        <p:spPr>
          <a:xfrm>
            <a:off x="9156700" y="2806700"/>
            <a:ext cx="660400" cy="0"/>
          </a:xfrm>
          <a:custGeom>
            <a:avLst/>
            <a:gdLst/>
            <a:ahLst/>
            <a:cxnLst/>
            <a:rect l="l" t="t" r="r" b="b"/>
            <a:pathLst>
              <a:path w="660400">
                <a:moveTo>
                  <a:pt x="0" y="0"/>
                </a:moveTo>
                <a:lnTo>
                  <a:pt x="660400" y="0"/>
                </a:lnTo>
              </a:path>
            </a:pathLst>
          </a:custGeom>
          <a:ln w="25400">
            <a:solidFill>
              <a:srgbClr val="F9CF75"/>
            </a:solidFill>
          </a:ln>
        </p:spPr>
        <p:txBody>
          <a:bodyPr wrap="square" lIns="0" tIns="0" rIns="0" bIns="0" rtlCol="0">
            <a:noAutofit/>
          </a:bodyPr>
          <a:lstStyle/>
          <a:p>
            <a:endParaRPr/>
          </a:p>
        </p:txBody>
      </p:sp>
      <p:sp>
        <p:nvSpPr>
          <p:cNvPr id="99" name="object 99"/>
          <p:cNvSpPr/>
          <p:nvPr/>
        </p:nvSpPr>
        <p:spPr>
          <a:xfrm>
            <a:off x="9156700" y="3302000"/>
            <a:ext cx="660400" cy="0"/>
          </a:xfrm>
          <a:custGeom>
            <a:avLst/>
            <a:gdLst/>
            <a:ahLst/>
            <a:cxnLst/>
            <a:rect l="l" t="t" r="r" b="b"/>
            <a:pathLst>
              <a:path w="660400">
                <a:moveTo>
                  <a:pt x="0" y="0"/>
                </a:moveTo>
                <a:lnTo>
                  <a:pt x="660400" y="0"/>
                </a:lnTo>
              </a:path>
            </a:pathLst>
          </a:custGeom>
          <a:ln w="12700">
            <a:solidFill>
              <a:srgbClr val="F6AF1C"/>
            </a:solidFill>
          </a:ln>
        </p:spPr>
        <p:txBody>
          <a:bodyPr wrap="square" lIns="0" tIns="0" rIns="0" bIns="0" rtlCol="0">
            <a:noAutofit/>
          </a:bodyPr>
          <a:lstStyle/>
          <a:p>
            <a:endParaRPr/>
          </a:p>
        </p:txBody>
      </p:sp>
      <p:sp>
        <p:nvSpPr>
          <p:cNvPr id="100" name="object 100"/>
          <p:cNvSpPr/>
          <p:nvPr/>
        </p:nvSpPr>
        <p:spPr>
          <a:xfrm>
            <a:off x="10160000" y="2806700"/>
            <a:ext cx="0" cy="254000"/>
          </a:xfrm>
          <a:custGeom>
            <a:avLst/>
            <a:gdLst/>
            <a:ahLst/>
            <a:cxnLst/>
            <a:rect l="l" t="t" r="r" b="b"/>
            <a:pathLst>
              <a:path h="254000">
                <a:moveTo>
                  <a:pt x="0" y="254000"/>
                </a:moveTo>
                <a:lnTo>
                  <a:pt x="0" y="0"/>
                </a:lnTo>
              </a:path>
            </a:pathLst>
          </a:custGeom>
          <a:ln w="12700">
            <a:solidFill>
              <a:srgbClr val="F7B838"/>
            </a:solidFill>
          </a:ln>
        </p:spPr>
        <p:txBody>
          <a:bodyPr wrap="square" lIns="0" tIns="0" rIns="0" bIns="0" rtlCol="0">
            <a:noAutofit/>
          </a:bodyPr>
          <a:lstStyle/>
          <a:p>
            <a:endParaRPr/>
          </a:p>
        </p:txBody>
      </p:sp>
      <p:sp>
        <p:nvSpPr>
          <p:cNvPr id="101" name="object 101"/>
          <p:cNvSpPr/>
          <p:nvPr/>
        </p:nvSpPr>
        <p:spPr>
          <a:xfrm>
            <a:off x="9817100" y="2806700"/>
            <a:ext cx="342900" cy="0"/>
          </a:xfrm>
          <a:custGeom>
            <a:avLst/>
            <a:gdLst/>
            <a:ahLst/>
            <a:cxnLst/>
            <a:rect l="l" t="t" r="r" b="b"/>
            <a:pathLst>
              <a:path w="342900">
                <a:moveTo>
                  <a:pt x="0" y="0"/>
                </a:moveTo>
                <a:lnTo>
                  <a:pt x="342900" y="0"/>
                </a:lnTo>
              </a:path>
            </a:pathLst>
          </a:custGeom>
          <a:ln w="12700">
            <a:solidFill>
              <a:srgbClr val="F9CF75"/>
            </a:solidFill>
          </a:ln>
        </p:spPr>
        <p:txBody>
          <a:bodyPr wrap="square" lIns="0" tIns="0" rIns="0" bIns="0" rtlCol="0">
            <a:noAutofit/>
          </a:bodyPr>
          <a:lstStyle/>
          <a:p>
            <a:endParaRPr/>
          </a:p>
        </p:txBody>
      </p:sp>
      <p:sp>
        <p:nvSpPr>
          <p:cNvPr id="102" name="object 102"/>
          <p:cNvSpPr/>
          <p:nvPr/>
        </p:nvSpPr>
        <p:spPr>
          <a:xfrm>
            <a:off x="58420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103" name="object 103"/>
          <p:cNvSpPr/>
          <p:nvPr/>
        </p:nvSpPr>
        <p:spPr>
          <a:xfrm>
            <a:off x="5842000" y="3302000"/>
            <a:ext cx="825500" cy="0"/>
          </a:xfrm>
          <a:custGeom>
            <a:avLst/>
            <a:gdLst/>
            <a:ahLst/>
            <a:cxnLst/>
            <a:rect l="l" t="t" r="r" b="b"/>
            <a:pathLst>
              <a:path w="825500">
                <a:moveTo>
                  <a:pt x="0" y="0"/>
                </a:moveTo>
                <a:lnTo>
                  <a:pt x="825500" y="0"/>
                </a:lnTo>
              </a:path>
            </a:pathLst>
          </a:custGeom>
          <a:ln w="12700">
            <a:solidFill>
              <a:srgbClr val="F7B838"/>
            </a:solidFill>
          </a:ln>
        </p:spPr>
        <p:txBody>
          <a:bodyPr wrap="square" lIns="0" tIns="0" rIns="0" bIns="0" rtlCol="0">
            <a:noAutofit/>
          </a:bodyPr>
          <a:lstStyle/>
          <a:p>
            <a:endParaRPr/>
          </a:p>
        </p:txBody>
      </p:sp>
      <p:sp>
        <p:nvSpPr>
          <p:cNvPr id="104" name="object 104"/>
          <p:cNvSpPr/>
          <p:nvPr/>
        </p:nvSpPr>
        <p:spPr>
          <a:xfrm>
            <a:off x="6667500" y="3302000"/>
            <a:ext cx="190500" cy="0"/>
          </a:xfrm>
          <a:custGeom>
            <a:avLst/>
            <a:gdLst/>
            <a:ahLst/>
            <a:cxnLst/>
            <a:rect l="l" t="t" r="r" b="b"/>
            <a:pathLst>
              <a:path w="190500">
                <a:moveTo>
                  <a:pt x="0" y="0"/>
                </a:moveTo>
                <a:lnTo>
                  <a:pt x="190500" y="0"/>
                </a:lnTo>
              </a:path>
            </a:pathLst>
          </a:custGeom>
          <a:ln w="12700">
            <a:solidFill>
              <a:srgbClr val="F7B838"/>
            </a:solidFill>
          </a:ln>
        </p:spPr>
        <p:txBody>
          <a:bodyPr wrap="square" lIns="0" tIns="0" rIns="0" bIns="0" rtlCol="0">
            <a:noAutofit/>
          </a:bodyPr>
          <a:lstStyle/>
          <a:p>
            <a:endParaRPr/>
          </a:p>
        </p:txBody>
      </p:sp>
      <p:sp>
        <p:nvSpPr>
          <p:cNvPr id="105" name="object 105"/>
          <p:cNvSpPr/>
          <p:nvPr/>
        </p:nvSpPr>
        <p:spPr>
          <a:xfrm>
            <a:off x="7112000" y="3060700"/>
            <a:ext cx="0" cy="241300"/>
          </a:xfrm>
          <a:custGeom>
            <a:avLst/>
            <a:gdLst/>
            <a:ahLst/>
            <a:cxnLst/>
            <a:rect l="l" t="t" r="r" b="b"/>
            <a:pathLst>
              <a:path h="241300">
                <a:moveTo>
                  <a:pt x="0" y="241300"/>
                </a:moveTo>
                <a:lnTo>
                  <a:pt x="0" y="0"/>
                </a:lnTo>
              </a:path>
            </a:pathLst>
          </a:custGeom>
          <a:ln w="12700">
            <a:solidFill>
              <a:srgbClr val="F6AF1C"/>
            </a:solidFill>
          </a:ln>
        </p:spPr>
        <p:txBody>
          <a:bodyPr wrap="square" lIns="0" tIns="0" rIns="0" bIns="0" rtlCol="0">
            <a:noAutofit/>
          </a:bodyPr>
          <a:lstStyle/>
          <a:p>
            <a:endParaRPr/>
          </a:p>
        </p:txBody>
      </p:sp>
      <p:sp>
        <p:nvSpPr>
          <p:cNvPr id="106" name="object 106"/>
          <p:cNvSpPr/>
          <p:nvPr/>
        </p:nvSpPr>
        <p:spPr>
          <a:xfrm>
            <a:off x="6858000" y="3302000"/>
            <a:ext cx="254000" cy="0"/>
          </a:xfrm>
          <a:custGeom>
            <a:avLst/>
            <a:gdLst/>
            <a:ahLst/>
            <a:cxnLst/>
            <a:rect l="l" t="t" r="r" b="b"/>
            <a:pathLst>
              <a:path w="254000">
                <a:moveTo>
                  <a:pt x="0" y="0"/>
                </a:moveTo>
                <a:lnTo>
                  <a:pt x="254000" y="0"/>
                </a:lnTo>
              </a:path>
            </a:pathLst>
          </a:custGeom>
          <a:ln w="12700">
            <a:solidFill>
              <a:srgbClr val="F7B838"/>
            </a:solidFill>
          </a:ln>
        </p:spPr>
        <p:txBody>
          <a:bodyPr wrap="square" lIns="0" tIns="0" rIns="0" bIns="0" rtlCol="0">
            <a:noAutofit/>
          </a:bodyPr>
          <a:lstStyle/>
          <a:p>
            <a:endParaRPr/>
          </a:p>
        </p:txBody>
      </p:sp>
      <p:sp>
        <p:nvSpPr>
          <p:cNvPr id="107" name="object 107"/>
          <p:cNvSpPr/>
          <p:nvPr/>
        </p:nvSpPr>
        <p:spPr>
          <a:xfrm>
            <a:off x="10160000" y="3060700"/>
            <a:ext cx="0" cy="241300"/>
          </a:xfrm>
          <a:custGeom>
            <a:avLst/>
            <a:gdLst/>
            <a:ahLst/>
            <a:cxnLst/>
            <a:rect l="l" t="t" r="r" b="b"/>
            <a:pathLst>
              <a:path h="241300">
                <a:moveTo>
                  <a:pt x="0" y="241300"/>
                </a:moveTo>
                <a:lnTo>
                  <a:pt x="0" y="0"/>
                </a:lnTo>
              </a:path>
            </a:pathLst>
          </a:custGeom>
          <a:ln w="12700">
            <a:solidFill>
              <a:srgbClr val="F7B838"/>
            </a:solidFill>
          </a:ln>
        </p:spPr>
        <p:txBody>
          <a:bodyPr wrap="square" lIns="0" tIns="0" rIns="0" bIns="0" rtlCol="0">
            <a:noAutofit/>
          </a:bodyPr>
          <a:lstStyle/>
          <a:p>
            <a:endParaRPr/>
          </a:p>
        </p:txBody>
      </p:sp>
      <p:sp>
        <p:nvSpPr>
          <p:cNvPr id="108" name="object 108"/>
          <p:cNvSpPr/>
          <p:nvPr/>
        </p:nvSpPr>
        <p:spPr>
          <a:xfrm>
            <a:off x="9817100" y="3302000"/>
            <a:ext cx="342900" cy="0"/>
          </a:xfrm>
          <a:custGeom>
            <a:avLst/>
            <a:gdLst/>
            <a:ahLst/>
            <a:cxnLst/>
            <a:rect l="l" t="t" r="r" b="b"/>
            <a:pathLst>
              <a:path w="342900">
                <a:moveTo>
                  <a:pt x="0" y="0"/>
                </a:moveTo>
                <a:lnTo>
                  <a:pt x="342900" y="0"/>
                </a:lnTo>
              </a:path>
            </a:pathLst>
          </a:custGeom>
          <a:ln w="12700">
            <a:solidFill>
              <a:srgbClr val="F7B838"/>
            </a:solidFill>
          </a:ln>
        </p:spPr>
        <p:txBody>
          <a:bodyPr wrap="square" lIns="0" tIns="0" rIns="0" bIns="0" rtlCol="0">
            <a:noAutofit/>
          </a:bodyPr>
          <a:lstStyle/>
          <a:p>
            <a:endParaRPr/>
          </a:p>
        </p:txBody>
      </p:sp>
      <p:sp>
        <p:nvSpPr>
          <p:cNvPr id="109" name="object 109"/>
          <p:cNvSpPr/>
          <p:nvPr/>
        </p:nvSpPr>
        <p:spPr>
          <a:xfrm>
            <a:off x="5842000" y="3302000"/>
            <a:ext cx="0" cy="342900"/>
          </a:xfrm>
          <a:custGeom>
            <a:avLst/>
            <a:gdLst/>
            <a:ahLst/>
            <a:cxnLst/>
            <a:rect l="l" t="t" r="r" b="b"/>
            <a:pathLst>
              <a:path h="342900">
                <a:moveTo>
                  <a:pt x="0" y="342900"/>
                </a:moveTo>
                <a:lnTo>
                  <a:pt x="0" y="0"/>
                </a:lnTo>
              </a:path>
            </a:pathLst>
          </a:custGeom>
          <a:ln w="12700">
            <a:solidFill>
              <a:srgbClr val="F9CF75"/>
            </a:solidFill>
          </a:ln>
        </p:spPr>
        <p:txBody>
          <a:bodyPr wrap="square" lIns="0" tIns="0" rIns="0" bIns="0" rtlCol="0">
            <a:noAutofit/>
          </a:bodyPr>
          <a:lstStyle/>
          <a:p>
            <a:endParaRPr/>
          </a:p>
        </p:txBody>
      </p:sp>
      <p:sp>
        <p:nvSpPr>
          <p:cNvPr id="110" name="object 110"/>
          <p:cNvSpPr/>
          <p:nvPr/>
        </p:nvSpPr>
        <p:spPr>
          <a:xfrm>
            <a:off x="5842000" y="3302000"/>
            <a:ext cx="1016000" cy="0"/>
          </a:xfrm>
          <a:custGeom>
            <a:avLst/>
            <a:gdLst/>
            <a:ahLst/>
            <a:cxnLst/>
            <a:rect l="l" t="t" r="r" b="b"/>
            <a:pathLst>
              <a:path w="1016000">
                <a:moveTo>
                  <a:pt x="0" y="0"/>
                </a:moveTo>
                <a:lnTo>
                  <a:pt x="1016000" y="0"/>
                </a:lnTo>
              </a:path>
            </a:pathLst>
          </a:custGeom>
          <a:ln w="12700">
            <a:solidFill>
              <a:srgbClr val="F7B838"/>
            </a:solidFill>
          </a:ln>
        </p:spPr>
        <p:txBody>
          <a:bodyPr wrap="square" lIns="0" tIns="0" rIns="0" bIns="0" rtlCol="0">
            <a:noAutofit/>
          </a:bodyPr>
          <a:lstStyle/>
          <a:p>
            <a:endParaRPr/>
          </a:p>
        </p:txBody>
      </p:sp>
      <p:sp>
        <p:nvSpPr>
          <p:cNvPr id="111" name="object 111"/>
          <p:cNvSpPr/>
          <p:nvPr/>
        </p:nvSpPr>
        <p:spPr>
          <a:xfrm>
            <a:off x="5842000" y="3644900"/>
            <a:ext cx="1016000" cy="0"/>
          </a:xfrm>
          <a:custGeom>
            <a:avLst/>
            <a:gdLst/>
            <a:ahLst/>
            <a:cxnLst/>
            <a:rect l="l" t="t" r="r" b="b"/>
            <a:pathLst>
              <a:path w="1016000">
                <a:moveTo>
                  <a:pt x="0" y="0"/>
                </a:moveTo>
                <a:lnTo>
                  <a:pt x="1016000" y="0"/>
                </a:lnTo>
              </a:path>
            </a:pathLst>
          </a:custGeom>
          <a:ln w="12700">
            <a:solidFill>
              <a:srgbClr val="F6AF1C"/>
            </a:solidFill>
          </a:ln>
        </p:spPr>
        <p:txBody>
          <a:bodyPr wrap="square" lIns="0" tIns="0" rIns="0" bIns="0" rtlCol="0">
            <a:noAutofit/>
          </a:bodyPr>
          <a:lstStyle/>
          <a:p>
            <a:endParaRPr/>
          </a:p>
        </p:txBody>
      </p:sp>
      <p:sp>
        <p:nvSpPr>
          <p:cNvPr id="112" name="object 112"/>
          <p:cNvSpPr/>
          <p:nvPr/>
        </p:nvSpPr>
        <p:spPr>
          <a:xfrm>
            <a:off x="7112000" y="3302000"/>
            <a:ext cx="0" cy="342900"/>
          </a:xfrm>
          <a:custGeom>
            <a:avLst/>
            <a:gdLst/>
            <a:ahLst/>
            <a:cxnLst/>
            <a:rect l="l" t="t" r="r" b="b"/>
            <a:pathLst>
              <a:path h="342900">
                <a:moveTo>
                  <a:pt x="0" y="342900"/>
                </a:moveTo>
                <a:lnTo>
                  <a:pt x="0" y="0"/>
                </a:lnTo>
              </a:path>
            </a:pathLst>
          </a:custGeom>
          <a:ln w="12700">
            <a:solidFill>
              <a:srgbClr val="F6AF1C"/>
            </a:solidFill>
          </a:ln>
        </p:spPr>
        <p:txBody>
          <a:bodyPr wrap="square" lIns="0" tIns="0" rIns="0" bIns="0" rtlCol="0">
            <a:noAutofit/>
          </a:bodyPr>
          <a:lstStyle/>
          <a:p>
            <a:endParaRPr/>
          </a:p>
        </p:txBody>
      </p:sp>
      <p:sp>
        <p:nvSpPr>
          <p:cNvPr id="113" name="object 113"/>
          <p:cNvSpPr/>
          <p:nvPr/>
        </p:nvSpPr>
        <p:spPr>
          <a:xfrm>
            <a:off x="6858000" y="3302000"/>
            <a:ext cx="254000" cy="0"/>
          </a:xfrm>
          <a:custGeom>
            <a:avLst/>
            <a:gdLst/>
            <a:ahLst/>
            <a:cxnLst/>
            <a:rect l="l" t="t" r="r" b="b"/>
            <a:pathLst>
              <a:path w="254000">
                <a:moveTo>
                  <a:pt x="0" y="0"/>
                </a:moveTo>
                <a:lnTo>
                  <a:pt x="254000" y="0"/>
                </a:lnTo>
              </a:path>
            </a:pathLst>
          </a:custGeom>
          <a:ln w="12700">
            <a:solidFill>
              <a:srgbClr val="F7B838"/>
            </a:solidFill>
          </a:ln>
        </p:spPr>
        <p:txBody>
          <a:bodyPr wrap="square" lIns="0" tIns="0" rIns="0" bIns="0" rtlCol="0">
            <a:noAutofit/>
          </a:bodyPr>
          <a:lstStyle/>
          <a:p>
            <a:endParaRPr/>
          </a:p>
        </p:txBody>
      </p:sp>
      <p:sp>
        <p:nvSpPr>
          <p:cNvPr id="114" name="object 114"/>
          <p:cNvSpPr/>
          <p:nvPr/>
        </p:nvSpPr>
        <p:spPr>
          <a:xfrm>
            <a:off x="6858000" y="3644900"/>
            <a:ext cx="254000" cy="0"/>
          </a:xfrm>
          <a:custGeom>
            <a:avLst/>
            <a:gdLst/>
            <a:ahLst/>
            <a:cxnLst/>
            <a:rect l="l" t="t" r="r" b="b"/>
            <a:pathLst>
              <a:path w="254000">
                <a:moveTo>
                  <a:pt x="0" y="0"/>
                </a:moveTo>
                <a:lnTo>
                  <a:pt x="254000" y="0"/>
                </a:lnTo>
              </a:path>
            </a:pathLst>
          </a:custGeom>
          <a:ln w="12700">
            <a:solidFill>
              <a:srgbClr val="F6AF1C"/>
            </a:solidFill>
          </a:ln>
        </p:spPr>
        <p:txBody>
          <a:bodyPr wrap="square" lIns="0" tIns="0" rIns="0" bIns="0" rtlCol="0">
            <a:noAutofit/>
          </a:bodyPr>
          <a:lstStyle/>
          <a:p>
            <a:endParaRPr/>
          </a:p>
        </p:txBody>
      </p:sp>
      <p:sp>
        <p:nvSpPr>
          <p:cNvPr id="115" name="object 115"/>
          <p:cNvSpPr/>
          <p:nvPr/>
        </p:nvSpPr>
        <p:spPr>
          <a:xfrm>
            <a:off x="7112000" y="3302000"/>
            <a:ext cx="0" cy="342900"/>
          </a:xfrm>
          <a:custGeom>
            <a:avLst/>
            <a:gdLst/>
            <a:ahLst/>
            <a:cxnLst/>
            <a:rect l="l" t="t" r="r" b="b"/>
            <a:pathLst>
              <a:path h="342900">
                <a:moveTo>
                  <a:pt x="0" y="342900"/>
                </a:moveTo>
                <a:lnTo>
                  <a:pt x="0" y="0"/>
                </a:lnTo>
              </a:path>
            </a:pathLst>
          </a:custGeom>
          <a:ln w="12700">
            <a:solidFill>
              <a:srgbClr val="F6AF1C"/>
            </a:solidFill>
          </a:ln>
        </p:spPr>
        <p:txBody>
          <a:bodyPr wrap="square" lIns="0" tIns="0" rIns="0" bIns="0" rtlCol="0">
            <a:noAutofit/>
          </a:bodyPr>
          <a:lstStyle/>
          <a:p>
            <a:endParaRPr/>
          </a:p>
        </p:txBody>
      </p:sp>
      <p:sp>
        <p:nvSpPr>
          <p:cNvPr id="116" name="object 116"/>
          <p:cNvSpPr/>
          <p:nvPr/>
        </p:nvSpPr>
        <p:spPr>
          <a:xfrm>
            <a:off x="8128000" y="3302000"/>
            <a:ext cx="0" cy="342900"/>
          </a:xfrm>
          <a:custGeom>
            <a:avLst/>
            <a:gdLst/>
            <a:ahLst/>
            <a:cxnLst/>
            <a:rect l="l" t="t" r="r" b="b"/>
            <a:pathLst>
              <a:path h="342900">
                <a:moveTo>
                  <a:pt x="0" y="342900"/>
                </a:moveTo>
                <a:lnTo>
                  <a:pt x="0" y="0"/>
                </a:lnTo>
              </a:path>
            </a:pathLst>
          </a:custGeom>
          <a:ln w="25400">
            <a:solidFill>
              <a:srgbClr val="F9CF75"/>
            </a:solidFill>
          </a:ln>
        </p:spPr>
        <p:txBody>
          <a:bodyPr wrap="square" lIns="0" tIns="0" rIns="0" bIns="0" rtlCol="0">
            <a:noAutofit/>
          </a:bodyPr>
          <a:lstStyle/>
          <a:p>
            <a:endParaRPr/>
          </a:p>
        </p:txBody>
      </p:sp>
      <p:sp>
        <p:nvSpPr>
          <p:cNvPr id="117" name="object 117"/>
          <p:cNvSpPr/>
          <p:nvPr/>
        </p:nvSpPr>
        <p:spPr>
          <a:xfrm>
            <a:off x="7112000" y="3302000"/>
            <a:ext cx="1016000" cy="0"/>
          </a:xfrm>
          <a:custGeom>
            <a:avLst/>
            <a:gdLst/>
            <a:ahLst/>
            <a:cxnLst/>
            <a:rect l="l" t="t" r="r" b="b"/>
            <a:pathLst>
              <a:path w="1016000">
                <a:moveTo>
                  <a:pt x="0" y="0"/>
                </a:moveTo>
                <a:lnTo>
                  <a:pt x="1016000" y="0"/>
                </a:lnTo>
              </a:path>
            </a:pathLst>
          </a:custGeom>
          <a:ln w="12700">
            <a:solidFill>
              <a:srgbClr val="F6AF1C"/>
            </a:solidFill>
          </a:ln>
        </p:spPr>
        <p:txBody>
          <a:bodyPr wrap="square" lIns="0" tIns="0" rIns="0" bIns="0" rtlCol="0">
            <a:noAutofit/>
          </a:bodyPr>
          <a:lstStyle/>
          <a:p>
            <a:endParaRPr/>
          </a:p>
        </p:txBody>
      </p:sp>
      <p:sp>
        <p:nvSpPr>
          <p:cNvPr id="118" name="object 118"/>
          <p:cNvSpPr/>
          <p:nvPr/>
        </p:nvSpPr>
        <p:spPr>
          <a:xfrm>
            <a:off x="7112000" y="3644900"/>
            <a:ext cx="1016000" cy="0"/>
          </a:xfrm>
          <a:custGeom>
            <a:avLst/>
            <a:gdLst/>
            <a:ahLst/>
            <a:cxnLst/>
            <a:rect l="l" t="t" r="r" b="b"/>
            <a:pathLst>
              <a:path w="1016000">
                <a:moveTo>
                  <a:pt x="0" y="0"/>
                </a:moveTo>
                <a:lnTo>
                  <a:pt x="1016000" y="0"/>
                </a:lnTo>
              </a:path>
            </a:pathLst>
          </a:custGeom>
          <a:ln w="12700">
            <a:solidFill>
              <a:srgbClr val="F6AF1C"/>
            </a:solidFill>
          </a:ln>
        </p:spPr>
        <p:txBody>
          <a:bodyPr wrap="square" lIns="0" tIns="0" rIns="0" bIns="0" rtlCol="0">
            <a:noAutofit/>
          </a:bodyPr>
          <a:lstStyle/>
          <a:p>
            <a:endParaRPr/>
          </a:p>
        </p:txBody>
      </p:sp>
      <p:sp>
        <p:nvSpPr>
          <p:cNvPr id="119" name="object 119"/>
          <p:cNvSpPr/>
          <p:nvPr/>
        </p:nvSpPr>
        <p:spPr>
          <a:xfrm>
            <a:off x="8128000" y="3302000"/>
            <a:ext cx="0" cy="342900"/>
          </a:xfrm>
          <a:custGeom>
            <a:avLst/>
            <a:gdLst/>
            <a:ahLst/>
            <a:cxnLst/>
            <a:rect l="l" t="t" r="r" b="b"/>
            <a:pathLst>
              <a:path h="342900">
                <a:moveTo>
                  <a:pt x="0" y="342900"/>
                </a:moveTo>
                <a:lnTo>
                  <a:pt x="0" y="0"/>
                </a:lnTo>
              </a:path>
            </a:pathLst>
          </a:custGeom>
          <a:ln w="25400">
            <a:solidFill>
              <a:srgbClr val="F9CF75"/>
            </a:solidFill>
          </a:ln>
        </p:spPr>
        <p:txBody>
          <a:bodyPr wrap="square" lIns="0" tIns="0" rIns="0" bIns="0" rtlCol="0">
            <a:noAutofit/>
          </a:bodyPr>
          <a:lstStyle/>
          <a:p>
            <a:endParaRPr/>
          </a:p>
        </p:txBody>
      </p:sp>
      <p:sp>
        <p:nvSpPr>
          <p:cNvPr id="120" name="object 120"/>
          <p:cNvSpPr/>
          <p:nvPr/>
        </p:nvSpPr>
        <p:spPr>
          <a:xfrm>
            <a:off x="9156700" y="3302000"/>
            <a:ext cx="0" cy="342900"/>
          </a:xfrm>
          <a:custGeom>
            <a:avLst/>
            <a:gdLst/>
            <a:ahLst/>
            <a:cxnLst/>
            <a:rect l="l" t="t" r="r" b="b"/>
            <a:pathLst>
              <a:path h="342900">
                <a:moveTo>
                  <a:pt x="0" y="342900"/>
                </a:moveTo>
                <a:lnTo>
                  <a:pt x="0" y="0"/>
                </a:lnTo>
              </a:path>
            </a:pathLst>
          </a:custGeom>
          <a:ln w="12700">
            <a:solidFill>
              <a:srgbClr val="F6AF1C"/>
            </a:solidFill>
          </a:ln>
        </p:spPr>
        <p:txBody>
          <a:bodyPr wrap="square" lIns="0" tIns="0" rIns="0" bIns="0" rtlCol="0">
            <a:noAutofit/>
          </a:bodyPr>
          <a:lstStyle/>
          <a:p>
            <a:endParaRPr/>
          </a:p>
        </p:txBody>
      </p:sp>
      <p:sp>
        <p:nvSpPr>
          <p:cNvPr id="121" name="object 121"/>
          <p:cNvSpPr/>
          <p:nvPr/>
        </p:nvSpPr>
        <p:spPr>
          <a:xfrm>
            <a:off x="8128000" y="3302000"/>
            <a:ext cx="1028700" cy="0"/>
          </a:xfrm>
          <a:custGeom>
            <a:avLst/>
            <a:gdLst/>
            <a:ahLst/>
            <a:cxnLst/>
            <a:rect l="l" t="t" r="r" b="b"/>
            <a:pathLst>
              <a:path w="1028700">
                <a:moveTo>
                  <a:pt x="0" y="0"/>
                </a:moveTo>
                <a:lnTo>
                  <a:pt x="1028700" y="0"/>
                </a:lnTo>
              </a:path>
            </a:pathLst>
          </a:custGeom>
          <a:ln w="12700">
            <a:solidFill>
              <a:srgbClr val="F7B838"/>
            </a:solidFill>
          </a:ln>
        </p:spPr>
        <p:txBody>
          <a:bodyPr wrap="square" lIns="0" tIns="0" rIns="0" bIns="0" rtlCol="0">
            <a:noAutofit/>
          </a:bodyPr>
          <a:lstStyle/>
          <a:p>
            <a:endParaRPr/>
          </a:p>
        </p:txBody>
      </p:sp>
      <p:sp>
        <p:nvSpPr>
          <p:cNvPr id="122" name="object 122"/>
          <p:cNvSpPr/>
          <p:nvPr/>
        </p:nvSpPr>
        <p:spPr>
          <a:xfrm>
            <a:off x="8128000" y="3644900"/>
            <a:ext cx="1028700" cy="0"/>
          </a:xfrm>
          <a:custGeom>
            <a:avLst/>
            <a:gdLst/>
            <a:ahLst/>
            <a:cxnLst/>
            <a:rect l="l" t="t" r="r" b="b"/>
            <a:pathLst>
              <a:path w="1028700">
                <a:moveTo>
                  <a:pt x="0" y="0"/>
                </a:moveTo>
                <a:lnTo>
                  <a:pt x="1028700" y="0"/>
                </a:lnTo>
              </a:path>
            </a:pathLst>
          </a:custGeom>
          <a:ln w="12700">
            <a:solidFill>
              <a:srgbClr val="F6AF1C"/>
            </a:solidFill>
          </a:ln>
        </p:spPr>
        <p:txBody>
          <a:bodyPr wrap="square" lIns="0" tIns="0" rIns="0" bIns="0" rtlCol="0">
            <a:noAutofit/>
          </a:bodyPr>
          <a:lstStyle/>
          <a:p>
            <a:endParaRPr/>
          </a:p>
        </p:txBody>
      </p:sp>
      <p:sp>
        <p:nvSpPr>
          <p:cNvPr id="123" name="object 123"/>
          <p:cNvSpPr/>
          <p:nvPr/>
        </p:nvSpPr>
        <p:spPr>
          <a:xfrm>
            <a:off x="9156700" y="3302000"/>
            <a:ext cx="0" cy="342900"/>
          </a:xfrm>
          <a:custGeom>
            <a:avLst/>
            <a:gdLst/>
            <a:ahLst/>
            <a:cxnLst/>
            <a:rect l="l" t="t" r="r" b="b"/>
            <a:pathLst>
              <a:path h="342900">
                <a:moveTo>
                  <a:pt x="0" y="342900"/>
                </a:moveTo>
                <a:lnTo>
                  <a:pt x="0" y="0"/>
                </a:lnTo>
              </a:path>
            </a:pathLst>
          </a:custGeom>
          <a:ln w="12700">
            <a:solidFill>
              <a:srgbClr val="F6AF1C"/>
            </a:solidFill>
          </a:ln>
        </p:spPr>
        <p:txBody>
          <a:bodyPr wrap="square" lIns="0" tIns="0" rIns="0" bIns="0" rtlCol="0">
            <a:noAutofit/>
          </a:bodyPr>
          <a:lstStyle/>
          <a:p>
            <a:endParaRPr/>
          </a:p>
        </p:txBody>
      </p:sp>
      <p:sp>
        <p:nvSpPr>
          <p:cNvPr id="124" name="object 124"/>
          <p:cNvSpPr/>
          <p:nvPr/>
        </p:nvSpPr>
        <p:spPr>
          <a:xfrm>
            <a:off x="9156700" y="3302000"/>
            <a:ext cx="660400" cy="0"/>
          </a:xfrm>
          <a:custGeom>
            <a:avLst/>
            <a:gdLst/>
            <a:ahLst/>
            <a:cxnLst/>
            <a:rect l="l" t="t" r="r" b="b"/>
            <a:pathLst>
              <a:path w="660400">
                <a:moveTo>
                  <a:pt x="0" y="0"/>
                </a:moveTo>
                <a:lnTo>
                  <a:pt x="660400" y="0"/>
                </a:lnTo>
              </a:path>
            </a:pathLst>
          </a:custGeom>
          <a:ln w="12700">
            <a:solidFill>
              <a:srgbClr val="F6AF1C"/>
            </a:solidFill>
          </a:ln>
        </p:spPr>
        <p:txBody>
          <a:bodyPr wrap="square" lIns="0" tIns="0" rIns="0" bIns="0" rtlCol="0">
            <a:noAutofit/>
          </a:bodyPr>
          <a:lstStyle/>
          <a:p>
            <a:endParaRPr/>
          </a:p>
        </p:txBody>
      </p:sp>
      <p:sp>
        <p:nvSpPr>
          <p:cNvPr id="125" name="object 125"/>
          <p:cNvSpPr/>
          <p:nvPr/>
        </p:nvSpPr>
        <p:spPr>
          <a:xfrm>
            <a:off x="9156700" y="3644900"/>
            <a:ext cx="660400" cy="0"/>
          </a:xfrm>
          <a:custGeom>
            <a:avLst/>
            <a:gdLst/>
            <a:ahLst/>
            <a:cxnLst/>
            <a:rect l="l" t="t" r="r" b="b"/>
            <a:pathLst>
              <a:path w="660400">
                <a:moveTo>
                  <a:pt x="0" y="0"/>
                </a:moveTo>
                <a:lnTo>
                  <a:pt x="660400" y="0"/>
                </a:lnTo>
              </a:path>
            </a:pathLst>
          </a:custGeom>
          <a:ln w="12700">
            <a:solidFill>
              <a:srgbClr val="F6AF1C"/>
            </a:solidFill>
          </a:ln>
        </p:spPr>
        <p:txBody>
          <a:bodyPr wrap="square" lIns="0" tIns="0" rIns="0" bIns="0" rtlCol="0">
            <a:noAutofit/>
          </a:bodyPr>
          <a:lstStyle/>
          <a:p>
            <a:endParaRPr/>
          </a:p>
        </p:txBody>
      </p:sp>
      <p:sp>
        <p:nvSpPr>
          <p:cNvPr id="126" name="object 126"/>
          <p:cNvSpPr/>
          <p:nvPr/>
        </p:nvSpPr>
        <p:spPr>
          <a:xfrm>
            <a:off x="10160000" y="3302000"/>
            <a:ext cx="0" cy="342900"/>
          </a:xfrm>
          <a:custGeom>
            <a:avLst/>
            <a:gdLst/>
            <a:ahLst/>
            <a:cxnLst/>
            <a:rect l="l" t="t" r="r" b="b"/>
            <a:pathLst>
              <a:path h="342900">
                <a:moveTo>
                  <a:pt x="0" y="342900"/>
                </a:moveTo>
                <a:lnTo>
                  <a:pt x="0" y="0"/>
                </a:lnTo>
              </a:path>
            </a:pathLst>
          </a:custGeom>
          <a:ln w="12700">
            <a:solidFill>
              <a:srgbClr val="F7B838"/>
            </a:solidFill>
          </a:ln>
        </p:spPr>
        <p:txBody>
          <a:bodyPr wrap="square" lIns="0" tIns="0" rIns="0" bIns="0" rtlCol="0">
            <a:noAutofit/>
          </a:bodyPr>
          <a:lstStyle/>
          <a:p>
            <a:endParaRPr/>
          </a:p>
        </p:txBody>
      </p:sp>
      <p:sp>
        <p:nvSpPr>
          <p:cNvPr id="127" name="object 127"/>
          <p:cNvSpPr/>
          <p:nvPr/>
        </p:nvSpPr>
        <p:spPr>
          <a:xfrm>
            <a:off x="9817100" y="3302000"/>
            <a:ext cx="342900" cy="0"/>
          </a:xfrm>
          <a:custGeom>
            <a:avLst/>
            <a:gdLst/>
            <a:ahLst/>
            <a:cxnLst/>
            <a:rect l="l" t="t" r="r" b="b"/>
            <a:pathLst>
              <a:path w="342900">
                <a:moveTo>
                  <a:pt x="0" y="0"/>
                </a:moveTo>
                <a:lnTo>
                  <a:pt x="342900" y="0"/>
                </a:lnTo>
              </a:path>
            </a:pathLst>
          </a:custGeom>
          <a:ln w="12700">
            <a:solidFill>
              <a:srgbClr val="F7B838"/>
            </a:solidFill>
          </a:ln>
        </p:spPr>
        <p:txBody>
          <a:bodyPr wrap="square" lIns="0" tIns="0" rIns="0" bIns="0" rtlCol="0">
            <a:noAutofit/>
          </a:bodyPr>
          <a:lstStyle/>
          <a:p>
            <a:endParaRPr/>
          </a:p>
        </p:txBody>
      </p:sp>
      <p:sp>
        <p:nvSpPr>
          <p:cNvPr id="128" name="object 128"/>
          <p:cNvSpPr/>
          <p:nvPr/>
        </p:nvSpPr>
        <p:spPr>
          <a:xfrm>
            <a:off x="9817100" y="3644900"/>
            <a:ext cx="342900" cy="0"/>
          </a:xfrm>
          <a:custGeom>
            <a:avLst/>
            <a:gdLst/>
            <a:ahLst/>
            <a:cxnLst/>
            <a:rect l="l" t="t" r="r" b="b"/>
            <a:pathLst>
              <a:path w="342900">
                <a:moveTo>
                  <a:pt x="0" y="0"/>
                </a:moveTo>
                <a:lnTo>
                  <a:pt x="342900" y="0"/>
                </a:lnTo>
              </a:path>
            </a:pathLst>
          </a:custGeom>
          <a:ln w="12700">
            <a:solidFill>
              <a:srgbClr val="F6AF1C"/>
            </a:solidFill>
          </a:ln>
        </p:spPr>
        <p:txBody>
          <a:bodyPr wrap="square" lIns="0" tIns="0" rIns="0" bIns="0" rtlCol="0">
            <a:noAutofit/>
          </a:bodyPr>
          <a:lstStyle/>
          <a:p>
            <a:endParaRPr/>
          </a:p>
        </p:txBody>
      </p:sp>
      <p:sp>
        <p:nvSpPr>
          <p:cNvPr id="129" name="object 129"/>
          <p:cNvSpPr/>
          <p:nvPr/>
        </p:nvSpPr>
        <p:spPr>
          <a:xfrm>
            <a:off x="5842000" y="3644900"/>
            <a:ext cx="0" cy="368300"/>
          </a:xfrm>
          <a:custGeom>
            <a:avLst/>
            <a:gdLst/>
            <a:ahLst/>
            <a:cxnLst/>
            <a:rect l="l" t="t" r="r" b="b"/>
            <a:pathLst>
              <a:path h="368300">
                <a:moveTo>
                  <a:pt x="0" y="368300"/>
                </a:moveTo>
                <a:lnTo>
                  <a:pt x="0" y="0"/>
                </a:lnTo>
              </a:path>
            </a:pathLst>
          </a:custGeom>
          <a:ln w="12700">
            <a:solidFill>
              <a:srgbClr val="F9CF75"/>
            </a:solidFill>
          </a:ln>
        </p:spPr>
        <p:txBody>
          <a:bodyPr wrap="square" lIns="0" tIns="0" rIns="0" bIns="0" rtlCol="0">
            <a:noAutofit/>
          </a:bodyPr>
          <a:lstStyle/>
          <a:p>
            <a:endParaRPr/>
          </a:p>
        </p:txBody>
      </p:sp>
      <p:sp>
        <p:nvSpPr>
          <p:cNvPr id="130" name="object 130"/>
          <p:cNvSpPr/>
          <p:nvPr/>
        </p:nvSpPr>
        <p:spPr>
          <a:xfrm>
            <a:off x="5842000" y="3644900"/>
            <a:ext cx="825500" cy="0"/>
          </a:xfrm>
          <a:custGeom>
            <a:avLst/>
            <a:gdLst/>
            <a:ahLst/>
            <a:cxnLst/>
            <a:rect l="l" t="t" r="r" b="b"/>
            <a:pathLst>
              <a:path w="825500">
                <a:moveTo>
                  <a:pt x="0" y="0"/>
                </a:moveTo>
                <a:lnTo>
                  <a:pt x="825500" y="0"/>
                </a:lnTo>
              </a:path>
            </a:pathLst>
          </a:custGeom>
          <a:ln w="12700">
            <a:solidFill>
              <a:srgbClr val="F6AF1C"/>
            </a:solidFill>
          </a:ln>
        </p:spPr>
        <p:txBody>
          <a:bodyPr wrap="square" lIns="0" tIns="0" rIns="0" bIns="0" rtlCol="0">
            <a:noAutofit/>
          </a:bodyPr>
          <a:lstStyle/>
          <a:p>
            <a:endParaRPr/>
          </a:p>
        </p:txBody>
      </p:sp>
      <p:sp>
        <p:nvSpPr>
          <p:cNvPr id="131" name="object 131"/>
          <p:cNvSpPr/>
          <p:nvPr/>
        </p:nvSpPr>
        <p:spPr>
          <a:xfrm>
            <a:off x="5842000" y="4013200"/>
            <a:ext cx="825500" cy="0"/>
          </a:xfrm>
          <a:custGeom>
            <a:avLst/>
            <a:gdLst/>
            <a:ahLst/>
            <a:cxnLst/>
            <a:rect l="l" t="t" r="r" b="b"/>
            <a:pathLst>
              <a:path w="825500">
                <a:moveTo>
                  <a:pt x="0" y="0"/>
                </a:moveTo>
                <a:lnTo>
                  <a:pt x="825500" y="0"/>
                </a:lnTo>
              </a:path>
            </a:pathLst>
          </a:custGeom>
          <a:ln w="25400">
            <a:solidFill>
              <a:srgbClr val="F9CF75"/>
            </a:solidFill>
          </a:ln>
        </p:spPr>
        <p:txBody>
          <a:bodyPr wrap="square" lIns="0" tIns="0" rIns="0" bIns="0" rtlCol="0">
            <a:noAutofit/>
          </a:bodyPr>
          <a:lstStyle/>
          <a:p>
            <a:endParaRPr/>
          </a:p>
        </p:txBody>
      </p:sp>
      <p:sp>
        <p:nvSpPr>
          <p:cNvPr id="132" name="object 132"/>
          <p:cNvSpPr/>
          <p:nvPr/>
        </p:nvSpPr>
        <p:spPr>
          <a:xfrm>
            <a:off x="6667500" y="3644900"/>
            <a:ext cx="190500" cy="0"/>
          </a:xfrm>
          <a:custGeom>
            <a:avLst/>
            <a:gdLst/>
            <a:ahLst/>
            <a:cxnLst/>
            <a:rect l="l" t="t" r="r" b="b"/>
            <a:pathLst>
              <a:path w="190500">
                <a:moveTo>
                  <a:pt x="0" y="0"/>
                </a:moveTo>
                <a:lnTo>
                  <a:pt x="190500" y="0"/>
                </a:lnTo>
              </a:path>
            </a:pathLst>
          </a:custGeom>
          <a:ln w="12700">
            <a:solidFill>
              <a:srgbClr val="F6AF1C"/>
            </a:solidFill>
          </a:ln>
        </p:spPr>
        <p:txBody>
          <a:bodyPr wrap="square" lIns="0" tIns="0" rIns="0" bIns="0" rtlCol="0">
            <a:noAutofit/>
          </a:bodyPr>
          <a:lstStyle/>
          <a:p>
            <a:endParaRPr/>
          </a:p>
        </p:txBody>
      </p:sp>
      <p:sp>
        <p:nvSpPr>
          <p:cNvPr id="133" name="object 133"/>
          <p:cNvSpPr/>
          <p:nvPr/>
        </p:nvSpPr>
        <p:spPr>
          <a:xfrm>
            <a:off x="6667500" y="4000500"/>
            <a:ext cx="190500" cy="25400"/>
          </a:xfrm>
          <a:custGeom>
            <a:avLst/>
            <a:gdLst/>
            <a:ahLst/>
            <a:cxnLst/>
            <a:rect l="l" t="t" r="r" b="b"/>
            <a:pathLst>
              <a:path w="190500" h="25400">
                <a:moveTo>
                  <a:pt x="0" y="25400"/>
                </a:moveTo>
                <a:lnTo>
                  <a:pt x="190500" y="25400"/>
                </a:lnTo>
                <a:lnTo>
                  <a:pt x="190500" y="0"/>
                </a:lnTo>
                <a:lnTo>
                  <a:pt x="0" y="0"/>
                </a:lnTo>
                <a:lnTo>
                  <a:pt x="0" y="25400"/>
                </a:lnTo>
                <a:close/>
              </a:path>
            </a:pathLst>
          </a:custGeom>
          <a:solidFill>
            <a:srgbClr val="F9CF75"/>
          </a:solidFill>
        </p:spPr>
        <p:txBody>
          <a:bodyPr wrap="square" lIns="0" tIns="0" rIns="0" bIns="0" rtlCol="0">
            <a:noAutofit/>
          </a:bodyPr>
          <a:lstStyle/>
          <a:p>
            <a:endParaRPr/>
          </a:p>
        </p:txBody>
      </p:sp>
      <p:sp>
        <p:nvSpPr>
          <p:cNvPr id="134" name="object 134"/>
          <p:cNvSpPr/>
          <p:nvPr/>
        </p:nvSpPr>
        <p:spPr>
          <a:xfrm>
            <a:off x="7112000" y="3644900"/>
            <a:ext cx="0" cy="368300"/>
          </a:xfrm>
          <a:custGeom>
            <a:avLst/>
            <a:gdLst/>
            <a:ahLst/>
            <a:cxnLst/>
            <a:rect l="l" t="t" r="r" b="b"/>
            <a:pathLst>
              <a:path h="368300">
                <a:moveTo>
                  <a:pt x="0" y="368300"/>
                </a:moveTo>
                <a:lnTo>
                  <a:pt x="0" y="0"/>
                </a:lnTo>
              </a:path>
            </a:pathLst>
          </a:custGeom>
          <a:ln w="12700">
            <a:solidFill>
              <a:srgbClr val="F6AF1C"/>
            </a:solidFill>
          </a:ln>
        </p:spPr>
        <p:txBody>
          <a:bodyPr wrap="square" lIns="0" tIns="0" rIns="0" bIns="0" rtlCol="0">
            <a:noAutofit/>
          </a:bodyPr>
          <a:lstStyle/>
          <a:p>
            <a:endParaRPr/>
          </a:p>
        </p:txBody>
      </p:sp>
      <p:sp>
        <p:nvSpPr>
          <p:cNvPr id="135" name="object 135"/>
          <p:cNvSpPr/>
          <p:nvPr/>
        </p:nvSpPr>
        <p:spPr>
          <a:xfrm>
            <a:off x="6858000" y="3644900"/>
            <a:ext cx="254000" cy="0"/>
          </a:xfrm>
          <a:custGeom>
            <a:avLst/>
            <a:gdLst/>
            <a:ahLst/>
            <a:cxnLst/>
            <a:rect l="l" t="t" r="r" b="b"/>
            <a:pathLst>
              <a:path w="254000">
                <a:moveTo>
                  <a:pt x="0" y="0"/>
                </a:moveTo>
                <a:lnTo>
                  <a:pt x="254000" y="0"/>
                </a:lnTo>
              </a:path>
            </a:pathLst>
          </a:custGeom>
          <a:ln w="12700">
            <a:solidFill>
              <a:srgbClr val="F6AF1C"/>
            </a:solidFill>
          </a:ln>
        </p:spPr>
        <p:txBody>
          <a:bodyPr wrap="square" lIns="0" tIns="0" rIns="0" bIns="0" rtlCol="0">
            <a:noAutofit/>
          </a:bodyPr>
          <a:lstStyle/>
          <a:p>
            <a:endParaRPr/>
          </a:p>
        </p:txBody>
      </p:sp>
      <p:sp>
        <p:nvSpPr>
          <p:cNvPr id="136" name="object 136"/>
          <p:cNvSpPr/>
          <p:nvPr/>
        </p:nvSpPr>
        <p:spPr>
          <a:xfrm>
            <a:off x="6858000" y="4013200"/>
            <a:ext cx="254000" cy="0"/>
          </a:xfrm>
          <a:custGeom>
            <a:avLst/>
            <a:gdLst/>
            <a:ahLst/>
            <a:cxnLst/>
            <a:rect l="l" t="t" r="r" b="b"/>
            <a:pathLst>
              <a:path w="254000">
                <a:moveTo>
                  <a:pt x="0" y="0"/>
                </a:moveTo>
                <a:lnTo>
                  <a:pt x="254000" y="0"/>
                </a:lnTo>
              </a:path>
            </a:pathLst>
          </a:custGeom>
          <a:ln w="12700">
            <a:solidFill>
              <a:srgbClr val="F9CF75"/>
            </a:solidFill>
          </a:ln>
        </p:spPr>
        <p:txBody>
          <a:bodyPr wrap="square" lIns="0" tIns="0" rIns="0" bIns="0" rtlCol="0">
            <a:noAutofit/>
          </a:bodyPr>
          <a:lstStyle/>
          <a:p>
            <a:endParaRPr/>
          </a:p>
        </p:txBody>
      </p:sp>
      <p:sp>
        <p:nvSpPr>
          <p:cNvPr id="137" name="object 137"/>
          <p:cNvSpPr/>
          <p:nvPr/>
        </p:nvSpPr>
        <p:spPr>
          <a:xfrm>
            <a:off x="7112000" y="3644900"/>
            <a:ext cx="0" cy="368300"/>
          </a:xfrm>
          <a:custGeom>
            <a:avLst/>
            <a:gdLst/>
            <a:ahLst/>
            <a:cxnLst/>
            <a:rect l="l" t="t" r="r" b="b"/>
            <a:pathLst>
              <a:path h="368300">
                <a:moveTo>
                  <a:pt x="0" y="368300"/>
                </a:moveTo>
                <a:lnTo>
                  <a:pt x="0" y="0"/>
                </a:lnTo>
              </a:path>
            </a:pathLst>
          </a:custGeom>
          <a:ln w="12700">
            <a:solidFill>
              <a:srgbClr val="F6AF1C"/>
            </a:solidFill>
          </a:ln>
        </p:spPr>
        <p:txBody>
          <a:bodyPr wrap="square" lIns="0" tIns="0" rIns="0" bIns="0" rtlCol="0">
            <a:noAutofit/>
          </a:bodyPr>
          <a:lstStyle/>
          <a:p>
            <a:endParaRPr/>
          </a:p>
        </p:txBody>
      </p:sp>
      <p:sp>
        <p:nvSpPr>
          <p:cNvPr id="138" name="object 138"/>
          <p:cNvSpPr/>
          <p:nvPr/>
        </p:nvSpPr>
        <p:spPr>
          <a:xfrm>
            <a:off x="8128000" y="3644900"/>
            <a:ext cx="0" cy="368300"/>
          </a:xfrm>
          <a:custGeom>
            <a:avLst/>
            <a:gdLst/>
            <a:ahLst/>
            <a:cxnLst/>
            <a:rect l="l" t="t" r="r" b="b"/>
            <a:pathLst>
              <a:path h="368300">
                <a:moveTo>
                  <a:pt x="0" y="368300"/>
                </a:moveTo>
                <a:lnTo>
                  <a:pt x="0" y="0"/>
                </a:lnTo>
              </a:path>
            </a:pathLst>
          </a:custGeom>
          <a:ln w="25400">
            <a:solidFill>
              <a:srgbClr val="F9CF75"/>
            </a:solidFill>
          </a:ln>
        </p:spPr>
        <p:txBody>
          <a:bodyPr wrap="square" lIns="0" tIns="0" rIns="0" bIns="0" rtlCol="0">
            <a:noAutofit/>
          </a:bodyPr>
          <a:lstStyle/>
          <a:p>
            <a:endParaRPr/>
          </a:p>
        </p:txBody>
      </p:sp>
      <p:sp>
        <p:nvSpPr>
          <p:cNvPr id="139" name="object 139"/>
          <p:cNvSpPr/>
          <p:nvPr/>
        </p:nvSpPr>
        <p:spPr>
          <a:xfrm>
            <a:off x="7112000" y="3644900"/>
            <a:ext cx="1016000" cy="0"/>
          </a:xfrm>
          <a:custGeom>
            <a:avLst/>
            <a:gdLst/>
            <a:ahLst/>
            <a:cxnLst/>
            <a:rect l="l" t="t" r="r" b="b"/>
            <a:pathLst>
              <a:path w="1016000">
                <a:moveTo>
                  <a:pt x="0" y="0"/>
                </a:moveTo>
                <a:lnTo>
                  <a:pt x="1016000" y="0"/>
                </a:lnTo>
              </a:path>
            </a:pathLst>
          </a:custGeom>
          <a:ln w="12700">
            <a:solidFill>
              <a:srgbClr val="F6AF1C"/>
            </a:solidFill>
          </a:ln>
        </p:spPr>
        <p:txBody>
          <a:bodyPr wrap="square" lIns="0" tIns="0" rIns="0" bIns="0" rtlCol="0">
            <a:noAutofit/>
          </a:bodyPr>
          <a:lstStyle/>
          <a:p>
            <a:endParaRPr/>
          </a:p>
        </p:txBody>
      </p:sp>
      <p:sp>
        <p:nvSpPr>
          <p:cNvPr id="140" name="object 140"/>
          <p:cNvSpPr/>
          <p:nvPr/>
        </p:nvSpPr>
        <p:spPr>
          <a:xfrm>
            <a:off x="7112000" y="4013200"/>
            <a:ext cx="1016000" cy="0"/>
          </a:xfrm>
          <a:custGeom>
            <a:avLst/>
            <a:gdLst/>
            <a:ahLst/>
            <a:cxnLst/>
            <a:rect l="l" t="t" r="r" b="b"/>
            <a:pathLst>
              <a:path w="1016000">
                <a:moveTo>
                  <a:pt x="0" y="0"/>
                </a:moveTo>
                <a:lnTo>
                  <a:pt x="1016000" y="0"/>
                </a:lnTo>
              </a:path>
            </a:pathLst>
          </a:custGeom>
          <a:ln w="25400">
            <a:solidFill>
              <a:srgbClr val="F9CF75"/>
            </a:solidFill>
          </a:ln>
        </p:spPr>
        <p:txBody>
          <a:bodyPr wrap="square" lIns="0" tIns="0" rIns="0" bIns="0" rtlCol="0">
            <a:noAutofit/>
          </a:bodyPr>
          <a:lstStyle/>
          <a:p>
            <a:endParaRPr/>
          </a:p>
        </p:txBody>
      </p:sp>
      <p:sp>
        <p:nvSpPr>
          <p:cNvPr id="141" name="object 141"/>
          <p:cNvSpPr/>
          <p:nvPr/>
        </p:nvSpPr>
        <p:spPr>
          <a:xfrm>
            <a:off x="8128000" y="3644900"/>
            <a:ext cx="0" cy="368300"/>
          </a:xfrm>
          <a:custGeom>
            <a:avLst/>
            <a:gdLst/>
            <a:ahLst/>
            <a:cxnLst/>
            <a:rect l="l" t="t" r="r" b="b"/>
            <a:pathLst>
              <a:path h="368300">
                <a:moveTo>
                  <a:pt x="0" y="368300"/>
                </a:moveTo>
                <a:lnTo>
                  <a:pt x="0" y="0"/>
                </a:lnTo>
              </a:path>
            </a:pathLst>
          </a:custGeom>
          <a:ln w="25400">
            <a:solidFill>
              <a:srgbClr val="F9CF75"/>
            </a:solidFill>
          </a:ln>
        </p:spPr>
        <p:txBody>
          <a:bodyPr wrap="square" lIns="0" tIns="0" rIns="0" bIns="0" rtlCol="0">
            <a:noAutofit/>
          </a:bodyPr>
          <a:lstStyle/>
          <a:p>
            <a:endParaRPr/>
          </a:p>
        </p:txBody>
      </p:sp>
      <p:sp>
        <p:nvSpPr>
          <p:cNvPr id="142" name="object 142"/>
          <p:cNvSpPr/>
          <p:nvPr/>
        </p:nvSpPr>
        <p:spPr>
          <a:xfrm>
            <a:off x="9156700" y="3644900"/>
            <a:ext cx="0" cy="368300"/>
          </a:xfrm>
          <a:custGeom>
            <a:avLst/>
            <a:gdLst/>
            <a:ahLst/>
            <a:cxnLst/>
            <a:rect l="l" t="t" r="r" b="b"/>
            <a:pathLst>
              <a:path h="368300">
                <a:moveTo>
                  <a:pt x="0" y="368300"/>
                </a:moveTo>
                <a:lnTo>
                  <a:pt x="0" y="0"/>
                </a:lnTo>
              </a:path>
            </a:pathLst>
          </a:custGeom>
          <a:ln w="12700">
            <a:solidFill>
              <a:srgbClr val="F6AF1C"/>
            </a:solidFill>
          </a:ln>
        </p:spPr>
        <p:txBody>
          <a:bodyPr wrap="square" lIns="0" tIns="0" rIns="0" bIns="0" rtlCol="0">
            <a:noAutofit/>
          </a:bodyPr>
          <a:lstStyle/>
          <a:p>
            <a:endParaRPr/>
          </a:p>
        </p:txBody>
      </p:sp>
      <p:sp>
        <p:nvSpPr>
          <p:cNvPr id="143" name="object 143"/>
          <p:cNvSpPr/>
          <p:nvPr/>
        </p:nvSpPr>
        <p:spPr>
          <a:xfrm>
            <a:off x="8128000" y="3644900"/>
            <a:ext cx="1028700" cy="0"/>
          </a:xfrm>
          <a:custGeom>
            <a:avLst/>
            <a:gdLst/>
            <a:ahLst/>
            <a:cxnLst/>
            <a:rect l="l" t="t" r="r" b="b"/>
            <a:pathLst>
              <a:path w="1028700">
                <a:moveTo>
                  <a:pt x="0" y="0"/>
                </a:moveTo>
                <a:lnTo>
                  <a:pt x="1028700" y="0"/>
                </a:lnTo>
              </a:path>
            </a:pathLst>
          </a:custGeom>
          <a:ln w="12700">
            <a:solidFill>
              <a:srgbClr val="F6AF1C"/>
            </a:solidFill>
          </a:ln>
        </p:spPr>
        <p:txBody>
          <a:bodyPr wrap="square" lIns="0" tIns="0" rIns="0" bIns="0" rtlCol="0">
            <a:noAutofit/>
          </a:bodyPr>
          <a:lstStyle/>
          <a:p>
            <a:endParaRPr/>
          </a:p>
        </p:txBody>
      </p:sp>
      <p:sp>
        <p:nvSpPr>
          <p:cNvPr id="144" name="object 144"/>
          <p:cNvSpPr/>
          <p:nvPr/>
        </p:nvSpPr>
        <p:spPr>
          <a:xfrm>
            <a:off x="8128000" y="4013200"/>
            <a:ext cx="1028700" cy="0"/>
          </a:xfrm>
          <a:custGeom>
            <a:avLst/>
            <a:gdLst/>
            <a:ahLst/>
            <a:cxnLst/>
            <a:rect l="l" t="t" r="r" b="b"/>
            <a:pathLst>
              <a:path w="1028700">
                <a:moveTo>
                  <a:pt x="0" y="0"/>
                </a:moveTo>
                <a:lnTo>
                  <a:pt x="1028700" y="0"/>
                </a:lnTo>
              </a:path>
            </a:pathLst>
          </a:custGeom>
          <a:ln w="25400">
            <a:solidFill>
              <a:srgbClr val="F9CF75"/>
            </a:solidFill>
          </a:ln>
        </p:spPr>
        <p:txBody>
          <a:bodyPr wrap="square" lIns="0" tIns="0" rIns="0" bIns="0" rtlCol="0">
            <a:noAutofit/>
          </a:bodyPr>
          <a:lstStyle/>
          <a:p>
            <a:endParaRPr/>
          </a:p>
        </p:txBody>
      </p:sp>
      <p:sp>
        <p:nvSpPr>
          <p:cNvPr id="145" name="object 145"/>
          <p:cNvSpPr/>
          <p:nvPr/>
        </p:nvSpPr>
        <p:spPr>
          <a:xfrm>
            <a:off x="9156700" y="3644900"/>
            <a:ext cx="0" cy="368300"/>
          </a:xfrm>
          <a:custGeom>
            <a:avLst/>
            <a:gdLst/>
            <a:ahLst/>
            <a:cxnLst/>
            <a:rect l="l" t="t" r="r" b="b"/>
            <a:pathLst>
              <a:path h="368300">
                <a:moveTo>
                  <a:pt x="0" y="368300"/>
                </a:moveTo>
                <a:lnTo>
                  <a:pt x="0" y="0"/>
                </a:lnTo>
              </a:path>
            </a:pathLst>
          </a:custGeom>
          <a:ln w="12700">
            <a:solidFill>
              <a:srgbClr val="F6AF1C"/>
            </a:solidFill>
          </a:ln>
        </p:spPr>
        <p:txBody>
          <a:bodyPr wrap="square" lIns="0" tIns="0" rIns="0" bIns="0" rtlCol="0">
            <a:noAutofit/>
          </a:bodyPr>
          <a:lstStyle/>
          <a:p>
            <a:endParaRPr/>
          </a:p>
        </p:txBody>
      </p:sp>
      <p:sp>
        <p:nvSpPr>
          <p:cNvPr id="146" name="object 146"/>
          <p:cNvSpPr/>
          <p:nvPr/>
        </p:nvSpPr>
        <p:spPr>
          <a:xfrm>
            <a:off x="9156700" y="3644900"/>
            <a:ext cx="660400" cy="0"/>
          </a:xfrm>
          <a:custGeom>
            <a:avLst/>
            <a:gdLst/>
            <a:ahLst/>
            <a:cxnLst/>
            <a:rect l="l" t="t" r="r" b="b"/>
            <a:pathLst>
              <a:path w="660400">
                <a:moveTo>
                  <a:pt x="0" y="0"/>
                </a:moveTo>
                <a:lnTo>
                  <a:pt x="660400" y="0"/>
                </a:lnTo>
              </a:path>
            </a:pathLst>
          </a:custGeom>
          <a:ln w="12700">
            <a:solidFill>
              <a:srgbClr val="F6AF1C"/>
            </a:solidFill>
          </a:ln>
        </p:spPr>
        <p:txBody>
          <a:bodyPr wrap="square" lIns="0" tIns="0" rIns="0" bIns="0" rtlCol="0">
            <a:noAutofit/>
          </a:bodyPr>
          <a:lstStyle/>
          <a:p>
            <a:endParaRPr/>
          </a:p>
        </p:txBody>
      </p:sp>
      <p:sp>
        <p:nvSpPr>
          <p:cNvPr id="147" name="object 147"/>
          <p:cNvSpPr/>
          <p:nvPr/>
        </p:nvSpPr>
        <p:spPr>
          <a:xfrm>
            <a:off x="9156700" y="4013200"/>
            <a:ext cx="660400" cy="0"/>
          </a:xfrm>
          <a:custGeom>
            <a:avLst/>
            <a:gdLst/>
            <a:ahLst/>
            <a:cxnLst/>
            <a:rect l="l" t="t" r="r" b="b"/>
            <a:pathLst>
              <a:path w="660400">
                <a:moveTo>
                  <a:pt x="0" y="0"/>
                </a:moveTo>
                <a:lnTo>
                  <a:pt x="660400" y="0"/>
                </a:lnTo>
              </a:path>
            </a:pathLst>
          </a:custGeom>
          <a:ln w="25400">
            <a:solidFill>
              <a:srgbClr val="F9CF75"/>
            </a:solidFill>
          </a:ln>
        </p:spPr>
        <p:txBody>
          <a:bodyPr wrap="square" lIns="0" tIns="0" rIns="0" bIns="0" rtlCol="0">
            <a:noAutofit/>
          </a:bodyPr>
          <a:lstStyle/>
          <a:p>
            <a:endParaRPr/>
          </a:p>
        </p:txBody>
      </p:sp>
      <p:sp>
        <p:nvSpPr>
          <p:cNvPr id="148" name="object 148"/>
          <p:cNvSpPr/>
          <p:nvPr/>
        </p:nvSpPr>
        <p:spPr>
          <a:xfrm>
            <a:off x="10160000" y="3644900"/>
            <a:ext cx="0" cy="368300"/>
          </a:xfrm>
          <a:custGeom>
            <a:avLst/>
            <a:gdLst/>
            <a:ahLst/>
            <a:cxnLst/>
            <a:rect l="l" t="t" r="r" b="b"/>
            <a:pathLst>
              <a:path h="368300">
                <a:moveTo>
                  <a:pt x="0" y="368300"/>
                </a:moveTo>
                <a:lnTo>
                  <a:pt x="0" y="0"/>
                </a:lnTo>
              </a:path>
            </a:pathLst>
          </a:custGeom>
          <a:ln w="12700">
            <a:solidFill>
              <a:srgbClr val="F7B838"/>
            </a:solidFill>
          </a:ln>
        </p:spPr>
        <p:txBody>
          <a:bodyPr wrap="square" lIns="0" tIns="0" rIns="0" bIns="0" rtlCol="0">
            <a:noAutofit/>
          </a:bodyPr>
          <a:lstStyle/>
          <a:p>
            <a:endParaRPr/>
          </a:p>
        </p:txBody>
      </p:sp>
      <p:sp>
        <p:nvSpPr>
          <p:cNvPr id="149" name="object 149"/>
          <p:cNvSpPr/>
          <p:nvPr/>
        </p:nvSpPr>
        <p:spPr>
          <a:xfrm>
            <a:off x="9817100" y="3644900"/>
            <a:ext cx="342900" cy="0"/>
          </a:xfrm>
          <a:custGeom>
            <a:avLst/>
            <a:gdLst/>
            <a:ahLst/>
            <a:cxnLst/>
            <a:rect l="l" t="t" r="r" b="b"/>
            <a:pathLst>
              <a:path w="342900">
                <a:moveTo>
                  <a:pt x="0" y="0"/>
                </a:moveTo>
                <a:lnTo>
                  <a:pt x="342900" y="0"/>
                </a:lnTo>
              </a:path>
            </a:pathLst>
          </a:custGeom>
          <a:ln w="12700">
            <a:solidFill>
              <a:srgbClr val="F6AF1C"/>
            </a:solidFill>
          </a:ln>
        </p:spPr>
        <p:txBody>
          <a:bodyPr wrap="square" lIns="0" tIns="0" rIns="0" bIns="0" rtlCol="0">
            <a:noAutofit/>
          </a:bodyPr>
          <a:lstStyle/>
          <a:p>
            <a:endParaRPr/>
          </a:p>
        </p:txBody>
      </p:sp>
      <p:sp>
        <p:nvSpPr>
          <p:cNvPr id="150" name="object 150"/>
          <p:cNvSpPr/>
          <p:nvPr/>
        </p:nvSpPr>
        <p:spPr>
          <a:xfrm>
            <a:off x="9817100" y="4013200"/>
            <a:ext cx="342900" cy="0"/>
          </a:xfrm>
          <a:custGeom>
            <a:avLst/>
            <a:gdLst/>
            <a:ahLst/>
            <a:cxnLst/>
            <a:rect l="l" t="t" r="r" b="b"/>
            <a:pathLst>
              <a:path w="342900">
                <a:moveTo>
                  <a:pt x="0" y="0"/>
                </a:moveTo>
                <a:lnTo>
                  <a:pt x="342900" y="0"/>
                </a:lnTo>
              </a:path>
            </a:pathLst>
          </a:custGeom>
          <a:ln w="12700">
            <a:solidFill>
              <a:srgbClr val="F9CF75"/>
            </a:solidFill>
          </a:ln>
        </p:spPr>
        <p:txBody>
          <a:bodyPr wrap="square" lIns="0" tIns="0" rIns="0" bIns="0" rtlCol="0">
            <a:noAutofit/>
          </a:bodyPr>
          <a:lstStyle/>
          <a:p>
            <a:endParaRPr/>
          </a:p>
        </p:txBody>
      </p:sp>
      <p:sp>
        <p:nvSpPr>
          <p:cNvPr id="151" name="object 151"/>
          <p:cNvSpPr/>
          <p:nvPr/>
        </p:nvSpPr>
        <p:spPr>
          <a:xfrm>
            <a:off x="5842000" y="4013200"/>
            <a:ext cx="0" cy="330200"/>
          </a:xfrm>
          <a:custGeom>
            <a:avLst/>
            <a:gdLst/>
            <a:ahLst/>
            <a:cxnLst/>
            <a:rect l="l" t="t" r="r" b="b"/>
            <a:pathLst>
              <a:path h="330200">
                <a:moveTo>
                  <a:pt x="0" y="330200"/>
                </a:moveTo>
                <a:lnTo>
                  <a:pt x="0" y="0"/>
                </a:lnTo>
              </a:path>
            </a:pathLst>
          </a:custGeom>
          <a:ln w="12700">
            <a:solidFill>
              <a:srgbClr val="F9CF75"/>
            </a:solidFill>
          </a:ln>
        </p:spPr>
        <p:txBody>
          <a:bodyPr wrap="square" lIns="0" tIns="0" rIns="0" bIns="0" rtlCol="0">
            <a:noAutofit/>
          </a:bodyPr>
          <a:lstStyle/>
          <a:p>
            <a:endParaRPr/>
          </a:p>
        </p:txBody>
      </p:sp>
      <p:sp>
        <p:nvSpPr>
          <p:cNvPr id="152" name="object 152"/>
          <p:cNvSpPr/>
          <p:nvPr/>
        </p:nvSpPr>
        <p:spPr>
          <a:xfrm>
            <a:off x="5842000" y="4013200"/>
            <a:ext cx="825500" cy="0"/>
          </a:xfrm>
          <a:custGeom>
            <a:avLst/>
            <a:gdLst/>
            <a:ahLst/>
            <a:cxnLst/>
            <a:rect l="l" t="t" r="r" b="b"/>
            <a:pathLst>
              <a:path w="825500">
                <a:moveTo>
                  <a:pt x="0" y="0"/>
                </a:moveTo>
                <a:lnTo>
                  <a:pt x="825500" y="0"/>
                </a:lnTo>
              </a:path>
            </a:pathLst>
          </a:custGeom>
          <a:ln w="25400">
            <a:solidFill>
              <a:srgbClr val="F9CF75"/>
            </a:solidFill>
          </a:ln>
        </p:spPr>
        <p:txBody>
          <a:bodyPr wrap="square" lIns="0" tIns="0" rIns="0" bIns="0" rtlCol="0">
            <a:noAutofit/>
          </a:bodyPr>
          <a:lstStyle/>
          <a:p>
            <a:endParaRPr/>
          </a:p>
        </p:txBody>
      </p:sp>
      <p:sp>
        <p:nvSpPr>
          <p:cNvPr id="153" name="object 153"/>
          <p:cNvSpPr/>
          <p:nvPr/>
        </p:nvSpPr>
        <p:spPr>
          <a:xfrm>
            <a:off x="5842000" y="4343400"/>
            <a:ext cx="825500" cy="0"/>
          </a:xfrm>
          <a:custGeom>
            <a:avLst/>
            <a:gdLst/>
            <a:ahLst/>
            <a:cxnLst/>
            <a:rect l="l" t="t" r="r" b="b"/>
            <a:pathLst>
              <a:path w="825500">
                <a:moveTo>
                  <a:pt x="0" y="0"/>
                </a:moveTo>
                <a:lnTo>
                  <a:pt x="825500" y="0"/>
                </a:lnTo>
              </a:path>
            </a:pathLst>
          </a:custGeom>
          <a:ln w="25400">
            <a:solidFill>
              <a:srgbClr val="F9CF75"/>
            </a:solidFill>
          </a:ln>
        </p:spPr>
        <p:txBody>
          <a:bodyPr wrap="square" lIns="0" tIns="0" rIns="0" bIns="0" rtlCol="0">
            <a:noAutofit/>
          </a:bodyPr>
          <a:lstStyle/>
          <a:p>
            <a:endParaRPr/>
          </a:p>
        </p:txBody>
      </p:sp>
      <p:sp>
        <p:nvSpPr>
          <p:cNvPr id="154" name="object 154"/>
          <p:cNvSpPr/>
          <p:nvPr/>
        </p:nvSpPr>
        <p:spPr>
          <a:xfrm>
            <a:off x="6667500" y="4000500"/>
            <a:ext cx="190500" cy="25400"/>
          </a:xfrm>
          <a:custGeom>
            <a:avLst/>
            <a:gdLst/>
            <a:ahLst/>
            <a:cxnLst/>
            <a:rect l="l" t="t" r="r" b="b"/>
            <a:pathLst>
              <a:path w="190500" h="25400">
                <a:moveTo>
                  <a:pt x="0" y="25400"/>
                </a:moveTo>
                <a:lnTo>
                  <a:pt x="190500" y="25400"/>
                </a:lnTo>
                <a:lnTo>
                  <a:pt x="190500" y="0"/>
                </a:lnTo>
                <a:lnTo>
                  <a:pt x="0" y="0"/>
                </a:lnTo>
                <a:lnTo>
                  <a:pt x="0" y="25400"/>
                </a:lnTo>
                <a:close/>
              </a:path>
            </a:pathLst>
          </a:custGeom>
          <a:solidFill>
            <a:srgbClr val="F9CF75"/>
          </a:solidFill>
        </p:spPr>
        <p:txBody>
          <a:bodyPr wrap="square" lIns="0" tIns="0" rIns="0" bIns="0" rtlCol="0">
            <a:noAutofit/>
          </a:bodyPr>
          <a:lstStyle/>
          <a:p>
            <a:endParaRPr/>
          </a:p>
        </p:txBody>
      </p:sp>
      <p:sp>
        <p:nvSpPr>
          <p:cNvPr id="155" name="object 155"/>
          <p:cNvSpPr/>
          <p:nvPr/>
        </p:nvSpPr>
        <p:spPr>
          <a:xfrm>
            <a:off x="6667500" y="4330700"/>
            <a:ext cx="190500" cy="25400"/>
          </a:xfrm>
          <a:custGeom>
            <a:avLst/>
            <a:gdLst/>
            <a:ahLst/>
            <a:cxnLst/>
            <a:rect l="l" t="t" r="r" b="b"/>
            <a:pathLst>
              <a:path w="190500" h="25400">
                <a:moveTo>
                  <a:pt x="0" y="25400"/>
                </a:moveTo>
                <a:lnTo>
                  <a:pt x="190500" y="25400"/>
                </a:lnTo>
                <a:lnTo>
                  <a:pt x="190500" y="0"/>
                </a:lnTo>
                <a:lnTo>
                  <a:pt x="0" y="0"/>
                </a:lnTo>
                <a:lnTo>
                  <a:pt x="0" y="25400"/>
                </a:lnTo>
                <a:close/>
              </a:path>
            </a:pathLst>
          </a:custGeom>
          <a:solidFill>
            <a:srgbClr val="F9CF75"/>
          </a:solidFill>
        </p:spPr>
        <p:txBody>
          <a:bodyPr wrap="square" lIns="0" tIns="0" rIns="0" bIns="0" rtlCol="0">
            <a:noAutofit/>
          </a:bodyPr>
          <a:lstStyle/>
          <a:p>
            <a:endParaRPr/>
          </a:p>
        </p:txBody>
      </p:sp>
      <p:sp>
        <p:nvSpPr>
          <p:cNvPr id="156" name="object 156"/>
          <p:cNvSpPr/>
          <p:nvPr/>
        </p:nvSpPr>
        <p:spPr>
          <a:xfrm>
            <a:off x="7112000" y="4013200"/>
            <a:ext cx="0" cy="330200"/>
          </a:xfrm>
          <a:custGeom>
            <a:avLst/>
            <a:gdLst/>
            <a:ahLst/>
            <a:cxnLst/>
            <a:rect l="l" t="t" r="r" b="b"/>
            <a:pathLst>
              <a:path h="330200">
                <a:moveTo>
                  <a:pt x="0" y="330200"/>
                </a:moveTo>
                <a:lnTo>
                  <a:pt x="0" y="0"/>
                </a:lnTo>
              </a:path>
            </a:pathLst>
          </a:custGeom>
          <a:ln w="12700">
            <a:solidFill>
              <a:srgbClr val="F7B838"/>
            </a:solidFill>
          </a:ln>
        </p:spPr>
        <p:txBody>
          <a:bodyPr wrap="square" lIns="0" tIns="0" rIns="0" bIns="0" rtlCol="0">
            <a:noAutofit/>
          </a:bodyPr>
          <a:lstStyle/>
          <a:p>
            <a:endParaRPr/>
          </a:p>
        </p:txBody>
      </p:sp>
      <p:sp>
        <p:nvSpPr>
          <p:cNvPr id="157" name="object 157"/>
          <p:cNvSpPr/>
          <p:nvPr/>
        </p:nvSpPr>
        <p:spPr>
          <a:xfrm>
            <a:off x="6858000" y="4013200"/>
            <a:ext cx="254000" cy="0"/>
          </a:xfrm>
          <a:custGeom>
            <a:avLst/>
            <a:gdLst/>
            <a:ahLst/>
            <a:cxnLst/>
            <a:rect l="l" t="t" r="r" b="b"/>
            <a:pathLst>
              <a:path w="254000">
                <a:moveTo>
                  <a:pt x="0" y="0"/>
                </a:moveTo>
                <a:lnTo>
                  <a:pt x="254000" y="0"/>
                </a:lnTo>
              </a:path>
            </a:pathLst>
          </a:custGeom>
          <a:ln w="12700">
            <a:solidFill>
              <a:srgbClr val="F9CF75"/>
            </a:solidFill>
          </a:ln>
        </p:spPr>
        <p:txBody>
          <a:bodyPr wrap="square" lIns="0" tIns="0" rIns="0" bIns="0" rtlCol="0">
            <a:noAutofit/>
          </a:bodyPr>
          <a:lstStyle/>
          <a:p>
            <a:endParaRPr/>
          </a:p>
        </p:txBody>
      </p:sp>
      <p:sp>
        <p:nvSpPr>
          <p:cNvPr id="158" name="object 158"/>
          <p:cNvSpPr/>
          <p:nvPr/>
        </p:nvSpPr>
        <p:spPr>
          <a:xfrm>
            <a:off x="6858000" y="4343400"/>
            <a:ext cx="254000" cy="0"/>
          </a:xfrm>
          <a:custGeom>
            <a:avLst/>
            <a:gdLst/>
            <a:ahLst/>
            <a:cxnLst/>
            <a:rect l="l" t="t" r="r" b="b"/>
            <a:pathLst>
              <a:path w="254000">
                <a:moveTo>
                  <a:pt x="0" y="0"/>
                </a:moveTo>
                <a:lnTo>
                  <a:pt x="254000" y="0"/>
                </a:lnTo>
              </a:path>
            </a:pathLst>
          </a:custGeom>
          <a:ln w="12700">
            <a:solidFill>
              <a:srgbClr val="F9CF75"/>
            </a:solidFill>
          </a:ln>
        </p:spPr>
        <p:txBody>
          <a:bodyPr wrap="square" lIns="0" tIns="0" rIns="0" bIns="0" rtlCol="0">
            <a:noAutofit/>
          </a:bodyPr>
          <a:lstStyle/>
          <a:p>
            <a:endParaRPr/>
          </a:p>
        </p:txBody>
      </p:sp>
      <p:sp>
        <p:nvSpPr>
          <p:cNvPr id="159" name="object 159"/>
          <p:cNvSpPr/>
          <p:nvPr/>
        </p:nvSpPr>
        <p:spPr>
          <a:xfrm>
            <a:off x="7112000" y="4013200"/>
            <a:ext cx="0" cy="330200"/>
          </a:xfrm>
          <a:custGeom>
            <a:avLst/>
            <a:gdLst/>
            <a:ahLst/>
            <a:cxnLst/>
            <a:rect l="l" t="t" r="r" b="b"/>
            <a:pathLst>
              <a:path h="330200">
                <a:moveTo>
                  <a:pt x="0" y="330200"/>
                </a:moveTo>
                <a:lnTo>
                  <a:pt x="0" y="0"/>
                </a:lnTo>
              </a:path>
            </a:pathLst>
          </a:custGeom>
          <a:ln w="12700">
            <a:solidFill>
              <a:srgbClr val="F7B838"/>
            </a:solidFill>
          </a:ln>
        </p:spPr>
        <p:txBody>
          <a:bodyPr wrap="square" lIns="0" tIns="0" rIns="0" bIns="0" rtlCol="0">
            <a:noAutofit/>
          </a:bodyPr>
          <a:lstStyle/>
          <a:p>
            <a:endParaRPr/>
          </a:p>
        </p:txBody>
      </p:sp>
      <p:sp>
        <p:nvSpPr>
          <p:cNvPr id="160" name="object 160"/>
          <p:cNvSpPr/>
          <p:nvPr/>
        </p:nvSpPr>
        <p:spPr>
          <a:xfrm>
            <a:off x="8128000" y="4013200"/>
            <a:ext cx="0" cy="330200"/>
          </a:xfrm>
          <a:custGeom>
            <a:avLst/>
            <a:gdLst/>
            <a:ahLst/>
            <a:cxnLst/>
            <a:rect l="l" t="t" r="r" b="b"/>
            <a:pathLst>
              <a:path h="330200">
                <a:moveTo>
                  <a:pt x="0" y="330200"/>
                </a:moveTo>
                <a:lnTo>
                  <a:pt x="0" y="0"/>
                </a:lnTo>
              </a:path>
            </a:pathLst>
          </a:custGeom>
          <a:ln w="25400">
            <a:solidFill>
              <a:srgbClr val="F9CF75"/>
            </a:solidFill>
          </a:ln>
        </p:spPr>
        <p:txBody>
          <a:bodyPr wrap="square" lIns="0" tIns="0" rIns="0" bIns="0" rtlCol="0">
            <a:noAutofit/>
          </a:bodyPr>
          <a:lstStyle/>
          <a:p>
            <a:endParaRPr/>
          </a:p>
        </p:txBody>
      </p:sp>
      <p:sp>
        <p:nvSpPr>
          <p:cNvPr id="161" name="object 161"/>
          <p:cNvSpPr/>
          <p:nvPr/>
        </p:nvSpPr>
        <p:spPr>
          <a:xfrm>
            <a:off x="7112000" y="4013200"/>
            <a:ext cx="1016000" cy="0"/>
          </a:xfrm>
          <a:custGeom>
            <a:avLst/>
            <a:gdLst/>
            <a:ahLst/>
            <a:cxnLst/>
            <a:rect l="l" t="t" r="r" b="b"/>
            <a:pathLst>
              <a:path w="1016000">
                <a:moveTo>
                  <a:pt x="0" y="0"/>
                </a:moveTo>
                <a:lnTo>
                  <a:pt x="1016000" y="0"/>
                </a:lnTo>
              </a:path>
            </a:pathLst>
          </a:custGeom>
          <a:ln w="25400">
            <a:solidFill>
              <a:srgbClr val="F9CF75"/>
            </a:solidFill>
          </a:ln>
        </p:spPr>
        <p:txBody>
          <a:bodyPr wrap="square" lIns="0" tIns="0" rIns="0" bIns="0" rtlCol="0">
            <a:noAutofit/>
          </a:bodyPr>
          <a:lstStyle/>
          <a:p>
            <a:endParaRPr/>
          </a:p>
        </p:txBody>
      </p:sp>
      <p:sp>
        <p:nvSpPr>
          <p:cNvPr id="162" name="object 162"/>
          <p:cNvSpPr/>
          <p:nvPr/>
        </p:nvSpPr>
        <p:spPr>
          <a:xfrm>
            <a:off x="7112000" y="4343400"/>
            <a:ext cx="1016000" cy="0"/>
          </a:xfrm>
          <a:custGeom>
            <a:avLst/>
            <a:gdLst/>
            <a:ahLst/>
            <a:cxnLst/>
            <a:rect l="l" t="t" r="r" b="b"/>
            <a:pathLst>
              <a:path w="1016000">
                <a:moveTo>
                  <a:pt x="0" y="0"/>
                </a:moveTo>
                <a:lnTo>
                  <a:pt x="1016000" y="0"/>
                </a:lnTo>
              </a:path>
            </a:pathLst>
          </a:custGeom>
          <a:ln w="25400">
            <a:solidFill>
              <a:srgbClr val="F9CF75"/>
            </a:solidFill>
          </a:ln>
        </p:spPr>
        <p:txBody>
          <a:bodyPr wrap="square" lIns="0" tIns="0" rIns="0" bIns="0" rtlCol="0">
            <a:noAutofit/>
          </a:bodyPr>
          <a:lstStyle/>
          <a:p>
            <a:endParaRPr/>
          </a:p>
        </p:txBody>
      </p:sp>
      <p:sp>
        <p:nvSpPr>
          <p:cNvPr id="163" name="object 163"/>
          <p:cNvSpPr/>
          <p:nvPr/>
        </p:nvSpPr>
        <p:spPr>
          <a:xfrm>
            <a:off x="8128000" y="4013200"/>
            <a:ext cx="0" cy="330200"/>
          </a:xfrm>
          <a:custGeom>
            <a:avLst/>
            <a:gdLst/>
            <a:ahLst/>
            <a:cxnLst/>
            <a:rect l="l" t="t" r="r" b="b"/>
            <a:pathLst>
              <a:path h="330200">
                <a:moveTo>
                  <a:pt x="0" y="330200"/>
                </a:moveTo>
                <a:lnTo>
                  <a:pt x="0" y="0"/>
                </a:lnTo>
              </a:path>
            </a:pathLst>
          </a:custGeom>
          <a:ln w="25400">
            <a:solidFill>
              <a:srgbClr val="F9CF75"/>
            </a:solidFill>
          </a:ln>
        </p:spPr>
        <p:txBody>
          <a:bodyPr wrap="square" lIns="0" tIns="0" rIns="0" bIns="0" rtlCol="0">
            <a:noAutofit/>
          </a:bodyPr>
          <a:lstStyle/>
          <a:p>
            <a:endParaRPr/>
          </a:p>
        </p:txBody>
      </p:sp>
      <p:sp>
        <p:nvSpPr>
          <p:cNvPr id="164" name="object 164"/>
          <p:cNvSpPr/>
          <p:nvPr/>
        </p:nvSpPr>
        <p:spPr>
          <a:xfrm>
            <a:off x="9156700" y="4013200"/>
            <a:ext cx="0" cy="330200"/>
          </a:xfrm>
          <a:custGeom>
            <a:avLst/>
            <a:gdLst/>
            <a:ahLst/>
            <a:cxnLst/>
            <a:rect l="l" t="t" r="r" b="b"/>
            <a:pathLst>
              <a:path h="330200">
                <a:moveTo>
                  <a:pt x="0" y="330200"/>
                </a:moveTo>
                <a:lnTo>
                  <a:pt x="0" y="0"/>
                </a:lnTo>
              </a:path>
            </a:pathLst>
          </a:custGeom>
          <a:ln w="12700">
            <a:solidFill>
              <a:srgbClr val="F7B838"/>
            </a:solidFill>
          </a:ln>
        </p:spPr>
        <p:txBody>
          <a:bodyPr wrap="square" lIns="0" tIns="0" rIns="0" bIns="0" rtlCol="0">
            <a:noAutofit/>
          </a:bodyPr>
          <a:lstStyle/>
          <a:p>
            <a:endParaRPr/>
          </a:p>
        </p:txBody>
      </p:sp>
      <p:sp>
        <p:nvSpPr>
          <p:cNvPr id="165" name="object 165"/>
          <p:cNvSpPr/>
          <p:nvPr/>
        </p:nvSpPr>
        <p:spPr>
          <a:xfrm>
            <a:off x="8128000" y="4013200"/>
            <a:ext cx="1028700" cy="0"/>
          </a:xfrm>
          <a:custGeom>
            <a:avLst/>
            <a:gdLst/>
            <a:ahLst/>
            <a:cxnLst/>
            <a:rect l="l" t="t" r="r" b="b"/>
            <a:pathLst>
              <a:path w="1028700">
                <a:moveTo>
                  <a:pt x="0" y="0"/>
                </a:moveTo>
                <a:lnTo>
                  <a:pt x="1028700" y="0"/>
                </a:lnTo>
              </a:path>
            </a:pathLst>
          </a:custGeom>
          <a:ln w="25400">
            <a:solidFill>
              <a:srgbClr val="F9CF75"/>
            </a:solidFill>
          </a:ln>
        </p:spPr>
        <p:txBody>
          <a:bodyPr wrap="square" lIns="0" tIns="0" rIns="0" bIns="0" rtlCol="0">
            <a:noAutofit/>
          </a:bodyPr>
          <a:lstStyle/>
          <a:p>
            <a:endParaRPr/>
          </a:p>
        </p:txBody>
      </p:sp>
      <p:sp>
        <p:nvSpPr>
          <p:cNvPr id="166" name="object 166"/>
          <p:cNvSpPr/>
          <p:nvPr/>
        </p:nvSpPr>
        <p:spPr>
          <a:xfrm>
            <a:off x="8128000" y="4343400"/>
            <a:ext cx="1028700" cy="0"/>
          </a:xfrm>
          <a:custGeom>
            <a:avLst/>
            <a:gdLst/>
            <a:ahLst/>
            <a:cxnLst/>
            <a:rect l="l" t="t" r="r" b="b"/>
            <a:pathLst>
              <a:path w="1028700">
                <a:moveTo>
                  <a:pt x="0" y="0"/>
                </a:moveTo>
                <a:lnTo>
                  <a:pt x="1028700" y="0"/>
                </a:lnTo>
              </a:path>
            </a:pathLst>
          </a:custGeom>
          <a:ln w="25400">
            <a:solidFill>
              <a:srgbClr val="F9CF75"/>
            </a:solidFill>
          </a:ln>
        </p:spPr>
        <p:txBody>
          <a:bodyPr wrap="square" lIns="0" tIns="0" rIns="0" bIns="0" rtlCol="0">
            <a:noAutofit/>
          </a:bodyPr>
          <a:lstStyle/>
          <a:p>
            <a:endParaRPr/>
          </a:p>
        </p:txBody>
      </p:sp>
      <p:sp>
        <p:nvSpPr>
          <p:cNvPr id="167" name="object 167"/>
          <p:cNvSpPr/>
          <p:nvPr/>
        </p:nvSpPr>
        <p:spPr>
          <a:xfrm>
            <a:off x="9156700" y="4013200"/>
            <a:ext cx="0" cy="330200"/>
          </a:xfrm>
          <a:custGeom>
            <a:avLst/>
            <a:gdLst/>
            <a:ahLst/>
            <a:cxnLst/>
            <a:rect l="l" t="t" r="r" b="b"/>
            <a:pathLst>
              <a:path h="330200">
                <a:moveTo>
                  <a:pt x="0" y="330200"/>
                </a:moveTo>
                <a:lnTo>
                  <a:pt x="0" y="0"/>
                </a:lnTo>
              </a:path>
            </a:pathLst>
          </a:custGeom>
          <a:ln w="12700">
            <a:solidFill>
              <a:srgbClr val="F7B838"/>
            </a:solidFill>
          </a:ln>
        </p:spPr>
        <p:txBody>
          <a:bodyPr wrap="square" lIns="0" tIns="0" rIns="0" bIns="0" rtlCol="0">
            <a:noAutofit/>
          </a:bodyPr>
          <a:lstStyle/>
          <a:p>
            <a:endParaRPr/>
          </a:p>
        </p:txBody>
      </p:sp>
      <p:sp>
        <p:nvSpPr>
          <p:cNvPr id="168" name="object 168"/>
          <p:cNvSpPr/>
          <p:nvPr/>
        </p:nvSpPr>
        <p:spPr>
          <a:xfrm>
            <a:off x="9156700" y="4013200"/>
            <a:ext cx="660400" cy="0"/>
          </a:xfrm>
          <a:custGeom>
            <a:avLst/>
            <a:gdLst/>
            <a:ahLst/>
            <a:cxnLst/>
            <a:rect l="l" t="t" r="r" b="b"/>
            <a:pathLst>
              <a:path w="660400">
                <a:moveTo>
                  <a:pt x="0" y="0"/>
                </a:moveTo>
                <a:lnTo>
                  <a:pt x="660400" y="0"/>
                </a:lnTo>
              </a:path>
            </a:pathLst>
          </a:custGeom>
          <a:ln w="25400">
            <a:solidFill>
              <a:srgbClr val="F9CF75"/>
            </a:solidFill>
          </a:ln>
        </p:spPr>
        <p:txBody>
          <a:bodyPr wrap="square" lIns="0" tIns="0" rIns="0" bIns="0" rtlCol="0">
            <a:noAutofit/>
          </a:bodyPr>
          <a:lstStyle/>
          <a:p>
            <a:endParaRPr/>
          </a:p>
        </p:txBody>
      </p:sp>
      <p:sp>
        <p:nvSpPr>
          <p:cNvPr id="169" name="object 169"/>
          <p:cNvSpPr/>
          <p:nvPr/>
        </p:nvSpPr>
        <p:spPr>
          <a:xfrm>
            <a:off x="9156700" y="4343400"/>
            <a:ext cx="660400" cy="0"/>
          </a:xfrm>
          <a:custGeom>
            <a:avLst/>
            <a:gdLst/>
            <a:ahLst/>
            <a:cxnLst/>
            <a:rect l="l" t="t" r="r" b="b"/>
            <a:pathLst>
              <a:path w="660400">
                <a:moveTo>
                  <a:pt x="0" y="0"/>
                </a:moveTo>
                <a:lnTo>
                  <a:pt x="660400" y="0"/>
                </a:lnTo>
              </a:path>
            </a:pathLst>
          </a:custGeom>
          <a:ln w="25400">
            <a:solidFill>
              <a:srgbClr val="F9CF75"/>
            </a:solidFill>
          </a:ln>
        </p:spPr>
        <p:txBody>
          <a:bodyPr wrap="square" lIns="0" tIns="0" rIns="0" bIns="0" rtlCol="0">
            <a:noAutofit/>
          </a:bodyPr>
          <a:lstStyle/>
          <a:p>
            <a:endParaRPr/>
          </a:p>
        </p:txBody>
      </p:sp>
      <p:sp>
        <p:nvSpPr>
          <p:cNvPr id="170" name="object 170"/>
          <p:cNvSpPr/>
          <p:nvPr/>
        </p:nvSpPr>
        <p:spPr>
          <a:xfrm>
            <a:off x="10160000" y="4013200"/>
            <a:ext cx="0" cy="330200"/>
          </a:xfrm>
          <a:custGeom>
            <a:avLst/>
            <a:gdLst/>
            <a:ahLst/>
            <a:cxnLst/>
            <a:rect l="l" t="t" r="r" b="b"/>
            <a:pathLst>
              <a:path h="330200">
                <a:moveTo>
                  <a:pt x="0" y="330200"/>
                </a:moveTo>
                <a:lnTo>
                  <a:pt x="0" y="0"/>
                </a:lnTo>
              </a:path>
            </a:pathLst>
          </a:custGeom>
          <a:ln w="12700">
            <a:solidFill>
              <a:srgbClr val="F7B838"/>
            </a:solidFill>
          </a:ln>
        </p:spPr>
        <p:txBody>
          <a:bodyPr wrap="square" lIns="0" tIns="0" rIns="0" bIns="0" rtlCol="0">
            <a:noAutofit/>
          </a:bodyPr>
          <a:lstStyle/>
          <a:p>
            <a:endParaRPr/>
          </a:p>
        </p:txBody>
      </p:sp>
      <p:sp>
        <p:nvSpPr>
          <p:cNvPr id="171" name="object 171"/>
          <p:cNvSpPr/>
          <p:nvPr/>
        </p:nvSpPr>
        <p:spPr>
          <a:xfrm>
            <a:off x="9817100" y="4013200"/>
            <a:ext cx="342900" cy="0"/>
          </a:xfrm>
          <a:custGeom>
            <a:avLst/>
            <a:gdLst/>
            <a:ahLst/>
            <a:cxnLst/>
            <a:rect l="l" t="t" r="r" b="b"/>
            <a:pathLst>
              <a:path w="342900">
                <a:moveTo>
                  <a:pt x="0" y="0"/>
                </a:moveTo>
                <a:lnTo>
                  <a:pt x="342900" y="0"/>
                </a:lnTo>
              </a:path>
            </a:pathLst>
          </a:custGeom>
          <a:ln w="12700">
            <a:solidFill>
              <a:srgbClr val="F9CF75"/>
            </a:solidFill>
          </a:ln>
        </p:spPr>
        <p:txBody>
          <a:bodyPr wrap="square" lIns="0" tIns="0" rIns="0" bIns="0" rtlCol="0">
            <a:noAutofit/>
          </a:bodyPr>
          <a:lstStyle/>
          <a:p>
            <a:endParaRPr/>
          </a:p>
        </p:txBody>
      </p:sp>
      <p:sp>
        <p:nvSpPr>
          <p:cNvPr id="172" name="object 172"/>
          <p:cNvSpPr/>
          <p:nvPr/>
        </p:nvSpPr>
        <p:spPr>
          <a:xfrm>
            <a:off x="9817100" y="4343400"/>
            <a:ext cx="342900" cy="0"/>
          </a:xfrm>
          <a:custGeom>
            <a:avLst/>
            <a:gdLst/>
            <a:ahLst/>
            <a:cxnLst/>
            <a:rect l="l" t="t" r="r" b="b"/>
            <a:pathLst>
              <a:path w="342900">
                <a:moveTo>
                  <a:pt x="0" y="0"/>
                </a:moveTo>
                <a:lnTo>
                  <a:pt x="342900" y="0"/>
                </a:lnTo>
              </a:path>
            </a:pathLst>
          </a:custGeom>
          <a:ln w="12700">
            <a:solidFill>
              <a:srgbClr val="F9CF75"/>
            </a:solidFill>
          </a:ln>
        </p:spPr>
        <p:txBody>
          <a:bodyPr wrap="square" lIns="0" tIns="0" rIns="0" bIns="0" rtlCol="0">
            <a:noAutofit/>
          </a:bodyPr>
          <a:lstStyle/>
          <a:p>
            <a:endParaRPr/>
          </a:p>
        </p:txBody>
      </p:sp>
      <p:sp>
        <p:nvSpPr>
          <p:cNvPr id="173" name="object 173"/>
          <p:cNvSpPr/>
          <p:nvPr/>
        </p:nvSpPr>
        <p:spPr>
          <a:xfrm>
            <a:off x="5842000" y="4343400"/>
            <a:ext cx="0" cy="342900"/>
          </a:xfrm>
          <a:custGeom>
            <a:avLst/>
            <a:gdLst/>
            <a:ahLst/>
            <a:cxnLst/>
            <a:rect l="l" t="t" r="r" b="b"/>
            <a:pathLst>
              <a:path h="342900">
                <a:moveTo>
                  <a:pt x="0" y="342900"/>
                </a:moveTo>
                <a:lnTo>
                  <a:pt x="0" y="0"/>
                </a:lnTo>
              </a:path>
            </a:pathLst>
          </a:custGeom>
          <a:ln w="12700">
            <a:solidFill>
              <a:srgbClr val="F9CF75"/>
            </a:solidFill>
          </a:ln>
        </p:spPr>
        <p:txBody>
          <a:bodyPr wrap="square" lIns="0" tIns="0" rIns="0" bIns="0" rtlCol="0">
            <a:noAutofit/>
          </a:bodyPr>
          <a:lstStyle/>
          <a:p>
            <a:endParaRPr/>
          </a:p>
        </p:txBody>
      </p:sp>
      <p:sp>
        <p:nvSpPr>
          <p:cNvPr id="174" name="object 174"/>
          <p:cNvSpPr/>
          <p:nvPr/>
        </p:nvSpPr>
        <p:spPr>
          <a:xfrm>
            <a:off x="5842000" y="4343400"/>
            <a:ext cx="825500" cy="0"/>
          </a:xfrm>
          <a:custGeom>
            <a:avLst/>
            <a:gdLst/>
            <a:ahLst/>
            <a:cxnLst/>
            <a:rect l="l" t="t" r="r" b="b"/>
            <a:pathLst>
              <a:path w="825500">
                <a:moveTo>
                  <a:pt x="0" y="0"/>
                </a:moveTo>
                <a:lnTo>
                  <a:pt x="825500" y="0"/>
                </a:lnTo>
              </a:path>
            </a:pathLst>
          </a:custGeom>
          <a:ln w="25400">
            <a:solidFill>
              <a:srgbClr val="F9CF75"/>
            </a:solidFill>
          </a:ln>
        </p:spPr>
        <p:txBody>
          <a:bodyPr wrap="square" lIns="0" tIns="0" rIns="0" bIns="0" rtlCol="0">
            <a:noAutofit/>
          </a:bodyPr>
          <a:lstStyle/>
          <a:p>
            <a:endParaRPr/>
          </a:p>
        </p:txBody>
      </p:sp>
      <p:sp>
        <p:nvSpPr>
          <p:cNvPr id="175" name="object 175"/>
          <p:cNvSpPr/>
          <p:nvPr/>
        </p:nvSpPr>
        <p:spPr>
          <a:xfrm>
            <a:off x="5842000" y="4686300"/>
            <a:ext cx="825500" cy="0"/>
          </a:xfrm>
          <a:custGeom>
            <a:avLst/>
            <a:gdLst/>
            <a:ahLst/>
            <a:cxnLst/>
            <a:rect l="l" t="t" r="r" b="b"/>
            <a:pathLst>
              <a:path w="825500">
                <a:moveTo>
                  <a:pt x="0" y="0"/>
                </a:moveTo>
                <a:lnTo>
                  <a:pt x="825500" y="0"/>
                </a:lnTo>
              </a:path>
            </a:pathLst>
          </a:custGeom>
          <a:ln w="12700">
            <a:solidFill>
              <a:srgbClr val="F6AF1C"/>
            </a:solidFill>
          </a:ln>
        </p:spPr>
        <p:txBody>
          <a:bodyPr wrap="square" lIns="0" tIns="0" rIns="0" bIns="0" rtlCol="0">
            <a:noAutofit/>
          </a:bodyPr>
          <a:lstStyle/>
          <a:p>
            <a:endParaRPr/>
          </a:p>
        </p:txBody>
      </p:sp>
      <p:sp>
        <p:nvSpPr>
          <p:cNvPr id="176" name="object 176"/>
          <p:cNvSpPr/>
          <p:nvPr/>
        </p:nvSpPr>
        <p:spPr>
          <a:xfrm>
            <a:off x="6667500" y="4330700"/>
            <a:ext cx="190500" cy="25400"/>
          </a:xfrm>
          <a:custGeom>
            <a:avLst/>
            <a:gdLst/>
            <a:ahLst/>
            <a:cxnLst/>
            <a:rect l="l" t="t" r="r" b="b"/>
            <a:pathLst>
              <a:path w="190500" h="25400">
                <a:moveTo>
                  <a:pt x="0" y="25400"/>
                </a:moveTo>
                <a:lnTo>
                  <a:pt x="190500" y="25400"/>
                </a:lnTo>
                <a:lnTo>
                  <a:pt x="190500" y="0"/>
                </a:lnTo>
                <a:lnTo>
                  <a:pt x="0" y="0"/>
                </a:lnTo>
                <a:lnTo>
                  <a:pt x="0" y="25400"/>
                </a:lnTo>
                <a:close/>
              </a:path>
            </a:pathLst>
          </a:custGeom>
          <a:solidFill>
            <a:srgbClr val="F9CF75"/>
          </a:solidFill>
        </p:spPr>
        <p:txBody>
          <a:bodyPr wrap="square" lIns="0" tIns="0" rIns="0" bIns="0" rtlCol="0">
            <a:noAutofit/>
          </a:bodyPr>
          <a:lstStyle/>
          <a:p>
            <a:endParaRPr/>
          </a:p>
        </p:txBody>
      </p:sp>
      <p:sp>
        <p:nvSpPr>
          <p:cNvPr id="177" name="object 177"/>
          <p:cNvSpPr/>
          <p:nvPr/>
        </p:nvSpPr>
        <p:spPr>
          <a:xfrm>
            <a:off x="6667500" y="4686300"/>
            <a:ext cx="190500" cy="0"/>
          </a:xfrm>
          <a:custGeom>
            <a:avLst/>
            <a:gdLst/>
            <a:ahLst/>
            <a:cxnLst/>
            <a:rect l="l" t="t" r="r" b="b"/>
            <a:pathLst>
              <a:path w="190500">
                <a:moveTo>
                  <a:pt x="0" y="0"/>
                </a:moveTo>
                <a:lnTo>
                  <a:pt x="190500" y="0"/>
                </a:lnTo>
              </a:path>
            </a:pathLst>
          </a:custGeom>
          <a:ln w="12700">
            <a:solidFill>
              <a:srgbClr val="F6AF1C"/>
            </a:solidFill>
          </a:ln>
        </p:spPr>
        <p:txBody>
          <a:bodyPr wrap="square" lIns="0" tIns="0" rIns="0" bIns="0" rtlCol="0">
            <a:noAutofit/>
          </a:bodyPr>
          <a:lstStyle/>
          <a:p>
            <a:endParaRPr/>
          </a:p>
        </p:txBody>
      </p:sp>
      <p:sp>
        <p:nvSpPr>
          <p:cNvPr id="178" name="object 178"/>
          <p:cNvSpPr/>
          <p:nvPr/>
        </p:nvSpPr>
        <p:spPr>
          <a:xfrm>
            <a:off x="7112000" y="4343400"/>
            <a:ext cx="0" cy="342900"/>
          </a:xfrm>
          <a:custGeom>
            <a:avLst/>
            <a:gdLst/>
            <a:ahLst/>
            <a:cxnLst/>
            <a:rect l="l" t="t" r="r" b="b"/>
            <a:pathLst>
              <a:path h="342900">
                <a:moveTo>
                  <a:pt x="0" y="342900"/>
                </a:moveTo>
                <a:lnTo>
                  <a:pt x="0" y="0"/>
                </a:lnTo>
              </a:path>
            </a:pathLst>
          </a:custGeom>
          <a:ln w="12700">
            <a:solidFill>
              <a:srgbClr val="F7B838"/>
            </a:solidFill>
          </a:ln>
        </p:spPr>
        <p:txBody>
          <a:bodyPr wrap="square" lIns="0" tIns="0" rIns="0" bIns="0" rtlCol="0">
            <a:noAutofit/>
          </a:bodyPr>
          <a:lstStyle/>
          <a:p>
            <a:endParaRPr/>
          </a:p>
        </p:txBody>
      </p:sp>
      <p:sp>
        <p:nvSpPr>
          <p:cNvPr id="179" name="object 179"/>
          <p:cNvSpPr/>
          <p:nvPr/>
        </p:nvSpPr>
        <p:spPr>
          <a:xfrm>
            <a:off x="6858000" y="4343400"/>
            <a:ext cx="254000" cy="0"/>
          </a:xfrm>
          <a:custGeom>
            <a:avLst/>
            <a:gdLst/>
            <a:ahLst/>
            <a:cxnLst/>
            <a:rect l="l" t="t" r="r" b="b"/>
            <a:pathLst>
              <a:path w="254000">
                <a:moveTo>
                  <a:pt x="0" y="0"/>
                </a:moveTo>
                <a:lnTo>
                  <a:pt x="254000" y="0"/>
                </a:lnTo>
              </a:path>
            </a:pathLst>
          </a:custGeom>
          <a:ln w="12700">
            <a:solidFill>
              <a:srgbClr val="F9CF75"/>
            </a:solidFill>
          </a:ln>
        </p:spPr>
        <p:txBody>
          <a:bodyPr wrap="square" lIns="0" tIns="0" rIns="0" bIns="0" rtlCol="0">
            <a:noAutofit/>
          </a:bodyPr>
          <a:lstStyle/>
          <a:p>
            <a:endParaRPr/>
          </a:p>
        </p:txBody>
      </p:sp>
      <p:sp>
        <p:nvSpPr>
          <p:cNvPr id="180" name="object 180"/>
          <p:cNvSpPr/>
          <p:nvPr/>
        </p:nvSpPr>
        <p:spPr>
          <a:xfrm>
            <a:off x="6858000" y="4686300"/>
            <a:ext cx="254000" cy="0"/>
          </a:xfrm>
          <a:custGeom>
            <a:avLst/>
            <a:gdLst/>
            <a:ahLst/>
            <a:cxnLst/>
            <a:rect l="l" t="t" r="r" b="b"/>
            <a:pathLst>
              <a:path w="254000">
                <a:moveTo>
                  <a:pt x="0" y="0"/>
                </a:moveTo>
                <a:lnTo>
                  <a:pt x="254000" y="0"/>
                </a:lnTo>
              </a:path>
            </a:pathLst>
          </a:custGeom>
          <a:ln w="12700">
            <a:solidFill>
              <a:srgbClr val="F6AF1C"/>
            </a:solidFill>
          </a:ln>
        </p:spPr>
        <p:txBody>
          <a:bodyPr wrap="square" lIns="0" tIns="0" rIns="0" bIns="0" rtlCol="0">
            <a:noAutofit/>
          </a:bodyPr>
          <a:lstStyle/>
          <a:p>
            <a:endParaRPr/>
          </a:p>
        </p:txBody>
      </p:sp>
      <p:sp>
        <p:nvSpPr>
          <p:cNvPr id="181" name="object 181"/>
          <p:cNvSpPr/>
          <p:nvPr/>
        </p:nvSpPr>
        <p:spPr>
          <a:xfrm>
            <a:off x="7112000" y="4343400"/>
            <a:ext cx="0" cy="342900"/>
          </a:xfrm>
          <a:custGeom>
            <a:avLst/>
            <a:gdLst/>
            <a:ahLst/>
            <a:cxnLst/>
            <a:rect l="l" t="t" r="r" b="b"/>
            <a:pathLst>
              <a:path h="342900">
                <a:moveTo>
                  <a:pt x="0" y="342900"/>
                </a:moveTo>
                <a:lnTo>
                  <a:pt x="0" y="0"/>
                </a:lnTo>
              </a:path>
            </a:pathLst>
          </a:custGeom>
          <a:ln w="12700">
            <a:solidFill>
              <a:srgbClr val="F7B838"/>
            </a:solidFill>
          </a:ln>
        </p:spPr>
        <p:txBody>
          <a:bodyPr wrap="square" lIns="0" tIns="0" rIns="0" bIns="0" rtlCol="0">
            <a:noAutofit/>
          </a:bodyPr>
          <a:lstStyle/>
          <a:p>
            <a:endParaRPr/>
          </a:p>
        </p:txBody>
      </p:sp>
      <p:sp>
        <p:nvSpPr>
          <p:cNvPr id="182" name="object 182"/>
          <p:cNvSpPr/>
          <p:nvPr/>
        </p:nvSpPr>
        <p:spPr>
          <a:xfrm>
            <a:off x="8128000" y="4343400"/>
            <a:ext cx="0" cy="342900"/>
          </a:xfrm>
          <a:custGeom>
            <a:avLst/>
            <a:gdLst/>
            <a:ahLst/>
            <a:cxnLst/>
            <a:rect l="l" t="t" r="r" b="b"/>
            <a:pathLst>
              <a:path h="342900">
                <a:moveTo>
                  <a:pt x="0" y="342900"/>
                </a:moveTo>
                <a:lnTo>
                  <a:pt x="0" y="0"/>
                </a:lnTo>
              </a:path>
            </a:pathLst>
          </a:custGeom>
          <a:ln w="25400">
            <a:solidFill>
              <a:srgbClr val="F9CF75"/>
            </a:solidFill>
          </a:ln>
        </p:spPr>
        <p:txBody>
          <a:bodyPr wrap="square" lIns="0" tIns="0" rIns="0" bIns="0" rtlCol="0">
            <a:noAutofit/>
          </a:bodyPr>
          <a:lstStyle/>
          <a:p>
            <a:endParaRPr/>
          </a:p>
        </p:txBody>
      </p:sp>
      <p:sp>
        <p:nvSpPr>
          <p:cNvPr id="183" name="object 183"/>
          <p:cNvSpPr/>
          <p:nvPr/>
        </p:nvSpPr>
        <p:spPr>
          <a:xfrm>
            <a:off x="7112000" y="4343400"/>
            <a:ext cx="1016000" cy="0"/>
          </a:xfrm>
          <a:custGeom>
            <a:avLst/>
            <a:gdLst/>
            <a:ahLst/>
            <a:cxnLst/>
            <a:rect l="l" t="t" r="r" b="b"/>
            <a:pathLst>
              <a:path w="1016000">
                <a:moveTo>
                  <a:pt x="0" y="0"/>
                </a:moveTo>
                <a:lnTo>
                  <a:pt x="1016000" y="0"/>
                </a:lnTo>
              </a:path>
            </a:pathLst>
          </a:custGeom>
          <a:ln w="25400">
            <a:solidFill>
              <a:srgbClr val="F9CF75"/>
            </a:solidFill>
          </a:ln>
        </p:spPr>
        <p:txBody>
          <a:bodyPr wrap="square" lIns="0" tIns="0" rIns="0" bIns="0" rtlCol="0">
            <a:noAutofit/>
          </a:bodyPr>
          <a:lstStyle/>
          <a:p>
            <a:endParaRPr/>
          </a:p>
        </p:txBody>
      </p:sp>
      <p:sp>
        <p:nvSpPr>
          <p:cNvPr id="184" name="object 184"/>
          <p:cNvSpPr/>
          <p:nvPr/>
        </p:nvSpPr>
        <p:spPr>
          <a:xfrm>
            <a:off x="7112000" y="4686300"/>
            <a:ext cx="1016000" cy="0"/>
          </a:xfrm>
          <a:custGeom>
            <a:avLst/>
            <a:gdLst/>
            <a:ahLst/>
            <a:cxnLst/>
            <a:rect l="l" t="t" r="r" b="b"/>
            <a:pathLst>
              <a:path w="1016000">
                <a:moveTo>
                  <a:pt x="0" y="0"/>
                </a:moveTo>
                <a:lnTo>
                  <a:pt x="1016000" y="0"/>
                </a:lnTo>
              </a:path>
            </a:pathLst>
          </a:custGeom>
          <a:ln w="12700">
            <a:solidFill>
              <a:srgbClr val="F6AF1C"/>
            </a:solidFill>
          </a:ln>
        </p:spPr>
        <p:txBody>
          <a:bodyPr wrap="square" lIns="0" tIns="0" rIns="0" bIns="0" rtlCol="0">
            <a:noAutofit/>
          </a:bodyPr>
          <a:lstStyle/>
          <a:p>
            <a:endParaRPr/>
          </a:p>
        </p:txBody>
      </p:sp>
      <p:sp>
        <p:nvSpPr>
          <p:cNvPr id="185" name="object 185"/>
          <p:cNvSpPr/>
          <p:nvPr/>
        </p:nvSpPr>
        <p:spPr>
          <a:xfrm>
            <a:off x="8128000" y="4343400"/>
            <a:ext cx="0" cy="342900"/>
          </a:xfrm>
          <a:custGeom>
            <a:avLst/>
            <a:gdLst/>
            <a:ahLst/>
            <a:cxnLst/>
            <a:rect l="l" t="t" r="r" b="b"/>
            <a:pathLst>
              <a:path h="342900">
                <a:moveTo>
                  <a:pt x="0" y="342900"/>
                </a:moveTo>
                <a:lnTo>
                  <a:pt x="0" y="0"/>
                </a:lnTo>
              </a:path>
            </a:pathLst>
          </a:custGeom>
          <a:ln w="25400">
            <a:solidFill>
              <a:srgbClr val="F9CF75"/>
            </a:solidFill>
          </a:ln>
        </p:spPr>
        <p:txBody>
          <a:bodyPr wrap="square" lIns="0" tIns="0" rIns="0" bIns="0" rtlCol="0">
            <a:noAutofit/>
          </a:bodyPr>
          <a:lstStyle/>
          <a:p>
            <a:endParaRPr/>
          </a:p>
        </p:txBody>
      </p:sp>
      <p:sp>
        <p:nvSpPr>
          <p:cNvPr id="186" name="object 186"/>
          <p:cNvSpPr/>
          <p:nvPr/>
        </p:nvSpPr>
        <p:spPr>
          <a:xfrm>
            <a:off x="9156700" y="4343400"/>
            <a:ext cx="0" cy="342900"/>
          </a:xfrm>
          <a:custGeom>
            <a:avLst/>
            <a:gdLst/>
            <a:ahLst/>
            <a:cxnLst/>
            <a:rect l="l" t="t" r="r" b="b"/>
            <a:pathLst>
              <a:path h="342900">
                <a:moveTo>
                  <a:pt x="0" y="342900"/>
                </a:moveTo>
                <a:lnTo>
                  <a:pt x="0" y="0"/>
                </a:lnTo>
              </a:path>
            </a:pathLst>
          </a:custGeom>
          <a:ln w="12700">
            <a:solidFill>
              <a:srgbClr val="F7B838"/>
            </a:solidFill>
          </a:ln>
        </p:spPr>
        <p:txBody>
          <a:bodyPr wrap="square" lIns="0" tIns="0" rIns="0" bIns="0" rtlCol="0">
            <a:noAutofit/>
          </a:bodyPr>
          <a:lstStyle/>
          <a:p>
            <a:endParaRPr/>
          </a:p>
        </p:txBody>
      </p:sp>
      <p:sp>
        <p:nvSpPr>
          <p:cNvPr id="187" name="object 187"/>
          <p:cNvSpPr/>
          <p:nvPr/>
        </p:nvSpPr>
        <p:spPr>
          <a:xfrm>
            <a:off x="8128000" y="4343400"/>
            <a:ext cx="1028700" cy="0"/>
          </a:xfrm>
          <a:custGeom>
            <a:avLst/>
            <a:gdLst/>
            <a:ahLst/>
            <a:cxnLst/>
            <a:rect l="l" t="t" r="r" b="b"/>
            <a:pathLst>
              <a:path w="1028700">
                <a:moveTo>
                  <a:pt x="0" y="0"/>
                </a:moveTo>
                <a:lnTo>
                  <a:pt x="1028700" y="0"/>
                </a:lnTo>
              </a:path>
            </a:pathLst>
          </a:custGeom>
          <a:ln w="25400">
            <a:solidFill>
              <a:srgbClr val="F9CF75"/>
            </a:solidFill>
          </a:ln>
        </p:spPr>
        <p:txBody>
          <a:bodyPr wrap="square" lIns="0" tIns="0" rIns="0" bIns="0" rtlCol="0">
            <a:noAutofit/>
          </a:bodyPr>
          <a:lstStyle/>
          <a:p>
            <a:endParaRPr/>
          </a:p>
        </p:txBody>
      </p:sp>
      <p:sp>
        <p:nvSpPr>
          <p:cNvPr id="188" name="object 188"/>
          <p:cNvSpPr/>
          <p:nvPr/>
        </p:nvSpPr>
        <p:spPr>
          <a:xfrm>
            <a:off x="8128000" y="4686300"/>
            <a:ext cx="1028700" cy="0"/>
          </a:xfrm>
          <a:custGeom>
            <a:avLst/>
            <a:gdLst/>
            <a:ahLst/>
            <a:cxnLst/>
            <a:rect l="l" t="t" r="r" b="b"/>
            <a:pathLst>
              <a:path w="1028700">
                <a:moveTo>
                  <a:pt x="0" y="0"/>
                </a:moveTo>
                <a:lnTo>
                  <a:pt x="1028700" y="0"/>
                </a:lnTo>
              </a:path>
            </a:pathLst>
          </a:custGeom>
          <a:ln w="12700">
            <a:solidFill>
              <a:srgbClr val="F6AF1C"/>
            </a:solidFill>
          </a:ln>
        </p:spPr>
        <p:txBody>
          <a:bodyPr wrap="square" lIns="0" tIns="0" rIns="0" bIns="0" rtlCol="0">
            <a:noAutofit/>
          </a:bodyPr>
          <a:lstStyle/>
          <a:p>
            <a:endParaRPr/>
          </a:p>
        </p:txBody>
      </p:sp>
      <p:sp>
        <p:nvSpPr>
          <p:cNvPr id="189" name="object 189"/>
          <p:cNvSpPr/>
          <p:nvPr/>
        </p:nvSpPr>
        <p:spPr>
          <a:xfrm>
            <a:off x="9156700" y="4343400"/>
            <a:ext cx="0" cy="342900"/>
          </a:xfrm>
          <a:custGeom>
            <a:avLst/>
            <a:gdLst/>
            <a:ahLst/>
            <a:cxnLst/>
            <a:rect l="l" t="t" r="r" b="b"/>
            <a:pathLst>
              <a:path h="342900">
                <a:moveTo>
                  <a:pt x="0" y="342900"/>
                </a:moveTo>
                <a:lnTo>
                  <a:pt x="0" y="0"/>
                </a:lnTo>
              </a:path>
            </a:pathLst>
          </a:custGeom>
          <a:ln w="12700">
            <a:solidFill>
              <a:srgbClr val="F7B838"/>
            </a:solidFill>
          </a:ln>
        </p:spPr>
        <p:txBody>
          <a:bodyPr wrap="square" lIns="0" tIns="0" rIns="0" bIns="0" rtlCol="0">
            <a:noAutofit/>
          </a:bodyPr>
          <a:lstStyle/>
          <a:p>
            <a:endParaRPr/>
          </a:p>
        </p:txBody>
      </p:sp>
      <p:sp>
        <p:nvSpPr>
          <p:cNvPr id="190" name="object 190"/>
          <p:cNvSpPr/>
          <p:nvPr/>
        </p:nvSpPr>
        <p:spPr>
          <a:xfrm>
            <a:off x="9156700" y="4343400"/>
            <a:ext cx="660400" cy="0"/>
          </a:xfrm>
          <a:custGeom>
            <a:avLst/>
            <a:gdLst/>
            <a:ahLst/>
            <a:cxnLst/>
            <a:rect l="l" t="t" r="r" b="b"/>
            <a:pathLst>
              <a:path w="660400">
                <a:moveTo>
                  <a:pt x="0" y="0"/>
                </a:moveTo>
                <a:lnTo>
                  <a:pt x="660400" y="0"/>
                </a:lnTo>
              </a:path>
            </a:pathLst>
          </a:custGeom>
          <a:ln w="25400">
            <a:solidFill>
              <a:srgbClr val="F9CF75"/>
            </a:solidFill>
          </a:ln>
        </p:spPr>
        <p:txBody>
          <a:bodyPr wrap="square" lIns="0" tIns="0" rIns="0" bIns="0" rtlCol="0">
            <a:noAutofit/>
          </a:bodyPr>
          <a:lstStyle/>
          <a:p>
            <a:endParaRPr/>
          </a:p>
        </p:txBody>
      </p:sp>
      <p:sp>
        <p:nvSpPr>
          <p:cNvPr id="191" name="object 191"/>
          <p:cNvSpPr/>
          <p:nvPr/>
        </p:nvSpPr>
        <p:spPr>
          <a:xfrm>
            <a:off x="9156700" y="4686300"/>
            <a:ext cx="660400" cy="0"/>
          </a:xfrm>
          <a:custGeom>
            <a:avLst/>
            <a:gdLst/>
            <a:ahLst/>
            <a:cxnLst/>
            <a:rect l="l" t="t" r="r" b="b"/>
            <a:pathLst>
              <a:path w="660400">
                <a:moveTo>
                  <a:pt x="0" y="0"/>
                </a:moveTo>
                <a:lnTo>
                  <a:pt x="660400" y="0"/>
                </a:lnTo>
              </a:path>
            </a:pathLst>
          </a:custGeom>
          <a:ln w="12700">
            <a:solidFill>
              <a:srgbClr val="F6AF1C"/>
            </a:solidFill>
          </a:ln>
        </p:spPr>
        <p:txBody>
          <a:bodyPr wrap="square" lIns="0" tIns="0" rIns="0" bIns="0" rtlCol="0">
            <a:noAutofit/>
          </a:bodyPr>
          <a:lstStyle/>
          <a:p>
            <a:endParaRPr/>
          </a:p>
        </p:txBody>
      </p:sp>
      <p:sp>
        <p:nvSpPr>
          <p:cNvPr id="192" name="object 192"/>
          <p:cNvSpPr/>
          <p:nvPr/>
        </p:nvSpPr>
        <p:spPr>
          <a:xfrm>
            <a:off x="10160000" y="4343400"/>
            <a:ext cx="0" cy="342900"/>
          </a:xfrm>
          <a:custGeom>
            <a:avLst/>
            <a:gdLst/>
            <a:ahLst/>
            <a:cxnLst/>
            <a:rect l="l" t="t" r="r" b="b"/>
            <a:pathLst>
              <a:path h="342900">
                <a:moveTo>
                  <a:pt x="0" y="342900"/>
                </a:moveTo>
                <a:lnTo>
                  <a:pt x="0" y="0"/>
                </a:lnTo>
              </a:path>
            </a:pathLst>
          </a:custGeom>
          <a:ln w="12700">
            <a:solidFill>
              <a:srgbClr val="F7B838"/>
            </a:solidFill>
          </a:ln>
        </p:spPr>
        <p:txBody>
          <a:bodyPr wrap="square" lIns="0" tIns="0" rIns="0" bIns="0" rtlCol="0">
            <a:noAutofit/>
          </a:bodyPr>
          <a:lstStyle/>
          <a:p>
            <a:endParaRPr/>
          </a:p>
        </p:txBody>
      </p:sp>
      <p:sp>
        <p:nvSpPr>
          <p:cNvPr id="193" name="object 193"/>
          <p:cNvSpPr/>
          <p:nvPr/>
        </p:nvSpPr>
        <p:spPr>
          <a:xfrm>
            <a:off x="9817100" y="4343400"/>
            <a:ext cx="342900" cy="0"/>
          </a:xfrm>
          <a:custGeom>
            <a:avLst/>
            <a:gdLst/>
            <a:ahLst/>
            <a:cxnLst/>
            <a:rect l="l" t="t" r="r" b="b"/>
            <a:pathLst>
              <a:path w="342900">
                <a:moveTo>
                  <a:pt x="0" y="0"/>
                </a:moveTo>
                <a:lnTo>
                  <a:pt x="342900" y="0"/>
                </a:lnTo>
              </a:path>
            </a:pathLst>
          </a:custGeom>
          <a:ln w="12700">
            <a:solidFill>
              <a:srgbClr val="F9CF75"/>
            </a:solidFill>
          </a:ln>
        </p:spPr>
        <p:txBody>
          <a:bodyPr wrap="square" lIns="0" tIns="0" rIns="0" bIns="0" rtlCol="0">
            <a:noAutofit/>
          </a:bodyPr>
          <a:lstStyle/>
          <a:p>
            <a:endParaRPr/>
          </a:p>
        </p:txBody>
      </p:sp>
      <p:sp>
        <p:nvSpPr>
          <p:cNvPr id="194" name="object 194"/>
          <p:cNvSpPr/>
          <p:nvPr/>
        </p:nvSpPr>
        <p:spPr>
          <a:xfrm>
            <a:off x="9817100" y="4686300"/>
            <a:ext cx="342900" cy="0"/>
          </a:xfrm>
          <a:custGeom>
            <a:avLst/>
            <a:gdLst/>
            <a:ahLst/>
            <a:cxnLst/>
            <a:rect l="l" t="t" r="r" b="b"/>
            <a:pathLst>
              <a:path w="342900">
                <a:moveTo>
                  <a:pt x="0" y="0"/>
                </a:moveTo>
                <a:lnTo>
                  <a:pt x="342900" y="0"/>
                </a:lnTo>
              </a:path>
            </a:pathLst>
          </a:custGeom>
          <a:ln w="12700">
            <a:solidFill>
              <a:srgbClr val="F6AF1C"/>
            </a:solidFill>
          </a:ln>
        </p:spPr>
        <p:txBody>
          <a:bodyPr wrap="square" lIns="0" tIns="0" rIns="0" bIns="0" rtlCol="0">
            <a:noAutofit/>
          </a:bodyPr>
          <a:lstStyle/>
          <a:p>
            <a:endParaRPr/>
          </a:p>
        </p:txBody>
      </p:sp>
      <p:sp>
        <p:nvSpPr>
          <p:cNvPr id="56" name="object 56"/>
          <p:cNvSpPr/>
          <p:nvPr/>
        </p:nvSpPr>
        <p:spPr>
          <a:xfrm>
            <a:off x="9156700" y="2273300"/>
            <a:ext cx="660400" cy="0"/>
          </a:xfrm>
          <a:custGeom>
            <a:avLst/>
            <a:gdLst/>
            <a:ahLst/>
            <a:cxnLst/>
            <a:rect l="l" t="t" r="r" b="b"/>
            <a:pathLst>
              <a:path w="660400">
                <a:moveTo>
                  <a:pt x="0" y="0"/>
                </a:moveTo>
                <a:lnTo>
                  <a:pt x="660400" y="0"/>
                </a:lnTo>
              </a:path>
            </a:pathLst>
          </a:custGeom>
          <a:ln w="12700">
            <a:solidFill>
              <a:srgbClr val="FBDBA5"/>
            </a:solidFill>
          </a:ln>
        </p:spPr>
        <p:txBody>
          <a:bodyPr wrap="square" lIns="0" tIns="0" rIns="0" bIns="0" rtlCol="0">
            <a:noAutofit/>
          </a:bodyPr>
          <a:lstStyle/>
          <a:p>
            <a:endParaRPr/>
          </a:p>
        </p:txBody>
      </p:sp>
      <p:sp>
        <p:nvSpPr>
          <p:cNvPr id="57" name="object 57"/>
          <p:cNvSpPr/>
          <p:nvPr/>
        </p:nvSpPr>
        <p:spPr>
          <a:xfrm>
            <a:off x="9156700" y="2273300"/>
            <a:ext cx="660400" cy="0"/>
          </a:xfrm>
          <a:custGeom>
            <a:avLst/>
            <a:gdLst/>
            <a:ahLst/>
            <a:cxnLst/>
            <a:rect l="l" t="t" r="r" b="b"/>
            <a:pathLst>
              <a:path w="660400">
                <a:moveTo>
                  <a:pt x="0" y="0"/>
                </a:moveTo>
                <a:lnTo>
                  <a:pt x="660400" y="0"/>
                </a:lnTo>
              </a:path>
            </a:pathLst>
          </a:custGeom>
          <a:ln w="12700">
            <a:solidFill>
              <a:srgbClr val="FBDBA5"/>
            </a:solidFill>
          </a:ln>
        </p:spPr>
        <p:txBody>
          <a:bodyPr wrap="square" lIns="0" tIns="0" rIns="0" bIns="0" rtlCol="0">
            <a:noAutofit/>
          </a:bodyPr>
          <a:lstStyle/>
          <a:p>
            <a:endParaRPr/>
          </a:p>
        </p:txBody>
      </p:sp>
      <p:sp>
        <p:nvSpPr>
          <p:cNvPr id="55" name="object 55"/>
          <p:cNvSpPr/>
          <p:nvPr/>
        </p:nvSpPr>
        <p:spPr>
          <a:xfrm>
            <a:off x="0" y="6781800"/>
            <a:ext cx="12192000" cy="0"/>
          </a:xfrm>
          <a:custGeom>
            <a:avLst/>
            <a:gdLst/>
            <a:ahLst/>
            <a:cxnLst/>
            <a:rect l="l" t="t" r="r" b="b"/>
            <a:pathLst>
              <a:path w="12192000">
                <a:moveTo>
                  <a:pt x="0" y="0"/>
                </a:moveTo>
                <a:lnTo>
                  <a:pt x="12192000" y="0"/>
                </a:lnTo>
              </a:path>
            </a:pathLst>
          </a:custGeom>
          <a:ln w="88900">
            <a:solidFill>
              <a:srgbClr val="804B75"/>
            </a:solidFill>
          </a:ln>
        </p:spPr>
        <p:txBody>
          <a:bodyPr wrap="square" lIns="0" tIns="0" rIns="0" bIns="0" rtlCol="0">
            <a:noAutofit/>
          </a:bodyPr>
          <a:lstStyle/>
          <a:p>
            <a:endParaRPr/>
          </a:p>
        </p:txBody>
      </p:sp>
      <p:sp>
        <p:nvSpPr>
          <p:cNvPr id="54" name="object 54"/>
          <p:cNvSpPr txBox="1"/>
          <p:nvPr/>
        </p:nvSpPr>
        <p:spPr>
          <a:xfrm>
            <a:off x="10117421" y="171628"/>
            <a:ext cx="1746939" cy="913635"/>
          </a:xfrm>
          <a:prstGeom prst="rect">
            <a:avLst/>
          </a:prstGeom>
        </p:spPr>
        <p:txBody>
          <a:bodyPr wrap="square" lIns="0" tIns="0" rIns="0" bIns="0" rtlCol="0">
            <a:noAutofit/>
          </a:bodyPr>
          <a:lstStyle/>
          <a:p>
            <a:pPr marL="39594" marR="46001">
              <a:lnSpc>
                <a:spcPts val="3165"/>
              </a:lnSpc>
              <a:spcBef>
                <a:spcPts val="158"/>
              </a:spcBef>
            </a:pPr>
            <a:r>
              <a:rPr sz="3000" i="1" spc="0" dirty="0">
                <a:solidFill>
                  <a:srgbClr val="F63F46"/>
                </a:solidFill>
                <a:latin typeface="Arial"/>
                <a:cs typeface="Arial"/>
              </a:rPr>
              <a:t>ff,</a:t>
            </a:r>
            <a:endParaRPr sz="3000">
              <a:latin typeface="Arial"/>
              <a:cs typeface="Arial"/>
            </a:endParaRPr>
          </a:p>
          <a:p>
            <a:pPr marL="12700">
              <a:lnSpc>
                <a:spcPts val="1985"/>
              </a:lnSpc>
            </a:pPr>
            <a:r>
              <a:rPr sz="3150" b="1" spc="-1089" baseline="-2760" dirty="0">
                <a:solidFill>
                  <a:srgbClr val="025DB8"/>
                </a:solidFill>
                <a:latin typeface="Arial"/>
                <a:cs typeface="Arial"/>
              </a:rPr>
              <a:t>"</a:t>
            </a:r>
            <a:r>
              <a:rPr sz="3150" b="1" spc="114" baseline="-2760" dirty="0">
                <a:solidFill>
                  <a:srgbClr val="1569BD"/>
                </a:solidFill>
                <a:latin typeface="Arial"/>
                <a:cs typeface="Arial"/>
              </a:rPr>
              <a:t>(</a:t>
            </a:r>
            <a:r>
              <a:rPr sz="3150" b="1" spc="0" baseline="-2760" dirty="0">
                <a:solidFill>
                  <a:srgbClr val="1846B8"/>
                </a:solidFill>
                <a:latin typeface="Arial"/>
                <a:cs typeface="Arial"/>
              </a:rPr>
              <a:t>Instituto</a:t>
            </a:r>
            <a:endParaRPr sz="2100">
              <a:latin typeface="Arial"/>
              <a:cs typeface="Arial"/>
            </a:endParaRPr>
          </a:p>
          <a:p>
            <a:pPr marL="174064" marR="46001">
              <a:lnSpc>
                <a:spcPts val="1989"/>
              </a:lnSpc>
              <a:spcBef>
                <a:spcPts val="0"/>
              </a:spcBef>
            </a:pPr>
            <a:r>
              <a:rPr sz="2700" spc="0" baseline="1610" dirty="0">
                <a:solidFill>
                  <a:srgbClr val="508ECF"/>
                </a:solidFill>
                <a:latin typeface="Times New Roman"/>
                <a:cs typeface="Times New Roman"/>
              </a:rPr>
              <a:t>H      </a:t>
            </a:r>
            <a:r>
              <a:rPr sz="2700" spc="237" baseline="1610" dirty="0">
                <a:solidFill>
                  <a:srgbClr val="508ECF"/>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53" name="object 53"/>
          <p:cNvSpPr txBox="1"/>
          <p:nvPr/>
        </p:nvSpPr>
        <p:spPr>
          <a:xfrm>
            <a:off x="917257" y="752221"/>
            <a:ext cx="5254886"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¿C</a:t>
            </a:r>
            <a:r>
              <a:rPr sz="6600" spc="9" baseline="3103" dirty="0">
                <a:latin typeface="Calibri Light"/>
                <a:cs typeface="Calibri Light"/>
              </a:rPr>
              <a:t>o</a:t>
            </a:r>
            <a:r>
              <a:rPr sz="6600" spc="0" baseline="3103" dirty="0">
                <a:latin typeface="Calibri Light"/>
                <a:cs typeface="Calibri Light"/>
              </a:rPr>
              <a:t>ns</a:t>
            </a:r>
            <a:r>
              <a:rPr sz="6600" spc="-9" baseline="3103" dirty="0">
                <a:latin typeface="Calibri Light"/>
                <a:cs typeface="Calibri Light"/>
              </a:rPr>
              <a:t>u</a:t>
            </a:r>
            <a:r>
              <a:rPr sz="6600" spc="0" baseline="3103" dirty="0">
                <a:latin typeface="Calibri Light"/>
                <a:cs typeface="Calibri Light"/>
              </a:rPr>
              <a:t>mes </a:t>
            </a:r>
            <a:r>
              <a:rPr sz="6600" spc="14" baseline="3103" dirty="0">
                <a:latin typeface="Calibri Light"/>
                <a:cs typeface="Calibri Light"/>
              </a:rPr>
              <a:t>l</a:t>
            </a:r>
            <a:r>
              <a:rPr sz="6600" spc="0" baseline="3103" dirty="0">
                <a:latin typeface="Calibri Light"/>
                <a:cs typeface="Calibri Light"/>
              </a:rPr>
              <a:t>as </a:t>
            </a:r>
            <a:r>
              <a:rPr sz="6600" spc="-39" baseline="3103" dirty="0">
                <a:latin typeface="Calibri Light"/>
                <a:cs typeface="Calibri Light"/>
              </a:rPr>
              <a:t>c</a:t>
            </a:r>
            <a:r>
              <a:rPr sz="6600" spc="0" baseline="3103" dirty="0">
                <a:latin typeface="Calibri Light"/>
                <a:cs typeface="Calibri Light"/>
              </a:rPr>
              <a:t>a</a:t>
            </a:r>
            <a:r>
              <a:rPr sz="6600" spc="9" baseline="3103" dirty="0">
                <a:latin typeface="Calibri Light"/>
                <a:cs typeface="Calibri Light"/>
              </a:rPr>
              <a:t>l</a:t>
            </a:r>
            <a:r>
              <a:rPr sz="6600" spc="0" baseline="3103" dirty="0">
                <a:latin typeface="Calibri Light"/>
                <a:cs typeface="Calibri Light"/>
              </a:rPr>
              <a:t>or</a:t>
            </a:r>
            <a:r>
              <a:rPr sz="6600" spc="14" baseline="3103" dirty="0">
                <a:latin typeface="Calibri Light"/>
                <a:cs typeface="Calibri Light"/>
              </a:rPr>
              <a:t>í</a:t>
            </a:r>
            <a:r>
              <a:rPr sz="6600" spc="0" baseline="3103" dirty="0">
                <a:latin typeface="Calibri Light"/>
                <a:cs typeface="Calibri Light"/>
              </a:rPr>
              <a:t>as</a:t>
            </a:r>
            <a:endParaRPr sz="4400">
              <a:latin typeface="Calibri Light"/>
              <a:cs typeface="Calibri Light"/>
            </a:endParaRPr>
          </a:p>
        </p:txBody>
      </p:sp>
      <p:sp>
        <p:nvSpPr>
          <p:cNvPr id="52" name="object 52"/>
          <p:cNvSpPr txBox="1"/>
          <p:nvPr/>
        </p:nvSpPr>
        <p:spPr>
          <a:xfrm>
            <a:off x="6185623" y="752221"/>
            <a:ext cx="3441845" cy="1067737"/>
          </a:xfrm>
          <a:prstGeom prst="rect">
            <a:avLst/>
          </a:prstGeom>
        </p:spPr>
        <p:txBody>
          <a:bodyPr wrap="square" lIns="0" tIns="0" rIns="0" bIns="0" rtlCol="0">
            <a:noAutofit/>
          </a:bodyPr>
          <a:lstStyle/>
          <a:p>
            <a:pPr marL="12700" marR="24904">
              <a:lnSpc>
                <a:spcPts val="4580"/>
              </a:lnSpc>
              <a:spcBef>
                <a:spcPts val="229"/>
              </a:spcBef>
            </a:pPr>
            <a:r>
              <a:rPr sz="6600" spc="0" baseline="3103" dirty="0">
                <a:latin typeface="Calibri Light"/>
                <a:cs typeface="Calibri Light"/>
              </a:rPr>
              <a:t>nec</a:t>
            </a:r>
            <a:r>
              <a:rPr sz="6600" spc="9" baseline="3103" dirty="0">
                <a:latin typeface="Calibri Light"/>
                <a:cs typeface="Calibri Light"/>
              </a:rPr>
              <a:t>e</a:t>
            </a:r>
            <a:r>
              <a:rPr sz="6600" spc="0" baseline="3103" dirty="0">
                <a:latin typeface="Calibri Light"/>
                <a:cs typeface="Calibri Light"/>
              </a:rPr>
              <a:t>sar</a:t>
            </a:r>
            <a:r>
              <a:rPr sz="6600" spc="14" baseline="3103" dirty="0">
                <a:latin typeface="Calibri Light"/>
                <a:cs typeface="Calibri Light"/>
              </a:rPr>
              <a:t>i</a:t>
            </a:r>
            <a:r>
              <a:rPr sz="6600" spc="0" baseline="3103" dirty="0">
                <a:latin typeface="Calibri Light"/>
                <a:cs typeface="Calibri Light"/>
              </a:rPr>
              <a:t>as?</a:t>
            </a:r>
            <a:endParaRPr sz="4400">
              <a:latin typeface="Calibri Light"/>
              <a:cs typeface="Calibri Light"/>
            </a:endParaRPr>
          </a:p>
          <a:p>
            <a:pPr marL="152422">
              <a:lnSpc>
                <a:spcPct val="95825"/>
              </a:lnSpc>
              <a:spcBef>
                <a:spcPts val="2023"/>
              </a:spcBef>
            </a:pPr>
            <a:r>
              <a:rPr sz="1300" spc="0" dirty="0">
                <a:solidFill>
                  <a:srgbClr val="2B1A34"/>
                </a:solidFill>
                <a:latin typeface="Arial"/>
                <a:cs typeface="Arial"/>
              </a:rPr>
              <a:t>T</a:t>
            </a:r>
            <a:r>
              <a:rPr sz="1300" spc="0" dirty="0">
                <a:solidFill>
                  <a:srgbClr val="6B6472"/>
                </a:solidFill>
                <a:latin typeface="Arial"/>
                <a:cs typeface="Arial"/>
              </a:rPr>
              <a:t>a</a:t>
            </a:r>
            <a:r>
              <a:rPr sz="1300" spc="0" dirty="0">
                <a:solidFill>
                  <a:srgbClr val="595267"/>
                </a:solidFill>
                <a:latin typeface="Arial"/>
                <a:cs typeface="Arial"/>
              </a:rPr>
              <a:t>bl</a:t>
            </a:r>
            <a:r>
              <a:rPr sz="1300" spc="0" dirty="0">
                <a:solidFill>
                  <a:srgbClr val="6B6472"/>
                </a:solidFill>
                <a:latin typeface="Arial"/>
                <a:cs typeface="Arial"/>
              </a:rPr>
              <a:t>a</a:t>
            </a:r>
            <a:r>
              <a:rPr sz="1300" spc="21" dirty="0">
                <a:solidFill>
                  <a:srgbClr val="6B6472"/>
                </a:solidFill>
                <a:latin typeface="Arial"/>
                <a:cs typeface="Arial"/>
              </a:rPr>
              <a:t> </a:t>
            </a:r>
            <a:r>
              <a:rPr sz="1300" spc="0" dirty="0">
                <a:solidFill>
                  <a:srgbClr val="595267"/>
                </a:solidFill>
                <a:latin typeface="Arial"/>
                <a:cs typeface="Arial"/>
              </a:rPr>
              <a:t>5</a:t>
            </a:r>
            <a:r>
              <a:rPr sz="1300" spc="0" dirty="0">
                <a:solidFill>
                  <a:srgbClr val="6B6472"/>
                </a:solidFill>
                <a:latin typeface="Arial"/>
                <a:cs typeface="Arial"/>
              </a:rPr>
              <a:t>:</a:t>
            </a:r>
            <a:r>
              <a:rPr sz="1300" spc="63" dirty="0">
                <a:solidFill>
                  <a:srgbClr val="6B6472"/>
                </a:solidFill>
                <a:latin typeface="Arial"/>
                <a:cs typeface="Arial"/>
              </a:rPr>
              <a:t> </a:t>
            </a:r>
            <a:r>
              <a:rPr sz="1300" spc="0" dirty="0">
                <a:solidFill>
                  <a:srgbClr val="6B6472"/>
                </a:solidFill>
                <a:latin typeface="Arial"/>
                <a:cs typeface="Arial"/>
              </a:rPr>
              <a:t>I</a:t>
            </a:r>
            <a:r>
              <a:rPr sz="1300" spc="0" dirty="0">
                <a:solidFill>
                  <a:srgbClr val="595267"/>
                </a:solidFill>
                <a:latin typeface="Arial"/>
                <a:cs typeface="Arial"/>
              </a:rPr>
              <a:t>nt</a:t>
            </a:r>
            <a:r>
              <a:rPr sz="1300" spc="0" dirty="0">
                <a:solidFill>
                  <a:srgbClr val="6B6472"/>
                </a:solidFill>
                <a:latin typeface="Arial"/>
                <a:cs typeface="Arial"/>
              </a:rPr>
              <a:t>e</a:t>
            </a:r>
            <a:r>
              <a:rPr sz="1300" spc="0" dirty="0">
                <a:solidFill>
                  <a:srgbClr val="573150"/>
                </a:solidFill>
                <a:latin typeface="Arial"/>
                <a:cs typeface="Arial"/>
              </a:rPr>
              <a:t>r</a:t>
            </a:r>
            <a:r>
              <a:rPr sz="1300" spc="0" dirty="0">
                <a:solidFill>
                  <a:srgbClr val="595267"/>
                </a:solidFill>
                <a:latin typeface="Arial"/>
                <a:cs typeface="Arial"/>
              </a:rPr>
              <a:t>p</a:t>
            </a:r>
            <a:r>
              <a:rPr sz="1300" spc="0" dirty="0">
                <a:solidFill>
                  <a:srgbClr val="6B6472"/>
                </a:solidFill>
                <a:latin typeface="Arial"/>
                <a:cs typeface="Arial"/>
              </a:rPr>
              <a:t>r</a:t>
            </a:r>
            <a:r>
              <a:rPr sz="1300" spc="0" dirty="0">
                <a:solidFill>
                  <a:srgbClr val="595267"/>
                </a:solidFill>
                <a:latin typeface="Arial"/>
                <a:cs typeface="Arial"/>
              </a:rPr>
              <a:t>e</a:t>
            </a:r>
            <a:r>
              <a:rPr sz="1300" spc="0" dirty="0">
                <a:solidFill>
                  <a:srgbClr val="6B6472"/>
                </a:solidFill>
                <a:latin typeface="Arial"/>
                <a:cs typeface="Arial"/>
              </a:rPr>
              <a:t>tació</a:t>
            </a:r>
            <a:r>
              <a:rPr sz="1300" spc="0" dirty="0">
                <a:solidFill>
                  <a:srgbClr val="595267"/>
                </a:solidFill>
                <a:latin typeface="Arial"/>
                <a:cs typeface="Arial"/>
              </a:rPr>
              <a:t>n</a:t>
            </a:r>
            <a:r>
              <a:rPr sz="1300" spc="-225" dirty="0">
                <a:solidFill>
                  <a:srgbClr val="595267"/>
                </a:solidFill>
                <a:latin typeface="Arial"/>
                <a:cs typeface="Arial"/>
              </a:rPr>
              <a:t> </a:t>
            </a:r>
            <a:r>
              <a:rPr sz="1300" spc="0" dirty="0">
                <a:solidFill>
                  <a:srgbClr val="6B6472"/>
                </a:solidFill>
                <a:latin typeface="Arial"/>
                <a:cs typeface="Arial"/>
              </a:rPr>
              <a:t>del</a:t>
            </a:r>
            <a:r>
              <a:rPr sz="1300" spc="-5" dirty="0">
                <a:solidFill>
                  <a:srgbClr val="6B6472"/>
                </a:solidFill>
                <a:latin typeface="Arial"/>
                <a:cs typeface="Arial"/>
              </a:rPr>
              <a:t> </a:t>
            </a:r>
            <a:r>
              <a:rPr sz="1300" spc="0" dirty="0">
                <a:solidFill>
                  <a:srgbClr val="573150"/>
                </a:solidFill>
                <a:latin typeface="Arial"/>
                <a:cs typeface="Arial"/>
              </a:rPr>
              <a:t>I</a:t>
            </a:r>
            <a:r>
              <a:rPr sz="1300" spc="0" dirty="0">
                <a:solidFill>
                  <a:srgbClr val="595267"/>
                </a:solidFill>
                <a:latin typeface="Arial"/>
                <a:cs typeface="Arial"/>
              </a:rPr>
              <a:t>M</a:t>
            </a:r>
            <a:r>
              <a:rPr sz="1300" spc="0" dirty="0">
                <a:solidFill>
                  <a:srgbClr val="6B6472"/>
                </a:solidFill>
                <a:latin typeface="Arial"/>
                <a:cs typeface="Arial"/>
              </a:rPr>
              <a:t>C</a:t>
            </a:r>
            <a:r>
              <a:rPr sz="1300" spc="29" dirty="0">
                <a:solidFill>
                  <a:srgbClr val="6B6472"/>
                </a:solidFill>
                <a:latin typeface="Arial"/>
                <a:cs typeface="Arial"/>
              </a:rPr>
              <a:t> </a:t>
            </a:r>
            <a:r>
              <a:rPr sz="1300" spc="0" dirty="0">
                <a:solidFill>
                  <a:srgbClr val="6B6472"/>
                </a:solidFill>
                <a:latin typeface="Arial"/>
                <a:cs typeface="Arial"/>
              </a:rPr>
              <a:t>en</a:t>
            </a:r>
            <a:r>
              <a:rPr sz="1300" spc="-10" dirty="0">
                <a:solidFill>
                  <a:srgbClr val="6B6472"/>
                </a:solidFill>
                <a:latin typeface="Arial"/>
                <a:cs typeface="Arial"/>
              </a:rPr>
              <a:t> </a:t>
            </a:r>
            <a:r>
              <a:rPr sz="1300" spc="0" dirty="0">
                <a:solidFill>
                  <a:srgbClr val="6B6472"/>
                </a:solidFill>
                <a:latin typeface="Arial"/>
                <a:cs typeface="Arial"/>
              </a:rPr>
              <a:t>adolesce</a:t>
            </a:r>
            <a:r>
              <a:rPr sz="1300" spc="0" dirty="0">
                <a:solidFill>
                  <a:srgbClr val="595267"/>
                </a:solidFill>
                <a:latin typeface="Arial"/>
                <a:cs typeface="Arial"/>
              </a:rPr>
              <a:t>n</a:t>
            </a:r>
            <a:r>
              <a:rPr sz="1300" spc="0" dirty="0">
                <a:solidFill>
                  <a:srgbClr val="6B6472"/>
                </a:solidFill>
                <a:latin typeface="Arial"/>
                <a:cs typeface="Arial"/>
              </a:rPr>
              <a:t>tes</a:t>
            </a:r>
            <a:r>
              <a:rPr sz="1300" spc="61" dirty="0">
                <a:solidFill>
                  <a:srgbClr val="6B6472"/>
                </a:solidFill>
                <a:latin typeface="Arial"/>
                <a:cs typeface="Arial"/>
              </a:rPr>
              <a:t> </a:t>
            </a:r>
            <a:r>
              <a:rPr sz="1300" spc="0" dirty="0">
                <a:solidFill>
                  <a:srgbClr val="6B6472"/>
                </a:solidFill>
                <a:latin typeface="Arial"/>
                <a:cs typeface="Arial"/>
              </a:rPr>
              <a:t>de</a:t>
            </a:r>
            <a:r>
              <a:rPr sz="1300" spc="62" dirty="0">
                <a:solidFill>
                  <a:srgbClr val="6B6472"/>
                </a:solidFill>
                <a:latin typeface="Arial"/>
                <a:cs typeface="Arial"/>
              </a:rPr>
              <a:t> </a:t>
            </a:r>
            <a:r>
              <a:rPr sz="1300" spc="0" dirty="0">
                <a:solidFill>
                  <a:srgbClr val="5E233D"/>
                </a:solidFill>
                <a:latin typeface="Times New Roman"/>
                <a:cs typeface="Times New Roman"/>
              </a:rPr>
              <a:t>1</a:t>
            </a:r>
            <a:r>
              <a:rPr sz="1300" spc="0" dirty="0">
                <a:solidFill>
                  <a:srgbClr val="6B6472"/>
                </a:solidFill>
                <a:latin typeface="Times New Roman"/>
                <a:cs typeface="Times New Roman"/>
              </a:rPr>
              <a:t>2</a:t>
            </a:r>
            <a:r>
              <a:rPr sz="1300" spc="54" dirty="0">
                <a:solidFill>
                  <a:srgbClr val="6B6472"/>
                </a:solidFill>
                <a:latin typeface="Times New Roman"/>
                <a:cs typeface="Times New Roman"/>
              </a:rPr>
              <a:t> </a:t>
            </a:r>
            <a:r>
              <a:rPr sz="1300" spc="0" dirty="0">
                <a:solidFill>
                  <a:srgbClr val="6B6472"/>
                </a:solidFill>
                <a:latin typeface="Arial"/>
                <a:cs typeface="Arial"/>
              </a:rPr>
              <a:t>a</a:t>
            </a:r>
            <a:r>
              <a:rPr sz="1300" spc="28" dirty="0">
                <a:solidFill>
                  <a:srgbClr val="6B6472"/>
                </a:solidFill>
                <a:latin typeface="Arial"/>
                <a:cs typeface="Arial"/>
              </a:rPr>
              <a:t> </a:t>
            </a:r>
            <a:r>
              <a:rPr sz="1300" spc="0" dirty="0">
                <a:solidFill>
                  <a:srgbClr val="6B6472"/>
                </a:solidFill>
                <a:latin typeface="Times New Roman"/>
                <a:cs typeface="Times New Roman"/>
              </a:rPr>
              <a:t>14</a:t>
            </a:r>
            <a:r>
              <a:rPr sz="1300" spc="77" dirty="0">
                <a:solidFill>
                  <a:srgbClr val="6B6472"/>
                </a:solidFill>
                <a:latin typeface="Times New Roman"/>
                <a:cs typeface="Times New Roman"/>
              </a:rPr>
              <a:t> </a:t>
            </a:r>
            <a:r>
              <a:rPr sz="1300" spc="0" dirty="0">
                <a:solidFill>
                  <a:srgbClr val="6B6472"/>
                </a:solidFill>
                <a:latin typeface="Arial"/>
                <a:cs typeface="Arial"/>
              </a:rPr>
              <a:t>a</a:t>
            </a:r>
            <a:r>
              <a:rPr sz="1300" spc="0" dirty="0">
                <a:solidFill>
                  <a:srgbClr val="595267"/>
                </a:solidFill>
                <a:latin typeface="Arial"/>
                <a:cs typeface="Arial"/>
              </a:rPr>
              <a:t>ñ</a:t>
            </a:r>
            <a:r>
              <a:rPr sz="1300" spc="0" dirty="0">
                <a:solidFill>
                  <a:srgbClr val="6B6472"/>
                </a:solidFill>
                <a:latin typeface="Arial"/>
                <a:cs typeface="Arial"/>
              </a:rPr>
              <a:t>os.</a:t>
            </a:r>
            <a:endParaRPr sz="1300">
              <a:latin typeface="Arial"/>
              <a:cs typeface="Arial"/>
            </a:endParaRPr>
          </a:p>
        </p:txBody>
      </p:sp>
      <p:sp>
        <p:nvSpPr>
          <p:cNvPr id="51" name="object 51"/>
          <p:cNvSpPr txBox="1"/>
          <p:nvPr/>
        </p:nvSpPr>
        <p:spPr>
          <a:xfrm>
            <a:off x="5841255" y="1665681"/>
            <a:ext cx="202439" cy="368300"/>
          </a:xfrm>
          <a:prstGeom prst="rect">
            <a:avLst/>
          </a:prstGeom>
        </p:spPr>
        <p:txBody>
          <a:bodyPr wrap="square" lIns="0" tIns="0" rIns="0" bIns="0" rtlCol="0">
            <a:noAutofit/>
          </a:bodyPr>
          <a:lstStyle/>
          <a:p>
            <a:pPr marL="12700">
              <a:lnSpc>
                <a:spcPts val="2855"/>
              </a:lnSpc>
              <a:spcBef>
                <a:spcPts val="142"/>
              </a:spcBef>
            </a:pPr>
            <a:r>
              <a:rPr sz="2700" spc="0" dirty="0">
                <a:solidFill>
                  <a:srgbClr val="F9C15B"/>
                </a:solidFill>
                <a:latin typeface="Times New Roman"/>
                <a:cs typeface="Times New Roman"/>
              </a:rPr>
              <a:t>-</a:t>
            </a:r>
            <a:endParaRPr sz="2700">
              <a:latin typeface="Times New Roman"/>
              <a:cs typeface="Times New Roman"/>
            </a:endParaRPr>
          </a:p>
        </p:txBody>
      </p:sp>
      <p:sp>
        <p:nvSpPr>
          <p:cNvPr id="50" name="object 50"/>
          <p:cNvSpPr txBox="1"/>
          <p:nvPr/>
        </p:nvSpPr>
        <p:spPr>
          <a:xfrm>
            <a:off x="9848474" y="1688629"/>
            <a:ext cx="176211" cy="317500"/>
          </a:xfrm>
          <a:prstGeom prst="rect">
            <a:avLst/>
          </a:prstGeom>
        </p:spPr>
        <p:txBody>
          <a:bodyPr wrap="square" lIns="0" tIns="0" rIns="0" bIns="0" rtlCol="0">
            <a:noAutofit/>
          </a:bodyPr>
          <a:lstStyle/>
          <a:p>
            <a:pPr marL="12700">
              <a:lnSpc>
                <a:spcPts val="2450"/>
              </a:lnSpc>
              <a:spcBef>
                <a:spcPts val="122"/>
              </a:spcBef>
            </a:pPr>
            <a:r>
              <a:rPr sz="2300" spc="0" dirty="0">
                <a:solidFill>
                  <a:srgbClr val="F9CF75"/>
                </a:solidFill>
                <a:latin typeface="Times New Roman"/>
                <a:cs typeface="Times New Roman"/>
              </a:rPr>
              <a:t>-</a:t>
            </a:r>
            <a:endParaRPr sz="2300">
              <a:latin typeface="Times New Roman"/>
              <a:cs typeface="Times New Roman"/>
            </a:endParaRPr>
          </a:p>
        </p:txBody>
      </p:sp>
      <p:sp>
        <p:nvSpPr>
          <p:cNvPr id="49" name="object 49"/>
          <p:cNvSpPr txBox="1"/>
          <p:nvPr/>
        </p:nvSpPr>
        <p:spPr>
          <a:xfrm>
            <a:off x="1602994" y="1864248"/>
            <a:ext cx="3510408" cy="402447"/>
          </a:xfrm>
          <a:prstGeom prst="rect">
            <a:avLst/>
          </a:prstGeom>
        </p:spPr>
        <p:txBody>
          <a:bodyPr wrap="square" lIns="0" tIns="0" rIns="0" bIns="0" rtlCol="0">
            <a:noAutofit/>
          </a:bodyPr>
          <a:lstStyle/>
          <a:p>
            <a:pPr marL="12700">
              <a:lnSpc>
                <a:spcPts val="3120"/>
              </a:lnSpc>
              <a:spcBef>
                <a:spcPts val="156"/>
              </a:spcBef>
            </a:pPr>
            <a:r>
              <a:rPr sz="4200" spc="0" baseline="3105" dirty="0">
                <a:latin typeface="Arial"/>
                <a:cs typeface="Arial"/>
              </a:rPr>
              <a:t>•</a:t>
            </a:r>
            <a:r>
              <a:rPr sz="4200" spc="44" baseline="3105" dirty="0">
                <a:latin typeface="Arial"/>
                <a:cs typeface="Arial"/>
              </a:rPr>
              <a:t> </a:t>
            </a:r>
            <a:r>
              <a:rPr sz="4200" spc="-64" baseline="2925" dirty="0">
                <a:latin typeface="Calibri"/>
                <a:cs typeface="Calibri"/>
              </a:rPr>
              <a:t>P</a:t>
            </a:r>
            <a:r>
              <a:rPr sz="4200" spc="0" baseline="2925" dirty="0">
                <a:latin typeface="Calibri"/>
                <a:cs typeface="Calibri"/>
              </a:rPr>
              <a:t>a</a:t>
            </a:r>
            <a:r>
              <a:rPr sz="4200" spc="-59" baseline="2925" dirty="0">
                <a:latin typeface="Calibri"/>
                <a:cs typeface="Calibri"/>
              </a:rPr>
              <a:t>r</a:t>
            </a:r>
            <a:r>
              <a:rPr sz="4200" spc="0" baseline="2925" dirty="0">
                <a:latin typeface="Calibri"/>
                <a:cs typeface="Calibri"/>
              </a:rPr>
              <a:t>a </a:t>
            </a:r>
            <a:r>
              <a:rPr sz="4200" spc="9" baseline="2925" dirty="0">
                <a:latin typeface="Calibri"/>
                <a:cs typeface="Calibri"/>
              </a:rPr>
              <a:t>s</a:t>
            </a:r>
            <a:r>
              <a:rPr sz="4200" spc="0" baseline="2925" dirty="0">
                <a:latin typeface="Calibri"/>
                <a:cs typeface="Calibri"/>
              </a:rPr>
              <a:t>a</a:t>
            </a:r>
            <a:r>
              <a:rPr sz="4200" spc="4" baseline="2925" dirty="0">
                <a:latin typeface="Calibri"/>
                <a:cs typeface="Calibri"/>
              </a:rPr>
              <a:t>b</a:t>
            </a:r>
            <a:r>
              <a:rPr sz="4200" spc="0" baseline="2925" dirty="0">
                <a:latin typeface="Calibri"/>
                <a:cs typeface="Calibri"/>
              </a:rPr>
              <a:t>e</a:t>
            </a:r>
            <a:r>
              <a:rPr sz="4200" spc="9" baseline="2925" dirty="0">
                <a:latin typeface="Calibri"/>
                <a:cs typeface="Calibri"/>
              </a:rPr>
              <a:t>r</a:t>
            </a:r>
            <a:r>
              <a:rPr sz="4200" spc="0" baseline="2925" dirty="0">
                <a:latin typeface="Calibri"/>
                <a:cs typeface="Calibri"/>
              </a:rPr>
              <a:t>lo</a:t>
            </a:r>
            <a:r>
              <a:rPr sz="4200" spc="-34" baseline="2925" dirty="0">
                <a:latin typeface="Calibri"/>
                <a:cs typeface="Calibri"/>
              </a:rPr>
              <a:t> </a:t>
            </a:r>
            <a:r>
              <a:rPr sz="4200" spc="4" baseline="2925" dirty="0">
                <a:latin typeface="Calibri"/>
                <a:cs typeface="Calibri"/>
              </a:rPr>
              <a:t>d</a:t>
            </a:r>
            <a:r>
              <a:rPr sz="4200" spc="0" baseline="2925" dirty="0">
                <a:latin typeface="Calibri"/>
                <a:cs typeface="Calibri"/>
              </a:rPr>
              <a:t>e</a:t>
            </a:r>
            <a:r>
              <a:rPr sz="4200" spc="14" baseline="2925" dirty="0">
                <a:latin typeface="Calibri"/>
                <a:cs typeface="Calibri"/>
              </a:rPr>
              <a:t>b</a:t>
            </a:r>
            <a:r>
              <a:rPr sz="4200" spc="0" baseline="2925" dirty="0">
                <a:latin typeface="Calibri"/>
                <a:cs typeface="Calibri"/>
              </a:rPr>
              <a:t>e</a:t>
            </a:r>
            <a:r>
              <a:rPr sz="4200" spc="4" baseline="2925" dirty="0">
                <a:latin typeface="Calibri"/>
                <a:cs typeface="Calibri"/>
              </a:rPr>
              <a:t>m</a:t>
            </a:r>
            <a:r>
              <a:rPr sz="4200" spc="0" baseline="2925" dirty="0">
                <a:latin typeface="Calibri"/>
                <a:cs typeface="Calibri"/>
              </a:rPr>
              <a:t>os</a:t>
            </a:r>
            <a:endParaRPr sz="2800">
              <a:latin typeface="Calibri"/>
              <a:cs typeface="Calibri"/>
            </a:endParaRPr>
          </a:p>
        </p:txBody>
      </p:sp>
      <p:sp>
        <p:nvSpPr>
          <p:cNvPr id="48" name="object 48"/>
          <p:cNvSpPr txBox="1"/>
          <p:nvPr/>
        </p:nvSpPr>
        <p:spPr>
          <a:xfrm>
            <a:off x="7114229" y="2108007"/>
            <a:ext cx="327022" cy="609600"/>
          </a:xfrm>
          <a:prstGeom prst="rect">
            <a:avLst/>
          </a:prstGeom>
        </p:spPr>
        <p:txBody>
          <a:bodyPr wrap="square" lIns="0" tIns="0" rIns="0" bIns="0" rtlCol="0">
            <a:noAutofit/>
          </a:bodyPr>
          <a:lstStyle/>
          <a:p>
            <a:pPr marL="12700">
              <a:lnSpc>
                <a:spcPts val="4795"/>
              </a:lnSpc>
              <a:spcBef>
                <a:spcPts val="239"/>
              </a:spcBef>
            </a:pPr>
            <a:r>
              <a:rPr sz="4600" spc="0" dirty="0">
                <a:solidFill>
                  <a:srgbClr val="FBDBA5"/>
                </a:solidFill>
                <a:latin typeface="Times New Roman"/>
                <a:cs typeface="Times New Roman"/>
              </a:rPr>
              <a:t>-</a:t>
            </a:r>
            <a:endParaRPr sz="4600">
              <a:latin typeface="Times New Roman"/>
              <a:cs typeface="Times New Roman"/>
            </a:endParaRPr>
          </a:p>
        </p:txBody>
      </p:sp>
      <p:sp>
        <p:nvSpPr>
          <p:cNvPr id="47" name="object 47"/>
          <p:cNvSpPr txBox="1"/>
          <p:nvPr/>
        </p:nvSpPr>
        <p:spPr>
          <a:xfrm>
            <a:off x="5841245" y="2174341"/>
            <a:ext cx="261452" cy="482600"/>
          </a:xfrm>
          <a:prstGeom prst="rect">
            <a:avLst/>
          </a:prstGeom>
        </p:spPr>
        <p:txBody>
          <a:bodyPr wrap="square" lIns="0" tIns="0" rIns="0" bIns="0" rtlCol="0">
            <a:noAutofit/>
          </a:bodyPr>
          <a:lstStyle/>
          <a:p>
            <a:pPr marL="12700">
              <a:lnSpc>
                <a:spcPts val="3775"/>
              </a:lnSpc>
              <a:spcBef>
                <a:spcPts val="188"/>
              </a:spcBef>
            </a:pPr>
            <a:r>
              <a:rPr sz="3600" spc="0" dirty="0">
                <a:solidFill>
                  <a:srgbClr val="F7B838"/>
                </a:solidFill>
                <a:latin typeface="Times New Roman"/>
                <a:cs typeface="Times New Roman"/>
              </a:rPr>
              <a:t>-</a:t>
            </a:r>
            <a:endParaRPr sz="3600">
              <a:latin typeface="Times New Roman"/>
              <a:cs typeface="Times New Roman"/>
            </a:endParaRPr>
          </a:p>
        </p:txBody>
      </p:sp>
      <p:sp>
        <p:nvSpPr>
          <p:cNvPr id="46" name="object 46"/>
          <p:cNvSpPr txBox="1"/>
          <p:nvPr/>
        </p:nvSpPr>
        <p:spPr>
          <a:xfrm>
            <a:off x="8342400" y="2219691"/>
            <a:ext cx="358405" cy="114300"/>
          </a:xfrm>
          <a:prstGeom prst="rect">
            <a:avLst/>
          </a:prstGeom>
        </p:spPr>
        <p:txBody>
          <a:bodyPr wrap="square" lIns="0" tIns="0" rIns="0" bIns="0" rtlCol="0">
            <a:noAutofit/>
          </a:bodyPr>
          <a:lstStyle/>
          <a:p>
            <a:pPr marL="12700">
              <a:lnSpc>
                <a:spcPct val="95825"/>
              </a:lnSpc>
              <a:spcBef>
                <a:spcPts val="10"/>
              </a:spcBef>
            </a:pPr>
            <a:r>
              <a:rPr sz="700" spc="0" dirty="0">
                <a:solidFill>
                  <a:srgbClr val="FBDBA5"/>
                </a:solidFill>
                <a:latin typeface="Times New Roman"/>
                <a:cs typeface="Times New Roman"/>
              </a:rPr>
              <a:t>..----    </a:t>
            </a:r>
            <a:r>
              <a:rPr sz="700" spc="17" dirty="0">
                <a:solidFill>
                  <a:srgbClr val="FBDBA5"/>
                </a:solidFill>
                <a:latin typeface="Times New Roman"/>
                <a:cs typeface="Times New Roman"/>
              </a:rPr>
              <a:t> </a:t>
            </a:r>
            <a:r>
              <a:rPr sz="600" spc="0" dirty="0">
                <a:solidFill>
                  <a:srgbClr val="FBDBA5"/>
                </a:solidFill>
                <a:latin typeface="Arial"/>
                <a:cs typeface="Arial"/>
              </a:rPr>
              <a:t>..,............</a:t>
            </a:r>
            <a:endParaRPr sz="600">
              <a:latin typeface="Arial"/>
              <a:cs typeface="Arial"/>
            </a:endParaRPr>
          </a:p>
        </p:txBody>
      </p:sp>
      <p:sp>
        <p:nvSpPr>
          <p:cNvPr id="45" name="object 45"/>
          <p:cNvSpPr txBox="1"/>
          <p:nvPr/>
        </p:nvSpPr>
        <p:spPr>
          <a:xfrm>
            <a:off x="9516777" y="2219691"/>
            <a:ext cx="219201" cy="114300"/>
          </a:xfrm>
          <a:prstGeom prst="rect">
            <a:avLst/>
          </a:prstGeom>
        </p:spPr>
        <p:txBody>
          <a:bodyPr wrap="square" lIns="0" tIns="0" rIns="0" bIns="0" rtlCol="0">
            <a:noAutofit/>
          </a:bodyPr>
          <a:lstStyle/>
          <a:p>
            <a:pPr marL="12700">
              <a:lnSpc>
                <a:spcPct val="95825"/>
              </a:lnSpc>
              <a:spcBef>
                <a:spcPts val="10"/>
              </a:spcBef>
            </a:pPr>
            <a:r>
              <a:rPr sz="700" spc="0" dirty="0">
                <a:solidFill>
                  <a:srgbClr val="FBDBA5"/>
                </a:solidFill>
                <a:latin typeface="Times New Roman"/>
                <a:cs typeface="Times New Roman"/>
              </a:rPr>
              <a:t>,,...._....,,</a:t>
            </a:r>
            <a:endParaRPr sz="700">
              <a:latin typeface="Times New Roman"/>
              <a:cs typeface="Times New Roman"/>
            </a:endParaRPr>
          </a:p>
        </p:txBody>
      </p:sp>
      <p:sp>
        <p:nvSpPr>
          <p:cNvPr id="44" name="object 44"/>
          <p:cNvSpPr txBox="1"/>
          <p:nvPr/>
        </p:nvSpPr>
        <p:spPr>
          <a:xfrm>
            <a:off x="1831594" y="2269109"/>
            <a:ext cx="2926583" cy="767286"/>
          </a:xfrm>
          <a:prstGeom prst="rect">
            <a:avLst/>
          </a:prstGeom>
        </p:spPr>
        <p:txBody>
          <a:bodyPr wrap="square" lIns="0" tIns="0" rIns="0" bIns="0" rtlCol="0">
            <a:noAutofit/>
          </a:bodyPr>
          <a:lstStyle/>
          <a:p>
            <a:pPr marL="12700">
              <a:lnSpc>
                <a:spcPts val="2950"/>
              </a:lnSpc>
              <a:spcBef>
                <a:spcPts val="147"/>
              </a:spcBef>
            </a:pPr>
            <a:r>
              <a:rPr sz="4200" spc="-25" baseline="2925" dirty="0">
                <a:latin typeface="Calibri"/>
                <a:cs typeface="Calibri"/>
              </a:rPr>
              <a:t>c</a:t>
            </a:r>
            <a:r>
              <a:rPr sz="4200" spc="0" baseline="2925" dirty="0">
                <a:latin typeface="Calibri"/>
                <a:cs typeface="Calibri"/>
              </a:rPr>
              <a:t>al</a:t>
            </a:r>
            <a:r>
              <a:rPr sz="4200" spc="-4" baseline="2925" dirty="0">
                <a:latin typeface="Calibri"/>
                <a:cs typeface="Calibri"/>
              </a:rPr>
              <a:t>c</a:t>
            </a:r>
            <a:r>
              <a:rPr sz="4200" spc="4" baseline="2925" dirty="0">
                <a:latin typeface="Calibri"/>
                <a:cs typeface="Calibri"/>
              </a:rPr>
              <a:t>u</a:t>
            </a:r>
            <a:r>
              <a:rPr sz="4200" spc="0" baseline="2925" dirty="0">
                <a:latin typeface="Calibri"/>
                <a:cs typeface="Calibri"/>
              </a:rPr>
              <a:t>lar</a:t>
            </a:r>
            <a:r>
              <a:rPr sz="4200" spc="-9" baseline="2925" dirty="0">
                <a:latin typeface="Calibri"/>
                <a:cs typeface="Calibri"/>
              </a:rPr>
              <a:t> </a:t>
            </a:r>
            <a:r>
              <a:rPr sz="4200" spc="0" baseline="2925" dirty="0">
                <a:latin typeface="Calibri"/>
                <a:cs typeface="Calibri"/>
              </a:rPr>
              <a:t>el</a:t>
            </a:r>
            <a:r>
              <a:rPr sz="4200" spc="9" baseline="2925" dirty="0">
                <a:latin typeface="Calibri"/>
                <a:cs typeface="Calibri"/>
              </a:rPr>
              <a:t> </a:t>
            </a:r>
            <a:r>
              <a:rPr sz="4200" spc="0" baseline="2925" dirty="0">
                <a:latin typeface="Calibri"/>
                <a:cs typeface="Calibri"/>
              </a:rPr>
              <a:t>Ín</a:t>
            </a:r>
            <a:r>
              <a:rPr sz="4200" spc="9" baseline="2925" dirty="0">
                <a:latin typeface="Calibri"/>
                <a:cs typeface="Calibri"/>
              </a:rPr>
              <a:t>d</a:t>
            </a:r>
            <a:r>
              <a:rPr sz="4200" spc="0" baseline="2925" dirty="0">
                <a:latin typeface="Calibri"/>
                <a:cs typeface="Calibri"/>
              </a:rPr>
              <a:t>ice</a:t>
            </a:r>
            <a:r>
              <a:rPr sz="4200" spc="-14" baseline="2925" dirty="0">
                <a:latin typeface="Calibri"/>
                <a:cs typeface="Calibri"/>
              </a:rPr>
              <a:t> </a:t>
            </a:r>
            <a:r>
              <a:rPr sz="4200" spc="4" baseline="2925" dirty="0">
                <a:latin typeface="Calibri"/>
                <a:cs typeface="Calibri"/>
              </a:rPr>
              <a:t>d</a:t>
            </a:r>
            <a:r>
              <a:rPr sz="4200" spc="0" baseline="2925" dirty="0">
                <a:latin typeface="Calibri"/>
                <a:cs typeface="Calibri"/>
              </a:rPr>
              <a:t>e</a:t>
            </a:r>
            <a:endParaRPr sz="2800">
              <a:latin typeface="Calibri"/>
              <a:cs typeface="Calibri"/>
            </a:endParaRPr>
          </a:p>
          <a:p>
            <a:pPr marL="12700" marR="53339">
              <a:lnSpc>
                <a:spcPts val="3040"/>
              </a:lnSpc>
              <a:spcBef>
                <a:spcPts val="4"/>
              </a:spcBef>
            </a:pPr>
            <a:r>
              <a:rPr sz="4200" spc="0" baseline="2925" dirty="0">
                <a:latin typeface="Calibri"/>
                <a:cs typeface="Calibri"/>
              </a:rPr>
              <a:t>C</a:t>
            </a:r>
            <a:r>
              <a:rPr sz="4200" spc="4" baseline="2925" dirty="0">
                <a:latin typeface="Calibri"/>
                <a:cs typeface="Calibri"/>
              </a:rPr>
              <a:t>o</a:t>
            </a:r>
            <a:r>
              <a:rPr sz="4200" spc="0" baseline="2925" dirty="0">
                <a:latin typeface="Calibri"/>
                <a:cs typeface="Calibri"/>
              </a:rPr>
              <a:t>r</a:t>
            </a:r>
            <a:r>
              <a:rPr sz="4200" spc="9" baseline="2925" dirty="0">
                <a:latin typeface="Calibri"/>
                <a:cs typeface="Calibri"/>
              </a:rPr>
              <a:t>p</a:t>
            </a:r>
            <a:r>
              <a:rPr sz="4200" spc="0" baseline="2925" dirty="0">
                <a:latin typeface="Calibri"/>
                <a:cs typeface="Calibri"/>
              </a:rPr>
              <a:t>o</a:t>
            </a:r>
            <a:r>
              <a:rPr sz="4200" spc="-54" baseline="2925" dirty="0">
                <a:latin typeface="Calibri"/>
                <a:cs typeface="Calibri"/>
              </a:rPr>
              <a:t>r</a:t>
            </a:r>
            <a:r>
              <a:rPr sz="4200" spc="0" baseline="2925" dirty="0">
                <a:latin typeface="Calibri"/>
                <a:cs typeface="Calibri"/>
              </a:rPr>
              <a:t>al</a:t>
            </a:r>
            <a:r>
              <a:rPr sz="4200" spc="-34" baseline="2925" dirty="0">
                <a:latin typeface="Calibri"/>
                <a:cs typeface="Calibri"/>
              </a:rPr>
              <a:t> </a:t>
            </a:r>
            <a:r>
              <a:rPr sz="4200" spc="-9" baseline="2925" dirty="0">
                <a:latin typeface="Calibri"/>
                <a:cs typeface="Calibri"/>
              </a:rPr>
              <a:t>(</a:t>
            </a:r>
            <a:r>
              <a:rPr sz="4200" spc="0" baseline="2925" dirty="0">
                <a:latin typeface="Calibri"/>
                <a:cs typeface="Calibri"/>
              </a:rPr>
              <a:t>IMC</a:t>
            </a:r>
            <a:endParaRPr sz="2800">
              <a:latin typeface="Calibri"/>
              <a:cs typeface="Calibri"/>
            </a:endParaRPr>
          </a:p>
        </p:txBody>
      </p:sp>
      <p:sp>
        <p:nvSpPr>
          <p:cNvPr id="43" name="object 43"/>
          <p:cNvSpPr txBox="1"/>
          <p:nvPr/>
        </p:nvSpPr>
        <p:spPr>
          <a:xfrm>
            <a:off x="4759959" y="2269109"/>
            <a:ext cx="862518"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Masa</a:t>
            </a:r>
            <a:endParaRPr sz="2800">
              <a:latin typeface="Calibri"/>
              <a:cs typeface="Calibri"/>
            </a:endParaRPr>
          </a:p>
        </p:txBody>
      </p:sp>
      <p:sp>
        <p:nvSpPr>
          <p:cNvPr id="42" name="object 42"/>
          <p:cNvSpPr txBox="1"/>
          <p:nvPr/>
        </p:nvSpPr>
        <p:spPr>
          <a:xfrm>
            <a:off x="7410071" y="2279609"/>
            <a:ext cx="40934" cy="50800"/>
          </a:xfrm>
          <a:prstGeom prst="rect">
            <a:avLst/>
          </a:prstGeom>
        </p:spPr>
        <p:txBody>
          <a:bodyPr wrap="square" lIns="0" tIns="0" rIns="0" bIns="0" rtlCol="0">
            <a:noAutofit/>
          </a:bodyPr>
          <a:lstStyle/>
          <a:p>
            <a:pPr marL="12700">
              <a:lnSpc>
                <a:spcPct val="95825"/>
              </a:lnSpc>
              <a:spcBef>
                <a:spcPts val="75"/>
              </a:spcBef>
            </a:pPr>
            <a:r>
              <a:rPr sz="200" spc="0" dirty="0">
                <a:solidFill>
                  <a:srgbClr val="FBDBA5"/>
                </a:solidFill>
                <a:latin typeface="Arial"/>
                <a:cs typeface="Arial"/>
              </a:rPr>
              <a:t>L</a:t>
            </a:r>
            <a:endParaRPr sz="200">
              <a:latin typeface="Arial"/>
              <a:cs typeface="Arial"/>
            </a:endParaRPr>
          </a:p>
        </p:txBody>
      </p:sp>
      <p:sp>
        <p:nvSpPr>
          <p:cNvPr id="41" name="object 41"/>
          <p:cNvSpPr txBox="1"/>
          <p:nvPr/>
        </p:nvSpPr>
        <p:spPr>
          <a:xfrm>
            <a:off x="7544541" y="2279609"/>
            <a:ext cx="65661" cy="50800"/>
          </a:xfrm>
          <a:prstGeom prst="rect">
            <a:avLst/>
          </a:prstGeom>
        </p:spPr>
        <p:txBody>
          <a:bodyPr wrap="square" lIns="0" tIns="0" rIns="0" bIns="0" rtlCol="0">
            <a:noAutofit/>
          </a:bodyPr>
          <a:lstStyle/>
          <a:p>
            <a:pPr marL="12700">
              <a:lnSpc>
                <a:spcPct val="95825"/>
              </a:lnSpc>
              <a:spcBef>
                <a:spcPts val="75"/>
              </a:spcBef>
            </a:pPr>
            <a:r>
              <a:rPr sz="200" spc="0" dirty="0">
                <a:solidFill>
                  <a:srgbClr val="FBDBA5"/>
                </a:solidFill>
                <a:latin typeface="Arial"/>
                <a:cs typeface="Arial"/>
              </a:rPr>
              <a:t>....-</a:t>
            </a:r>
            <a:endParaRPr sz="200">
              <a:latin typeface="Arial"/>
              <a:cs typeface="Arial"/>
            </a:endParaRPr>
          </a:p>
        </p:txBody>
      </p:sp>
      <p:sp>
        <p:nvSpPr>
          <p:cNvPr id="40" name="object 40"/>
          <p:cNvSpPr txBox="1"/>
          <p:nvPr/>
        </p:nvSpPr>
        <p:spPr>
          <a:xfrm>
            <a:off x="7696941" y="2279609"/>
            <a:ext cx="133751" cy="50800"/>
          </a:xfrm>
          <a:prstGeom prst="rect">
            <a:avLst/>
          </a:prstGeom>
        </p:spPr>
        <p:txBody>
          <a:bodyPr wrap="square" lIns="0" tIns="0" rIns="0" bIns="0" rtlCol="0">
            <a:noAutofit/>
          </a:bodyPr>
          <a:lstStyle/>
          <a:p>
            <a:pPr marL="12700">
              <a:lnSpc>
                <a:spcPct val="95825"/>
              </a:lnSpc>
              <a:spcBef>
                <a:spcPts val="75"/>
              </a:spcBef>
            </a:pPr>
            <a:r>
              <a:rPr sz="200" spc="0" dirty="0">
                <a:solidFill>
                  <a:srgbClr val="FBDBA5"/>
                </a:solidFill>
                <a:latin typeface="Arial"/>
                <a:cs typeface="Arial"/>
              </a:rPr>
              <a:t>..............</a:t>
            </a:r>
            <a:endParaRPr sz="200">
              <a:latin typeface="Arial"/>
              <a:cs typeface="Arial"/>
            </a:endParaRPr>
          </a:p>
        </p:txBody>
      </p:sp>
      <p:sp>
        <p:nvSpPr>
          <p:cNvPr id="39" name="object 39"/>
          <p:cNvSpPr txBox="1"/>
          <p:nvPr/>
        </p:nvSpPr>
        <p:spPr>
          <a:xfrm>
            <a:off x="1602994" y="3669283"/>
            <a:ext cx="1654029" cy="279400"/>
          </a:xfrm>
          <a:prstGeom prst="rect">
            <a:avLst/>
          </a:prstGeom>
        </p:spPr>
        <p:txBody>
          <a:bodyPr wrap="square" lIns="0" tIns="0" rIns="0" bIns="0" rtlCol="0">
            <a:noAutofit/>
          </a:bodyPr>
          <a:lstStyle/>
          <a:p>
            <a:pPr marL="12700">
              <a:lnSpc>
                <a:spcPts val="2135"/>
              </a:lnSpc>
              <a:spcBef>
                <a:spcPts val="106"/>
              </a:spcBef>
            </a:pPr>
            <a:r>
              <a:rPr sz="3000" spc="0" baseline="2730" dirty="0">
                <a:latin typeface="Calibri"/>
                <a:cs typeface="Calibri"/>
              </a:rPr>
              <a:t>I</a:t>
            </a:r>
            <a:r>
              <a:rPr sz="3000" spc="4" baseline="2730" dirty="0">
                <a:latin typeface="Calibri"/>
                <a:cs typeface="Calibri"/>
              </a:rPr>
              <a:t>M</a:t>
            </a:r>
            <a:r>
              <a:rPr sz="3000" spc="0" baseline="2730" dirty="0">
                <a:latin typeface="Calibri"/>
                <a:cs typeface="Calibri"/>
              </a:rPr>
              <a:t>C=</a:t>
            </a:r>
            <a:r>
              <a:rPr sz="3000" spc="-14" baseline="2730" dirty="0">
                <a:latin typeface="Calibri"/>
                <a:cs typeface="Calibri"/>
              </a:rPr>
              <a:t> </a:t>
            </a:r>
            <a:r>
              <a:rPr sz="3000" spc="0" baseline="2730" dirty="0">
                <a:latin typeface="Calibri"/>
                <a:cs typeface="Calibri"/>
              </a:rPr>
              <a:t>masa</a:t>
            </a:r>
            <a:r>
              <a:rPr sz="3000" spc="9" baseline="2730" dirty="0">
                <a:latin typeface="Calibri"/>
                <a:cs typeface="Calibri"/>
              </a:rPr>
              <a:t> </a:t>
            </a:r>
            <a:r>
              <a:rPr sz="3000" spc="0" baseline="2730" dirty="0">
                <a:latin typeface="Calibri"/>
                <a:cs typeface="Calibri"/>
              </a:rPr>
              <a:t>(</a:t>
            </a:r>
            <a:r>
              <a:rPr sz="3000" spc="-14" baseline="2730" dirty="0">
                <a:latin typeface="Calibri"/>
                <a:cs typeface="Calibri"/>
              </a:rPr>
              <a:t>k</a:t>
            </a:r>
            <a:r>
              <a:rPr sz="3000" spc="0" baseline="2730" dirty="0">
                <a:latin typeface="Calibri"/>
                <a:cs typeface="Calibri"/>
              </a:rPr>
              <a:t>g)</a:t>
            </a:r>
            <a:endParaRPr sz="2000">
              <a:latin typeface="Calibri"/>
              <a:cs typeface="Calibri"/>
            </a:endParaRPr>
          </a:p>
        </p:txBody>
      </p:sp>
      <p:sp>
        <p:nvSpPr>
          <p:cNvPr id="38" name="object 38"/>
          <p:cNvSpPr txBox="1"/>
          <p:nvPr/>
        </p:nvSpPr>
        <p:spPr>
          <a:xfrm>
            <a:off x="1945894" y="4070604"/>
            <a:ext cx="2531899" cy="279400"/>
          </a:xfrm>
          <a:prstGeom prst="rect">
            <a:avLst/>
          </a:prstGeom>
        </p:spPr>
        <p:txBody>
          <a:bodyPr wrap="square" lIns="0" tIns="0" rIns="0" bIns="0" rtlCol="0">
            <a:noAutofit/>
          </a:bodyPr>
          <a:lstStyle/>
          <a:p>
            <a:pPr marL="12700">
              <a:lnSpc>
                <a:spcPts val="2135"/>
              </a:lnSpc>
              <a:spcBef>
                <a:spcPts val="106"/>
              </a:spcBef>
            </a:pPr>
            <a:r>
              <a:rPr sz="3000" spc="0" baseline="2730" dirty="0">
                <a:latin typeface="Calibri"/>
                <a:cs typeface="Calibri"/>
              </a:rPr>
              <a:t>e</a:t>
            </a:r>
            <a:r>
              <a:rPr sz="3000" spc="-14" baseline="2730" dirty="0">
                <a:latin typeface="Calibri"/>
                <a:cs typeface="Calibri"/>
              </a:rPr>
              <a:t>s</a:t>
            </a:r>
            <a:r>
              <a:rPr sz="3000" spc="-9" baseline="2730" dirty="0">
                <a:latin typeface="Calibri"/>
                <a:cs typeface="Calibri"/>
              </a:rPr>
              <a:t>t</a:t>
            </a:r>
            <a:r>
              <a:rPr sz="3000" spc="-19" baseline="2730" dirty="0">
                <a:latin typeface="Calibri"/>
                <a:cs typeface="Calibri"/>
              </a:rPr>
              <a:t>a</a:t>
            </a:r>
            <a:r>
              <a:rPr sz="3000" spc="9" baseline="2730" dirty="0">
                <a:latin typeface="Calibri"/>
                <a:cs typeface="Calibri"/>
              </a:rPr>
              <a:t>t</a:t>
            </a:r>
            <a:r>
              <a:rPr sz="3000" spc="4" baseline="2730" dirty="0">
                <a:latin typeface="Calibri"/>
                <a:cs typeface="Calibri"/>
              </a:rPr>
              <a:t>u</a:t>
            </a:r>
            <a:r>
              <a:rPr sz="3000" spc="-34" baseline="2730" dirty="0">
                <a:latin typeface="Calibri"/>
                <a:cs typeface="Calibri"/>
              </a:rPr>
              <a:t>r</a:t>
            </a:r>
            <a:r>
              <a:rPr sz="3000" spc="0" baseline="2730" dirty="0">
                <a:latin typeface="Calibri"/>
                <a:cs typeface="Calibri"/>
              </a:rPr>
              <a:t>a</a:t>
            </a:r>
            <a:r>
              <a:rPr sz="3000" spc="-9" baseline="2730" dirty="0">
                <a:latin typeface="Calibri"/>
                <a:cs typeface="Calibri"/>
              </a:rPr>
              <a:t> </a:t>
            </a:r>
            <a:r>
              <a:rPr sz="3000" spc="0" baseline="2730" dirty="0">
                <a:latin typeface="Calibri"/>
                <a:cs typeface="Calibri"/>
              </a:rPr>
              <a:t>x</a:t>
            </a:r>
            <a:r>
              <a:rPr sz="3000" spc="-19" baseline="2730" dirty="0">
                <a:latin typeface="Calibri"/>
                <a:cs typeface="Calibri"/>
              </a:rPr>
              <a:t> </a:t>
            </a:r>
            <a:r>
              <a:rPr sz="3000" spc="0" baseline="2730" dirty="0">
                <a:latin typeface="Calibri"/>
                <a:cs typeface="Calibri"/>
              </a:rPr>
              <a:t>e</a:t>
            </a:r>
            <a:r>
              <a:rPr sz="3000" spc="-14" baseline="2730" dirty="0">
                <a:latin typeface="Calibri"/>
                <a:cs typeface="Calibri"/>
              </a:rPr>
              <a:t>s</a:t>
            </a:r>
            <a:r>
              <a:rPr sz="3000" spc="-9" baseline="2730" dirty="0">
                <a:latin typeface="Calibri"/>
                <a:cs typeface="Calibri"/>
              </a:rPr>
              <a:t>t</a:t>
            </a:r>
            <a:r>
              <a:rPr sz="3000" spc="-19" baseline="2730" dirty="0">
                <a:latin typeface="Calibri"/>
                <a:cs typeface="Calibri"/>
              </a:rPr>
              <a:t>a</a:t>
            </a:r>
            <a:r>
              <a:rPr sz="3000" spc="9" baseline="2730" dirty="0">
                <a:latin typeface="Calibri"/>
                <a:cs typeface="Calibri"/>
              </a:rPr>
              <a:t>t</a:t>
            </a:r>
            <a:r>
              <a:rPr sz="3000" spc="4" baseline="2730" dirty="0">
                <a:latin typeface="Calibri"/>
                <a:cs typeface="Calibri"/>
              </a:rPr>
              <a:t>u</a:t>
            </a:r>
            <a:r>
              <a:rPr sz="3000" spc="-34" baseline="2730" dirty="0">
                <a:latin typeface="Calibri"/>
                <a:cs typeface="Calibri"/>
              </a:rPr>
              <a:t>r</a:t>
            </a:r>
            <a:r>
              <a:rPr sz="3000" spc="0" baseline="2730" dirty="0">
                <a:latin typeface="Calibri"/>
                <a:cs typeface="Calibri"/>
              </a:rPr>
              <a:t>a</a:t>
            </a:r>
            <a:r>
              <a:rPr sz="3000" spc="-9" baseline="2730" dirty="0">
                <a:latin typeface="Calibri"/>
                <a:cs typeface="Calibri"/>
              </a:rPr>
              <a:t> </a:t>
            </a:r>
            <a:r>
              <a:rPr sz="3000" spc="0" baseline="2730" dirty="0">
                <a:latin typeface="Calibri"/>
                <a:cs typeface="Calibri"/>
              </a:rPr>
              <a:t>(m2)</a:t>
            </a:r>
            <a:endParaRPr sz="2000">
              <a:latin typeface="Calibri"/>
              <a:cs typeface="Calibri"/>
            </a:endParaRPr>
          </a:p>
        </p:txBody>
      </p:sp>
      <p:sp>
        <p:nvSpPr>
          <p:cNvPr id="37" name="object 37"/>
          <p:cNvSpPr txBox="1"/>
          <p:nvPr/>
        </p:nvSpPr>
        <p:spPr>
          <a:xfrm>
            <a:off x="4662805" y="5731386"/>
            <a:ext cx="1099325"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C</a:t>
            </a:r>
            <a:r>
              <a:rPr sz="2700" spc="-4" baseline="2657" dirty="0">
                <a:latin typeface="Comic Sans MS"/>
                <a:cs typeface="Comic Sans MS"/>
              </a:rPr>
              <a:t>a</a:t>
            </a:r>
            <a:r>
              <a:rPr sz="2700" spc="4" baseline="2657" dirty="0">
                <a:latin typeface="Comic Sans MS"/>
                <a:cs typeface="Comic Sans MS"/>
              </a:rPr>
              <a:t>l</a:t>
            </a:r>
            <a:r>
              <a:rPr sz="2700" spc="0" baseline="2657" dirty="0">
                <a:latin typeface="Comic Sans MS"/>
                <a:cs typeface="Comic Sans MS"/>
              </a:rPr>
              <a:t>cu</a:t>
            </a:r>
            <a:r>
              <a:rPr sz="2700" spc="4" baseline="2657" dirty="0">
                <a:latin typeface="Comic Sans MS"/>
                <a:cs typeface="Comic Sans MS"/>
              </a:rPr>
              <a:t>l</a:t>
            </a:r>
            <a:r>
              <a:rPr sz="2700" spc="0" baseline="2657" dirty="0">
                <a:latin typeface="Comic Sans MS"/>
                <a:cs typeface="Comic Sans MS"/>
              </a:rPr>
              <a:t>e su</a:t>
            </a:r>
            <a:endParaRPr sz="1800">
              <a:latin typeface="Comic Sans MS"/>
              <a:cs typeface="Comic Sans MS"/>
            </a:endParaRPr>
          </a:p>
        </p:txBody>
      </p:sp>
      <p:sp>
        <p:nvSpPr>
          <p:cNvPr id="36" name="object 36"/>
          <p:cNvSpPr txBox="1"/>
          <p:nvPr/>
        </p:nvSpPr>
        <p:spPr>
          <a:xfrm>
            <a:off x="5769457" y="5731386"/>
            <a:ext cx="585788"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I</a:t>
            </a:r>
            <a:r>
              <a:rPr sz="2700" spc="-14" baseline="2657" dirty="0">
                <a:latin typeface="Comic Sans MS"/>
                <a:cs typeface="Comic Sans MS"/>
              </a:rPr>
              <a:t>M</a:t>
            </a:r>
            <a:r>
              <a:rPr sz="2700" spc="0" baseline="2657" dirty="0">
                <a:latin typeface="Comic Sans MS"/>
                <a:cs typeface="Comic Sans MS"/>
              </a:rPr>
              <a:t>C,</a:t>
            </a:r>
            <a:endParaRPr sz="1800">
              <a:latin typeface="Comic Sans MS"/>
              <a:cs typeface="Comic Sans MS"/>
            </a:endParaRPr>
          </a:p>
        </p:txBody>
      </p:sp>
      <p:sp>
        <p:nvSpPr>
          <p:cNvPr id="35" name="object 35"/>
          <p:cNvSpPr txBox="1"/>
          <p:nvPr/>
        </p:nvSpPr>
        <p:spPr>
          <a:xfrm>
            <a:off x="6366103" y="5731386"/>
            <a:ext cx="1031159"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sino</a:t>
            </a:r>
            <a:r>
              <a:rPr sz="2700" spc="-9" baseline="2657" dirty="0">
                <a:latin typeface="Comic Sans MS"/>
                <a:cs typeface="Comic Sans MS"/>
              </a:rPr>
              <a:t> </a:t>
            </a:r>
            <a:r>
              <a:rPr sz="2700" spc="0" baseline="2657" dirty="0">
                <a:latin typeface="Comic Sans MS"/>
                <a:cs typeface="Comic Sans MS"/>
              </a:rPr>
              <a:t>sabe</a:t>
            </a:r>
            <a:endParaRPr sz="1800">
              <a:latin typeface="Comic Sans MS"/>
              <a:cs typeface="Comic Sans MS"/>
            </a:endParaRPr>
          </a:p>
        </p:txBody>
      </p:sp>
      <p:sp>
        <p:nvSpPr>
          <p:cNvPr id="34" name="object 34"/>
          <p:cNvSpPr txBox="1"/>
          <p:nvPr/>
        </p:nvSpPr>
        <p:spPr>
          <a:xfrm>
            <a:off x="7407147" y="5731386"/>
            <a:ext cx="289852"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su</a:t>
            </a:r>
            <a:endParaRPr sz="1800">
              <a:latin typeface="Comic Sans MS"/>
              <a:cs typeface="Comic Sans MS"/>
            </a:endParaRPr>
          </a:p>
        </p:txBody>
      </p:sp>
      <p:sp>
        <p:nvSpPr>
          <p:cNvPr id="33" name="object 33"/>
          <p:cNvSpPr txBox="1"/>
          <p:nvPr/>
        </p:nvSpPr>
        <p:spPr>
          <a:xfrm>
            <a:off x="7704099" y="5731386"/>
            <a:ext cx="582523" cy="254000"/>
          </a:xfrm>
          <a:prstGeom prst="rect">
            <a:avLst/>
          </a:prstGeom>
        </p:spPr>
        <p:txBody>
          <a:bodyPr wrap="square" lIns="0" tIns="0" rIns="0" bIns="0" rtlCol="0">
            <a:noAutofit/>
          </a:bodyPr>
          <a:lstStyle/>
          <a:p>
            <a:pPr marL="12700">
              <a:lnSpc>
                <a:spcPts val="2000"/>
              </a:lnSpc>
              <a:spcBef>
                <a:spcPts val="100"/>
              </a:spcBef>
            </a:pPr>
            <a:r>
              <a:rPr sz="2700" spc="0" baseline="2657" dirty="0">
                <a:latin typeface="Comic Sans MS"/>
                <a:cs typeface="Comic Sans MS"/>
              </a:rPr>
              <a:t>masa</a:t>
            </a:r>
            <a:endParaRPr sz="1800">
              <a:latin typeface="Comic Sans MS"/>
              <a:cs typeface="Comic Sans MS"/>
            </a:endParaRPr>
          </a:p>
        </p:txBody>
      </p:sp>
      <p:sp>
        <p:nvSpPr>
          <p:cNvPr id="32" name="object 32"/>
          <p:cNvSpPr txBox="1"/>
          <p:nvPr/>
        </p:nvSpPr>
        <p:spPr>
          <a:xfrm>
            <a:off x="4662805" y="6005454"/>
            <a:ext cx="2806330" cy="528888"/>
          </a:xfrm>
          <a:prstGeom prst="rect">
            <a:avLst/>
          </a:prstGeom>
        </p:spPr>
        <p:txBody>
          <a:bodyPr wrap="square" lIns="0" tIns="0" rIns="0" bIns="0" rtlCol="0">
            <a:noAutofit/>
          </a:bodyPr>
          <a:lstStyle/>
          <a:p>
            <a:pPr marL="12700">
              <a:lnSpc>
                <a:spcPts val="2050"/>
              </a:lnSpc>
              <a:spcBef>
                <a:spcPts val="102"/>
              </a:spcBef>
            </a:pPr>
            <a:r>
              <a:rPr sz="2700" spc="0" baseline="2657" dirty="0">
                <a:latin typeface="Comic Sans MS"/>
                <a:cs typeface="Comic Sans MS"/>
              </a:rPr>
              <a:t>o</a:t>
            </a:r>
            <a:r>
              <a:rPr sz="2700" spc="-4" baseline="2657" dirty="0">
                <a:latin typeface="Comic Sans MS"/>
                <a:cs typeface="Comic Sans MS"/>
              </a:rPr>
              <a:t> e</a:t>
            </a:r>
            <a:r>
              <a:rPr sz="2700" spc="0" baseline="2657" dirty="0">
                <a:latin typeface="Comic Sans MS"/>
                <a:cs typeface="Comic Sans MS"/>
              </a:rPr>
              <a:t>s</a:t>
            </a:r>
            <a:r>
              <a:rPr sz="2700" spc="-4" baseline="2657" dirty="0">
                <a:latin typeface="Comic Sans MS"/>
                <a:cs typeface="Comic Sans MS"/>
              </a:rPr>
              <a:t>t</a:t>
            </a:r>
            <a:r>
              <a:rPr sz="2700" spc="0" baseline="2657" dirty="0">
                <a:latin typeface="Comic Sans MS"/>
                <a:cs typeface="Comic Sans MS"/>
              </a:rPr>
              <a:t>a</a:t>
            </a:r>
            <a:r>
              <a:rPr sz="2700" spc="-9" baseline="2657" dirty="0">
                <a:latin typeface="Comic Sans MS"/>
                <a:cs typeface="Comic Sans MS"/>
              </a:rPr>
              <a:t>t</a:t>
            </a:r>
            <a:r>
              <a:rPr sz="2700" spc="0" baseline="2657" dirty="0">
                <a:latin typeface="Comic Sans MS"/>
                <a:cs typeface="Comic Sans MS"/>
              </a:rPr>
              <a:t>u</a:t>
            </a:r>
            <a:r>
              <a:rPr sz="2700" spc="14" baseline="2657" dirty="0">
                <a:latin typeface="Comic Sans MS"/>
                <a:cs typeface="Comic Sans MS"/>
              </a:rPr>
              <a:t>r</a:t>
            </a:r>
            <a:r>
              <a:rPr sz="2700" spc="0" baseline="2657" dirty="0">
                <a:latin typeface="Comic Sans MS"/>
                <a:cs typeface="Comic Sans MS"/>
              </a:rPr>
              <a:t>a,</a:t>
            </a:r>
            <a:r>
              <a:rPr sz="2700" spc="19" baseline="2657" dirty="0">
                <a:latin typeface="Comic Sans MS"/>
                <a:cs typeface="Comic Sans MS"/>
              </a:rPr>
              <a:t> </a:t>
            </a:r>
            <a:r>
              <a:rPr sz="2700" spc="-4" baseline="2657" dirty="0">
                <a:latin typeface="Comic Sans MS"/>
                <a:cs typeface="Comic Sans MS"/>
              </a:rPr>
              <a:t>c</a:t>
            </a:r>
            <a:r>
              <a:rPr sz="2700" spc="-9" baseline="2657" dirty="0">
                <a:latin typeface="Comic Sans MS"/>
                <a:cs typeface="Comic Sans MS"/>
              </a:rPr>
              <a:t>o</a:t>
            </a:r>
            <a:r>
              <a:rPr sz="2700" spc="4" baseline="2657" dirty="0">
                <a:latin typeface="Comic Sans MS"/>
                <a:cs typeface="Comic Sans MS"/>
              </a:rPr>
              <a:t>l</a:t>
            </a:r>
            <a:r>
              <a:rPr sz="2700" spc="-9" baseline="2657" dirty="0">
                <a:latin typeface="Comic Sans MS"/>
                <a:cs typeface="Comic Sans MS"/>
              </a:rPr>
              <a:t>o</a:t>
            </a:r>
            <a:r>
              <a:rPr sz="2700" spc="0" baseline="2657" dirty="0">
                <a:latin typeface="Comic Sans MS"/>
                <a:cs typeface="Comic Sans MS"/>
              </a:rPr>
              <a:t>que</a:t>
            </a:r>
            <a:r>
              <a:rPr sz="2700" spc="19" baseline="2657" dirty="0">
                <a:latin typeface="Comic Sans MS"/>
                <a:cs typeface="Comic Sans MS"/>
              </a:rPr>
              <a:t> </a:t>
            </a:r>
            <a:r>
              <a:rPr sz="2700" spc="0" baseline="2657" dirty="0">
                <a:latin typeface="Comic Sans MS"/>
                <a:cs typeface="Comic Sans MS"/>
              </a:rPr>
              <a:t>al</a:t>
            </a:r>
            <a:r>
              <a:rPr sz="2700" spc="4" baseline="2657" dirty="0">
                <a:latin typeface="Comic Sans MS"/>
                <a:cs typeface="Comic Sans MS"/>
              </a:rPr>
              <a:t>g</a:t>
            </a:r>
            <a:r>
              <a:rPr sz="2700" spc="0" baseline="2657" dirty="0">
                <a:latin typeface="Comic Sans MS"/>
                <a:cs typeface="Comic Sans MS"/>
              </a:rPr>
              <a:t>una</a:t>
            </a:r>
            <a:endParaRPr sz="1800">
              <a:latin typeface="Comic Sans MS"/>
              <a:cs typeface="Comic Sans MS"/>
            </a:endParaRPr>
          </a:p>
          <a:p>
            <a:pPr marL="12700" marR="34337">
              <a:lnSpc>
                <a:spcPts val="2115"/>
              </a:lnSpc>
              <a:spcBef>
                <a:spcPts val="3"/>
              </a:spcBef>
            </a:pPr>
            <a:r>
              <a:rPr sz="2700" spc="0" baseline="1328" dirty="0">
                <a:latin typeface="Comic Sans MS"/>
                <a:cs typeface="Comic Sans MS"/>
              </a:rPr>
              <a:t>ap</a:t>
            </a:r>
            <a:r>
              <a:rPr sz="2700" spc="9" baseline="1328" dirty="0">
                <a:latin typeface="Comic Sans MS"/>
                <a:cs typeface="Comic Sans MS"/>
              </a:rPr>
              <a:t>r</a:t>
            </a:r>
            <a:r>
              <a:rPr sz="2700" spc="-4" baseline="1328" dirty="0">
                <a:latin typeface="Comic Sans MS"/>
                <a:cs typeface="Comic Sans MS"/>
              </a:rPr>
              <a:t>o</a:t>
            </a:r>
            <a:r>
              <a:rPr sz="2700" spc="0" baseline="1328" dirty="0">
                <a:latin typeface="Comic Sans MS"/>
                <a:cs typeface="Comic Sans MS"/>
              </a:rPr>
              <a:t>x</a:t>
            </a:r>
            <a:r>
              <a:rPr sz="2700" spc="-4" baseline="1328" dirty="0">
                <a:latin typeface="Comic Sans MS"/>
                <a:cs typeface="Comic Sans MS"/>
              </a:rPr>
              <a:t>i</a:t>
            </a:r>
            <a:r>
              <a:rPr sz="2700" spc="0" baseline="1328" dirty="0">
                <a:latin typeface="Comic Sans MS"/>
                <a:cs typeface="Comic Sans MS"/>
              </a:rPr>
              <a:t>mac</a:t>
            </a:r>
            <a:r>
              <a:rPr sz="2700" spc="-9" baseline="1328" dirty="0">
                <a:latin typeface="Comic Sans MS"/>
                <a:cs typeface="Comic Sans MS"/>
              </a:rPr>
              <a:t>i</a:t>
            </a:r>
            <a:r>
              <a:rPr sz="2700" spc="-4" baseline="1328" dirty="0">
                <a:latin typeface="Comic Sans MS"/>
                <a:cs typeface="Comic Sans MS"/>
              </a:rPr>
              <a:t>ó</a:t>
            </a:r>
            <a:r>
              <a:rPr sz="2700" spc="0" baseline="1328" dirty="0">
                <a:latin typeface="Comic Sans MS"/>
                <a:cs typeface="Comic Sans MS"/>
              </a:rPr>
              <a:t>n.</a:t>
            </a:r>
            <a:endParaRPr sz="1800">
              <a:latin typeface="Comic Sans MS"/>
              <a:cs typeface="Comic Sans MS"/>
            </a:endParaRPr>
          </a:p>
        </p:txBody>
      </p:sp>
      <p:sp>
        <p:nvSpPr>
          <p:cNvPr id="31" name="object 31"/>
          <p:cNvSpPr txBox="1"/>
          <p:nvPr/>
        </p:nvSpPr>
        <p:spPr>
          <a:xfrm>
            <a:off x="6074320" y="6423319"/>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08ECF"/>
                </a:solidFill>
                <a:latin typeface="Arial"/>
                <a:cs typeface="Arial"/>
              </a:rPr>
              <a:t>Artesanos</a:t>
            </a:r>
            <a:r>
              <a:rPr sz="1400" i="1" spc="227" dirty="0">
                <a:solidFill>
                  <a:srgbClr val="508ECF"/>
                </a:solidFill>
                <a:latin typeface="Arial"/>
                <a:cs typeface="Arial"/>
              </a:rPr>
              <a:t> </a:t>
            </a:r>
            <a:r>
              <a:rPr sz="1400" i="1" spc="0" dirty="0">
                <a:solidFill>
                  <a:srgbClr val="508ECF"/>
                </a:solidFill>
                <a:latin typeface="Arial"/>
                <a:cs typeface="Arial"/>
              </a:rPr>
              <a:t>de</a:t>
            </a:r>
            <a:r>
              <a:rPr sz="1400" i="1" spc="100" dirty="0">
                <a:solidFill>
                  <a:srgbClr val="508ECF"/>
                </a:solidFill>
                <a:latin typeface="Arial"/>
                <a:cs typeface="Arial"/>
              </a:rPr>
              <a:t> </a:t>
            </a:r>
            <a:r>
              <a:rPr sz="1400" i="1" spc="0" dirty="0">
                <a:solidFill>
                  <a:srgbClr val="72A5D8"/>
                </a:solidFill>
                <a:latin typeface="Arial"/>
                <a:cs typeface="Arial"/>
              </a:rPr>
              <a:t>l</a:t>
            </a:r>
            <a:r>
              <a:rPr sz="1400" i="1" spc="0" dirty="0">
                <a:solidFill>
                  <a:srgbClr val="508ECF"/>
                </a:solidFill>
                <a:latin typeface="Arial"/>
                <a:cs typeface="Arial"/>
              </a:rPr>
              <a:t>a</a:t>
            </a:r>
            <a:r>
              <a:rPr sz="1400" i="1" spc="75" dirty="0">
                <a:solidFill>
                  <a:srgbClr val="508ECF"/>
                </a:solidFill>
                <a:latin typeface="Arial"/>
                <a:cs typeface="Arial"/>
              </a:rPr>
              <a:t> </a:t>
            </a:r>
            <a:r>
              <a:rPr sz="1400" i="1" spc="0" dirty="0">
                <a:solidFill>
                  <a:srgbClr val="508E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08ECF"/>
                </a:solidFill>
                <a:latin typeface="Arial"/>
                <a:cs typeface="Arial"/>
              </a:rPr>
              <a:t>al</a:t>
            </a:r>
            <a:r>
              <a:rPr sz="1400" i="1" spc="74" dirty="0">
                <a:solidFill>
                  <a:srgbClr val="508ECF"/>
                </a:solidFill>
                <a:latin typeface="Arial"/>
                <a:cs typeface="Arial"/>
              </a:rPr>
              <a:t> </a:t>
            </a:r>
            <a:r>
              <a:rPr sz="1400" i="1" spc="0" dirty="0">
                <a:solidFill>
                  <a:srgbClr val="508ECF"/>
                </a:solidFill>
                <a:latin typeface="Arial"/>
                <a:cs typeface="Arial"/>
              </a:rPr>
              <a:t>servicio</a:t>
            </a:r>
            <a:r>
              <a:rPr sz="1400" i="1" spc="232" dirty="0">
                <a:solidFill>
                  <a:srgbClr val="508ECF"/>
                </a:solidFill>
                <a:latin typeface="Arial"/>
                <a:cs typeface="Arial"/>
              </a:rPr>
              <a:t> </a:t>
            </a:r>
            <a:r>
              <a:rPr sz="1400" i="1" spc="0" dirty="0">
                <a:solidFill>
                  <a:srgbClr val="508ECF"/>
                </a:solidFill>
                <a:latin typeface="Arial"/>
                <a:cs typeface="Arial"/>
              </a:rPr>
              <a:t>de</a:t>
            </a:r>
            <a:r>
              <a:rPr sz="1400" i="1" spc="100" dirty="0">
                <a:solidFill>
                  <a:srgbClr val="508ECF"/>
                </a:solidFill>
                <a:latin typeface="Arial"/>
                <a:cs typeface="Arial"/>
              </a:rPr>
              <a:t> </a:t>
            </a:r>
            <a:r>
              <a:rPr sz="1400" i="1" spc="0" dirty="0">
                <a:solidFill>
                  <a:srgbClr val="72A5D8"/>
                </a:solidFill>
                <a:latin typeface="Arial"/>
                <a:cs typeface="Arial"/>
              </a:rPr>
              <a:t>l</a:t>
            </a:r>
            <a:r>
              <a:rPr sz="1400" i="1" spc="0" dirty="0">
                <a:solidFill>
                  <a:srgbClr val="508ECF"/>
                </a:solidFill>
                <a:latin typeface="Arial"/>
                <a:cs typeface="Arial"/>
              </a:rPr>
              <a:t>a</a:t>
            </a:r>
            <a:r>
              <a:rPr sz="1400" i="1" spc="5" dirty="0">
                <a:solidFill>
                  <a:srgbClr val="508ECF"/>
                </a:solidFill>
                <a:latin typeface="Arial"/>
                <a:cs typeface="Arial"/>
              </a:rPr>
              <a:t> </a:t>
            </a:r>
            <a:r>
              <a:rPr sz="1400" i="1" spc="0" dirty="0">
                <a:solidFill>
                  <a:srgbClr val="508ECF"/>
                </a:solidFill>
                <a:latin typeface="Arial"/>
                <a:cs typeface="Arial"/>
              </a:rPr>
              <a:t>Educación</a:t>
            </a:r>
            <a:endParaRPr sz="1400">
              <a:latin typeface="Arial"/>
              <a:cs typeface="Arial"/>
            </a:endParaRPr>
          </a:p>
        </p:txBody>
      </p:sp>
      <p:sp>
        <p:nvSpPr>
          <p:cNvPr id="30" name="object 30"/>
          <p:cNvSpPr txBox="1"/>
          <p:nvPr/>
        </p:nvSpPr>
        <p:spPr>
          <a:xfrm>
            <a:off x="10610462" y="6430958"/>
            <a:ext cx="1266731" cy="215900"/>
          </a:xfrm>
          <a:prstGeom prst="rect">
            <a:avLst/>
          </a:prstGeom>
        </p:spPr>
        <p:txBody>
          <a:bodyPr wrap="square" lIns="0" tIns="0" rIns="0" bIns="0" rtlCol="0">
            <a:noAutofit/>
          </a:bodyPr>
          <a:lstStyle/>
          <a:p>
            <a:pPr marL="12700">
              <a:lnSpc>
                <a:spcPts val="1635"/>
              </a:lnSpc>
              <a:spcBef>
                <a:spcPts val="81"/>
              </a:spcBef>
            </a:pPr>
            <a:r>
              <a:rPr sz="1500" dirty="0">
                <a:solidFill>
                  <a:srgbClr val="87878E"/>
                </a:solidFill>
                <a:latin typeface="Arial"/>
                <a:cs typeface="Arial"/>
              </a:rPr>
              <a:t>i</a:t>
            </a:r>
            <a:r>
              <a:rPr sz="1500" spc="-269" dirty="0">
                <a:solidFill>
                  <a:srgbClr val="87878E"/>
                </a:solidFill>
                <a:latin typeface="Arial"/>
                <a:cs typeface="Arial"/>
              </a:rPr>
              <a:t> </a:t>
            </a:r>
            <a:r>
              <a:rPr sz="1500" spc="0" dirty="0">
                <a:solidFill>
                  <a:srgbClr val="87878E"/>
                </a:solidFill>
                <a:latin typeface="Arial"/>
                <a:cs typeface="Arial"/>
              </a:rPr>
              <a:t>nstitutoclaret.cl</a:t>
            </a:r>
            <a:endParaRPr sz="1500">
              <a:latin typeface="Arial"/>
              <a:cs typeface="Arial"/>
            </a:endParaRPr>
          </a:p>
        </p:txBody>
      </p:sp>
      <p:sp>
        <p:nvSpPr>
          <p:cNvPr id="29" name="object 29"/>
          <p:cNvSpPr txBox="1"/>
          <p:nvPr/>
        </p:nvSpPr>
        <p:spPr>
          <a:xfrm>
            <a:off x="5842000" y="1841500"/>
            <a:ext cx="4318000" cy="533400"/>
          </a:xfrm>
          <a:prstGeom prst="rect">
            <a:avLst/>
          </a:prstGeom>
        </p:spPr>
        <p:txBody>
          <a:bodyPr wrap="square" lIns="0" tIns="0" rIns="0" bIns="0" rtlCol="0">
            <a:noAutofit/>
          </a:bodyPr>
          <a:lstStyle/>
          <a:p>
            <a:pPr>
              <a:lnSpc>
                <a:spcPts val="1300"/>
              </a:lnSpc>
              <a:spcBef>
                <a:spcPts val="20"/>
              </a:spcBef>
            </a:pPr>
            <a:endParaRPr sz="1300"/>
          </a:p>
          <a:p>
            <a:pPr marL="1831784">
              <a:lnSpc>
                <a:spcPts val="2880"/>
              </a:lnSpc>
              <a:spcBef>
                <a:spcPts val="144"/>
              </a:spcBef>
            </a:pPr>
            <a:r>
              <a:rPr sz="4050" spc="0" baseline="-5368" dirty="0">
                <a:solidFill>
                  <a:srgbClr val="FBDBA5"/>
                </a:solidFill>
                <a:latin typeface="Times New Roman"/>
                <a:cs typeface="Times New Roman"/>
              </a:rPr>
              <a:t>-        </a:t>
            </a:r>
            <a:r>
              <a:rPr sz="4050" spc="53" baseline="-5368" dirty="0">
                <a:solidFill>
                  <a:srgbClr val="FBDBA5"/>
                </a:solidFill>
                <a:latin typeface="Times New Roman"/>
                <a:cs typeface="Times New Roman"/>
              </a:rPr>
              <a:t> </a:t>
            </a:r>
            <a:r>
              <a:rPr sz="1000" spc="0" dirty="0">
                <a:solidFill>
                  <a:srgbClr val="FBDBA5"/>
                </a:solidFill>
                <a:latin typeface="Arial"/>
                <a:cs typeface="Arial"/>
              </a:rPr>
              <a:t>~ </a:t>
            </a:r>
            <a:r>
              <a:rPr sz="1000" spc="12" dirty="0">
                <a:solidFill>
                  <a:srgbClr val="FBDBA5"/>
                </a:solidFill>
                <a:latin typeface="Arial"/>
                <a:cs typeface="Arial"/>
              </a:rPr>
              <a:t> </a:t>
            </a:r>
            <a:r>
              <a:rPr sz="2000" spc="0" dirty="0">
                <a:solidFill>
                  <a:srgbClr val="FBDBA5"/>
                </a:solidFill>
                <a:latin typeface="Arial"/>
                <a:cs typeface="Arial"/>
              </a:rPr>
              <a:t>.  </a:t>
            </a:r>
            <a:r>
              <a:rPr sz="2000" spc="177" dirty="0">
                <a:solidFill>
                  <a:srgbClr val="FBDBA5"/>
                </a:solidFill>
                <a:latin typeface="Arial"/>
                <a:cs typeface="Arial"/>
              </a:rPr>
              <a:t> </a:t>
            </a:r>
            <a:r>
              <a:rPr sz="4050" spc="0" baseline="-5368" dirty="0">
                <a:solidFill>
                  <a:srgbClr val="FBDBA5"/>
                </a:solidFill>
                <a:latin typeface="Times New Roman"/>
                <a:cs typeface="Times New Roman"/>
              </a:rPr>
              <a:t>-            </a:t>
            </a:r>
            <a:r>
              <a:rPr sz="4050" spc="74" baseline="-5368" dirty="0">
                <a:solidFill>
                  <a:srgbClr val="FBDBA5"/>
                </a:solidFill>
                <a:latin typeface="Times New Roman"/>
                <a:cs typeface="Times New Roman"/>
              </a:rPr>
              <a:t> </a:t>
            </a:r>
            <a:r>
              <a:rPr sz="4050" spc="-169" baseline="-5368" dirty="0">
                <a:solidFill>
                  <a:srgbClr val="FBDBA5"/>
                </a:solidFill>
                <a:latin typeface="Times New Roman"/>
                <a:cs typeface="Times New Roman"/>
              </a:rPr>
              <a:t>-</a:t>
            </a:r>
            <a:r>
              <a:rPr sz="1800" spc="-64" dirty="0">
                <a:solidFill>
                  <a:srgbClr val="FBDBA5"/>
                </a:solidFill>
                <a:latin typeface="Times New Roman"/>
                <a:cs typeface="Times New Roman"/>
              </a:rPr>
              <a:t>.</a:t>
            </a:r>
            <a:r>
              <a:rPr sz="4050" spc="-529" baseline="-5368" dirty="0">
                <a:solidFill>
                  <a:srgbClr val="FBDBA5"/>
                </a:solidFill>
                <a:latin typeface="Times New Roman"/>
                <a:cs typeface="Times New Roman"/>
              </a:rPr>
              <a:t>-</a:t>
            </a:r>
            <a:r>
              <a:rPr sz="1800" spc="0" dirty="0">
                <a:solidFill>
                  <a:srgbClr val="FBDBA5"/>
                </a:solidFill>
                <a:latin typeface="Times New Roman"/>
                <a:cs typeface="Times New Roman"/>
              </a:rPr>
              <a:t>...</a:t>
            </a:r>
            <a:r>
              <a:rPr sz="1800" spc="25" dirty="0">
                <a:solidFill>
                  <a:srgbClr val="FBDBA5"/>
                </a:solidFill>
                <a:latin typeface="Times New Roman"/>
                <a:cs typeface="Times New Roman"/>
              </a:rPr>
              <a:t> </a:t>
            </a:r>
            <a:r>
              <a:rPr sz="4050" spc="0" baseline="-5368" dirty="0">
                <a:solidFill>
                  <a:srgbClr val="FBDBA5"/>
                </a:solidFill>
                <a:latin typeface="Times New Roman"/>
                <a:cs typeface="Times New Roman"/>
              </a:rPr>
              <a:t>-</a:t>
            </a:r>
            <a:endParaRPr sz="2700">
              <a:latin typeface="Times New Roman"/>
              <a:cs typeface="Times New Roman"/>
            </a:endParaRPr>
          </a:p>
        </p:txBody>
      </p:sp>
      <p:sp>
        <p:nvSpPr>
          <p:cNvPr id="28" name="object 28"/>
          <p:cNvSpPr txBox="1"/>
          <p:nvPr/>
        </p:nvSpPr>
        <p:spPr>
          <a:xfrm>
            <a:off x="5842000" y="2374900"/>
            <a:ext cx="1270000" cy="431800"/>
          </a:xfrm>
          <a:prstGeom prst="rect">
            <a:avLst/>
          </a:prstGeom>
        </p:spPr>
        <p:txBody>
          <a:bodyPr wrap="square" lIns="0" tIns="0" rIns="0" bIns="0" rtlCol="0">
            <a:noAutofit/>
          </a:bodyPr>
          <a:lstStyle/>
          <a:p>
            <a:pPr>
              <a:lnSpc>
                <a:spcPts val="1300"/>
              </a:lnSpc>
              <a:spcBef>
                <a:spcPts val="27"/>
              </a:spcBef>
            </a:pPr>
            <a:endParaRPr sz="1300"/>
          </a:p>
          <a:p>
            <a:pPr marL="92628">
              <a:lnSpc>
                <a:spcPct val="95825"/>
              </a:lnSpc>
            </a:pPr>
            <a:r>
              <a:rPr sz="1300" spc="0" dirty="0">
                <a:solidFill>
                  <a:srgbClr val="6B6472"/>
                </a:solidFill>
                <a:latin typeface="Arial"/>
                <a:cs typeface="Arial"/>
              </a:rPr>
              <a:t>Desn</a:t>
            </a:r>
            <a:r>
              <a:rPr sz="1300" spc="0" dirty="0">
                <a:solidFill>
                  <a:srgbClr val="595267"/>
                </a:solidFill>
                <a:latin typeface="Arial"/>
                <a:cs typeface="Arial"/>
              </a:rPr>
              <a:t>u</a:t>
            </a:r>
            <a:r>
              <a:rPr sz="1300" spc="0" dirty="0">
                <a:solidFill>
                  <a:srgbClr val="6B6472"/>
                </a:solidFill>
                <a:latin typeface="Arial"/>
                <a:cs typeface="Arial"/>
              </a:rPr>
              <a:t>trició</a:t>
            </a:r>
            <a:r>
              <a:rPr sz="1300" spc="0" dirty="0">
                <a:solidFill>
                  <a:srgbClr val="573150"/>
                </a:solidFill>
                <a:latin typeface="Arial"/>
                <a:cs typeface="Arial"/>
              </a:rPr>
              <a:t>n</a:t>
            </a:r>
            <a:r>
              <a:rPr sz="1300" spc="211" dirty="0">
                <a:solidFill>
                  <a:srgbClr val="573150"/>
                </a:solidFill>
                <a:latin typeface="Arial"/>
                <a:cs typeface="Arial"/>
              </a:rPr>
              <a:t> </a:t>
            </a:r>
            <a:r>
              <a:rPr sz="1300" spc="0" dirty="0">
                <a:solidFill>
                  <a:srgbClr val="6B6472"/>
                </a:solidFill>
                <a:latin typeface="Arial"/>
                <a:cs typeface="Arial"/>
              </a:rPr>
              <a:t>seve</a:t>
            </a:r>
            <a:r>
              <a:rPr sz="1300" spc="0" dirty="0">
                <a:solidFill>
                  <a:srgbClr val="2F316D"/>
                </a:solidFill>
                <a:latin typeface="Arial"/>
                <a:cs typeface="Arial"/>
              </a:rPr>
              <a:t>r</a:t>
            </a:r>
            <a:r>
              <a:rPr sz="1300" spc="0" dirty="0">
                <a:solidFill>
                  <a:srgbClr val="6B6472"/>
                </a:solidFill>
                <a:latin typeface="Arial"/>
                <a:cs typeface="Arial"/>
              </a:rPr>
              <a:t>a</a:t>
            </a:r>
            <a:endParaRPr sz="1300">
              <a:latin typeface="Arial"/>
              <a:cs typeface="Arial"/>
            </a:endParaRPr>
          </a:p>
        </p:txBody>
      </p:sp>
      <p:sp>
        <p:nvSpPr>
          <p:cNvPr id="27" name="object 27"/>
          <p:cNvSpPr txBox="1"/>
          <p:nvPr/>
        </p:nvSpPr>
        <p:spPr>
          <a:xfrm>
            <a:off x="7112000" y="2374900"/>
            <a:ext cx="1016000" cy="431800"/>
          </a:xfrm>
          <a:prstGeom prst="rect">
            <a:avLst/>
          </a:prstGeom>
        </p:spPr>
        <p:txBody>
          <a:bodyPr wrap="square" lIns="0" tIns="0" rIns="0" bIns="0" rtlCol="0">
            <a:noAutofit/>
          </a:bodyPr>
          <a:lstStyle/>
          <a:p>
            <a:pPr>
              <a:lnSpc>
                <a:spcPts val="1300"/>
              </a:lnSpc>
              <a:spcBef>
                <a:spcPts val="33"/>
              </a:spcBef>
            </a:pPr>
            <a:endParaRPr sz="1300"/>
          </a:p>
          <a:p>
            <a:pPr marL="330510" marR="342091" algn="ctr">
              <a:lnSpc>
                <a:spcPct val="95825"/>
              </a:lnSpc>
            </a:pPr>
            <a:r>
              <a:rPr sz="1300" dirty="0">
                <a:solidFill>
                  <a:srgbClr val="87878E"/>
                </a:solidFill>
                <a:latin typeface="Times New Roman"/>
                <a:cs typeface="Times New Roman"/>
              </a:rPr>
              <a:t>&lt;</a:t>
            </a:r>
            <a:r>
              <a:rPr sz="1300" dirty="0">
                <a:solidFill>
                  <a:srgbClr val="6B6472"/>
                </a:solidFill>
                <a:latin typeface="Times New Roman"/>
                <a:cs typeface="Times New Roman"/>
              </a:rPr>
              <a:t>13,</a:t>
            </a:r>
            <a:r>
              <a:rPr sz="1300" dirty="0">
                <a:solidFill>
                  <a:srgbClr val="595267"/>
                </a:solidFill>
                <a:latin typeface="Times New Roman"/>
                <a:cs typeface="Times New Roman"/>
              </a:rPr>
              <a:t>4</a:t>
            </a:r>
            <a:endParaRPr sz="1300">
              <a:latin typeface="Times New Roman"/>
              <a:cs typeface="Times New Roman"/>
            </a:endParaRPr>
          </a:p>
        </p:txBody>
      </p:sp>
      <p:sp>
        <p:nvSpPr>
          <p:cNvPr id="26" name="object 26"/>
          <p:cNvSpPr txBox="1"/>
          <p:nvPr/>
        </p:nvSpPr>
        <p:spPr>
          <a:xfrm>
            <a:off x="8128000" y="2374900"/>
            <a:ext cx="1028700" cy="431800"/>
          </a:xfrm>
          <a:prstGeom prst="rect">
            <a:avLst/>
          </a:prstGeom>
        </p:spPr>
        <p:txBody>
          <a:bodyPr wrap="square" lIns="0" tIns="0" rIns="0" bIns="0" rtlCol="0">
            <a:noAutofit/>
          </a:bodyPr>
          <a:lstStyle/>
          <a:p>
            <a:pPr>
              <a:lnSpc>
                <a:spcPts val="1400"/>
              </a:lnSpc>
              <a:spcBef>
                <a:spcPts val="3"/>
              </a:spcBef>
            </a:pPr>
            <a:endParaRPr sz="1400"/>
          </a:p>
          <a:p>
            <a:pPr marL="119523">
              <a:lnSpc>
                <a:spcPct val="95825"/>
              </a:lnSpc>
            </a:pPr>
            <a:r>
              <a:rPr sz="1300" spc="0" dirty="0">
                <a:solidFill>
                  <a:srgbClr val="87878E"/>
                </a:solidFill>
                <a:latin typeface="Times New Roman"/>
                <a:cs typeface="Times New Roman"/>
              </a:rPr>
              <a:t>&lt;</a:t>
            </a:r>
            <a:r>
              <a:rPr sz="1300" spc="193" dirty="0">
                <a:solidFill>
                  <a:srgbClr val="87878E"/>
                </a:solidFill>
                <a:latin typeface="Times New Roman"/>
                <a:cs typeface="Times New Roman"/>
              </a:rPr>
              <a:t> </a:t>
            </a:r>
            <a:r>
              <a:rPr sz="1300" spc="0" dirty="0">
                <a:solidFill>
                  <a:srgbClr val="6B6472"/>
                </a:solidFill>
                <a:latin typeface="Times New Roman"/>
                <a:cs typeface="Times New Roman"/>
              </a:rPr>
              <a:t>13,8</a:t>
            </a:r>
            <a:endParaRPr sz="1300">
              <a:latin typeface="Times New Roman"/>
              <a:cs typeface="Times New Roman"/>
            </a:endParaRPr>
          </a:p>
        </p:txBody>
      </p:sp>
      <p:sp>
        <p:nvSpPr>
          <p:cNvPr id="25" name="object 25"/>
          <p:cNvSpPr txBox="1"/>
          <p:nvPr/>
        </p:nvSpPr>
        <p:spPr>
          <a:xfrm>
            <a:off x="9156700" y="2374900"/>
            <a:ext cx="1003300" cy="431800"/>
          </a:xfrm>
          <a:prstGeom prst="rect">
            <a:avLst/>
          </a:prstGeom>
        </p:spPr>
        <p:txBody>
          <a:bodyPr wrap="square" lIns="0" tIns="0" rIns="0" bIns="0" rtlCol="0">
            <a:noAutofit/>
          </a:bodyPr>
          <a:lstStyle/>
          <a:p>
            <a:pPr marR="197168" algn="r">
              <a:lnSpc>
                <a:spcPts val="1455"/>
              </a:lnSpc>
              <a:spcBef>
                <a:spcPts val="72"/>
              </a:spcBef>
            </a:pPr>
            <a:r>
              <a:rPr sz="2700" spc="0" baseline="3220" dirty="0">
                <a:solidFill>
                  <a:srgbClr val="F9C15B"/>
                </a:solidFill>
                <a:latin typeface="Times New Roman"/>
                <a:cs typeface="Times New Roman"/>
              </a:rPr>
              <a:t>-</a:t>
            </a:r>
            <a:endParaRPr sz="1800">
              <a:latin typeface="Times New Roman"/>
              <a:cs typeface="Times New Roman"/>
            </a:endParaRPr>
          </a:p>
          <a:p>
            <a:pPr marL="103835">
              <a:lnSpc>
                <a:spcPts val="1375"/>
              </a:lnSpc>
            </a:pPr>
            <a:r>
              <a:rPr sz="1300" spc="0" dirty="0">
                <a:solidFill>
                  <a:srgbClr val="87878E"/>
                </a:solidFill>
                <a:latin typeface="Times New Roman"/>
                <a:cs typeface="Times New Roman"/>
              </a:rPr>
              <a:t>&lt;</a:t>
            </a:r>
            <a:r>
              <a:rPr sz="1300" spc="-67" dirty="0">
                <a:solidFill>
                  <a:srgbClr val="87878E"/>
                </a:solidFill>
                <a:latin typeface="Times New Roman"/>
                <a:cs typeface="Times New Roman"/>
              </a:rPr>
              <a:t> </a:t>
            </a:r>
            <a:r>
              <a:rPr sz="1300" spc="0" dirty="0">
                <a:solidFill>
                  <a:srgbClr val="595267"/>
                </a:solidFill>
                <a:latin typeface="Times New Roman"/>
                <a:cs typeface="Times New Roman"/>
              </a:rPr>
              <a:t>14</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3</a:t>
            </a:r>
            <a:endParaRPr sz="1300">
              <a:latin typeface="Times New Roman"/>
              <a:cs typeface="Times New Roman"/>
            </a:endParaRPr>
          </a:p>
        </p:txBody>
      </p:sp>
      <p:sp>
        <p:nvSpPr>
          <p:cNvPr id="24" name="object 24"/>
          <p:cNvSpPr txBox="1"/>
          <p:nvPr/>
        </p:nvSpPr>
        <p:spPr>
          <a:xfrm>
            <a:off x="5842000" y="2806700"/>
            <a:ext cx="1270000" cy="495300"/>
          </a:xfrm>
          <a:prstGeom prst="rect">
            <a:avLst/>
          </a:prstGeom>
        </p:spPr>
        <p:txBody>
          <a:bodyPr wrap="square" lIns="0" tIns="0" rIns="0" bIns="0" rtlCol="0">
            <a:noAutofit/>
          </a:bodyPr>
          <a:lstStyle/>
          <a:p>
            <a:pPr marL="92623" marR="534708" indent="2">
              <a:lnSpc>
                <a:spcPts val="1494"/>
              </a:lnSpc>
              <a:spcBef>
                <a:spcPts val="465"/>
              </a:spcBef>
            </a:pPr>
            <a:r>
              <a:rPr sz="1300" dirty="0">
                <a:solidFill>
                  <a:srgbClr val="6B6472"/>
                </a:solidFill>
                <a:latin typeface="Arial"/>
                <a:cs typeface="Arial"/>
              </a:rPr>
              <a:t>De</a:t>
            </a:r>
            <a:r>
              <a:rPr sz="1300" dirty="0">
                <a:solidFill>
                  <a:srgbClr val="595267"/>
                </a:solidFill>
                <a:latin typeface="Arial"/>
                <a:cs typeface="Arial"/>
              </a:rPr>
              <a:t>s</a:t>
            </a:r>
            <a:r>
              <a:rPr sz="1300" dirty="0">
                <a:solidFill>
                  <a:srgbClr val="6B6472"/>
                </a:solidFill>
                <a:latin typeface="Arial"/>
                <a:cs typeface="Arial"/>
              </a:rPr>
              <a:t>n</a:t>
            </a:r>
            <a:r>
              <a:rPr sz="1300" dirty="0">
                <a:solidFill>
                  <a:srgbClr val="595267"/>
                </a:solidFill>
                <a:latin typeface="Arial"/>
                <a:cs typeface="Arial"/>
              </a:rPr>
              <a:t>u</a:t>
            </a:r>
            <a:r>
              <a:rPr sz="1300" dirty="0">
                <a:solidFill>
                  <a:srgbClr val="6B6472"/>
                </a:solidFill>
                <a:latin typeface="Arial"/>
                <a:cs typeface="Arial"/>
              </a:rPr>
              <a:t>tr</a:t>
            </a:r>
            <a:r>
              <a:rPr sz="1300" dirty="0">
                <a:solidFill>
                  <a:srgbClr val="5D7283"/>
                </a:solidFill>
                <a:latin typeface="Arial"/>
                <a:cs typeface="Arial"/>
              </a:rPr>
              <a:t>i</a:t>
            </a:r>
            <a:r>
              <a:rPr sz="1300" dirty="0">
                <a:solidFill>
                  <a:srgbClr val="6B6472"/>
                </a:solidFill>
                <a:latin typeface="Arial"/>
                <a:cs typeface="Arial"/>
              </a:rPr>
              <a:t>ció</a:t>
            </a:r>
            <a:r>
              <a:rPr sz="1300" dirty="0">
                <a:solidFill>
                  <a:srgbClr val="573150"/>
                </a:solidFill>
                <a:latin typeface="Arial"/>
                <a:cs typeface="Arial"/>
              </a:rPr>
              <a:t>n </a:t>
            </a:r>
            <a:endParaRPr sz="1300">
              <a:latin typeface="Arial"/>
              <a:cs typeface="Arial"/>
            </a:endParaRPr>
          </a:p>
          <a:p>
            <a:pPr marL="92623" marR="534708">
              <a:lnSpc>
                <a:spcPts val="1494"/>
              </a:lnSpc>
              <a:spcBef>
                <a:spcPts val="128"/>
              </a:spcBef>
            </a:pPr>
            <a:r>
              <a:rPr sz="1300" dirty="0">
                <a:solidFill>
                  <a:srgbClr val="595267"/>
                </a:solidFill>
                <a:latin typeface="Arial"/>
                <a:cs typeface="Arial"/>
              </a:rPr>
              <a:t>mo</a:t>
            </a:r>
            <a:r>
              <a:rPr sz="1300" dirty="0">
                <a:solidFill>
                  <a:srgbClr val="6B6472"/>
                </a:solidFill>
                <a:latin typeface="Arial"/>
                <a:cs typeface="Arial"/>
              </a:rPr>
              <a:t>d</a:t>
            </a:r>
            <a:r>
              <a:rPr sz="1300" dirty="0">
                <a:solidFill>
                  <a:srgbClr val="595267"/>
                </a:solidFill>
                <a:latin typeface="Arial"/>
                <a:cs typeface="Arial"/>
              </a:rPr>
              <a:t>erada</a:t>
            </a:r>
            <a:endParaRPr sz="1300">
              <a:latin typeface="Arial"/>
              <a:cs typeface="Arial"/>
            </a:endParaRPr>
          </a:p>
        </p:txBody>
      </p:sp>
      <p:sp>
        <p:nvSpPr>
          <p:cNvPr id="23" name="object 23"/>
          <p:cNvSpPr txBox="1"/>
          <p:nvPr/>
        </p:nvSpPr>
        <p:spPr>
          <a:xfrm>
            <a:off x="7112000" y="2806700"/>
            <a:ext cx="1016000" cy="495300"/>
          </a:xfrm>
          <a:prstGeom prst="rect">
            <a:avLst/>
          </a:prstGeom>
        </p:spPr>
        <p:txBody>
          <a:bodyPr wrap="square" lIns="0" tIns="0" rIns="0" bIns="0" rtlCol="0">
            <a:noAutofit/>
          </a:bodyPr>
          <a:lstStyle/>
          <a:p>
            <a:pPr>
              <a:lnSpc>
                <a:spcPts val="1300"/>
              </a:lnSpc>
              <a:spcBef>
                <a:spcPts val="21"/>
              </a:spcBef>
            </a:pPr>
            <a:endParaRPr sz="1300"/>
          </a:p>
          <a:p>
            <a:pPr marL="256976">
              <a:lnSpc>
                <a:spcPct val="95825"/>
              </a:lnSpc>
            </a:pPr>
            <a:r>
              <a:rPr sz="1300" spc="0" dirty="0">
                <a:solidFill>
                  <a:srgbClr val="6B6472"/>
                </a:solidFill>
                <a:latin typeface="Times New Roman"/>
                <a:cs typeface="Times New Roman"/>
              </a:rPr>
              <a:t>13.4-</a:t>
            </a:r>
            <a:r>
              <a:rPr sz="1300" spc="95" dirty="0">
                <a:solidFill>
                  <a:srgbClr val="6B6472"/>
                </a:solidFill>
                <a:latin typeface="Times New Roman"/>
                <a:cs typeface="Times New Roman"/>
              </a:rPr>
              <a:t> </a:t>
            </a:r>
            <a:r>
              <a:rPr sz="1300" spc="0" dirty="0">
                <a:solidFill>
                  <a:srgbClr val="595267"/>
                </a:solidFill>
                <a:latin typeface="Times New Roman"/>
                <a:cs typeface="Times New Roman"/>
              </a:rPr>
              <a:t>14</a:t>
            </a:r>
            <a:r>
              <a:rPr sz="1300" spc="0" dirty="0">
                <a:solidFill>
                  <a:srgbClr val="87878E"/>
                </a:solidFill>
                <a:latin typeface="Times New Roman"/>
                <a:cs typeface="Times New Roman"/>
              </a:rPr>
              <a:t>,</a:t>
            </a:r>
            <a:r>
              <a:rPr sz="1300" spc="0" dirty="0">
                <a:solidFill>
                  <a:srgbClr val="595267"/>
                </a:solidFill>
                <a:latin typeface="Times New Roman"/>
                <a:cs typeface="Times New Roman"/>
              </a:rPr>
              <a:t>4</a:t>
            </a:r>
            <a:endParaRPr sz="1300">
              <a:latin typeface="Times New Roman"/>
              <a:cs typeface="Times New Roman"/>
            </a:endParaRPr>
          </a:p>
        </p:txBody>
      </p:sp>
      <p:sp>
        <p:nvSpPr>
          <p:cNvPr id="22" name="object 22"/>
          <p:cNvSpPr txBox="1"/>
          <p:nvPr/>
        </p:nvSpPr>
        <p:spPr>
          <a:xfrm>
            <a:off x="8128000" y="2806700"/>
            <a:ext cx="1028700" cy="495300"/>
          </a:xfrm>
          <a:prstGeom prst="rect">
            <a:avLst/>
          </a:prstGeom>
        </p:spPr>
        <p:txBody>
          <a:bodyPr wrap="square" lIns="0" tIns="0" rIns="0" bIns="0" rtlCol="0">
            <a:noAutofit/>
          </a:bodyPr>
          <a:lstStyle/>
          <a:p>
            <a:pPr>
              <a:lnSpc>
                <a:spcPts val="1300"/>
              </a:lnSpc>
              <a:spcBef>
                <a:spcPts val="21"/>
              </a:spcBef>
            </a:pPr>
            <a:endParaRPr sz="1300"/>
          </a:p>
          <a:p>
            <a:pPr marL="119516">
              <a:lnSpc>
                <a:spcPct val="95825"/>
              </a:lnSpc>
            </a:pPr>
            <a:r>
              <a:rPr sz="1300" spc="0" dirty="0">
                <a:solidFill>
                  <a:srgbClr val="6B6472"/>
                </a:solidFill>
                <a:latin typeface="Times New Roman"/>
                <a:cs typeface="Times New Roman"/>
              </a:rPr>
              <a:t>13,8-</a:t>
            </a:r>
            <a:r>
              <a:rPr sz="1300" spc="205" dirty="0">
                <a:solidFill>
                  <a:srgbClr val="6B6472"/>
                </a:solidFill>
                <a:latin typeface="Times New Roman"/>
                <a:cs typeface="Times New Roman"/>
              </a:rPr>
              <a:t> </a:t>
            </a:r>
            <a:r>
              <a:rPr sz="1300" spc="0" dirty="0">
                <a:solidFill>
                  <a:srgbClr val="6B6472"/>
                </a:solidFill>
                <a:latin typeface="Times New Roman"/>
                <a:cs typeface="Times New Roman"/>
              </a:rPr>
              <a:t>14,8</a:t>
            </a:r>
            <a:endParaRPr sz="1300">
              <a:latin typeface="Times New Roman"/>
              <a:cs typeface="Times New Roman"/>
            </a:endParaRPr>
          </a:p>
        </p:txBody>
      </p:sp>
      <p:sp>
        <p:nvSpPr>
          <p:cNvPr id="21" name="object 21"/>
          <p:cNvSpPr txBox="1"/>
          <p:nvPr/>
        </p:nvSpPr>
        <p:spPr>
          <a:xfrm>
            <a:off x="9156700" y="2806700"/>
            <a:ext cx="1003300" cy="495300"/>
          </a:xfrm>
          <a:prstGeom prst="rect">
            <a:avLst/>
          </a:prstGeom>
        </p:spPr>
        <p:txBody>
          <a:bodyPr wrap="square" lIns="0" tIns="0" rIns="0" bIns="0" rtlCol="0">
            <a:noAutofit/>
          </a:bodyPr>
          <a:lstStyle/>
          <a:p>
            <a:pPr>
              <a:lnSpc>
                <a:spcPts val="1300"/>
              </a:lnSpc>
              <a:spcBef>
                <a:spcPts val="21"/>
              </a:spcBef>
            </a:pPr>
            <a:endParaRPr sz="1300"/>
          </a:p>
          <a:p>
            <a:pPr marL="103828">
              <a:lnSpc>
                <a:spcPct val="95825"/>
              </a:lnSpc>
            </a:pPr>
            <a:r>
              <a:rPr sz="1300" spc="0" dirty="0">
                <a:solidFill>
                  <a:srgbClr val="595267"/>
                </a:solidFill>
                <a:latin typeface="Times New Roman"/>
                <a:cs typeface="Times New Roman"/>
              </a:rPr>
              <a:t>14</a:t>
            </a:r>
            <a:r>
              <a:rPr sz="1300" spc="0" dirty="0">
                <a:solidFill>
                  <a:srgbClr val="87878E"/>
                </a:solidFill>
                <a:latin typeface="Times New Roman"/>
                <a:cs typeface="Times New Roman"/>
              </a:rPr>
              <a:t>,</a:t>
            </a:r>
            <a:r>
              <a:rPr sz="1300" spc="0" dirty="0">
                <a:solidFill>
                  <a:srgbClr val="595267"/>
                </a:solidFill>
                <a:latin typeface="Times New Roman"/>
                <a:cs typeface="Times New Roman"/>
              </a:rPr>
              <a:t>3</a:t>
            </a:r>
            <a:r>
              <a:rPr sz="1300" spc="62" dirty="0">
                <a:solidFill>
                  <a:srgbClr val="595267"/>
                </a:solidFill>
                <a:latin typeface="Times New Roman"/>
                <a:cs typeface="Times New Roman"/>
              </a:rPr>
              <a:t> </a:t>
            </a:r>
            <a:r>
              <a:rPr sz="1300" spc="0" dirty="0">
                <a:solidFill>
                  <a:srgbClr val="87878E"/>
                </a:solidFill>
                <a:latin typeface="Times New Roman"/>
                <a:cs typeface="Times New Roman"/>
              </a:rPr>
              <a:t>-</a:t>
            </a:r>
            <a:r>
              <a:rPr sz="1300" spc="99" dirty="0">
                <a:solidFill>
                  <a:srgbClr val="87878E"/>
                </a:solidFill>
                <a:latin typeface="Times New Roman"/>
                <a:cs typeface="Times New Roman"/>
              </a:rPr>
              <a:t> </a:t>
            </a:r>
            <a:r>
              <a:rPr sz="1300" spc="0" dirty="0">
                <a:solidFill>
                  <a:srgbClr val="595267"/>
                </a:solidFill>
                <a:latin typeface="Times New Roman"/>
                <a:cs typeface="Times New Roman"/>
              </a:rPr>
              <a:t>1</a:t>
            </a:r>
            <a:r>
              <a:rPr sz="1300" spc="0" dirty="0">
                <a:solidFill>
                  <a:srgbClr val="6B6472"/>
                </a:solidFill>
                <a:latin typeface="Times New Roman"/>
                <a:cs typeface="Times New Roman"/>
              </a:rPr>
              <a:t>5</a:t>
            </a:r>
            <a:r>
              <a:rPr sz="1300" spc="0" dirty="0">
                <a:solidFill>
                  <a:srgbClr val="595267"/>
                </a:solidFill>
                <a:latin typeface="Times New Roman"/>
                <a:cs typeface="Times New Roman"/>
              </a:rPr>
              <a:t>.4</a:t>
            </a:r>
            <a:endParaRPr sz="1300">
              <a:latin typeface="Times New Roman"/>
              <a:cs typeface="Times New Roman"/>
            </a:endParaRPr>
          </a:p>
        </p:txBody>
      </p:sp>
      <p:sp>
        <p:nvSpPr>
          <p:cNvPr id="20" name="object 20"/>
          <p:cNvSpPr txBox="1"/>
          <p:nvPr/>
        </p:nvSpPr>
        <p:spPr>
          <a:xfrm>
            <a:off x="5842000" y="3302000"/>
            <a:ext cx="1270000" cy="342900"/>
          </a:xfrm>
          <a:prstGeom prst="rect">
            <a:avLst/>
          </a:prstGeom>
        </p:spPr>
        <p:txBody>
          <a:bodyPr wrap="square" lIns="0" tIns="0" rIns="0" bIns="0" rtlCol="0">
            <a:noAutofit/>
          </a:bodyPr>
          <a:lstStyle/>
          <a:p>
            <a:pPr>
              <a:lnSpc>
                <a:spcPts val="700"/>
              </a:lnSpc>
              <a:spcBef>
                <a:spcPts val="33"/>
              </a:spcBef>
            </a:pPr>
            <a:endParaRPr sz="700"/>
          </a:p>
          <a:p>
            <a:pPr marL="92623">
              <a:lnSpc>
                <a:spcPct val="95825"/>
              </a:lnSpc>
            </a:pPr>
            <a:r>
              <a:rPr sz="1300" spc="0" dirty="0">
                <a:solidFill>
                  <a:srgbClr val="595267"/>
                </a:solidFill>
                <a:latin typeface="Arial"/>
                <a:cs typeface="Arial"/>
              </a:rPr>
              <a:t>Des</a:t>
            </a:r>
            <a:r>
              <a:rPr sz="1300" spc="0" dirty="0">
                <a:solidFill>
                  <a:srgbClr val="6B6472"/>
                </a:solidFill>
                <a:latin typeface="Arial"/>
                <a:cs typeface="Arial"/>
              </a:rPr>
              <a:t>n</a:t>
            </a:r>
            <a:r>
              <a:rPr sz="1300" spc="0" dirty="0">
                <a:solidFill>
                  <a:srgbClr val="595267"/>
                </a:solidFill>
                <a:latin typeface="Arial"/>
                <a:cs typeface="Arial"/>
              </a:rPr>
              <a:t>ut</a:t>
            </a:r>
            <a:r>
              <a:rPr sz="1300" spc="0" dirty="0">
                <a:solidFill>
                  <a:srgbClr val="6B6472"/>
                </a:solidFill>
                <a:latin typeface="Arial"/>
                <a:cs typeface="Arial"/>
              </a:rPr>
              <a:t>rició</a:t>
            </a:r>
            <a:r>
              <a:rPr sz="1300" spc="0" dirty="0">
                <a:solidFill>
                  <a:srgbClr val="573150"/>
                </a:solidFill>
                <a:latin typeface="Arial"/>
                <a:cs typeface="Arial"/>
              </a:rPr>
              <a:t>n</a:t>
            </a:r>
            <a:r>
              <a:rPr sz="1300" spc="129" dirty="0">
                <a:solidFill>
                  <a:srgbClr val="573150"/>
                </a:solidFill>
                <a:latin typeface="Arial"/>
                <a:cs typeface="Arial"/>
              </a:rPr>
              <a:t> </a:t>
            </a:r>
            <a:r>
              <a:rPr sz="1300" spc="0" dirty="0">
                <a:solidFill>
                  <a:srgbClr val="6B6472"/>
                </a:solidFill>
                <a:latin typeface="Arial"/>
                <a:cs typeface="Arial"/>
              </a:rPr>
              <a:t>l</a:t>
            </a:r>
            <a:r>
              <a:rPr sz="1300" spc="0" dirty="0">
                <a:solidFill>
                  <a:srgbClr val="595267"/>
                </a:solidFill>
                <a:latin typeface="Arial"/>
                <a:cs typeface="Arial"/>
              </a:rPr>
              <a:t>ev</a:t>
            </a:r>
            <a:r>
              <a:rPr sz="1300" spc="0" dirty="0">
                <a:solidFill>
                  <a:srgbClr val="6B6472"/>
                </a:solidFill>
                <a:latin typeface="Arial"/>
                <a:cs typeface="Arial"/>
              </a:rPr>
              <a:t>e</a:t>
            </a:r>
            <a:endParaRPr sz="1300">
              <a:latin typeface="Arial"/>
              <a:cs typeface="Arial"/>
            </a:endParaRPr>
          </a:p>
        </p:txBody>
      </p:sp>
      <p:sp>
        <p:nvSpPr>
          <p:cNvPr id="19" name="object 19"/>
          <p:cNvSpPr txBox="1"/>
          <p:nvPr/>
        </p:nvSpPr>
        <p:spPr>
          <a:xfrm>
            <a:off x="7112000" y="3302000"/>
            <a:ext cx="1016000" cy="342900"/>
          </a:xfrm>
          <a:prstGeom prst="rect">
            <a:avLst/>
          </a:prstGeom>
        </p:spPr>
        <p:txBody>
          <a:bodyPr wrap="square" lIns="0" tIns="0" rIns="0" bIns="0" rtlCol="0">
            <a:noAutofit/>
          </a:bodyPr>
          <a:lstStyle/>
          <a:p>
            <a:pPr>
              <a:lnSpc>
                <a:spcPts val="650"/>
              </a:lnSpc>
              <a:spcBef>
                <a:spcPts val="18"/>
              </a:spcBef>
            </a:pPr>
            <a:endParaRPr sz="650"/>
          </a:p>
          <a:p>
            <a:pPr marL="256976">
              <a:lnSpc>
                <a:spcPct val="95825"/>
              </a:lnSpc>
            </a:pPr>
            <a:r>
              <a:rPr sz="1300" spc="0" dirty="0">
                <a:solidFill>
                  <a:srgbClr val="595267"/>
                </a:solidFill>
                <a:latin typeface="Times New Roman"/>
                <a:cs typeface="Times New Roman"/>
              </a:rPr>
              <a:t>14</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5</a:t>
            </a:r>
            <a:r>
              <a:rPr sz="1300" spc="80" dirty="0">
                <a:solidFill>
                  <a:srgbClr val="6B6472"/>
                </a:solidFill>
                <a:latin typeface="Times New Roman"/>
                <a:cs typeface="Times New Roman"/>
              </a:rPr>
              <a:t> </a:t>
            </a:r>
            <a:r>
              <a:rPr sz="1300" spc="0" dirty="0">
                <a:solidFill>
                  <a:srgbClr val="232F3D"/>
                </a:solidFill>
                <a:latin typeface="Times New Roman"/>
                <a:cs typeface="Times New Roman"/>
              </a:rPr>
              <a:t>-</a:t>
            </a:r>
            <a:r>
              <a:rPr sz="1300" spc="83" dirty="0">
                <a:solidFill>
                  <a:srgbClr val="232F3D"/>
                </a:solidFill>
                <a:latin typeface="Times New Roman"/>
                <a:cs typeface="Times New Roman"/>
              </a:rPr>
              <a:t> </a:t>
            </a:r>
            <a:r>
              <a:rPr sz="1300" spc="0" dirty="0">
                <a:solidFill>
                  <a:srgbClr val="573150"/>
                </a:solidFill>
                <a:latin typeface="Times New Roman"/>
                <a:cs typeface="Times New Roman"/>
              </a:rPr>
              <a:t>1</a:t>
            </a:r>
            <a:r>
              <a:rPr sz="1300" spc="0" dirty="0">
                <a:solidFill>
                  <a:srgbClr val="595267"/>
                </a:solidFill>
                <a:latin typeface="Times New Roman"/>
                <a:cs typeface="Times New Roman"/>
              </a:rPr>
              <a:t>5</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7</a:t>
            </a:r>
            <a:endParaRPr sz="1300">
              <a:latin typeface="Times New Roman"/>
              <a:cs typeface="Times New Roman"/>
            </a:endParaRPr>
          </a:p>
        </p:txBody>
      </p:sp>
      <p:sp>
        <p:nvSpPr>
          <p:cNvPr id="18" name="object 18"/>
          <p:cNvSpPr txBox="1"/>
          <p:nvPr/>
        </p:nvSpPr>
        <p:spPr>
          <a:xfrm>
            <a:off x="8128000" y="3302000"/>
            <a:ext cx="1028700" cy="342900"/>
          </a:xfrm>
          <a:prstGeom prst="rect">
            <a:avLst/>
          </a:prstGeom>
        </p:spPr>
        <p:txBody>
          <a:bodyPr wrap="square" lIns="0" tIns="0" rIns="0" bIns="0" rtlCol="0">
            <a:noAutofit/>
          </a:bodyPr>
          <a:lstStyle/>
          <a:p>
            <a:pPr>
              <a:lnSpc>
                <a:spcPts val="650"/>
              </a:lnSpc>
              <a:spcBef>
                <a:spcPts val="18"/>
              </a:spcBef>
            </a:pPr>
            <a:endParaRPr sz="650"/>
          </a:p>
          <a:p>
            <a:pPr marL="119517">
              <a:lnSpc>
                <a:spcPct val="95825"/>
              </a:lnSpc>
            </a:pPr>
            <a:r>
              <a:rPr sz="1300" dirty="0">
                <a:solidFill>
                  <a:srgbClr val="6B6472"/>
                </a:solidFill>
                <a:latin typeface="Times New Roman"/>
                <a:cs typeface="Times New Roman"/>
              </a:rPr>
              <a:t>1</a:t>
            </a:r>
            <a:r>
              <a:rPr sz="1300" dirty="0">
                <a:solidFill>
                  <a:srgbClr val="595267"/>
                </a:solidFill>
                <a:latin typeface="Times New Roman"/>
                <a:cs typeface="Times New Roman"/>
              </a:rPr>
              <a:t>4</a:t>
            </a:r>
            <a:r>
              <a:rPr sz="1300" dirty="0">
                <a:solidFill>
                  <a:srgbClr val="6B6472"/>
                </a:solidFill>
                <a:latin typeface="Times New Roman"/>
                <a:cs typeface="Times New Roman"/>
              </a:rPr>
              <a:t>,9</a:t>
            </a:r>
            <a:r>
              <a:rPr sz="1300" dirty="0">
                <a:solidFill>
                  <a:srgbClr val="2B1A34"/>
                </a:solidFill>
                <a:latin typeface="Times New Roman"/>
                <a:cs typeface="Times New Roman"/>
              </a:rPr>
              <a:t>- </a:t>
            </a:r>
            <a:r>
              <a:rPr sz="1300" spc="50" dirty="0">
                <a:solidFill>
                  <a:srgbClr val="2B1A34"/>
                </a:solidFill>
                <a:latin typeface="Times New Roman"/>
                <a:cs typeface="Times New Roman"/>
              </a:rPr>
              <a:t> </a:t>
            </a:r>
            <a:r>
              <a:rPr sz="1300" spc="0" dirty="0">
                <a:solidFill>
                  <a:srgbClr val="595267"/>
                </a:solidFill>
                <a:latin typeface="Times New Roman"/>
                <a:cs typeface="Times New Roman"/>
              </a:rPr>
              <a:t>1</a:t>
            </a:r>
            <a:r>
              <a:rPr sz="1300" spc="0" dirty="0">
                <a:solidFill>
                  <a:srgbClr val="6B6472"/>
                </a:solidFill>
                <a:latin typeface="Times New Roman"/>
                <a:cs typeface="Times New Roman"/>
              </a:rPr>
              <a:t>6,3</a:t>
            </a:r>
            <a:endParaRPr sz="1300">
              <a:latin typeface="Times New Roman"/>
              <a:cs typeface="Times New Roman"/>
            </a:endParaRPr>
          </a:p>
        </p:txBody>
      </p:sp>
      <p:sp>
        <p:nvSpPr>
          <p:cNvPr id="17" name="object 17"/>
          <p:cNvSpPr txBox="1"/>
          <p:nvPr/>
        </p:nvSpPr>
        <p:spPr>
          <a:xfrm>
            <a:off x="9156700" y="3302000"/>
            <a:ext cx="1003300" cy="342900"/>
          </a:xfrm>
          <a:prstGeom prst="rect">
            <a:avLst/>
          </a:prstGeom>
        </p:spPr>
        <p:txBody>
          <a:bodyPr wrap="square" lIns="0" tIns="0" rIns="0" bIns="0" rtlCol="0">
            <a:noAutofit/>
          </a:bodyPr>
          <a:lstStyle/>
          <a:p>
            <a:pPr>
              <a:lnSpc>
                <a:spcPts val="650"/>
              </a:lnSpc>
              <a:spcBef>
                <a:spcPts val="18"/>
              </a:spcBef>
            </a:pPr>
            <a:endParaRPr sz="650"/>
          </a:p>
          <a:p>
            <a:pPr marL="103829">
              <a:lnSpc>
                <a:spcPct val="95825"/>
              </a:lnSpc>
            </a:pPr>
            <a:r>
              <a:rPr sz="1300" dirty="0">
                <a:solidFill>
                  <a:srgbClr val="5E233D"/>
                </a:solidFill>
                <a:latin typeface="Times New Roman"/>
                <a:cs typeface="Times New Roman"/>
              </a:rPr>
              <a:t>1</a:t>
            </a:r>
            <a:r>
              <a:rPr sz="1300" dirty="0">
                <a:solidFill>
                  <a:srgbClr val="6B6472"/>
                </a:solidFill>
                <a:latin typeface="Times New Roman"/>
                <a:cs typeface="Times New Roman"/>
              </a:rPr>
              <a:t>5</a:t>
            </a:r>
            <a:r>
              <a:rPr sz="1300" dirty="0">
                <a:solidFill>
                  <a:srgbClr val="87878E"/>
                </a:solidFill>
                <a:latin typeface="Times New Roman"/>
                <a:cs typeface="Times New Roman"/>
              </a:rPr>
              <a:t>,</a:t>
            </a:r>
            <a:r>
              <a:rPr sz="1300" dirty="0">
                <a:solidFill>
                  <a:srgbClr val="595267"/>
                </a:solidFill>
                <a:latin typeface="Times New Roman"/>
                <a:cs typeface="Times New Roman"/>
              </a:rPr>
              <a:t>5</a:t>
            </a:r>
            <a:r>
              <a:rPr sz="1300" dirty="0">
                <a:solidFill>
                  <a:srgbClr val="38424B"/>
                </a:solidFill>
                <a:latin typeface="Times New Roman"/>
                <a:cs typeface="Times New Roman"/>
              </a:rPr>
              <a:t>-  </a:t>
            </a:r>
            <a:r>
              <a:rPr sz="1300" spc="-134" dirty="0">
                <a:solidFill>
                  <a:srgbClr val="38424B"/>
                </a:solidFill>
                <a:latin typeface="Times New Roman"/>
                <a:cs typeface="Times New Roman"/>
              </a:rPr>
              <a:t> </a:t>
            </a:r>
            <a:r>
              <a:rPr sz="1300" spc="0" dirty="0">
                <a:solidFill>
                  <a:srgbClr val="595267"/>
                </a:solidFill>
                <a:latin typeface="Times New Roman"/>
                <a:cs typeface="Times New Roman"/>
              </a:rPr>
              <a:t>1</a:t>
            </a:r>
            <a:r>
              <a:rPr sz="1300" spc="0" dirty="0">
                <a:solidFill>
                  <a:srgbClr val="6B6472"/>
                </a:solidFill>
                <a:latin typeface="Times New Roman"/>
                <a:cs typeface="Times New Roman"/>
              </a:rPr>
              <a:t>6</a:t>
            </a:r>
            <a:r>
              <a:rPr sz="1300" spc="0" dirty="0">
                <a:solidFill>
                  <a:srgbClr val="87878E"/>
                </a:solidFill>
                <a:latin typeface="Times New Roman"/>
                <a:cs typeface="Times New Roman"/>
              </a:rPr>
              <a:t>,</a:t>
            </a:r>
            <a:r>
              <a:rPr sz="1300" spc="0" dirty="0">
                <a:solidFill>
                  <a:srgbClr val="595267"/>
                </a:solidFill>
                <a:latin typeface="Times New Roman"/>
                <a:cs typeface="Times New Roman"/>
              </a:rPr>
              <a:t>9</a:t>
            </a:r>
            <a:endParaRPr sz="1300">
              <a:latin typeface="Times New Roman"/>
              <a:cs typeface="Times New Roman"/>
            </a:endParaRPr>
          </a:p>
        </p:txBody>
      </p:sp>
      <p:sp>
        <p:nvSpPr>
          <p:cNvPr id="16" name="object 16"/>
          <p:cNvSpPr txBox="1"/>
          <p:nvPr/>
        </p:nvSpPr>
        <p:spPr>
          <a:xfrm>
            <a:off x="5842000" y="3644900"/>
            <a:ext cx="1270000" cy="368300"/>
          </a:xfrm>
          <a:prstGeom prst="rect">
            <a:avLst/>
          </a:prstGeom>
        </p:spPr>
        <p:txBody>
          <a:bodyPr wrap="square" lIns="0" tIns="0" rIns="0" bIns="0" rtlCol="0">
            <a:noAutofit/>
          </a:bodyPr>
          <a:lstStyle/>
          <a:p>
            <a:pPr>
              <a:lnSpc>
                <a:spcPts val="750"/>
              </a:lnSpc>
              <a:spcBef>
                <a:spcPts val="36"/>
              </a:spcBef>
            </a:pPr>
            <a:endParaRPr sz="750"/>
          </a:p>
          <a:p>
            <a:pPr marL="92625">
              <a:lnSpc>
                <a:spcPct val="95825"/>
              </a:lnSpc>
            </a:pPr>
            <a:r>
              <a:rPr sz="1300" dirty="0">
                <a:solidFill>
                  <a:srgbClr val="595267"/>
                </a:solidFill>
                <a:latin typeface="Arial"/>
                <a:cs typeface="Arial"/>
              </a:rPr>
              <a:t>N</a:t>
            </a:r>
            <a:r>
              <a:rPr sz="1300" dirty="0">
                <a:solidFill>
                  <a:srgbClr val="6B6472"/>
                </a:solidFill>
                <a:latin typeface="Arial"/>
                <a:cs typeface="Arial"/>
              </a:rPr>
              <a:t>o</a:t>
            </a:r>
            <a:r>
              <a:rPr sz="1300" dirty="0">
                <a:solidFill>
                  <a:srgbClr val="2F316D"/>
                </a:solidFill>
                <a:latin typeface="Arial"/>
                <a:cs typeface="Arial"/>
              </a:rPr>
              <a:t>r</a:t>
            </a:r>
            <a:r>
              <a:rPr sz="1300" dirty="0">
                <a:solidFill>
                  <a:srgbClr val="6B6472"/>
                </a:solidFill>
                <a:latin typeface="Arial"/>
                <a:cs typeface="Arial"/>
              </a:rPr>
              <a:t>ma</a:t>
            </a:r>
            <a:r>
              <a:rPr sz="1300" dirty="0">
                <a:solidFill>
                  <a:srgbClr val="5D7283"/>
                </a:solidFill>
                <a:latin typeface="Arial"/>
                <a:cs typeface="Arial"/>
              </a:rPr>
              <a:t>l</a:t>
            </a:r>
            <a:endParaRPr sz="1300">
              <a:latin typeface="Arial"/>
              <a:cs typeface="Arial"/>
            </a:endParaRPr>
          </a:p>
        </p:txBody>
      </p:sp>
      <p:sp>
        <p:nvSpPr>
          <p:cNvPr id="15" name="object 15"/>
          <p:cNvSpPr txBox="1"/>
          <p:nvPr/>
        </p:nvSpPr>
        <p:spPr>
          <a:xfrm>
            <a:off x="7112000" y="3644900"/>
            <a:ext cx="1016000" cy="368300"/>
          </a:xfrm>
          <a:prstGeom prst="rect">
            <a:avLst/>
          </a:prstGeom>
        </p:spPr>
        <p:txBody>
          <a:bodyPr wrap="square" lIns="0" tIns="0" rIns="0" bIns="0" rtlCol="0">
            <a:noAutofit/>
          </a:bodyPr>
          <a:lstStyle/>
          <a:p>
            <a:pPr>
              <a:lnSpc>
                <a:spcPts val="750"/>
              </a:lnSpc>
              <a:spcBef>
                <a:spcPts val="42"/>
              </a:spcBef>
            </a:pPr>
            <a:endParaRPr sz="750"/>
          </a:p>
          <a:p>
            <a:pPr marL="256976">
              <a:lnSpc>
                <a:spcPct val="95825"/>
              </a:lnSpc>
            </a:pPr>
            <a:r>
              <a:rPr sz="1300" spc="0" dirty="0">
                <a:solidFill>
                  <a:srgbClr val="595267"/>
                </a:solidFill>
                <a:latin typeface="Times New Roman"/>
                <a:cs typeface="Times New Roman"/>
              </a:rPr>
              <a:t>15</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8</a:t>
            </a:r>
            <a:r>
              <a:rPr sz="1300" spc="0" dirty="0">
                <a:solidFill>
                  <a:srgbClr val="87878E"/>
                </a:solidFill>
                <a:latin typeface="Times New Roman"/>
                <a:cs typeface="Times New Roman"/>
              </a:rPr>
              <a:t>- </a:t>
            </a:r>
            <a:r>
              <a:rPr sz="1300" spc="160" dirty="0">
                <a:solidFill>
                  <a:srgbClr val="87878E"/>
                </a:solidFill>
                <a:latin typeface="Times New Roman"/>
                <a:cs typeface="Times New Roman"/>
              </a:rPr>
              <a:t> </a:t>
            </a:r>
            <a:r>
              <a:rPr sz="1300" spc="0" dirty="0">
                <a:solidFill>
                  <a:srgbClr val="573150"/>
                </a:solidFill>
                <a:latin typeface="Times New Roman"/>
                <a:cs typeface="Times New Roman"/>
              </a:rPr>
              <a:t>1</a:t>
            </a:r>
            <a:r>
              <a:rPr sz="1300" spc="0" dirty="0">
                <a:solidFill>
                  <a:srgbClr val="6B6472"/>
                </a:solidFill>
                <a:latin typeface="Times New Roman"/>
                <a:cs typeface="Times New Roman"/>
              </a:rPr>
              <a:t>9</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8</a:t>
            </a:r>
            <a:endParaRPr sz="1300">
              <a:latin typeface="Times New Roman"/>
              <a:cs typeface="Times New Roman"/>
            </a:endParaRPr>
          </a:p>
        </p:txBody>
      </p:sp>
      <p:sp>
        <p:nvSpPr>
          <p:cNvPr id="14" name="object 14"/>
          <p:cNvSpPr txBox="1"/>
          <p:nvPr/>
        </p:nvSpPr>
        <p:spPr>
          <a:xfrm>
            <a:off x="8128000" y="3644900"/>
            <a:ext cx="1028700" cy="368300"/>
          </a:xfrm>
          <a:prstGeom prst="rect">
            <a:avLst/>
          </a:prstGeom>
        </p:spPr>
        <p:txBody>
          <a:bodyPr wrap="square" lIns="0" tIns="0" rIns="0" bIns="0" rtlCol="0">
            <a:noAutofit/>
          </a:bodyPr>
          <a:lstStyle/>
          <a:p>
            <a:pPr>
              <a:lnSpc>
                <a:spcPts val="750"/>
              </a:lnSpc>
              <a:spcBef>
                <a:spcPts val="42"/>
              </a:spcBef>
            </a:pPr>
            <a:endParaRPr sz="750"/>
          </a:p>
          <a:p>
            <a:pPr marL="119516">
              <a:lnSpc>
                <a:spcPct val="95825"/>
              </a:lnSpc>
            </a:pPr>
            <a:r>
              <a:rPr sz="1300" spc="0" dirty="0">
                <a:solidFill>
                  <a:srgbClr val="6B6472"/>
                </a:solidFill>
                <a:latin typeface="Times New Roman"/>
                <a:cs typeface="Times New Roman"/>
              </a:rPr>
              <a:t>16,4</a:t>
            </a:r>
            <a:r>
              <a:rPr sz="1300" spc="0" dirty="0">
                <a:solidFill>
                  <a:srgbClr val="87878E"/>
                </a:solidFill>
                <a:latin typeface="Times New Roman"/>
                <a:cs typeface="Times New Roman"/>
              </a:rPr>
              <a:t>- </a:t>
            </a:r>
            <a:r>
              <a:rPr sz="1300" spc="223" dirty="0">
                <a:solidFill>
                  <a:srgbClr val="87878E"/>
                </a:solidFill>
                <a:latin typeface="Times New Roman"/>
                <a:cs typeface="Times New Roman"/>
              </a:rPr>
              <a:t> </a:t>
            </a:r>
            <a:r>
              <a:rPr sz="1300" spc="0" dirty="0">
                <a:solidFill>
                  <a:srgbClr val="6B6472"/>
                </a:solidFill>
                <a:latin typeface="Times New Roman"/>
                <a:cs typeface="Times New Roman"/>
              </a:rPr>
              <a:t>2</a:t>
            </a:r>
            <a:r>
              <a:rPr sz="1300" spc="0" dirty="0">
                <a:solidFill>
                  <a:srgbClr val="595267"/>
                </a:solidFill>
                <a:latin typeface="Times New Roman"/>
                <a:cs typeface="Times New Roman"/>
              </a:rPr>
              <a:t>0</a:t>
            </a:r>
            <a:r>
              <a:rPr sz="1300" spc="0" dirty="0">
                <a:solidFill>
                  <a:srgbClr val="6B6472"/>
                </a:solidFill>
                <a:latin typeface="Times New Roman"/>
                <a:cs typeface="Times New Roman"/>
              </a:rPr>
              <a:t>.7</a:t>
            </a:r>
            <a:endParaRPr sz="1300">
              <a:latin typeface="Times New Roman"/>
              <a:cs typeface="Times New Roman"/>
            </a:endParaRPr>
          </a:p>
        </p:txBody>
      </p:sp>
      <p:sp>
        <p:nvSpPr>
          <p:cNvPr id="13" name="object 13"/>
          <p:cNvSpPr txBox="1"/>
          <p:nvPr/>
        </p:nvSpPr>
        <p:spPr>
          <a:xfrm>
            <a:off x="9156700" y="3644900"/>
            <a:ext cx="1003300" cy="368300"/>
          </a:xfrm>
          <a:prstGeom prst="rect">
            <a:avLst/>
          </a:prstGeom>
        </p:spPr>
        <p:txBody>
          <a:bodyPr wrap="square" lIns="0" tIns="0" rIns="0" bIns="0" rtlCol="0">
            <a:noAutofit/>
          </a:bodyPr>
          <a:lstStyle/>
          <a:p>
            <a:pPr>
              <a:lnSpc>
                <a:spcPts val="750"/>
              </a:lnSpc>
              <a:spcBef>
                <a:spcPts val="42"/>
              </a:spcBef>
            </a:pPr>
            <a:endParaRPr sz="750"/>
          </a:p>
          <a:p>
            <a:pPr marL="103828">
              <a:lnSpc>
                <a:spcPct val="95825"/>
              </a:lnSpc>
            </a:pPr>
            <a:r>
              <a:rPr sz="1300" spc="0" dirty="0">
                <a:solidFill>
                  <a:srgbClr val="595267"/>
                </a:solidFill>
                <a:latin typeface="Times New Roman"/>
                <a:cs typeface="Times New Roman"/>
              </a:rPr>
              <a:t>17</a:t>
            </a:r>
            <a:r>
              <a:rPr sz="1300" spc="0" dirty="0">
                <a:solidFill>
                  <a:srgbClr val="87878E"/>
                </a:solidFill>
                <a:latin typeface="Times New Roman"/>
                <a:cs typeface="Times New Roman"/>
              </a:rPr>
              <a:t>,</a:t>
            </a:r>
            <a:r>
              <a:rPr sz="1300" spc="0" dirty="0">
                <a:solidFill>
                  <a:srgbClr val="595267"/>
                </a:solidFill>
                <a:latin typeface="Times New Roman"/>
                <a:cs typeface="Times New Roman"/>
              </a:rPr>
              <a:t>0 </a:t>
            </a:r>
            <a:r>
              <a:rPr sz="1300" spc="0" dirty="0">
                <a:solidFill>
                  <a:srgbClr val="87878E"/>
                </a:solidFill>
                <a:latin typeface="Times New Roman"/>
                <a:cs typeface="Times New Roman"/>
              </a:rPr>
              <a:t>-</a:t>
            </a:r>
            <a:r>
              <a:rPr sz="1300" spc="-8" dirty="0">
                <a:solidFill>
                  <a:srgbClr val="87878E"/>
                </a:solidFill>
                <a:latin typeface="Times New Roman"/>
                <a:cs typeface="Times New Roman"/>
              </a:rPr>
              <a:t> </a:t>
            </a:r>
            <a:r>
              <a:rPr sz="1300" spc="0" dirty="0">
                <a:solidFill>
                  <a:srgbClr val="595267"/>
                </a:solidFill>
                <a:latin typeface="Times New Roman"/>
                <a:cs typeface="Times New Roman"/>
              </a:rPr>
              <a:t>21</a:t>
            </a:r>
            <a:r>
              <a:rPr sz="1300" spc="0" dirty="0">
                <a:solidFill>
                  <a:srgbClr val="6B6472"/>
                </a:solidFill>
                <a:latin typeface="Times New Roman"/>
                <a:cs typeface="Times New Roman"/>
              </a:rPr>
              <a:t>,7</a:t>
            </a:r>
            <a:endParaRPr sz="1300">
              <a:latin typeface="Times New Roman"/>
              <a:cs typeface="Times New Roman"/>
            </a:endParaRPr>
          </a:p>
        </p:txBody>
      </p:sp>
      <p:sp>
        <p:nvSpPr>
          <p:cNvPr id="12" name="object 12"/>
          <p:cNvSpPr txBox="1"/>
          <p:nvPr/>
        </p:nvSpPr>
        <p:spPr>
          <a:xfrm>
            <a:off x="5842000" y="4013200"/>
            <a:ext cx="1270000" cy="330200"/>
          </a:xfrm>
          <a:prstGeom prst="rect">
            <a:avLst/>
          </a:prstGeom>
        </p:spPr>
        <p:txBody>
          <a:bodyPr wrap="square" lIns="0" tIns="0" rIns="0" bIns="0" rtlCol="0">
            <a:noAutofit/>
          </a:bodyPr>
          <a:lstStyle/>
          <a:p>
            <a:pPr>
              <a:lnSpc>
                <a:spcPts val="600"/>
              </a:lnSpc>
              <a:spcBef>
                <a:spcPts val="39"/>
              </a:spcBef>
            </a:pPr>
            <a:endParaRPr sz="600"/>
          </a:p>
          <a:p>
            <a:pPr marL="92623">
              <a:lnSpc>
                <a:spcPct val="95825"/>
              </a:lnSpc>
            </a:pPr>
            <a:r>
              <a:rPr sz="1300" dirty="0">
                <a:solidFill>
                  <a:srgbClr val="6B6472"/>
                </a:solidFill>
                <a:latin typeface="Arial"/>
                <a:cs typeface="Arial"/>
              </a:rPr>
              <a:t>So</a:t>
            </a:r>
            <a:r>
              <a:rPr sz="1300" dirty="0">
                <a:solidFill>
                  <a:srgbClr val="595267"/>
                </a:solidFill>
                <a:latin typeface="Arial"/>
                <a:cs typeface="Arial"/>
              </a:rPr>
              <a:t>b</a:t>
            </a:r>
            <a:r>
              <a:rPr sz="1300" dirty="0">
                <a:solidFill>
                  <a:srgbClr val="6B6472"/>
                </a:solidFill>
                <a:latin typeface="Arial"/>
                <a:cs typeface="Arial"/>
              </a:rPr>
              <a:t>re</a:t>
            </a:r>
            <a:r>
              <a:rPr sz="1300" dirty="0">
                <a:solidFill>
                  <a:srgbClr val="595267"/>
                </a:solidFill>
                <a:latin typeface="Arial"/>
                <a:cs typeface="Arial"/>
              </a:rPr>
              <a:t>pes</a:t>
            </a:r>
            <a:r>
              <a:rPr sz="1300" dirty="0">
                <a:solidFill>
                  <a:srgbClr val="6B6472"/>
                </a:solidFill>
                <a:latin typeface="Arial"/>
                <a:cs typeface="Arial"/>
              </a:rPr>
              <a:t>o</a:t>
            </a:r>
            <a:endParaRPr sz="1300">
              <a:latin typeface="Arial"/>
              <a:cs typeface="Arial"/>
            </a:endParaRPr>
          </a:p>
        </p:txBody>
      </p:sp>
      <p:sp>
        <p:nvSpPr>
          <p:cNvPr id="11" name="object 11"/>
          <p:cNvSpPr txBox="1"/>
          <p:nvPr/>
        </p:nvSpPr>
        <p:spPr>
          <a:xfrm>
            <a:off x="7112000" y="4013200"/>
            <a:ext cx="1016000" cy="330200"/>
          </a:xfrm>
          <a:prstGeom prst="rect">
            <a:avLst/>
          </a:prstGeom>
        </p:spPr>
        <p:txBody>
          <a:bodyPr wrap="square" lIns="0" tIns="0" rIns="0" bIns="0" rtlCol="0">
            <a:noAutofit/>
          </a:bodyPr>
          <a:lstStyle/>
          <a:p>
            <a:pPr>
              <a:lnSpc>
                <a:spcPts val="550"/>
              </a:lnSpc>
              <a:spcBef>
                <a:spcPts val="24"/>
              </a:spcBef>
            </a:pPr>
            <a:endParaRPr sz="550"/>
          </a:p>
          <a:p>
            <a:pPr marL="256974">
              <a:lnSpc>
                <a:spcPct val="95825"/>
              </a:lnSpc>
            </a:pPr>
            <a:r>
              <a:rPr sz="1300" dirty="0">
                <a:solidFill>
                  <a:srgbClr val="595267"/>
                </a:solidFill>
                <a:latin typeface="Times New Roman"/>
                <a:cs typeface="Times New Roman"/>
              </a:rPr>
              <a:t>1</a:t>
            </a:r>
            <a:r>
              <a:rPr sz="1300" dirty="0">
                <a:solidFill>
                  <a:srgbClr val="6B6472"/>
                </a:solidFill>
                <a:latin typeface="Times New Roman"/>
                <a:cs typeface="Times New Roman"/>
              </a:rPr>
              <a:t>9,9</a:t>
            </a:r>
            <a:r>
              <a:rPr sz="1300" dirty="0">
                <a:solidFill>
                  <a:srgbClr val="87878E"/>
                </a:solidFill>
                <a:latin typeface="Times New Roman"/>
                <a:cs typeface="Times New Roman"/>
              </a:rPr>
              <a:t>- </a:t>
            </a:r>
            <a:r>
              <a:rPr sz="1300" spc="-9" dirty="0">
                <a:solidFill>
                  <a:srgbClr val="87878E"/>
                </a:solidFill>
                <a:latin typeface="Times New Roman"/>
                <a:cs typeface="Times New Roman"/>
              </a:rPr>
              <a:t> </a:t>
            </a:r>
            <a:r>
              <a:rPr sz="1300" spc="0" dirty="0">
                <a:solidFill>
                  <a:srgbClr val="6B6472"/>
                </a:solidFill>
                <a:latin typeface="Times New Roman"/>
                <a:cs typeface="Times New Roman"/>
              </a:rPr>
              <a:t>23</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5</a:t>
            </a:r>
            <a:endParaRPr sz="1300">
              <a:latin typeface="Times New Roman"/>
              <a:cs typeface="Times New Roman"/>
            </a:endParaRPr>
          </a:p>
        </p:txBody>
      </p:sp>
      <p:sp>
        <p:nvSpPr>
          <p:cNvPr id="10" name="object 10"/>
          <p:cNvSpPr txBox="1"/>
          <p:nvPr/>
        </p:nvSpPr>
        <p:spPr>
          <a:xfrm>
            <a:off x="8128000" y="4013200"/>
            <a:ext cx="1028700" cy="330200"/>
          </a:xfrm>
          <a:prstGeom prst="rect">
            <a:avLst/>
          </a:prstGeom>
        </p:spPr>
        <p:txBody>
          <a:bodyPr wrap="square" lIns="0" tIns="0" rIns="0" bIns="0" rtlCol="0">
            <a:noAutofit/>
          </a:bodyPr>
          <a:lstStyle/>
          <a:p>
            <a:pPr>
              <a:lnSpc>
                <a:spcPts val="600"/>
              </a:lnSpc>
              <a:spcBef>
                <a:spcPts val="45"/>
              </a:spcBef>
            </a:pPr>
            <a:endParaRPr sz="600"/>
          </a:p>
          <a:p>
            <a:pPr marL="110550">
              <a:lnSpc>
                <a:spcPct val="95825"/>
              </a:lnSpc>
            </a:pPr>
            <a:r>
              <a:rPr sz="1300" spc="0" dirty="0">
                <a:solidFill>
                  <a:srgbClr val="6B6472"/>
                </a:solidFill>
                <a:latin typeface="Times New Roman"/>
                <a:cs typeface="Times New Roman"/>
              </a:rPr>
              <a:t>20</a:t>
            </a:r>
            <a:r>
              <a:rPr sz="1300" spc="0" dirty="0">
                <a:solidFill>
                  <a:srgbClr val="595267"/>
                </a:solidFill>
                <a:latin typeface="Times New Roman"/>
                <a:cs typeface="Times New Roman"/>
              </a:rPr>
              <a:t>,</a:t>
            </a:r>
            <a:r>
              <a:rPr sz="1300" spc="0" dirty="0">
                <a:solidFill>
                  <a:srgbClr val="6B6472"/>
                </a:solidFill>
                <a:latin typeface="Times New Roman"/>
                <a:cs typeface="Times New Roman"/>
              </a:rPr>
              <a:t>8</a:t>
            </a:r>
            <a:r>
              <a:rPr sz="1300" spc="0" dirty="0">
                <a:solidFill>
                  <a:srgbClr val="87878E"/>
                </a:solidFill>
                <a:latin typeface="Times New Roman"/>
                <a:cs typeface="Times New Roman"/>
              </a:rPr>
              <a:t>- </a:t>
            </a:r>
            <a:r>
              <a:rPr sz="1300" spc="122" dirty="0">
                <a:solidFill>
                  <a:srgbClr val="87878E"/>
                </a:solidFill>
                <a:latin typeface="Times New Roman"/>
                <a:cs typeface="Times New Roman"/>
              </a:rPr>
              <a:t> </a:t>
            </a:r>
            <a:r>
              <a:rPr sz="1300" spc="0" dirty="0">
                <a:solidFill>
                  <a:srgbClr val="6B6472"/>
                </a:solidFill>
                <a:latin typeface="Times New Roman"/>
                <a:cs typeface="Times New Roman"/>
              </a:rPr>
              <a:t>2</a:t>
            </a:r>
            <a:r>
              <a:rPr sz="1300" spc="0" dirty="0">
                <a:solidFill>
                  <a:srgbClr val="694F54"/>
                </a:solidFill>
                <a:latin typeface="Times New Roman"/>
                <a:cs typeface="Times New Roman"/>
              </a:rPr>
              <a:t>4</a:t>
            </a:r>
            <a:r>
              <a:rPr sz="1300" spc="0" dirty="0">
                <a:solidFill>
                  <a:srgbClr val="6B6472"/>
                </a:solidFill>
                <a:latin typeface="Times New Roman"/>
                <a:cs typeface="Times New Roman"/>
              </a:rPr>
              <a:t>.7</a:t>
            </a:r>
            <a:endParaRPr sz="1300">
              <a:latin typeface="Times New Roman"/>
              <a:cs typeface="Times New Roman"/>
            </a:endParaRPr>
          </a:p>
        </p:txBody>
      </p:sp>
      <p:sp>
        <p:nvSpPr>
          <p:cNvPr id="9" name="object 9"/>
          <p:cNvSpPr txBox="1"/>
          <p:nvPr/>
        </p:nvSpPr>
        <p:spPr>
          <a:xfrm>
            <a:off x="9156700" y="4013200"/>
            <a:ext cx="1003300" cy="330200"/>
          </a:xfrm>
          <a:prstGeom prst="rect">
            <a:avLst/>
          </a:prstGeom>
        </p:spPr>
        <p:txBody>
          <a:bodyPr wrap="square" lIns="0" tIns="0" rIns="0" bIns="0" rtlCol="0">
            <a:noAutofit/>
          </a:bodyPr>
          <a:lstStyle/>
          <a:p>
            <a:pPr>
              <a:lnSpc>
                <a:spcPts val="550"/>
              </a:lnSpc>
              <a:spcBef>
                <a:spcPts val="24"/>
              </a:spcBef>
            </a:pPr>
            <a:endParaRPr sz="550"/>
          </a:p>
          <a:p>
            <a:pPr marL="94862">
              <a:lnSpc>
                <a:spcPct val="95825"/>
              </a:lnSpc>
            </a:pPr>
            <a:r>
              <a:rPr sz="1300" dirty="0">
                <a:solidFill>
                  <a:srgbClr val="595267"/>
                </a:solidFill>
                <a:latin typeface="Times New Roman"/>
                <a:cs typeface="Times New Roman"/>
              </a:rPr>
              <a:t>2</a:t>
            </a:r>
            <a:r>
              <a:rPr sz="1300" dirty="0">
                <a:solidFill>
                  <a:srgbClr val="6B6472"/>
                </a:solidFill>
                <a:latin typeface="Times New Roman"/>
                <a:cs typeface="Times New Roman"/>
              </a:rPr>
              <a:t>1</a:t>
            </a:r>
            <a:r>
              <a:rPr sz="1300" dirty="0">
                <a:solidFill>
                  <a:srgbClr val="87878E"/>
                </a:solidFill>
                <a:latin typeface="Times New Roman"/>
                <a:cs typeface="Times New Roman"/>
              </a:rPr>
              <a:t>,</a:t>
            </a:r>
            <a:r>
              <a:rPr sz="1300" dirty="0">
                <a:solidFill>
                  <a:srgbClr val="6B6472"/>
                </a:solidFill>
                <a:latin typeface="Times New Roman"/>
                <a:cs typeface="Times New Roman"/>
              </a:rPr>
              <a:t>8</a:t>
            </a:r>
            <a:r>
              <a:rPr sz="1300" dirty="0">
                <a:solidFill>
                  <a:srgbClr val="87878E"/>
                </a:solidFill>
                <a:latin typeface="Times New Roman"/>
                <a:cs typeface="Times New Roman"/>
              </a:rPr>
              <a:t>- </a:t>
            </a:r>
            <a:r>
              <a:rPr sz="1300" spc="64" dirty="0">
                <a:solidFill>
                  <a:srgbClr val="87878E"/>
                </a:solidFill>
                <a:latin typeface="Times New Roman"/>
                <a:cs typeface="Times New Roman"/>
              </a:rPr>
              <a:t> </a:t>
            </a:r>
            <a:r>
              <a:rPr sz="1300" spc="0" dirty="0">
                <a:solidFill>
                  <a:srgbClr val="595267"/>
                </a:solidFill>
                <a:latin typeface="Times New Roman"/>
                <a:cs typeface="Times New Roman"/>
              </a:rPr>
              <a:t>2</a:t>
            </a:r>
            <a:r>
              <a:rPr sz="1300" spc="0" dirty="0">
                <a:solidFill>
                  <a:srgbClr val="6B6472"/>
                </a:solidFill>
                <a:latin typeface="Times New Roman"/>
                <a:cs typeface="Times New Roman"/>
              </a:rPr>
              <a:t>5,</a:t>
            </a:r>
            <a:r>
              <a:rPr sz="1300" spc="0" dirty="0">
                <a:solidFill>
                  <a:srgbClr val="595267"/>
                </a:solidFill>
                <a:latin typeface="Times New Roman"/>
                <a:cs typeface="Times New Roman"/>
              </a:rPr>
              <a:t>8</a:t>
            </a:r>
            <a:endParaRPr sz="1300">
              <a:latin typeface="Times New Roman"/>
              <a:cs typeface="Times New Roman"/>
            </a:endParaRPr>
          </a:p>
        </p:txBody>
      </p:sp>
      <p:sp>
        <p:nvSpPr>
          <p:cNvPr id="8" name="object 8"/>
          <p:cNvSpPr txBox="1"/>
          <p:nvPr/>
        </p:nvSpPr>
        <p:spPr>
          <a:xfrm>
            <a:off x="5842000" y="4343400"/>
            <a:ext cx="1270000" cy="342900"/>
          </a:xfrm>
          <a:prstGeom prst="rect">
            <a:avLst/>
          </a:prstGeom>
        </p:spPr>
        <p:txBody>
          <a:bodyPr wrap="square" lIns="0" tIns="0" rIns="0" bIns="0" rtlCol="0">
            <a:noAutofit/>
          </a:bodyPr>
          <a:lstStyle/>
          <a:p>
            <a:pPr>
              <a:lnSpc>
                <a:spcPts val="750"/>
              </a:lnSpc>
              <a:spcBef>
                <a:spcPts val="42"/>
              </a:spcBef>
            </a:pPr>
            <a:endParaRPr sz="750"/>
          </a:p>
          <a:p>
            <a:pPr marL="92622">
              <a:lnSpc>
                <a:spcPct val="95825"/>
              </a:lnSpc>
            </a:pPr>
            <a:r>
              <a:rPr sz="1300" dirty="0">
                <a:solidFill>
                  <a:srgbClr val="6B6472"/>
                </a:solidFill>
                <a:latin typeface="Arial"/>
                <a:cs typeface="Arial"/>
              </a:rPr>
              <a:t>O</a:t>
            </a:r>
            <a:r>
              <a:rPr sz="1300" dirty="0">
                <a:solidFill>
                  <a:srgbClr val="595267"/>
                </a:solidFill>
                <a:latin typeface="Arial"/>
                <a:cs typeface="Arial"/>
              </a:rPr>
              <a:t>b</a:t>
            </a:r>
            <a:r>
              <a:rPr sz="1300" dirty="0">
                <a:solidFill>
                  <a:srgbClr val="6B6472"/>
                </a:solidFill>
                <a:latin typeface="Arial"/>
                <a:cs typeface="Arial"/>
              </a:rPr>
              <a:t>es</a:t>
            </a:r>
            <a:r>
              <a:rPr sz="1300" dirty="0">
                <a:solidFill>
                  <a:srgbClr val="5D7283"/>
                </a:solidFill>
                <a:latin typeface="Arial"/>
                <a:cs typeface="Arial"/>
              </a:rPr>
              <a:t>i</a:t>
            </a:r>
            <a:r>
              <a:rPr sz="1300" dirty="0">
                <a:solidFill>
                  <a:srgbClr val="595267"/>
                </a:solidFill>
                <a:latin typeface="Arial"/>
                <a:cs typeface="Arial"/>
              </a:rPr>
              <a:t>da</a:t>
            </a:r>
            <a:r>
              <a:rPr sz="1300" dirty="0">
                <a:solidFill>
                  <a:srgbClr val="573150"/>
                </a:solidFill>
                <a:latin typeface="Arial"/>
                <a:cs typeface="Arial"/>
              </a:rPr>
              <a:t>d</a:t>
            </a:r>
            <a:endParaRPr sz="1300">
              <a:latin typeface="Arial"/>
              <a:cs typeface="Arial"/>
            </a:endParaRPr>
          </a:p>
        </p:txBody>
      </p:sp>
      <p:sp>
        <p:nvSpPr>
          <p:cNvPr id="7" name="object 7"/>
          <p:cNvSpPr txBox="1"/>
          <p:nvPr/>
        </p:nvSpPr>
        <p:spPr>
          <a:xfrm>
            <a:off x="7112000" y="4343400"/>
            <a:ext cx="1016000" cy="342900"/>
          </a:xfrm>
          <a:prstGeom prst="rect">
            <a:avLst/>
          </a:prstGeom>
        </p:spPr>
        <p:txBody>
          <a:bodyPr wrap="square" lIns="0" tIns="0" rIns="0" bIns="0" rtlCol="0">
            <a:noAutofit/>
          </a:bodyPr>
          <a:lstStyle/>
          <a:p>
            <a:pPr>
              <a:lnSpc>
                <a:spcPts val="750"/>
              </a:lnSpc>
              <a:spcBef>
                <a:spcPts val="48"/>
              </a:spcBef>
            </a:pPr>
            <a:endParaRPr sz="750"/>
          </a:p>
          <a:p>
            <a:pPr marL="355588">
              <a:lnSpc>
                <a:spcPct val="95825"/>
              </a:lnSpc>
            </a:pPr>
            <a:r>
              <a:rPr sz="1300" spc="0" dirty="0">
                <a:solidFill>
                  <a:srgbClr val="6B6472"/>
                </a:solidFill>
                <a:latin typeface="Times New Roman"/>
                <a:cs typeface="Times New Roman"/>
              </a:rPr>
              <a:t>~23.6</a:t>
            </a:r>
            <a:endParaRPr sz="1300">
              <a:latin typeface="Times New Roman"/>
              <a:cs typeface="Times New Roman"/>
            </a:endParaRPr>
          </a:p>
        </p:txBody>
      </p:sp>
      <p:sp>
        <p:nvSpPr>
          <p:cNvPr id="6" name="object 6"/>
          <p:cNvSpPr txBox="1"/>
          <p:nvPr/>
        </p:nvSpPr>
        <p:spPr>
          <a:xfrm>
            <a:off x="8128000" y="4343400"/>
            <a:ext cx="1028700" cy="342900"/>
          </a:xfrm>
          <a:prstGeom prst="rect">
            <a:avLst/>
          </a:prstGeom>
        </p:spPr>
        <p:txBody>
          <a:bodyPr wrap="square" lIns="0" tIns="0" rIns="0" bIns="0" rtlCol="0">
            <a:noAutofit/>
          </a:bodyPr>
          <a:lstStyle/>
          <a:p>
            <a:pPr>
              <a:lnSpc>
                <a:spcPts val="700"/>
              </a:lnSpc>
              <a:spcBef>
                <a:spcPts val="27"/>
              </a:spcBef>
            </a:pPr>
            <a:endParaRPr sz="700"/>
          </a:p>
          <a:p>
            <a:pPr marL="119518">
              <a:lnSpc>
                <a:spcPct val="95825"/>
              </a:lnSpc>
            </a:pPr>
            <a:r>
              <a:rPr sz="1300" dirty="0">
                <a:solidFill>
                  <a:srgbClr val="6B6472"/>
                </a:solidFill>
                <a:latin typeface="Times New Roman"/>
                <a:cs typeface="Times New Roman"/>
              </a:rPr>
              <a:t>~</a:t>
            </a:r>
            <a:r>
              <a:rPr sz="1300" dirty="0">
                <a:solidFill>
                  <a:srgbClr val="595267"/>
                </a:solidFill>
                <a:latin typeface="Times New Roman"/>
                <a:cs typeface="Times New Roman"/>
              </a:rPr>
              <a:t>2</a:t>
            </a:r>
            <a:r>
              <a:rPr sz="1300" dirty="0">
                <a:solidFill>
                  <a:srgbClr val="6B6472"/>
                </a:solidFill>
                <a:latin typeface="Times New Roman"/>
                <a:cs typeface="Times New Roman"/>
              </a:rPr>
              <a:t>4,</a:t>
            </a:r>
            <a:r>
              <a:rPr sz="1300" dirty="0">
                <a:solidFill>
                  <a:srgbClr val="595267"/>
                </a:solidFill>
                <a:latin typeface="Times New Roman"/>
                <a:cs typeface="Times New Roman"/>
              </a:rPr>
              <a:t>8</a:t>
            </a:r>
            <a:endParaRPr sz="1300">
              <a:latin typeface="Times New Roman"/>
              <a:cs typeface="Times New Roman"/>
            </a:endParaRPr>
          </a:p>
        </p:txBody>
      </p:sp>
      <p:sp>
        <p:nvSpPr>
          <p:cNvPr id="5" name="object 5"/>
          <p:cNvSpPr txBox="1"/>
          <p:nvPr/>
        </p:nvSpPr>
        <p:spPr>
          <a:xfrm>
            <a:off x="9156700" y="4343400"/>
            <a:ext cx="1003300" cy="342900"/>
          </a:xfrm>
          <a:prstGeom prst="rect">
            <a:avLst/>
          </a:prstGeom>
        </p:spPr>
        <p:txBody>
          <a:bodyPr wrap="square" lIns="0" tIns="0" rIns="0" bIns="0" rtlCol="0">
            <a:noAutofit/>
          </a:bodyPr>
          <a:lstStyle/>
          <a:p>
            <a:pPr>
              <a:lnSpc>
                <a:spcPts val="700"/>
              </a:lnSpc>
              <a:spcBef>
                <a:spcPts val="27"/>
              </a:spcBef>
            </a:pPr>
            <a:endParaRPr sz="700"/>
          </a:p>
          <a:p>
            <a:pPr marL="103830">
              <a:lnSpc>
                <a:spcPct val="95825"/>
              </a:lnSpc>
            </a:pPr>
            <a:r>
              <a:rPr sz="1300" spc="0" dirty="0">
                <a:solidFill>
                  <a:srgbClr val="6B6472"/>
                </a:solidFill>
                <a:latin typeface="Times New Roman"/>
                <a:cs typeface="Times New Roman"/>
              </a:rPr>
              <a:t>~</a:t>
            </a:r>
            <a:r>
              <a:rPr sz="1300" spc="-41" dirty="0">
                <a:solidFill>
                  <a:srgbClr val="6B6472"/>
                </a:solidFill>
                <a:latin typeface="Times New Roman"/>
                <a:cs typeface="Times New Roman"/>
              </a:rPr>
              <a:t> </a:t>
            </a:r>
            <a:r>
              <a:rPr sz="1300" spc="0" dirty="0">
                <a:solidFill>
                  <a:srgbClr val="595267"/>
                </a:solidFill>
                <a:latin typeface="Times New Roman"/>
                <a:cs typeface="Times New Roman"/>
              </a:rPr>
              <a:t>2</a:t>
            </a:r>
            <a:r>
              <a:rPr sz="1300" spc="0" dirty="0">
                <a:solidFill>
                  <a:srgbClr val="6B6472"/>
                </a:solidFill>
                <a:latin typeface="Times New Roman"/>
                <a:cs typeface="Times New Roman"/>
              </a:rPr>
              <a:t>5</a:t>
            </a:r>
            <a:r>
              <a:rPr sz="1300" spc="0" dirty="0">
                <a:solidFill>
                  <a:srgbClr val="87878E"/>
                </a:solidFill>
                <a:latin typeface="Times New Roman"/>
                <a:cs typeface="Times New Roman"/>
              </a:rPr>
              <a:t>,</a:t>
            </a:r>
            <a:r>
              <a:rPr sz="1300" spc="0" dirty="0">
                <a:solidFill>
                  <a:srgbClr val="6B6472"/>
                </a:solidFill>
                <a:latin typeface="Times New Roman"/>
                <a:cs typeface="Times New Roman"/>
              </a:rPr>
              <a:t>9</a:t>
            </a:r>
            <a:endParaRPr sz="1300">
              <a:latin typeface="Times New Roman"/>
              <a:cs typeface="Times New Roman"/>
            </a:endParaRPr>
          </a:p>
        </p:txBody>
      </p:sp>
      <p:sp>
        <p:nvSpPr>
          <p:cNvPr id="4" name="object 4"/>
          <p:cNvSpPr txBox="1"/>
          <p:nvPr/>
        </p:nvSpPr>
        <p:spPr>
          <a:xfrm>
            <a:off x="5842000" y="1841500"/>
            <a:ext cx="1270000" cy="279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842000" y="2120900"/>
            <a:ext cx="1270000" cy="152400"/>
          </a:xfrm>
          <a:prstGeom prst="rect">
            <a:avLst/>
          </a:prstGeom>
        </p:spPr>
        <p:txBody>
          <a:bodyPr wrap="square" lIns="0" tIns="0" rIns="0" bIns="0" rtlCol="0">
            <a:noAutofit/>
          </a:bodyPr>
          <a:lstStyle/>
          <a:p>
            <a:pPr marL="128491">
              <a:lnSpc>
                <a:spcPts val="965"/>
              </a:lnSpc>
              <a:spcBef>
                <a:spcPts val="48"/>
              </a:spcBef>
            </a:pPr>
            <a:r>
              <a:rPr sz="900" b="1" spc="-429" baseline="19325" dirty="0">
                <a:solidFill>
                  <a:srgbClr val="F7B838"/>
                </a:solidFill>
                <a:latin typeface="Times New Roman"/>
                <a:cs typeface="Times New Roman"/>
              </a:rPr>
              <a:t>1</a:t>
            </a:r>
            <a:r>
              <a:rPr sz="4050" spc="-764" baseline="8589" dirty="0">
                <a:solidFill>
                  <a:srgbClr val="F7B838"/>
                </a:solidFill>
                <a:latin typeface="Times New Roman"/>
                <a:cs typeface="Times New Roman"/>
              </a:rPr>
              <a:t>-</a:t>
            </a:r>
            <a:endParaRPr sz="2700">
              <a:latin typeface="Times New Roman"/>
              <a:cs typeface="Times New Roman"/>
            </a:endParaRPr>
          </a:p>
        </p:txBody>
      </p:sp>
      <p:sp>
        <p:nvSpPr>
          <p:cNvPr id="2" name="object 2"/>
          <p:cNvSpPr txBox="1"/>
          <p:nvPr/>
        </p:nvSpPr>
        <p:spPr>
          <a:xfrm>
            <a:off x="2065020" y="3937000"/>
            <a:ext cx="316738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4010891" y="2389885"/>
            <a:ext cx="2358279" cy="3161918"/>
          </a:xfrm>
          <a:prstGeom prst="rect">
            <a:avLst/>
          </a:prstGeom>
        </p:spPr>
        <p:txBody>
          <a:bodyPr wrap="square" lIns="0" tIns="0" rIns="0" bIns="0" rtlCol="0">
            <a:noAutofit/>
          </a:bodyPr>
          <a:lstStyle/>
          <a:p>
            <a:pPr marR="27239">
              <a:lnSpc>
                <a:spcPts val="1100"/>
              </a:lnSpc>
              <a:spcBef>
                <a:spcPts val="19"/>
              </a:spcBef>
            </a:pPr>
            <a:endParaRPr sz="1100"/>
          </a:p>
          <a:p>
            <a:pPr marL="23543" marR="80701" indent="1685043">
              <a:lnSpc>
                <a:spcPts val="1264"/>
              </a:lnSpc>
            </a:pPr>
            <a:r>
              <a:rPr sz="1100" spc="0" dirty="0">
                <a:solidFill>
                  <a:srgbClr val="676460"/>
                </a:solidFill>
                <a:latin typeface="Times New Roman"/>
                <a:cs typeface="Times New Roman"/>
              </a:rPr>
              <a:t>Cuarto </a:t>
            </a:r>
            <a:r>
              <a:rPr sz="1100" spc="270" dirty="0">
                <a:solidFill>
                  <a:srgbClr val="676460"/>
                </a:solidFill>
                <a:latin typeface="Times New Roman"/>
                <a:cs typeface="Times New Roman"/>
              </a:rPr>
              <a:t> </a:t>
            </a:r>
            <a:r>
              <a:rPr sz="1100" spc="0" dirty="0">
                <a:solidFill>
                  <a:srgbClr val="676460"/>
                </a:solidFill>
                <a:latin typeface="Times New Roman"/>
                <a:cs typeface="Times New Roman"/>
              </a:rPr>
              <a:t>n </a:t>
            </a:r>
            <a:endParaRPr sz="1100">
              <a:latin typeface="Times New Roman"/>
              <a:cs typeface="Times New Roman"/>
            </a:endParaRPr>
          </a:p>
          <a:p>
            <a:pPr marL="23543" marR="80701">
              <a:lnSpc>
                <a:spcPts val="1291"/>
              </a:lnSpc>
              <a:spcBef>
                <a:spcPts val="146"/>
              </a:spcBef>
            </a:pPr>
            <a:r>
              <a:rPr sz="1100" spc="0" dirty="0">
                <a:solidFill>
                  <a:srgbClr val="797779"/>
                </a:solidFill>
                <a:latin typeface="Times New Roman"/>
                <a:cs typeface="Times New Roman"/>
              </a:rPr>
              <a:t>d</a:t>
            </a:r>
            <a:r>
              <a:rPr sz="1100" spc="0" dirty="0">
                <a:solidFill>
                  <a:srgbClr val="676460"/>
                </a:solidFill>
                <a:latin typeface="Times New Roman"/>
                <a:cs typeface="Times New Roman"/>
              </a:rPr>
              <a:t>e</a:t>
            </a:r>
            <a:r>
              <a:rPr sz="1100" spc="0" dirty="0">
                <a:solidFill>
                  <a:srgbClr val="797779"/>
                </a:solidFill>
                <a:latin typeface="Times New Roman"/>
                <a:cs typeface="Times New Roman"/>
              </a:rPr>
              <a:t>r</a:t>
            </a:r>
            <a:r>
              <a:rPr sz="1100" spc="0" dirty="0">
                <a:solidFill>
                  <a:srgbClr val="676460"/>
                </a:solidFill>
                <a:latin typeface="Times New Roman"/>
                <a:cs typeface="Times New Roman"/>
              </a:rPr>
              <a:t>ado                                  </a:t>
            </a:r>
            <a:r>
              <a:rPr sz="1100" spc="146" dirty="0">
                <a:solidFill>
                  <a:srgbClr val="676460"/>
                </a:solidFill>
                <a:latin typeface="Times New Roman"/>
                <a:cs typeface="Times New Roman"/>
              </a:rPr>
              <a:t> </a:t>
            </a:r>
            <a:r>
              <a:rPr sz="1800" spc="0" baseline="-9662" dirty="0">
                <a:solidFill>
                  <a:srgbClr val="999A9A"/>
                </a:solidFill>
                <a:latin typeface="Times New Roman"/>
                <a:cs typeface="Times New Roman"/>
              </a:rPr>
              <a:t>•</a:t>
            </a:r>
            <a:r>
              <a:rPr sz="1800" spc="-86" baseline="-9662" dirty="0">
                <a:solidFill>
                  <a:srgbClr val="999A9A"/>
                </a:solidFill>
                <a:latin typeface="Times New Roman"/>
                <a:cs typeface="Times New Roman"/>
              </a:rPr>
              <a:t> </a:t>
            </a:r>
            <a:r>
              <a:rPr sz="1800" spc="0" baseline="-9662" dirty="0">
                <a:solidFill>
                  <a:srgbClr val="8A8989"/>
                </a:solidFill>
                <a:latin typeface="Times New Roman"/>
                <a:cs typeface="Times New Roman"/>
              </a:rPr>
              <a:t>cos</a:t>
            </a:r>
            <a:r>
              <a:rPr sz="1800" spc="-64" baseline="-9662" dirty="0">
                <a:solidFill>
                  <a:srgbClr val="8A8989"/>
                </a:solidFill>
                <a:latin typeface="Times New Roman"/>
                <a:cs typeface="Times New Roman"/>
              </a:rPr>
              <a:t> </a:t>
            </a:r>
            <a:r>
              <a:rPr sz="1800" spc="0" baseline="-9662" dirty="0">
                <a:solidFill>
                  <a:srgbClr val="797779"/>
                </a:solidFill>
                <a:latin typeface="Times New Roman"/>
                <a:cs typeface="Times New Roman"/>
              </a:rPr>
              <a:t>e</a:t>
            </a:r>
            <a:r>
              <a:rPr sz="1800" spc="0" baseline="-9662" dirty="0">
                <a:solidFill>
                  <a:srgbClr val="A8A8A8"/>
                </a:solidFill>
                <a:latin typeface="Times New Roman"/>
                <a:cs typeface="Times New Roman"/>
              </a:rPr>
              <a:t>n</a:t>
            </a:r>
            <a:endParaRPr sz="1200">
              <a:latin typeface="Times New Roman"/>
              <a:cs typeface="Times New Roman"/>
            </a:endParaRPr>
          </a:p>
          <a:p>
            <a:pPr indent="2129919">
              <a:lnSpc>
                <a:spcPts val="1379"/>
              </a:lnSpc>
              <a:spcBef>
                <a:spcPts val="1379"/>
              </a:spcBef>
            </a:pPr>
            <a:r>
              <a:rPr sz="1200" spc="0" dirty="0">
                <a:solidFill>
                  <a:srgbClr val="676460"/>
                </a:solidFill>
                <a:latin typeface="Times New Roman"/>
                <a:cs typeface="Times New Roman"/>
              </a:rPr>
              <a:t>T </a:t>
            </a:r>
            <a:endParaRPr sz="1200">
              <a:latin typeface="Times New Roman"/>
              <a:cs typeface="Times New Roman"/>
            </a:endParaRPr>
          </a:p>
          <a:p>
            <a:pPr>
              <a:lnSpc>
                <a:spcPts val="1379"/>
              </a:lnSpc>
              <a:spcBef>
                <a:spcPts val="253"/>
              </a:spcBef>
            </a:pPr>
            <a:r>
              <a:rPr sz="1200" spc="0" dirty="0">
                <a:solidFill>
                  <a:srgbClr val="807E59"/>
                </a:solidFill>
                <a:latin typeface="Times New Roman"/>
                <a:cs typeface="Times New Roman"/>
              </a:rPr>
              <a:t>n</a:t>
            </a:r>
            <a:r>
              <a:rPr sz="1200" spc="0" dirty="0">
                <a:solidFill>
                  <a:srgbClr val="676460"/>
                </a:solidFill>
                <a:latin typeface="Times New Roman"/>
                <a:cs typeface="Times New Roman"/>
              </a:rPr>
              <a:t>es       </a:t>
            </a:r>
            <a:r>
              <a:rPr sz="1200" spc="294" dirty="0">
                <a:solidFill>
                  <a:srgbClr val="676460"/>
                </a:solidFill>
                <a:latin typeface="Times New Roman"/>
                <a:cs typeface="Times New Roman"/>
              </a:rPr>
              <a:t> </a:t>
            </a:r>
            <a:r>
              <a:rPr sz="1200" spc="0" dirty="0">
                <a:solidFill>
                  <a:srgbClr val="234D0D"/>
                </a:solidFill>
                <a:latin typeface="Times New Roman"/>
                <a:cs typeface="Times New Roman"/>
              </a:rPr>
              <a:t>_                                     </a:t>
            </a:r>
            <a:r>
              <a:rPr sz="1200" spc="210" dirty="0">
                <a:solidFill>
                  <a:srgbClr val="234D0D"/>
                </a:solidFill>
                <a:latin typeface="Times New Roman"/>
                <a:cs typeface="Times New Roman"/>
              </a:rPr>
              <a:t> </a:t>
            </a:r>
            <a:r>
              <a:rPr sz="1200" spc="0" dirty="0">
                <a:solidFill>
                  <a:srgbClr val="999A9A"/>
                </a:solidFill>
                <a:latin typeface="Times New Roman"/>
                <a:cs typeface="Times New Roman"/>
              </a:rPr>
              <a:t>pr </a:t>
            </a:r>
            <a:endParaRPr sz="1200">
              <a:latin typeface="Times New Roman"/>
              <a:cs typeface="Times New Roman"/>
            </a:endParaRPr>
          </a:p>
          <a:p>
            <a:pPr>
              <a:lnSpc>
                <a:spcPts val="1429"/>
              </a:lnSpc>
              <a:spcBef>
                <a:spcPts val="253"/>
              </a:spcBef>
            </a:pPr>
            <a:r>
              <a:rPr sz="1200" spc="0" dirty="0">
                <a:solidFill>
                  <a:srgbClr val="676460"/>
                </a:solidFill>
                <a:latin typeface="Times New Roman"/>
                <a:cs typeface="Times New Roman"/>
              </a:rPr>
              <a:t>nes                                                 </a:t>
            </a:r>
            <a:r>
              <a:rPr sz="1200" spc="174" dirty="0">
                <a:solidFill>
                  <a:srgbClr val="676460"/>
                </a:solidFill>
                <a:latin typeface="Times New Roman"/>
                <a:cs typeface="Times New Roman"/>
              </a:rPr>
              <a:t> </a:t>
            </a:r>
            <a:r>
              <a:rPr sz="1800" spc="0" baseline="2415" dirty="0">
                <a:solidFill>
                  <a:srgbClr val="A8A8A8"/>
                </a:solidFill>
                <a:latin typeface="Times New Roman"/>
                <a:cs typeface="Times New Roman"/>
              </a:rPr>
              <a:t>u</a:t>
            </a:r>
            <a:endParaRPr sz="1200">
              <a:latin typeface="Times New Roman"/>
              <a:cs typeface="Times New Roman"/>
            </a:endParaRPr>
          </a:p>
          <a:p>
            <a:pPr marL="3236" marR="27239">
              <a:lnSpc>
                <a:spcPct val="95825"/>
              </a:lnSpc>
              <a:spcBef>
                <a:spcPts val="2441"/>
              </a:spcBef>
            </a:pPr>
            <a:r>
              <a:rPr sz="1200" dirty="0">
                <a:solidFill>
                  <a:srgbClr val="807E59"/>
                </a:solidFill>
                <a:latin typeface="Times New Roman"/>
                <a:cs typeface="Times New Roman"/>
              </a:rPr>
              <a:t>-</a:t>
            </a:r>
            <a:r>
              <a:rPr sz="1200" dirty="0">
                <a:solidFill>
                  <a:srgbClr val="5E753D"/>
                </a:solidFill>
                <a:latin typeface="Times New Roman"/>
                <a:cs typeface="Times New Roman"/>
              </a:rPr>
              <a:t>---</a:t>
            </a:r>
            <a:r>
              <a:rPr sz="1200" dirty="0">
                <a:solidFill>
                  <a:srgbClr val="698759"/>
                </a:solidFill>
                <a:latin typeface="Times New Roman"/>
                <a:cs typeface="Times New Roman"/>
              </a:rPr>
              <a:t>-P</a:t>
            </a:r>
            <a:r>
              <a:rPr sz="1200" dirty="0">
                <a:solidFill>
                  <a:srgbClr val="95A879"/>
                </a:solidFill>
                <a:latin typeface="Times New Roman"/>
                <a:cs typeface="Times New Roman"/>
              </a:rPr>
              <a:t>•"-</a:t>
            </a:r>
            <a:r>
              <a:rPr sz="1200" dirty="0">
                <a:solidFill>
                  <a:srgbClr val="A5CA85"/>
                </a:solidFill>
                <a:latin typeface="Times New Roman"/>
                <a:cs typeface="Times New Roman"/>
              </a:rPr>
              <a:t>,</a:t>
            </a:r>
            <a:endParaRPr sz="1200">
              <a:latin typeface="Times New Roman"/>
              <a:cs typeface="Times New Roman"/>
            </a:endParaRPr>
          </a:p>
        </p:txBody>
      </p:sp>
      <p:sp>
        <p:nvSpPr>
          <p:cNvPr id="23" name="object 23"/>
          <p:cNvSpPr/>
          <p:nvPr/>
        </p:nvSpPr>
        <p:spPr>
          <a:xfrm>
            <a:off x="3323336" y="4810379"/>
            <a:ext cx="526288" cy="759332"/>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4076318" y="2389885"/>
            <a:ext cx="2157856" cy="3161918"/>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4000500" y="3822700"/>
            <a:ext cx="469900" cy="0"/>
          </a:xfrm>
          <a:custGeom>
            <a:avLst/>
            <a:gdLst/>
            <a:ahLst/>
            <a:cxnLst/>
            <a:rect l="l" t="t" r="r" b="b"/>
            <a:pathLst>
              <a:path w="469900">
                <a:moveTo>
                  <a:pt x="0" y="0"/>
                </a:moveTo>
                <a:lnTo>
                  <a:pt x="469900" y="0"/>
                </a:lnTo>
              </a:path>
            </a:pathLst>
          </a:custGeom>
          <a:ln w="12699">
            <a:solidFill>
              <a:srgbClr val="807E59"/>
            </a:solidFill>
          </a:ln>
        </p:spPr>
        <p:txBody>
          <a:bodyPr wrap="square" lIns="0" tIns="0" rIns="0" bIns="0" rtlCol="0">
            <a:noAutofit/>
          </a:bodyPr>
          <a:lstStyle/>
          <a:p>
            <a:endParaRPr/>
          </a:p>
        </p:txBody>
      </p:sp>
      <p:sp>
        <p:nvSpPr>
          <p:cNvPr id="22" name="object 22"/>
          <p:cNvSpPr/>
          <p:nvPr/>
        </p:nvSpPr>
        <p:spPr>
          <a:xfrm>
            <a:off x="6223000" y="5194300"/>
            <a:ext cx="584200" cy="0"/>
          </a:xfrm>
          <a:custGeom>
            <a:avLst/>
            <a:gdLst/>
            <a:ahLst/>
            <a:cxnLst/>
            <a:rect l="l" t="t" r="r" b="b"/>
            <a:pathLst>
              <a:path w="584200">
                <a:moveTo>
                  <a:pt x="0" y="0"/>
                </a:moveTo>
                <a:lnTo>
                  <a:pt x="584200" y="0"/>
                </a:lnTo>
              </a:path>
            </a:pathLst>
          </a:custGeom>
          <a:ln w="38099">
            <a:solidFill>
              <a:srgbClr val="8A8989"/>
            </a:solidFill>
          </a:ln>
        </p:spPr>
        <p:txBody>
          <a:bodyPr wrap="square" lIns="0" tIns="0" rIns="0" bIns="0" rtlCol="0">
            <a:noAutofit/>
          </a:bodyPr>
          <a:lstStyle/>
          <a:p>
            <a:endParaRPr/>
          </a:p>
        </p:txBody>
      </p:sp>
      <p:sp>
        <p:nvSpPr>
          <p:cNvPr id="19" name="object 19"/>
          <p:cNvSpPr/>
          <p:nvPr/>
        </p:nvSpPr>
        <p:spPr>
          <a:xfrm>
            <a:off x="10118597" y="166624"/>
            <a:ext cx="454532" cy="848994"/>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0" y="6781799"/>
            <a:ext cx="12192000" cy="0"/>
          </a:xfrm>
          <a:custGeom>
            <a:avLst/>
            <a:gdLst/>
            <a:ahLst/>
            <a:cxnLst/>
            <a:rect l="l" t="t" r="r" b="b"/>
            <a:pathLst>
              <a:path w="12192000">
                <a:moveTo>
                  <a:pt x="12191999" y="0"/>
                </a:moveTo>
                <a:lnTo>
                  <a:pt x="0" y="0"/>
                </a:lnTo>
              </a:path>
              <a:path w="12192000">
                <a:moveTo>
                  <a:pt x="0" y="1"/>
                </a:moveTo>
                <a:lnTo>
                  <a:pt x="12191999" y="0"/>
                </a:lnTo>
              </a:path>
            </a:pathLst>
          </a:custGeom>
          <a:ln w="88899">
            <a:solidFill>
              <a:srgbClr val="804B75"/>
            </a:solidFill>
          </a:ln>
        </p:spPr>
        <p:txBody>
          <a:bodyPr wrap="square" lIns="0" tIns="0" rIns="0" bIns="0" rtlCol="0">
            <a:noAutofit/>
          </a:bodyPr>
          <a:lstStyle/>
          <a:p>
            <a:endParaRPr/>
          </a:p>
        </p:txBody>
      </p:sp>
      <p:sp>
        <p:nvSpPr>
          <p:cNvPr id="17" name="object 17"/>
          <p:cNvSpPr txBox="1"/>
          <p:nvPr/>
        </p:nvSpPr>
        <p:spPr>
          <a:xfrm>
            <a:off x="10619449" y="524222"/>
            <a:ext cx="1244915" cy="570006"/>
          </a:xfrm>
          <a:prstGeom prst="rect">
            <a:avLst/>
          </a:prstGeom>
        </p:spPr>
        <p:txBody>
          <a:bodyPr wrap="square" lIns="0" tIns="0" rIns="0" bIns="0" rtlCol="0">
            <a:noAutofit/>
          </a:bodyPr>
          <a:lstStyle/>
          <a:p>
            <a:pPr marL="30629">
              <a:lnSpc>
                <a:spcPts val="2245"/>
              </a:lnSpc>
              <a:spcBef>
                <a:spcPts val="112"/>
              </a:spcBef>
            </a:pPr>
            <a:r>
              <a:rPr sz="2100" b="1" spc="0" dirty="0">
                <a:solidFill>
                  <a:srgbClr val="1846B8"/>
                </a:solidFill>
                <a:latin typeface="Arial"/>
                <a:cs typeface="Arial"/>
              </a:rPr>
              <a:t>Instituto</a:t>
            </a:r>
            <a:endParaRPr sz="2100">
              <a:latin typeface="Arial"/>
              <a:cs typeface="Arial"/>
            </a:endParaRPr>
          </a:p>
          <a:p>
            <a:pPr marL="12700" marR="46001">
              <a:lnSpc>
                <a:spcPts val="2190"/>
              </a:lnSpc>
            </a:pPr>
            <a:r>
              <a:rPr sz="2100" b="1" spc="0" dirty="0">
                <a:solidFill>
                  <a:srgbClr val="1846B8"/>
                </a:solidFill>
                <a:latin typeface="Arial"/>
                <a:cs typeface="Arial"/>
              </a:rPr>
              <a:t>Claret</a:t>
            </a:r>
            <a:endParaRPr sz="2100">
              <a:latin typeface="Arial"/>
              <a:cs typeface="Arial"/>
            </a:endParaRPr>
          </a:p>
        </p:txBody>
      </p:sp>
      <p:sp>
        <p:nvSpPr>
          <p:cNvPr id="16" name="object 16"/>
          <p:cNvSpPr txBox="1"/>
          <p:nvPr/>
        </p:nvSpPr>
        <p:spPr>
          <a:xfrm>
            <a:off x="917257" y="752221"/>
            <a:ext cx="2097247"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Pi</a:t>
            </a:r>
            <a:r>
              <a:rPr sz="6600" spc="-64" baseline="3103" dirty="0">
                <a:latin typeface="Calibri Light"/>
                <a:cs typeface="Calibri Light"/>
              </a:rPr>
              <a:t>r</a:t>
            </a:r>
            <a:r>
              <a:rPr sz="6600" spc="0" baseline="3103" dirty="0">
                <a:latin typeface="Calibri Light"/>
                <a:cs typeface="Calibri Light"/>
              </a:rPr>
              <a:t>ám</a:t>
            </a:r>
            <a:r>
              <a:rPr sz="6600" spc="9" baseline="3103" dirty="0">
                <a:latin typeface="Calibri Light"/>
                <a:cs typeface="Calibri Light"/>
              </a:rPr>
              <a:t>i</a:t>
            </a:r>
            <a:r>
              <a:rPr sz="6600" spc="0" baseline="3103" dirty="0">
                <a:latin typeface="Calibri Light"/>
                <a:cs typeface="Calibri Light"/>
              </a:rPr>
              <a:t>de</a:t>
            </a:r>
            <a:endParaRPr sz="4400">
              <a:latin typeface="Calibri Light"/>
              <a:cs typeface="Calibri Light"/>
            </a:endParaRPr>
          </a:p>
        </p:txBody>
      </p:sp>
      <p:sp>
        <p:nvSpPr>
          <p:cNvPr id="15" name="object 15"/>
          <p:cNvSpPr txBox="1"/>
          <p:nvPr/>
        </p:nvSpPr>
        <p:spPr>
          <a:xfrm>
            <a:off x="3027286" y="752221"/>
            <a:ext cx="5114758" cy="584200"/>
          </a:xfrm>
          <a:prstGeom prst="rect">
            <a:avLst/>
          </a:prstGeom>
        </p:spPr>
        <p:txBody>
          <a:bodyPr wrap="square" lIns="0" tIns="0" rIns="0" bIns="0" rtlCol="0">
            <a:noAutofit/>
          </a:bodyPr>
          <a:lstStyle/>
          <a:p>
            <a:pPr marL="12700">
              <a:lnSpc>
                <a:spcPts val="4580"/>
              </a:lnSpc>
              <a:spcBef>
                <a:spcPts val="229"/>
              </a:spcBef>
            </a:pPr>
            <a:r>
              <a:rPr sz="6600" spc="0" baseline="3103" dirty="0">
                <a:latin typeface="Calibri Light"/>
                <a:cs typeface="Calibri Light"/>
              </a:rPr>
              <a:t>a</a:t>
            </a:r>
            <a:r>
              <a:rPr sz="6600" spc="9" baseline="3103" dirty="0">
                <a:latin typeface="Calibri Light"/>
                <a:cs typeface="Calibri Light"/>
              </a:rPr>
              <a:t>l</a:t>
            </a:r>
            <a:r>
              <a:rPr sz="6600" spc="0" baseline="3103" dirty="0">
                <a:latin typeface="Calibri Light"/>
                <a:cs typeface="Calibri Light"/>
              </a:rPr>
              <a:t>im</a:t>
            </a:r>
            <a:r>
              <a:rPr sz="6600" spc="9" baseline="3103" dirty="0">
                <a:latin typeface="Calibri Light"/>
                <a:cs typeface="Calibri Light"/>
              </a:rPr>
              <a:t>e</a:t>
            </a:r>
            <a:r>
              <a:rPr sz="6600" spc="-44" baseline="3103" dirty="0">
                <a:latin typeface="Calibri Light"/>
                <a:cs typeface="Calibri Light"/>
              </a:rPr>
              <a:t>n</a:t>
            </a:r>
            <a:r>
              <a:rPr sz="6600" spc="0" baseline="3103" dirty="0">
                <a:latin typeface="Calibri Light"/>
                <a:cs typeface="Calibri Light"/>
              </a:rPr>
              <a:t>tic</a:t>
            </a:r>
            <a:r>
              <a:rPr sz="6600" spc="14" baseline="3103" dirty="0">
                <a:latin typeface="Calibri Light"/>
                <a:cs typeface="Calibri Light"/>
              </a:rPr>
              <a:t>i</a:t>
            </a:r>
            <a:r>
              <a:rPr sz="6600" spc="0" baseline="3103" dirty="0">
                <a:latin typeface="Calibri Light"/>
                <a:cs typeface="Calibri Light"/>
              </a:rPr>
              <a:t>a:</a:t>
            </a:r>
            <a:r>
              <a:rPr sz="6600" spc="-19" baseline="3103" dirty="0">
                <a:latin typeface="Calibri Light"/>
                <a:cs typeface="Calibri Light"/>
              </a:rPr>
              <a:t> </a:t>
            </a:r>
            <a:r>
              <a:rPr sz="6600" spc="0" baseline="3103" dirty="0">
                <a:latin typeface="Calibri Light"/>
                <a:cs typeface="Calibri Light"/>
              </a:rPr>
              <a:t>di</a:t>
            </a:r>
            <a:r>
              <a:rPr sz="6600" spc="-9" baseline="3103" dirty="0">
                <a:latin typeface="Calibri Light"/>
                <a:cs typeface="Calibri Light"/>
              </a:rPr>
              <a:t>e</a:t>
            </a:r>
            <a:r>
              <a:rPr sz="6600" spc="-64" baseline="3103" dirty="0">
                <a:latin typeface="Calibri Light"/>
                <a:cs typeface="Calibri Light"/>
              </a:rPr>
              <a:t>t</a:t>
            </a:r>
            <a:r>
              <a:rPr sz="6600" spc="0" baseline="3103" dirty="0">
                <a:latin typeface="Calibri Light"/>
                <a:cs typeface="Calibri Light"/>
              </a:rPr>
              <a:t>a</a:t>
            </a:r>
            <a:r>
              <a:rPr sz="6600" spc="9" baseline="3103" dirty="0">
                <a:latin typeface="Calibri Light"/>
                <a:cs typeface="Calibri Light"/>
              </a:rPr>
              <a:t> </a:t>
            </a:r>
            <a:r>
              <a:rPr sz="6600" spc="0" baseline="3103" dirty="0">
                <a:latin typeface="Calibri Light"/>
                <a:cs typeface="Calibri Light"/>
              </a:rPr>
              <a:t>sana</a:t>
            </a:r>
            <a:endParaRPr sz="4400">
              <a:latin typeface="Calibri Light"/>
              <a:cs typeface="Calibri Light"/>
            </a:endParaRPr>
          </a:p>
        </p:txBody>
      </p:sp>
      <p:sp>
        <p:nvSpPr>
          <p:cNvPr id="14" name="object 14"/>
          <p:cNvSpPr txBox="1"/>
          <p:nvPr/>
        </p:nvSpPr>
        <p:spPr>
          <a:xfrm>
            <a:off x="5339224" y="1972623"/>
            <a:ext cx="1807218" cy="165100"/>
          </a:xfrm>
          <a:prstGeom prst="rect">
            <a:avLst/>
          </a:prstGeom>
        </p:spPr>
        <p:txBody>
          <a:bodyPr wrap="square" lIns="0" tIns="0" rIns="0" bIns="0" rtlCol="0">
            <a:noAutofit/>
          </a:bodyPr>
          <a:lstStyle/>
          <a:p>
            <a:pPr marL="12700">
              <a:lnSpc>
                <a:spcPts val="1225"/>
              </a:lnSpc>
              <a:spcBef>
                <a:spcPts val="61"/>
              </a:spcBef>
            </a:pPr>
            <a:r>
              <a:rPr sz="1100" dirty="0">
                <a:solidFill>
                  <a:srgbClr val="676460"/>
                </a:solidFill>
                <a:latin typeface="Times New Roman"/>
                <a:cs typeface="Times New Roman"/>
              </a:rPr>
              <a:t>Q</a:t>
            </a:r>
            <a:r>
              <a:rPr sz="1100" dirty="0">
                <a:solidFill>
                  <a:srgbClr val="797779"/>
                </a:solidFill>
                <a:latin typeface="Times New Roman"/>
                <a:cs typeface="Times New Roman"/>
              </a:rPr>
              <a:t>u</a:t>
            </a:r>
            <a:r>
              <a:rPr sz="1100" dirty="0">
                <a:solidFill>
                  <a:srgbClr val="999A9A"/>
                </a:solidFill>
                <a:latin typeface="Times New Roman"/>
                <a:cs typeface="Times New Roman"/>
              </a:rPr>
              <a:t>i</a:t>
            </a:r>
            <a:r>
              <a:rPr sz="1100" dirty="0">
                <a:solidFill>
                  <a:srgbClr val="8A8989"/>
                </a:solidFill>
                <a:latin typeface="Times New Roman"/>
                <a:cs typeface="Times New Roman"/>
              </a:rPr>
              <a:t>n</a:t>
            </a:r>
            <a:r>
              <a:rPr sz="1100" dirty="0">
                <a:solidFill>
                  <a:srgbClr val="676460"/>
                </a:solidFill>
                <a:latin typeface="Times New Roman"/>
                <a:cs typeface="Times New Roman"/>
              </a:rPr>
              <a:t>to   </a:t>
            </a:r>
            <a:r>
              <a:rPr sz="1100" spc="34" dirty="0">
                <a:solidFill>
                  <a:srgbClr val="676460"/>
                </a:solidFill>
                <a:latin typeface="Times New Roman"/>
                <a:cs typeface="Times New Roman"/>
              </a:rPr>
              <a:t> </a:t>
            </a:r>
            <a:r>
              <a:rPr sz="1100" spc="0" dirty="0">
                <a:solidFill>
                  <a:srgbClr val="797779"/>
                </a:solidFill>
                <a:latin typeface="Times New Roman"/>
                <a:cs typeface="Times New Roman"/>
              </a:rPr>
              <a:t>n</a:t>
            </a:r>
            <a:r>
              <a:rPr sz="1100" spc="0" dirty="0">
                <a:solidFill>
                  <a:srgbClr val="999A9A"/>
                </a:solidFill>
                <a:latin typeface="Times New Roman"/>
                <a:cs typeface="Times New Roman"/>
              </a:rPr>
              <a:t>i</a:t>
            </a:r>
            <a:r>
              <a:rPr sz="1100" spc="0" dirty="0">
                <a:solidFill>
                  <a:srgbClr val="676460"/>
                </a:solidFill>
                <a:latin typeface="Times New Roman"/>
                <a:cs typeface="Times New Roman"/>
              </a:rPr>
              <a:t>ve</a:t>
            </a:r>
            <a:r>
              <a:rPr sz="1100" spc="0" dirty="0">
                <a:solidFill>
                  <a:srgbClr val="8A8989"/>
                </a:solidFill>
                <a:latin typeface="Times New Roman"/>
                <a:cs typeface="Times New Roman"/>
              </a:rPr>
              <a:t>l</a:t>
            </a:r>
            <a:r>
              <a:rPr sz="1100" spc="0" dirty="0">
                <a:solidFill>
                  <a:srgbClr val="676460"/>
                </a:solidFill>
                <a:latin typeface="Times New Roman"/>
                <a:cs typeface="Times New Roman"/>
              </a:rPr>
              <a:t>:  </a:t>
            </a:r>
            <a:r>
              <a:rPr sz="1100" spc="-34" dirty="0">
                <a:solidFill>
                  <a:srgbClr val="676460"/>
                </a:solidFill>
                <a:latin typeface="Times New Roman"/>
                <a:cs typeface="Times New Roman"/>
              </a:rPr>
              <a:t> </a:t>
            </a:r>
            <a:r>
              <a:rPr sz="1100" spc="0" dirty="0">
                <a:solidFill>
                  <a:srgbClr val="C3AAAA"/>
                </a:solidFill>
                <a:latin typeface="Times New Roman"/>
                <a:cs typeface="Times New Roman"/>
              </a:rPr>
              <a:t>i</a:t>
            </a:r>
            <a:r>
              <a:rPr sz="1100" spc="0" dirty="0">
                <a:solidFill>
                  <a:srgbClr val="A8A8A8"/>
                </a:solidFill>
                <a:latin typeface="Times New Roman"/>
                <a:cs typeface="Times New Roman"/>
              </a:rPr>
              <a:t>n</a:t>
            </a:r>
            <a:r>
              <a:rPr sz="1100" spc="0" dirty="0">
                <a:solidFill>
                  <a:srgbClr val="999A9A"/>
                </a:solidFill>
                <a:latin typeface="Times New Roman"/>
                <a:cs typeface="Times New Roman"/>
              </a:rPr>
              <a:t>cl</a:t>
            </a:r>
            <a:r>
              <a:rPr sz="1100" spc="0" dirty="0">
                <a:solidFill>
                  <a:srgbClr val="A8A8A8"/>
                </a:solidFill>
                <a:latin typeface="Times New Roman"/>
                <a:cs typeface="Times New Roman"/>
              </a:rPr>
              <a:t>uy</a:t>
            </a:r>
            <a:r>
              <a:rPr sz="1100" spc="0" dirty="0">
                <a:solidFill>
                  <a:srgbClr val="797779"/>
                </a:solidFill>
                <a:latin typeface="Times New Roman"/>
                <a:cs typeface="Times New Roman"/>
              </a:rPr>
              <a:t>e  </a:t>
            </a:r>
            <a:r>
              <a:rPr sz="1100" spc="-14" dirty="0">
                <a:solidFill>
                  <a:srgbClr val="797779"/>
                </a:solidFill>
                <a:latin typeface="Times New Roman"/>
                <a:cs typeface="Times New Roman"/>
              </a:rPr>
              <a:t> </a:t>
            </a:r>
            <a:r>
              <a:rPr sz="1100" spc="0" dirty="0">
                <a:solidFill>
                  <a:srgbClr val="8A8989"/>
                </a:solidFill>
                <a:latin typeface="Times New Roman"/>
                <a:cs typeface="Times New Roman"/>
              </a:rPr>
              <a:t>a</a:t>
            </a:r>
            <a:r>
              <a:rPr sz="1100" spc="226" dirty="0">
                <a:solidFill>
                  <a:srgbClr val="8A8989"/>
                </a:solidFill>
                <a:latin typeface="Times New Roman"/>
                <a:cs typeface="Times New Roman"/>
              </a:rPr>
              <a:t> </a:t>
            </a:r>
            <a:r>
              <a:rPr sz="1100" spc="0" dirty="0">
                <a:solidFill>
                  <a:srgbClr val="8A8989"/>
                </a:solidFill>
                <a:latin typeface="Times New Roman"/>
                <a:cs typeface="Times New Roman"/>
              </a:rPr>
              <a:t>r1</a:t>
            </a:r>
            <a:r>
              <a:rPr sz="1100" spc="0" dirty="0">
                <a:solidFill>
                  <a:srgbClr val="797779"/>
                </a:solidFill>
                <a:latin typeface="Times New Roman"/>
                <a:cs typeface="Times New Roman"/>
              </a:rPr>
              <a:t>e</a:t>
            </a:r>
            <a:r>
              <a:rPr sz="1100" spc="0" dirty="0">
                <a:solidFill>
                  <a:srgbClr val="8A8989"/>
                </a:solidFill>
                <a:latin typeface="Times New Roman"/>
                <a:cs typeface="Times New Roman"/>
              </a:rPr>
              <a:t>1tos</a:t>
            </a:r>
            <a:endParaRPr sz="1100">
              <a:latin typeface="Times New Roman"/>
              <a:cs typeface="Times New Roman"/>
            </a:endParaRPr>
          </a:p>
        </p:txBody>
      </p:sp>
      <p:sp>
        <p:nvSpPr>
          <p:cNvPr id="13" name="object 13"/>
          <p:cNvSpPr txBox="1"/>
          <p:nvPr/>
        </p:nvSpPr>
        <p:spPr>
          <a:xfrm>
            <a:off x="3474567" y="2133988"/>
            <a:ext cx="1159533" cy="165100"/>
          </a:xfrm>
          <a:prstGeom prst="rect">
            <a:avLst/>
          </a:prstGeom>
        </p:spPr>
        <p:txBody>
          <a:bodyPr wrap="square" lIns="0" tIns="0" rIns="0" bIns="0" rtlCol="0">
            <a:noAutofit/>
          </a:bodyPr>
          <a:lstStyle/>
          <a:p>
            <a:pPr marL="12700">
              <a:lnSpc>
                <a:spcPts val="1225"/>
              </a:lnSpc>
              <a:spcBef>
                <a:spcPts val="61"/>
              </a:spcBef>
            </a:pPr>
            <a:r>
              <a:rPr sz="1100" spc="0" dirty="0">
                <a:solidFill>
                  <a:srgbClr val="676460"/>
                </a:solidFill>
                <a:latin typeface="Times New Roman"/>
                <a:cs typeface="Times New Roman"/>
              </a:rPr>
              <a:t>Cons</a:t>
            </a:r>
            <a:r>
              <a:rPr sz="1100" spc="0" dirty="0">
                <a:solidFill>
                  <a:srgbClr val="797779"/>
                </a:solidFill>
                <a:latin typeface="Times New Roman"/>
                <a:cs typeface="Times New Roman"/>
              </a:rPr>
              <a:t>um</a:t>
            </a:r>
            <a:r>
              <a:rPr sz="1100" spc="0" dirty="0">
                <a:solidFill>
                  <a:srgbClr val="676460"/>
                </a:solidFill>
                <a:latin typeface="Times New Roman"/>
                <a:cs typeface="Times New Roman"/>
              </a:rPr>
              <a:t>o</a:t>
            </a:r>
            <a:r>
              <a:rPr sz="1100" spc="99" dirty="0">
                <a:solidFill>
                  <a:srgbClr val="676460"/>
                </a:solidFill>
                <a:latin typeface="Times New Roman"/>
                <a:cs typeface="Times New Roman"/>
              </a:rPr>
              <a:t> </a:t>
            </a:r>
            <a:r>
              <a:rPr sz="1100" spc="0" dirty="0">
                <a:solidFill>
                  <a:srgbClr val="797779"/>
                </a:solidFill>
                <a:latin typeface="Times New Roman"/>
                <a:cs typeface="Times New Roman"/>
              </a:rPr>
              <a:t>m</a:t>
            </a:r>
            <a:r>
              <a:rPr sz="1100" spc="0" dirty="0">
                <a:solidFill>
                  <a:srgbClr val="676460"/>
                </a:solidFill>
                <a:latin typeface="Times New Roman"/>
                <a:cs typeface="Times New Roman"/>
              </a:rPr>
              <a:t>o</a:t>
            </a:r>
            <a:r>
              <a:rPr sz="1100" spc="0" dirty="0">
                <a:solidFill>
                  <a:srgbClr val="797779"/>
                </a:solidFill>
                <a:latin typeface="Times New Roman"/>
                <a:cs typeface="Times New Roman"/>
              </a:rPr>
              <a:t>d</a:t>
            </a:r>
            <a:r>
              <a:rPr sz="1100" spc="0" dirty="0">
                <a:solidFill>
                  <a:srgbClr val="676460"/>
                </a:solidFill>
                <a:latin typeface="Times New Roman"/>
                <a:cs typeface="Times New Roman"/>
              </a:rPr>
              <a:t>erado</a:t>
            </a:r>
            <a:endParaRPr sz="1100">
              <a:latin typeface="Times New Roman"/>
              <a:cs typeface="Times New Roman"/>
            </a:endParaRPr>
          </a:p>
        </p:txBody>
      </p:sp>
      <p:sp>
        <p:nvSpPr>
          <p:cNvPr id="12" name="object 12"/>
          <p:cNvSpPr txBox="1"/>
          <p:nvPr/>
        </p:nvSpPr>
        <p:spPr>
          <a:xfrm>
            <a:off x="5339219" y="2178811"/>
            <a:ext cx="277740" cy="165100"/>
          </a:xfrm>
          <a:prstGeom prst="rect">
            <a:avLst/>
          </a:prstGeom>
        </p:spPr>
        <p:txBody>
          <a:bodyPr wrap="square" lIns="0" tIns="0" rIns="0" bIns="0" rtlCol="0">
            <a:noAutofit/>
          </a:bodyPr>
          <a:lstStyle/>
          <a:p>
            <a:pPr marL="12700">
              <a:lnSpc>
                <a:spcPts val="1225"/>
              </a:lnSpc>
              <a:spcBef>
                <a:spcPts val="61"/>
              </a:spcBef>
            </a:pPr>
            <a:r>
              <a:rPr sz="1100" dirty="0">
                <a:solidFill>
                  <a:srgbClr val="A8A8A8"/>
                </a:solidFill>
                <a:latin typeface="Times New Roman"/>
                <a:cs typeface="Times New Roman"/>
              </a:rPr>
              <a:t>ri</a:t>
            </a:r>
            <a:r>
              <a:rPr sz="1100" dirty="0">
                <a:solidFill>
                  <a:srgbClr val="8A8989"/>
                </a:solidFill>
                <a:latin typeface="Times New Roman"/>
                <a:cs typeface="Times New Roman"/>
              </a:rPr>
              <a:t>cos</a:t>
            </a:r>
            <a:endParaRPr sz="1100">
              <a:latin typeface="Times New Roman"/>
              <a:cs typeface="Times New Roman"/>
            </a:endParaRPr>
          </a:p>
        </p:txBody>
      </p:sp>
      <p:sp>
        <p:nvSpPr>
          <p:cNvPr id="11" name="object 11"/>
          <p:cNvSpPr txBox="1"/>
          <p:nvPr/>
        </p:nvSpPr>
        <p:spPr>
          <a:xfrm>
            <a:off x="5661948" y="2178811"/>
            <a:ext cx="165537" cy="165100"/>
          </a:xfrm>
          <a:prstGeom prst="rect">
            <a:avLst/>
          </a:prstGeom>
        </p:spPr>
        <p:txBody>
          <a:bodyPr wrap="square" lIns="0" tIns="0" rIns="0" bIns="0" rtlCol="0">
            <a:noAutofit/>
          </a:bodyPr>
          <a:lstStyle/>
          <a:p>
            <a:pPr marL="12700">
              <a:lnSpc>
                <a:spcPts val="1225"/>
              </a:lnSpc>
              <a:spcBef>
                <a:spcPts val="61"/>
              </a:spcBef>
            </a:pPr>
            <a:r>
              <a:rPr sz="1100" spc="0" dirty="0">
                <a:solidFill>
                  <a:srgbClr val="797779"/>
                </a:solidFill>
                <a:latin typeface="Times New Roman"/>
                <a:cs typeface="Times New Roman"/>
              </a:rPr>
              <a:t>e</a:t>
            </a:r>
            <a:r>
              <a:rPr sz="1100" spc="0" dirty="0">
                <a:solidFill>
                  <a:srgbClr val="A8A8A8"/>
                </a:solidFill>
                <a:latin typeface="Times New Roman"/>
                <a:cs typeface="Times New Roman"/>
              </a:rPr>
              <a:t>n</a:t>
            </a:r>
            <a:endParaRPr sz="1100">
              <a:latin typeface="Times New Roman"/>
              <a:cs typeface="Times New Roman"/>
            </a:endParaRPr>
          </a:p>
        </p:txBody>
      </p:sp>
      <p:sp>
        <p:nvSpPr>
          <p:cNvPr id="10" name="object 10"/>
          <p:cNvSpPr txBox="1"/>
          <p:nvPr/>
        </p:nvSpPr>
        <p:spPr>
          <a:xfrm>
            <a:off x="5850207" y="2178811"/>
            <a:ext cx="365798" cy="165100"/>
          </a:xfrm>
          <a:prstGeom prst="rect">
            <a:avLst/>
          </a:prstGeom>
        </p:spPr>
        <p:txBody>
          <a:bodyPr wrap="square" lIns="0" tIns="0" rIns="0" bIns="0" rtlCol="0">
            <a:noAutofit/>
          </a:bodyPr>
          <a:lstStyle/>
          <a:p>
            <a:pPr marL="12700">
              <a:lnSpc>
                <a:spcPts val="1225"/>
              </a:lnSpc>
              <a:spcBef>
                <a:spcPts val="61"/>
              </a:spcBef>
            </a:pPr>
            <a:r>
              <a:rPr sz="1100" spc="0" dirty="0">
                <a:solidFill>
                  <a:srgbClr val="8A8989"/>
                </a:solidFill>
                <a:latin typeface="Times New Roman"/>
                <a:cs typeface="Times New Roman"/>
              </a:rPr>
              <a:t>az</a:t>
            </a:r>
            <a:r>
              <a:rPr sz="1100" spc="0" dirty="0">
                <a:solidFill>
                  <a:srgbClr val="999A9A"/>
                </a:solidFill>
                <a:latin typeface="Times New Roman"/>
                <a:cs typeface="Times New Roman"/>
              </a:rPr>
              <a:t>ú</a:t>
            </a:r>
            <a:r>
              <a:rPr sz="1100" spc="0" dirty="0">
                <a:solidFill>
                  <a:srgbClr val="8A8989"/>
                </a:solidFill>
                <a:latin typeface="Times New Roman"/>
                <a:cs typeface="Times New Roman"/>
              </a:rPr>
              <a:t>c~</a:t>
            </a:r>
            <a:endParaRPr sz="1100">
              <a:latin typeface="Times New Roman"/>
              <a:cs typeface="Times New Roman"/>
            </a:endParaRPr>
          </a:p>
        </p:txBody>
      </p:sp>
      <p:sp>
        <p:nvSpPr>
          <p:cNvPr id="9" name="object 9"/>
          <p:cNvSpPr txBox="1"/>
          <p:nvPr/>
        </p:nvSpPr>
        <p:spPr>
          <a:xfrm>
            <a:off x="6208798" y="2527180"/>
            <a:ext cx="1477020" cy="383988"/>
          </a:xfrm>
          <a:prstGeom prst="rect">
            <a:avLst/>
          </a:prstGeom>
        </p:spPr>
        <p:txBody>
          <a:bodyPr wrap="square" lIns="0" tIns="0" rIns="0" bIns="0" rtlCol="0">
            <a:noAutofit/>
          </a:bodyPr>
          <a:lstStyle/>
          <a:p>
            <a:pPr marL="51352">
              <a:lnSpc>
                <a:spcPts val="1325"/>
              </a:lnSpc>
              <a:spcBef>
                <a:spcPts val="66"/>
              </a:spcBef>
            </a:pPr>
            <a:r>
              <a:rPr sz="1100" dirty="0">
                <a:solidFill>
                  <a:srgbClr val="8A8989"/>
                </a:solidFill>
                <a:latin typeface="Times New Roman"/>
                <a:cs typeface="Times New Roman"/>
              </a:rPr>
              <a:t>i</a:t>
            </a:r>
            <a:r>
              <a:rPr sz="1100" dirty="0">
                <a:solidFill>
                  <a:srgbClr val="676460"/>
                </a:solidFill>
                <a:latin typeface="Times New Roman"/>
                <a:cs typeface="Times New Roman"/>
              </a:rPr>
              <a:t>ve</a:t>
            </a:r>
            <a:r>
              <a:rPr sz="1100" dirty="0">
                <a:solidFill>
                  <a:srgbClr val="797779"/>
                </a:solidFill>
                <a:latin typeface="Times New Roman"/>
                <a:cs typeface="Times New Roman"/>
              </a:rPr>
              <a:t>l</a:t>
            </a:r>
            <a:r>
              <a:rPr sz="1100" dirty="0">
                <a:solidFill>
                  <a:srgbClr val="676460"/>
                </a:solidFill>
                <a:latin typeface="Times New Roman"/>
                <a:cs typeface="Times New Roman"/>
              </a:rPr>
              <a:t>:  </a:t>
            </a:r>
            <a:r>
              <a:rPr sz="1100" spc="-104" dirty="0">
                <a:solidFill>
                  <a:srgbClr val="676460"/>
                </a:solidFill>
                <a:latin typeface="Times New Roman"/>
                <a:cs typeface="Times New Roman"/>
              </a:rPr>
              <a:t> </a:t>
            </a:r>
            <a:r>
              <a:rPr sz="1100" spc="0" dirty="0">
                <a:solidFill>
                  <a:srgbClr val="797779"/>
                </a:solidFill>
                <a:latin typeface="Times New Roman"/>
                <a:cs typeface="Times New Roman"/>
              </a:rPr>
              <a:t>g</a:t>
            </a:r>
            <a:r>
              <a:rPr sz="1100" spc="0" dirty="0">
                <a:solidFill>
                  <a:srgbClr val="999A9A"/>
                </a:solidFill>
                <a:latin typeface="Times New Roman"/>
                <a:cs typeface="Times New Roman"/>
              </a:rPr>
              <a:t>n.i</a:t>
            </a:r>
            <a:r>
              <a:rPr sz="1100" spc="0" dirty="0">
                <a:solidFill>
                  <a:srgbClr val="8A8989"/>
                </a:solidFill>
                <a:latin typeface="Times New Roman"/>
                <a:cs typeface="Times New Roman"/>
              </a:rPr>
              <a:t>po  </a:t>
            </a:r>
            <a:r>
              <a:rPr sz="1100" spc="43" dirty="0">
                <a:solidFill>
                  <a:srgbClr val="8A8989"/>
                </a:solidFill>
                <a:latin typeface="Times New Roman"/>
                <a:cs typeface="Times New Roman"/>
              </a:rPr>
              <a:t> </a:t>
            </a:r>
            <a:r>
              <a:rPr sz="1100" spc="0" dirty="0">
                <a:solidFill>
                  <a:srgbClr val="999A9A"/>
                </a:solidFill>
                <a:latin typeface="Times New Roman"/>
                <a:cs typeface="Times New Roman"/>
              </a:rPr>
              <a:t>d</a:t>
            </a:r>
            <a:r>
              <a:rPr sz="1100" spc="0" dirty="0">
                <a:solidFill>
                  <a:srgbClr val="797779"/>
                </a:solidFill>
                <a:latin typeface="Times New Roman"/>
                <a:cs typeface="Times New Roman"/>
              </a:rPr>
              <a:t>e</a:t>
            </a:r>
            <a:r>
              <a:rPr sz="1100" spc="238" dirty="0">
                <a:solidFill>
                  <a:srgbClr val="797779"/>
                </a:solidFill>
                <a:latin typeface="Times New Roman"/>
                <a:cs typeface="Times New Roman"/>
              </a:rPr>
              <a:t> </a:t>
            </a:r>
            <a:r>
              <a:rPr sz="900" spc="0" dirty="0">
                <a:solidFill>
                  <a:srgbClr val="797779"/>
                </a:solidFill>
                <a:latin typeface="Times New Roman"/>
                <a:cs typeface="Times New Roman"/>
              </a:rPr>
              <a:t>2 </a:t>
            </a:r>
            <a:r>
              <a:rPr sz="900" spc="89" dirty="0">
                <a:solidFill>
                  <a:srgbClr val="797779"/>
                </a:solidFill>
                <a:latin typeface="Times New Roman"/>
                <a:cs typeface="Times New Roman"/>
              </a:rPr>
              <a:t> </a:t>
            </a:r>
            <a:r>
              <a:rPr sz="1200" spc="0" dirty="0">
                <a:solidFill>
                  <a:srgbClr val="A8A8A8"/>
                </a:solidFill>
                <a:latin typeface="Times New Roman"/>
                <a:cs typeface="Times New Roman"/>
              </a:rPr>
              <a:t>m</a:t>
            </a:r>
            <a:r>
              <a:rPr sz="1200" spc="0" dirty="0">
                <a:solidFill>
                  <a:srgbClr val="797779"/>
                </a:solidFill>
                <a:latin typeface="Times New Roman"/>
                <a:cs typeface="Times New Roman"/>
              </a:rPr>
              <a:t>e</a:t>
            </a:r>
            <a:r>
              <a:rPr sz="1200" spc="0" dirty="0">
                <a:solidFill>
                  <a:srgbClr val="999A9A"/>
                </a:solidFill>
                <a:latin typeface="Times New Roman"/>
                <a:cs typeface="Times New Roman"/>
              </a:rPr>
              <a:t>n</a:t>
            </a:r>
            <a:r>
              <a:rPr sz="1200" spc="0" dirty="0">
                <a:solidFill>
                  <a:srgbClr val="8A8989"/>
                </a:solidFill>
                <a:latin typeface="Times New Roman"/>
                <a:cs typeface="Times New Roman"/>
              </a:rPr>
              <a:t>tas</a:t>
            </a:r>
            <a:endParaRPr sz="1200">
              <a:latin typeface="Times New Roman"/>
              <a:cs typeface="Times New Roman"/>
            </a:endParaRPr>
          </a:p>
          <a:p>
            <a:pPr marL="12700" marR="22859">
              <a:lnSpc>
                <a:spcPct val="95825"/>
              </a:lnSpc>
              <a:spcBef>
                <a:spcPts val="173"/>
              </a:spcBef>
            </a:pPr>
            <a:r>
              <a:rPr sz="1200" dirty="0">
                <a:solidFill>
                  <a:srgbClr val="BCBFC3"/>
                </a:solidFill>
                <a:latin typeface="Times New Roman"/>
                <a:cs typeface="Times New Roman"/>
              </a:rPr>
              <a:t>l</a:t>
            </a:r>
            <a:r>
              <a:rPr sz="1200" dirty="0">
                <a:solidFill>
                  <a:srgbClr val="A8A8A8"/>
                </a:solidFill>
                <a:latin typeface="Times New Roman"/>
                <a:cs typeface="Times New Roman"/>
              </a:rPr>
              <a:t>í</a:t>
            </a:r>
            <a:r>
              <a:rPr sz="1200" dirty="0">
                <a:solidFill>
                  <a:srgbClr val="8A8989"/>
                </a:solidFill>
                <a:latin typeface="Times New Roman"/>
                <a:cs typeface="Times New Roman"/>
              </a:rPr>
              <a:t>p</a:t>
            </a:r>
            <a:r>
              <a:rPr sz="1200" dirty="0">
                <a:solidFill>
                  <a:srgbClr val="BCBFC3"/>
                </a:solidFill>
                <a:latin typeface="Times New Roman"/>
                <a:cs typeface="Times New Roman"/>
              </a:rPr>
              <a:t>1</a:t>
            </a:r>
            <a:r>
              <a:rPr sz="1200" dirty="0">
                <a:solidFill>
                  <a:srgbClr val="8A8989"/>
                </a:solidFill>
                <a:latin typeface="Times New Roman"/>
                <a:cs typeface="Times New Roman"/>
              </a:rPr>
              <a:t>aos</a:t>
            </a:r>
            <a:r>
              <a:rPr sz="1200" dirty="0">
                <a:solidFill>
                  <a:srgbClr val="A8A8A8"/>
                </a:solidFill>
                <a:latin typeface="Times New Roman"/>
                <a:cs typeface="Times New Roman"/>
              </a:rPr>
              <a:t>.</a:t>
            </a:r>
            <a:endParaRPr sz="1200">
              <a:latin typeface="Times New Roman"/>
              <a:cs typeface="Times New Roman"/>
            </a:endParaRPr>
          </a:p>
        </p:txBody>
      </p:sp>
      <p:sp>
        <p:nvSpPr>
          <p:cNvPr id="8" name="object 8"/>
          <p:cNvSpPr txBox="1"/>
          <p:nvPr/>
        </p:nvSpPr>
        <p:spPr>
          <a:xfrm>
            <a:off x="3286305" y="2716693"/>
            <a:ext cx="781784" cy="165100"/>
          </a:xfrm>
          <a:prstGeom prst="rect">
            <a:avLst/>
          </a:prstGeom>
        </p:spPr>
        <p:txBody>
          <a:bodyPr wrap="square" lIns="0" tIns="0" rIns="0" bIns="0" rtlCol="0">
            <a:noAutofit/>
          </a:bodyPr>
          <a:lstStyle/>
          <a:p>
            <a:pPr marL="12700">
              <a:lnSpc>
                <a:spcPts val="1225"/>
              </a:lnSpc>
              <a:spcBef>
                <a:spcPts val="61"/>
              </a:spcBef>
            </a:pPr>
            <a:r>
              <a:rPr sz="1100" spc="0" dirty="0">
                <a:solidFill>
                  <a:srgbClr val="676460"/>
                </a:solidFill>
                <a:latin typeface="Times New Roman"/>
                <a:cs typeface="Times New Roman"/>
              </a:rPr>
              <a:t>Consumo</a:t>
            </a:r>
            <a:r>
              <a:rPr sz="1100" spc="100" dirty="0">
                <a:solidFill>
                  <a:srgbClr val="676460"/>
                </a:solidFill>
                <a:latin typeface="Times New Roman"/>
                <a:cs typeface="Times New Roman"/>
              </a:rPr>
              <a:t> </a:t>
            </a:r>
            <a:r>
              <a:rPr sz="1100" spc="0" dirty="0">
                <a:solidFill>
                  <a:srgbClr val="797779"/>
                </a:solidFill>
                <a:latin typeface="Times New Roman"/>
                <a:cs typeface="Times New Roman"/>
              </a:rPr>
              <a:t>m</a:t>
            </a:r>
            <a:r>
              <a:rPr sz="1100" spc="0" dirty="0">
                <a:solidFill>
                  <a:srgbClr val="676460"/>
                </a:solidFill>
                <a:latin typeface="Times New Roman"/>
                <a:cs typeface="Times New Roman"/>
              </a:rPr>
              <a:t>o</a:t>
            </a:r>
            <a:endParaRPr sz="1100">
              <a:latin typeface="Times New Roman"/>
              <a:cs typeface="Times New Roman"/>
            </a:endParaRPr>
          </a:p>
        </p:txBody>
      </p:sp>
      <p:sp>
        <p:nvSpPr>
          <p:cNvPr id="7" name="object 7"/>
          <p:cNvSpPr txBox="1"/>
          <p:nvPr/>
        </p:nvSpPr>
        <p:spPr>
          <a:xfrm>
            <a:off x="6198213" y="3056100"/>
            <a:ext cx="3463171" cy="2015564"/>
          </a:xfrm>
          <a:prstGeom prst="rect">
            <a:avLst/>
          </a:prstGeom>
        </p:spPr>
        <p:txBody>
          <a:bodyPr wrap="square" lIns="0" tIns="0" rIns="0" bIns="0" rtlCol="0">
            <a:noAutofit/>
          </a:bodyPr>
          <a:lstStyle/>
          <a:p>
            <a:pPr marL="33702" marR="13586">
              <a:lnSpc>
                <a:spcPts val="1325"/>
              </a:lnSpc>
              <a:spcBef>
                <a:spcPts val="66"/>
              </a:spcBef>
            </a:pPr>
            <a:r>
              <a:rPr sz="1200" spc="0" dirty="0">
                <a:solidFill>
                  <a:srgbClr val="676460"/>
                </a:solidFill>
                <a:latin typeface="Times New Roman"/>
                <a:cs typeface="Times New Roman"/>
              </a:rPr>
              <a:t>e</a:t>
            </a:r>
            <a:r>
              <a:rPr sz="1200" spc="0" dirty="0">
                <a:solidFill>
                  <a:srgbClr val="797779"/>
                </a:solidFill>
                <a:latin typeface="Times New Roman"/>
                <a:cs typeface="Times New Roman"/>
              </a:rPr>
              <a:t>r</a:t>
            </a:r>
            <a:r>
              <a:rPr sz="1200" spc="0" dirty="0">
                <a:solidFill>
                  <a:srgbClr val="676460"/>
                </a:solidFill>
                <a:latin typeface="Times New Roman"/>
                <a:cs typeface="Times New Roman"/>
              </a:rPr>
              <a:t>ce</a:t>
            </a:r>
            <a:r>
              <a:rPr sz="1200" spc="0" dirty="0">
                <a:solidFill>
                  <a:srgbClr val="797779"/>
                </a:solidFill>
                <a:latin typeface="Times New Roman"/>
                <a:cs typeface="Times New Roman"/>
              </a:rPr>
              <a:t>r</a:t>
            </a:r>
            <a:r>
              <a:rPr sz="1200" spc="188" dirty="0">
                <a:solidFill>
                  <a:srgbClr val="797779"/>
                </a:solidFill>
                <a:latin typeface="Times New Roman"/>
                <a:cs typeface="Times New Roman"/>
              </a:rPr>
              <a:t> </a:t>
            </a:r>
            <a:r>
              <a:rPr sz="1200" spc="0" dirty="0">
                <a:solidFill>
                  <a:srgbClr val="8A8989"/>
                </a:solidFill>
                <a:latin typeface="Times New Roman"/>
                <a:cs typeface="Times New Roman"/>
              </a:rPr>
              <a:t>n</a:t>
            </a:r>
            <a:r>
              <a:rPr sz="1200" spc="0" dirty="0">
                <a:solidFill>
                  <a:srgbClr val="797779"/>
                </a:solidFill>
                <a:latin typeface="Times New Roman"/>
                <a:cs typeface="Times New Roman"/>
              </a:rPr>
              <a:t>i</a:t>
            </a:r>
            <a:r>
              <a:rPr sz="1200" spc="0" dirty="0">
                <a:solidFill>
                  <a:srgbClr val="676460"/>
                </a:solidFill>
                <a:latin typeface="Times New Roman"/>
                <a:cs typeface="Times New Roman"/>
              </a:rPr>
              <a:t>vel</a:t>
            </a:r>
            <a:r>
              <a:rPr sz="1200" spc="0" dirty="0">
                <a:solidFill>
                  <a:srgbClr val="8A8989"/>
                </a:solidFill>
                <a:latin typeface="Times New Roman"/>
                <a:cs typeface="Times New Roman"/>
              </a:rPr>
              <a:t>: </a:t>
            </a:r>
            <a:r>
              <a:rPr sz="1200" spc="14" dirty="0">
                <a:solidFill>
                  <a:srgbClr val="8A8989"/>
                </a:solidFill>
                <a:latin typeface="Times New Roman"/>
                <a:cs typeface="Times New Roman"/>
              </a:rPr>
              <a:t> </a:t>
            </a:r>
            <a:r>
              <a:rPr sz="1200" spc="0" dirty="0">
                <a:solidFill>
                  <a:srgbClr val="797779"/>
                </a:solidFill>
                <a:latin typeface="Times New Roman"/>
                <a:cs typeface="Times New Roman"/>
              </a:rPr>
              <a:t>e</a:t>
            </a:r>
            <a:r>
              <a:rPr sz="1200" spc="226" dirty="0">
                <a:solidFill>
                  <a:srgbClr val="797779"/>
                </a:solidFill>
                <a:latin typeface="Times New Roman"/>
                <a:cs typeface="Times New Roman"/>
              </a:rPr>
              <a:t> </a:t>
            </a:r>
            <a:r>
              <a:rPr sz="1100" spc="0" dirty="0">
                <a:solidFill>
                  <a:srgbClr val="797779"/>
                </a:solidFill>
                <a:latin typeface="Arial"/>
                <a:cs typeface="Arial"/>
              </a:rPr>
              <a:t>g</a:t>
            </a:r>
            <a:r>
              <a:rPr sz="1100" spc="0" dirty="0">
                <a:solidFill>
                  <a:srgbClr val="999A9A"/>
                </a:solidFill>
                <a:latin typeface="Arial"/>
                <a:cs typeface="Arial"/>
              </a:rPr>
              <a:t>n.</a:t>
            </a:r>
            <a:r>
              <a:rPr sz="1100" spc="0" dirty="0">
                <a:solidFill>
                  <a:srgbClr val="8A8989"/>
                </a:solidFill>
                <a:latin typeface="Arial"/>
                <a:cs typeface="Arial"/>
              </a:rPr>
              <a:t>po</a:t>
            </a:r>
            <a:r>
              <a:rPr sz="1100" spc="70" dirty="0">
                <a:solidFill>
                  <a:srgbClr val="8A8989"/>
                </a:solidFill>
                <a:latin typeface="Arial"/>
                <a:cs typeface="Arial"/>
              </a:rPr>
              <a:t> </a:t>
            </a:r>
            <a:r>
              <a:rPr sz="1200" spc="0" dirty="0">
                <a:solidFill>
                  <a:srgbClr val="8A8989"/>
                </a:solidFill>
                <a:latin typeface="Times New Roman"/>
                <a:cs typeface="Times New Roman"/>
              </a:rPr>
              <a:t>d</a:t>
            </a:r>
            <a:r>
              <a:rPr sz="1200" spc="0" dirty="0">
                <a:solidFill>
                  <a:srgbClr val="797779"/>
                </a:solidFill>
                <a:latin typeface="Times New Roman"/>
                <a:cs typeface="Times New Roman"/>
              </a:rPr>
              <a:t>e</a:t>
            </a:r>
            <a:r>
              <a:rPr sz="1200" spc="-21" dirty="0">
                <a:solidFill>
                  <a:srgbClr val="797779"/>
                </a:solidFill>
                <a:latin typeface="Times New Roman"/>
                <a:cs typeface="Times New Roman"/>
              </a:rPr>
              <a:t> </a:t>
            </a:r>
            <a:r>
              <a:rPr sz="1200" spc="0" dirty="0">
                <a:solidFill>
                  <a:srgbClr val="8A8989"/>
                </a:solidFill>
                <a:latin typeface="Times New Roman"/>
                <a:cs typeface="Times New Roman"/>
              </a:rPr>
              <a:t>ca</a:t>
            </a:r>
            <a:r>
              <a:rPr sz="1200" spc="0" dirty="0">
                <a:solidFill>
                  <a:srgbClr val="999A9A"/>
                </a:solidFill>
                <a:latin typeface="Times New Roman"/>
                <a:cs typeface="Times New Roman"/>
              </a:rPr>
              <a:t>ri</a:t>
            </a:r>
            <a:r>
              <a:rPr sz="1200" spc="0" dirty="0">
                <a:solidFill>
                  <a:srgbClr val="797779"/>
                </a:solidFill>
                <a:latin typeface="Times New Roman"/>
                <a:cs typeface="Times New Roman"/>
              </a:rPr>
              <a:t>es</a:t>
            </a:r>
            <a:r>
              <a:rPr sz="1200" spc="151" dirty="0">
                <a:solidFill>
                  <a:srgbClr val="797779"/>
                </a:solidFill>
                <a:latin typeface="Times New Roman"/>
                <a:cs typeface="Times New Roman"/>
              </a:rPr>
              <a:t> </a:t>
            </a:r>
            <a:r>
              <a:rPr sz="1200" spc="0" dirty="0">
                <a:solidFill>
                  <a:srgbClr val="A8A8A8"/>
                </a:solidFill>
                <a:latin typeface="Times New Roman"/>
                <a:cs typeface="Times New Roman"/>
              </a:rPr>
              <a:t>y</a:t>
            </a:r>
            <a:r>
              <a:rPr sz="1200" spc="-52" dirty="0">
                <a:solidFill>
                  <a:srgbClr val="A8A8A8"/>
                </a:solidFill>
                <a:latin typeface="Times New Roman"/>
                <a:cs typeface="Times New Roman"/>
              </a:rPr>
              <a:t> </a:t>
            </a:r>
            <a:r>
              <a:rPr sz="1200" spc="0" dirty="0">
                <a:solidFill>
                  <a:srgbClr val="8A8989"/>
                </a:solidFill>
                <a:latin typeface="Times New Roman"/>
                <a:cs typeface="Times New Roman"/>
              </a:rPr>
              <a:t>pescados</a:t>
            </a:r>
            <a:r>
              <a:rPr sz="1200" spc="-112" dirty="0">
                <a:solidFill>
                  <a:srgbClr val="8A8989"/>
                </a:solidFill>
                <a:latin typeface="Times New Roman"/>
                <a:cs typeface="Times New Roman"/>
              </a:rPr>
              <a:t> </a:t>
            </a:r>
            <a:r>
              <a:rPr sz="1200" spc="0" dirty="0">
                <a:solidFill>
                  <a:srgbClr val="8A8989"/>
                </a:solidFill>
                <a:latin typeface="Times New Roman"/>
                <a:cs typeface="Times New Roman"/>
              </a:rPr>
              <a:t>aporta</a:t>
            </a:r>
            <a:r>
              <a:rPr sz="1200" spc="19" dirty="0">
                <a:solidFill>
                  <a:srgbClr val="8A8989"/>
                </a:solidFill>
                <a:latin typeface="Times New Roman"/>
                <a:cs typeface="Times New Roman"/>
              </a:rPr>
              <a:t> </a:t>
            </a:r>
            <a:r>
              <a:rPr sz="1100" spc="0" dirty="0">
                <a:solidFill>
                  <a:srgbClr val="999A9A"/>
                </a:solidFill>
                <a:latin typeface="Arial"/>
                <a:cs typeface="Arial"/>
              </a:rPr>
              <a:t>-u</a:t>
            </a:r>
            <a:r>
              <a:rPr sz="1100" spc="0" dirty="0">
                <a:solidFill>
                  <a:srgbClr val="8A8989"/>
                </a:solidFill>
                <a:latin typeface="Arial"/>
                <a:cs typeface="Arial"/>
              </a:rPr>
              <a:t>ero </a:t>
            </a:r>
            <a:r>
              <a:rPr sz="1100" spc="-125" dirty="0">
                <a:solidFill>
                  <a:srgbClr val="8A8989"/>
                </a:solidFill>
                <a:latin typeface="Arial"/>
                <a:cs typeface="Arial"/>
              </a:rPr>
              <a:t> </a:t>
            </a:r>
            <a:r>
              <a:rPr sz="1200" spc="0" dirty="0">
                <a:solidFill>
                  <a:srgbClr val="A8A8A8"/>
                </a:solidFill>
                <a:latin typeface="Times New Roman"/>
                <a:cs typeface="Times New Roman"/>
              </a:rPr>
              <a:t>y</a:t>
            </a:r>
            <a:endParaRPr sz="1200">
              <a:latin typeface="Times New Roman"/>
              <a:cs typeface="Times New Roman"/>
            </a:endParaRPr>
          </a:p>
          <a:p>
            <a:pPr marL="12700" marR="56848" indent="55579">
              <a:lnSpc>
                <a:spcPts val="1494"/>
              </a:lnSpc>
              <a:spcBef>
                <a:spcPts val="83"/>
              </a:spcBef>
            </a:pPr>
            <a:r>
              <a:rPr sz="1200" dirty="0">
                <a:solidFill>
                  <a:srgbClr val="999A9A"/>
                </a:solidFill>
                <a:latin typeface="Times New Roman"/>
                <a:cs typeface="Times New Roman"/>
              </a:rPr>
              <a:t>o</a:t>
            </a:r>
            <a:r>
              <a:rPr sz="1200" dirty="0">
                <a:solidFill>
                  <a:srgbClr val="8A8989"/>
                </a:solidFill>
                <a:latin typeface="Times New Roman"/>
                <a:cs typeface="Times New Roman"/>
              </a:rPr>
              <a:t>,</a:t>
            </a:r>
            <a:r>
              <a:rPr sz="1200" dirty="0">
                <a:solidFill>
                  <a:srgbClr val="797779"/>
                </a:solidFill>
                <a:latin typeface="Times New Roman"/>
                <a:cs typeface="Times New Roman"/>
              </a:rPr>
              <a:t>e</a:t>
            </a:r>
            <a:r>
              <a:rPr sz="1200" dirty="0">
                <a:solidFill>
                  <a:srgbClr val="999A9A"/>
                </a:solidFill>
                <a:latin typeface="Times New Roman"/>
                <a:cs typeface="Times New Roman"/>
              </a:rPr>
              <a:t>:</a:t>
            </a:r>
            <a:r>
              <a:rPr sz="1200" dirty="0">
                <a:solidFill>
                  <a:srgbClr val="A8A8A8"/>
                </a:solidFill>
                <a:latin typeface="Times New Roman"/>
                <a:cs typeface="Times New Roman"/>
              </a:rPr>
              <a:t>n</a:t>
            </a:r>
            <a:r>
              <a:rPr sz="1200" dirty="0">
                <a:solidFill>
                  <a:srgbClr val="8A8989"/>
                </a:solidFill>
                <a:latin typeface="Times New Roman"/>
                <a:cs typeface="Times New Roman"/>
              </a:rPr>
              <a:t>as</a:t>
            </a:r>
            <a:r>
              <a:rPr sz="1200" dirty="0">
                <a:solidFill>
                  <a:srgbClr val="999A9A"/>
                </a:solidFill>
                <a:latin typeface="Times New Roman"/>
                <a:cs typeface="Times New Roman"/>
              </a:rPr>
              <a:t>; </a:t>
            </a:r>
            <a:r>
              <a:rPr sz="1200" spc="-75" dirty="0">
                <a:solidFill>
                  <a:srgbClr val="999A9A"/>
                </a:solidFill>
                <a:latin typeface="Times New Roman"/>
                <a:cs typeface="Times New Roman"/>
              </a:rPr>
              <a:t> </a:t>
            </a:r>
            <a:r>
              <a:rPr sz="1200" spc="0" dirty="0">
                <a:solidFill>
                  <a:srgbClr val="A8A8A8"/>
                </a:solidFill>
                <a:latin typeface="Times New Roman"/>
                <a:cs typeface="Times New Roman"/>
              </a:rPr>
              <a:t>m</a:t>
            </a:r>
            <a:r>
              <a:rPr sz="1200" spc="-102" dirty="0">
                <a:solidFill>
                  <a:srgbClr val="A8A8A8"/>
                </a:solidFill>
                <a:latin typeface="Times New Roman"/>
                <a:cs typeface="Times New Roman"/>
              </a:rPr>
              <a:t> </a:t>
            </a:r>
            <a:r>
              <a:rPr sz="1300" spc="0" dirty="0">
                <a:solidFill>
                  <a:srgbClr val="797779"/>
                </a:solidFill>
                <a:latin typeface="Times New Roman"/>
                <a:cs typeface="Times New Roman"/>
              </a:rPr>
              <a:t>e</a:t>
            </a:r>
            <a:r>
              <a:rPr sz="1300" spc="0" dirty="0">
                <a:solidFill>
                  <a:srgbClr val="A8A8A8"/>
                </a:solidFill>
                <a:latin typeface="Times New Roman"/>
                <a:cs typeface="Times New Roman"/>
              </a:rPr>
              <a:t>n</a:t>
            </a:r>
            <a:r>
              <a:rPr sz="1300" spc="0" dirty="0">
                <a:solidFill>
                  <a:srgbClr val="999A9A"/>
                </a:solidFill>
                <a:latin typeface="Times New Roman"/>
                <a:cs typeface="Times New Roman"/>
              </a:rPr>
              <a:t>tra</a:t>
            </a:r>
            <a:r>
              <a:rPr sz="1300" spc="0" dirty="0">
                <a:solidFill>
                  <a:srgbClr val="8A8989"/>
                </a:solidFill>
                <a:latin typeface="Times New Roman"/>
                <a:cs typeface="Times New Roman"/>
              </a:rPr>
              <a:t>s</a:t>
            </a:r>
            <a:r>
              <a:rPr sz="1300" spc="91" dirty="0">
                <a:solidFill>
                  <a:srgbClr val="8A8989"/>
                </a:solidFill>
                <a:latin typeface="Times New Roman"/>
                <a:cs typeface="Times New Roman"/>
              </a:rPr>
              <a:t> </a:t>
            </a:r>
            <a:r>
              <a:rPr sz="1200" spc="0" dirty="0">
                <a:solidFill>
                  <a:srgbClr val="8A8989"/>
                </a:solidFill>
                <a:latin typeface="Times New Roman"/>
                <a:cs typeface="Times New Roman"/>
              </a:rPr>
              <a:t>qJ</a:t>
            </a:r>
            <a:r>
              <a:rPr sz="1200" spc="0" dirty="0">
                <a:solidFill>
                  <a:srgbClr val="797779"/>
                </a:solidFill>
                <a:latin typeface="Times New Roman"/>
                <a:cs typeface="Times New Roman"/>
              </a:rPr>
              <a:t>e</a:t>
            </a:r>
            <a:r>
              <a:rPr sz="1200" spc="219" dirty="0">
                <a:solidFill>
                  <a:srgbClr val="797779"/>
                </a:solidFill>
                <a:latin typeface="Times New Roman"/>
                <a:cs typeface="Times New Roman"/>
              </a:rPr>
              <a:t> </a:t>
            </a:r>
            <a:r>
              <a:rPr sz="1200" spc="0" dirty="0">
                <a:solidFill>
                  <a:srgbClr val="797779"/>
                </a:solidFill>
                <a:latin typeface="Times New Roman"/>
                <a:cs typeface="Times New Roman"/>
              </a:rPr>
              <a:t>e</a:t>
            </a:r>
            <a:r>
              <a:rPr sz="1200" spc="0" dirty="0">
                <a:solidFill>
                  <a:srgbClr val="BCBFC3"/>
                </a:solidFill>
                <a:latin typeface="Times New Roman"/>
                <a:cs typeface="Times New Roman"/>
              </a:rPr>
              <a:t>l</a:t>
            </a:r>
            <a:r>
              <a:rPr sz="1200" spc="139" dirty="0">
                <a:solidFill>
                  <a:srgbClr val="BCBFC3"/>
                </a:solidFill>
                <a:latin typeface="Times New Roman"/>
                <a:cs typeface="Times New Roman"/>
              </a:rPr>
              <a:t> </a:t>
            </a:r>
            <a:r>
              <a:rPr sz="900" spc="0" dirty="0">
                <a:solidFill>
                  <a:srgbClr val="797779"/>
                </a:solidFill>
                <a:latin typeface="Times New Roman"/>
                <a:cs typeface="Times New Roman"/>
              </a:rPr>
              <a:t>g</a:t>
            </a:r>
            <a:r>
              <a:rPr sz="900" spc="0" dirty="0">
                <a:solidFill>
                  <a:srgbClr val="999A9A"/>
                </a:solidFill>
                <a:latin typeface="Times New Roman"/>
                <a:cs typeface="Times New Roman"/>
              </a:rPr>
              <a:t>11.1</a:t>
            </a:r>
            <a:r>
              <a:rPr sz="900" spc="0" dirty="0">
                <a:solidFill>
                  <a:srgbClr val="8A8989"/>
                </a:solidFill>
                <a:latin typeface="Times New Roman"/>
                <a:cs typeface="Times New Roman"/>
              </a:rPr>
              <a:t>:&gt;0  </a:t>
            </a:r>
            <a:r>
              <a:rPr sz="900" spc="-69" dirty="0">
                <a:solidFill>
                  <a:srgbClr val="8A8989"/>
                </a:solidFill>
                <a:latin typeface="Times New Roman"/>
                <a:cs typeface="Times New Roman"/>
              </a:rPr>
              <a:t> </a:t>
            </a:r>
            <a:r>
              <a:rPr sz="1200" spc="0" dirty="0">
                <a:solidFill>
                  <a:srgbClr val="8A8989"/>
                </a:solidFill>
                <a:latin typeface="Times New Roman"/>
                <a:cs typeface="Times New Roman"/>
              </a:rPr>
              <a:t>d</a:t>
            </a:r>
            <a:r>
              <a:rPr sz="1200" spc="0" dirty="0">
                <a:solidFill>
                  <a:srgbClr val="797779"/>
                </a:solidFill>
                <a:latin typeface="Times New Roman"/>
                <a:cs typeface="Times New Roman"/>
              </a:rPr>
              <a:t>e</a:t>
            </a:r>
            <a:r>
              <a:rPr sz="1200" spc="120" dirty="0">
                <a:solidFill>
                  <a:srgbClr val="797779"/>
                </a:solidFill>
                <a:latin typeface="Times New Roman"/>
                <a:cs typeface="Times New Roman"/>
              </a:rPr>
              <a:t> </a:t>
            </a:r>
            <a:r>
              <a:rPr sz="1200" spc="0" dirty="0">
                <a:solidFill>
                  <a:srgbClr val="A8A8A8"/>
                </a:solidFill>
                <a:latin typeface="Times New Roman"/>
                <a:cs typeface="Times New Roman"/>
              </a:rPr>
              <a:t>l</a:t>
            </a:r>
            <a:r>
              <a:rPr sz="1200" spc="0" dirty="0">
                <a:solidFill>
                  <a:srgbClr val="8A8989"/>
                </a:solidFill>
                <a:latin typeface="Times New Roman"/>
                <a:cs typeface="Times New Roman"/>
              </a:rPr>
              <a:t>os  </a:t>
            </a:r>
            <a:r>
              <a:rPr sz="1200" spc="-89" dirty="0">
                <a:solidFill>
                  <a:srgbClr val="8A8989"/>
                </a:solidFill>
                <a:latin typeface="Times New Roman"/>
                <a:cs typeface="Times New Roman"/>
              </a:rPr>
              <a:t> </a:t>
            </a:r>
            <a:r>
              <a:rPr sz="1300" spc="0" dirty="0">
                <a:solidFill>
                  <a:srgbClr val="A8A8A8"/>
                </a:solidFill>
                <a:latin typeface="Times New Roman"/>
                <a:cs typeface="Times New Roman"/>
              </a:rPr>
              <a:t>é</a:t>
            </a:r>
            <a:r>
              <a:rPr sz="1300" spc="0" dirty="0">
                <a:solidFill>
                  <a:srgbClr val="8A8989"/>
                </a:solidFill>
                <a:latin typeface="Times New Roman"/>
                <a:cs typeface="Times New Roman"/>
              </a:rPr>
              <a:t>ct</a:t>
            </a:r>
            <a:r>
              <a:rPr sz="1300" spc="0" dirty="0">
                <a:solidFill>
                  <a:srgbClr val="797779"/>
                </a:solidFill>
                <a:latin typeface="Times New Roman"/>
                <a:cs typeface="Times New Roman"/>
              </a:rPr>
              <a:t>e</a:t>
            </a:r>
            <a:r>
              <a:rPr sz="1300" spc="0" dirty="0">
                <a:solidFill>
                  <a:srgbClr val="8A8989"/>
                </a:solidFill>
                <a:latin typeface="Times New Roman"/>
                <a:cs typeface="Times New Roman"/>
              </a:rPr>
              <a:t>cs</a:t>
            </a:r>
            <a:r>
              <a:rPr sz="1300" spc="154" dirty="0">
                <a:solidFill>
                  <a:srgbClr val="8A8989"/>
                </a:solidFill>
                <a:latin typeface="Times New Roman"/>
                <a:cs typeface="Times New Roman"/>
              </a:rPr>
              <a:t> </a:t>
            </a:r>
            <a:r>
              <a:rPr sz="1200" spc="0" dirty="0">
                <a:solidFill>
                  <a:srgbClr val="999A9A"/>
                </a:solidFill>
                <a:latin typeface="Times New Roman"/>
                <a:cs typeface="Times New Roman"/>
              </a:rPr>
              <a:t>proporc</a:t>
            </a:r>
            <a:r>
              <a:rPr sz="1200" spc="0" dirty="0">
                <a:solidFill>
                  <a:srgbClr val="A8A8A8"/>
                </a:solidFill>
                <a:latin typeface="Times New Roman"/>
                <a:cs typeface="Times New Roman"/>
              </a:rPr>
              <a:t>1</a:t>
            </a:r>
            <a:r>
              <a:rPr sz="1200" spc="0" dirty="0">
                <a:solidFill>
                  <a:srgbClr val="999A9A"/>
                </a:solidFill>
                <a:latin typeface="Times New Roman"/>
                <a:cs typeface="Times New Roman"/>
              </a:rPr>
              <a:t>0</a:t>
            </a:r>
            <a:r>
              <a:rPr sz="1200" spc="0" dirty="0">
                <a:solidFill>
                  <a:srgbClr val="A8A8A8"/>
                </a:solidFill>
                <a:latin typeface="Times New Roman"/>
                <a:cs typeface="Times New Roman"/>
              </a:rPr>
              <a:t>1</a:t>
            </a:r>
            <a:r>
              <a:rPr sz="1200" spc="0" dirty="0">
                <a:solidFill>
                  <a:srgbClr val="797779"/>
                </a:solidFill>
                <a:latin typeface="Times New Roman"/>
                <a:cs typeface="Times New Roman"/>
              </a:rPr>
              <a:t>a </a:t>
            </a:r>
            <a:endParaRPr sz="1200">
              <a:latin typeface="Times New Roman"/>
              <a:cs typeface="Times New Roman"/>
            </a:endParaRPr>
          </a:p>
          <a:p>
            <a:pPr marL="12700" marR="56848">
              <a:lnSpc>
                <a:spcPts val="1494"/>
              </a:lnSpc>
              <a:spcBef>
                <a:spcPts val="128"/>
              </a:spcBef>
            </a:pPr>
            <a:r>
              <a:rPr sz="1200" spc="0" dirty="0">
                <a:solidFill>
                  <a:srgbClr val="A8A8A8"/>
                </a:solidFill>
                <a:latin typeface="Times New Roman"/>
                <a:cs typeface="Times New Roman"/>
              </a:rPr>
              <a:t>n</a:t>
            </a:r>
            <a:r>
              <a:rPr sz="1200" spc="0" dirty="0">
                <a:solidFill>
                  <a:srgbClr val="8A8989"/>
                </a:solidFill>
                <a:latin typeface="Times New Roman"/>
                <a:cs typeface="Times New Roman"/>
              </a:rPr>
              <a:t>a</a:t>
            </a:r>
            <a:r>
              <a:rPr sz="1200" spc="-6" dirty="0">
                <a:solidFill>
                  <a:srgbClr val="8A8989"/>
                </a:solidFill>
                <a:latin typeface="Times New Roman"/>
                <a:cs typeface="Times New Roman"/>
              </a:rPr>
              <a:t> </a:t>
            </a:r>
            <a:r>
              <a:rPr sz="1200" spc="0" dirty="0">
                <a:solidFill>
                  <a:srgbClr val="797779"/>
                </a:solidFill>
                <a:latin typeface="Times New Roman"/>
                <a:cs typeface="Times New Roman"/>
              </a:rPr>
              <a:t>g</a:t>
            </a:r>
            <a:r>
              <a:rPr sz="1200" spc="0" dirty="0">
                <a:solidFill>
                  <a:srgbClr val="8A8989"/>
                </a:solidFill>
                <a:latin typeface="Times New Roman"/>
                <a:cs typeface="Times New Roman"/>
              </a:rPr>
              <a:t>ra1</a:t>
            </a:r>
            <a:r>
              <a:rPr sz="1200" spc="215" dirty="0">
                <a:solidFill>
                  <a:srgbClr val="8A8989"/>
                </a:solidFill>
                <a:latin typeface="Times New Roman"/>
                <a:cs typeface="Times New Roman"/>
              </a:rPr>
              <a:t> </a:t>
            </a:r>
            <a:r>
              <a:rPr sz="1200" spc="0" dirty="0">
                <a:solidFill>
                  <a:srgbClr val="8A8989"/>
                </a:solidFill>
                <a:latin typeface="Times New Roman"/>
                <a:cs typeface="Times New Roman"/>
              </a:rPr>
              <a:t>ca</a:t>
            </a:r>
            <a:r>
              <a:rPr sz="1200" spc="0" dirty="0">
                <a:solidFill>
                  <a:srgbClr val="A8A8A8"/>
                </a:solidFill>
                <a:latin typeface="Times New Roman"/>
                <a:cs typeface="Times New Roman"/>
              </a:rPr>
              <a:t>n</a:t>
            </a:r>
            <a:r>
              <a:rPr sz="1200" spc="0" dirty="0">
                <a:solidFill>
                  <a:srgbClr val="8A8989"/>
                </a:solidFill>
                <a:latin typeface="Times New Roman"/>
                <a:cs typeface="Times New Roman"/>
              </a:rPr>
              <a:t>ci</a:t>
            </a:r>
            <a:r>
              <a:rPr sz="1200" spc="0" dirty="0">
                <a:solidFill>
                  <a:srgbClr val="999A9A"/>
                </a:solidFill>
                <a:latin typeface="Times New Roman"/>
                <a:cs typeface="Times New Roman"/>
              </a:rPr>
              <a:t>d</a:t>
            </a:r>
            <a:r>
              <a:rPr sz="1200" spc="0" dirty="0">
                <a:solidFill>
                  <a:srgbClr val="797779"/>
                </a:solidFill>
                <a:latin typeface="Times New Roman"/>
                <a:cs typeface="Times New Roman"/>
              </a:rPr>
              <a:t>a</a:t>
            </a:r>
            <a:r>
              <a:rPr sz="1200" spc="0" dirty="0">
                <a:solidFill>
                  <a:srgbClr val="999A9A"/>
                </a:solidFill>
                <a:latin typeface="Times New Roman"/>
                <a:cs typeface="Times New Roman"/>
              </a:rPr>
              <a:t>á </a:t>
            </a:r>
            <a:r>
              <a:rPr sz="1200" spc="-29" dirty="0">
                <a:solidFill>
                  <a:srgbClr val="999A9A"/>
                </a:solidFill>
                <a:latin typeface="Times New Roman"/>
                <a:cs typeface="Times New Roman"/>
              </a:rPr>
              <a:t> </a:t>
            </a:r>
            <a:r>
              <a:rPr sz="1200" spc="0" dirty="0">
                <a:solidFill>
                  <a:srgbClr val="8A8989"/>
                </a:solidFill>
                <a:latin typeface="Times New Roman"/>
                <a:cs typeface="Times New Roman"/>
              </a:rPr>
              <a:t>d</a:t>
            </a:r>
            <a:r>
              <a:rPr sz="1200" spc="0" dirty="0">
                <a:solidFill>
                  <a:srgbClr val="797779"/>
                </a:solidFill>
                <a:latin typeface="Times New Roman"/>
                <a:cs typeface="Times New Roman"/>
              </a:rPr>
              <a:t>e</a:t>
            </a:r>
            <a:r>
              <a:rPr sz="1200" spc="120" dirty="0">
                <a:solidFill>
                  <a:srgbClr val="797779"/>
                </a:solidFill>
                <a:latin typeface="Times New Roman"/>
                <a:cs typeface="Times New Roman"/>
              </a:rPr>
              <a:t> </a:t>
            </a:r>
            <a:r>
              <a:rPr sz="1300" spc="0" dirty="0">
                <a:solidFill>
                  <a:srgbClr val="8A8989"/>
                </a:solidFill>
                <a:latin typeface="Times New Roman"/>
                <a:cs typeface="Times New Roman"/>
              </a:rPr>
              <a:t>c</a:t>
            </a:r>
            <a:r>
              <a:rPr sz="1300" spc="0" dirty="0">
                <a:solidFill>
                  <a:srgbClr val="797779"/>
                </a:solidFill>
                <a:latin typeface="Times New Roman"/>
                <a:cs typeface="Times New Roman"/>
              </a:rPr>
              <a:t>a</a:t>
            </a:r>
            <a:r>
              <a:rPr sz="1300" spc="-69" dirty="0">
                <a:solidFill>
                  <a:srgbClr val="797779"/>
                </a:solidFill>
                <a:latin typeface="Times New Roman"/>
                <a:cs typeface="Times New Roman"/>
              </a:rPr>
              <a:t> </a:t>
            </a:r>
            <a:r>
              <a:rPr sz="900" spc="0" dirty="0">
                <a:solidFill>
                  <a:srgbClr val="8A8989"/>
                </a:solidFill>
                <a:latin typeface="Times New Roman"/>
                <a:cs typeface="Times New Roman"/>
              </a:rPr>
              <a:t>C'O</a:t>
            </a:r>
            <a:r>
              <a:rPr sz="900" spc="0" dirty="0">
                <a:solidFill>
                  <a:srgbClr val="A8A8A8"/>
                </a:solidFill>
                <a:latin typeface="Times New Roman"/>
                <a:cs typeface="Times New Roman"/>
              </a:rPr>
              <a:t>. </a:t>
            </a:r>
            <a:r>
              <a:rPr sz="900" spc="-39" dirty="0">
                <a:solidFill>
                  <a:srgbClr val="A8A8A8"/>
                </a:solidFill>
                <a:latin typeface="Times New Roman"/>
                <a:cs typeface="Times New Roman"/>
              </a:rPr>
              <a:t> </a:t>
            </a:r>
            <a:r>
              <a:rPr sz="1200" spc="0" dirty="0">
                <a:solidFill>
                  <a:srgbClr val="8A8989"/>
                </a:solidFill>
                <a:latin typeface="Times New Roman"/>
                <a:cs typeface="Times New Roman"/>
              </a:rPr>
              <a:t>a</a:t>
            </a:r>
            <a:r>
              <a:rPr sz="1200" spc="0" dirty="0">
                <a:solidFill>
                  <a:srgbClr val="999A9A"/>
                </a:solidFill>
                <a:latin typeface="Times New Roman"/>
                <a:cs typeface="Times New Roman"/>
              </a:rPr>
              <a:t>d</a:t>
            </a:r>
            <a:r>
              <a:rPr sz="1200" spc="0" dirty="0">
                <a:solidFill>
                  <a:srgbClr val="797779"/>
                </a:solidFill>
                <a:latin typeface="Times New Roman"/>
                <a:cs typeface="Times New Roman"/>
              </a:rPr>
              <a:t>e</a:t>
            </a:r>
            <a:r>
              <a:rPr sz="1200" spc="0" dirty="0">
                <a:solidFill>
                  <a:srgbClr val="999A9A"/>
                </a:solidFill>
                <a:latin typeface="Times New Roman"/>
                <a:cs typeface="Times New Roman"/>
              </a:rPr>
              <a:t>rr</a:t>
            </a:r>
            <a:r>
              <a:rPr sz="1200" spc="0" dirty="0">
                <a:solidFill>
                  <a:srgbClr val="797779"/>
                </a:solidFill>
                <a:latin typeface="Times New Roman"/>
                <a:cs typeface="Times New Roman"/>
              </a:rPr>
              <a:t>ás</a:t>
            </a:r>
            <a:r>
              <a:rPr sz="1200" spc="161" dirty="0">
                <a:solidFill>
                  <a:srgbClr val="797779"/>
                </a:solidFill>
                <a:latin typeface="Times New Roman"/>
                <a:cs typeface="Times New Roman"/>
              </a:rPr>
              <a:t> </a:t>
            </a:r>
            <a:r>
              <a:rPr sz="1200" spc="0" dirty="0">
                <a:solidFill>
                  <a:srgbClr val="8A8989"/>
                </a:solidFill>
                <a:latin typeface="Times New Roman"/>
                <a:cs typeface="Times New Roman"/>
              </a:rPr>
              <a:t>d</a:t>
            </a:r>
            <a:r>
              <a:rPr sz="1200" spc="0" dirty="0">
                <a:solidFill>
                  <a:srgbClr val="797779"/>
                </a:solidFill>
                <a:latin typeface="Times New Roman"/>
                <a:cs typeface="Times New Roman"/>
              </a:rPr>
              <a:t>e</a:t>
            </a:r>
            <a:r>
              <a:rPr sz="1200" spc="48" dirty="0">
                <a:solidFill>
                  <a:srgbClr val="797779"/>
                </a:solidFill>
                <a:latin typeface="Times New Roman"/>
                <a:cs typeface="Times New Roman"/>
              </a:rPr>
              <a:t> </a:t>
            </a:r>
            <a:r>
              <a:rPr sz="1200" spc="0" dirty="0">
                <a:solidFill>
                  <a:srgbClr val="999A9A"/>
                </a:solidFill>
                <a:latin typeface="Times New Roman"/>
                <a:cs typeface="Times New Roman"/>
              </a:rPr>
              <a:t>:,r</a:t>
            </a:r>
            <a:r>
              <a:rPr sz="1200" spc="0" dirty="0">
                <a:solidFill>
                  <a:srgbClr val="8A8989"/>
                </a:solidFill>
                <a:latin typeface="Times New Roman"/>
                <a:cs typeface="Times New Roman"/>
              </a:rPr>
              <a:t>ot</a:t>
            </a:r>
            <a:r>
              <a:rPr sz="1200" spc="0" dirty="0">
                <a:solidFill>
                  <a:srgbClr val="797779"/>
                </a:solidFill>
                <a:latin typeface="Times New Roman"/>
                <a:cs typeface="Times New Roman"/>
              </a:rPr>
              <a:t>e</a:t>
            </a:r>
            <a:r>
              <a:rPr sz="1200" spc="0" dirty="0">
                <a:solidFill>
                  <a:srgbClr val="8A8989"/>
                </a:solidFill>
                <a:latin typeface="Times New Roman"/>
                <a:cs typeface="Times New Roman"/>
              </a:rPr>
              <a:t>h</a:t>
            </a:r>
            <a:r>
              <a:rPr sz="1200" spc="0" dirty="0">
                <a:solidFill>
                  <a:srgbClr val="797779"/>
                </a:solidFill>
                <a:latin typeface="Times New Roman"/>
                <a:cs typeface="Times New Roman"/>
              </a:rPr>
              <a:t>a</a:t>
            </a:r>
            <a:r>
              <a:rPr sz="1200" spc="0" dirty="0">
                <a:solidFill>
                  <a:srgbClr val="8A8989"/>
                </a:solidFill>
                <a:latin typeface="Times New Roman"/>
                <a:cs typeface="Times New Roman"/>
              </a:rPr>
              <a:t>s</a:t>
            </a:r>
            <a:r>
              <a:rPr sz="1200" spc="0" dirty="0">
                <a:solidFill>
                  <a:srgbClr val="999A9A"/>
                </a:solidFill>
                <a:latin typeface="Times New Roman"/>
                <a:cs typeface="Times New Roman"/>
              </a:rPr>
              <a:t>.</a:t>
            </a:r>
            <a:endParaRPr sz="1200">
              <a:latin typeface="Times New Roman"/>
              <a:cs typeface="Times New Roman"/>
            </a:endParaRPr>
          </a:p>
          <a:p>
            <a:pPr marL="310153" marR="13586">
              <a:lnSpc>
                <a:spcPct val="95825"/>
              </a:lnSpc>
              <a:spcBef>
                <a:spcPts val="1073"/>
              </a:spcBef>
            </a:pPr>
            <a:r>
              <a:rPr sz="1200" spc="0" dirty="0">
                <a:solidFill>
                  <a:srgbClr val="676460"/>
                </a:solidFill>
                <a:latin typeface="Times New Roman"/>
                <a:cs typeface="Times New Roman"/>
              </a:rPr>
              <a:t>Seg</a:t>
            </a:r>
            <a:r>
              <a:rPr sz="1200" spc="0" dirty="0">
                <a:solidFill>
                  <a:srgbClr val="8A8989"/>
                </a:solidFill>
                <a:latin typeface="Times New Roman"/>
                <a:cs typeface="Times New Roman"/>
              </a:rPr>
              <a:t>u</a:t>
            </a:r>
            <a:r>
              <a:rPr sz="1200" spc="0" dirty="0">
                <a:solidFill>
                  <a:srgbClr val="676460"/>
                </a:solidFill>
                <a:latin typeface="Times New Roman"/>
                <a:cs typeface="Times New Roman"/>
              </a:rPr>
              <a:t>n</a:t>
            </a:r>
            <a:r>
              <a:rPr sz="1200" spc="0" dirty="0">
                <a:solidFill>
                  <a:srgbClr val="797779"/>
                </a:solidFill>
                <a:latin typeface="Times New Roman"/>
                <a:cs typeface="Times New Roman"/>
              </a:rPr>
              <a:t>d</a:t>
            </a:r>
            <a:r>
              <a:rPr sz="1200" spc="0" dirty="0">
                <a:solidFill>
                  <a:srgbClr val="676460"/>
                </a:solidFill>
                <a:latin typeface="Times New Roman"/>
                <a:cs typeface="Times New Roman"/>
              </a:rPr>
              <a:t>o </a:t>
            </a:r>
            <a:r>
              <a:rPr sz="1200" spc="248" dirty="0">
                <a:solidFill>
                  <a:srgbClr val="676460"/>
                </a:solidFill>
                <a:latin typeface="Times New Roman"/>
                <a:cs typeface="Times New Roman"/>
              </a:rPr>
              <a:t> </a:t>
            </a:r>
            <a:r>
              <a:rPr sz="1200" spc="0" dirty="0">
                <a:solidFill>
                  <a:srgbClr val="676460"/>
                </a:solidFill>
                <a:latin typeface="Times New Roman"/>
                <a:cs typeface="Times New Roman"/>
              </a:rPr>
              <a:t>n</a:t>
            </a:r>
            <a:r>
              <a:rPr sz="1200" spc="0" dirty="0">
                <a:solidFill>
                  <a:srgbClr val="797779"/>
                </a:solidFill>
                <a:latin typeface="Times New Roman"/>
                <a:cs typeface="Times New Roman"/>
              </a:rPr>
              <a:t>iv</a:t>
            </a:r>
            <a:r>
              <a:rPr sz="1200" spc="0" dirty="0">
                <a:solidFill>
                  <a:srgbClr val="676460"/>
                </a:solidFill>
                <a:latin typeface="Times New Roman"/>
                <a:cs typeface="Times New Roman"/>
              </a:rPr>
              <a:t>e</a:t>
            </a:r>
            <a:r>
              <a:rPr sz="1200" spc="0" dirty="0">
                <a:solidFill>
                  <a:srgbClr val="8A8989"/>
                </a:solidFill>
                <a:latin typeface="Times New Roman"/>
                <a:cs typeface="Times New Roman"/>
              </a:rPr>
              <a:t>l</a:t>
            </a:r>
            <a:r>
              <a:rPr sz="1200" spc="0" dirty="0">
                <a:solidFill>
                  <a:srgbClr val="676460"/>
                </a:solidFill>
                <a:latin typeface="Times New Roman"/>
                <a:cs typeface="Times New Roman"/>
              </a:rPr>
              <a:t>: </a:t>
            </a:r>
            <a:r>
              <a:rPr sz="1200" spc="79" dirty="0">
                <a:solidFill>
                  <a:srgbClr val="676460"/>
                </a:solidFill>
                <a:latin typeface="Times New Roman"/>
                <a:cs typeface="Times New Roman"/>
              </a:rPr>
              <a:t> </a:t>
            </a:r>
            <a:r>
              <a:rPr sz="1200" spc="0" dirty="0">
                <a:solidFill>
                  <a:srgbClr val="8A8989"/>
                </a:solidFill>
                <a:latin typeface="Times New Roman"/>
                <a:cs typeface="Times New Roman"/>
              </a:rPr>
              <a:t>s</a:t>
            </a:r>
            <a:r>
              <a:rPr sz="1200" spc="0" dirty="0">
                <a:solidFill>
                  <a:srgbClr val="797779"/>
                </a:solidFill>
                <a:latin typeface="Times New Roman"/>
                <a:cs typeface="Times New Roman"/>
              </a:rPr>
              <a:t>e</a:t>
            </a:r>
            <a:r>
              <a:rPr sz="1200" spc="-29" dirty="0">
                <a:solidFill>
                  <a:srgbClr val="797779"/>
                </a:solidFill>
                <a:latin typeface="Times New Roman"/>
                <a:cs typeface="Times New Roman"/>
              </a:rPr>
              <a:t> </a:t>
            </a:r>
            <a:r>
              <a:rPr sz="1200" spc="0" dirty="0">
                <a:solidFill>
                  <a:srgbClr val="8A8989"/>
                </a:solidFill>
                <a:latin typeface="Times New Roman"/>
                <a:cs typeface="Times New Roman"/>
              </a:rPr>
              <a:t>d</a:t>
            </a:r>
            <a:r>
              <a:rPr sz="1200" spc="-54" dirty="0">
                <a:solidFill>
                  <a:srgbClr val="8A8989"/>
                </a:solidFill>
                <a:latin typeface="Times New Roman"/>
                <a:cs typeface="Times New Roman"/>
              </a:rPr>
              <a:t> </a:t>
            </a:r>
            <a:r>
              <a:rPr sz="1200" spc="0" dirty="0">
                <a:solidFill>
                  <a:srgbClr val="A8A8A8"/>
                </a:solidFill>
                <a:latin typeface="Times New Roman"/>
                <a:cs typeface="Times New Roman"/>
              </a:rPr>
              <a:t>vi</a:t>
            </a:r>
            <a:r>
              <a:rPr sz="1200" spc="0" dirty="0">
                <a:solidFill>
                  <a:srgbClr val="8A8989"/>
                </a:solidFill>
                <a:latin typeface="Times New Roman"/>
                <a:cs typeface="Times New Roman"/>
              </a:rPr>
              <a:t>d</a:t>
            </a:r>
            <a:r>
              <a:rPr sz="1200" spc="0" dirty="0">
                <a:solidFill>
                  <a:srgbClr val="676460"/>
                </a:solidFill>
                <a:latin typeface="Times New Roman"/>
                <a:cs typeface="Times New Roman"/>
              </a:rPr>
              <a:t>e</a:t>
            </a:r>
            <a:r>
              <a:rPr sz="1200" spc="224" dirty="0">
                <a:solidFill>
                  <a:srgbClr val="676460"/>
                </a:solidFill>
                <a:latin typeface="Times New Roman"/>
                <a:cs typeface="Times New Roman"/>
              </a:rPr>
              <a:t> </a:t>
            </a:r>
            <a:r>
              <a:rPr sz="1200" spc="0" dirty="0">
                <a:solidFill>
                  <a:srgbClr val="676460"/>
                </a:solidFill>
                <a:latin typeface="Times New Roman"/>
                <a:cs typeface="Times New Roman"/>
              </a:rPr>
              <a:t>e</a:t>
            </a:r>
            <a:r>
              <a:rPr sz="1200" spc="0" dirty="0">
                <a:solidFill>
                  <a:srgbClr val="A8A8A8"/>
                </a:solidFill>
                <a:latin typeface="Times New Roman"/>
                <a:cs typeface="Times New Roman"/>
              </a:rPr>
              <a:t>n</a:t>
            </a:r>
            <a:r>
              <a:rPr sz="1200" spc="-17" dirty="0">
                <a:solidFill>
                  <a:srgbClr val="A8A8A8"/>
                </a:solidFill>
                <a:latin typeface="Times New Roman"/>
                <a:cs typeface="Times New Roman"/>
              </a:rPr>
              <a:t> </a:t>
            </a:r>
            <a:r>
              <a:rPr sz="1200" spc="0" dirty="0">
                <a:solidFill>
                  <a:srgbClr val="8A8989"/>
                </a:solidFill>
                <a:latin typeface="Times New Roman"/>
                <a:cs typeface="Times New Roman"/>
              </a:rPr>
              <a:t>do</a:t>
            </a:r>
            <a:r>
              <a:rPr sz="1200" spc="0" dirty="0">
                <a:solidFill>
                  <a:srgbClr val="797779"/>
                </a:solidFill>
                <a:latin typeface="Times New Roman"/>
                <a:cs typeface="Times New Roman"/>
              </a:rPr>
              <a:t>s</a:t>
            </a:r>
            <a:endParaRPr sz="1200">
              <a:latin typeface="Times New Roman"/>
              <a:cs typeface="Times New Roman"/>
            </a:endParaRPr>
          </a:p>
          <a:p>
            <a:pPr marL="301191" marR="13586">
              <a:lnSpc>
                <a:spcPct val="95825"/>
              </a:lnSpc>
              <a:spcBef>
                <a:spcPts val="150"/>
              </a:spcBef>
            </a:pPr>
            <a:r>
              <a:rPr sz="1300" dirty="0">
                <a:solidFill>
                  <a:srgbClr val="797779"/>
                </a:solidFill>
                <a:latin typeface="Times New Roman"/>
                <a:cs typeface="Times New Roman"/>
              </a:rPr>
              <a:t>g</a:t>
            </a:r>
            <a:r>
              <a:rPr sz="1300" dirty="0">
                <a:solidFill>
                  <a:srgbClr val="999A9A"/>
                </a:solidFill>
                <a:latin typeface="Times New Roman"/>
                <a:cs typeface="Times New Roman"/>
              </a:rPr>
              <a:t>-uc</a:t>
            </a:r>
            <a:r>
              <a:rPr sz="1300" dirty="0">
                <a:solidFill>
                  <a:srgbClr val="8A8989"/>
                </a:solidFill>
                <a:latin typeface="Times New Roman"/>
                <a:cs typeface="Times New Roman"/>
              </a:rPr>
              <a:t>os</a:t>
            </a:r>
            <a:r>
              <a:rPr sz="1300" dirty="0">
                <a:solidFill>
                  <a:srgbClr val="797779"/>
                </a:solidFill>
                <a:latin typeface="Times New Roman"/>
                <a:cs typeface="Times New Roman"/>
              </a:rPr>
              <a:t>:</a:t>
            </a:r>
            <a:r>
              <a:rPr sz="1300" spc="84" dirty="0">
                <a:solidFill>
                  <a:srgbClr val="797779"/>
                </a:solidFill>
                <a:latin typeface="Times New Roman"/>
                <a:cs typeface="Times New Roman"/>
              </a:rPr>
              <a:t> </a:t>
            </a:r>
            <a:r>
              <a:rPr sz="1300" spc="0" dirty="0">
                <a:solidFill>
                  <a:srgbClr val="999A9A"/>
                </a:solidFill>
                <a:latin typeface="Times New Roman"/>
                <a:cs typeface="Times New Roman"/>
              </a:rPr>
              <a:t>frut</a:t>
            </a:r>
            <a:r>
              <a:rPr sz="1300" spc="0" dirty="0">
                <a:solidFill>
                  <a:srgbClr val="8A8989"/>
                </a:solidFill>
                <a:latin typeface="Times New Roman"/>
                <a:cs typeface="Times New Roman"/>
              </a:rPr>
              <a:t>as</a:t>
            </a:r>
            <a:r>
              <a:rPr sz="1300" spc="-62" dirty="0">
                <a:solidFill>
                  <a:srgbClr val="8A8989"/>
                </a:solidFill>
                <a:latin typeface="Times New Roman"/>
                <a:cs typeface="Times New Roman"/>
              </a:rPr>
              <a:t> </a:t>
            </a:r>
            <a:r>
              <a:rPr sz="1300" i="1" spc="0" dirty="0">
                <a:solidFill>
                  <a:srgbClr val="A8A8A8"/>
                </a:solidFill>
                <a:latin typeface="Times New Roman"/>
                <a:cs typeface="Times New Roman"/>
              </a:rPr>
              <a:t>y</a:t>
            </a:r>
            <a:r>
              <a:rPr sz="1300" i="1" spc="-126" dirty="0">
                <a:solidFill>
                  <a:srgbClr val="A8A8A8"/>
                </a:solidFill>
                <a:latin typeface="Times New Roman"/>
                <a:cs typeface="Times New Roman"/>
              </a:rPr>
              <a:t> </a:t>
            </a:r>
            <a:r>
              <a:rPr sz="1300" spc="0" dirty="0">
                <a:solidFill>
                  <a:srgbClr val="A8A8A8"/>
                </a:solidFill>
                <a:latin typeface="Times New Roman"/>
                <a:cs typeface="Times New Roman"/>
              </a:rPr>
              <a:t>v</a:t>
            </a:r>
            <a:r>
              <a:rPr sz="1300" spc="0" dirty="0">
                <a:solidFill>
                  <a:srgbClr val="676460"/>
                </a:solidFill>
                <a:latin typeface="Times New Roman"/>
                <a:cs typeface="Times New Roman"/>
              </a:rPr>
              <a:t>e</a:t>
            </a:r>
            <a:r>
              <a:rPr sz="1300" spc="0" dirty="0">
                <a:solidFill>
                  <a:srgbClr val="999A9A"/>
                </a:solidFill>
                <a:latin typeface="Times New Roman"/>
                <a:cs typeface="Times New Roman"/>
              </a:rPr>
              <a:t>-do</a:t>
            </a:r>
            <a:r>
              <a:rPr sz="1300" spc="0" dirty="0">
                <a:solidFill>
                  <a:srgbClr val="8A8989"/>
                </a:solidFill>
                <a:latin typeface="Times New Roman"/>
                <a:cs typeface="Times New Roman"/>
              </a:rPr>
              <a:t>ras</a:t>
            </a:r>
            <a:r>
              <a:rPr sz="1300" spc="246" dirty="0">
                <a:solidFill>
                  <a:srgbClr val="8A8989"/>
                </a:solidFill>
                <a:latin typeface="Times New Roman"/>
                <a:cs typeface="Times New Roman"/>
              </a:rPr>
              <a:t> </a:t>
            </a:r>
            <a:r>
              <a:rPr sz="1300" spc="0" dirty="0">
                <a:solidFill>
                  <a:srgbClr val="999A9A"/>
                </a:solidFill>
                <a:latin typeface="Times New Roman"/>
                <a:cs typeface="Times New Roman"/>
              </a:rPr>
              <a:t>Ap</a:t>
            </a:r>
            <a:r>
              <a:rPr sz="1300" spc="0" dirty="0">
                <a:solidFill>
                  <a:srgbClr val="8A8989"/>
                </a:solidFill>
                <a:latin typeface="Times New Roman"/>
                <a:cs typeface="Times New Roman"/>
              </a:rPr>
              <a:t>c-ta</a:t>
            </a:r>
            <a:r>
              <a:rPr sz="1300" spc="0" dirty="0">
                <a:solidFill>
                  <a:srgbClr val="A8A8A8"/>
                </a:solidFill>
                <a:latin typeface="Times New Roman"/>
                <a:cs typeface="Times New Roman"/>
              </a:rPr>
              <a:t>o</a:t>
            </a:r>
            <a:endParaRPr sz="1300">
              <a:latin typeface="Times New Roman"/>
              <a:cs typeface="Times New Roman"/>
            </a:endParaRPr>
          </a:p>
          <a:p>
            <a:pPr marL="301195" marR="13586">
              <a:lnSpc>
                <a:spcPct val="95825"/>
              </a:lnSpc>
              <a:spcBef>
                <a:spcPts val="125"/>
              </a:spcBef>
            </a:pPr>
            <a:r>
              <a:rPr sz="1200" dirty="0">
                <a:solidFill>
                  <a:srgbClr val="A8A8A8"/>
                </a:solidFill>
                <a:latin typeface="Times New Roman"/>
                <a:cs typeface="Times New Roman"/>
              </a:rPr>
              <a:t>v</a:t>
            </a:r>
            <a:r>
              <a:rPr sz="1200" dirty="0">
                <a:solidFill>
                  <a:srgbClr val="8A8989"/>
                </a:solidFill>
                <a:latin typeface="Times New Roman"/>
                <a:cs typeface="Times New Roman"/>
              </a:rPr>
              <a:t>ta</a:t>
            </a:r>
            <a:r>
              <a:rPr sz="1200" dirty="0">
                <a:solidFill>
                  <a:srgbClr val="999A9A"/>
                </a:solidFill>
                <a:latin typeface="Times New Roman"/>
                <a:cs typeface="Times New Roman"/>
              </a:rPr>
              <a:t>rr</a:t>
            </a:r>
            <a:r>
              <a:rPr sz="1200" dirty="0">
                <a:solidFill>
                  <a:srgbClr val="A8A8A8"/>
                </a:solidFill>
                <a:latin typeface="Times New Roman"/>
                <a:cs typeface="Times New Roman"/>
              </a:rPr>
              <a:t>.</a:t>
            </a:r>
            <a:r>
              <a:rPr sz="1200" dirty="0">
                <a:solidFill>
                  <a:srgbClr val="999A9A"/>
                </a:solidFill>
                <a:latin typeface="Times New Roman"/>
                <a:cs typeface="Times New Roman"/>
              </a:rPr>
              <a:t>o</a:t>
            </a:r>
            <a:r>
              <a:rPr sz="1200" dirty="0">
                <a:solidFill>
                  <a:srgbClr val="8A8989"/>
                </a:solidFill>
                <a:latin typeface="Times New Roman"/>
                <a:cs typeface="Times New Roman"/>
              </a:rPr>
              <a:t>as</a:t>
            </a:r>
            <a:r>
              <a:rPr sz="1200" spc="25" dirty="0">
                <a:solidFill>
                  <a:srgbClr val="8A8989"/>
                </a:solidFill>
                <a:latin typeface="Times New Roman"/>
                <a:cs typeface="Times New Roman"/>
              </a:rPr>
              <a:t> </a:t>
            </a:r>
            <a:r>
              <a:rPr sz="1300" spc="0" dirty="0">
                <a:solidFill>
                  <a:srgbClr val="A8A8A8"/>
                </a:solidFill>
                <a:latin typeface="Times New Roman"/>
                <a:cs typeface="Times New Roman"/>
              </a:rPr>
              <a:t>y</a:t>
            </a:r>
            <a:r>
              <a:rPr sz="1300" spc="-59" dirty="0">
                <a:solidFill>
                  <a:srgbClr val="A8A8A8"/>
                </a:solidFill>
                <a:latin typeface="Times New Roman"/>
                <a:cs typeface="Times New Roman"/>
              </a:rPr>
              <a:t> </a:t>
            </a:r>
            <a:r>
              <a:rPr sz="1200" spc="0" dirty="0">
                <a:solidFill>
                  <a:srgbClr val="8A8989"/>
                </a:solidFill>
                <a:latin typeface="Times New Roman"/>
                <a:cs typeface="Times New Roman"/>
              </a:rPr>
              <a:t>fb-as</a:t>
            </a:r>
            <a:r>
              <a:rPr sz="1200" spc="0" dirty="0">
                <a:solidFill>
                  <a:srgbClr val="A8A8A8"/>
                </a:solidFill>
                <a:latin typeface="Times New Roman"/>
                <a:cs typeface="Times New Roman"/>
              </a:rPr>
              <a:t>.</a:t>
            </a:r>
            <a:endParaRPr sz="1200">
              <a:latin typeface="Times New Roman"/>
              <a:cs typeface="Times New Roman"/>
            </a:endParaRPr>
          </a:p>
          <a:p>
            <a:pPr marL="883910" indent="8956">
              <a:lnSpc>
                <a:spcPts val="1620"/>
              </a:lnSpc>
              <a:spcBef>
                <a:spcPts val="762"/>
              </a:spcBef>
            </a:pPr>
            <a:r>
              <a:rPr sz="1200" dirty="0">
                <a:solidFill>
                  <a:srgbClr val="676460"/>
                </a:solidFill>
                <a:latin typeface="Times New Roman"/>
                <a:cs typeface="Times New Roman"/>
              </a:rPr>
              <a:t>P</a:t>
            </a:r>
            <a:r>
              <a:rPr sz="1200" dirty="0">
                <a:solidFill>
                  <a:srgbClr val="797779"/>
                </a:solidFill>
                <a:latin typeface="Times New Roman"/>
                <a:cs typeface="Times New Roman"/>
              </a:rPr>
              <a:t>r</a:t>
            </a:r>
            <a:r>
              <a:rPr sz="1200" dirty="0">
                <a:solidFill>
                  <a:srgbClr val="8A8989"/>
                </a:solidFill>
                <a:latin typeface="Times New Roman"/>
                <a:cs typeface="Times New Roman"/>
              </a:rPr>
              <a:t>i</a:t>
            </a:r>
            <a:r>
              <a:rPr sz="1200" dirty="0">
                <a:solidFill>
                  <a:srgbClr val="676460"/>
                </a:solidFill>
                <a:latin typeface="Times New Roman"/>
                <a:cs typeface="Times New Roman"/>
              </a:rPr>
              <a:t>me</a:t>
            </a:r>
            <a:r>
              <a:rPr sz="1200" dirty="0">
                <a:solidFill>
                  <a:srgbClr val="8A8989"/>
                </a:solidFill>
                <a:latin typeface="Times New Roman"/>
                <a:cs typeface="Times New Roman"/>
              </a:rPr>
              <a:t>r </a:t>
            </a:r>
            <a:r>
              <a:rPr sz="1200" spc="89" dirty="0">
                <a:solidFill>
                  <a:srgbClr val="8A8989"/>
                </a:solidFill>
                <a:latin typeface="Times New Roman"/>
                <a:cs typeface="Times New Roman"/>
              </a:rPr>
              <a:t> </a:t>
            </a:r>
            <a:r>
              <a:rPr sz="1200" spc="0" dirty="0">
                <a:solidFill>
                  <a:srgbClr val="797779"/>
                </a:solidFill>
                <a:latin typeface="Times New Roman"/>
                <a:cs typeface="Times New Roman"/>
              </a:rPr>
              <a:t>n</a:t>
            </a:r>
            <a:r>
              <a:rPr sz="1200" spc="0" dirty="0">
                <a:solidFill>
                  <a:srgbClr val="676460"/>
                </a:solidFill>
                <a:latin typeface="Times New Roman"/>
                <a:cs typeface="Times New Roman"/>
              </a:rPr>
              <a:t>ive</a:t>
            </a:r>
            <a:r>
              <a:rPr sz="1200" spc="0" dirty="0">
                <a:solidFill>
                  <a:srgbClr val="79809A"/>
                </a:solidFill>
                <a:latin typeface="Times New Roman"/>
                <a:cs typeface="Times New Roman"/>
              </a:rPr>
              <a:t>l</a:t>
            </a:r>
            <a:r>
              <a:rPr sz="1200" spc="0" dirty="0">
                <a:solidFill>
                  <a:srgbClr val="8A8989"/>
                </a:solidFill>
                <a:latin typeface="Times New Roman"/>
                <a:cs typeface="Times New Roman"/>
              </a:rPr>
              <a:t>: </a:t>
            </a:r>
            <a:r>
              <a:rPr sz="1200" spc="79" dirty="0">
                <a:solidFill>
                  <a:srgbClr val="8A8989"/>
                </a:solidFill>
                <a:latin typeface="Times New Roman"/>
                <a:cs typeface="Times New Roman"/>
              </a:rPr>
              <a:t> </a:t>
            </a:r>
            <a:r>
              <a:rPr sz="1200" spc="0" dirty="0">
                <a:solidFill>
                  <a:srgbClr val="A8A8A8"/>
                </a:solidFill>
                <a:latin typeface="Times New Roman"/>
                <a:cs typeface="Times New Roman"/>
              </a:rPr>
              <a:t>1n</a:t>
            </a:r>
            <a:r>
              <a:rPr sz="1200" spc="0" dirty="0">
                <a:solidFill>
                  <a:srgbClr val="999A9A"/>
                </a:solidFill>
                <a:latin typeface="Times New Roman"/>
                <a:cs typeface="Times New Roman"/>
              </a:rPr>
              <a:t>cl</a:t>
            </a:r>
            <a:r>
              <a:rPr sz="1200" spc="0" dirty="0">
                <a:solidFill>
                  <a:srgbClr val="8A8989"/>
                </a:solidFill>
                <a:latin typeface="Times New Roman"/>
                <a:cs typeface="Times New Roman"/>
              </a:rPr>
              <a:t>J</a:t>
            </a:r>
            <a:r>
              <a:rPr sz="1200" spc="0" dirty="0">
                <a:solidFill>
                  <a:srgbClr val="A8A8A8"/>
                </a:solidFill>
                <a:latin typeface="Times New Roman"/>
                <a:cs typeface="Times New Roman"/>
              </a:rPr>
              <a:t>y</a:t>
            </a:r>
            <a:r>
              <a:rPr sz="1200" spc="0" dirty="0">
                <a:solidFill>
                  <a:srgbClr val="797779"/>
                </a:solidFill>
                <a:latin typeface="Times New Roman"/>
                <a:cs typeface="Times New Roman"/>
              </a:rPr>
              <a:t>e </a:t>
            </a:r>
            <a:r>
              <a:rPr sz="1200" spc="-34" dirty="0">
                <a:solidFill>
                  <a:srgbClr val="797779"/>
                </a:solidFill>
                <a:latin typeface="Times New Roman"/>
                <a:cs typeface="Times New Roman"/>
              </a:rPr>
              <a:t> </a:t>
            </a:r>
            <a:r>
              <a:rPr sz="1200" spc="0" dirty="0">
                <a:solidFill>
                  <a:srgbClr val="8A8989"/>
                </a:solidFill>
                <a:latin typeface="Times New Roman"/>
                <a:cs typeface="Times New Roman"/>
              </a:rPr>
              <a:t>a</a:t>
            </a:r>
            <a:r>
              <a:rPr sz="1200" spc="0" dirty="0">
                <a:solidFill>
                  <a:srgbClr val="A8A8A8"/>
                </a:solidFill>
                <a:latin typeface="Times New Roman"/>
                <a:cs typeface="Times New Roman"/>
              </a:rPr>
              <a:t>l</a:t>
            </a:r>
            <a:r>
              <a:rPr sz="1200" spc="0" dirty="0">
                <a:solidFill>
                  <a:srgbClr val="BCBFC3"/>
                </a:solidFill>
                <a:latin typeface="Times New Roman"/>
                <a:cs typeface="Times New Roman"/>
              </a:rPr>
              <a:t>i</a:t>
            </a:r>
            <a:r>
              <a:rPr sz="1200" spc="0" dirty="0">
                <a:solidFill>
                  <a:srgbClr val="A8A8A8"/>
                </a:solidFill>
                <a:latin typeface="Times New Roman"/>
                <a:cs typeface="Times New Roman"/>
              </a:rPr>
              <a:t>m</a:t>
            </a:r>
            <a:r>
              <a:rPr sz="1200" spc="0" dirty="0">
                <a:solidFill>
                  <a:srgbClr val="797779"/>
                </a:solidFill>
                <a:latin typeface="Times New Roman"/>
                <a:cs typeface="Times New Roman"/>
              </a:rPr>
              <a:t>e</a:t>
            </a:r>
            <a:r>
              <a:rPr sz="1200" spc="0" dirty="0">
                <a:solidFill>
                  <a:srgbClr val="999A9A"/>
                </a:solidFill>
                <a:latin typeface="Times New Roman"/>
                <a:cs typeface="Times New Roman"/>
              </a:rPr>
              <a:t>1</a:t>
            </a:r>
            <a:r>
              <a:rPr sz="1200" spc="0" dirty="0">
                <a:solidFill>
                  <a:srgbClr val="8A8989"/>
                </a:solidFill>
                <a:latin typeface="Times New Roman"/>
                <a:cs typeface="Times New Roman"/>
              </a:rPr>
              <a:t>tos  </a:t>
            </a:r>
            <a:r>
              <a:rPr sz="1200" spc="-119" dirty="0">
                <a:solidFill>
                  <a:srgbClr val="8A8989"/>
                </a:solidFill>
                <a:latin typeface="Times New Roman"/>
                <a:cs typeface="Times New Roman"/>
              </a:rPr>
              <a:t> </a:t>
            </a:r>
            <a:r>
              <a:rPr sz="1200" spc="0" dirty="0">
                <a:solidFill>
                  <a:srgbClr val="8A8989"/>
                </a:solidFill>
                <a:latin typeface="Arial"/>
                <a:cs typeface="Arial"/>
              </a:rPr>
              <a:t>q.i</a:t>
            </a:r>
            <a:r>
              <a:rPr sz="1200" spc="0" dirty="0">
                <a:solidFill>
                  <a:srgbClr val="797779"/>
                </a:solidFill>
                <a:latin typeface="Arial"/>
                <a:cs typeface="Arial"/>
              </a:rPr>
              <a:t>e</a:t>
            </a:r>
            <a:r>
              <a:rPr sz="1200" spc="148" dirty="0">
                <a:solidFill>
                  <a:srgbClr val="797779"/>
                </a:solidFill>
                <a:latin typeface="Arial"/>
                <a:cs typeface="Arial"/>
              </a:rPr>
              <a:t> </a:t>
            </a:r>
            <a:r>
              <a:rPr sz="1200" spc="0" dirty="0">
                <a:solidFill>
                  <a:srgbClr val="8A8989"/>
                </a:solidFill>
                <a:latin typeface="Times New Roman"/>
                <a:cs typeface="Times New Roman"/>
              </a:rPr>
              <a:t>ap</a:t>
            </a:r>
            <a:r>
              <a:rPr sz="1200" spc="0" dirty="0">
                <a:solidFill>
                  <a:srgbClr val="999A9A"/>
                </a:solidFill>
                <a:latin typeface="Times New Roman"/>
                <a:cs typeface="Times New Roman"/>
              </a:rPr>
              <a:t>o</a:t>
            </a:r>
            <a:r>
              <a:rPr sz="1200" spc="0" dirty="0">
                <a:solidFill>
                  <a:srgbClr val="8A8989"/>
                </a:solidFill>
                <a:latin typeface="Times New Roman"/>
                <a:cs typeface="Times New Roman"/>
              </a:rPr>
              <a:t>rta</a:t>
            </a:r>
            <a:r>
              <a:rPr sz="1200" spc="0" dirty="0">
                <a:solidFill>
                  <a:srgbClr val="A8A8A8"/>
                </a:solidFill>
                <a:latin typeface="Times New Roman"/>
                <a:cs typeface="Times New Roman"/>
              </a:rPr>
              <a:t>n </a:t>
            </a:r>
            <a:r>
              <a:rPr sz="1200" spc="0" dirty="0">
                <a:solidFill>
                  <a:srgbClr val="8A8989"/>
                </a:solidFill>
                <a:latin typeface="Times New Roman"/>
                <a:cs typeface="Times New Roman"/>
              </a:rPr>
              <a:t>ca-bc</a:t>
            </a:r>
            <a:r>
              <a:rPr sz="1200" spc="0" dirty="0">
                <a:solidFill>
                  <a:srgbClr val="999A9A"/>
                </a:solidFill>
                <a:latin typeface="Times New Roman"/>
                <a:cs typeface="Times New Roman"/>
              </a:rPr>
              <a:t>-uc</a:t>
            </a:r>
            <a:r>
              <a:rPr sz="1200" spc="0" dirty="0">
                <a:solidFill>
                  <a:srgbClr val="A8A8A8"/>
                </a:solidFill>
                <a:latin typeface="Times New Roman"/>
                <a:cs typeface="Times New Roman"/>
              </a:rPr>
              <a:t>r</a:t>
            </a:r>
            <a:r>
              <a:rPr sz="1200" spc="0" dirty="0">
                <a:solidFill>
                  <a:srgbClr val="797779"/>
                </a:solidFill>
                <a:latin typeface="Times New Roman"/>
                <a:cs typeface="Times New Roman"/>
              </a:rPr>
              <a:t>a</a:t>
            </a:r>
            <a:r>
              <a:rPr sz="1200" spc="0" dirty="0">
                <a:solidFill>
                  <a:srgbClr val="8A8989"/>
                </a:solidFill>
                <a:latin typeface="Times New Roman"/>
                <a:cs typeface="Times New Roman"/>
              </a:rPr>
              <a:t>ro</a:t>
            </a:r>
            <a:r>
              <a:rPr sz="1200" spc="0" dirty="0">
                <a:solidFill>
                  <a:srgbClr val="797779"/>
                </a:solidFill>
                <a:latin typeface="Times New Roman"/>
                <a:cs typeface="Times New Roman"/>
              </a:rPr>
              <a:t>s</a:t>
            </a:r>
            <a:r>
              <a:rPr sz="1200" spc="152" dirty="0">
                <a:solidFill>
                  <a:srgbClr val="797779"/>
                </a:solidFill>
                <a:latin typeface="Times New Roman"/>
                <a:cs typeface="Times New Roman"/>
              </a:rPr>
              <a:t> </a:t>
            </a:r>
            <a:r>
              <a:rPr sz="1100" spc="0" dirty="0">
                <a:solidFill>
                  <a:srgbClr val="A8A8A8"/>
                </a:solidFill>
                <a:latin typeface="Arial"/>
                <a:cs typeface="Arial"/>
              </a:rPr>
              <a:t>y</a:t>
            </a:r>
            <a:r>
              <a:rPr sz="1100" spc="-9" dirty="0">
                <a:solidFill>
                  <a:srgbClr val="A8A8A8"/>
                </a:solidFill>
                <a:latin typeface="Arial"/>
                <a:cs typeface="Arial"/>
              </a:rPr>
              <a:t> </a:t>
            </a:r>
            <a:r>
              <a:rPr sz="1200" spc="0" dirty="0">
                <a:solidFill>
                  <a:srgbClr val="797779"/>
                </a:solidFill>
                <a:latin typeface="Times New Roman"/>
                <a:cs typeface="Times New Roman"/>
              </a:rPr>
              <a:t>g</a:t>
            </a:r>
            <a:r>
              <a:rPr sz="1200" spc="0" dirty="0">
                <a:solidFill>
                  <a:srgbClr val="999A9A"/>
                </a:solidFill>
                <a:latin typeface="Times New Roman"/>
                <a:cs typeface="Times New Roman"/>
              </a:rPr>
              <a:t>ran</a:t>
            </a:r>
            <a:r>
              <a:rPr sz="1200" spc="189" dirty="0">
                <a:solidFill>
                  <a:srgbClr val="999A9A"/>
                </a:solidFill>
                <a:latin typeface="Times New Roman"/>
                <a:cs typeface="Times New Roman"/>
              </a:rPr>
              <a:t> </a:t>
            </a:r>
            <a:r>
              <a:rPr sz="1200" spc="0" dirty="0">
                <a:solidFill>
                  <a:srgbClr val="8A8989"/>
                </a:solidFill>
                <a:latin typeface="Times New Roman"/>
                <a:cs typeface="Times New Roman"/>
              </a:rPr>
              <a:t>canndad </a:t>
            </a:r>
            <a:r>
              <a:rPr sz="1200" spc="121" dirty="0">
                <a:solidFill>
                  <a:srgbClr val="8A8989"/>
                </a:solidFill>
                <a:latin typeface="Times New Roman"/>
                <a:cs typeface="Times New Roman"/>
              </a:rPr>
              <a:t> </a:t>
            </a:r>
            <a:r>
              <a:rPr sz="1200" spc="0" dirty="0">
                <a:solidFill>
                  <a:srgbClr val="8A8989"/>
                </a:solidFill>
                <a:latin typeface="Times New Roman"/>
                <a:cs typeface="Times New Roman"/>
              </a:rPr>
              <a:t>d</a:t>
            </a:r>
            <a:r>
              <a:rPr sz="1200" spc="0" dirty="0">
                <a:solidFill>
                  <a:srgbClr val="797779"/>
                </a:solidFill>
                <a:latin typeface="Times New Roman"/>
                <a:cs typeface="Times New Roman"/>
              </a:rPr>
              <a:t>e</a:t>
            </a:r>
            <a:r>
              <a:rPr sz="1200" spc="48" dirty="0">
                <a:solidFill>
                  <a:srgbClr val="797779"/>
                </a:solidFill>
                <a:latin typeface="Times New Roman"/>
                <a:cs typeface="Times New Roman"/>
              </a:rPr>
              <a:t> </a:t>
            </a:r>
            <a:r>
              <a:rPr sz="1200" spc="0" dirty="0">
                <a:solidFill>
                  <a:srgbClr val="797779"/>
                </a:solidFill>
                <a:latin typeface="Times New Roman"/>
                <a:cs typeface="Times New Roman"/>
              </a:rPr>
              <a:t>ca</a:t>
            </a:r>
            <a:r>
              <a:rPr sz="1200" spc="-24" dirty="0">
                <a:solidFill>
                  <a:srgbClr val="797779"/>
                </a:solidFill>
                <a:latin typeface="Times New Roman"/>
                <a:cs typeface="Times New Roman"/>
              </a:rPr>
              <a:t> </a:t>
            </a:r>
            <a:r>
              <a:rPr sz="1200" spc="0" dirty="0">
                <a:solidFill>
                  <a:srgbClr val="8A8989"/>
                </a:solidFill>
                <a:latin typeface="Times New Roman"/>
                <a:cs typeface="Times New Roman"/>
              </a:rPr>
              <a:t>o</a:t>
            </a:r>
            <a:r>
              <a:rPr sz="1200" spc="0" dirty="0">
                <a:solidFill>
                  <a:srgbClr val="A8A8A8"/>
                </a:solidFill>
                <a:latin typeface="Times New Roman"/>
                <a:cs typeface="Times New Roman"/>
              </a:rPr>
              <a:t>n</a:t>
            </a:r>
            <a:r>
              <a:rPr sz="1200" spc="0" dirty="0">
                <a:solidFill>
                  <a:srgbClr val="8A8989"/>
                </a:solidFill>
                <a:latin typeface="Times New Roman"/>
                <a:cs typeface="Times New Roman"/>
              </a:rPr>
              <a:t>as, co</a:t>
            </a:r>
            <a:r>
              <a:rPr sz="1200" spc="0" dirty="0">
                <a:solidFill>
                  <a:srgbClr val="999A9A"/>
                </a:solidFill>
                <a:latin typeface="Times New Roman"/>
                <a:cs typeface="Times New Roman"/>
              </a:rPr>
              <a:t>rn</a:t>
            </a:r>
            <a:r>
              <a:rPr sz="1200" spc="0" dirty="0">
                <a:solidFill>
                  <a:srgbClr val="8A8989"/>
                </a:solidFill>
                <a:latin typeface="Times New Roman"/>
                <a:cs typeface="Times New Roman"/>
              </a:rPr>
              <a:t>o</a:t>
            </a:r>
            <a:r>
              <a:rPr sz="1200" spc="2" dirty="0">
                <a:solidFill>
                  <a:srgbClr val="8A8989"/>
                </a:solidFill>
                <a:latin typeface="Times New Roman"/>
                <a:cs typeface="Times New Roman"/>
              </a:rPr>
              <a:t> </a:t>
            </a:r>
            <a:r>
              <a:rPr sz="1200" spc="0" dirty="0">
                <a:solidFill>
                  <a:srgbClr val="676460"/>
                </a:solidFill>
                <a:latin typeface="Times New Roman"/>
                <a:cs typeface="Times New Roman"/>
              </a:rPr>
              <a:t>e</a:t>
            </a:r>
            <a:r>
              <a:rPr sz="1200" spc="296" dirty="0">
                <a:solidFill>
                  <a:srgbClr val="676460"/>
                </a:solidFill>
                <a:latin typeface="Times New Roman"/>
                <a:cs typeface="Times New Roman"/>
              </a:rPr>
              <a:t> </a:t>
            </a:r>
            <a:r>
              <a:rPr sz="1200" spc="0" dirty="0">
                <a:solidFill>
                  <a:srgbClr val="8A8989"/>
                </a:solidFill>
                <a:latin typeface="Times New Roman"/>
                <a:cs typeface="Times New Roman"/>
              </a:rPr>
              <a:t>p</a:t>
            </a:r>
            <a:r>
              <a:rPr sz="1200" spc="0" dirty="0">
                <a:solidFill>
                  <a:srgbClr val="797779"/>
                </a:solidFill>
                <a:latin typeface="Times New Roman"/>
                <a:cs typeface="Times New Roman"/>
              </a:rPr>
              <a:t>a</a:t>
            </a:r>
            <a:r>
              <a:rPr sz="1200" spc="0" dirty="0">
                <a:solidFill>
                  <a:srgbClr val="A8A8A8"/>
                </a:solidFill>
                <a:latin typeface="Times New Roman"/>
                <a:cs typeface="Times New Roman"/>
              </a:rPr>
              <a:t>n.</a:t>
            </a:r>
            <a:r>
              <a:rPr sz="1200" spc="135" dirty="0">
                <a:solidFill>
                  <a:srgbClr val="A8A8A8"/>
                </a:solidFill>
                <a:latin typeface="Times New Roman"/>
                <a:cs typeface="Times New Roman"/>
              </a:rPr>
              <a:t> </a:t>
            </a:r>
            <a:r>
              <a:rPr sz="1200" spc="0" dirty="0">
                <a:solidFill>
                  <a:srgbClr val="8A8989"/>
                </a:solidFill>
                <a:latin typeface="Times New Roman"/>
                <a:cs typeface="Times New Roman"/>
              </a:rPr>
              <a:t>c</a:t>
            </a:r>
            <a:r>
              <a:rPr sz="1200" spc="0" dirty="0">
                <a:solidFill>
                  <a:srgbClr val="797779"/>
                </a:solidFill>
                <a:latin typeface="Times New Roman"/>
                <a:cs typeface="Times New Roman"/>
              </a:rPr>
              <a:t>asta</a:t>
            </a:r>
            <a:r>
              <a:rPr sz="1200" spc="0" dirty="0">
                <a:solidFill>
                  <a:srgbClr val="8A8989"/>
                </a:solidFill>
                <a:latin typeface="Times New Roman"/>
                <a:cs typeface="Times New Roman"/>
              </a:rPr>
              <a:t>s,</a:t>
            </a:r>
            <a:r>
              <a:rPr sz="1200" spc="39" dirty="0">
                <a:solidFill>
                  <a:srgbClr val="8A8989"/>
                </a:solidFill>
                <a:latin typeface="Times New Roman"/>
                <a:cs typeface="Times New Roman"/>
              </a:rPr>
              <a:t> </a:t>
            </a:r>
            <a:r>
              <a:rPr sz="1200" spc="0" dirty="0">
                <a:solidFill>
                  <a:srgbClr val="8A8989"/>
                </a:solidFill>
                <a:latin typeface="Times New Roman"/>
                <a:cs typeface="Times New Roman"/>
              </a:rPr>
              <a:t>c</a:t>
            </a:r>
            <a:r>
              <a:rPr sz="1200" spc="0" dirty="0">
                <a:solidFill>
                  <a:srgbClr val="797779"/>
                </a:solidFill>
                <a:latin typeface="Times New Roman"/>
                <a:cs typeface="Times New Roman"/>
              </a:rPr>
              <a:t>e-e</a:t>
            </a:r>
            <a:r>
              <a:rPr sz="1200" spc="0" dirty="0">
                <a:solidFill>
                  <a:srgbClr val="999A9A"/>
                </a:solidFill>
                <a:latin typeface="Times New Roman"/>
                <a:cs typeface="Times New Roman"/>
              </a:rPr>
              <a:t>al</a:t>
            </a:r>
            <a:r>
              <a:rPr sz="1200" spc="0" dirty="0">
                <a:solidFill>
                  <a:srgbClr val="797779"/>
                </a:solidFill>
                <a:latin typeface="Times New Roman"/>
                <a:cs typeface="Times New Roman"/>
              </a:rPr>
              <a:t>e</a:t>
            </a:r>
            <a:r>
              <a:rPr sz="1200" spc="0" dirty="0">
                <a:solidFill>
                  <a:srgbClr val="8A8989"/>
                </a:solidFill>
                <a:latin typeface="Times New Roman"/>
                <a:cs typeface="Times New Roman"/>
              </a:rPr>
              <a:t>s, </a:t>
            </a:r>
            <a:r>
              <a:rPr sz="1200" spc="44" dirty="0">
                <a:solidFill>
                  <a:srgbClr val="8A8989"/>
                </a:solidFill>
                <a:latin typeface="Times New Roman"/>
                <a:cs typeface="Times New Roman"/>
              </a:rPr>
              <a:t> </a:t>
            </a:r>
            <a:r>
              <a:rPr sz="1200" spc="0" dirty="0">
                <a:solidFill>
                  <a:srgbClr val="797779"/>
                </a:solidFill>
                <a:latin typeface="Times New Roman"/>
                <a:cs typeface="Times New Roman"/>
              </a:rPr>
              <a:t>e</a:t>
            </a:r>
            <a:r>
              <a:rPr sz="1200" spc="0" dirty="0">
                <a:solidFill>
                  <a:srgbClr val="999A9A"/>
                </a:solidFill>
                <a:latin typeface="Times New Roman"/>
                <a:cs typeface="Times New Roman"/>
              </a:rPr>
              <a:t>nt</a:t>
            </a:r>
            <a:r>
              <a:rPr sz="1200" spc="0" dirty="0">
                <a:solidFill>
                  <a:srgbClr val="8A8989"/>
                </a:solidFill>
                <a:latin typeface="Times New Roman"/>
                <a:cs typeface="Times New Roman"/>
              </a:rPr>
              <a:t>-e</a:t>
            </a:r>
            <a:r>
              <a:rPr sz="1200" spc="55" dirty="0">
                <a:solidFill>
                  <a:srgbClr val="8A8989"/>
                </a:solidFill>
                <a:latin typeface="Times New Roman"/>
                <a:cs typeface="Times New Roman"/>
              </a:rPr>
              <a:t> </a:t>
            </a:r>
            <a:r>
              <a:rPr sz="1200" spc="0" dirty="0">
                <a:solidFill>
                  <a:srgbClr val="8A8989"/>
                </a:solidFill>
                <a:latin typeface="Times New Roman"/>
                <a:cs typeface="Times New Roman"/>
              </a:rPr>
              <a:t>otros</a:t>
            </a:r>
            <a:r>
              <a:rPr sz="1200" spc="0" dirty="0">
                <a:solidFill>
                  <a:srgbClr val="A8A8A8"/>
                </a:solidFill>
                <a:latin typeface="Times New Roman"/>
                <a:cs typeface="Times New Roman"/>
              </a:rPr>
              <a:t>.</a:t>
            </a:r>
            <a:endParaRPr sz="1200">
              <a:latin typeface="Times New Roman"/>
              <a:cs typeface="Times New Roman"/>
            </a:endParaRPr>
          </a:p>
        </p:txBody>
      </p:sp>
      <p:sp>
        <p:nvSpPr>
          <p:cNvPr id="6" name="object 6"/>
          <p:cNvSpPr txBox="1"/>
          <p:nvPr/>
        </p:nvSpPr>
        <p:spPr>
          <a:xfrm>
            <a:off x="3384914" y="3262287"/>
            <a:ext cx="679055" cy="611393"/>
          </a:xfrm>
          <a:prstGeom prst="rect">
            <a:avLst/>
          </a:prstGeom>
        </p:spPr>
        <p:txBody>
          <a:bodyPr wrap="square" lIns="0" tIns="0" rIns="0" bIns="0" rtlCol="0">
            <a:noAutofit/>
          </a:bodyPr>
          <a:lstStyle/>
          <a:p>
            <a:pPr marR="19155" algn="r">
              <a:lnSpc>
                <a:spcPts val="1325"/>
              </a:lnSpc>
              <a:spcBef>
                <a:spcPts val="66"/>
              </a:spcBef>
            </a:pPr>
            <a:r>
              <a:rPr sz="1200" spc="0" dirty="0">
                <a:solidFill>
                  <a:srgbClr val="676460"/>
                </a:solidFill>
                <a:latin typeface="Times New Roman"/>
                <a:cs typeface="Times New Roman"/>
              </a:rPr>
              <a:t>3-4</a:t>
            </a:r>
            <a:r>
              <a:rPr sz="1200" spc="144" dirty="0">
                <a:solidFill>
                  <a:srgbClr val="676460"/>
                </a:solidFill>
                <a:latin typeface="Times New Roman"/>
                <a:cs typeface="Times New Roman"/>
              </a:rPr>
              <a:t> </a:t>
            </a:r>
            <a:r>
              <a:rPr sz="1200" spc="0" dirty="0">
                <a:solidFill>
                  <a:srgbClr val="676460"/>
                </a:solidFill>
                <a:latin typeface="Times New Roman"/>
                <a:cs typeface="Times New Roman"/>
              </a:rPr>
              <a:t>po</a:t>
            </a:r>
            <a:r>
              <a:rPr sz="1200" spc="0" dirty="0">
                <a:solidFill>
                  <a:srgbClr val="797779"/>
                </a:solidFill>
                <a:latin typeface="Times New Roman"/>
                <a:cs typeface="Times New Roman"/>
              </a:rPr>
              <a:t>r</a:t>
            </a:r>
            <a:r>
              <a:rPr sz="1200" spc="0" dirty="0">
                <a:solidFill>
                  <a:srgbClr val="676460"/>
                </a:solidFill>
                <a:latin typeface="Times New Roman"/>
                <a:cs typeface="Times New Roman"/>
              </a:rPr>
              <a:t>c</a:t>
            </a:r>
            <a:r>
              <a:rPr sz="1200" spc="0" dirty="0">
                <a:solidFill>
                  <a:srgbClr val="797779"/>
                </a:solidFill>
                <a:latin typeface="Times New Roman"/>
                <a:cs typeface="Times New Roman"/>
              </a:rPr>
              <a:t>i</a:t>
            </a:r>
            <a:r>
              <a:rPr sz="1200" spc="0" dirty="0">
                <a:solidFill>
                  <a:srgbClr val="676460"/>
                </a:solidFill>
                <a:latin typeface="Times New Roman"/>
                <a:cs typeface="Times New Roman"/>
              </a:rPr>
              <a:t>o</a:t>
            </a:r>
            <a:endParaRPr sz="1200">
              <a:latin typeface="Times New Roman"/>
              <a:cs typeface="Times New Roman"/>
            </a:endParaRPr>
          </a:p>
          <a:p>
            <a:pPr marR="53078" algn="r">
              <a:lnSpc>
                <a:spcPct val="95825"/>
              </a:lnSpc>
              <a:spcBef>
                <a:spcPts val="248"/>
              </a:spcBef>
            </a:pPr>
            <a:r>
              <a:rPr sz="1100" dirty="0">
                <a:solidFill>
                  <a:srgbClr val="797779"/>
                </a:solidFill>
                <a:latin typeface="Arial"/>
                <a:cs typeface="Arial"/>
              </a:rPr>
              <a:t>1</a:t>
            </a:r>
            <a:r>
              <a:rPr sz="1100" dirty="0">
                <a:solidFill>
                  <a:srgbClr val="3F3F3B"/>
                </a:solidFill>
                <a:latin typeface="Arial"/>
                <a:cs typeface="Arial"/>
              </a:rPr>
              <a:t>-</a:t>
            </a:r>
            <a:r>
              <a:rPr sz="1100" dirty="0">
                <a:solidFill>
                  <a:srgbClr val="676460"/>
                </a:solidFill>
                <a:latin typeface="Arial"/>
                <a:cs typeface="Arial"/>
              </a:rPr>
              <a:t>2 </a:t>
            </a:r>
            <a:r>
              <a:rPr sz="1100" spc="-109" dirty="0">
                <a:solidFill>
                  <a:srgbClr val="676460"/>
                </a:solidFill>
                <a:latin typeface="Arial"/>
                <a:cs typeface="Arial"/>
              </a:rPr>
              <a:t> </a:t>
            </a:r>
            <a:r>
              <a:rPr sz="1200" spc="0" dirty="0">
                <a:solidFill>
                  <a:srgbClr val="797779"/>
                </a:solidFill>
                <a:latin typeface="Times New Roman"/>
                <a:cs typeface="Times New Roman"/>
              </a:rPr>
              <a:t>p</a:t>
            </a:r>
            <a:r>
              <a:rPr sz="1200" spc="0" dirty="0">
                <a:solidFill>
                  <a:srgbClr val="676460"/>
                </a:solidFill>
                <a:latin typeface="Times New Roman"/>
                <a:cs typeface="Times New Roman"/>
              </a:rPr>
              <a:t>o</a:t>
            </a:r>
            <a:r>
              <a:rPr sz="1200" spc="0" dirty="0">
                <a:solidFill>
                  <a:srgbClr val="797779"/>
                </a:solidFill>
                <a:latin typeface="Times New Roman"/>
                <a:cs typeface="Times New Roman"/>
              </a:rPr>
              <a:t>rc</a:t>
            </a:r>
            <a:r>
              <a:rPr sz="1200" spc="0" dirty="0">
                <a:solidFill>
                  <a:srgbClr val="908E70"/>
                </a:solidFill>
                <a:latin typeface="Times New Roman"/>
                <a:cs typeface="Times New Roman"/>
              </a:rPr>
              <a:t>i</a:t>
            </a:r>
            <a:r>
              <a:rPr sz="1200" spc="0" dirty="0">
                <a:solidFill>
                  <a:srgbClr val="676460"/>
                </a:solidFill>
                <a:latin typeface="Times New Roman"/>
                <a:cs typeface="Times New Roman"/>
              </a:rPr>
              <a:t>o</a:t>
            </a:r>
            <a:endParaRPr sz="1200">
              <a:latin typeface="Times New Roman"/>
              <a:cs typeface="Times New Roman"/>
            </a:endParaRPr>
          </a:p>
          <a:p>
            <a:pPr marR="12700" algn="r">
              <a:lnSpc>
                <a:spcPct val="95825"/>
              </a:lnSpc>
              <a:spcBef>
                <a:spcPts val="567"/>
              </a:spcBef>
            </a:pPr>
            <a:r>
              <a:rPr sz="1000" b="1" spc="0" dirty="0">
                <a:solidFill>
                  <a:srgbClr val="908E70"/>
                </a:solidFill>
                <a:latin typeface="Arial"/>
                <a:cs typeface="Arial"/>
              </a:rPr>
              <a:t>1</a:t>
            </a:r>
            <a:endParaRPr sz="1000">
              <a:latin typeface="Arial"/>
              <a:cs typeface="Arial"/>
            </a:endParaRPr>
          </a:p>
        </p:txBody>
      </p:sp>
      <p:sp>
        <p:nvSpPr>
          <p:cNvPr id="5" name="object 5"/>
          <p:cNvSpPr txBox="1"/>
          <p:nvPr/>
        </p:nvSpPr>
        <p:spPr>
          <a:xfrm>
            <a:off x="3151845" y="3961535"/>
            <a:ext cx="909533" cy="375023"/>
          </a:xfrm>
          <a:prstGeom prst="rect">
            <a:avLst/>
          </a:prstGeom>
        </p:spPr>
        <p:txBody>
          <a:bodyPr wrap="square" lIns="0" tIns="0" rIns="0" bIns="0" rtlCol="0">
            <a:noAutofit/>
          </a:bodyPr>
          <a:lstStyle/>
          <a:p>
            <a:pPr marL="12700" marR="22860">
              <a:lnSpc>
                <a:spcPts val="1325"/>
              </a:lnSpc>
              <a:spcBef>
                <a:spcPts val="66"/>
              </a:spcBef>
            </a:pPr>
            <a:r>
              <a:rPr sz="1200" spc="0" dirty="0">
                <a:solidFill>
                  <a:srgbClr val="676460"/>
                </a:solidFill>
                <a:latin typeface="Times New Roman"/>
                <a:cs typeface="Times New Roman"/>
              </a:rPr>
              <a:t>2</a:t>
            </a:r>
            <a:r>
              <a:rPr sz="1200" spc="0" dirty="0">
                <a:solidFill>
                  <a:srgbClr val="8A8989"/>
                </a:solidFill>
                <a:latin typeface="Times New Roman"/>
                <a:cs typeface="Times New Roman"/>
              </a:rPr>
              <a:t>-</a:t>
            </a:r>
            <a:r>
              <a:rPr sz="1200" spc="0" dirty="0">
                <a:solidFill>
                  <a:srgbClr val="676460"/>
                </a:solidFill>
                <a:latin typeface="Times New Roman"/>
                <a:cs typeface="Times New Roman"/>
              </a:rPr>
              <a:t>4</a:t>
            </a:r>
            <a:r>
              <a:rPr sz="1200" spc="147" dirty="0">
                <a:solidFill>
                  <a:srgbClr val="676460"/>
                </a:solidFill>
                <a:latin typeface="Times New Roman"/>
                <a:cs typeface="Times New Roman"/>
              </a:rPr>
              <a:t> </a:t>
            </a:r>
            <a:r>
              <a:rPr sz="1200" spc="0" dirty="0">
                <a:solidFill>
                  <a:srgbClr val="676460"/>
                </a:solidFill>
                <a:latin typeface="Times New Roman"/>
                <a:cs typeface="Times New Roman"/>
              </a:rPr>
              <a:t>po</a:t>
            </a:r>
            <a:r>
              <a:rPr sz="1200" spc="0" dirty="0">
                <a:solidFill>
                  <a:srgbClr val="797779"/>
                </a:solidFill>
                <a:latin typeface="Times New Roman"/>
                <a:cs typeface="Times New Roman"/>
              </a:rPr>
              <a:t>r</a:t>
            </a:r>
            <a:r>
              <a:rPr sz="1200" spc="0" dirty="0">
                <a:solidFill>
                  <a:srgbClr val="807E59"/>
                </a:solidFill>
                <a:latin typeface="Times New Roman"/>
                <a:cs typeface="Times New Roman"/>
              </a:rPr>
              <a:t>ci</a:t>
            </a:r>
            <a:r>
              <a:rPr sz="1200" spc="0" dirty="0">
                <a:solidFill>
                  <a:srgbClr val="676460"/>
                </a:solidFill>
                <a:latin typeface="Times New Roman"/>
                <a:cs typeface="Times New Roman"/>
              </a:rPr>
              <a:t>ones</a:t>
            </a:r>
            <a:endParaRPr sz="1200">
              <a:latin typeface="Times New Roman"/>
              <a:cs typeface="Times New Roman"/>
            </a:endParaRPr>
          </a:p>
          <a:p>
            <a:pPr marL="12700">
              <a:lnSpc>
                <a:spcPct val="95825"/>
              </a:lnSpc>
              <a:spcBef>
                <a:spcPts val="103"/>
              </a:spcBef>
            </a:pPr>
            <a:r>
              <a:rPr sz="1200" spc="0" dirty="0">
                <a:solidFill>
                  <a:srgbClr val="797779"/>
                </a:solidFill>
                <a:latin typeface="Times New Roman"/>
                <a:cs typeface="Times New Roman"/>
              </a:rPr>
              <a:t>3</a:t>
            </a:r>
            <a:r>
              <a:rPr sz="1200" spc="0" dirty="0">
                <a:solidFill>
                  <a:srgbClr val="8A8989"/>
                </a:solidFill>
                <a:latin typeface="Times New Roman"/>
                <a:cs typeface="Times New Roman"/>
              </a:rPr>
              <a:t>-</a:t>
            </a:r>
            <a:r>
              <a:rPr sz="1200" spc="0" dirty="0">
                <a:solidFill>
                  <a:srgbClr val="676460"/>
                </a:solidFill>
                <a:latin typeface="Times New Roman"/>
                <a:cs typeface="Times New Roman"/>
              </a:rPr>
              <a:t>5</a:t>
            </a:r>
            <a:r>
              <a:rPr sz="1200" spc="147" dirty="0">
                <a:solidFill>
                  <a:srgbClr val="676460"/>
                </a:solidFill>
                <a:latin typeface="Times New Roman"/>
                <a:cs typeface="Times New Roman"/>
              </a:rPr>
              <a:t> </a:t>
            </a:r>
            <a:r>
              <a:rPr sz="1200" spc="0" dirty="0">
                <a:solidFill>
                  <a:srgbClr val="676460"/>
                </a:solidFill>
                <a:latin typeface="Times New Roman"/>
                <a:cs typeface="Times New Roman"/>
              </a:rPr>
              <a:t>por</a:t>
            </a:r>
            <a:r>
              <a:rPr sz="1200" spc="0" dirty="0">
                <a:solidFill>
                  <a:srgbClr val="807E59"/>
                </a:solidFill>
                <a:latin typeface="Times New Roman"/>
                <a:cs typeface="Times New Roman"/>
              </a:rPr>
              <a:t>ci</a:t>
            </a:r>
            <a:r>
              <a:rPr sz="1200" spc="0" dirty="0">
                <a:solidFill>
                  <a:srgbClr val="676460"/>
                </a:solidFill>
                <a:latin typeface="Times New Roman"/>
                <a:cs typeface="Times New Roman"/>
              </a:rPr>
              <a:t>ones</a:t>
            </a:r>
            <a:endParaRPr sz="1200">
              <a:latin typeface="Times New Roman"/>
              <a:cs typeface="Times New Roman"/>
            </a:endParaRPr>
          </a:p>
        </p:txBody>
      </p:sp>
      <p:sp>
        <p:nvSpPr>
          <p:cNvPr id="4" name="object 4"/>
          <p:cNvSpPr txBox="1"/>
          <p:nvPr/>
        </p:nvSpPr>
        <p:spPr>
          <a:xfrm>
            <a:off x="2954621" y="4794392"/>
            <a:ext cx="380881" cy="178659"/>
          </a:xfrm>
          <a:prstGeom prst="rect">
            <a:avLst/>
          </a:prstGeom>
        </p:spPr>
        <p:txBody>
          <a:bodyPr wrap="square" lIns="0" tIns="0" rIns="0" bIns="0" rtlCol="0">
            <a:noAutofit/>
          </a:bodyPr>
          <a:lstStyle/>
          <a:p>
            <a:pPr marL="12700">
              <a:lnSpc>
                <a:spcPts val="1330"/>
              </a:lnSpc>
              <a:spcBef>
                <a:spcPts val="66"/>
              </a:spcBef>
            </a:pPr>
            <a:r>
              <a:rPr sz="1200" spc="0" dirty="0">
                <a:solidFill>
                  <a:srgbClr val="676460"/>
                </a:solidFill>
                <a:latin typeface="Times New Roman"/>
                <a:cs typeface="Times New Roman"/>
              </a:rPr>
              <a:t>6-8</a:t>
            </a:r>
            <a:r>
              <a:rPr sz="1200" spc="219" dirty="0">
                <a:solidFill>
                  <a:srgbClr val="676460"/>
                </a:solidFill>
                <a:latin typeface="Times New Roman"/>
                <a:cs typeface="Times New Roman"/>
              </a:rPr>
              <a:t> </a:t>
            </a:r>
            <a:r>
              <a:rPr sz="1200" spc="0" dirty="0">
                <a:solidFill>
                  <a:srgbClr val="676460"/>
                </a:solidFill>
                <a:latin typeface="Arial"/>
                <a:cs typeface="Arial"/>
              </a:rPr>
              <a:t>p</a:t>
            </a:r>
            <a:endParaRPr sz="1200">
              <a:latin typeface="Arial"/>
              <a:cs typeface="Arial"/>
            </a:endParaRPr>
          </a:p>
        </p:txBody>
      </p:sp>
      <p:sp>
        <p:nvSpPr>
          <p:cNvPr id="3" name="object 3"/>
          <p:cNvSpPr txBox="1"/>
          <p:nvPr/>
        </p:nvSpPr>
        <p:spPr>
          <a:xfrm>
            <a:off x="6074342" y="6423320"/>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84" y="6430958"/>
            <a:ext cx="1262343" cy="215900"/>
          </a:xfrm>
          <a:prstGeom prst="rect">
            <a:avLst/>
          </a:prstGeom>
        </p:spPr>
        <p:txBody>
          <a:bodyPr wrap="square" lIns="0" tIns="0" rIns="0" bIns="0" rtlCol="0">
            <a:noAutofit/>
          </a:bodyPr>
          <a:lstStyle/>
          <a:p>
            <a:pPr marL="12700">
              <a:lnSpc>
                <a:spcPts val="1635"/>
              </a:lnSpc>
              <a:spcBef>
                <a:spcPts val="81"/>
              </a:spcBef>
            </a:pPr>
            <a:r>
              <a:rPr sz="1500" b="1" spc="94" dirty="0">
                <a:solidFill>
                  <a:srgbClr val="8A8989"/>
                </a:solidFill>
                <a:latin typeface="Arial"/>
                <a:cs typeface="Arial"/>
              </a:rPr>
              <a:t>i</a:t>
            </a:r>
            <a:r>
              <a:rPr sz="1500" b="1" spc="0" dirty="0">
                <a:solidFill>
                  <a:srgbClr val="8A8989"/>
                </a:solidFill>
                <a:latin typeface="Arial"/>
                <a:cs typeface="Arial"/>
              </a:rPr>
              <a:t>ns</a:t>
            </a:r>
            <a:r>
              <a:rPr sz="1500" b="1" spc="-229" dirty="0">
                <a:solidFill>
                  <a:srgbClr val="8A8989"/>
                </a:solidFill>
                <a:latin typeface="Arial"/>
                <a:cs typeface="Arial"/>
              </a:rPr>
              <a:t>t</a:t>
            </a:r>
            <a:r>
              <a:rPr sz="1500" b="1" spc="-50" dirty="0">
                <a:solidFill>
                  <a:srgbClr val="999A9A"/>
                </a:solidFill>
                <a:latin typeface="Arial"/>
                <a:cs typeface="Arial"/>
              </a:rPr>
              <a:t>i</a:t>
            </a:r>
            <a:r>
              <a:rPr sz="1500" b="1" spc="-84" dirty="0">
                <a:solidFill>
                  <a:srgbClr val="8A8989"/>
                </a:solidFill>
                <a:latin typeface="Arial"/>
                <a:cs typeface="Arial"/>
              </a:rPr>
              <a:t>t</a:t>
            </a:r>
            <a:r>
              <a:rPr sz="1500" b="1" spc="-64" dirty="0">
                <a:solidFill>
                  <a:srgbClr val="999A9A"/>
                </a:solidFill>
                <a:latin typeface="Arial"/>
                <a:cs typeface="Arial"/>
              </a:rPr>
              <a:t>u</a:t>
            </a:r>
            <a:r>
              <a:rPr sz="1500" b="1" spc="-84" dirty="0">
                <a:solidFill>
                  <a:srgbClr val="8A8989"/>
                </a:solidFill>
                <a:latin typeface="Arial"/>
                <a:cs typeface="Arial"/>
              </a:rPr>
              <a:t>t</a:t>
            </a:r>
            <a:r>
              <a:rPr sz="1500" b="1" spc="0" dirty="0">
                <a:solidFill>
                  <a:srgbClr val="999A9A"/>
                </a:solidFill>
                <a:latin typeface="Arial"/>
                <a:cs typeface="Arial"/>
              </a:rPr>
              <a:t>oc</a:t>
            </a:r>
            <a:r>
              <a:rPr sz="1500" b="1" spc="-229" dirty="0">
                <a:solidFill>
                  <a:srgbClr val="999A9A"/>
                </a:solidFill>
                <a:latin typeface="Arial"/>
                <a:cs typeface="Arial"/>
              </a:rPr>
              <a:t>l</a:t>
            </a:r>
            <a:r>
              <a:rPr sz="1500" b="1" spc="0" dirty="0">
                <a:solidFill>
                  <a:srgbClr val="8A8989"/>
                </a:solidFill>
                <a:latin typeface="Arial"/>
                <a:cs typeface="Arial"/>
              </a:rPr>
              <a:t>aret.</a:t>
            </a:r>
            <a:r>
              <a:rPr sz="1500" b="1" spc="-244" dirty="0">
                <a:solidFill>
                  <a:srgbClr val="8A8989"/>
                </a:solidFill>
                <a:latin typeface="Arial"/>
                <a:cs typeface="Arial"/>
              </a:rPr>
              <a:t>c</a:t>
            </a:r>
            <a:r>
              <a:rPr sz="1500" b="1" spc="0" dirty="0">
                <a:solidFill>
                  <a:srgbClr val="797779"/>
                </a:solidFill>
                <a:latin typeface="Arial"/>
                <a:cs typeface="Arial"/>
              </a:rPr>
              <a:t>l</a:t>
            </a:r>
            <a:endParaRPr sz="15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18" name="object 18"/>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17" name="object 17"/>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6B8"/>
                </a:solidFill>
                <a:latin typeface="Arial"/>
                <a:cs typeface="Arial"/>
              </a:rPr>
              <a:t>.</a:t>
            </a:r>
            <a:endParaRPr sz="3000">
              <a:latin typeface="Arial"/>
              <a:cs typeface="Arial"/>
            </a:endParaRPr>
          </a:p>
        </p:txBody>
      </p:sp>
      <p:sp>
        <p:nvSpPr>
          <p:cNvPr id="16" name="object 16"/>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15" name="object 15"/>
          <p:cNvSpPr txBox="1"/>
          <p:nvPr/>
        </p:nvSpPr>
        <p:spPr>
          <a:xfrm>
            <a:off x="917257" y="752221"/>
            <a:ext cx="1675172" cy="2538349"/>
          </a:xfrm>
          <a:prstGeom prst="rect">
            <a:avLst/>
          </a:prstGeom>
        </p:spPr>
        <p:txBody>
          <a:bodyPr wrap="square" lIns="0" tIns="0" rIns="0" bIns="0" rtlCol="0">
            <a:noAutofit/>
          </a:bodyPr>
          <a:lstStyle/>
          <a:p>
            <a:pPr marR="38765" algn="r">
              <a:lnSpc>
                <a:spcPts val="4580"/>
              </a:lnSpc>
              <a:spcBef>
                <a:spcPts val="229"/>
              </a:spcBef>
            </a:pPr>
            <a:r>
              <a:rPr sz="6600" spc="-304" baseline="3103" dirty="0">
                <a:latin typeface="Calibri Light"/>
                <a:cs typeface="Calibri Light"/>
              </a:rPr>
              <a:t>T</a:t>
            </a:r>
            <a:r>
              <a:rPr sz="6600" spc="-79" baseline="3103" dirty="0">
                <a:latin typeface="Calibri Light"/>
                <a:cs typeface="Calibri Light"/>
              </a:rPr>
              <a:t>r</a:t>
            </a:r>
            <a:r>
              <a:rPr sz="6600" spc="0" baseline="3103" dirty="0">
                <a:latin typeface="Calibri Light"/>
                <a:cs typeface="Calibri Light"/>
              </a:rPr>
              <a:t>aba</a:t>
            </a:r>
            <a:r>
              <a:rPr sz="6600" spc="14" baseline="3103" dirty="0">
                <a:latin typeface="Calibri Light"/>
                <a:cs typeface="Calibri Light"/>
              </a:rPr>
              <a:t>j</a:t>
            </a:r>
            <a:r>
              <a:rPr sz="6600" spc="0" baseline="3103" dirty="0">
                <a:latin typeface="Calibri Light"/>
                <a:cs typeface="Calibri Light"/>
              </a:rPr>
              <a:t>a</a:t>
            </a:r>
            <a:endParaRPr sz="4400">
              <a:latin typeface="Calibri Light"/>
              <a:cs typeface="Calibri Light"/>
            </a:endParaRPr>
          </a:p>
          <a:p>
            <a:pPr marR="166094" algn="r">
              <a:lnSpc>
                <a:spcPct val="95825"/>
              </a:lnSpc>
              <a:spcBef>
                <a:spcPts val="3687"/>
              </a:spcBef>
            </a:pPr>
            <a:r>
              <a:rPr sz="2800" spc="0" dirty="0">
                <a:latin typeface="Arial"/>
                <a:cs typeface="Arial"/>
              </a:rPr>
              <a:t>•</a:t>
            </a:r>
            <a:endParaRPr sz="2800">
              <a:latin typeface="Arial"/>
              <a:cs typeface="Arial"/>
            </a:endParaRPr>
          </a:p>
          <a:p>
            <a:pPr marR="20535" algn="r">
              <a:lnSpc>
                <a:spcPct val="101725"/>
              </a:lnSpc>
              <a:spcBef>
                <a:spcPts val="759"/>
              </a:spcBef>
            </a:pPr>
            <a:r>
              <a:rPr sz="2800" spc="0" dirty="0">
                <a:latin typeface="Calibri"/>
                <a:cs typeface="Calibri"/>
              </a:rPr>
              <a:t>1.</a:t>
            </a:r>
            <a:endParaRPr sz="2800">
              <a:latin typeface="Calibri"/>
              <a:cs typeface="Calibri"/>
            </a:endParaRPr>
          </a:p>
          <a:p>
            <a:pPr marR="12700" algn="r">
              <a:lnSpc>
                <a:spcPct val="101725"/>
              </a:lnSpc>
              <a:spcBef>
                <a:spcPts val="625"/>
              </a:spcBef>
            </a:pPr>
            <a:r>
              <a:rPr sz="2800" spc="0" dirty="0">
                <a:latin typeface="Calibri"/>
                <a:cs typeface="Calibri"/>
              </a:rPr>
              <a:t>a)</a:t>
            </a:r>
            <a:endParaRPr sz="2800">
              <a:latin typeface="Calibri"/>
              <a:cs typeface="Calibri"/>
            </a:endParaRPr>
          </a:p>
        </p:txBody>
      </p:sp>
      <p:sp>
        <p:nvSpPr>
          <p:cNvPr id="14" name="object 14"/>
          <p:cNvSpPr txBox="1"/>
          <p:nvPr/>
        </p:nvSpPr>
        <p:spPr>
          <a:xfrm>
            <a:off x="2898775" y="1885696"/>
            <a:ext cx="6715538" cy="1788493"/>
          </a:xfrm>
          <a:prstGeom prst="rect">
            <a:avLst/>
          </a:prstGeom>
        </p:spPr>
        <p:txBody>
          <a:bodyPr wrap="square" lIns="0" tIns="0" rIns="0" bIns="0" rtlCol="0">
            <a:noAutofit/>
          </a:bodyPr>
          <a:lstStyle/>
          <a:p>
            <a:pPr marL="12700" marR="65112">
              <a:lnSpc>
                <a:spcPts val="2950"/>
              </a:lnSpc>
              <a:spcBef>
                <a:spcPts val="147"/>
              </a:spcBef>
            </a:pPr>
            <a:r>
              <a:rPr sz="4200" spc="0" baseline="2925" dirty="0">
                <a:latin typeface="Calibri"/>
                <a:cs typeface="Calibri"/>
              </a:rPr>
              <a:t>Calcula:</a:t>
            </a:r>
            <a:endParaRPr sz="2800">
              <a:latin typeface="Calibri"/>
              <a:cs typeface="Calibri"/>
            </a:endParaRPr>
          </a:p>
          <a:p>
            <a:pPr marL="12700" marR="65112">
              <a:lnSpc>
                <a:spcPct val="101725"/>
              </a:lnSpc>
              <a:spcBef>
                <a:spcPts val="453"/>
              </a:spcBef>
            </a:pPr>
            <a:r>
              <a:rPr sz="2800" spc="0" dirty="0">
                <a:latin typeface="Calibri"/>
                <a:cs typeface="Calibri"/>
              </a:rPr>
              <a:t>El</a:t>
            </a:r>
            <a:r>
              <a:rPr sz="2800" spc="-9" dirty="0">
                <a:latin typeface="Calibri"/>
                <a:cs typeface="Calibri"/>
              </a:rPr>
              <a:t> </a:t>
            </a:r>
            <a:r>
              <a:rPr sz="2800" spc="-29" dirty="0">
                <a:latin typeface="Calibri"/>
                <a:cs typeface="Calibri"/>
              </a:rPr>
              <a:t>r</a:t>
            </a:r>
            <a:r>
              <a:rPr sz="2800" spc="0" dirty="0">
                <a:latin typeface="Calibri"/>
                <a:cs typeface="Calibri"/>
              </a:rPr>
              <a:t>e</a:t>
            </a:r>
            <a:r>
              <a:rPr sz="2800" spc="9" dirty="0">
                <a:latin typeface="Calibri"/>
                <a:cs typeface="Calibri"/>
              </a:rPr>
              <a:t>q</a:t>
            </a:r>
            <a:r>
              <a:rPr sz="2800" spc="4" dirty="0">
                <a:latin typeface="Calibri"/>
                <a:cs typeface="Calibri"/>
              </a:rPr>
              <a:t>u</a:t>
            </a:r>
            <a:r>
              <a:rPr sz="2800" spc="0" dirty="0">
                <a:latin typeface="Calibri"/>
                <a:cs typeface="Calibri"/>
              </a:rPr>
              <a:t>erimie</a:t>
            </a:r>
            <a:r>
              <a:rPr sz="2800" spc="-19" dirty="0">
                <a:latin typeface="Calibri"/>
                <a:cs typeface="Calibri"/>
              </a:rPr>
              <a:t>nt</a:t>
            </a:r>
            <a:r>
              <a:rPr sz="2800" spc="0" dirty="0">
                <a:latin typeface="Calibri"/>
                <a:cs typeface="Calibri"/>
              </a:rPr>
              <a:t>o</a:t>
            </a:r>
            <a:r>
              <a:rPr sz="2800" spc="-69" dirty="0">
                <a:latin typeface="Calibri"/>
                <a:cs typeface="Calibri"/>
              </a:rPr>
              <a:t> </a:t>
            </a:r>
            <a:r>
              <a:rPr sz="2800" spc="4" dirty="0">
                <a:latin typeface="Calibri"/>
                <a:cs typeface="Calibri"/>
              </a:rPr>
              <a:t>nu</a:t>
            </a:r>
            <a:r>
              <a:rPr sz="2800" spc="0" dirty="0">
                <a:latin typeface="Calibri"/>
                <a:cs typeface="Calibri"/>
              </a:rPr>
              <a:t>tric</a:t>
            </a:r>
            <a:r>
              <a:rPr sz="2800" spc="-4" dirty="0">
                <a:latin typeface="Calibri"/>
                <a:cs typeface="Calibri"/>
              </a:rPr>
              <a:t>i</a:t>
            </a:r>
            <a:r>
              <a:rPr sz="2800" spc="0" dirty="0">
                <a:latin typeface="Calibri"/>
                <a:cs typeface="Calibri"/>
              </a:rPr>
              <a:t>o</a:t>
            </a:r>
            <a:r>
              <a:rPr sz="2800" spc="4" dirty="0">
                <a:latin typeface="Calibri"/>
                <a:cs typeface="Calibri"/>
              </a:rPr>
              <a:t>n</a:t>
            </a:r>
            <a:r>
              <a:rPr sz="2800" spc="0" dirty="0">
                <a:latin typeface="Calibri"/>
                <a:cs typeface="Calibri"/>
              </a:rPr>
              <a:t>al</a:t>
            </a:r>
            <a:r>
              <a:rPr sz="2800" spc="-19" dirty="0">
                <a:latin typeface="Calibri"/>
                <a:cs typeface="Calibri"/>
              </a:rPr>
              <a:t> </a:t>
            </a:r>
            <a:r>
              <a:rPr sz="2800" spc="0" dirty="0">
                <a:latin typeface="Calibri"/>
                <a:cs typeface="Calibri"/>
              </a:rPr>
              <a:t>y</a:t>
            </a:r>
            <a:r>
              <a:rPr sz="2800" spc="-4" dirty="0">
                <a:latin typeface="Calibri"/>
                <a:cs typeface="Calibri"/>
              </a:rPr>
              <a:t> </a:t>
            </a:r>
            <a:r>
              <a:rPr sz="2800" spc="9" dirty="0">
                <a:latin typeface="Calibri"/>
                <a:cs typeface="Calibri"/>
              </a:rPr>
              <a:t>e</a:t>
            </a:r>
            <a:r>
              <a:rPr sz="2800" spc="0" dirty="0">
                <a:latin typeface="Calibri"/>
                <a:cs typeface="Calibri"/>
              </a:rPr>
              <a:t>l</a:t>
            </a:r>
            <a:r>
              <a:rPr sz="2800" spc="-14" dirty="0">
                <a:latin typeface="Calibri"/>
                <a:cs typeface="Calibri"/>
              </a:rPr>
              <a:t> </a:t>
            </a:r>
            <a:r>
              <a:rPr sz="2800" spc="0" dirty="0">
                <a:latin typeface="Calibri"/>
                <a:cs typeface="Calibri"/>
              </a:rPr>
              <a:t>IMC</a:t>
            </a:r>
            <a:r>
              <a:rPr sz="2800" spc="-9" dirty="0">
                <a:latin typeface="Calibri"/>
                <a:cs typeface="Calibri"/>
              </a:rPr>
              <a:t> </a:t>
            </a:r>
            <a:r>
              <a:rPr sz="2800" spc="4" dirty="0">
                <a:latin typeface="Calibri"/>
                <a:cs typeface="Calibri"/>
              </a:rPr>
              <a:t>p</a:t>
            </a:r>
            <a:r>
              <a:rPr sz="2800" spc="0" dirty="0">
                <a:latin typeface="Calibri"/>
                <a:cs typeface="Calibri"/>
              </a:rPr>
              <a:t>a</a:t>
            </a:r>
            <a:r>
              <a:rPr sz="2800" spc="-59" dirty="0">
                <a:latin typeface="Calibri"/>
                <a:cs typeface="Calibri"/>
              </a:rPr>
              <a:t>r</a:t>
            </a:r>
            <a:r>
              <a:rPr sz="2800" spc="0" dirty="0">
                <a:latin typeface="Calibri"/>
                <a:cs typeface="Calibri"/>
              </a:rPr>
              <a:t>a:</a:t>
            </a:r>
            <a:endParaRPr sz="2800">
              <a:latin typeface="Calibri"/>
              <a:cs typeface="Calibri"/>
            </a:endParaRPr>
          </a:p>
          <a:p>
            <a:pPr marL="12700">
              <a:lnSpc>
                <a:spcPct val="101725"/>
              </a:lnSpc>
              <a:spcBef>
                <a:spcPts val="625"/>
              </a:spcBef>
            </a:pPr>
            <a:r>
              <a:rPr sz="2800" spc="-64" dirty="0">
                <a:latin typeface="Calibri"/>
                <a:cs typeface="Calibri"/>
              </a:rPr>
              <a:t>P</a:t>
            </a:r>
            <a:r>
              <a:rPr sz="2800" spc="0" dirty="0">
                <a:latin typeface="Calibri"/>
                <a:cs typeface="Calibri"/>
              </a:rPr>
              <a:t>a</a:t>
            </a:r>
            <a:r>
              <a:rPr sz="2800" spc="-59" dirty="0">
                <a:latin typeface="Calibri"/>
                <a:cs typeface="Calibri"/>
              </a:rPr>
              <a:t>r</a:t>
            </a:r>
            <a:r>
              <a:rPr sz="2800" spc="0" dirty="0">
                <a:latin typeface="Calibri"/>
                <a:cs typeface="Calibri"/>
              </a:rPr>
              <a:t>a </a:t>
            </a:r>
            <a:r>
              <a:rPr sz="2800" spc="14" dirty="0">
                <a:latin typeface="Calibri"/>
                <a:cs typeface="Calibri"/>
              </a:rPr>
              <a:t>u</a:t>
            </a:r>
            <a:r>
              <a:rPr sz="2800" spc="4" dirty="0">
                <a:latin typeface="Calibri"/>
                <a:cs typeface="Calibri"/>
              </a:rPr>
              <a:t>n</a:t>
            </a:r>
            <a:r>
              <a:rPr sz="2800" spc="0" dirty="0">
                <a:latin typeface="Calibri"/>
                <a:cs typeface="Calibri"/>
              </a:rPr>
              <a:t>a</a:t>
            </a:r>
            <a:r>
              <a:rPr sz="2800" spc="-14" dirty="0">
                <a:latin typeface="Calibri"/>
                <a:cs typeface="Calibri"/>
              </a:rPr>
              <a:t> </a:t>
            </a:r>
            <a:r>
              <a:rPr sz="2800" spc="0" dirty="0">
                <a:latin typeface="Calibri"/>
                <a:cs typeface="Calibri"/>
              </a:rPr>
              <a:t>m</a:t>
            </a:r>
            <a:r>
              <a:rPr sz="2800" spc="9" dirty="0">
                <a:latin typeface="Calibri"/>
                <a:cs typeface="Calibri"/>
              </a:rPr>
              <a:t>uj</a:t>
            </a:r>
            <a:r>
              <a:rPr sz="2800" spc="0" dirty="0">
                <a:latin typeface="Calibri"/>
                <a:cs typeface="Calibri"/>
              </a:rPr>
              <a:t>er </a:t>
            </a:r>
            <a:r>
              <a:rPr sz="2800" spc="4" dirty="0">
                <a:latin typeface="Calibri"/>
                <a:cs typeface="Calibri"/>
              </a:rPr>
              <a:t>qu</a:t>
            </a:r>
            <a:r>
              <a:rPr sz="2800" spc="0" dirty="0">
                <a:latin typeface="Calibri"/>
                <a:cs typeface="Calibri"/>
              </a:rPr>
              <a:t>e</a:t>
            </a:r>
            <a:r>
              <a:rPr sz="2800" spc="-24" dirty="0">
                <a:latin typeface="Calibri"/>
                <a:cs typeface="Calibri"/>
              </a:rPr>
              <a:t> </a:t>
            </a:r>
            <a:r>
              <a:rPr sz="2800" spc="0" dirty="0">
                <a:latin typeface="Calibri"/>
                <a:cs typeface="Calibri"/>
              </a:rPr>
              <a:t>tie</a:t>
            </a:r>
            <a:r>
              <a:rPr sz="2800" spc="14" dirty="0">
                <a:latin typeface="Calibri"/>
                <a:cs typeface="Calibri"/>
              </a:rPr>
              <a:t>n</a:t>
            </a:r>
            <a:r>
              <a:rPr sz="2800" spc="0" dirty="0">
                <a:latin typeface="Calibri"/>
                <a:cs typeface="Calibri"/>
              </a:rPr>
              <a:t>e a</a:t>
            </a:r>
            <a:r>
              <a:rPr sz="2800" spc="-14" dirty="0">
                <a:latin typeface="Calibri"/>
                <a:cs typeface="Calibri"/>
              </a:rPr>
              <a:t>c</a:t>
            </a:r>
            <a:r>
              <a:rPr sz="2800" spc="0" dirty="0">
                <a:latin typeface="Calibri"/>
                <a:cs typeface="Calibri"/>
              </a:rPr>
              <a:t>tiv</a:t>
            </a:r>
            <a:r>
              <a:rPr sz="2800" spc="-4" dirty="0">
                <a:latin typeface="Calibri"/>
                <a:cs typeface="Calibri"/>
              </a:rPr>
              <a:t>i</a:t>
            </a:r>
            <a:r>
              <a:rPr sz="2800" spc="4" dirty="0">
                <a:latin typeface="Calibri"/>
                <a:cs typeface="Calibri"/>
              </a:rPr>
              <a:t>d</a:t>
            </a:r>
            <a:r>
              <a:rPr sz="2800" spc="0" dirty="0">
                <a:latin typeface="Calibri"/>
                <a:cs typeface="Calibri"/>
              </a:rPr>
              <a:t>ad</a:t>
            </a:r>
            <a:r>
              <a:rPr sz="2800" spc="-9" dirty="0">
                <a:latin typeface="Calibri"/>
                <a:cs typeface="Calibri"/>
              </a:rPr>
              <a:t> </a:t>
            </a:r>
            <a:r>
              <a:rPr sz="2800" spc="0" dirty="0">
                <a:latin typeface="Calibri"/>
                <a:cs typeface="Calibri"/>
              </a:rPr>
              <a:t>li</a:t>
            </a:r>
            <a:r>
              <a:rPr sz="2800" spc="-25" dirty="0">
                <a:latin typeface="Calibri"/>
                <a:cs typeface="Calibri"/>
              </a:rPr>
              <a:t>g</a:t>
            </a:r>
            <a:r>
              <a:rPr sz="2800" spc="0" dirty="0">
                <a:latin typeface="Calibri"/>
                <a:cs typeface="Calibri"/>
              </a:rPr>
              <a:t>e</a:t>
            </a:r>
            <a:r>
              <a:rPr sz="2800" spc="-50" dirty="0">
                <a:latin typeface="Calibri"/>
                <a:cs typeface="Calibri"/>
              </a:rPr>
              <a:t>r</a:t>
            </a:r>
            <a:r>
              <a:rPr sz="2800" spc="0" dirty="0">
                <a:latin typeface="Calibri"/>
                <a:cs typeface="Calibri"/>
              </a:rPr>
              <a:t>a,</a:t>
            </a:r>
            <a:r>
              <a:rPr sz="2800" spc="-29" dirty="0">
                <a:latin typeface="Calibri"/>
                <a:cs typeface="Calibri"/>
              </a:rPr>
              <a:t> </a:t>
            </a:r>
            <a:r>
              <a:rPr sz="2800" spc="4" dirty="0">
                <a:latin typeface="Calibri"/>
                <a:cs typeface="Calibri"/>
              </a:rPr>
              <a:t>qu</a:t>
            </a:r>
            <a:r>
              <a:rPr sz="2800" spc="0" dirty="0">
                <a:latin typeface="Calibri"/>
                <a:cs typeface="Calibri"/>
              </a:rPr>
              <a:t>e</a:t>
            </a:r>
            <a:endParaRPr sz="2800">
              <a:latin typeface="Calibri"/>
              <a:cs typeface="Calibri"/>
            </a:endParaRPr>
          </a:p>
          <a:p>
            <a:pPr marL="12700" marR="65112">
              <a:lnSpc>
                <a:spcPts val="3020"/>
              </a:lnSpc>
              <a:spcBef>
                <a:spcPts val="151"/>
              </a:spcBef>
            </a:pPr>
            <a:r>
              <a:rPr sz="4200" spc="4" baseline="2925" dirty="0">
                <a:latin typeface="Calibri"/>
                <a:cs typeface="Calibri"/>
              </a:rPr>
              <a:t>p</a:t>
            </a:r>
            <a:r>
              <a:rPr sz="4200" spc="0" baseline="2925" dirty="0">
                <a:latin typeface="Calibri"/>
                <a:cs typeface="Calibri"/>
              </a:rPr>
              <a:t>e</a:t>
            </a:r>
            <a:r>
              <a:rPr sz="4200" spc="4" baseline="2925" dirty="0">
                <a:latin typeface="Calibri"/>
                <a:cs typeface="Calibri"/>
              </a:rPr>
              <a:t>s</a:t>
            </a:r>
            <a:r>
              <a:rPr sz="4200" spc="0" baseline="2925" dirty="0">
                <a:latin typeface="Calibri"/>
                <a:cs typeface="Calibri"/>
              </a:rPr>
              <a:t>a</a:t>
            </a:r>
            <a:r>
              <a:rPr sz="4200" spc="-14" baseline="2925" dirty="0">
                <a:latin typeface="Calibri"/>
                <a:cs typeface="Calibri"/>
              </a:rPr>
              <a:t> </a:t>
            </a:r>
            <a:r>
              <a:rPr sz="4200" spc="0" baseline="2925" dirty="0">
                <a:latin typeface="Calibri"/>
                <a:cs typeface="Calibri"/>
              </a:rPr>
              <a:t>60 </a:t>
            </a:r>
            <a:r>
              <a:rPr sz="4200" spc="4" baseline="2925" dirty="0">
                <a:latin typeface="Calibri"/>
                <a:cs typeface="Calibri"/>
              </a:rPr>
              <a:t>k</a:t>
            </a:r>
            <a:r>
              <a:rPr sz="4200" spc="0" baseline="2925" dirty="0">
                <a:latin typeface="Calibri"/>
                <a:cs typeface="Calibri"/>
              </a:rPr>
              <a:t>g y mi</a:t>
            </a:r>
            <a:r>
              <a:rPr sz="4200" spc="4" baseline="2925" dirty="0">
                <a:latin typeface="Calibri"/>
                <a:cs typeface="Calibri"/>
              </a:rPr>
              <a:t>d</a:t>
            </a:r>
            <a:r>
              <a:rPr sz="4200" spc="0" baseline="2925" dirty="0">
                <a:latin typeface="Calibri"/>
                <a:cs typeface="Calibri"/>
              </a:rPr>
              <a:t>e</a:t>
            </a:r>
            <a:r>
              <a:rPr sz="4200" spc="-24" baseline="2925" dirty="0">
                <a:latin typeface="Calibri"/>
                <a:cs typeface="Calibri"/>
              </a:rPr>
              <a:t> </a:t>
            </a:r>
            <a:r>
              <a:rPr sz="4200" spc="0" baseline="2925" dirty="0">
                <a:latin typeface="Calibri"/>
                <a:cs typeface="Calibri"/>
              </a:rPr>
              <a:t>1.</a:t>
            </a:r>
            <a:r>
              <a:rPr sz="4200" spc="14" baseline="2925" dirty="0">
                <a:latin typeface="Calibri"/>
                <a:cs typeface="Calibri"/>
              </a:rPr>
              <a:t> </a:t>
            </a:r>
            <a:r>
              <a:rPr sz="4200" spc="0" baseline="2925" dirty="0">
                <a:latin typeface="Calibri"/>
                <a:cs typeface="Calibri"/>
              </a:rPr>
              <a:t>50 m.</a:t>
            </a:r>
            <a:endParaRPr sz="2800">
              <a:latin typeface="Calibri"/>
              <a:cs typeface="Calibri"/>
            </a:endParaRPr>
          </a:p>
        </p:txBody>
      </p:sp>
      <p:sp>
        <p:nvSpPr>
          <p:cNvPr id="13" name="object 13"/>
          <p:cNvSpPr txBox="1"/>
          <p:nvPr/>
        </p:nvSpPr>
        <p:spPr>
          <a:xfrm>
            <a:off x="2289175" y="3803904"/>
            <a:ext cx="375934" cy="381000"/>
          </a:xfrm>
          <a:prstGeom prst="rect">
            <a:avLst/>
          </a:prstGeom>
        </p:spPr>
        <p:txBody>
          <a:bodyPr wrap="square" lIns="0" tIns="0" rIns="0" bIns="0" rtlCol="0">
            <a:noAutofit/>
          </a:bodyPr>
          <a:lstStyle/>
          <a:p>
            <a:pPr marL="12700">
              <a:lnSpc>
                <a:spcPts val="2950"/>
              </a:lnSpc>
              <a:spcBef>
                <a:spcPts val="147"/>
              </a:spcBef>
            </a:pPr>
            <a:r>
              <a:rPr sz="4200" spc="9" baseline="2925" dirty="0">
                <a:latin typeface="Calibri"/>
                <a:cs typeface="Calibri"/>
              </a:rPr>
              <a:t>b)</a:t>
            </a:r>
            <a:endParaRPr sz="2800">
              <a:latin typeface="Calibri"/>
              <a:cs typeface="Calibri"/>
            </a:endParaRPr>
          </a:p>
        </p:txBody>
      </p:sp>
      <p:sp>
        <p:nvSpPr>
          <p:cNvPr id="12" name="object 12"/>
          <p:cNvSpPr txBox="1"/>
          <p:nvPr/>
        </p:nvSpPr>
        <p:spPr>
          <a:xfrm>
            <a:off x="2898775" y="3803904"/>
            <a:ext cx="5229390" cy="381000"/>
          </a:xfrm>
          <a:prstGeom prst="rect">
            <a:avLst/>
          </a:prstGeom>
        </p:spPr>
        <p:txBody>
          <a:bodyPr wrap="square" lIns="0" tIns="0" rIns="0" bIns="0" rtlCol="0">
            <a:noAutofit/>
          </a:bodyPr>
          <a:lstStyle/>
          <a:p>
            <a:pPr marL="12700">
              <a:lnSpc>
                <a:spcPts val="2950"/>
              </a:lnSpc>
              <a:spcBef>
                <a:spcPts val="147"/>
              </a:spcBef>
            </a:pPr>
            <a:r>
              <a:rPr sz="4200" spc="-64" baseline="2925" dirty="0">
                <a:latin typeface="Calibri"/>
                <a:cs typeface="Calibri"/>
              </a:rPr>
              <a:t>P</a:t>
            </a:r>
            <a:r>
              <a:rPr sz="4200" spc="0" baseline="2925" dirty="0">
                <a:latin typeface="Calibri"/>
                <a:cs typeface="Calibri"/>
              </a:rPr>
              <a:t>a</a:t>
            </a:r>
            <a:r>
              <a:rPr sz="4200" spc="-59" baseline="2925" dirty="0">
                <a:latin typeface="Calibri"/>
                <a:cs typeface="Calibri"/>
              </a:rPr>
              <a:t>r</a:t>
            </a:r>
            <a:r>
              <a:rPr sz="4200" spc="0" baseline="2925" dirty="0">
                <a:latin typeface="Calibri"/>
                <a:cs typeface="Calibri"/>
              </a:rPr>
              <a:t>a </a:t>
            </a:r>
            <a:r>
              <a:rPr sz="4200" spc="14" baseline="2925" dirty="0">
                <a:latin typeface="Calibri"/>
                <a:cs typeface="Calibri"/>
              </a:rPr>
              <a:t>u</a:t>
            </a:r>
            <a:r>
              <a:rPr sz="4200" spc="0" baseline="2925" dirty="0">
                <a:latin typeface="Calibri"/>
                <a:cs typeface="Calibri"/>
              </a:rPr>
              <a:t>n</a:t>
            </a:r>
            <a:r>
              <a:rPr sz="4200" spc="-4" baseline="2925" dirty="0">
                <a:latin typeface="Calibri"/>
                <a:cs typeface="Calibri"/>
              </a:rPr>
              <a:t> </a:t>
            </a:r>
            <a:r>
              <a:rPr sz="4200" spc="4" baseline="2925" dirty="0">
                <a:latin typeface="Calibri"/>
                <a:cs typeface="Calibri"/>
              </a:rPr>
              <a:t>h</a:t>
            </a:r>
            <a:r>
              <a:rPr sz="4200" spc="0" baseline="2925" dirty="0">
                <a:latin typeface="Calibri"/>
                <a:cs typeface="Calibri"/>
              </a:rPr>
              <a:t>om</a:t>
            </a:r>
            <a:r>
              <a:rPr sz="4200" spc="9" baseline="2925" dirty="0">
                <a:latin typeface="Calibri"/>
                <a:cs typeface="Calibri"/>
              </a:rPr>
              <a:t>b</a:t>
            </a:r>
            <a:r>
              <a:rPr sz="4200" spc="-34" baseline="2925" dirty="0">
                <a:latin typeface="Calibri"/>
                <a:cs typeface="Calibri"/>
              </a:rPr>
              <a:t>r</a:t>
            </a:r>
            <a:r>
              <a:rPr sz="4200" spc="0" baseline="2925" dirty="0">
                <a:latin typeface="Calibri"/>
                <a:cs typeface="Calibri"/>
              </a:rPr>
              <a:t>e q</a:t>
            </a:r>
            <a:r>
              <a:rPr sz="4200" spc="9" baseline="2925" dirty="0">
                <a:latin typeface="Calibri"/>
                <a:cs typeface="Calibri"/>
              </a:rPr>
              <a:t>u</a:t>
            </a:r>
            <a:r>
              <a:rPr sz="4200" spc="0" baseline="2925" dirty="0">
                <a:latin typeface="Calibri"/>
                <a:cs typeface="Calibri"/>
              </a:rPr>
              <a:t>e</a:t>
            </a:r>
            <a:r>
              <a:rPr sz="4200" spc="-24" baseline="2925" dirty="0">
                <a:latin typeface="Calibri"/>
                <a:cs typeface="Calibri"/>
              </a:rPr>
              <a:t> </a:t>
            </a:r>
            <a:r>
              <a:rPr sz="4200" spc="0" baseline="2925" dirty="0">
                <a:latin typeface="Calibri"/>
                <a:cs typeface="Calibri"/>
              </a:rPr>
              <a:t>tie</a:t>
            </a:r>
            <a:r>
              <a:rPr sz="4200" spc="14" baseline="2925" dirty="0">
                <a:latin typeface="Calibri"/>
                <a:cs typeface="Calibri"/>
              </a:rPr>
              <a:t>n</a:t>
            </a:r>
            <a:r>
              <a:rPr sz="4200" spc="0" baseline="2925" dirty="0">
                <a:latin typeface="Calibri"/>
                <a:cs typeface="Calibri"/>
              </a:rPr>
              <a:t>e a</a:t>
            </a:r>
            <a:r>
              <a:rPr sz="4200" spc="-14" baseline="2925" dirty="0">
                <a:latin typeface="Calibri"/>
                <a:cs typeface="Calibri"/>
              </a:rPr>
              <a:t>c</a:t>
            </a:r>
            <a:r>
              <a:rPr sz="4200" spc="0" baseline="2925" dirty="0">
                <a:latin typeface="Calibri"/>
                <a:cs typeface="Calibri"/>
              </a:rPr>
              <a:t>tiv</a:t>
            </a:r>
            <a:r>
              <a:rPr sz="4200" spc="-4" baseline="2925" dirty="0">
                <a:latin typeface="Calibri"/>
                <a:cs typeface="Calibri"/>
              </a:rPr>
              <a:t>i</a:t>
            </a:r>
            <a:r>
              <a:rPr sz="4200" spc="4" baseline="2925" dirty="0">
                <a:latin typeface="Calibri"/>
                <a:cs typeface="Calibri"/>
              </a:rPr>
              <a:t>d</a:t>
            </a:r>
            <a:r>
              <a:rPr sz="4200" spc="0" baseline="2925" dirty="0">
                <a:latin typeface="Calibri"/>
                <a:cs typeface="Calibri"/>
              </a:rPr>
              <a:t>ad</a:t>
            </a:r>
            <a:endParaRPr sz="2800">
              <a:latin typeface="Calibri"/>
              <a:cs typeface="Calibri"/>
            </a:endParaRPr>
          </a:p>
        </p:txBody>
      </p:sp>
      <p:sp>
        <p:nvSpPr>
          <p:cNvPr id="11" name="object 11"/>
          <p:cNvSpPr txBox="1"/>
          <p:nvPr/>
        </p:nvSpPr>
        <p:spPr>
          <a:xfrm>
            <a:off x="8128584" y="3803904"/>
            <a:ext cx="1223284" cy="381000"/>
          </a:xfrm>
          <a:prstGeom prst="rect">
            <a:avLst/>
          </a:prstGeom>
        </p:spPr>
        <p:txBody>
          <a:bodyPr wrap="square" lIns="0" tIns="0" rIns="0" bIns="0" rtlCol="0">
            <a:noAutofit/>
          </a:bodyPr>
          <a:lstStyle/>
          <a:p>
            <a:pPr marL="12700">
              <a:lnSpc>
                <a:spcPts val="2950"/>
              </a:lnSpc>
              <a:spcBef>
                <a:spcPts val="147"/>
              </a:spcBef>
            </a:pPr>
            <a:r>
              <a:rPr sz="4200" spc="0" baseline="2925" dirty="0">
                <a:latin typeface="Calibri"/>
                <a:cs typeface="Calibri"/>
              </a:rPr>
              <a:t>i</a:t>
            </a:r>
            <a:r>
              <a:rPr sz="4200" spc="-14" baseline="2925" dirty="0">
                <a:latin typeface="Calibri"/>
                <a:cs typeface="Calibri"/>
              </a:rPr>
              <a:t>n</a:t>
            </a:r>
            <a:r>
              <a:rPr sz="4200" spc="-39" baseline="2925" dirty="0">
                <a:latin typeface="Calibri"/>
                <a:cs typeface="Calibri"/>
              </a:rPr>
              <a:t>t</a:t>
            </a:r>
            <a:r>
              <a:rPr sz="4200" spc="0" baseline="2925" dirty="0">
                <a:latin typeface="Calibri"/>
                <a:cs typeface="Calibri"/>
              </a:rPr>
              <a:t>e</a:t>
            </a:r>
            <a:r>
              <a:rPr sz="4200" spc="14" baseline="2925" dirty="0">
                <a:latin typeface="Calibri"/>
                <a:cs typeface="Calibri"/>
              </a:rPr>
              <a:t>n</a:t>
            </a:r>
            <a:r>
              <a:rPr sz="4200" spc="0" baseline="2925" dirty="0">
                <a:latin typeface="Calibri"/>
                <a:cs typeface="Calibri"/>
              </a:rPr>
              <a:t>sa,</a:t>
            </a:r>
            <a:endParaRPr sz="2800">
              <a:latin typeface="Calibri"/>
              <a:cs typeface="Calibri"/>
            </a:endParaRPr>
          </a:p>
        </p:txBody>
      </p:sp>
      <p:sp>
        <p:nvSpPr>
          <p:cNvPr id="10" name="object 10"/>
          <p:cNvSpPr txBox="1"/>
          <p:nvPr/>
        </p:nvSpPr>
        <p:spPr>
          <a:xfrm>
            <a:off x="9350070" y="3803904"/>
            <a:ext cx="631185" cy="381000"/>
          </a:xfrm>
          <a:prstGeom prst="rect">
            <a:avLst/>
          </a:prstGeom>
        </p:spPr>
        <p:txBody>
          <a:bodyPr wrap="square" lIns="0" tIns="0" rIns="0" bIns="0" rtlCol="0">
            <a:noAutofit/>
          </a:bodyPr>
          <a:lstStyle/>
          <a:p>
            <a:pPr marL="12700">
              <a:lnSpc>
                <a:spcPts val="2950"/>
              </a:lnSpc>
              <a:spcBef>
                <a:spcPts val="147"/>
              </a:spcBef>
            </a:pPr>
            <a:r>
              <a:rPr sz="4200" spc="4" baseline="2925" dirty="0">
                <a:latin typeface="Calibri"/>
                <a:cs typeface="Calibri"/>
              </a:rPr>
              <a:t>qu</a:t>
            </a:r>
            <a:r>
              <a:rPr sz="4200" spc="0" baseline="2925" dirty="0">
                <a:latin typeface="Calibri"/>
                <a:cs typeface="Calibri"/>
              </a:rPr>
              <a:t>e</a:t>
            </a:r>
            <a:endParaRPr sz="2800">
              <a:latin typeface="Calibri"/>
              <a:cs typeface="Calibri"/>
            </a:endParaRPr>
          </a:p>
        </p:txBody>
      </p:sp>
      <p:sp>
        <p:nvSpPr>
          <p:cNvPr id="9" name="object 9"/>
          <p:cNvSpPr txBox="1"/>
          <p:nvPr/>
        </p:nvSpPr>
        <p:spPr>
          <a:xfrm>
            <a:off x="2898775" y="4187332"/>
            <a:ext cx="753964"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p</a:t>
            </a:r>
            <a:r>
              <a:rPr sz="4200" spc="0" baseline="2925" dirty="0">
                <a:latin typeface="Calibri"/>
                <a:cs typeface="Calibri"/>
              </a:rPr>
              <a:t>e</a:t>
            </a:r>
            <a:r>
              <a:rPr sz="4200" spc="4" baseline="2925" dirty="0">
                <a:latin typeface="Calibri"/>
                <a:cs typeface="Calibri"/>
              </a:rPr>
              <a:t>s</a:t>
            </a:r>
            <a:r>
              <a:rPr sz="4200" spc="0" baseline="2925" dirty="0">
                <a:latin typeface="Calibri"/>
                <a:cs typeface="Calibri"/>
              </a:rPr>
              <a:t>a</a:t>
            </a:r>
            <a:endParaRPr sz="2800">
              <a:latin typeface="Calibri"/>
              <a:cs typeface="Calibri"/>
            </a:endParaRPr>
          </a:p>
        </p:txBody>
      </p:sp>
      <p:sp>
        <p:nvSpPr>
          <p:cNvPr id="8" name="object 8"/>
          <p:cNvSpPr txBox="1"/>
          <p:nvPr/>
        </p:nvSpPr>
        <p:spPr>
          <a:xfrm>
            <a:off x="3652252" y="4187332"/>
            <a:ext cx="439571"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70</a:t>
            </a:r>
            <a:endParaRPr sz="2800">
              <a:latin typeface="Calibri"/>
              <a:cs typeface="Calibri"/>
            </a:endParaRPr>
          </a:p>
        </p:txBody>
      </p:sp>
      <p:sp>
        <p:nvSpPr>
          <p:cNvPr id="7" name="object 7"/>
          <p:cNvSpPr txBox="1"/>
          <p:nvPr/>
        </p:nvSpPr>
        <p:spPr>
          <a:xfrm>
            <a:off x="4093590" y="4187332"/>
            <a:ext cx="408973"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k</a:t>
            </a:r>
            <a:r>
              <a:rPr sz="4200" spc="0" baseline="2925" dirty="0">
                <a:latin typeface="Calibri"/>
                <a:cs typeface="Calibri"/>
              </a:rPr>
              <a:t>g</a:t>
            </a:r>
            <a:endParaRPr sz="2800">
              <a:latin typeface="Calibri"/>
              <a:cs typeface="Calibri"/>
            </a:endParaRPr>
          </a:p>
        </p:txBody>
      </p:sp>
      <p:sp>
        <p:nvSpPr>
          <p:cNvPr id="6" name="object 6"/>
          <p:cNvSpPr txBox="1"/>
          <p:nvPr/>
        </p:nvSpPr>
        <p:spPr>
          <a:xfrm>
            <a:off x="4504318" y="4187332"/>
            <a:ext cx="239888"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y</a:t>
            </a:r>
            <a:endParaRPr sz="2800">
              <a:latin typeface="Calibri"/>
              <a:cs typeface="Calibri"/>
            </a:endParaRPr>
          </a:p>
        </p:txBody>
      </p:sp>
      <p:sp>
        <p:nvSpPr>
          <p:cNvPr id="5" name="object 5"/>
          <p:cNvSpPr txBox="1"/>
          <p:nvPr/>
        </p:nvSpPr>
        <p:spPr>
          <a:xfrm>
            <a:off x="4745986" y="4187332"/>
            <a:ext cx="631370"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qu</a:t>
            </a:r>
            <a:r>
              <a:rPr sz="4200" spc="0" baseline="2925" dirty="0">
                <a:latin typeface="Calibri"/>
                <a:cs typeface="Calibri"/>
              </a:rPr>
              <a:t>e</a:t>
            </a:r>
            <a:endParaRPr sz="2800">
              <a:latin typeface="Calibri"/>
              <a:cs typeface="Calibri"/>
            </a:endParaRPr>
          </a:p>
        </p:txBody>
      </p:sp>
      <p:sp>
        <p:nvSpPr>
          <p:cNvPr id="4" name="object 4"/>
          <p:cNvSpPr txBox="1"/>
          <p:nvPr/>
        </p:nvSpPr>
        <p:spPr>
          <a:xfrm>
            <a:off x="5375604" y="4187332"/>
            <a:ext cx="1976279"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mide 1.75</a:t>
            </a:r>
            <a:r>
              <a:rPr sz="4200" spc="19" baseline="2925" dirty="0">
                <a:latin typeface="Calibri"/>
                <a:cs typeface="Calibri"/>
              </a:rPr>
              <a:t> </a:t>
            </a:r>
            <a:r>
              <a:rPr sz="4200" spc="0" baseline="2925" dirty="0">
                <a:latin typeface="Calibri"/>
                <a:cs typeface="Calibri"/>
              </a:rPr>
              <a:t>m.</a:t>
            </a:r>
            <a:endParaRPr sz="2800">
              <a:latin typeface="Calibri"/>
              <a:cs typeface="Calibri"/>
            </a:endParaRPr>
          </a:p>
        </p:txBody>
      </p:sp>
      <p:sp>
        <p:nvSpPr>
          <p:cNvPr id="3" name="object 3"/>
          <p:cNvSpPr txBox="1"/>
          <p:nvPr/>
        </p:nvSpPr>
        <p:spPr>
          <a:xfrm>
            <a:off x="6074333" y="6423324"/>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3911600" y="2565400"/>
            <a:ext cx="0" cy="495300"/>
          </a:xfrm>
          <a:custGeom>
            <a:avLst/>
            <a:gdLst/>
            <a:ahLst/>
            <a:cxnLst/>
            <a:rect l="l" t="t" r="r" b="b"/>
            <a:pathLst>
              <a:path h="495300">
                <a:moveTo>
                  <a:pt x="0" y="495300"/>
                </a:moveTo>
                <a:lnTo>
                  <a:pt x="0" y="0"/>
                </a:lnTo>
              </a:path>
            </a:pathLst>
          </a:custGeom>
          <a:ln w="12700">
            <a:solidFill>
              <a:srgbClr val="F7B531"/>
            </a:solidFill>
          </a:ln>
        </p:spPr>
        <p:txBody>
          <a:bodyPr wrap="square" lIns="0" tIns="0" rIns="0" bIns="0" rtlCol="0">
            <a:noAutofit/>
          </a:bodyPr>
          <a:lstStyle/>
          <a:p>
            <a:endParaRPr/>
          </a:p>
        </p:txBody>
      </p:sp>
      <p:sp>
        <p:nvSpPr>
          <p:cNvPr id="28" name="object 28"/>
          <p:cNvSpPr/>
          <p:nvPr/>
        </p:nvSpPr>
        <p:spPr>
          <a:xfrm>
            <a:off x="2755900" y="30607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29" name="object 29"/>
          <p:cNvSpPr/>
          <p:nvPr/>
        </p:nvSpPr>
        <p:spPr>
          <a:xfrm>
            <a:off x="3911600" y="2565400"/>
            <a:ext cx="0" cy="495300"/>
          </a:xfrm>
          <a:custGeom>
            <a:avLst/>
            <a:gdLst/>
            <a:ahLst/>
            <a:cxnLst/>
            <a:rect l="l" t="t" r="r" b="b"/>
            <a:pathLst>
              <a:path h="495300">
                <a:moveTo>
                  <a:pt x="0" y="495300"/>
                </a:moveTo>
                <a:lnTo>
                  <a:pt x="0" y="0"/>
                </a:lnTo>
              </a:path>
            </a:pathLst>
          </a:custGeom>
          <a:ln w="12700">
            <a:solidFill>
              <a:srgbClr val="F7B531"/>
            </a:solidFill>
          </a:ln>
        </p:spPr>
        <p:txBody>
          <a:bodyPr wrap="square" lIns="0" tIns="0" rIns="0" bIns="0" rtlCol="0">
            <a:noAutofit/>
          </a:bodyPr>
          <a:lstStyle/>
          <a:p>
            <a:endParaRPr/>
          </a:p>
        </p:txBody>
      </p:sp>
      <p:sp>
        <p:nvSpPr>
          <p:cNvPr id="30" name="object 30"/>
          <p:cNvSpPr/>
          <p:nvPr/>
        </p:nvSpPr>
        <p:spPr>
          <a:xfrm>
            <a:off x="3911600" y="2565400"/>
            <a:ext cx="1168400" cy="0"/>
          </a:xfrm>
          <a:custGeom>
            <a:avLst/>
            <a:gdLst/>
            <a:ahLst/>
            <a:cxnLst/>
            <a:rect l="l" t="t" r="r" b="b"/>
            <a:pathLst>
              <a:path w="1168400">
                <a:moveTo>
                  <a:pt x="0" y="0"/>
                </a:moveTo>
                <a:lnTo>
                  <a:pt x="1168400" y="0"/>
                </a:lnTo>
              </a:path>
            </a:pathLst>
          </a:custGeom>
          <a:ln w="12700">
            <a:solidFill>
              <a:srgbClr val="F7B531"/>
            </a:solidFill>
          </a:ln>
        </p:spPr>
        <p:txBody>
          <a:bodyPr wrap="square" lIns="0" tIns="0" rIns="0" bIns="0" rtlCol="0">
            <a:noAutofit/>
          </a:bodyPr>
          <a:lstStyle/>
          <a:p>
            <a:endParaRPr/>
          </a:p>
        </p:txBody>
      </p:sp>
      <p:sp>
        <p:nvSpPr>
          <p:cNvPr id="31" name="object 31"/>
          <p:cNvSpPr/>
          <p:nvPr/>
        </p:nvSpPr>
        <p:spPr>
          <a:xfrm>
            <a:off x="3911600" y="3060700"/>
            <a:ext cx="1168400" cy="0"/>
          </a:xfrm>
          <a:custGeom>
            <a:avLst/>
            <a:gdLst/>
            <a:ahLst/>
            <a:cxnLst/>
            <a:rect l="l" t="t" r="r" b="b"/>
            <a:pathLst>
              <a:path w="1168400">
                <a:moveTo>
                  <a:pt x="0" y="0"/>
                </a:moveTo>
                <a:lnTo>
                  <a:pt x="1168400" y="0"/>
                </a:lnTo>
              </a:path>
            </a:pathLst>
          </a:custGeom>
          <a:ln w="12700">
            <a:solidFill>
              <a:srgbClr val="F6AC12"/>
            </a:solidFill>
          </a:ln>
        </p:spPr>
        <p:txBody>
          <a:bodyPr wrap="square" lIns="0" tIns="0" rIns="0" bIns="0" rtlCol="0">
            <a:noAutofit/>
          </a:bodyPr>
          <a:lstStyle/>
          <a:p>
            <a:endParaRPr/>
          </a:p>
        </p:txBody>
      </p:sp>
      <p:sp>
        <p:nvSpPr>
          <p:cNvPr id="32" name="object 32"/>
          <p:cNvSpPr/>
          <p:nvPr/>
        </p:nvSpPr>
        <p:spPr>
          <a:xfrm>
            <a:off x="5080000" y="2565400"/>
            <a:ext cx="1155700" cy="0"/>
          </a:xfrm>
          <a:custGeom>
            <a:avLst/>
            <a:gdLst/>
            <a:ahLst/>
            <a:cxnLst/>
            <a:rect l="l" t="t" r="r" b="b"/>
            <a:pathLst>
              <a:path w="1155700">
                <a:moveTo>
                  <a:pt x="0" y="0"/>
                </a:moveTo>
                <a:lnTo>
                  <a:pt x="1155700" y="0"/>
                </a:lnTo>
              </a:path>
            </a:pathLst>
          </a:custGeom>
          <a:ln w="12700">
            <a:solidFill>
              <a:srgbClr val="F7B531"/>
            </a:solidFill>
          </a:ln>
        </p:spPr>
        <p:txBody>
          <a:bodyPr wrap="square" lIns="0" tIns="0" rIns="0" bIns="0" rtlCol="0">
            <a:noAutofit/>
          </a:bodyPr>
          <a:lstStyle/>
          <a:p>
            <a:endParaRPr/>
          </a:p>
        </p:txBody>
      </p:sp>
      <p:sp>
        <p:nvSpPr>
          <p:cNvPr id="33" name="object 33"/>
          <p:cNvSpPr/>
          <p:nvPr/>
        </p:nvSpPr>
        <p:spPr>
          <a:xfrm>
            <a:off x="5080000" y="3060700"/>
            <a:ext cx="1155700" cy="0"/>
          </a:xfrm>
          <a:custGeom>
            <a:avLst/>
            <a:gdLst/>
            <a:ahLst/>
            <a:cxnLst/>
            <a:rect l="l" t="t" r="r" b="b"/>
            <a:pathLst>
              <a:path w="1155700">
                <a:moveTo>
                  <a:pt x="0" y="0"/>
                </a:moveTo>
                <a:lnTo>
                  <a:pt x="1155700" y="0"/>
                </a:lnTo>
              </a:path>
            </a:pathLst>
          </a:custGeom>
          <a:ln w="12700">
            <a:solidFill>
              <a:srgbClr val="F6AC12"/>
            </a:solidFill>
          </a:ln>
        </p:spPr>
        <p:txBody>
          <a:bodyPr wrap="square" lIns="0" tIns="0" rIns="0" bIns="0" rtlCol="0">
            <a:noAutofit/>
          </a:bodyPr>
          <a:lstStyle/>
          <a:p>
            <a:endParaRPr/>
          </a:p>
        </p:txBody>
      </p:sp>
      <p:sp>
        <p:nvSpPr>
          <p:cNvPr id="34" name="object 34"/>
          <p:cNvSpPr/>
          <p:nvPr/>
        </p:nvSpPr>
        <p:spPr>
          <a:xfrm>
            <a:off x="6235700" y="2565400"/>
            <a:ext cx="241300" cy="0"/>
          </a:xfrm>
          <a:custGeom>
            <a:avLst/>
            <a:gdLst/>
            <a:ahLst/>
            <a:cxnLst/>
            <a:rect l="l" t="t" r="r" b="b"/>
            <a:pathLst>
              <a:path w="241300">
                <a:moveTo>
                  <a:pt x="0" y="0"/>
                </a:moveTo>
                <a:lnTo>
                  <a:pt x="241300" y="0"/>
                </a:lnTo>
              </a:path>
            </a:pathLst>
          </a:custGeom>
          <a:ln w="12700">
            <a:solidFill>
              <a:srgbClr val="F7B531"/>
            </a:solidFill>
          </a:ln>
        </p:spPr>
        <p:txBody>
          <a:bodyPr wrap="square" lIns="0" tIns="0" rIns="0" bIns="0" rtlCol="0">
            <a:noAutofit/>
          </a:bodyPr>
          <a:lstStyle/>
          <a:p>
            <a:endParaRPr/>
          </a:p>
        </p:txBody>
      </p:sp>
      <p:sp>
        <p:nvSpPr>
          <p:cNvPr id="35" name="object 35"/>
          <p:cNvSpPr/>
          <p:nvPr/>
        </p:nvSpPr>
        <p:spPr>
          <a:xfrm>
            <a:off x="6235700" y="3060700"/>
            <a:ext cx="241300" cy="0"/>
          </a:xfrm>
          <a:custGeom>
            <a:avLst/>
            <a:gdLst/>
            <a:ahLst/>
            <a:cxnLst/>
            <a:rect l="l" t="t" r="r" b="b"/>
            <a:pathLst>
              <a:path w="241300">
                <a:moveTo>
                  <a:pt x="0" y="0"/>
                </a:moveTo>
                <a:lnTo>
                  <a:pt x="241300" y="0"/>
                </a:lnTo>
              </a:path>
            </a:pathLst>
          </a:custGeom>
          <a:ln w="12700">
            <a:solidFill>
              <a:srgbClr val="F7B531"/>
            </a:solidFill>
          </a:ln>
        </p:spPr>
        <p:txBody>
          <a:bodyPr wrap="square" lIns="0" tIns="0" rIns="0" bIns="0" rtlCol="0">
            <a:noAutofit/>
          </a:bodyPr>
          <a:lstStyle/>
          <a:p>
            <a:endParaRPr/>
          </a:p>
        </p:txBody>
      </p:sp>
      <p:sp>
        <p:nvSpPr>
          <p:cNvPr id="36" name="object 36"/>
          <p:cNvSpPr/>
          <p:nvPr/>
        </p:nvSpPr>
        <p:spPr>
          <a:xfrm>
            <a:off x="6477000" y="2565400"/>
            <a:ext cx="901700" cy="0"/>
          </a:xfrm>
          <a:custGeom>
            <a:avLst/>
            <a:gdLst/>
            <a:ahLst/>
            <a:cxnLst/>
            <a:rect l="l" t="t" r="r" b="b"/>
            <a:pathLst>
              <a:path w="901700">
                <a:moveTo>
                  <a:pt x="0" y="0"/>
                </a:moveTo>
                <a:lnTo>
                  <a:pt x="901700" y="0"/>
                </a:lnTo>
              </a:path>
            </a:pathLst>
          </a:custGeom>
          <a:ln w="12700">
            <a:solidFill>
              <a:srgbClr val="F7B531"/>
            </a:solidFill>
          </a:ln>
        </p:spPr>
        <p:txBody>
          <a:bodyPr wrap="square" lIns="0" tIns="0" rIns="0" bIns="0" rtlCol="0">
            <a:noAutofit/>
          </a:bodyPr>
          <a:lstStyle/>
          <a:p>
            <a:endParaRPr/>
          </a:p>
        </p:txBody>
      </p:sp>
      <p:sp>
        <p:nvSpPr>
          <p:cNvPr id="37" name="object 37"/>
          <p:cNvSpPr/>
          <p:nvPr/>
        </p:nvSpPr>
        <p:spPr>
          <a:xfrm>
            <a:off x="6477000" y="3060700"/>
            <a:ext cx="901700" cy="0"/>
          </a:xfrm>
          <a:custGeom>
            <a:avLst/>
            <a:gdLst/>
            <a:ahLst/>
            <a:cxnLst/>
            <a:rect l="l" t="t" r="r" b="b"/>
            <a:pathLst>
              <a:path w="901700">
                <a:moveTo>
                  <a:pt x="0" y="0"/>
                </a:moveTo>
                <a:lnTo>
                  <a:pt x="901700" y="0"/>
                </a:lnTo>
              </a:path>
            </a:pathLst>
          </a:custGeom>
          <a:ln w="12700">
            <a:solidFill>
              <a:srgbClr val="000000"/>
            </a:solidFill>
          </a:ln>
        </p:spPr>
        <p:txBody>
          <a:bodyPr wrap="square" lIns="0" tIns="0" rIns="0" bIns="0" rtlCol="0">
            <a:noAutofit/>
          </a:bodyPr>
          <a:lstStyle/>
          <a:p>
            <a:endParaRPr/>
          </a:p>
        </p:txBody>
      </p:sp>
      <p:sp>
        <p:nvSpPr>
          <p:cNvPr id="38" name="object 38"/>
          <p:cNvSpPr/>
          <p:nvPr/>
        </p:nvSpPr>
        <p:spPr>
          <a:xfrm>
            <a:off x="7378700" y="2565400"/>
            <a:ext cx="1168400" cy="0"/>
          </a:xfrm>
          <a:custGeom>
            <a:avLst/>
            <a:gdLst/>
            <a:ahLst/>
            <a:cxnLst/>
            <a:rect l="l" t="t" r="r" b="b"/>
            <a:pathLst>
              <a:path w="1168400">
                <a:moveTo>
                  <a:pt x="0" y="0"/>
                </a:moveTo>
                <a:lnTo>
                  <a:pt x="1168400" y="0"/>
                </a:lnTo>
              </a:path>
            </a:pathLst>
          </a:custGeom>
          <a:ln w="12700">
            <a:solidFill>
              <a:srgbClr val="F7B531"/>
            </a:solidFill>
          </a:ln>
        </p:spPr>
        <p:txBody>
          <a:bodyPr wrap="square" lIns="0" tIns="0" rIns="0" bIns="0" rtlCol="0">
            <a:noAutofit/>
          </a:bodyPr>
          <a:lstStyle/>
          <a:p>
            <a:endParaRPr/>
          </a:p>
        </p:txBody>
      </p:sp>
      <p:sp>
        <p:nvSpPr>
          <p:cNvPr id="39" name="object 39"/>
          <p:cNvSpPr/>
          <p:nvPr/>
        </p:nvSpPr>
        <p:spPr>
          <a:xfrm>
            <a:off x="7378700" y="3060700"/>
            <a:ext cx="1168400" cy="0"/>
          </a:xfrm>
          <a:custGeom>
            <a:avLst/>
            <a:gdLst/>
            <a:ahLst/>
            <a:cxnLst/>
            <a:rect l="l" t="t" r="r" b="b"/>
            <a:pathLst>
              <a:path w="1168400">
                <a:moveTo>
                  <a:pt x="0" y="0"/>
                </a:moveTo>
                <a:lnTo>
                  <a:pt x="1168400" y="0"/>
                </a:lnTo>
              </a:path>
            </a:pathLst>
          </a:custGeom>
          <a:ln w="12700">
            <a:solidFill>
              <a:srgbClr val="F6AC12"/>
            </a:solidFill>
          </a:ln>
        </p:spPr>
        <p:txBody>
          <a:bodyPr wrap="square" lIns="0" tIns="0" rIns="0" bIns="0" rtlCol="0">
            <a:noAutofit/>
          </a:bodyPr>
          <a:lstStyle/>
          <a:p>
            <a:endParaRPr/>
          </a:p>
        </p:txBody>
      </p:sp>
      <p:sp>
        <p:nvSpPr>
          <p:cNvPr id="40" name="object 40"/>
          <p:cNvSpPr/>
          <p:nvPr/>
        </p:nvSpPr>
        <p:spPr>
          <a:xfrm>
            <a:off x="8547100" y="2565400"/>
            <a:ext cx="241300" cy="0"/>
          </a:xfrm>
          <a:custGeom>
            <a:avLst/>
            <a:gdLst/>
            <a:ahLst/>
            <a:cxnLst/>
            <a:rect l="l" t="t" r="r" b="b"/>
            <a:pathLst>
              <a:path w="241300">
                <a:moveTo>
                  <a:pt x="0" y="0"/>
                </a:moveTo>
                <a:lnTo>
                  <a:pt x="241300" y="0"/>
                </a:lnTo>
              </a:path>
            </a:pathLst>
          </a:custGeom>
          <a:ln w="12700">
            <a:solidFill>
              <a:srgbClr val="F7B531"/>
            </a:solidFill>
          </a:ln>
        </p:spPr>
        <p:txBody>
          <a:bodyPr wrap="square" lIns="0" tIns="0" rIns="0" bIns="0" rtlCol="0">
            <a:noAutofit/>
          </a:bodyPr>
          <a:lstStyle/>
          <a:p>
            <a:endParaRPr/>
          </a:p>
        </p:txBody>
      </p:sp>
      <p:sp>
        <p:nvSpPr>
          <p:cNvPr id="41" name="object 41"/>
          <p:cNvSpPr/>
          <p:nvPr/>
        </p:nvSpPr>
        <p:spPr>
          <a:xfrm>
            <a:off x="8547100" y="3060700"/>
            <a:ext cx="241300" cy="0"/>
          </a:xfrm>
          <a:custGeom>
            <a:avLst/>
            <a:gdLst/>
            <a:ahLst/>
            <a:cxnLst/>
            <a:rect l="l" t="t" r="r" b="b"/>
            <a:pathLst>
              <a:path w="241300">
                <a:moveTo>
                  <a:pt x="0" y="0"/>
                </a:moveTo>
                <a:lnTo>
                  <a:pt x="241300" y="0"/>
                </a:lnTo>
              </a:path>
            </a:pathLst>
          </a:custGeom>
          <a:ln w="12700">
            <a:solidFill>
              <a:srgbClr val="F7B531"/>
            </a:solidFill>
          </a:ln>
        </p:spPr>
        <p:txBody>
          <a:bodyPr wrap="square" lIns="0" tIns="0" rIns="0" bIns="0" rtlCol="0">
            <a:noAutofit/>
          </a:bodyPr>
          <a:lstStyle/>
          <a:p>
            <a:endParaRPr/>
          </a:p>
        </p:txBody>
      </p:sp>
      <p:sp>
        <p:nvSpPr>
          <p:cNvPr id="42" name="object 42"/>
          <p:cNvSpPr/>
          <p:nvPr/>
        </p:nvSpPr>
        <p:spPr>
          <a:xfrm>
            <a:off x="9677400" y="2565400"/>
            <a:ext cx="0" cy="495300"/>
          </a:xfrm>
          <a:custGeom>
            <a:avLst/>
            <a:gdLst/>
            <a:ahLst/>
            <a:cxnLst/>
            <a:rect l="l" t="t" r="r" b="b"/>
            <a:pathLst>
              <a:path h="495300">
                <a:moveTo>
                  <a:pt x="0" y="495300"/>
                </a:moveTo>
                <a:lnTo>
                  <a:pt x="0" y="0"/>
                </a:lnTo>
              </a:path>
            </a:pathLst>
          </a:custGeom>
          <a:ln w="38100">
            <a:solidFill>
              <a:srgbClr val="F7B531"/>
            </a:solidFill>
          </a:ln>
        </p:spPr>
        <p:txBody>
          <a:bodyPr wrap="square" lIns="0" tIns="0" rIns="0" bIns="0" rtlCol="0">
            <a:noAutofit/>
          </a:bodyPr>
          <a:lstStyle/>
          <a:p>
            <a:endParaRPr/>
          </a:p>
        </p:txBody>
      </p:sp>
      <p:sp>
        <p:nvSpPr>
          <p:cNvPr id="43" name="object 43"/>
          <p:cNvSpPr/>
          <p:nvPr/>
        </p:nvSpPr>
        <p:spPr>
          <a:xfrm>
            <a:off x="8788400" y="2565400"/>
            <a:ext cx="889000" cy="0"/>
          </a:xfrm>
          <a:custGeom>
            <a:avLst/>
            <a:gdLst/>
            <a:ahLst/>
            <a:cxnLst/>
            <a:rect l="l" t="t" r="r" b="b"/>
            <a:pathLst>
              <a:path w="889000">
                <a:moveTo>
                  <a:pt x="0" y="0"/>
                </a:moveTo>
                <a:lnTo>
                  <a:pt x="889000" y="0"/>
                </a:lnTo>
              </a:path>
            </a:pathLst>
          </a:custGeom>
          <a:ln w="12700">
            <a:solidFill>
              <a:srgbClr val="F7B531"/>
            </a:solidFill>
          </a:ln>
        </p:spPr>
        <p:txBody>
          <a:bodyPr wrap="square" lIns="0" tIns="0" rIns="0" bIns="0" rtlCol="0">
            <a:noAutofit/>
          </a:bodyPr>
          <a:lstStyle/>
          <a:p>
            <a:endParaRPr/>
          </a:p>
        </p:txBody>
      </p:sp>
      <p:sp>
        <p:nvSpPr>
          <p:cNvPr id="44" name="object 44"/>
          <p:cNvSpPr/>
          <p:nvPr/>
        </p:nvSpPr>
        <p:spPr>
          <a:xfrm>
            <a:off x="8788400" y="3060700"/>
            <a:ext cx="889000" cy="0"/>
          </a:xfrm>
          <a:custGeom>
            <a:avLst/>
            <a:gdLst/>
            <a:ahLst/>
            <a:cxnLst/>
            <a:rect l="l" t="t" r="r" b="b"/>
            <a:pathLst>
              <a:path w="889000">
                <a:moveTo>
                  <a:pt x="0" y="0"/>
                </a:moveTo>
                <a:lnTo>
                  <a:pt x="889000" y="0"/>
                </a:lnTo>
              </a:path>
            </a:pathLst>
          </a:custGeom>
          <a:ln w="12700">
            <a:solidFill>
              <a:srgbClr val="000000"/>
            </a:solidFill>
          </a:ln>
        </p:spPr>
        <p:txBody>
          <a:bodyPr wrap="square" lIns="0" tIns="0" rIns="0" bIns="0" rtlCol="0">
            <a:noAutofit/>
          </a:bodyPr>
          <a:lstStyle/>
          <a:p>
            <a:endParaRPr/>
          </a:p>
        </p:txBody>
      </p:sp>
      <p:sp>
        <p:nvSpPr>
          <p:cNvPr id="45" name="object 45"/>
          <p:cNvSpPr/>
          <p:nvPr/>
        </p:nvSpPr>
        <p:spPr>
          <a:xfrm>
            <a:off x="2755900" y="3060700"/>
            <a:ext cx="0" cy="241300"/>
          </a:xfrm>
          <a:custGeom>
            <a:avLst/>
            <a:gdLst/>
            <a:ahLst/>
            <a:cxnLst/>
            <a:rect l="l" t="t" r="r" b="b"/>
            <a:pathLst>
              <a:path h="241300">
                <a:moveTo>
                  <a:pt x="0" y="241300"/>
                </a:moveTo>
                <a:lnTo>
                  <a:pt x="0" y="0"/>
                </a:lnTo>
              </a:path>
            </a:pathLst>
          </a:custGeom>
          <a:ln w="12700">
            <a:solidFill>
              <a:srgbClr val="F7B531"/>
            </a:solidFill>
          </a:ln>
        </p:spPr>
        <p:txBody>
          <a:bodyPr wrap="square" lIns="0" tIns="0" rIns="0" bIns="0" rtlCol="0">
            <a:noAutofit/>
          </a:bodyPr>
          <a:lstStyle/>
          <a:p>
            <a:endParaRPr/>
          </a:p>
        </p:txBody>
      </p:sp>
      <p:sp>
        <p:nvSpPr>
          <p:cNvPr id="46" name="object 46"/>
          <p:cNvSpPr/>
          <p:nvPr/>
        </p:nvSpPr>
        <p:spPr>
          <a:xfrm>
            <a:off x="39116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47" name="object 47"/>
          <p:cNvSpPr/>
          <p:nvPr/>
        </p:nvSpPr>
        <p:spPr>
          <a:xfrm>
            <a:off x="2755900" y="30607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48" name="object 48"/>
          <p:cNvSpPr/>
          <p:nvPr/>
        </p:nvSpPr>
        <p:spPr>
          <a:xfrm>
            <a:off x="2755900" y="33020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49" name="object 49"/>
          <p:cNvSpPr/>
          <p:nvPr/>
        </p:nvSpPr>
        <p:spPr>
          <a:xfrm>
            <a:off x="39116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50" name="object 50"/>
          <p:cNvSpPr/>
          <p:nvPr/>
        </p:nvSpPr>
        <p:spPr>
          <a:xfrm>
            <a:off x="5080000" y="3060700"/>
            <a:ext cx="0" cy="241300"/>
          </a:xfrm>
          <a:custGeom>
            <a:avLst/>
            <a:gdLst/>
            <a:ahLst/>
            <a:cxnLst/>
            <a:rect l="l" t="t" r="r" b="b"/>
            <a:pathLst>
              <a:path h="241300">
                <a:moveTo>
                  <a:pt x="0" y="241300"/>
                </a:moveTo>
                <a:lnTo>
                  <a:pt x="0" y="0"/>
                </a:lnTo>
              </a:path>
            </a:pathLst>
          </a:custGeom>
          <a:ln w="12700">
            <a:solidFill>
              <a:srgbClr val="F6AC12"/>
            </a:solidFill>
          </a:ln>
        </p:spPr>
        <p:txBody>
          <a:bodyPr wrap="square" lIns="0" tIns="0" rIns="0" bIns="0" rtlCol="0">
            <a:noAutofit/>
          </a:bodyPr>
          <a:lstStyle/>
          <a:p>
            <a:endParaRPr/>
          </a:p>
        </p:txBody>
      </p:sp>
      <p:sp>
        <p:nvSpPr>
          <p:cNvPr id="51" name="object 51"/>
          <p:cNvSpPr/>
          <p:nvPr/>
        </p:nvSpPr>
        <p:spPr>
          <a:xfrm>
            <a:off x="3911600" y="3060700"/>
            <a:ext cx="1168400" cy="0"/>
          </a:xfrm>
          <a:custGeom>
            <a:avLst/>
            <a:gdLst/>
            <a:ahLst/>
            <a:cxnLst/>
            <a:rect l="l" t="t" r="r" b="b"/>
            <a:pathLst>
              <a:path w="1168400">
                <a:moveTo>
                  <a:pt x="0" y="0"/>
                </a:moveTo>
                <a:lnTo>
                  <a:pt x="1168400" y="0"/>
                </a:lnTo>
              </a:path>
            </a:pathLst>
          </a:custGeom>
          <a:ln w="12700">
            <a:solidFill>
              <a:srgbClr val="F6AC12"/>
            </a:solidFill>
          </a:ln>
        </p:spPr>
        <p:txBody>
          <a:bodyPr wrap="square" lIns="0" tIns="0" rIns="0" bIns="0" rtlCol="0">
            <a:noAutofit/>
          </a:bodyPr>
          <a:lstStyle/>
          <a:p>
            <a:endParaRPr/>
          </a:p>
        </p:txBody>
      </p:sp>
      <p:sp>
        <p:nvSpPr>
          <p:cNvPr id="52" name="object 52"/>
          <p:cNvSpPr/>
          <p:nvPr/>
        </p:nvSpPr>
        <p:spPr>
          <a:xfrm>
            <a:off x="3911600" y="3302000"/>
            <a:ext cx="1168400" cy="0"/>
          </a:xfrm>
          <a:custGeom>
            <a:avLst/>
            <a:gdLst/>
            <a:ahLst/>
            <a:cxnLst/>
            <a:rect l="l" t="t" r="r" b="b"/>
            <a:pathLst>
              <a:path w="1168400">
                <a:moveTo>
                  <a:pt x="0" y="0"/>
                </a:moveTo>
                <a:lnTo>
                  <a:pt x="1168400" y="0"/>
                </a:lnTo>
              </a:path>
            </a:pathLst>
          </a:custGeom>
          <a:ln w="12700">
            <a:solidFill>
              <a:srgbClr val="F9CF75"/>
            </a:solidFill>
          </a:ln>
        </p:spPr>
        <p:txBody>
          <a:bodyPr wrap="square" lIns="0" tIns="0" rIns="0" bIns="0" rtlCol="0">
            <a:noAutofit/>
          </a:bodyPr>
          <a:lstStyle/>
          <a:p>
            <a:endParaRPr/>
          </a:p>
        </p:txBody>
      </p:sp>
      <p:sp>
        <p:nvSpPr>
          <p:cNvPr id="53" name="object 53"/>
          <p:cNvSpPr/>
          <p:nvPr/>
        </p:nvSpPr>
        <p:spPr>
          <a:xfrm>
            <a:off x="5080000" y="3060700"/>
            <a:ext cx="0" cy="241300"/>
          </a:xfrm>
          <a:custGeom>
            <a:avLst/>
            <a:gdLst/>
            <a:ahLst/>
            <a:cxnLst/>
            <a:rect l="l" t="t" r="r" b="b"/>
            <a:pathLst>
              <a:path h="241300">
                <a:moveTo>
                  <a:pt x="0" y="241300"/>
                </a:moveTo>
                <a:lnTo>
                  <a:pt x="0" y="0"/>
                </a:lnTo>
              </a:path>
            </a:pathLst>
          </a:custGeom>
          <a:ln w="12700">
            <a:solidFill>
              <a:srgbClr val="F6AC12"/>
            </a:solidFill>
          </a:ln>
        </p:spPr>
        <p:txBody>
          <a:bodyPr wrap="square" lIns="0" tIns="0" rIns="0" bIns="0" rtlCol="0">
            <a:noAutofit/>
          </a:bodyPr>
          <a:lstStyle/>
          <a:p>
            <a:endParaRPr/>
          </a:p>
        </p:txBody>
      </p:sp>
      <p:sp>
        <p:nvSpPr>
          <p:cNvPr id="54" name="object 54"/>
          <p:cNvSpPr/>
          <p:nvPr/>
        </p:nvSpPr>
        <p:spPr>
          <a:xfrm>
            <a:off x="62357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55" name="object 55"/>
          <p:cNvSpPr/>
          <p:nvPr/>
        </p:nvSpPr>
        <p:spPr>
          <a:xfrm>
            <a:off x="5080000" y="3060700"/>
            <a:ext cx="1155700" cy="0"/>
          </a:xfrm>
          <a:custGeom>
            <a:avLst/>
            <a:gdLst/>
            <a:ahLst/>
            <a:cxnLst/>
            <a:rect l="l" t="t" r="r" b="b"/>
            <a:pathLst>
              <a:path w="1155700">
                <a:moveTo>
                  <a:pt x="0" y="0"/>
                </a:moveTo>
                <a:lnTo>
                  <a:pt x="1155700" y="0"/>
                </a:lnTo>
              </a:path>
            </a:pathLst>
          </a:custGeom>
          <a:ln w="12700">
            <a:solidFill>
              <a:srgbClr val="F6AC12"/>
            </a:solidFill>
          </a:ln>
        </p:spPr>
        <p:txBody>
          <a:bodyPr wrap="square" lIns="0" tIns="0" rIns="0" bIns="0" rtlCol="0">
            <a:noAutofit/>
          </a:bodyPr>
          <a:lstStyle/>
          <a:p>
            <a:endParaRPr/>
          </a:p>
        </p:txBody>
      </p:sp>
      <p:sp>
        <p:nvSpPr>
          <p:cNvPr id="56" name="object 56"/>
          <p:cNvSpPr/>
          <p:nvPr/>
        </p:nvSpPr>
        <p:spPr>
          <a:xfrm>
            <a:off x="5080000" y="33020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57" name="object 57"/>
          <p:cNvSpPr/>
          <p:nvPr/>
        </p:nvSpPr>
        <p:spPr>
          <a:xfrm>
            <a:off x="62357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58" name="object 58"/>
          <p:cNvSpPr/>
          <p:nvPr/>
        </p:nvSpPr>
        <p:spPr>
          <a:xfrm>
            <a:off x="6235700" y="3060700"/>
            <a:ext cx="241300" cy="0"/>
          </a:xfrm>
          <a:custGeom>
            <a:avLst/>
            <a:gdLst/>
            <a:ahLst/>
            <a:cxnLst/>
            <a:rect l="l" t="t" r="r" b="b"/>
            <a:pathLst>
              <a:path w="241300">
                <a:moveTo>
                  <a:pt x="0" y="0"/>
                </a:moveTo>
                <a:lnTo>
                  <a:pt x="241300" y="0"/>
                </a:lnTo>
              </a:path>
            </a:pathLst>
          </a:custGeom>
          <a:ln w="12700">
            <a:solidFill>
              <a:srgbClr val="F7B531"/>
            </a:solidFill>
          </a:ln>
        </p:spPr>
        <p:txBody>
          <a:bodyPr wrap="square" lIns="0" tIns="0" rIns="0" bIns="0" rtlCol="0">
            <a:noAutofit/>
          </a:bodyPr>
          <a:lstStyle/>
          <a:p>
            <a:endParaRPr/>
          </a:p>
        </p:txBody>
      </p:sp>
      <p:sp>
        <p:nvSpPr>
          <p:cNvPr id="59" name="object 59"/>
          <p:cNvSpPr/>
          <p:nvPr/>
        </p:nvSpPr>
        <p:spPr>
          <a:xfrm>
            <a:off x="6235700" y="3302000"/>
            <a:ext cx="241300" cy="0"/>
          </a:xfrm>
          <a:custGeom>
            <a:avLst/>
            <a:gdLst/>
            <a:ahLst/>
            <a:cxnLst/>
            <a:rect l="l" t="t" r="r" b="b"/>
            <a:pathLst>
              <a:path w="241300">
                <a:moveTo>
                  <a:pt x="0" y="0"/>
                </a:moveTo>
                <a:lnTo>
                  <a:pt x="241300" y="0"/>
                </a:lnTo>
              </a:path>
            </a:pathLst>
          </a:custGeom>
          <a:ln w="12700">
            <a:solidFill>
              <a:srgbClr val="F9CF75"/>
            </a:solidFill>
          </a:ln>
        </p:spPr>
        <p:txBody>
          <a:bodyPr wrap="square" lIns="0" tIns="0" rIns="0" bIns="0" rtlCol="0">
            <a:noAutofit/>
          </a:bodyPr>
          <a:lstStyle/>
          <a:p>
            <a:endParaRPr/>
          </a:p>
        </p:txBody>
      </p:sp>
      <p:sp>
        <p:nvSpPr>
          <p:cNvPr id="60" name="object 60"/>
          <p:cNvSpPr/>
          <p:nvPr/>
        </p:nvSpPr>
        <p:spPr>
          <a:xfrm>
            <a:off x="7378700" y="3060700"/>
            <a:ext cx="0" cy="241300"/>
          </a:xfrm>
          <a:custGeom>
            <a:avLst/>
            <a:gdLst/>
            <a:ahLst/>
            <a:cxnLst/>
            <a:rect l="l" t="t" r="r" b="b"/>
            <a:pathLst>
              <a:path h="241300">
                <a:moveTo>
                  <a:pt x="0" y="241300"/>
                </a:moveTo>
                <a:lnTo>
                  <a:pt x="0" y="0"/>
                </a:lnTo>
              </a:path>
            </a:pathLst>
          </a:custGeom>
          <a:ln w="12700">
            <a:solidFill>
              <a:srgbClr val="F6AC12"/>
            </a:solidFill>
          </a:ln>
        </p:spPr>
        <p:txBody>
          <a:bodyPr wrap="square" lIns="0" tIns="0" rIns="0" bIns="0" rtlCol="0">
            <a:noAutofit/>
          </a:bodyPr>
          <a:lstStyle/>
          <a:p>
            <a:endParaRPr/>
          </a:p>
        </p:txBody>
      </p:sp>
      <p:sp>
        <p:nvSpPr>
          <p:cNvPr id="61" name="object 61"/>
          <p:cNvSpPr/>
          <p:nvPr/>
        </p:nvSpPr>
        <p:spPr>
          <a:xfrm>
            <a:off x="6477000" y="3060700"/>
            <a:ext cx="901700" cy="0"/>
          </a:xfrm>
          <a:custGeom>
            <a:avLst/>
            <a:gdLst/>
            <a:ahLst/>
            <a:cxnLst/>
            <a:rect l="l" t="t" r="r" b="b"/>
            <a:pathLst>
              <a:path w="901700">
                <a:moveTo>
                  <a:pt x="0" y="0"/>
                </a:moveTo>
                <a:lnTo>
                  <a:pt x="901700" y="0"/>
                </a:lnTo>
              </a:path>
            </a:pathLst>
          </a:custGeom>
          <a:ln w="12700">
            <a:solidFill>
              <a:srgbClr val="F6AC12"/>
            </a:solidFill>
          </a:ln>
        </p:spPr>
        <p:txBody>
          <a:bodyPr wrap="square" lIns="0" tIns="0" rIns="0" bIns="0" rtlCol="0">
            <a:noAutofit/>
          </a:bodyPr>
          <a:lstStyle/>
          <a:p>
            <a:endParaRPr/>
          </a:p>
        </p:txBody>
      </p:sp>
      <p:sp>
        <p:nvSpPr>
          <p:cNvPr id="62" name="object 62"/>
          <p:cNvSpPr/>
          <p:nvPr/>
        </p:nvSpPr>
        <p:spPr>
          <a:xfrm>
            <a:off x="6477000" y="3302000"/>
            <a:ext cx="901700" cy="0"/>
          </a:xfrm>
          <a:custGeom>
            <a:avLst/>
            <a:gdLst/>
            <a:ahLst/>
            <a:cxnLst/>
            <a:rect l="l" t="t" r="r" b="b"/>
            <a:pathLst>
              <a:path w="901700">
                <a:moveTo>
                  <a:pt x="0" y="0"/>
                </a:moveTo>
                <a:lnTo>
                  <a:pt x="901700" y="0"/>
                </a:lnTo>
              </a:path>
            </a:pathLst>
          </a:custGeom>
          <a:ln w="12700">
            <a:solidFill>
              <a:srgbClr val="F9CF75"/>
            </a:solidFill>
          </a:ln>
        </p:spPr>
        <p:txBody>
          <a:bodyPr wrap="square" lIns="0" tIns="0" rIns="0" bIns="0" rtlCol="0">
            <a:noAutofit/>
          </a:bodyPr>
          <a:lstStyle/>
          <a:p>
            <a:endParaRPr/>
          </a:p>
        </p:txBody>
      </p:sp>
      <p:sp>
        <p:nvSpPr>
          <p:cNvPr id="63" name="object 63"/>
          <p:cNvSpPr/>
          <p:nvPr/>
        </p:nvSpPr>
        <p:spPr>
          <a:xfrm>
            <a:off x="7378700" y="3060700"/>
            <a:ext cx="0" cy="241300"/>
          </a:xfrm>
          <a:custGeom>
            <a:avLst/>
            <a:gdLst/>
            <a:ahLst/>
            <a:cxnLst/>
            <a:rect l="l" t="t" r="r" b="b"/>
            <a:pathLst>
              <a:path h="241300">
                <a:moveTo>
                  <a:pt x="0" y="241300"/>
                </a:moveTo>
                <a:lnTo>
                  <a:pt x="0" y="0"/>
                </a:lnTo>
              </a:path>
            </a:pathLst>
          </a:custGeom>
          <a:ln w="12700">
            <a:solidFill>
              <a:srgbClr val="F6AC12"/>
            </a:solidFill>
          </a:ln>
        </p:spPr>
        <p:txBody>
          <a:bodyPr wrap="square" lIns="0" tIns="0" rIns="0" bIns="0" rtlCol="0">
            <a:noAutofit/>
          </a:bodyPr>
          <a:lstStyle/>
          <a:p>
            <a:endParaRPr/>
          </a:p>
        </p:txBody>
      </p:sp>
      <p:sp>
        <p:nvSpPr>
          <p:cNvPr id="64" name="object 64"/>
          <p:cNvSpPr/>
          <p:nvPr/>
        </p:nvSpPr>
        <p:spPr>
          <a:xfrm>
            <a:off x="85471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65" name="object 65"/>
          <p:cNvSpPr/>
          <p:nvPr/>
        </p:nvSpPr>
        <p:spPr>
          <a:xfrm>
            <a:off x="7378700" y="3060700"/>
            <a:ext cx="1168400" cy="0"/>
          </a:xfrm>
          <a:custGeom>
            <a:avLst/>
            <a:gdLst/>
            <a:ahLst/>
            <a:cxnLst/>
            <a:rect l="l" t="t" r="r" b="b"/>
            <a:pathLst>
              <a:path w="1168400">
                <a:moveTo>
                  <a:pt x="0" y="0"/>
                </a:moveTo>
                <a:lnTo>
                  <a:pt x="1168400" y="0"/>
                </a:lnTo>
              </a:path>
            </a:pathLst>
          </a:custGeom>
          <a:ln w="12700">
            <a:solidFill>
              <a:srgbClr val="F6AC12"/>
            </a:solidFill>
          </a:ln>
        </p:spPr>
        <p:txBody>
          <a:bodyPr wrap="square" lIns="0" tIns="0" rIns="0" bIns="0" rtlCol="0">
            <a:noAutofit/>
          </a:bodyPr>
          <a:lstStyle/>
          <a:p>
            <a:endParaRPr/>
          </a:p>
        </p:txBody>
      </p:sp>
      <p:sp>
        <p:nvSpPr>
          <p:cNvPr id="66" name="object 66"/>
          <p:cNvSpPr/>
          <p:nvPr/>
        </p:nvSpPr>
        <p:spPr>
          <a:xfrm>
            <a:off x="7378700" y="3302000"/>
            <a:ext cx="1168400" cy="0"/>
          </a:xfrm>
          <a:custGeom>
            <a:avLst/>
            <a:gdLst/>
            <a:ahLst/>
            <a:cxnLst/>
            <a:rect l="l" t="t" r="r" b="b"/>
            <a:pathLst>
              <a:path w="1168400">
                <a:moveTo>
                  <a:pt x="0" y="0"/>
                </a:moveTo>
                <a:lnTo>
                  <a:pt x="1168400" y="0"/>
                </a:lnTo>
              </a:path>
            </a:pathLst>
          </a:custGeom>
          <a:ln w="12700">
            <a:solidFill>
              <a:srgbClr val="F9CF75"/>
            </a:solidFill>
          </a:ln>
        </p:spPr>
        <p:txBody>
          <a:bodyPr wrap="square" lIns="0" tIns="0" rIns="0" bIns="0" rtlCol="0">
            <a:noAutofit/>
          </a:bodyPr>
          <a:lstStyle/>
          <a:p>
            <a:endParaRPr/>
          </a:p>
        </p:txBody>
      </p:sp>
      <p:sp>
        <p:nvSpPr>
          <p:cNvPr id="67" name="object 67"/>
          <p:cNvSpPr/>
          <p:nvPr/>
        </p:nvSpPr>
        <p:spPr>
          <a:xfrm>
            <a:off x="8547100" y="3060700"/>
            <a:ext cx="0" cy="241300"/>
          </a:xfrm>
          <a:custGeom>
            <a:avLst/>
            <a:gdLst/>
            <a:ahLst/>
            <a:cxnLst/>
            <a:rect l="l" t="t" r="r" b="b"/>
            <a:pathLst>
              <a:path h="241300">
                <a:moveTo>
                  <a:pt x="0" y="241300"/>
                </a:moveTo>
                <a:lnTo>
                  <a:pt x="0" y="0"/>
                </a:lnTo>
              </a:path>
            </a:pathLst>
          </a:custGeom>
          <a:ln w="12700">
            <a:solidFill>
              <a:srgbClr val="F9CF75"/>
            </a:solidFill>
          </a:ln>
        </p:spPr>
        <p:txBody>
          <a:bodyPr wrap="square" lIns="0" tIns="0" rIns="0" bIns="0" rtlCol="0">
            <a:noAutofit/>
          </a:bodyPr>
          <a:lstStyle/>
          <a:p>
            <a:endParaRPr/>
          </a:p>
        </p:txBody>
      </p:sp>
      <p:sp>
        <p:nvSpPr>
          <p:cNvPr id="68" name="object 68"/>
          <p:cNvSpPr/>
          <p:nvPr/>
        </p:nvSpPr>
        <p:spPr>
          <a:xfrm>
            <a:off x="8547100" y="3060700"/>
            <a:ext cx="241300" cy="0"/>
          </a:xfrm>
          <a:custGeom>
            <a:avLst/>
            <a:gdLst/>
            <a:ahLst/>
            <a:cxnLst/>
            <a:rect l="l" t="t" r="r" b="b"/>
            <a:pathLst>
              <a:path w="241300">
                <a:moveTo>
                  <a:pt x="0" y="0"/>
                </a:moveTo>
                <a:lnTo>
                  <a:pt x="241300" y="0"/>
                </a:lnTo>
              </a:path>
            </a:pathLst>
          </a:custGeom>
          <a:ln w="12700">
            <a:solidFill>
              <a:srgbClr val="F7B531"/>
            </a:solidFill>
          </a:ln>
        </p:spPr>
        <p:txBody>
          <a:bodyPr wrap="square" lIns="0" tIns="0" rIns="0" bIns="0" rtlCol="0">
            <a:noAutofit/>
          </a:bodyPr>
          <a:lstStyle/>
          <a:p>
            <a:endParaRPr/>
          </a:p>
        </p:txBody>
      </p:sp>
      <p:sp>
        <p:nvSpPr>
          <p:cNvPr id="69" name="object 69"/>
          <p:cNvSpPr/>
          <p:nvPr/>
        </p:nvSpPr>
        <p:spPr>
          <a:xfrm>
            <a:off x="8547100" y="3302000"/>
            <a:ext cx="241300" cy="0"/>
          </a:xfrm>
          <a:custGeom>
            <a:avLst/>
            <a:gdLst/>
            <a:ahLst/>
            <a:cxnLst/>
            <a:rect l="l" t="t" r="r" b="b"/>
            <a:pathLst>
              <a:path w="241300">
                <a:moveTo>
                  <a:pt x="0" y="0"/>
                </a:moveTo>
                <a:lnTo>
                  <a:pt x="241300" y="0"/>
                </a:lnTo>
              </a:path>
            </a:pathLst>
          </a:custGeom>
          <a:ln w="12700">
            <a:solidFill>
              <a:srgbClr val="F9CF75"/>
            </a:solidFill>
          </a:ln>
        </p:spPr>
        <p:txBody>
          <a:bodyPr wrap="square" lIns="0" tIns="0" rIns="0" bIns="0" rtlCol="0">
            <a:noAutofit/>
          </a:bodyPr>
          <a:lstStyle/>
          <a:p>
            <a:endParaRPr/>
          </a:p>
        </p:txBody>
      </p:sp>
      <p:sp>
        <p:nvSpPr>
          <p:cNvPr id="70" name="object 70"/>
          <p:cNvSpPr/>
          <p:nvPr/>
        </p:nvSpPr>
        <p:spPr>
          <a:xfrm>
            <a:off x="9677400" y="3060700"/>
            <a:ext cx="0" cy="241300"/>
          </a:xfrm>
          <a:custGeom>
            <a:avLst/>
            <a:gdLst/>
            <a:ahLst/>
            <a:cxnLst/>
            <a:rect l="l" t="t" r="r" b="b"/>
            <a:pathLst>
              <a:path h="241300">
                <a:moveTo>
                  <a:pt x="0" y="241300"/>
                </a:moveTo>
                <a:lnTo>
                  <a:pt x="0" y="0"/>
                </a:lnTo>
              </a:path>
            </a:pathLst>
          </a:custGeom>
          <a:ln w="12700">
            <a:solidFill>
              <a:srgbClr val="F6AC12"/>
            </a:solidFill>
          </a:ln>
        </p:spPr>
        <p:txBody>
          <a:bodyPr wrap="square" lIns="0" tIns="0" rIns="0" bIns="0" rtlCol="0">
            <a:noAutofit/>
          </a:bodyPr>
          <a:lstStyle/>
          <a:p>
            <a:endParaRPr/>
          </a:p>
        </p:txBody>
      </p:sp>
      <p:sp>
        <p:nvSpPr>
          <p:cNvPr id="71" name="object 71"/>
          <p:cNvSpPr/>
          <p:nvPr/>
        </p:nvSpPr>
        <p:spPr>
          <a:xfrm>
            <a:off x="8788400" y="3060700"/>
            <a:ext cx="889000" cy="0"/>
          </a:xfrm>
          <a:custGeom>
            <a:avLst/>
            <a:gdLst/>
            <a:ahLst/>
            <a:cxnLst/>
            <a:rect l="l" t="t" r="r" b="b"/>
            <a:pathLst>
              <a:path w="889000">
                <a:moveTo>
                  <a:pt x="0" y="0"/>
                </a:moveTo>
                <a:lnTo>
                  <a:pt x="889000" y="0"/>
                </a:lnTo>
              </a:path>
            </a:pathLst>
          </a:custGeom>
          <a:ln w="12700">
            <a:solidFill>
              <a:srgbClr val="F6AC12"/>
            </a:solidFill>
          </a:ln>
        </p:spPr>
        <p:txBody>
          <a:bodyPr wrap="square" lIns="0" tIns="0" rIns="0" bIns="0" rtlCol="0">
            <a:noAutofit/>
          </a:bodyPr>
          <a:lstStyle/>
          <a:p>
            <a:endParaRPr/>
          </a:p>
        </p:txBody>
      </p:sp>
      <p:sp>
        <p:nvSpPr>
          <p:cNvPr id="72" name="object 72"/>
          <p:cNvSpPr/>
          <p:nvPr/>
        </p:nvSpPr>
        <p:spPr>
          <a:xfrm>
            <a:off x="8788400" y="3302000"/>
            <a:ext cx="889000" cy="0"/>
          </a:xfrm>
          <a:custGeom>
            <a:avLst/>
            <a:gdLst/>
            <a:ahLst/>
            <a:cxnLst/>
            <a:rect l="l" t="t" r="r" b="b"/>
            <a:pathLst>
              <a:path w="889000">
                <a:moveTo>
                  <a:pt x="0" y="0"/>
                </a:moveTo>
                <a:lnTo>
                  <a:pt x="889000" y="0"/>
                </a:lnTo>
              </a:path>
            </a:pathLst>
          </a:custGeom>
          <a:ln w="12700">
            <a:solidFill>
              <a:srgbClr val="F9CF75"/>
            </a:solidFill>
          </a:ln>
        </p:spPr>
        <p:txBody>
          <a:bodyPr wrap="square" lIns="0" tIns="0" rIns="0" bIns="0" rtlCol="0">
            <a:noAutofit/>
          </a:bodyPr>
          <a:lstStyle/>
          <a:p>
            <a:endParaRPr/>
          </a:p>
        </p:txBody>
      </p:sp>
      <p:sp>
        <p:nvSpPr>
          <p:cNvPr id="73" name="object 73"/>
          <p:cNvSpPr/>
          <p:nvPr/>
        </p:nvSpPr>
        <p:spPr>
          <a:xfrm>
            <a:off x="2755900" y="3302000"/>
            <a:ext cx="0" cy="304800"/>
          </a:xfrm>
          <a:custGeom>
            <a:avLst/>
            <a:gdLst/>
            <a:ahLst/>
            <a:cxnLst/>
            <a:rect l="l" t="t" r="r" b="b"/>
            <a:pathLst>
              <a:path h="304800">
                <a:moveTo>
                  <a:pt x="0" y="304800"/>
                </a:moveTo>
                <a:lnTo>
                  <a:pt x="0" y="0"/>
                </a:lnTo>
              </a:path>
            </a:pathLst>
          </a:custGeom>
          <a:ln w="12700">
            <a:solidFill>
              <a:srgbClr val="F7B531"/>
            </a:solidFill>
          </a:ln>
        </p:spPr>
        <p:txBody>
          <a:bodyPr wrap="square" lIns="0" tIns="0" rIns="0" bIns="0" rtlCol="0">
            <a:noAutofit/>
          </a:bodyPr>
          <a:lstStyle/>
          <a:p>
            <a:endParaRPr/>
          </a:p>
        </p:txBody>
      </p:sp>
      <p:sp>
        <p:nvSpPr>
          <p:cNvPr id="74" name="object 74"/>
          <p:cNvSpPr/>
          <p:nvPr/>
        </p:nvSpPr>
        <p:spPr>
          <a:xfrm>
            <a:off x="3911600" y="3302000"/>
            <a:ext cx="0" cy="304800"/>
          </a:xfrm>
          <a:custGeom>
            <a:avLst/>
            <a:gdLst/>
            <a:ahLst/>
            <a:cxnLst/>
            <a:rect l="l" t="t" r="r" b="b"/>
            <a:pathLst>
              <a:path h="304800">
                <a:moveTo>
                  <a:pt x="0" y="304800"/>
                </a:moveTo>
                <a:lnTo>
                  <a:pt x="0" y="0"/>
                </a:lnTo>
              </a:path>
            </a:pathLst>
          </a:custGeom>
          <a:ln w="12700">
            <a:solidFill>
              <a:srgbClr val="F9CF75"/>
            </a:solidFill>
          </a:ln>
        </p:spPr>
        <p:txBody>
          <a:bodyPr wrap="square" lIns="0" tIns="0" rIns="0" bIns="0" rtlCol="0">
            <a:noAutofit/>
          </a:bodyPr>
          <a:lstStyle/>
          <a:p>
            <a:endParaRPr/>
          </a:p>
        </p:txBody>
      </p:sp>
      <p:sp>
        <p:nvSpPr>
          <p:cNvPr id="75" name="object 75"/>
          <p:cNvSpPr/>
          <p:nvPr/>
        </p:nvSpPr>
        <p:spPr>
          <a:xfrm>
            <a:off x="2755900" y="33020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76" name="object 76"/>
          <p:cNvSpPr/>
          <p:nvPr/>
        </p:nvSpPr>
        <p:spPr>
          <a:xfrm>
            <a:off x="2755900" y="36068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77" name="object 77"/>
          <p:cNvSpPr/>
          <p:nvPr/>
        </p:nvSpPr>
        <p:spPr>
          <a:xfrm>
            <a:off x="3911600" y="3302000"/>
            <a:ext cx="0" cy="304800"/>
          </a:xfrm>
          <a:custGeom>
            <a:avLst/>
            <a:gdLst/>
            <a:ahLst/>
            <a:cxnLst/>
            <a:rect l="l" t="t" r="r" b="b"/>
            <a:pathLst>
              <a:path h="304800">
                <a:moveTo>
                  <a:pt x="0" y="304800"/>
                </a:moveTo>
                <a:lnTo>
                  <a:pt x="0" y="0"/>
                </a:lnTo>
              </a:path>
            </a:pathLst>
          </a:custGeom>
          <a:ln w="12700">
            <a:solidFill>
              <a:srgbClr val="F9CF75"/>
            </a:solidFill>
          </a:ln>
        </p:spPr>
        <p:txBody>
          <a:bodyPr wrap="square" lIns="0" tIns="0" rIns="0" bIns="0" rtlCol="0">
            <a:noAutofit/>
          </a:bodyPr>
          <a:lstStyle/>
          <a:p>
            <a:endParaRPr/>
          </a:p>
        </p:txBody>
      </p:sp>
      <p:sp>
        <p:nvSpPr>
          <p:cNvPr id="78" name="object 78"/>
          <p:cNvSpPr/>
          <p:nvPr/>
        </p:nvSpPr>
        <p:spPr>
          <a:xfrm>
            <a:off x="5080000" y="3302000"/>
            <a:ext cx="0" cy="304800"/>
          </a:xfrm>
          <a:custGeom>
            <a:avLst/>
            <a:gdLst/>
            <a:ahLst/>
            <a:cxnLst/>
            <a:rect l="l" t="t" r="r" b="b"/>
            <a:pathLst>
              <a:path h="304800">
                <a:moveTo>
                  <a:pt x="0" y="304800"/>
                </a:moveTo>
                <a:lnTo>
                  <a:pt x="0" y="0"/>
                </a:lnTo>
              </a:path>
            </a:pathLst>
          </a:custGeom>
          <a:ln w="12700">
            <a:solidFill>
              <a:srgbClr val="F7B531"/>
            </a:solidFill>
          </a:ln>
        </p:spPr>
        <p:txBody>
          <a:bodyPr wrap="square" lIns="0" tIns="0" rIns="0" bIns="0" rtlCol="0">
            <a:noAutofit/>
          </a:bodyPr>
          <a:lstStyle/>
          <a:p>
            <a:endParaRPr/>
          </a:p>
        </p:txBody>
      </p:sp>
      <p:sp>
        <p:nvSpPr>
          <p:cNvPr id="79" name="object 79"/>
          <p:cNvSpPr/>
          <p:nvPr/>
        </p:nvSpPr>
        <p:spPr>
          <a:xfrm>
            <a:off x="3911600" y="3302000"/>
            <a:ext cx="1168400" cy="0"/>
          </a:xfrm>
          <a:custGeom>
            <a:avLst/>
            <a:gdLst/>
            <a:ahLst/>
            <a:cxnLst/>
            <a:rect l="l" t="t" r="r" b="b"/>
            <a:pathLst>
              <a:path w="1168400">
                <a:moveTo>
                  <a:pt x="0" y="0"/>
                </a:moveTo>
                <a:lnTo>
                  <a:pt x="1168400" y="0"/>
                </a:lnTo>
              </a:path>
            </a:pathLst>
          </a:custGeom>
          <a:ln w="12700">
            <a:solidFill>
              <a:srgbClr val="F9CF75"/>
            </a:solidFill>
          </a:ln>
        </p:spPr>
        <p:txBody>
          <a:bodyPr wrap="square" lIns="0" tIns="0" rIns="0" bIns="0" rtlCol="0">
            <a:noAutofit/>
          </a:bodyPr>
          <a:lstStyle/>
          <a:p>
            <a:endParaRPr/>
          </a:p>
        </p:txBody>
      </p:sp>
      <p:sp>
        <p:nvSpPr>
          <p:cNvPr id="80" name="object 80"/>
          <p:cNvSpPr/>
          <p:nvPr/>
        </p:nvSpPr>
        <p:spPr>
          <a:xfrm>
            <a:off x="3911600" y="3606800"/>
            <a:ext cx="1168400" cy="0"/>
          </a:xfrm>
          <a:custGeom>
            <a:avLst/>
            <a:gdLst/>
            <a:ahLst/>
            <a:cxnLst/>
            <a:rect l="l" t="t" r="r" b="b"/>
            <a:pathLst>
              <a:path w="1168400">
                <a:moveTo>
                  <a:pt x="0" y="0"/>
                </a:moveTo>
                <a:lnTo>
                  <a:pt x="1168400" y="0"/>
                </a:lnTo>
              </a:path>
            </a:pathLst>
          </a:custGeom>
          <a:ln w="12700">
            <a:solidFill>
              <a:srgbClr val="F9CF75"/>
            </a:solidFill>
          </a:ln>
        </p:spPr>
        <p:txBody>
          <a:bodyPr wrap="square" lIns="0" tIns="0" rIns="0" bIns="0" rtlCol="0">
            <a:noAutofit/>
          </a:bodyPr>
          <a:lstStyle/>
          <a:p>
            <a:endParaRPr/>
          </a:p>
        </p:txBody>
      </p:sp>
      <p:sp>
        <p:nvSpPr>
          <p:cNvPr id="81" name="object 81"/>
          <p:cNvSpPr/>
          <p:nvPr/>
        </p:nvSpPr>
        <p:spPr>
          <a:xfrm>
            <a:off x="5080000" y="3302000"/>
            <a:ext cx="0" cy="304800"/>
          </a:xfrm>
          <a:custGeom>
            <a:avLst/>
            <a:gdLst/>
            <a:ahLst/>
            <a:cxnLst/>
            <a:rect l="l" t="t" r="r" b="b"/>
            <a:pathLst>
              <a:path h="304800">
                <a:moveTo>
                  <a:pt x="0" y="304800"/>
                </a:moveTo>
                <a:lnTo>
                  <a:pt x="0" y="0"/>
                </a:lnTo>
              </a:path>
            </a:pathLst>
          </a:custGeom>
          <a:ln w="12700">
            <a:solidFill>
              <a:srgbClr val="F7B531"/>
            </a:solidFill>
          </a:ln>
        </p:spPr>
        <p:txBody>
          <a:bodyPr wrap="square" lIns="0" tIns="0" rIns="0" bIns="0" rtlCol="0">
            <a:noAutofit/>
          </a:bodyPr>
          <a:lstStyle/>
          <a:p>
            <a:endParaRPr/>
          </a:p>
        </p:txBody>
      </p:sp>
      <p:sp>
        <p:nvSpPr>
          <p:cNvPr id="82" name="object 82"/>
          <p:cNvSpPr/>
          <p:nvPr/>
        </p:nvSpPr>
        <p:spPr>
          <a:xfrm>
            <a:off x="6235700" y="3302000"/>
            <a:ext cx="0" cy="304800"/>
          </a:xfrm>
          <a:custGeom>
            <a:avLst/>
            <a:gdLst/>
            <a:ahLst/>
            <a:cxnLst/>
            <a:rect l="l" t="t" r="r" b="b"/>
            <a:pathLst>
              <a:path h="304800">
                <a:moveTo>
                  <a:pt x="0" y="304800"/>
                </a:moveTo>
                <a:lnTo>
                  <a:pt x="0" y="0"/>
                </a:lnTo>
              </a:path>
            </a:pathLst>
          </a:custGeom>
          <a:ln w="12700">
            <a:solidFill>
              <a:srgbClr val="F9CF75"/>
            </a:solidFill>
          </a:ln>
        </p:spPr>
        <p:txBody>
          <a:bodyPr wrap="square" lIns="0" tIns="0" rIns="0" bIns="0" rtlCol="0">
            <a:noAutofit/>
          </a:bodyPr>
          <a:lstStyle/>
          <a:p>
            <a:endParaRPr/>
          </a:p>
        </p:txBody>
      </p:sp>
      <p:sp>
        <p:nvSpPr>
          <p:cNvPr id="83" name="object 83"/>
          <p:cNvSpPr/>
          <p:nvPr/>
        </p:nvSpPr>
        <p:spPr>
          <a:xfrm>
            <a:off x="5080000" y="33020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84" name="object 84"/>
          <p:cNvSpPr/>
          <p:nvPr/>
        </p:nvSpPr>
        <p:spPr>
          <a:xfrm>
            <a:off x="5080000" y="3606800"/>
            <a:ext cx="1155700" cy="0"/>
          </a:xfrm>
          <a:custGeom>
            <a:avLst/>
            <a:gdLst/>
            <a:ahLst/>
            <a:cxnLst/>
            <a:rect l="l" t="t" r="r" b="b"/>
            <a:pathLst>
              <a:path w="1155700">
                <a:moveTo>
                  <a:pt x="0" y="0"/>
                </a:moveTo>
                <a:lnTo>
                  <a:pt x="1155700" y="0"/>
                </a:lnTo>
              </a:path>
            </a:pathLst>
          </a:custGeom>
          <a:ln w="12700">
            <a:solidFill>
              <a:srgbClr val="F9CF75"/>
            </a:solidFill>
          </a:ln>
        </p:spPr>
        <p:txBody>
          <a:bodyPr wrap="square" lIns="0" tIns="0" rIns="0" bIns="0" rtlCol="0">
            <a:noAutofit/>
          </a:bodyPr>
          <a:lstStyle/>
          <a:p>
            <a:endParaRPr/>
          </a:p>
        </p:txBody>
      </p:sp>
      <p:sp>
        <p:nvSpPr>
          <p:cNvPr id="85" name="object 85"/>
          <p:cNvSpPr/>
          <p:nvPr/>
        </p:nvSpPr>
        <p:spPr>
          <a:xfrm>
            <a:off x="6235700" y="3302000"/>
            <a:ext cx="0" cy="304800"/>
          </a:xfrm>
          <a:custGeom>
            <a:avLst/>
            <a:gdLst/>
            <a:ahLst/>
            <a:cxnLst/>
            <a:rect l="l" t="t" r="r" b="b"/>
            <a:pathLst>
              <a:path h="304800">
                <a:moveTo>
                  <a:pt x="0" y="304800"/>
                </a:moveTo>
                <a:lnTo>
                  <a:pt x="0" y="0"/>
                </a:lnTo>
              </a:path>
            </a:pathLst>
          </a:custGeom>
          <a:ln w="12700">
            <a:solidFill>
              <a:srgbClr val="F9CF75"/>
            </a:solidFill>
          </a:ln>
        </p:spPr>
        <p:txBody>
          <a:bodyPr wrap="square" lIns="0" tIns="0" rIns="0" bIns="0" rtlCol="0">
            <a:noAutofit/>
          </a:bodyPr>
          <a:lstStyle/>
          <a:p>
            <a:endParaRPr/>
          </a:p>
        </p:txBody>
      </p:sp>
      <p:sp>
        <p:nvSpPr>
          <p:cNvPr id="86" name="object 86"/>
          <p:cNvSpPr/>
          <p:nvPr/>
        </p:nvSpPr>
        <p:spPr>
          <a:xfrm>
            <a:off x="6235700" y="3302000"/>
            <a:ext cx="241300" cy="0"/>
          </a:xfrm>
          <a:custGeom>
            <a:avLst/>
            <a:gdLst/>
            <a:ahLst/>
            <a:cxnLst/>
            <a:rect l="l" t="t" r="r" b="b"/>
            <a:pathLst>
              <a:path w="241300">
                <a:moveTo>
                  <a:pt x="0" y="0"/>
                </a:moveTo>
                <a:lnTo>
                  <a:pt x="241300" y="0"/>
                </a:lnTo>
              </a:path>
            </a:pathLst>
          </a:custGeom>
          <a:ln w="12700">
            <a:solidFill>
              <a:srgbClr val="F9CF75"/>
            </a:solidFill>
          </a:ln>
        </p:spPr>
        <p:txBody>
          <a:bodyPr wrap="square" lIns="0" tIns="0" rIns="0" bIns="0" rtlCol="0">
            <a:noAutofit/>
          </a:bodyPr>
          <a:lstStyle/>
          <a:p>
            <a:endParaRPr/>
          </a:p>
        </p:txBody>
      </p:sp>
      <p:sp>
        <p:nvSpPr>
          <p:cNvPr id="87" name="object 87"/>
          <p:cNvSpPr/>
          <p:nvPr/>
        </p:nvSpPr>
        <p:spPr>
          <a:xfrm>
            <a:off x="6235700" y="3606800"/>
            <a:ext cx="241300" cy="0"/>
          </a:xfrm>
          <a:custGeom>
            <a:avLst/>
            <a:gdLst/>
            <a:ahLst/>
            <a:cxnLst/>
            <a:rect l="l" t="t" r="r" b="b"/>
            <a:pathLst>
              <a:path w="241300">
                <a:moveTo>
                  <a:pt x="0" y="0"/>
                </a:moveTo>
                <a:lnTo>
                  <a:pt x="241300" y="0"/>
                </a:lnTo>
              </a:path>
            </a:pathLst>
          </a:custGeom>
          <a:ln w="12700">
            <a:solidFill>
              <a:srgbClr val="F9CF75"/>
            </a:solidFill>
          </a:ln>
        </p:spPr>
        <p:txBody>
          <a:bodyPr wrap="square" lIns="0" tIns="0" rIns="0" bIns="0" rtlCol="0">
            <a:noAutofit/>
          </a:bodyPr>
          <a:lstStyle/>
          <a:p>
            <a:endParaRPr/>
          </a:p>
        </p:txBody>
      </p:sp>
      <p:sp>
        <p:nvSpPr>
          <p:cNvPr id="88" name="object 88"/>
          <p:cNvSpPr/>
          <p:nvPr/>
        </p:nvSpPr>
        <p:spPr>
          <a:xfrm>
            <a:off x="7378700" y="3302000"/>
            <a:ext cx="0" cy="304800"/>
          </a:xfrm>
          <a:custGeom>
            <a:avLst/>
            <a:gdLst/>
            <a:ahLst/>
            <a:cxnLst/>
            <a:rect l="l" t="t" r="r" b="b"/>
            <a:pathLst>
              <a:path h="304800">
                <a:moveTo>
                  <a:pt x="0" y="304800"/>
                </a:moveTo>
                <a:lnTo>
                  <a:pt x="0" y="0"/>
                </a:lnTo>
              </a:path>
            </a:pathLst>
          </a:custGeom>
          <a:ln w="12700">
            <a:solidFill>
              <a:srgbClr val="F7B531"/>
            </a:solidFill>
          </a:ln>
        </p:spPr>
        <p:txBody>
          <a:bodyPr wrap="square" lIns="0" tIns="0" rIns="0" bIns="0" rtlCol="0">
            <a:noAutofit/>
          </a:bodyPr>
          <a:lstStyle/>
          <a:p>
            <a:endParaRPr/>
          </a:p>
        </p:txBody>
      </p:sp>
      <p:sp>
        <p:nvSpPr>
          <p:cNvPr id="89" name="object 89"/>
          <p:cNvSpPr/>
          <p:nvPr/>
        </p:nvSpPr>
        <p:spPr>
          <a:xfrm>
            <a:off x="6477000" y="3302000"/>
            <a:ext cx="901700" cy="0"/>
          </a:xfrm>
          <a:custGeom>
            <a:avLst/>
            <a:gdLst/>
            <a:ahLst/>
            <a:cxnLst/>
            <a:rect l="l" t="t" r="r" b="b"/>
            <a:pathLst>
              <a:path w="901700">
                <a:moveTo>
                  <a:pt x="0" y="0"/>
                </a:moveTo>
                <a:lnTo>
                  <a:pt x="901700" y="0"/>
                </a:lnTo>
              </a:path>
            </a:pathLst>
          </a:custGeom>
          <a:ln w="12700">
            <a:solidFill>
              <a:srgbClr val="F9CF75"/>
            </a:solidFill>
          </a:ln>
        </p:spPr>
        <p:txBody>
          <a:bodyPr wrap="square" lIns="0" tIns="0" rIns="0" bIns="0" rtlCol="0">
            <a:noAutofit/>
          </a:bodyPr>
          <a:lstStyle/>
          <a:p>
            <a:endParaRPr/>
          </a:p>
        </p:txBody>
      </p:sp>
      <p:sp>
        <p:nvSpPr>
          <p:cNvPr id="90" name="object 90"/>
          <p:cNvSpPr/>
          <p:nvPr/>
        </p:nvSpPr>
        <p:spPr>
          <a:xfrm>
            <a:off x="6477000" y="3606800"/>
            <a:ext cx="901700" cy="0"/>
          </a:xfrm>
          <a:custGeom>
            <a:avLst/>
            <a:gdLst/>
            <a:ahLst/>
            <a:cxnLst/>
            <a:rect l="l" t="t" r="r" b="b"/>
            <a:pathLst>
              <a:path w="901700">
                <a:moveTo>
                  <a:pt x="0" y="0"/>
                </a:moveTo>
                <a:lnTo>
                  <a:pt x="901700" y="0"/>
                </a:lnTo>
              </a:path>
            </a:pathLst>
          </a:custGeom>
          <a:ln w="12700">
            <a:solidFill>
              <a:srgbClr val="F9CF75"/>
            </a:solidFill>
          </a:ln>
        </p:spPr>
        <p:txBody>
          <a:bodyPr wrap="square" lIns="0" tIns="0" rIns="0" bIns="0" rtlCol="0">
            <a:noAutofit/>
          </a:bodyPr>
          <a:lstStyle/>
          <a:p>
            <a:endParaRPr/>
          </a:p>
        </p:txBody>
      </p:sp>
      <p:sp>
        <p:nvSpPr>
          <p:cNvPr id="91" name="object 91"/>
          <p:cNvSpPr/>
          <p:nvPr/>
        </p:nvSpPr>
        <p:spPr>
          <a:xfrm>
            <a:off x="7378700" y="3302000"/>
            <a:ext cx="0" cy="304800"/>
          </a:xfrm>
          <a:custGeom>
            <a:avLst/>
            <a:gdLst/>
            <a:ahLst/>
            <a:cxnLst/>
            <a:rect l="l" t="t" r="r" b="b"/>
            <a:pathLst>
              <a:path h="304800">
                <a:moveTo>
                  <a:pt x="0" y="304800"/>
                </a:moveTo>
                <a:lnTo>
                  <a:pt x="0" y="0"/>
                </a:lnTo>
              </a:path>
            </a:pathLst>
          </a:custGeom>
          <a:ln w="12700">
            <a:solidFill>
              <a:srgbClr val="F7B531"/>
            </a:solidFill>
          </a:ln>
        </p:spPr>
        <p:txBody>
          <a:bodyPr wrap="square" lIns="0" tIns="0" rIns="0" bIns="0" rtlCol="0">
            <a:noAutofit/>
          </a:bodyPr>
          <a:lstStyle/>
          <a:p>
            <a:endParaRPr/>
          </a:p>
        </p:txBody>
      </p:sp>
      <p:sp>
        <p:nvSpPr>
          <p:cNvPr id="92" name="object 92"/>
          <p:cNvSpPr/>
          <p:nvPr/>
        </p:nvSpPr>
        <p:spPr>
          <a:xfrm>
            <a:off x="8547100" y="3302000"/>
            <a:ext cx="0" cy="304800"/>
          </a:xfrm>
          <a:custGeom>
            <a:avLst/>
            <a:gdLst/>
            <a:ahLst/>
            <a:cxnLst/>
            <a:rect l="l" t="t" r="r" b="b"/>
            <a:pathLst>
              <a:path h="304800">
                <a:moveTo>
                  <a:pt x="0" y="304800"/>
                </a:moveTo>
                <a:lnTo>
                  <a:pt x="0" y="0"/>
                </a:lnTo>
              </a:path>
            </a:pathLst>
          </a:custGeom>
          <a:ln w="12700">
            <a:solidFill>
              <a:srgbClr val="F9CF75"/>
            </a:solidFill>
          </a:ln>
        </p:spPr>
        <p:txBody>
          <a:bodyPr wrap="square" lIns="0" tIns="0" rIns="0" bIns="0" rtlCol="0">
            <a:noAutofit/>
          </a:bodyPr>
          <a:lstStyle/>
          <a:p>
            <a:endParaRPr/>
          </a:p>
        </p:txBody>
      </p:sp>
      <p:sp>
        <p:nvSpPr>
          <p:cNvPr id="93" name="object 93"/>
          <p:cNvSpPr/>
          <p:nvPr/>
        </p:nvSpPr>
        <p:spPr>
          <a:xfrm>
            <a:off x="7378700" y="3302000"/>
            <a:ext cx="1168400" cy="0"/>
          </a:xfrm>
          <a:custGeom>
            <a:avLst/>
            <a:gdLst/>
            <a:ahLst/>
            <a:cxnLst/>
            <a:rect l="l" t="t" r="r" b="b"/>
            <a:pathLst>
              <a:path w="1168400">
                <a:moveTo>
                  <a:pt x="0" y="0"/>
                </a:moveTo>
                <a:lnTo>
                  <a:pt x="1168400" y="0"/>
                </a:lnTo>
              </a:path>
            </a:pathLst>
          </a:custGeom>
          <a:ln w="12700">
            <a:solidFill>
              <a:srgbClr val="F9CF75"/>
            </a:solidFill>
          </a:ln>
        </p:spPr>
        <p:txBody>
          <a:bodyPr wrap="square" lIns="0" tIns="0" rIns="0" bIns="0" rtlCol="0">
            <a:noAutofit/>
          </a:bodyPr>
          <a:lstStyle/>
          <a:p>
            <a:endParaRPr/>
          </a:p>
        </p:txBody>
      </p:sp>
      <p:sp>
        <p:nvSpPr>
          <p:cNvPr id="94" name="object 94"/>
          <p:cNvSpPr/>
          <p:nvPr/>
        </p:nvSpPr>
        <p:spPr>
          <a:xfrm>
            <a:off x="7378700" y="3606800"/>
            <a:ext cx="1168400" cy="0"/>
          </a:xfrm>
          <a:custGeom>
            <a:avLst/>
            <a:gdLst/>
            <a:ahLst/>
            <a:cxnLst/>
            <a:rect l="l" t="t" r="r" b="b"/>
            <a:pathLst>
              <a:path w="1168400">
                <a:moveTo>
                  <a:pt x="0" y="0"/>
                </a:moveTo>
                <a:lnTo>
                  <a:pt x="1168400" y="0"/>
                </a:lnTo>
              </a:path>
            </a:pathLst>
          </a:custGeom>
          <a:ln w="12700">
            <a:solidFill>
              <a:srgbClr val="F9CF75"/>
            </a:solidFill>
          </a:ln>
        </p:spPr>
        <p:txBody>
          <a:bodyPr wrap="square" lIns="0" tIns="0" rIns="0" bIns="0" rtlCol="0">
            <a:noAutofit/>
          </a:bodyPr>
          <a:lstStyle/>
          <a:p>
            <a:endParaRPr/>
          </a:p>
        </p:txBody>
      </p:sp>
      <p:sp>
        <p:nvSpPr>
          <p:cNvPr id="95" name="object 95"/>
          <p:cNvSpPr/>
          <p:nvPr/>
        </p:nvSpPr>
        <p:spPr>
          <a:xfrm>
            <a:off x="8547100" y="3302000"/>
            <a:ext cx="0" cy="304800"/>
          </a:xfrm>
          <a:custGeom>
            <a:avLst/>
            <a:gdLst/>
            <a:ahLst/>
            <a:cxnLst/>
            <a:rect l="l" t="t" r="r" b="b"/>
            <a:pathLst>
              <a:path h="304800">
                <a:moveTo>
                  <a:pt x="0" y="304800"/>
                </a:moveTo>
                <a:lnTo>
                  <a:pt x="0" y="0"/>
                </a:lnTo>
              </a:path>
            </a:pathLst>
          </a:custGeom>
          <a:ln w="12700">
            <a:solidFill>
              <a:srgbClr val="F9CF75"/>
            </a:solidFill>
          </a:ln>
        </p:spPr>
        <p:txBody>
          <a:bodyPr wrap="square" lIns="0" tIns="0" rIns="0" bIns="0" rtlCol="0">
            <a:noAutofit/>
          </a:bodyPr>
          <a:lstStyle/>
          <a:p>
            <a:endParaRPr/>
          </a:p>
        </p:txBody>
      </p:sp>
      <p:sp>
        <p:nvSpPr>
          <p:cNvPr id="96" name="object 96"/>
          <p:cNvSpPr/>
          <p:nvPr/>
        </p:nvSpPr>
        <p:spPr>
          <a:xfrm>
            <a:off x="8547100" y="3302000"/>
            <a:ext cx="241300" cy="0"/>
          </a:xfrm>
          <a:custGeom>
            <a:avLst/>
            <a:gdLst/>
            <a:ahLst/>
            <a:cxnLst/>
            <a:rect l="l" t="t" r="r" b="b"/>
            <a:pathLst>
              <a:path w="241300">
                <a:moveTo>
                  <a:pt x="0" y="0"/>
                </a:moveTo>
                <a:lnTo>
                  <a:pt x="241300" y="0"/>
                </a:lnTo>
              </a:path>
            </a:pathLst>
          </a:custGeom>
          <a:ln w="12700">
            <a:solidFill>
              <a:srgbClr val="F9CF75"/>
            </a:solidFill>
          </a:ln>
        </p:spPr>
        <p:txBody>
          <a:bodyPr wrap="square" lIns="0" tIns="0" rIns="0" bIns="0" rtlCol="0">
            <a:noAutofit/>
          </a:bodyPr>
          <a:lstStyle/>
          <a:p>
            <a:endParaRPr/>
          </a:p>
        </p:txBody>
      </p:sp>
      <p:sp>
        <p:nvSpPr>
          <p:cNvPr id="97" name="object 97"/>
          <p:cNvSpPr/>
          <p:nvPr/>
        </p:nvSpPr>
        <p:spPr>
          <a:xfrm>
            <a:off x="8547100" y="3606800"/>
            <a:ext cx="241300" cy="0"/>
          </a:xfrm>
          <a:custGeom>
            <a:avLst/>
            <a:gdLst/>
            <a:ahLst/>
            <a:cxnLst/>
            <a:rect l="l" t="t" r="r" b="b"/>
            <a:pathLst>
              <a:path w="241300">
                <a:moveTo>
                  <a:pt x="0" y="0"/>
                </a:moveTo>
                <a:lnTo>
                  <a:pt x="241300" y="0"/>
                </a:lnTo>
              </a:path>
            </a:pathLst>
          </a:custGeom>
          <a:ln w="12700">
            <a:solidFill>
              <a:srgbClr val="F9CF75"/>
            </a:solidFill>
          </a:ln>
        </p:spPr>
        <p:txBody>
          <a:bodyPr wrap="square" lIns="0" tIns="0" rIns="0" bIns="0" rtlCol="0">
            <a:noAutofit/>
          </a:bodyPr>
          <a:lstStyle/>
          <a:p>
            <a:endParaRPr/>
          </a:p>
        </p:txBody>
      </p:sp>
      <p:sp>
        <p:nvSpPr>
          <p:cNvPr id="98" name="object 98"/>
          <p:cNvSpPr/>
          <p:nvPr/>
        </p:nvSpPr>
        <p:spPr>
          <a:xfrm>
            <a:off x="9677400" y="3302000"/>
            <a:ext cx="0" cy="304800"/>
          </a:xfrm>
          <a:custGeom>
            <a:avLst/>
            <a:gdLst/>
            <a:ahLst/>
            <a:cxnLst/>
            <a:rect l="l" t="t" r="r" b="b"/>
            <a:pathLst>
              <a:path h="304800">
                <a:moveTo>
                  <a:pt x="0" y="304800"/>
                </a:moveTo>
                <a:lnTo>
                  <a:pt x="0" y="0"/>
                </a:lnTo>
              </a:path>
            </a:pathLst>
          </a:custGeom>
          <a:ln w="12700">
            <a:solidFill>
              <a:srgbClr val="F7B531"/>
            </a:solidFill>
          </a:ln>
        </p:spPr>
        <p:txBody>
          <a:bodyPr wrap="square" lIns="0" tIns="0" rIns="0" bIns="0" rtlCol="0">
            <a:noAutofit/>
          </a:bodyPr>
          <a:lstStyle/>
          <a:p>
            <a:endParaRPr/>
          </a:p>
        </p:txBody>
      </p:sp>
      <p:sp>
        <p:nvSpPr>
          <p:cNvPr id="99" name="object 99"/>
          <p:cNvSpPr/>
          <p:nvPr/>
        </p:nvSpPr>
        <p:spPr>
          <a:xfrm>
            <a:off x="8788400" y="3302000"/>
            <a:ext cx="889000" cy="0"/>
          </a:xfrm>
          <a:custGeom>
            <a:avLst/>
            <a:gdLst/>
            <a:ahLst/>
            <a:cxnLst/>
            <a:rect l="l" t="t" r="r" b="b"/>
            <a:pathLst>
              <a:path w="889000">
                <a:moveTo>
                  <a:pt x="0" y="0"/>
                </a:moveTo>
                <a:lnTo>
                  <a:pt x="889000" y="0"/>
                </a:lnTo>
              </a:path>
            </a:pathLst>
          </a:custGeom>
          <a:ln w="12700">
            <a:solidFill>
              <a:srgbClr val="F9CF75"/>
            </a:solidFill>
          </a:ln>
        </p:spPr>
        <p:txBody>
          <a:bodyPr wrap="square" lIns="0" tIns="0" rIns="0" bIns="0" rtlCol="0">
            <a:noAutofit/>
          </a:bodyPr>
          <a:lstStyle/>
          <a:p>
            <a:endParaRPr/>
          </a:p>
        </p:txBody>
      </p:sp>
      <p:sp>
        <p:nvSpPr>
          <p:cNvPr id="100" name="object 100"/>
          <p:cNvSpPr/>
          <p:nvPr/>
        </p:nvSpPr>
        <p:spPr>
          <a:xfrm>
            <a:off x="8788400" y="3606800"/>
            <a:ext cx="889000" cy="0"/>
          </a:xfrm>
          <a:custGeom>
            <a:avLst/>
            <a:gdLst/>
            <a:ahLst/>
            <a:cxnLst/>
            <a:rect l="l" t="t" r="r" b="b"/>
            <a:pathLst>
              <a:path w="889000">
                <a:moveTo>
                  <a:pt x="0" y="0"/>
                </a:moveTo>
                <a:lnTo>
                  <a:pt x="889000" y="0"/>
                </a:lnTo>
              </a:path>
            </a:pathLst>
          </a:custGeom>
          <a:ln w="12700">
            <a:solidFill>
              <a:srgbClr val="F9CF75"/>
            </a:solidFill>
          </a:ln>
        </p:spPr>
        <p:txBody>
          <a:bodyPr wrap="square" lIns="0" tIns="0" rIns="0" bIns="0" rtlCol="0">
            <a:noAutofit/>
          </a:bodyPr>
          <a:lstStyle/>
          <a:p>
            <a:endParaRPr/>
          </a:p>
        </p:txBody>
      </p:sp>
      <p:sp>
        <p:nvSpPr>
          <p:cNvPr id="26" name="object 26"/>
          <p:cNvSpPr/>
          <p:nvPr/>
        </p:nvSpPr>
        <p:spPr>
          <a:xfrm>
            <a:off x="0" y="6781800"/>
            <a:ext cx="12192000" cy="0"/>
          </a:xfrm>
          <a:custGeom>
            <a:avLst/>
            <a:gdLst/>
            <a:ahLst/>
            <a:cxnLst/>
            <a:rect l="l" t="t" r="r" b="b"/>
            <a:pathLst>
              <a:path w="12192000">
                <a:moveTo>
                  <a:pt x="0" y="0"/>
                </a:moveTo>
                <a:lnTo>
                  <a:pt x="12192000" y="0"/>
                </a:lnTo>
              </a:path>
            </a:pathLst>
          </a:custGeom>
          <a:ln w="88900">
            <a:solidFill>
              <a:srgbClr val="90487C"/>
            </a:solidFill>
          </a:ln>
        </p:spPr>
        <p:txBody>
          <a:bodyPr wrap="square" lIns="0" tIns="0" rIns="0" bIns="0" rtlCol="0">
            <a:noAutofit/>
          </a:bodyPr>
          <a:lstStyle/>
          <a:p>
            <a:endParaRPr/>
          </a:p>
        </p:txBody>
      </p:sp>
      <p:sp>
        <p:nvSpPr>
          <p:cNvPr id="25" name="object 25"/>
          <p:cNvSpPr txBox="1"/>
          <p:nvPr/>
        </p:nvSpPr>
        <p:spPr>
          <a:xfrm>
            <a:off x="10117439" y="171636"/>
            <a:ext cx="1746939" cy="913635"/>
          </a:xfrm>
          <a:prstGeom prst="rect">
            <a:avLst/>
          </a:prstGeom>
        </p:spPr>
        <p:txBody>
          <a:bodyPr wrap="square" lIns="0" tIns="0" rIns="0" bIns="0" rtlCol="0">
            <a:noAutofit/>
          </a:bodyPr>
          <a:lstStyle/>
          <a:p>
            <a:pPr marL="39594" marR="46001">
              <a:lnSpc>
                <a:spcPts val="3165"/>
              </a:lnSpc>
              <a:spcBef>
                <a:spcPts val="158"/>
              </a:spcBef>
            </a:pPr>
            <a:r>
              <a:rPr sz="3000" i="1" spc="0" dirty="0">
                <a:solidFill>
                  <a:srgbClr val="F63F46"/>
                </a:solidFill>
                <a:latin typeface="Arial"/>
                <a:cs typeface="Arial"/>
              </a:rPr>
              <a:t>ff,</a:t>
            </a:r>
            <a:endParaRPr sz="3000">
              <a:latin typeface="Arial"/>
              <a:cs typeface="Arial"/>
            </a:endParaRPr>
          </a:p>
          <a:p>
            <a:pPr marL="12700">
              <a:lnSpc>
                <a:spcPts val="1985"/>
              </a:lnSpc>
            </a:pPr>
            <a:r>
              <a:rPr sz="3150" b="1" spc="-1089" baseline="-2760" dirty="0">
                <a:solidFill>
                  <a:srgbClr val="025DB8"/>
                </a:solidFill>
                <a:latin typeface="Arial"/>
                <a:cs typeface="Arial"/>
              </a:rPr>
              <a:t>"</a:t>
            </a:r>
            <a:r>
              <a:rPr sz="3150" b="1" spc="114" baseline="-2760" dirty="0">
                <a:solidFill>
                  <a:srgbClr val="1569BD"/>
                </a:solidFill>
                <a:latin typeface="Arial"/>
                <a:cs typeface="Arial"/>
              </a:rPr>
              <a:t>(</a:t>
            </a:r>
            <a:r>
              <a:rPr sz="3150" b="1" spc="0" baseline="-2760" dirty="0">
                <a:solidFill>
                  <a:srgbClr val="1846B8"/>
                </a:solidFill>
                <a:latin typeface="Arial"/>
                <a:cs typeface="Arial"/>
              </a:rPr>
              <a:t>Instituto</a:t>
            </a:r>
            <a:endParaRPr sz="2100">
              <a:latin typeface="Arial"/>
              <a:cs typeface="Arial"/>
            </a:endParaRPr>
          </a:p>
          <a:p>
            <a:pPr marL="174064" marR="46001">
              <a:lnSpc>
                <a:spcPts val="1989"/>
              </a:lnSpc>
              <a:spcBef>
                <a:spcPts val="0"/>
              </a:spcBef>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24" name="object 24"/>
          <p:cNvSpPr txBox="1"/>
          <p:nvPr/>
        </p:nvSpPr>
        <p:spPr>
          <a:xfrm>
            <a:off x="3635940" y="1994508"/>
            <a:ext cx="5181938" cy="215900"/>
          </a:xfrm>
          <a:prstGeom prst="rect">
            <a:avLst/>
          </a:prstGeom>
        </p:spPr>
        <p:txBody>
          <a:bodyPr wrap="square" lIns="0" tIns="0" rIns="0" bIns="0" rtlCol="0">
            <a:noAutofit/>
          </a:bodyPr>
          <a:lstStyle/>
          <a:p>
            <a:pPr marL="12700">
              <a:lnSpc>
                <a:spcPts val="1630"/>
              </a:lnSpc>
              <a:spcBef>
                <a:spcPts val="81"/>
              </a:spcBef>
            </a:pPr>
            <a:r>
              <a:rPr sz="1200" dirty="0">
                <a:solidFill>
                  <a:srgbClr val="3F3B4B"/>
                </a:solidFill>
                <a:latin typeface="Arial"/>
                <a:cs typeface="Arial"/>
              </a:rPr>
              <a:t>t</a:t>
            </a:r>
            <a:r>
              <a:rPr sz="1200" dirty="0">
                <a:solidFill>
                  <a:srgbClr val="544F60"/>
                </a:solidFill>
                <a:latin typeface="Arial"/>
                <a:cs typeface="Arial"/>
              </a:rPr>
              <a:t>abl</a:t>
            </a:r>
            <a:r>
              <a:rPr sz="1200" dirty="0">
                <a:solidFill>
                  <a:srgbClr val="62606E"/>
                </a:solidFill>
                <a:latin typeface="Arial"/>
                <a:cs typeface="Arial"/>
              </a:rPr>
              <a:t>a </a:t>
            </a:r>
            <a:r>
              <a:rPr sz="1200" spc="25" dirty="0">
                <a:solidFill>
                  <a:srgbClr val="62606E"/>
                </a:solidFill>
                <a:latin typeface="Arial"/>
                <a:cs typeface="Arial"/>
              </a:rPr>
              <a:t> </a:t>
            </a:r>
            <a:r>
              <a:rPr sz="1200" spc="0" dirty="0">
                <a:solidFill>
                  <a:srgbClr val="544F60"/>
                </a:solidFill>
                <a:latin typeface="Arial"/>
                <a:cs typeface="Arial"/>
              </a:rPr>
              <a:t>pre</a:t>
            </a:r>
            <a:r>
              <a:rPr sz="1200" spc="0" dirty="0">
                <a:solidFill>
                  <a:srgbClr val="62606E"/>
                </a:solidFill>
                <a:latin typeface="Arial"/>
                <a:cs typeface="Arial"/>
              </a:rPr>
              <a:t>se</a:t>
            </a:r>
            <a:r>
              <a:rPr sz="1200" spc="0" dirty="0">
                <a:solidFill>
                  <a:srgbClr val="544F60"/>
                </a:solidFill>
                <a:latin typeface="Arial"/>
                <a:cs typeface="Arial"/>
              </a:rPr>
              <a:t>nta </a:t>
            </a:r>
            <a:r>
              <a:rPr sz="1200" spc="264" dirty="0">
                <a:solidFill>
                  <a:srgbClr val="544F60"/>
                </a:solidFill>
                <a:latin typeface="Arial"/>
                <a:cs typeface="Arial"/>
              </a:rPr>
              <a:t> </a:t>
            </a:r>
            <a:r>
              <a:rPr sz="1200" spc="0" dirty="0">
                <a:solidFill>
                  <a:srgbClr val="544F60"/>
                </a:solidFill>
                <a:latin typeface="Arial"/>
                <a:cs typeface="Arial"/>
              </a:rPr>
              <a:t>dato</a:t>
            </a:r>
            <a:r>
              <a:rPr sz="1200" spc="0" dirty="0">
                <a:solidFill>
                  <a:srgbClr val="62606E"/>
                </a:solidFill>
                <a:latin typeface="Arial"/>
                <a:cs typeface="Arial"/>
              </a:rPr>
              <a:t>s </a:t>
            </a:r>
            <a:r>
              <a:rPr sz="1200" spc="-89" dirty="0">
                <a:solidFill>
                  <a:srgbClr val="62606E"/>
                </a:solidFill>
                <a:latin typeface="Arial"/>
                <a:cs typeface="Arial"/>
              </a:rPr>
              <a:t> </a:t>
            </a:r>
            <a:r>
              <a:rPr sz="1200" spc="0" dirty="0">
                <a:solidFill>
                  <a:srgbClr val="544F60"/>
                </a:solidFill>
                <a:latin typeface="Arial"/>
                <a:cs typeface="Arial"/>
              </a:rPr>
              <a:t>d</a:t>
            </a:r>
            <a:r>
              <a:rPr sz="1200" spc="0" dirty="0">
                <a:solidFill>
                  <a:srgbClr val="62606E"/>
                </a:solidFill>
                <a:latin typeface="Arial"/>
                <a:cs typeface="Arial"/>
              </a:rPr>
              <a:t>e </a:t>
            </a:r>
            <a:r>
              <a:rPr sz="1200" spc="124" dirty="0">
                <a:solidFill>
                  <a:srgbClr val="62606E"/>
                </a:solidFill>
                <a:latin typeface="Arial"/>
                <a:cs typeface="Arial"/>
              </a:rPr>
              <a:t> </a:t>
            </a:r>
            <a:r>
              <a:rPr sz="1200" spc="0" dirty="0">
                <a:solidFill>
                  <a:srgbClr val="544F60"/>
                </a:solidFill>
                <a:latin typeface="Arial"/>
                <a:cs typeface="Arial"/>
              </a:rPr>
              <a:t>m</a:t>
            </a:r>
            <a:r>
              <a:rPr sz="1200" spc="0" dirty="0">
                <a:solidFill>
                  <a:srgbClr val="62606E"/>
                </a:solidFill>
                <a:latin typeface="Arial"/>
                <a:cs typeface="Arial"/>
              </a:rPr>
              <a:t>asa </a:t>
            </a:r>
            <a:r>
              <a:rPr sz="1200" spc="155" dirty="0">
                <a:solidFill>
                  <a:srgbClr val="62606E"/>
                </a:solidFill>
                <a:latin typeface="Arial"/>
                <a:cs typeface="Arial"/>
              </a:rPr>
              <a:t> </a:t>
            </a:r>
            <a:r>
              <a:rPr sz="1500" i="1" spc="0" dirty="0">
                <a:solidFill>
                  <a:srgbClr val="544F60"/>
                </a:solidFill>
                <a:latin typeface="Times New Roman"/>
                <a:cs typeface="Times New Roman"/>
              </a:rPr>
              <a:t>y</a:t>
            </a:r>
            <a:r>
              <a:rPr sz="1500" i="1" spc="64" dirty="0">
                <a:solidFill>
                  <a:srgbClr val="544F60"/>
                </a:solidFill>
                <a:latin typeface="Times New Roman"/>
                <a:cs typeface="Times New Roman"/>
              </a:rPr>
              <a:t> </a:t>
            </a:r>
            <a:r>
              <a:rPr sz="1300" spc="0" dirty="0">
                <a:solidFill>
                  <a:srgbClr val="62606E"/>
                </a:solidFill>
                <a:latin typeface="Arial"/>
                <a:cs typeface="Arial"/>
              </a:rPr>
              <a:t>es</a:t>
            </a:r>
            <a:r>
              <a:rPr sz="1300" spc="0" dirty="0">
                <a:solidFill>
                  <a:srgbClr val="544F60"/>
                </a:solidFill>
                <a:latin typeface="Arial"/>
                <a:cs typeface="Arial"/>
              </a:rPr>
              <a:t>t</a:t>
            </a:r>
            <a:r>
              <a:rPr sz="1300" spc="0" dirty="0">
                <a:solidFill>
                  <a:srgbClr val="62606E"/>
                </a:solidFill>
                <a:latin typeface="Arial"/>
                <a:cs typeface="Arial"/>
              </a:rPr>
              <a:t>a</a:t>
            </a:r>
            <a:r>
              <a:rPr sz="1300" spc="0" dirty="0">
                <a:solidFill>
                  <a:srgbClr val="544F60"/>
                </a:solidFill>
                <a:latin typeface="Arial"/>
                <a:cs typeface="Arial"/>
              </a:rPr>
              <a:t>t</a:t>
            </a:r>
            <a:r>
              <a:rPr sz="1300" spc="0" dirty="0">
                <a:solidFill>
                  <a:srgbClr val="62606E"/>
                </a:solidFill>
                <a:latin typeface="Arial"/>
                <a:cs typeface="Arial"/>
              </a:rPr>
              <a:t>u</a:t>
            </a:r>
            <a:r>
              <a:rPr sz="1300" spc="0" dirty="0">
                <a:solidFill>
                  <a:srgbClr val="544F60"/>
                </a:solidFill>
                <a:latin typeface="Arial"/>
                <a:cs typeface="Arial"/>
              </a:rPr>
              <a:t>r</a:t>
            </a:r>
            <a:r>
              <a:rPr sz="1300" spc="0" dirty="0">
                <a:solidFill>
                  <a:srgbClr val="62606E"/>
                </a:solidFill>
                <a:latin typeface="Arial"/>
                <a:cs typeface="Arial"/>
              </a:rPr>
              <a:t>a </a:t>
            </a:r>
            <a:r>
              <a:rPr sz="1300" spc="-164" dirty="0">
                <a:solidFill>
                  <a:srgbClr val="62606E"/>
                </a:solidFill>
                <a:latin typeface="Arial"/>
                <a:cs typeface="Arial"/>
              </a:rPr>
              <a:t> </a:t>
            </a:r>
            <a:r>
              <a:rPr sz="1300" spc="0" dirty="0">
                <a:solidFill>
                  <a:srgbClr val="544F60"/>
                </a:solidFill>
                <a:latin typeface="Arial"/>
                <a:cs typeface="Arial"/>
              </a:rPr>
              <a:t>de</a:t>
            </a:r>
            <a:r>
              <a:rPr sz="1300" spc="-110" dirty="0">
                <a:solidFill>
                  <a:srgbClr val="544F60"/>
                </a:solidFill>
                <a:latin typeface="Arial"/>
                <a:cs typeface="Arial"/>
              </a:rPr>
              <a:t> </a:t>
            </a:r>
            <a:r>
              <a:rPr sz="1300" spc="0" dirty="0">
                <a:solidFill>
                  <a:srgbClr val="62606E"/>
                </a:solidFill>
                <a:latin typeface="Arial"/>
                <a:cs typeface="Arial"/>
              </a:rPr>
              <a:t>ci</a:t>
            </a:r>
            <a:r>
              <a:rPr sz="1300" spc="0" dirty="0">
                <a:solidFill>
                  <a:srgbClr val="544F60"/>
                </a:solidFill>
                <a:latin typeface="Arial"/>
                <a:cs typeface="Arial"/>
              </a:rPr>
              <a:t>n</a:t>
            </a:r>
            <a:r>
              <a:rPr sz="1300" spc="0" dirty="0">
                <a:solidFill>
                  <a:srgbClr val="62606E"/>
                </a:solidFill>
                <a:latin typeface="Arial"/>
                <a:cs typeface="Arial"/>
              </a:rPr>
              <a:t>co</a:t>
            </a:r>
            <a:r>
              <a:rPr sz="1300" spc="292" dirty="0">
                <a:solidFill>
                  <a:srgbClr val="62606E"/>
                </a:solidFill>
                <a:latin typeface="Arial"/>
                <a:cs typeface="Arial"/>
              </a:rPr>
              <a:t> </a:t>
            </a:r>
            <a:r>
              <a:rPr sz="1300" spc="0" dirty="0">
                <a:solidFill>
                  <a:srgbClr val="62606E"/>
                </a:solidFill>
                <a:latin typeface="Arial"/>
                <a:cs typeface="Arial"/>
              </a:rPr>
              <a:t>a</a:t>
            </a:r>
            <a:r>
              <a:rPr sz="1300" spc="0" dirty="0">
                <a:solidFill>
                  <a:srgbClr val="544F60"/>
                </a:solidFill>
                <a:latin typeface="Arial"/>
                <a:cs typeface="Arial"/>
              </a:rPr>
              <a:t>d</a:t>
            </a:r>
            <a:r>
              <a:rPr sz="1300" spc="0" dirty="0">
                <a:solidFill>
                  <a:srgbClr val="62606E"/>
                </a:solidFill>
                <a:latin typeface="Arial"/>
                <a:cs typeface="Arial"/>
              </a:rPr>
              <a:t>o</a:t>
            </a:r>
            <a:r>
              <a:rPr sz="1300" spc="0" dirty="0">
                <a:solidFill>
                  <a:srgbClr val="544F60"/>
                </a:solidFill>
                <a:latin typeface="Arial"/>
                <a:cs typeface="Arial"/>
              </a:rPr>
              <a:t>l</a:t>
            </a:r>
            <a:r>
              <a:rPr sz="1300" spc="0" dirty="0">
                <a:solidFill>
                  <a:srgbClr val="62606E"/>
                </a:solidFill>
                <a:latin typeface="Arial"/>
                <a:cs typeface="Arial"/>
              </a:rPr>
              <a:t>es</a:t>
            </a:r>
            <a:r>
              <a:rPr sz="1300" spc="0" dirty="0">
                <a:solidFill>
                  <a:srgbClr val="544F60"/>
                </a:solidFill>
                <a:latin typeface="Arial"/>
                <a:cs typeface="Arial"/>
              </a:rPr>
              <a:t>c</a:t>
            </a:r>
            <a:r>
              <a:rPr sz="1300" spc="0" dirty="0">
                <a:solidFill>
                  <a:srgbClr val="62606E"/>
                </a:solidFill>
                <a:latin typeface="Arial"/>
                <a:cs typeface="Arial"/>
              </a:rPr>
              <a:t>e</a:t>
            </a:r>
            <a:r>
              <a:rPr sz="1300" spc="0" dirty="0">
                <a:solidFill>
                  <a:srgbClr val="544F60"/>
                </a:solidFill>
                <a:latin typeface="Arial"/>
                <a:cs typeface="Arial"/>
              </a:rPr>
              <a:t>n</a:t>
            </a:r>
            <a:r>
              <a:rPr sz="1300" spc="0" dirty="0">
                <a:solidFill>
                  <a:srgbClr val="62606E"/>
                </a:solidFill>
                <a:latin typeface="Arial"/>
                <a:cs typeface="Arial"/>
              </a:rPr>
              <a:t>tes </a:t>
            </a:r>
            <a:r>
              <a:rPr sz="1300" spc="192" dirty="0">
                <a:solidFill>
                  <a:srgbClr val="62606E"/>
                </a:solidFill>
                <a:latin typeface="Arial"/>
                <a:cs typeface="Arial"/>
              </a:rPr>
              <a:t> </a:t>
            </a:r>
            <a:r>
              <a:rPr sz="1300" spc="0" dirty="0">
                <a:solidFill>
                  <a:srgbClr val="62606E"/>
                </a:solidFill>
                <a:latin typeface="Arial"/>
                <a:cs typeface="Arial"/>
              </a:rPr>
              <a:t>de</a:t>
            </a:r>
            <a:r>
              <a:rPr sz="1300" spc="-40" dirty="0">
                <a:solidFill>
                  <a:srgbClr val="62606E"/>
                </a:solidFill>
                <a:latin typeface="Arial"/>
                <a:cs typeface="Arial"/>
              </a:rPr>
              <a:t> </a:t>
            </a:r>
            <a:r>
              <a:rPr sz="1300" spc="0" dirty="0">
                <a:solidFill>
                  <a:srgbClr val="544F60"/>
                </a:solidFill>
                <a:latin typeface="Arial"/>
                <a:cs typeface="Arial"/>
              </a:rPr>
              <a:t>1</a:t>
            </a:r>
            <a:r>
              <a:rPr sz="1300" spc="0" dirty="0">
                <a:solidFill>
                  <a:srgbClr val="62606E"/>
                </a:solidFill>
                <a:latin typeface="Arial"/>
                <a:cs typeface="Arial"/>
              </a:rPr>
              <a:t>3 </a:t>
            </a:r>
            <a:r>
              <a:rPr sz="1300" spc="-84" dirty="0">
                <a:solidFill>
                  <a:srgbClr val="62606E"/>
                </a:solidFill>
                <a:latin typeface="Arial"/>
                <a:cs typeface="Arial"/>
              </a:rPr>
              <a:t> </a:t>
            </a:r>
            <a:r>
              <a:rPr sz="1300" spc="0" dirty="0">
                <a:solidFill>
                  <a:srgbClr val="62606E"/>
                </a:solidFill>
                <a:latin typeface="Arial"/>
                <a:cs typeface="Arial"/>
              </a:rPr>
              <a:t>a</a:t>
            </a:r>
            <a:r>
              <a:rPr sz="1300" spc="0" dirty="0">
                <a:solidFill>
                  <a:srgbClr val="544F60"/>
                </a:solidFill>
                <a:latin typeface="Arial"/>
                <a:cs typeface="Arial"/>
              </a:rPr>
              <a:t>ñ</a:t>
            </a:r>
            <a:r>
              <a:rPr sz="1300" spc="0" dirty="0">
                <a:solidFill>
                  <a:srgbClr val="62606E"/>
                </a:solidFill>
                <a:latin typeface="Arial"/>
                <a:cs typeface="Arial"/>
              </a:rPr>
              <a:t>o</a:t>
            </a:r>
            <a:r>
              <a:rPr sz="1300" spc="0" dirty="0">
                <a:solidFill>
                  <a:srgbClr val="544F60"/>
                </a:solidFill>
                <a:latin typeface="Arial"/>
                <a:cs typeface="Arial"/>
              </a:rPr>
              <a:t>s</a:t>
            </a:r>
            <a:r>
              <a:rPr sz="1300" spc="0" dirty="0">
                <a:solidFill>
                  <a:srgbClr val="62606E"/>
                </a:solidFill>
                <a:latin typeface="Arial"/>
                <a:cs typeface="Arial"/>
              </a:rPr>
              <a:t>,</a:t>
            </a:r>
            <a:endParaRPr sz="1300">
              <a:latin typeface="Arial"/>
              <a:cs typeface="Arial"/>
            </a:endParaRPr>
          </a:p>
        </p:txBody>
      </p:sp>
      <p:sp>
        <p:nvSpPr>
          <p:cNvPr id="23" name="object 23"/>
          <p:cNvSpPr txBox="1"/>
          <p:nvPr/>
        </p:nvSpPr>
        <p:spPr>
          <a:xfrm>
            <a:off x="2452598" y="2024306"/>
            <a:ext cx="147733" cy="177800"/>
          </a:xfrm>
          <a:prstGeom prst="rect">
            <a:avLst/>
          </a:prstGeom>
        </p:spPr>
        <p:txBody>
          <a:bodyPr wrap="square" lIns="0" tIns="0" rIns="0" bIns="0" rtlCol="0">
            <a:noAutofit/>
          </a:bodyPr>
          <a:lstStyle/>
          <a:p>
            <a:pPr marL="12700">
              <a:lnSpc>
                <a:spcPts val="1325"/>
              </a:lnSpc>
              <a:spcBef>
                <a:spcPts val="66"/>
              </a:spcBef>
            </a:pPr>
            <a:r>
              <a:rPr sz="1200" dirty="0">
                <a:solidFill>
                  <a:srgbClr val="3F3B4B"/>
                </a:solidFill>
                <a:latin typeface="Arial"/>
                <a:cs typeface="Arial"/>
              </a:rPr>
              <a:t>4</a:t>
            </a:r>
            <a:r>
              <a:rPr sz="1200" dirty="0">
                <a:solidFill>
                  <a:srgbClr val="62606E"/>
                </a:solidFill>
                <a:latin typeface="Arial"/>
                <a:cs typeface="Arial"/>
              </a:rPr>
              <a:t>.</a:t>
            </a:r>
            <a:endParaRPr sz="1200">
              <a:latin typeface="Arial"/>
              <a:cs typeface="Arial"/>
            </a:endParaRPr>
          </a:p>
        </p:txBody>
      </p:sp>
      <p:sp>
        <p:nvSpPr>
          <p:cNvPr id="22" name="object 22"/>
          <p:cNvSpPr txBox="1"/>
          <p:nvPr/>
        </p:nvSpPr>
        <p:spPr>
          <a:xfrm>
            <a:off x="2757398" y="2024306"/>
            <a:ext cx="771932" cy="177800"/>
          </a:xfrm>
          <a:prstGeom prst="rect">
            <a:avLst/>
          </a:prstGeom>
        </p:spPr>
        <p:txBody>
          <a:bodyPr wrap="square" lIns="0" tIns="0" rIns="0" bIns="0" rtlCol="0">
            <a:noAutofit/>
          </a:bodyPr>
          <a:lstStyle/>
          <a:p>
            <a:pPr marL="12700">
              <a:lnSpc>
                <a:spcPts val="1325"/>
              </a:lnSpc>
              <a:spcBef>
                <a:spcPts val="66"/>
              </a:spcBef>
            </a:pPr>
            <a:r>
              <a:rPr sz="1200" spc="0" dirty="0">
                <a:solidFill>
                  <a:srgbClr val="544F60"/>
                </a:solidFill>
                <a:latin typeface="Arial"/>
                <a:cs typeface="Arial"/>
              </a:rPr>
              <a:t>La</a:t>
            </a:r>
            <a:r>
              <a:rPr sz="1200" spc="171" dirty="0">
                <a:solidFill>
                  <a:srgbClr val="544F60"/>
                </a:solidFill>
                <a:latin typeface="Arial"/>
                <a:cs typeface="Arial"/>
              </a:rPr>
              <a:t> </a:t>
            </a:r>
            <a:r>
              <a:rPr sz="1200" spc="0" dirty="0">
                <a:solidFill>
                  <a:srgbClr val="62606E"/>
                </a:solidFill>
                <a:latin typeface="Arial"/>
                <a:cs typeface="Arial"/>
              </a:rPr>
              <a:t>si</a:t>
            </a:r>
            <a:r>
              <a:rPr sz="1200" spc="0" dirty="0">
                <a:solidFill>
                  <a:srgbClr val="544F60"/>
                </a:solidFill>
                <a:latin typeface="Arial"/>
                <a:cs typeface="Arial"/>
              </a:rPr>
              <a:t>gu</a:t>
            </a:r>
            <a:r>
              <a:rPr sz="1200" spc="0" dirty="0">
                <a:solidFill>
                  <a:srgbClr val="171246"/>
                </a:solidFill>
                <a:latin typeface="Arial"/>
                <a:cs typeface="Arial"/>
              </a:rPr>
              <a:t>i</a:t>
            </a:r>
            <a:r>
              <a:rPr sz="1200" spc="0" dirty="0">
                <a:solidFill>
                  <a:srgbClr val="544F60"/>
                </a:solidFill>
                <a:latin typeface="Arial"/>
                <a:cs typeface="Arial"/>
              </a:rPr>
              <a:t>ente</a:t>
            </a:r>
            <a:endParaRPr sz="1200">
              <a:latin typeface="Arial"/>
              <a:cs typeface="Arial"/>
            </a:endParaRPr>
          </a:p>
        </p:txBody>
      </p:sp>
      <p:sp>
        <p:nvSpPr>
          <p:cNvPr id="21" name="object 21"/>
          <p:cNvSpPr txBox="1"/>
          <p:nvPr/>
        </p:nvSpPr>
        <p:spPr>
          <a:xfrm>
            <a:off x="2757404" y="2220203"/>
            <a:ext cx="6838184" cy="190500"/>
          </a:xfrm>
          <a:prstGeom prst="rect">
            <a:avLst/>
          </a:prstGeom>
        </p:spPr>
        <p:txBody>
          <a:bodyPr wrap="square" lIns="0" tIns="0" rIns="0" bIns="0" rtlCol="0">
            <a:noAutofit/>
          </a:bodyPr>
          <a:lstStyle/>
          <a:p>
            <a:pPr marL="12700">
              <a:lnSpc>
                <a:spcPts val="1430"/>
              </a:lnSpc>
              <a:spcBef>
                <a:spcPts val="71"/>
              </a:spcBef>
            </a:pPr>
            <a:r>
              <a:rPr sz="1300" dirty="0">
                <a:solidFill>
                  <a:srgbClr val="544F60"/>
                </a:solidFill>
                <a:latin typeface="Arial"/>
                <a:cs typeface="Arial"/>
              </a:rPr>
              <a:t>rep</a:t>
            </a:r>
            <a:r>
              <a:rPr sz="1300" dirty="0">
                <a:solidFill>
                  <a:srgbClr val="62606E"/>
                </a:solidFill>
                <a:latin typeface="Arial"/>
                <a:cs typeface="Arial"/>
              </a:rPr>
              <a:t>r</a:t>
            </a:r>
            <a:r>
              <a:rPr sz="1300" dirty="0">
                <a:solidFill>
                  <a:srgbClr val="544F60"/>
                </a:solidFill>
                <a:latin typeface="Arial"/>
                <a:cs typeface="Arial"/>
              </a:rPr>
              <a:t>e</a:t>
            </a:r>
            <a:r>
              <a:rPr sz="1300" dirty="0">
                <a:solidFill>
                  <a:srgbClr val="62606E"/>
                </a:solidFill>
                <a:latin typeface="Arial"/>
                <a:cs typeface="Arial"/>
              </a:rPr>
              <a:t>s</a:t>
            </a:r>
            <a:r>
              <a:rPr sz="1300" dirty="0">
                <a:solidFill>
                  <a:srgbClr val="544F60"/>
                </a:solidFill>
                <a:latin typeface="Arial"/>
                <a:cs typeface="Arial"/>
              </a:rPr>
              <a:t>e</a:t>
            </a:r>
            <a:r>
              <a:rPr sz="1300" dirty="0">
                <a:solidFill>
                  <a:srgbClr val="62606E"/>
                </a:solidFill>
                <a:latin typeface="Arial"/>
                <a:cs typeface="Arial"/>
              </a:rPr>
              <a:t>n</a:t>
            </a:r>
            <a:r>
              <a:rPr sz="1300" dirty="0">
                <a:solidFill>
                  <a:srgbClr val="544F60"/>
                </a:solidFill>
                <a:latin typeface="Arial"/>
                <a:cs typeface="Arial"/>
              </a:rPr>
              <a:t>tad</a:t>
            </a:r>
            <a:r>
              <a:rPr sz="1300" dirty="0">
                <a:solidFill>
                  <a:srgbClr val="62606E"/>
                </a:solidFill>
                <a:latin typeface="Arial"/>
                <a:cs typeface="Arial"/>
              </a:rPr>
              <a:t>o</a:t>
            </a:r>
            <a:r>
              <a:rPr sz="1300" dirty="0">
                <a:solidFill>
                  <a:srgbClr val="544F60"/>
                </a:solidFill>
                <a:latin typeface="Arial"/>
                <a:cs typeface="Arial"/>
              </a:rPr>
              <a:t>s </a:t>
            </a:r>
            <a:r>
              <a:rPr sz="1300" spc="119" dirty="0">
                <a:solidFill>
                  <a:srgbClr val="544F60"/>
                </a:solidFill>
                <a:latin typeface="Arial"/>
                <a:cs typeface="Arial"/>
              </a:rPr>
              <a:t> </a:t>
            </a:r>
            <a:r>
              <a:rPr sz="1300" spc="0" dirty="0">
                <a:solidFill>
                  <a:srgbClr val="544F60"/>
                </a:solidFill>
                <a:latin typeface="Arial"/>
                <a:cs typeface="Arial"/>
              </a:rPr>
              <a:t>de</a:t>
            </a:r>
            <a:r>
              <a:rPr sz="1300" spc="-40" dirty="0">
                <a:solidFill>
                  <a:srgbClr val="544F60"/>
                </a:solidFill>
                <a:latin typeface="Arial"/>
                <a:cs typeface="Arial"/>
              </a:rPr>
              <a:t> </a:t>
            </a:r>
            <a:r>
              <a:rPr sz="1300" spc="0" dirty="0">
                <a:solidFill>
                  <a:srgbClr val="544F60"/>
                </a:solidFill>
                <a:latin typeface="Arial"/>
                <a:cs typeface="Arial"/>
              </a:rPr>
              <a:t>l</a:t>
            </a:r>
            <a:r>
              <a:rPr sz="1300" spc="0" dirty="0">
                <a:solidFill>
                  <a:srgbClr val="62606E"/>
                </a:solidFill>
                <a:latin typeface="Arial"/>
                <a:cs typeface="Arial"/>
              </a:rPr>
              <a:t>a</a:t>
            </a:r>
            <a:r>
              <a:rPr sz="1300" spc="134" dirty="0">
                <a:solidFill>
                  <a:srgbClr val="62606E"/>
                </a:solidFill>
                <a:latin typeface="Arial"/>
                <a:cs typeface="Arial"/>
              </a:rPr>
              <a:t> </a:t>
            </a:r>
            <a:r>
              <a:rPr sz="1300" spc="0" dirty="0">
                <a:solidFill>
                  <a:srgbClr val="171246"/>
                </a:solidFill>
                <a:latin typeface="Arial"/>
                <a:cs typeface="Arial"/>
              </a:rPr>
              <a:t>l</a:t>
            </a:r>
            <a:r>
              <a:rPr sz="1300" spc="0" dirty="0">
                <a:solidFill>
                  <a:srgbClr val="544F60"/>
                </a:solidFill>
                <a:latin typeface="Arial"/>
                <a:cs typeface="Arial"/>
              </a:rPr>
              <a:t>et</a:t>
            </a:r>
            <a:r>
              <a:rPr sz="1300" spc="0" dirty="0">
                <a:solidFill>
                  <a:srgbClr val="62606E"/>
                </a:solidFill>
                <a:latin typeface="Arial"/>
                <a:cs typeface="Arial"/>
              </a:rPr>
              <a:t>r</a:t>
            </a:r>
            <a:r>
              <a:rPr sz="1300" spc="0" dirty="0">
                <a:solidFill>
                  <a:srgbClr val="544F60"/>
                </a:solidFill>
                <a:latin typeface="Arial"/>
                <a:cs typeface="Arial"/>
              </a:rPr>
              <a:t>a</a:t>
            </a:r>
            <a:r>
              <a:rPr sz="1300" spc="129" dirty="0">
                <a:solidFill>
                  <a:srgbClr val="544F60"/>
                </a:solidFill>
                <a:latin typeface="Arial"/>
                <a:cs typeface="Arial"/>
              </a:rPr>
              <a:t> </a:t>
            </a:r>
            <a:r>
              <a:rPr sz="1200" spc="0" dirty="0">
                <a:solidFill>
                  <a:srgbClr val="3F3B4B"/>
                </a:solidFill>
                <a:latin typeface="Arial"/>
                <a:cs typeface="Arial"/>
              </a:rPr>
              <a:t>A</a:t>
            </a:r>
            <a:r>
              <a:rPr sz="1200" spc="222" dirty="0">
                <a:solidFill>
                  <a:srgbClr val="3F3B4B"/>
                </a:solidFill>
                <a:latin typeface="Arial"/>
                <a:cs typeface="Arial"/>
              </a:rPr>
              <a:t> </a:t>
            </a:r>
            <a:r>
              <a:rPr sz="1300" spc="0" dirty="0">
                <a:solidFill>
                  <a:srgbClr val="62606E"/>
                </a:solidFill>
                <a:latin typeface="Arial"/>
                <a:cs typeface="Arial"/>
              </a:rPr>
              <a:t>a</a:t>
            </a:r>
            <a:r>
              <a:rPr sz="1300" spc="122" dirty="0">
                <a:solidFill>
                  <a:srgbClr val="62606E"/>
                </a:solidFill>
                <a:latin typeface="Arial"/>
                <a:cs typeface="Arial"/>
              </a:rPr>
              <a:t> </a:t>
            </a:r>
            <a:r>
              <a:rPr sz="1300" spc="0" dirty="0">
                <a:solidFill>
                  <a:srgbClr val="171246"/>
                </a:solidFill>
                <a:latin typeface="Arial"/>
                <a:cs typeface="Arial"/>
              </a:rPr>
              <a:t>l</a:t>
            </a:r>
            <a:r>
              <a:rPr sz="1300" spc="0" dirty="0">
                <a:solidFill>
                  <a:srgbClr val="62606E"/>
                </a:solidFill>
                <a:latin typeface="Arial"/>
                <a:cs typeface="Arial"/>
              </a:rPr>
              <a:t>a </a:t>
            </a:r>
            <a:r>
              <a:rPr sz="1300" spc="-154" dirty="0">
                <a:solidFill>
                  <a:srgbClr val="62606E"/>
                </a:solidFill>
                <a:latin typeface="Arial"/>
                <a:cs typeface="Arial"/>
              </a:rPr>
              <a:t> </a:t>
            </a:r>
            <a:r>
              <a:rPr sz="1200" spc="0" dirty="0">
                <a:solidFill>
                  <a:srgbClr val="3F3B4B"/>
                </a:solidFill>
                <a:latin typeface="Arial"/>
                <a:cs typeface="Arial"/>
              </a:rPr>
              <a:t>E</a:t>
            </a:r>
            <a:r>
              <a:rPr sz="1200" spc="0" dirty="0">
                <a:solidFill>
                  <a:srgbClr val="62606E"/>
                </a:solidFill>
                <a:latin typeface="Arial"/>
                <a:cs typeface="Arial"/>
              </a:rPr>
              <a:t>.</a:t>
            </a:r>
            <a:r>
              <a:rPr sz="1200" spc="-13" dirty="0">
                <a:solidFill>
                  <a:srgbClr val="62606E"/>
                </a:solidFill>
                <a:latin typeface="Arial"/>
                <a:cs typeface="Arial"/>
              </a:rPr>
              <a:t> </a:t>
            </a:r>
            <a:r>
              <a:rPr sz="1300" spc="0" dirty="0">
                <a:solidFill>
                  <a:srgbClr val="62606E"/>
                </a:solidFill>
                <a:latin typeface="Arial"/>
                <a:cs typeface="Arial"/>
              </a:rPr>
              <a:t>S</a:t>
            </a:r>
            <a:r>
              <a:rPr sz="1300" spc="0" dirty="0">
                <a:solidFill>
                  <a:srgbClr val="544F60"/>
                </a:solidFill>
                <a:latin typeface="Arial"/>
                <a:cs typeface="Arial"/>
              </a:rPr>
              <a:t>o</a:t>
            </a:r>
            <a:r>
              <a:rPr sz="1300" spc="0" dirty="0">
                <a:solidFill>
                  <a:srgbClr val="62606E"/>
                </a:solidFill>
                <a:latin typeface="Arial"/>
                <a:cs typeface="Arial"/>
              </a:rPr>
              <a:t>b</a:t>
            </a:r>
            <a:r>
              <a:rPr sz="1300" spc="0" dirty="0">
                <a:solidFill>
                  <a:srgbClr val="544F60"/>
                </a:solidFill>
                <a:latin typeface="Arial"/>
                <a:cs typeface="Arial"/>
              </a:rPr>
              <a:t>re  </a:t>
            </a:r>
            <a:r>
              <a:rPr sz="1300" spc="54" dirty="0">
                <a:solidFill>
                  <a:srgbClr val="544F60"/>
                </a:solidFill>
                <a:latin typeface="Arial"/>
                <a:cs typeface="Arial"/>
              </a:rPr>
              <a:t> </a:t>
            </a:r>
            <a:r>
              <a:rPr sz="1300" spc="0" dirty="0">
                <a:solidFill>
                  <a:srgbClr val="171246"/>
                </a:solidFill>
                <a:latin typeface="Arial"/>
                <a:cs typeface="Arial"/>
              </a:rPr>
              <a:t>l</a:t>
            </a:r>
            <a:r>
              <a:rPr sz="1300" spc="0" dirty="0">
                <a:solidFill>
                  <a:srgbClr val="544F60"/>
                </a:solidFill>
                <a:latin typeface="Arial"/>
                <a:cs typeface="Arial"/>
              </a:rPr>
              <a:t>a</a:t>
            </a:r>
            <a:r>
              <a:rPr sz="1300" spc="134" dirty="0">
                <a:solidFill>
                  <a:srgbClr val="544F60"/>
                </a:solidFill>
                <a:latin typeface="Arial"/>
                <a:cs typeface="Arial"/>
              </a:rPr>
              <a:t> </a:t>
            </a:r>
            <a:r>
              <a:rPr sz="1300" spc="0" dirty="0">
                <a:solidFill>
                  <a:srgbClr val="544F60"/>
                </a:solidFill>
                <a:latin typeface="Arial"/>
                <a:cs typeface="Arial"/>
              </a:rPr>
              <a:t>ba</a:t>
            </a:r>
            <a:r>
              <a:rPr sz="1300" spc="0" dirty="0">
                <a:solidFill>
                  <a:srgbClr val="62606E"/>
                </a:solidFill>
                <a:latin typeface="Arial"/>
                <a:cs typeface="Arial"/>
              </a:rPr>
              <a:t>s</a:t>
            </a:r>
            <a:r>
              <a:rPr sz="1300" spc="0" dirty="0">
                <a:solidFill>
                  <a:srgbClr val="544F60"/>
                </a:solidFill>
                <a:latin typeface="Arial"/>
                <a:cs typeface="Arial"/>
              </a:rPr>
              <a:t>e</a:t>
            </a:r>
            <a:r>
              <a:rPr sz="1300" spc="134" dirty="0">
                <a:solidFill>
                  <a:srgbClr val="544F60"/>
                </a:solidFill>
                <a:latin typeface="Arial"/>
                <a:cs typeface="Arial"/>
              </a:rPr>
              <a:t> </a:t>
            </a:r>
            <a:r>
              <a:rPr sz="1300" spc="0" dirty="0">
                <a:solidFill>
                  <a:srgbClr val="544F60"/>
                </a:solidFill>
                <a:latin typeface="Arial"/>
                <a:cs typeface="Arial"/>
              </a:rPr>
              <a:t>de</a:t>
            </a:r>
            <a:r>
              <a:rPr sz="1300" spc="-110" dirty="0">
                <a:solidFill>
                  <a:srgbClr val="544F60"/>
                </a:solidFill>
                <a:latin typeface="Arial"/>
                <a:cs typeface="Arial"/>
              </a:rPr>
              <a:t> </a:t>
            </a:r>
            <a:r>
              <a:rPr sz="1300" spc="0" dirty="0">
                <a:solidFill>
                  <a:srgbClr val="544F60"/>
                </a:solidFill>
                <a:latin typeface="Arial"/>
                <a:cs typeface="Arial"/>
              </a:rPr>
              <a:t>est</a:t>
            </a:r>
            <a:r>
              <a:rPr sz="1300" spc="0" dirty="0">
                <a:solidFill>
                  <a:srgbClr val="62606E"/>
                </a:solidFill>
                <a:latin typeface="Arial"/>
                <a:cs typeface="Arial"/>
              </a:rPr>
              <a:t>o</a:t>
            </a:r>
            <a:r>
              <a:rPr sz="1300" spc="0" dirty="0">
                <a:solidFill>
                  <a:srgbClr val="544F60"/>
                </a:solidFill>
                <a:latin typeface="Arial"/>
                <a:cs typeface="Arial"/>
              </a:rPr>
              <a:t>s</a:t>
            </a:r>
            <a:r>
              <a:rPr sz="1300" spc="54" dirty="0">
                <a:solidFill>
                  <a:srgbClr val="544F60"/>
                </a:solidFill>
                <a:latin typeface="Arial"/>
                <a:cs typeface="Arial"/>
              </a:rPr>
              <a:t> </a:t>
            </a:r>
            <a:r>
              <a:rPr sz="1300" spc="0" dirty="0">
                <a:solidFill>
                  <a:srgbClr val="544F60"/>
                </a:solidFill>
                <a:latin typeface="Arial"/>
                <a:cs typeface="Arial"/>
              </a:rPr>
              <a:t>dato</a:t>
            </a:r>
            <a:r>
              <a:rPr sz="1300" spc="0" dirty="0">
                <a:solidFill>
                  <a:srgbClr val="62606E"/>
                </a:solidFill>
                <a:latin typeface="Arial"/>
                <a:cs typeface="Arial"/>
              </a:rPr>
              <a:t>s</a:t>
            </a:r>
            <a:r>
              <a:rPr sz="1300" spc="0" dirty="0">
                <a:solidFill>
                  <a:srgbClr val="544F60"/>
                </a:solidFill>
                <a:latin typeface="Arial"/>
                <a:cs typeface="Arial"/>
              </a:rPr>
              <a:t>,</a:t>
            </a:r>
            <a:r>
              <a:rPr sz="1300" spc="54" dirty="0">
                <a:solidFill>
                  <a:srgbClr val="544F60"/>
                </a:solidFill>
                <a:latin typeface="Arial"/>
                <a:cs typeface="Arial"/>
              </a:rPr>
              <a:t> </a:t>
            </a:r>
            <a:r>
              <a:rPr sz="1300" spc="0" dirty="0">
                <a:solidFill>
                  <a:srgbClr val="544F60"/>
                </a:solidFill>
                <a:latin typeface="Arial"/>
                <a:cs typeface="Arial"/>
              </a:rPr>
              <a:t>re</a:t>
            </a:r>
            <a:r>
              <a:rPr sz="1300" spc="0" dirty="0">
                <a:solidFill>
                  <a:srgbClr val="62606E"/>
                </a:solidFill>
                <a:latin typeface="Arial"/>
                <a:cs typeface="Arial"/>
              </a:rPr>
              <a:t>s</a:t>
            </a:r>
            <a:r>
              <a:rPr sz="1300" spc="0" dirty="0">
                <a:solidFill>
                  <a:srgbClr val="544F60"/>
                </a:solidFill>
                <a:latin typeface="Arial"/>
                <a:cs typeface="Arial"/>
              </a:rPr>
              <a:t>p</a:t>
            </a:r>
            <a:r>
              <a:rPr sz="1300" spc="0" dirty="0">
                <a:solidFill>
                  <a:srgbClr val="62606E"/>
                </a:solidFill>
                <a:latin typeface="Arial"/>
                <a:cs typeface="Arial"/>
              </a:rPr>
              <a:t>o</a:t>
            </a:r>
            <a:r>
              <a:rPr sz="1300" spc="0" dirty="0">
                <a:solidFill>
                  <a:srgbClr val="544F60"/>
                </a:solidFill>
                <a:latin typeface="Arial"/>
                <a:cs typeface="Arial"/>
              </a:rPr>
              <a:t>n</a:t>
            </a:r>
            <a:r>
              <a:rPr sz="1300" spc="0" dirty="0">
                <a:solidFill>
                  <a:srgbClr val="3F3B4B"/>
                </a:solidFill>
                <a:latin typeface="Arial"/>
                <a:cs typeface="Arial"/>
              </a:rPr>
              <a:t>d</a:t>
            </a:r>
            <a:r>
              <a:rPr sz="1300" spc="0" dirty="0">
                <a:solidFill>
                  <a:srgbClr val="544F60"/>
                </a:solidFill>
                <a:latin typeface="Arial"/>
                <a:cs typeface="Arial"/>
              </a:rPr>
              <a:t>e </a:t>
            </a:r>
            <a:r>
              <a:rPr sz="1300" spc="44" dirty="0">
                <a:solidFill>
                  <a:srgbClr val="544F60"/>
                </a:solidFill>
                <a:latin typeface="Arial"/>
                <a:cs typeface="Arial"/>
              </a:rPr>
              <a:t> </a:t>
            </a:r>
            <a:r>
              <a:rPr sz="1300" spc="0" dirty="0">
                <a:solidFill>
                  <a:srgbClr val="171246"/>
                </a:solidFill>
                <a:latin typeface="Arial"/>
                <a:cs typeface="Arial"/>
              </a:rPr>
              <a:t>l</a:t>
            </a:r>
            <a:r>
              <a:rPr sz="1300" spc="0" dirty="0">
                <a:solidFill>
                  <a:srgbClr val="544F60"/>
                </a:solidFill>
                <a:latin typeface="Arial"/>
                <a:cs typeface="Arial"/>
              </a:rPr>
              <a:t>as </a:t>
            </a:r>
            <a:r>
              <a:rPr sz="1300" spc="-154" dirty="0">
                <a:solidFill>
                  <a:srgbClr val="544F60"/>
                </a:solidFill>
                <a:latin typeface="Arial"/>
                <a:cs typeface="Arial"/>
              </a:rPr>
              <a:t> </a:t>
            </a:r>
            <a:r>
              <a:rPr sz="1300" spc="0" dirty="0">
                <a:solidFill>
                  <a:srgbClr val="544F60"/>
                </a:solidFill>
                <a:latin typeface="Arial"/>
                <a:cs typeface="Arial"/>
              </a:rPr>
              <a:t>pregu</a:t>
            </a:r>
            <a:r>
              <a:rPr sz="1300" spc="0" dirty="0">
                <a:solidFill>
                  <a:srgbClr val="62606E"/>
                </a:solidFill>
                <a:latin typeface="Arial"/>
                <a:cs typeface="Arial"/>
              </a:rPr>
              <a:t>n</a:t>
            </a:r>
            <a:r>
              <a:rPr sz="1300" spc="0" dirty="0">
                <a:solidFill>
                  <a:srgbClr val="544F60"/>
                </a:solidFill>
                <a:latin typeface="Arial"/>
                <a:cs typeface="Arial"/>
              </a:rPr>
              <a:t>tas.</a:t>
            </a:r>
            <a:r>
              <a:rPr sz="1300" spc="159" dirty="0">
                <a:solidFill>
                  <a:srgbClr val="544F60"/>
                </a:solidFill>
                <a:latin typeface="Arial"/>
                <a:cs typeface="Arial"/>
              </a:rPr>
              <a:t> </a:t>
            </a:r>
            <a:r>
              <a:rPr sz="1300" spc="0" dirty="0">
                <a:solidFill>
                  <a:srgbClr val="707B97"/>
                </a:solidFill>
                <a:latin typeface="Arial"/>
                <a:cs typeface="Arial"/>
              </a:rPr>
              <a:t>(</a:t>
            </a:r>
            <a:r>
              <a:rPr sz="1300" spc="0" dirty="0">
                <a:solidFill>
                  <a:srgbClr val="62606E"/>
                </a:solidFill>
                <a:latin typeface="Arial"/>
                <a:cs typeface="Arial"/>
              </a:rPr>
              <a:t>S </a:t>
            </a:r>
            <a:r>
              <a:rPr sz="1300" spc="26" dirty="0">
                <a:solidFill>
                  <a:srgbClr val="62606E"/>
                </a:solidFill>
                <a:latin typeface="Arial"/>
                <a:cs typeface="Arial"/>
              </a:rPr>
              <a:t> </a:t>
            </a:r>
            <a:r>
              <a:rPr sz="1300" spc="0" dirty="0">
                <a:solidFill>
                  <a:srgbClr val="544F60"/>
                </a:solidFill>
                <a:latin typeface="Arial"/>
                <a:cs typeface="Arial"/>
              </a:rPr>
              <a:t>p</a:t>
            </a:r>
            <a:r>
              <a:rPr sz="1300" spc="0" dirty="0">
                <a:solidFill>
                  <a:srgbClr val="62606E"/>
                </a:solidFill>
                <a:latin typeface="Arial"/>
                <a:cs typeface="Arial"/>
              </a:rPr>
              <a:t>u</a:t>
            </a:r>
            <a:r>
              <a:rPr sz="1300" spc="0" dirty="0">
                <a:solidFill>
                  <a:srgbClr val="544F60"/>
                </a:solidFill>
                <a:latin typeface="Arial"/>
                <a:cs typeface="Arial"/>
              </a:rPr>
              <a:t>nto</a:t>
            </a:r>
            <a:r>
              <a:rPr sz="1300" spc="0" dirty="0">
                <a:solidFill>
                  <a:srgbClr val="62606E"/>
                </a:solidFill>
                <a:latin typeface="Arial"/>
                <a:cs typeface="Arial"/>
              </a:rPr>
              <a:t>s)</a:t>
            </a:r>
            <a:r>
              <a:rPr sz="1300" spc="0" dirty="0">
                <a:solidFill>
                  <a:srgbClr val="544F60"/>
                </a:solidFill>
                <a:latin typeface="Arial"/>
                <a:cs typeface="Arial"/>
              </a:rPr>
              <a:t>.</a:t>
            </a:r>
            <a:endParaRPr sz="1300">
              <a:latin typeface="Arial"/>
              <a:cs typeface="Arial"/>
            </a:endParaRPr>
          </a:p>
        </p:txBody>
      </p:sp>
      <p:sp>
        <p:nvSpPr>
          <p:cNvPr id="20" name="object 20"/>
          <p:cNvSpPr txBox="1"/>
          <p:nvPr/>
        </p:nvSpPr>
        <p:spPr>
          <a:xfrm>
            <a:off x="2757417" y="3824885"/>
            <a:ext cx="167079" cy="432546"/>
          </a:xfrm>
          <a:prstGeom prst="rect">
            <a:avLst/>
          </a:prstGeom>
        </p:spPr>
        <p:txBody>
          <a:bodyPr wrap="square" lIns="0" tIns="0" rIns="0" bIns="0" rtlCol="0">
            <a:noAutofit/>
          </a:bodyPr>
          <a:lstStyle/>
          <a:p>
            <a:pPr marL="12700" marR="9184">
              <a:lnSpc>
                <a:spcPts val="1430"/>
              </a:lnSpc>
              <a:spcBef>
                <a:spcPts val="71"/>
              </a:spcBef>
            </a:pPr>
            <a:r>
              <a:rPr sz="1300" dirty="0">
                <a:solidFill>
                  <a:srgbClr val="544F60"/>
                </a:solidFill>
                <a:latin typeface="Arial"/>
                <a:cs typeface="Arial"/>
              </a:rPr>
              <a:t>a</a:t>
            </a:r>
            <a:r>
              <a:rPr sz="1300" dirty="0">
                <a:solidFill>
                  <a:srgbClr val="62606E"/>
                </a:solidFill>
                <a:latin typeface="Arial"/>
                <a:cs typeface="Arial"/>
              </a:rPr>
              <a:t>.</a:t>
            </a:r>
            <a:endParaRPr sz="1300">
              <a:latin typeface="Arial"/>
              <a:cs typeface="Arial"/>
            </a:endParaRPr>
          </a:p>
          <a:p>
            <a:pPr marL="12705">
              <a:lnSpc>
                <a:spcPct val="95825"/>
              </a:lnSpc>
              <a:spcBef>
                <a:spcPts val="338"/>
              </a:spcBef>
            </a:pPr>
            <a:r>
              <a:rPr sz="1300" spc="0" dirty="0">
                <a:solidFill>
                  <a:srgbClr val="3F3B4B"/>
                </a:solidFill>
                <a:latin typeface="Arial"/>
                <a:cs typeface="Arial"/>
              </a:rPr>
              <a:t>b</a:t>
            </a:r>
            <a:r>
              <a:rPr sz="1300" spc="0" dirty="0">
                <a:solidFill>
                  <a:srgbClr val="62606E"/>
                </a:solidFill>
                <a:latin typeface="Arial"/>
                <a:cs typeface="Arial"/>
              </a:rPr>
              <a:t>.</a:t>
            </a:r>
            <a:endParaRPr sz="1300">
              <a:latin typeface="Arial"/>
              <a:cs typeface="Arial"/>
            </a:endParaRPr>
          </a:p>
        </p:txBody>
      </p:sp>
      <p:sp>
        <p:nvSpPr>
          <p:cNvPr id="19" name="object 19"/>
          <p:cNvSpPr txBox="1"/>
          <p:nvPr/>
        </p:nvSpPr>
        <p:spPr>
          <a:xfrm>
            <a:off x="3053252" y="3824885"/>
            <a:ext cx="6514355" cy="884193"/>
          </a:xfrm>
          <a:prstGeom prst="rect">
            <a:avLst/>
          </a:prstGeom>
        </p:spPr>
        <p:txBody>
          <a:bodyPr wrap="square" lIns="0" tIns="0" rIns="0" bIns="0" rtlCol="0">
            <a:noAutofit/>
          </a:bodyPr>
          <a:lstStyle/>
          <a:p>
            <a:pPr marL="12700" marR="15777">
              <a:lnSpc>
                <a:spcPts val="1430"/>
              </a:lnSpc>
              <a:spcBef>
                <a:spcPts val="71"/>
              </a:spcBef>
            </a:pPr>
            <a:r>
              <a:rPr sz="1300" dirty="0">
                <a:solidFill>
                  <a:srgbClr val="908A97"/>
                </a:solidFill>
                <a:latin typeface="Arial"/>
                <a:cs typeface="Arial"/>
              </a:rPr>
              <a:t>Ca</a:t>
            </a:r>
            <a:r>
              <a:rPr sz="1300" dirty="0">
                <a:solidFill>
                  <a:srgbClr val="903370"/>
                </a:solidFill>
                <a:latin typeface="Arial"/>
                <a:cs typeface="Arial"/>
              </a:rPr>
              <a:t>l</a:t>
            </a:r>
            <a:r>
              <a:rPr sz="1300" dirty="0">
                <a:solidFill>
                  <a:srgbClr val="908A97"/>
                </a:solidFill>
                <a:latin typeface="Arial"/>
                <a:cs typeface="Arial"/>
              </a:rPr>
              <a:t>cula</a:t>
            </a:r>
            <a:r>
              <a:rPr sz="1300" spc="75" dirty="0">
                <a:solidFill>
                  <a:srgbClr val="908A97"/>
                </a:solidFill>
                <a:latin typeface="Arial"/>
                <a:cs typeface="Arial"/>
              </a:rPr>
              <a:t> </a:t>
            </a:r>
            <a:r>
              <a:rPr sz="1300" spc="0" dirty="0">
                <a:solidFill>
                  <a:srgbClr val="908A97"/>
                </a:solidFill>
                <a:latin typeface="Arial"/>
                <a:cs typeface="Arial"/>
              </a:rPr>
              <a:t>e</a:t>
            </a:r>
            <a:r>
              <a:rPr sz="1300" spc="0" dirty="0">
                <a:solidFill>
                  <a:srgbClr val="95A3AC"/>
                </a:solidFill>
                <a:latin typeface="Arial"/>
                <a:cs typeface="Arial"/>
              </a:rPr>
              <a:t>l</a:t>
            </a:r>
            <a:r>
              <a:rPr sz="1300" spc="133" dirty="0">
                <a:solidFill>
                  <a:srgbClr val="95A3AC"/>
                </a:solidFill>
                <a:latin typeface="Arial"/>
                <a:cs typeface="Arial"/>
              </a:rPr>
              <a:t> </a:t>
            </a:r>
            <a:r>
              <a:rPr sz="1300" spc="0" dirty="0">
                <a:solidFill>
                  <a:srgbClr val="908A97"/>
                </a:solidFill>
                <a:latin typeface="Arial"/>
                <a:cs typeface="Arial"/>
              </a:rPr>
              <a:t>IMC</a:t>
            </a:r>
            <a:r>
              <a:rPr sz="1300" spc="56" dirty="0">
                <a:solidFill>
                  <a:srgbClr val="908A97"/>
                </a:solidFill>
                <a:latin typeface="Arial"/>
                <a:cs typeface="Arial"/>
              </a:rPr>
              <a:t> </a:t>
            </a:r>
            <a:r>
              <a:rPr sz="1300" spc="0" dirty="0">
                <a:solidFill>
                  <a:srgbClr val="908A97"/>
                </a:solidFill>
                <a:latin typeface="Arial"/>
                <a:cs typeface="Arial"/>
              </a:rPr>
              <a:t>de</a:t>
            </a:r>
            <a:r>
              <a:rPr sz="1300" spc="-110" dirty="0">
                <a:solidFill>
                  <a:srgbClr val="908A97"/>
                </a:solidFill>
                <a:latin typeface="Arial"/>
                <a:cs typeface="Arial"/>
              </a:rPr>
              <a:t> </a:t>
            </a:r>
            <a:r>
              <a:rPr sz="1300" spc="0" dirty="0">
                <a:solidFill>
                  <a:srgbClr val="908A97"/>
                </a:solidFill>
                <a:latin typeface="Arial"/>
                <a:cs typeface="Arial"/>
              </a:rPr>
              <a:t>las</a:t>
            </a:r>
            <a:r>
              <a:rPr sz="1300" spc="-11" dirty="0">
                <a:solidFill>
                  <a:srgbClr val="908A97"/>
                </a:solidFill>
                <a:latin typeface="Arial"/>
                <a:cs typeface="Arial"/>
              </a:rPr>
              <a:t> </a:t>
            </a:r>
            <a:r>
              <a:rPr sz="1300" spc="0" dirty="0">
                <a:solidFill>
                  <a:srgbClr val="908A97"/>
                </a:solidFill>
                <a:latin typeface="Arial"/>
                <a:cs typeface="Arial"/>
              </a:rPr>
              <a:t>c</a:t>
            </a:r>
            <a:r>
              <a:rPr sz="1300" spc="0" dirty="0">
                <a:solidFill>
                  <a:srgbClr val="8093A8"/>
                </a:solidFill>
                <a:latin typeface="Arial"/>
                <a:cs typeface="Arial"/>
              </a:rPr>
              <a:t>i</a:t>
            </a:r>
            <a:r>
              <a:rPr sz="1300" spc="0" dirty="0">
                <a:solidFill>
                  <a:srgbClr val="908A97"/>
                </a:solidFill>
                <a:latin typeface="Arial"/>
                <a:cs typeface="Arial"/>
              </a:rPr>
              <a:t>nco </a:t>
            </a:r>
            <a:r>
              <a:rPr sz="1300" spc="-154" dirty="0">
                <a:solidFill>
                  <a:srgbClr val="908A97"/>
                </a:solidFill>
                <a:latin typeface="Arial"/>
                <a:cs typeface="Arial"/>
              </a:rPr>
              <a:t> </a:t>
            </a:r>
            <a:r>
              <a:rPr sz="1300" spc="0" dirty="0">
                <a:solidFill>
                  <a:srgbClr val="908A97"/>
                </a:solidFill>
                <a:latin typeface="Arial"/>
                <a:cs typeface="Arial"/>
              </a:rPr>
              <a:t>personas</a:t>
            </a:r>
            <a:r>
              <a:rPr sz="1300" spc="0" dirty="0">
                <a:solidFill>
                  <a:srgbClr val="AFA39C"/>
                </a:solidFill>
                <a:latin typeface="Arial"/>
                <a:cs typeface="Arial"/>
              </a:rPr>
              <a:t>.</a:t>
            </a:r>
            <a:endParaRPr sz="1300">
              <a:latin typeface="Arial"/>
              <a:cs typeface="Arial"/>
            </a:endParaRPr>
          </a:p>
          <a:p>
            <a:pPr marL="21666" indent="3">
              <a:lnSpc>
                <a:spcPts val="1494"/>
              </a:lnSpc>
              <a:spcBef>
                <a:spcPts val="338"/>
              </a:spcBef>
            </a:pPr>
            <a:r>
              <a:rPr sz="1300" dirty="0">
                <a:solidFill>
                  <a:srgbClr val="90487C"/>
                </a:solidFill>
                <a:latin typeface="Arial"/>
                <a:cs typeface="Arial"/>
              </a:rPr>
              <a:t>I</a:t>
            </a:r>
            <a:r>
              <a:rPr sz="1300" dirty="0">
                <a:solidFill>
                  <a:srgbClr val="8093A8"/>
                </a:solidFill>
                <a:latin typeface="Arial"/>
                <a:cs typeface="Arial"/>
              </a:rPr>
              <a:t>d</a:t>
            </a:r>
            <a:r>
              <a:rPr sz="1300" dirty="0">
                <a:solidFill>
                  <a:srgbClr val="908A97"/>
                </a:solidFill>
                <a:latin typeface="Arial"/>
                <a:cs typeface="Arial"/>
              </a:rPr>
              <a:t>en</a:t>
            </a:r>
            <a:r>
              <a:rPr sz="1300" dirty="0">
                <a:solidFill>
                  <a:srgbClr val="707B97"/>
                </a:solidFill>
                <a:latin typeface="Arial"/>
                <a:cs typeface="Arial"/>
              </a:rPr>
              <a:t>t</a:t>
            </a:r>
            <a:r>
              <a:rPr sz="1300" dirty="0">
                <a:solidFill>
                  <a:srgbClr val="90487C"/>
                </a:solidFill>
                <a:latin typeface="Arial"/>
                <a:cs typeface="Arial"/>
              </a:rPr>
              <a:t>i</a:t>
            </a:r>
            <a:r>
              <a:rPr sz="1300" dirty="0">
                <a:solidFill>
                  <a:srgbClr val="95A3AC"/>
                </a:solidFill>
                <a:latin typeface="Arial"/>
                <a:cs typeface="Arial"/>
              </a:rPr>
              <a:t>fi</a:t>
            </a:r>
            <a:r>
              <a:rPr sz="1300" dirty="0">
                <a:solidFill>
                  <a:srgbClr val="908A97"/>
                </a:solidFill>
                <a:latin typeface="Arial"/>
                <a:cs typeface="Arial"/>
              </a:rPr>
              <a:t>ca </a:t>
            </a:r>
            <a:r>
              <a:rPr sz="1300" spc="54" dirty="0">
                <a:solidFill>
                  <a:srgbClr val="908A97"/>
                </a:solidFill>
                <a:latin typeface="Arial"/>
                <a:cs typeface="Arial"/>
              </a:rPr>
              <a:t> </a:t>
            </a:r>
            <a:r>
              <a:rPr sz="1300" spc="0" dirty="0">
                <a:solidFill>
                  <a:srgbClr val="8093A8"/>
                </a:solidFill>
                <a:latin typeface="Arial"/>
                <a:cs typeface="Arial"/>
              </a:rPr>
              <a:t>q</a:t>
            </a:r>
            <a:r>
              <a:rPr sz="1300" spc="0" dirty="0">
                <a:solidFill>
                  <a:srgbClr val="8C5E89"/>
                </a:solidFill>
                <a:latin typeface="Arial"/>
                <a:cs typeface="Arial"/>
              </a:rPr>
              <a:t>u</a:t>
            </a:r>
            <a:r>
              <a:rPr sz="1300" spc="0" dirty="0">
                <a:solidFill>
                  <a:srgbClr val="707B97"/>
                </a:solidFill>
                <a:latin typeface="Arial"/>
                <a:cs typeface="Arial"/>
              </a:rPr>
              <a:t>i</a:t>
            </a:r>
            <a:r>
              <a:rPr sz="1300" spc="0" dirty="0">
                <a:solidFill>
                  <a:srgbClr val="908A97"/>
                </a:solidFill>
                <a:latin typeface="Arial"/>
                <a:cs typeface="Arial"/>
              </a:rPr>
              <a:t>é</a:t>
            </a:r>
            <a:r>
              <a:rPr sz="1300" spc="0" dirty="0">
                <a:solidFill>
                  <a:srgbClr val="85758A"/>
                </a:solidFill>
                <a:latin typeface="Arial"/>
                <a:cs typeface="Arial"/>
              </a:rPr>
              <a:t>n</a:t>
            </a:r>
            <a:r>
              <a:rPr sz="1300" spc="0" dirty="0">
                <a:solidFill>
                  <a:srgbClr val="908A97"/>
                </a:solidFill>
                <a:latin typeface="Arial"/>
                <a:cs typeface="Arial"/>
              </a:rPr>
              <a:t>es</a:t>
            </a:r>
            <a:r>
              <a:rPr sz="1300" spc="270" dirty="0">
                <a:solidFill>
                  <a:srgbClr val="908A97"/>
                </a:solidFill>
                <a:latin typeface="Arial"/>
                <a:cs typeface="Arial"/>
              </a:rPr>
              <a:t> </a:t>
            </a:r>
            <a:r>
              <a:rPr sz="1300" spc="0" dirty="0">
                <a:solidFill>
                  <a:srgbClr val="908A97"/>
                </a:solidFill>
                <a:latin typeface="Arial"/>
                <a:cs typeface="Arial"/>
              </a:rPr>
              <a:t>de</a:t>
            </a:r>
            <a:r>
              <a:rPr sz="1300" spc="-110" dirty="0">
                <a:solidFill>
                  <a:srgbClr val="908A97"/>
                </a:solidFill>
                <a:latin typeface="Arial"/>
                <a:cs typeface="Arial"/>
              </a:rPr>
              <a:t> </a:t>
            </a:r>
            <a:r>
              <a:rPr sz="1300" spc="0" dirty="0">
                <a:solidFill>
                  <a:srgbClr val="908A97"/>
                </a:solidFill>
                <a:latin typeface="Arial"/>
                <a:cs typeface="Arial"/>
              </a:rPr>
              <a:t>e</a:t>
            </a:r>
            <a:r>
              <a:rPr sz="1300" spc="0" dirty="0">
                <a:solidFill>
                  <a:srgbClr val="8C5E89"/>
                </a:solidFill>
                <a:latin typeface="Arial"/>
                <a:cs typeface="Arial"/>
              </a:rPr>
              <a:t>l</a:t>
            </a:r>
            <a:r>
              <a:rPr sz="1300" spc="0" dirty="0">
                <a:solidFill>
                  <a:srgbClr val="903370"/>
                </a:solidFill>
                <a:latin typeface="Arial"/>
                <a:cs typeface="Arial"/>
              </a:rPr>
              <a:t>l</a:t>
            </a:r>
            <a:r>
              <a:rPr sz="1300" spc="0" dirty="0">
                <a:solidFill>
                  <a:srgbClr val="908A97"/>
                </a:solidFill>
                <a:latin typeface="Arial"/>
                <a:cs typeface="Arial"/>
              </a:rPr>
              <a:t>os </a:t>
            </a:r>
            <a:r>
              <a:rPr sz="1300" spc="-94" dirty="0">
                <a:solidFill>
                  <a:srgbClr val="908A97"/>
                </a:solidFill>
                <a:latin typeface="Arial"/>
                <a:cs typeface="Arial"/>
              </a:rPr>
              <a:t> </a:t>
            </a:r>
            <a:r>
              <a:rPr sz="1300" spc="0" dirty="0">
                <a:solidFill>
                  <a:srgbClr val="8093A8"/>
                </a:solidFill>
                <a:latin typeface="Arial"/>
                <a:cs typeface="Arial"/>
              </a:rPr>
              <a:t>p</a:t>
            </a:r>
            <a:r>
              <a:rPr sz="1300" spc="0" dirty="0">
                <a:solidFill>
                  <a:srgbClr val="908A97"/>
                </a:solidFill>
                <a:latin typeface="Arial"/>
                <a:cs typeface="Arial"/>
              </a:rPr>
              <a:t>rese</a:t>
            </a:r>
            <a:r>
              <a:rPr sz="1300" spc="0" dirty="0">
                <a:solidFill>
                  <a:srgbClr val="8C5E89"/>
                </a:solidFill>
                <a:latin typeface="Arial"/>
                <a:cs typeface="Arial"/>
              </a:rPr>
              <a:t>n</a:t>
            </a:r>
            <a:r>
              <a:rPr sz="1300" spc="0" dirty="0">
                <a:solidFill>
                  <a:srgbClr val="908A97"/>
                </a:solidFill>
                <a:latin typeface="Arial"/>
                <a:cs typeface="Arial"/>
              </a:rPr>
              <a:t>tan </a:t>
            </a:r>
            <a:r>
              <a:rPr sz="1300" spc="51" dirty="0">
                <a:solidFill>
                  <a:srgbClr val="908A97"/>
                </a:solidFill>
                <a:latin typeface="Arial"/>
                <a:cs typeface="Arial"/>
              </a:rPr>
              <a:t> </a:t>
            </a:r>
            <a:r>
              <a:rPr sz="1300" spc="0" dirty="0">
                <a:solidFill>
                  <a:srgbClr val="908A97"/>
                </a:solidFill>
                <a:latin typeface="Arial"/>
                <a:cs typeface="Arial"/>
              </a:rPr>
              <a:t>u</a:t>
            </a:r>
            <a:r>
              <a:rPr sz="1300" spc="0" dirty="0">
                <a:solidFill>
                  <a:srgbClr val="8093A8"/>
                </a:solidFill>
                <a:latin typeface="Arial"/>
                <a:cs typeface="Arial"/>
              </a:rPr>
              <a:t>n</a:t>
            </a:r>
            <a:r>
              <a:rPr sz="1300" spc="160" dirty="0">
                <a:solidFill>
                  <a:srgbClr val="8093A8"/>
                </a:solidFill>
                <a:latin typeface="Arial"/>
                <a:cs typeface="Arial"/>
              </a:rPr>
              <a:t> </a:t>
            </a:r>
            <a:r>
              <a:rPr sz="1300" spc="0" dirty="0">
                <a:solidFill>
                  <a:srgbClr val="908A97"/>
                </a:solidFill>
                <a:latin typeface="Arial"/>
                <a:cs typeface="Arial"/>
              </a:rPr>
              <a:t>IMC</a:t>
            </a:r>
            <a:r>
              <a:rPr sz="1300" spc="-2" dirty="0">
                <a:solidFill>
                  <a:srgbClr val="908A97"/>
                </a:solidFill>
                <a:latin typeface="Arial"/>
                <a:cs typeface="Arial"/>
              </a:rPr>
              <a:t> </a:t>
            </a:r>
            <a:r>
              <a:rPr sz="1300" spc="0" dirty="0">
                <a:solidFill>
                  <a:srgbClr val="908A97"/>
                </a:solidFill>
                <a:latin typeface="Arial"/>
                <a:cs typeface="Arial"/>
              </a:rPr>
              <a:t>q</a:t>
            </a:r>
            <a:r>
              <a:rPr sz="1300" spc="0" dirty="0">
                <a:solidFill>
                  <a:srgbClr val="707B97"/>
                </a:solidFill>
                <a:latin typeface="Arial"/>
                <a:cs typeface="Arial"/>
              </a:rPr>
              <a:t>u</a:t>
            </a:r>
            <a:r>
              <a:rPr sz="1300" spc="0" dirty="0">
                <a:solidFill>
                  <a:srgbClr val="908A97"/>
                </a:solidFill>
                <a:latin typeface="Arial"/>
                <a:cs typeface="Arial"/>
              </a:rPr>
              <a:t>e</a:t>
            </a:r>
            <a:r>
              <a:rPr sz="1300" spc="249" dirty="0">
                <a:solidFill>
                  <a:srgbClr val="908A97"/>
                </a:solidFill>
                <a:latin typeface="Arial"/>
                <a:cs typeface="Arial"/>
              </a:rPr>
              <a:t> </a:t>
            </a:r>
            <a:r>
              <a:rPr sz="1300" spc="0" dirty="0">
                <a:solidFill>
                  <a:srgbClr val="908A97"/>
                </a:solidFill>
                <a:latin typeface="Arial"/>
                <a:cs typeface="Arial"/>
              </a:rPr>
              <a:t>se</a:t>
            </a:r>
            <a:r>
              <a:rPr sz="1300" spc="-62" dirty="0">
                <a:solidFill>
                  <a:srgbClr val="908A97"/>
                </a:solidFill>
                <a:latin typeface="Arial"/>
                <a:cs typeface="Arial"/>
              </a:rPr>
              <a:t> </a:t>
            </a:r>
            <a:r>
              <a:rPr sz="1300" spc="0" dirty="0">
                <a:solidFill>
                  <a:srgbClr val="908A97"/>
                </a:solidFill>
                <a:latin typeface="Arial"/>
                <a:cs typeface="Arial"/>
              </a:rPr>
              <a:t>e</a:t>
            </a:r>
            <a:r>
              <a:rPr sz="1300" spc="0" dirty="0">
                <a:solidFill>
                  <a:srgbClr val="8093A8"/>
                </a:solidFill>
                <a:latin typeface="Arial"/>
                <a:cs typeface="Arial"/>
              </a:rPr>
              <a:t>n</a:t>
            </a:r>
            <a:r>
              <a:rPr sz="1300" spc="0" dirty="0">
                <a:solidFill>
                  <a:srgbClr val="908A97"/>
                </a:solidFill>
                <a:latin typeface="Arial"/>
                <a:cs typeface="Arial"/>
              </a:rPr>
              <a:t>cuen</a:t>
            </a:r>
            <a:r>
              <a:rPr sz="1300" spc="0" dirty="0">
                <a:solidFill>
                  <a:srgbClr val="5B6E8A"/>
                </a:solidFill>
                <a:latin typeface="Arial"/>
                <a:cs typeface="Arial"/>
              </a:rPr>
              <a:t>t</a:t>
            </a:r>
            <a:r>
              <a:rPr sz="1300" spc="0" dirty="0">
                <a:solidFill>
                  <a:srgbClr val="908A97"/>
                </a:solidFill>
                <a:latin typeface="Arial"/>
                <a:cs typeface="Arial"/>
              </a:rPr>
              <a:t>ra </a:t>
            </a:r>
            <a:r>
              <a:rPr sz="1300" spc="190" dirty="0">
                <a:solidFill>
                  <a:srgbClr val="908A97"/>
                </a:solidFill>
                <a:latin typeface="Arial"/>
                <a:cs typeface="Arial"/>
              </a:rPr>
              <a:t> </a:t>
            </a:r>
            <a:r>
              <a:rPr sz="1300" spc="0" dirty="0">
                <a:solidFill>
                  <a:srgbClr val="908A97"/>
                </a:solidFill>
                <a:latin typeface="Arial"/>
                <a:cs typeface="Arial"/>
              </a:rPr>
              <a:t>por</a:t>
            </a:r>
            <a:r>
              <a:rPr sz="1300" spc="-119" dirty="0">
                <a:solidFill>
                  <a:srgbClr val="908A97"/>
                </a:solidFill>
                <a:latin typeface="Arial"/>
                <a:cs typeface="Arial"/>
              </a:rPr>
              <a:t> </a:t>
            </a:r>
            <a:r>
              <a:rPr sz="1300" spc="0" dirty="0">
                <a:solidFill>
                  <a:srgbClr val="908A97"/>
                </a:solidFill>
                <a:latin typeface="Arial"/>
                <a:cs typeface="Arial"/>
              </a:rPr>
              <a:t>deb</a:t>
            </a:r>
            <a:r>
              <a:rPr sz="1300" spc="0" dirty="0">
                <a:solidFill>
                  <a:srgbClr val="707B97"/>
                </a:solidFill>
                <a:latin typeface="Arial"/>
                <a:cs typeface="Arial"/>
              </a:rPr>
              <a:t>a</a:t>
            </a:r>
            <a:r>
              <a:rPr sz="1300" spc="0" dirty="0">
                <a:solidFill>
                  <a:srgbClr val="AFA39C"/>
                </a:solidFill>
                <a:latin typeface="Arial"/>
                <a:cs typeface="Arial"/>
              </a:rPr>
              <a:t>j</a:t>
            </a:r>
            <a:r>
              <a:rPr sz="1300" spc="0" dirty="0">
                <a:solidFill>
                  <a:srgbClr val="908A97"/>
                </a:solidFill>
                <a:latin typeface="Arial"/>
                <a:cs typeface="Arial"/>
              </a:rPr>
              <a:t>o,</a:t>
            </a:r>
            <a:r>
              <a:rPr sz="1300" spc="125" dirty="0">
                <a:solidFill>
                  <a:srgbClr val="908A97"/>
                </a:solidFill>
                <a:latin typeface="Arial"/>
                <a:cs typeface="Arial"/>
              </a:rPr>
              <a:t> </a:t>
            </a:r>
            <a:r>
              <a:rPr sz="1300" spc="0" dirty="0">
                <a:solidFill>
                  <a:srgbClr val="85758A"/>
                </a:solidFill>
                <a:latin typeface="Arial"/>
                <a:cs typeface="Arial"/>
              </a:rPr>
              <a:t>d</a:t>
            </a:r>
            <a:r>
              <a:rPr sz="1300" spc="0" dirty="0">
                <a:solidFill>
                  <a:srgbClr val="908A97"/>
                </a:solidFill>
                <a:latin typeface="Arial"/>
                <a:cs typeface="Arial"/>
              </a:rPr>
              <a:t>ent</a:t>
            </a:r>
            <a:r>
              <a:rPr sz="1300" spc="0" dirty="0">
                <a:solidFill>
                  <a:srgbClr val="95A3AC"/>
                </a:solidFill>
                <a:latin typeface="Arial"/>
                <a:cs typeface="Arial"/>
              </a:rPr>
              <a:t>r</a:t>
            </a:r>
            <a:r>
              <a:rPr sz="1300" spc="0" dirty="0">
                <a:solidFill>
                  <a:srgbClr val="908A97"/>
                </a:solidFill>
                <a:latin typeface="Arial"/>
                <a:cs typeface="Arial"/>
              </a:rPr>
              <a:t>o</a:t>
            </a:r>
            <a:r>
              <a:rPr sz="1300" spc="162" dirty="0">
                <a:solidFill>
                  <a:srgbClr val="908A97"/>
                </a:solidFill>
                <a:latin typeface="Arial"/>
                <a:cs typeface="Arial"/>
              </a:rPr>
              <a:t> </a:t>
            </a:r>
            <a:r>
              <a:rPr sz="1300" spc="0" dirty="0">
                <a:solidFill>
                  <a:srgbClr val="908A97"/>
                </a:solidFill>
                <a:latin typeface="Arial"/>
                <a:cs typeface="Arial"/>
              </a:rPr>
              <a:t>o</a:t>
            </a:r>
            <a:r>
              <a:rPr sz="1300" spc="-96" dirty="0">
                <a:solidFill>
                  <a:srgbClr val="908A97"/>
                </a:solidFill>
                <a:latin typeface="Arial"/>
                <a:cs typeface="Arial"/>
              </a:rPr>
              <a:t> </a:t>
            </a:r>
            <a:r>
              <a:rPr sz="1300" spc="0" dirty="0">
                <a:solidFill>
                  <a:srgbClr val="908A97"/>
                </a:solidFill>
                <a:latin typeface="Arial"/>
                <a:cs typeface="Arial"/>
              </a:rPr>
              <a:t>excedido</a:t>
            </a:r>
            <a:r>
              <a:rPr sz="1300" spc="22" dirty="0">
                <a:solidFill>
                  <a:srgbClr val="908A97"/>
                </a:solidFill>
                <a:latin typeface="Arial"/>
                <a:cs typeface="Arial"/>
              </a:rPr>
              <a:t> </a:t>
            </a:r>
            <a:r>
              <a:rPr sz="1300" spc="0" dirty="0">
                <a:solidFill>
                  <a:srgbClr val="908A97"/>
                </a:solidFill>
                <a:latin typeface="Arial"/>
                <a:cs typeface="Arial"/>
              </a:rPr>
              <a:t>de</a:t>
            </a:r>
            <a:r>
              <a:rPr sz="1300" spc="0" dirty="0">
                <a:solidFill>
                  <a:srgbClr val="2D66AE"/>
                </a:solidFill>
                <a:latin typeface="Arial"/>
                <a:cs typeface="Arial"/>
              </a:rPr>
              <a:t>l </a:t>
            </a:r>
            <a:endParaRPr sz="1300">
              <a:latin typeface="Arial"/>
              <a:cs typeface="Arial"/>
            </a:endParaRPr>
          </a:p>
          <a:p>
            <a:pPr marL="21666">
              <a:lnSpc>
                <a:spcPts val="1494"/>
              </a:lnSpc>
              <a:spcBef>
                <a:spcPts val="128"/>
              </a:spcBef>
            </a:pPr>
            <a:r>
              <a:rPr sz="1300" spc="0" dirty="0">
                <a:solidFill>
                  <a:srgbClr val="85758A"/>
                </a:solidFill>
                <a:latin typeface="Arial"/>
                <a:cs typeface="Arial"/>
              </a:rPr>
              <a:t>p</a:t>
            </a:r>
            <a:r>
              <a:rPr sz="1300" spc="0" dirty="0">
                <a:solidFill>
                  <a:srgbClr val="908A97"/>
                </a:solidFill>
                <a:latin typeface="Arial"/>
                <a:cs typeface="Arial"/>
              </a:rPr>
              <a:t>a</a:t>
            </a:r>
            <a:r>
              <a:rPr sz="1300" spc="0" dirty="0">
                <a:solidFill>
                  <a:srgbClr val="4B6B9C"/>
                </a:solidFill>
                <a:latin typeface="Arial"/>
                <a:cs typeface="Arial"/>
              </a:rPr>
              <a:t>r</a:t>
            </a:r>
            <a:r>
              <a:rPr sz="1300" spc="0" dirty="0">
                <a:solidFill>
                  <a:srgbClr val="908A97"/>
                </a:solidFill>
                <a:latin typeface="Arial"/>
                <a:cs typeface="Arial"/>
              </a:rPr>
              <a:t>ámet</a:t>
            </a:r>
            <a:r>
              <a:rPr sz="1300" spc="0" dirty="0">
                <a:solidFill>
                  <a:srgbClr val="8093A8"/>
                </a:solidFill>
                <a:latin typeface="Arial"/>
                <a:cs typeface="Arial"/>
              </a:rPr>
              <a:t>r</a:t>
            </a:r>
            <a:r>
              <a:rPr sz="1300" spc="0" dirty="0">
                <a:solidFill>
                  <a:srgbClr val="908A97"/>
                </a:solidFill>
                <a:latin typeface="Arial"/>
                <a:cs typeface="Arial"/>
              </a:rPr>
              <a:t>o </a:t>
            </a:r>
            <a:r>
              <a:rPr sz="1300" spc="81" dirty="0">
                <a:solidFill>
                  <a:srgbClr val="908A97"/>
                </a:solidFill>
                <a:latin typeface="Arial"/>
                <a:cs typeface="Arial"/>
              </a:rPr>
              <a:t> </a:t>
            </a:r>
            <a:r>
              <a:rPr sz="1300" spc="0" dirty="0">
                <a:solidFill>
                  <a:srgbClr val="8C5E89"/>
                </a:solidFill>
                <a:latin typeface="Arial"/>
                <a:cs typeface="Arial"/>
              </a:rPr>
              <a:t>n</a:t>
            </a:r>
            <a:r>
              <a:rPr sz="1300" spc="0" dirty="0">
                <a:solidFill>
                  <a:srgbClr val="908A97"/>
                </a:solidFill>
                <a:latin typeface="Arial"/>
                <a:cs typeface="Arial"/>
              </a:rPr>
              <a:t>o</a:t>
            </a:r>
            <a:r>
              <a:rPr sz="1300" spc="0" dirty="0">
                <a:solidFill>
                  <a:srgbClr val="4B6B9C"/>
                </a:solidFill>
                <a:latin typeface="Arial"/>
                <a:cs typeface="Arial"/>
              </a:rPr>
              <a:t>r</a:t>
            </a:r>
            <a:r>
              <a:rPr sz="1300" spc="0" dirty="0">
                <a:solidFill>
                  <a:srgbClr val="85758A"/>
                </a:solidFill>
                <a:latin typeface="Arial"/>
                <a:cs typeface="Arial"/>
              </a:rPr>
              <a:t>m</a:t>
            </a:r>
            <a:r>
              <a:rPr sz="1300" spc="0" dirty="0">
                <a:solidFill>
                  <a:srgbClr val="908A97"/>
                </a:solidFill>
                <a:latin typeface="Arial"/>
                <a:cs typeface="Arial"/>
              </a:rPr>
              <a:t>a</a:t>
            </a:r>
            <a:r>
              <a:rPr sz="1300" spc="0" dirty="0">
                <a:solidFill>
                  <a:srgbClr val="8093A8"/>
                </a:solidFill>
                <a:latin typeface="Arial"/>
                <a:cs typeface="Arial"/>
              </a:rPr>
              <a:t>l</a:t>
            </a:r>
            <a:r>
              <a:rPr sz="1300" spc="252" dirty="0">
                <a:solidFill>
                  <a:srgbClr val="8093A8"/>
                </a:solidFill>
                <a:latin typeface="Arial"/>
                <a:cs typeface="Arial"/>
              </a:rPr>
              <a:t> </a:t>
            </a:r>
            <a:r>
              <a:rPr sz="1300" spc="0" dirty="0">
                <a:solidFill>
                  <a:srgbClr val="908A97"/>
                </a:solidFill>
                <a:latin typeface="Arial"/>
                <a:cs typeface="Arial"/>
              </a:rPr>
              <a:t>menc</a:t>
            </a:r>
            <a:r>
              <a:rPr sz="1300" spc="0" dirty="0">
                <a:solidFill>
                  <a:srgbClr val="8093A8"/>
                </a:solidFill>
                <a:latin typeface="Arial"/>
                <a:cs typeface="Arial"/>
              </a:rPr>
              <a:t>i</a:t>
            </a:r>
            <a:r>
              <a:rPr sz="1300" spc="0" dirty="0">
                <a:solidFill>
                  <a:srgbClr val="908A97"/>
                </a:solidFill>
                <a:latin typeface="Arial"/>
                <a:cs typeface="Arial"/>
              </a:rPr>
              <a:t>o</a:t>
            </a:r>
            <a:r>
              <a:rPr sz="1300" spc="0" dirty="0">
                <a:solidFill>
                  <a:srgbClr val="8093A8"/>
                </a:solidFill>
                <a:latin typeface="Arial"/>
                <a:cs typeface="Arial"/>
              </a:rPr>
              <a:t>n</a:t>
            </a:r>
            <a:r>
              <a:rPr sz="1300" spc="0" dirty="0">
                <a:solidFill>
                  <a:srgbClr val="908A97"/>
                </a:solidFill>
                <a:latin typeface="Arial"/>
                <a:cs typeface="Arial"/>
              </a:rPr>
              <a:t>ado </a:t>
            </a:r>
            <a:r>
              <a:rPr sz="1300" spc="-75" dirty="0">
                <a:solidFill>
                  <a:srgbClr val="908A97"/>
                </a:solidFill>
                <a:latin typeface="Arial"/>
                <a:cs typeface="Arial"/>
              </a:rPr>
              <a:t> </a:t>
            </a:r>
            <a:r>
              <a:rPr sz="1300" spc="0" dirty="0">
                <a:solidFill>
                  <a:srgbClr val="908A97"/>
                </a:solidFill>
                <a:latin typeface="Arial"/>
                <a:cs typeface="Arial"/>
              </a:rPr>
              <a:t>e</a:t>
            </a:r>
            <a:r>
              <a:rPr sz="1300" spc="0" dirty="0">
                <a:solidFill>
                  <a:srgbClr val="8093A8"/>
                </a:solidFill>
                <a:latin typeface="Arial"/>
                <a:cs typeface="Arial"/>
              </a:rPr>
              <a:t>n</a:t>
            </a:r>
            <a:r>
              <a:rPr sz="1300" spc="126" dirty="0">
                <a:solidFill>
                  <a:srgbClr val="8093A8"/>
                </a:solidFill>
                <a:latin typeface="Arial"/>
                <a:cs typeface="Arial"/>
              </a:rPr>
              <a:t> </a:t>
            </a:r>
            <a:r>
              <a:rPr sz="1300" spc="0" dirty="0">
                <a:solidFill>
                  <a:srgbClr val="908A97"/>
                </a:solidFill>
                <a:latin typeface="Arial"/>
                <a:cs typeface="Arial"/>
              </a:rPr>
              <a:t>la</a:t>
            </a:r>
            <a:r>
              <a:rPr sz="1300" spc="61" dirty="0">
                <a:solidFill>
                  <a:srgbClr val="908A97"/>
                </a:solidFill>
                <a:latin typeface="Arial"/>
                <a:cs typeface="Arial"/>
              </a:rPr>
              <a:t> </a:t>
            </a:r>
            <a:r>
              <a:rPr sz="1300" spc="0" dirty="0">
                <a:solidFill>
                  <a:srgbClr val="908A97"/>
                </a:solidFill>
                <a:latin typeface="Arial"/>
                <a:cs typeface="Arial"/>
              </a:rPr>
              <a:t>p</a:t>
            </a:r>
            <a:r>
              <a:rPr sz="1300" spc="0" dirty="0">
                <a:solidFill>
                  <a:srgbClr val="85758A"/>
                </a:solidFill>
                <a:latin typeface="Arial"/>
                <a:cs typeface="Arial"/>
              </a:rPr>
              <a:t>á</a:t>
            </a:r>
            <a:r>
              <a:rPr sz="1300" spc="0" dirty="0">
                <a:solidFill>
                  <a:srgbClr val="908A97"/>
                </a:solidFill>
                <a:latin typeface="Arial"/>
                <a:cs typeface="Arial"/>
              </a:rPr>
              <a:t>g</a:t>
            </a:r>
            <a:r>
              <a:rPr sz="1300" spc="0" dirty="0">
                <a:solidFill>
                  <a:srgbClr val="903370"/>
                </a:solidFill>
                <a:latin typeface="Arial"/>
                <a:cs typeface="Arial"/>
              </a:rPr>
              <a:t>i</a:t>
            </a:r>
            <a:r>
              <a:rPr sz="1300" spc="0" dirty="0">
                <a:solidFill>
                  <a:srgbClr val="8093A8"/>
                </a:solidFill>
                <a:latin typeface="Arial"/>
                <a:cs typeface="Arial"/>
              </a:rPr>
              <a:t>n</a:t>
            </a:r>
            <a:r>
              <a:rPr sz="1300" spc="0" dirty="0">
                <a:solidFill>
                  <a:srgbClr val="908A97"/>
                </a:solidFill>
                <a:latin typeface="Arial"/>
                <a:cs typeface="Arial"/>
              </a:rPr>
              <a:t>a </a:t>
            </a:r>
            <a:r>
              <a:rPr sz="1300" spc="-14" dirty="0">
                <a:solidFill>
                  <a:srgbClr val="908A97"/>
                </a:solidFill>
                <a:latin typeface="Arial"/>
                <a:cs typeface="Arial"/>
              </a:rPr>
              <a:t> </a:t>
            </a:r>
            <a:r>
              <a:rPr sz="1300" spc="0" dirty="0">
                <a:solidFill>
                  <a:srgbClr val="908A97"/>
                </a:solidFill>
                <a:latin typeface="Arial"/>
                <a:cs typeface="Arial"/>
              </a:rPr>
              <a:t>3</a:t>
            </a:r>
            <a:r>
              <a:rPr sz="1300" spc="0" dirty="0">
                <a:solidFill>
                  <a:srgbClr val="85758A"/>
                </a:solidFill>
                <a:latin typeface="Arial"/>
                <a:cs typeface="Arial"/>
              </a:rPr>
              <a:t>4</a:t>
            </a:r>
            <a:r>
              <a:rPr sz="1300" spc="0" dirty="0">
                <a:solidFill>
                  <a:srgbClr val="AFA39C"/>
                </a:solidFill>
                <a:latin typeface="Arial"/>
                <a:cs typeface="Arial"/>
              </a:rPr>
              <a:t>.</a:t>
            </a:r>
            <a:endParaRPr sz="1300">
              <a:latin typeface="Arial"/>
              <a:cs typeface="Arial"/>
            </a:endParaRPr>
          </a:p>
          <a:p>
            <a:pPr marL="21660" marR="15777">
              <a:lnSpc>
                <a:spcPct val="95825"/>
              </a:lnSpc>
              <a:spcBef>
                <a:spcPts val="323"/>
              </a:spcBef>
            </a:pPr>
            <a:r>
              <a:rPr sz="1300" dirty="0">
                <a:solidFill>
                  <a:srgbClr val="908A97"/>
                </a:solidFill>
                <a:latin typeface="Arial"/>
                <a:cs typeface="Arial"/>
              </a:rPr>
              <a:t>¿</a:t>
            </a:r>
            <a:r>
              <a:rPr sz="1300" dirty="0">
                <a:solidFill>
                  <a:srgbClr val="8093A8"/>
                </a:solidFill>
                <a:latin typeface="Arial"/>
                <a:cs typeface="Arial"/>
              </a:rPr>
              <a:t>P</a:t>
            </a:r>
            <a:r>
              <a:rPr sz="1300" dirty="0">
                <a:solidFill>
                  <a:srgbClr val="908A97"/>
                </a:solidFill>
                <a:latin typeface="Arial"/>
                <a:cs typeface="Arial"/>
              </a:rPr>
              <a:t>odemos</a:t>
            </a:r>
            <a:r>
              <a:rPr sz="1300" spc="94" dirty="0">
                <a:solidFill>
                  <a:srgbClr val="908A97"/>
                </a:solidFill>
                <a:latin typeface="Arial"/>
                <a:cs typeface="Arial"/>
              </a:rPr>
              <a:t> </a:t>
            </a:r>
            <a:r>
              <a:rPr sz="1300" spc="0" dirty="0">
                <a:solidFill>
                  <a:srgbClr val="85758A"/>
                </a:solidFill>
                <a:latin typeface="Arial"/>
                <a:cs typeface="Arial"/>
              </a:rPr>
              <a:t>d</a:t>
            </a:r>
            <a:r>
              <a:rPr sz="1300" spc="0" dirty="0">
                <a:solidFill>
                  <a:srgbClr val="908A97"/>
                </a:solidFill>
                <a:latin typeface="Arial"/>
                <a:cs typeface="Arial"/>
              </a:rPr>
              <a:t>educ</a:t>
            </a:r>
            <a:r>
              <a:rPr sz="1300" spc="0" dirty="0">
                <a:solidFill>
                  <a:srgbClr val="AFA39C"/>
                </a:solidFill>
                <a:latin typeface="Arial"/>
                <a:cs typeface="Arial"/>
              </a:rPr>
              <a:t>i</a:t>
            </a:r>
            <a:r>
              <a:rPr sz="1300" spc="0" dirty="0">
                <a:solidFill>
                  <a:srgbClr val="908A97"/>
                </a:solidFill>
                <a:latin typeface="Arial"/>
                <a:cs typeface="Arial"/>
              </a:rPr>
              <a:t>r</a:t>
            </a:r>
            <a:r>
              <a:rPr sz="1300" spc="64" dirty="0">
                <a:solidFill>
                  <a:srgbClr val="908A97"/>
                </a:solidFill>
                <a:latin typeface="Arial"/>
                <a:cs typeface="Arial"/>
              </a:rPr>
              <a:t> </a:t>
            </a:r>
            <a:r>
              <a:rPr sz="1300" spc="0" dirty="0">
                <a:solidFill>
                  <a:srgbClr val="908A97"/>
                </a:solidFill>
                <a:latin typeface="Arial"/>
                <a:cs typeface="Arial"/>
              </a:rPr>
              <a:t>de</a:t>
            </a:r>
            <a:r>
              <a:rPr sz="1300" spc="-110" dirty="0">
                <a:solidFill>
                  <a:srgbClr val="908A97"/>
                </a:solidFill>
                <a:latin typeface="Arial"/>
                <a:cs typeface="Arial"/>
              </a:rPr>
              <a:t> </a:t>
            </a:r>
            <a:r>
              <a:rPr sz="1300" spc="0" dirty="0">
                <a:solidFill>
                  <a:srgbClr val="908A97"/>
                </a:solidFill>
                <a:latin typeface="Arial"/>
                <a:cs typeface="Arial"/>
              </a:rPr>
              <a:t>es</a:t>
            </a:r>
            <a:r>
              <a:rPr sz="1300" spc="0" dirty="0">
                <a:solidFill>
                  <a:srgbClr val="8093A8"/>
                </a:solidFill>
                <a:latin typeface="Arial"/>
                <a:cs typeface="Arial"/>
              </a:rPr>
              <a:t>t</a:t>
            </a:r>
            <a:r>
              <a:rPr sz="1300" spc="0" dirty="0">
                <a:solidFill>
                  <a:srgbClr val="85758A"/>
                </a:solidFill>
                <a:latin typeface="Arial"/>
                <a:cs typeface="Arial"/>
              </a:rPr>
              <a:t>a</a:t>
            </a:r>
            <a:r>
              <a:rPr sz="1300" spc="217" dirty="0">
                <a:solidFill>
                  <a:srgbClr val="85758A"/>
                </a:solidFill>
                <a:latin typeface="Arial"/>
                <a:cs typeface="Arial"/>
              </a:rPr>
              <a:t> </a:t>
            </a:r>
            <a:r>
              <a:rPr sz="1300" spc="0" dirty="0">
                <a:solidFill>
                  <a:srgbClr val="908A97"/>
                </a:solidFill>
                <a:latin typeface="Arial"/>
                <a:cs typeface="Arial"/>
              </a:rPr>
              <a:t>tab</a:t>
            </a:r>
            <a:r>
              <a:rPr sz="1300" spc="0" dirty="0">
                <a:solidFill>
                  <a:srgbClr val="903370"/>
                </a:solidFill>
                <a:latin typeface="Arial"/>
                <a:cs typeface="Arial"/>
              </a:rPr>
              <a:t>l</a:t>
            </a:r>
            <a:r>
              <a:rPr sz="1300" spc="0" dirty="0">
                <a:solidFill>
                  <a:srgbClr val="908A97"/>
                </a:solidFill>
                <a:latin typeface="Arial"/>
                <a:cs typeface="Arial"/>
              </a:rPr>
              <a:t>a</a:t>
            </a:r>
            <a:r>
              <a:rPr sz="1300" spc="129" dirty="0">
                <a:solidFill>
                  <a:srgbClr val="908A97"/>
                </a:solidFill>
                <a:latin typeface="Arial"/>
                <a:cs typeface="Arial"/>
              </a:rPr>
              <a:t> </a:t>
            </a:r>
            <a:r>
              <a:rPr sz="1300" spc="0" dirty="0">
                <a:solidFill>
                  <a:srgbClr val="908A97"/>
                </a:solidFill>
                <a:latin typeface="Arial"/>
                <a:cs typeface="Arial"/>
              </a:rPr>
              <a:t>q</a:t>
            </a:r>
            <a:r>
              <a:rPr sz="1300" spc="0" dirty="0">
                <a:solidFill>
                  <a:srgbClr val="707B97"/>
                </a:solidFill>
                <a:latin typeface="Arial"/>
                <a:cs typeface="Arial"/>
              </a:rPr>
              <a:t>u</a:t>
            </a:r>
            <a:r>
              <a:rPr sz="1300" spc="0" dirty="0">
                <a:solidFill>
                  <a:srgbClr val="908A97"/>
                </a:solidFill>
                <a:latin typeface="Arial"/>
                <a:cs typeface="Arial"/>
              </a:rPr>
              <a:t>é</a:t>
            </a:r>
            <a:r>
              <a:rPr sz="1300" spc="207" dirty="0">
                <a:solidFill>
                  <a:srgbClr val="908A97"/>
                </a:solidFill>
                <a:latin typeface="Arial"/>
                <a:cs typeface="Arial"/>
              </a:rPr>
              <a:t> </a:t>
            </a:r>
            <a:r>
              <a:rPr sz="1300" spc="0" dirty="0">
                <a:solidFill>
                  <a:srgbClr val="908A97"/>
                </a:solidFill>
                <a:latin typeface="Arial"/>
                <a:cs typeface="Arial"/>
              </a:rPr>
              <a:t>ado</a:t>
            </a:r>
            <a:r>
              <a:rPr sz="1300" spc="0" dirty="0">
                <a:solidFill>
                  <a:srgbClr val="8C5E89"/>
                </a:solidFill>
                <a:latin typeface="Arial"/>
                <a:cs typeface="Arial"/>
              </a:rPr>
              <a:t>l</a:t>
            </a:r>
            <a:r>
              <a:rPr sz="1300" spc="0" dirty="0">
                <a:solidFill>
                  <a:srgbClr val="908A97"/>
                </a:solidFill>
                <a:latin typeface="Arial"/>
                <a:cs typeface="Arial"/>
              </a:rPr>
              <a:t>escent</a:t>
            </a:r>
            <a:r>
              <a:rPr sz="1300" spc="0" dirty="0">
                <a:solidFill>
                  <a:srgbClr val="85758A"/>
                </a:solidFill>
                <a:latin typeface="Arial"/>
                <a:cs typeface="Arial"/>
              </a:rPr>
              <a:t>e</a:t>
            </a:r>
            <a:r>
              <a:rPr sz="1300" spc="0" dirty="0">
                <a:solidFill>
                  <a:srgbClr val="908A97"/>
                </a:solidFill>
                <a:latin typeface="Arial"/>
                <a:cs typeface="Arial"/>
              </a:rPr>
              <a:t>s</a:t>
            </a:r>
            <a:r>
              <a:rPr sz="1300" spc="129" dirty="0">
                <a:solidFill>
                  <a:srgbClr val="908A97"/>
                </a:solidFill>
                <a:latin typeface="Arial"/>
                <a:cs typeface="Arial"/>
              </a:rPr>
              <a:t> </a:t>
            </a:r>
            <a:r>
              <a:rPr sz="1300" spc="0" dirty="0">
                <a:solidFill>
                  <a:srgbClr val="908A97"/>
                </a:solidFill>
                <a:latin typeface="Arial"/>
                <a:cs typeface="Arial"/>
              </a:rPr>
              <a:t>se</a:t>
            </a:r>
            <a:r>
              <a:rPr sz="1300" spc="-10" dirty="0">
                <a:solidFill>
                  <a:srgbClr val="908A97"/>
                </a:solidFill>
                <a:latin typeface="Arial"/>
                <a:cs typeface="Arial"/>
              </a:rPr>
              <a:t> </a:t>
            </a:r>
            <a:r>
              <a:rPr sz="1300" spc="0" dirty="0">
                <a:solidFill>
                  <a:srgbClr val="908A97"/>
                </a:solidFill>
                <a:latin typeface="Arial"/>
                <a:cs typeface="Arial"/>
              </a:rPr>
              <a:t>a</a:t>
            </a:r>
            <a:r>
              <a:rPr sz="1300" spc="0" dirty="0">
                <a:solidFill>
                  <a:srgbClr val="95A3AC"/>
                </a:solidFill>
                <a:latin typeface="Arial"/>
                <a:cs typeface="Arial"/>
              </a:rPr>
              <a:t>l</a:t>
            </a:r>
            <a:r>
              <a:rPr sz="1300" spc="0" dirty="0">
                <a:solidFill>
                  <a:srgbClr val="90487C"/>
                </a:solidFill>
                <a:latin typeface="Arial"/>
                <a:cs typeface="Arial"/>
              </a:rPr>
              <a:t>i</a:t>
            </a:r>
            <a:r>
              <a:rPr sz="1300" spc="0" dirty="0">
                <a:solidFill>
                  <a:srgbClr val="908A97"/>
                </a:solidFill>
                <a:latin typeface="Arial"/>
                <a:cs typeface="Arial"/>
              </a:rPr>
              <a:t>men</a:t>
            </a:r>
            <a:r>
              <a:rPr sz="1300" spc="0" dirty="0">
                <a:solidFill>
                  <a:srgbClr val="707B97"/>
                </a:solidFill>
                <a:latin typeface="Arial"/>
                <a:cs typeface="Arial"/>
              </a:rPr>
              <a:t>t</a:t>
            </a:r>
            <a:r>
              <a:rPr sz="1300" spc="0" dirty="0">
                <a:solidFill>
                  <a:srgbClr val="908A97"/>
                </a:solidFill>
                <a:latin typeface="Arial"/>
                <a:cs typeface="Arial"/>
              </a:rPr>
              <a:t>an </a:t>
            </a:r>
            <a:r>
              <a:rPr sz="1300" spc="14" dirty="0">
                <a:solidFill>
                  <a:srgbClr val="908A97"/>
                </a:solidFill>
                <a:latin typeface="Arial"/>
                <a:cs typeface="Arial"/>
              </a:rPr>
              <a:t> </a:t>
            </a:r>
            <a:r>
              <a:rPr sz="1300" spc="0" dirty="0">
                <a:solidFill>
                  <a:srgbClr val="908A97"/>
                </a:solidFill>
                <a:latin typeface="Arial"/>
                <a:cs typeface="Arial"/>
              </a:rPr>
              <a:t>bie</a:t>
            </a:r>
            <a:r>
              <a:rPr sz="1300" spc="0" dirty="0">
                <a:solidFill>
                  <a:srgbClr val="AFA39C"/>
                </a:solidFill>
                <a:latin typeface="Arial"/>
                <a:cs typeface="Arial"/>
              </a:rPr>
              <a:t>n </a:t>
            </a:r>
            <a:r>
              <a:rPr sz="1300" spc="36" dirty="0">
                <a:solidFill>
                  <a:srgbClr val="AFA39C"/>
                </a:solidFill>
                <a:latin typeface="Arial"/>
                <a:cs typeface="Arial"/>
              </a:rPr>
              <a:t> </a:t>
            </a:r>
            <a:r>
              <a:rPr sz="1400" i="1" spc="0" dirty="0">
                <a:solidFill>
                  <a:srgbClr val="908A97"/>
                </a:solidFill>
                <a:latin typeface="Times New Roman"/>
                <a:cs typeface="Times New Roman"/>
              </a:rPr>
              <a:t>y</a:t>
            </a:r>
            <a:r>
              <a:rPr sz="1400" i="1" spc="61" dirty="0">
                <a:solidFill>
                  <a:srgbClr val="908A97"/>
                </a:solidFill>
                <a:latin typeface="Times New Roman"/>
                <a:cs typeface="Times New Roman"/>
              </a:rPr>
              <a:t> </a:t>
            </a:r>
            <a:r>
              <a:rPr sz="1300" spc="0" dirty="0">
                <a:solidFill>
                  <a:srgbClr val="908A97"/>
                </a:solidFill>
                <a:latin typeface="Arial"/>
                <a:cs typeface="Arial"/>
              </a:rPr>
              <a:t>cu</a:t>
            </a:r>
            <a:r>
              <a:rPr sz="1300" spc="0" dirty="0">
                <a:solidFill>
                  <a:srgbClr val="85758A"/>
                </a:solidFill>
                <a:latin typeface="Arial"/>
                <a:cs typeface="Arial"/>
              </a:rPr>
              <a:t>á</a:t>
            </a:r>
            <a:r>
              <a:rPr sz="1300" spc="0" dirty="0">
                <a:solidFill>
                  <a:srgbClr val="8093A8"/>
                </a:solidFill>
                <a:latin typeface="Arial"/>
                <a:cs typeface="Arial"/>
              </a:rPr>
              <a:t>l</a:t>
            </a:r>
            <a:r>
              <a:rPr sz="1300" spc="0" dirty="0">
                <a:solidFill>
                  <a:srgbClr val="908A97"/>
                </a:solidFill>
                <a:latin typeface="Arial"/>
                <a:cs typeface="Arial"/>
              </a:rPr>
              <a:t>es </a:t>
            </a:r>
            <a:r>
              <a:rPr sz="1300" spc="44" dirty="0">
                <a:solidFill>
                  <a:srgbClr val="908A97"/>
                </a:solidFill>
                <a:latin typeface="Arial"/>
                <a:cs typeface="Arial"/>
              </a:rPr>
              <a:t> </a:t>
            </a:r>
            <a:r>
              <a:rPr sz="1300" spc="0" dirty="0">
                <a:solidFill>
                  <a:srgbClr val="908A97"/>
                </a:solidFill>
                <a:latin typeface="Arial"/>
                <a:cs typeface="Arial"/>
              </a:rPr>
              <a:t>no?,</a:t>
            </a:r>
            <a:r>
              <a:rPr sz="1300" spc="129" dirty="0">
                <a:solidFill>
                  <a:srgbClr val="908A97"/>
                </a:solidFill>
                <a:latin typeface="Arial"/>
                <a:cs typeface="Arial"/>
              </a:rPr>
              <a:t> </a:t>
            </a:r>
            <a:r>
              <a:rPr sz="1300" spc="0" dirty="0">
                <a:solidFill>
                  <a:srgbClr val="908A97"/>
                </a:solidFill>
                <a:latin typeface="Arial"/>
                <a:cs typeface="Arial"/>
              </a:rPr>
              <a:t>¿po</a:t>
            </a:r>
            <a:r>
              <a:rPr sz="1300" spc="0" dirty="0">
                <a:solidFill>
                  <a:srgbClr val="8093A8"/>
                </a:solidFill>
                <a:latin typeface="Arial"/>
                <a:cs typeface="Arial"/>
              </a:rPr>
              <a:t>r</a:t>
            </a:r>
            <a:r>
              <a:rPr sz="1300" spc="85" dirty="0">
                <a:solidFill>
                  <a:srgbClr val="8093A8"/>
                </a:solidFill>
                <a:latin typeface="Arial"/>
                <a:cs typeface="Arial"/>
              </a:rPr>
              <a:t> </a:t>
            </a:r>
            <a:r>
              <a:rPr sz="1300" spc="0" dirty="0">
                <a:solidFill>
                  <a:srgbClr val="908A97"/>
                </a:solidFill>
                <a:latin typeface="Arial"/>
                <a:cs typeface="Arial"/>
              </a:rPr>
              <a:t>q</a:t>
            </a:r>
            <a:r>
              <a:rPr sz="1300" spc="0" dirty="0">
                <a:solidFill>
                  <a:srgbClr val="85758A"/>
                </a:solidFill>
                <a:latin typeface="Arial"/>
                <a:cs typeface="Arial"/>
              </a:rPr>
              <a:t>u</a:t>
            </a:r>
            <a:r>
              <a:rPr sz="1300" spc="0" dirty="0">
                <a:solidFill>
                  <a:srgbClr val="908A97"/>
                </a:solidFill>
                <a:latin typeface="Arial"/>
                <a:cs typeface="Arial"/>
              </a:rPr>
              <a:t>é?</a:t>
            </a:r>
            <a:endParaRPr sz="1300">
              <a:latin typeface="Arial"/>
              <a:cs typeface="Arial"/>
            </a:endParaRPr>
          </a:p>
        </p:txBody>
      </p:sp>
      <p:sp>
        <p:nvSpPr>
          <p:cNvPr id="18" name="object 18"/>
          <p:cNvSpPr txBox="1"/>
          <p:nvPr/>
        </p:nvSpPr>
        <p:spPr>
          <a:xfrm>
            <a:off x="2757413" y="4515167"/>
            <a:ext cx="157922" cy="190500"/>
          </a:xfrm>
          <a:prstGeom prst="rect">
            <a:avLst/>
          </a:prstGeom>
        </p:spPr>
        <p:txBody>
          <a:bodyPr wrap="square" lIns="0" tIns="0" rIns="0" bIns="0" rtlCol="0">
            <a:noAutofit/>
          </a:bodyPr>
          <a:lstStyle/>
          <a:p>
            <a:pPr marL="12700">
              <a:lnSpc>
                <a:spcPts val="1430"/>
              </a:lnSpc>
              <a:spcBef>
                <a:spcPts val="71"/>
              </a:spcBef>
            </a:pPr>
            <a:r>
              <a:rPr sz="1300" spc="0" dirty="0">
                <a:solidFill>
                  <a:srgbClr val="544F60"/>
                </a:solidFill>
                <a:latin typeface="Arial"/>
                <a:cs typeface="Arial"/>
              </a:rPr>
              <a:t>c.</a:t>
            </a:r>
            <a:endParaRPr sz="1300">
              <a:latin typeface="Arial"/>
              <a:cs typeface="Arial"/>
            </a:endParaRPr>
          </a:p>
        </p:txBody>
      </p:sp>
      <p:sp>
        <p:nvSpPr>
          <p:cNvPr id="17" name="object 17"/>
          <p:cNvSpPr txBox="1"/>
          <p:nvPr/>
        </p:nvSpPr>
        <p:spPr>
          <a:xfrm>
            <a:off x="6074356" y="6423325"/>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16" name="object 16"/>
          <p:cNvSpPr txBox="1"/>
          <p:nvPr/>
        </p:nvSpPr>
        <p:spPr>
          <a:xfrm>
            <a:off x="10610498" y="6430967"/>
            <a:ext cx="1318794" cy="215899"/>
          </a:xfrm>
          <a:prstGeom prst="rect">
            <a:avLst/>
          </a:prstGeom>
        </p:spPr>
        <p:txBody>
          <a:bodyPr wrap="square" lIns="0" tIns="0" rIns="0" bIns="0" rtlCol="0">
            <a:noAutofit/>
          </a:bodyPr>
          <a:lstStyle/>
          <a:p>
            <a:pPr marL="12700">
              <a:lnSpc>
                <a:spcPts val="1635"/>
              </a:lnSpc>
              <a:spcBef>
                <a:spcPts val="81"/>
              </a:spcBef>
            </a:pPr>
            <a:r>
              <a:rPr sz="1500" dirty="0">
                <a:solidFill>
                  <a:srgbClr val="908A97"/>
                </a:solidFill>
                <a:latin typeface="Arial"/>
                <a:cs typeface="Arial"/>
              </a:rPr>
              <a:t>i</a:t>
            </a:r>
            <a:r>
              <a:rPr sz="1500" spc="-269" dirty="0">
                <a:solidFill>
                  <a:srgbClr val="908A97"/>
                </a:solidFill>
                <a:latin typeface="Arial"/>
                <a:cs typeface="Arial"/>
              </a:rPr>
              <a:t> </a:t>
            </a:r>
            <a:r>
              <a:rPr sz="1500" spc="0" dirty="0">
                <a:solidFill>
                  <a:srgbClr val="908A97"/>
                </a:solidFill>
                <a:latin typeface="Arial"/>
                <a:cs typeface="Arial"/>
              </a:rPr>
              <a:t>nstitutoclaret.c</a:t>
            </a:r>
            <a:r>
              <a:rPr sz="1500" spc="0" dirty="0">
                <a:solidFill>
                  <a:srgbClr val="85758A"/>
                </a:solidFill>
                <a:latin typeface="Arial"/>
                <a:cs typeface="Arial"/>
              </a:rPr>
              <a:t>l</a:t>
            </a:r>
            <a:endParaRPr sz="1500">
              <a:latin typeface="Arial"/>
              <a:cs typeface="Arial"/>
            </a:endParaRPr>
          </a:p>
        </p:txBody>
      </p:sp>
      <p:sp>
        <p:nvSpPr>
          <p:cNvPr id="15" name="object 15"/>
          <p:cNvSpPr txBox="1"/>
          <p:nvPr/>
        </p:nvSpPr>
        <p:spPr>
          <a:xfrm>
            <a:off x="2755900" y="2565400"/>
            <a:ext cx="1155700" cy="4953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911600" y="2565400"/>
            <a:ext cx="5765800" cy="495300"/>
          </a:xfrm>
          <a:prstGeom prst="rect">
            <a:avLst/>
          </a:prstGeom>
        </p:spPr>
        <p:txBody>
          <a:bodyPr wrap="square" lIns="0" tIns="0" rIns="0" bIns="0" rtlCol="0">
            <a:noAutofit/>
          </a:bodyPr>
          <a:lstStyle/>
          <a:p>
            <a:pPr>
              <a:lnSpc>
                <a:spcPts val="600"/>
              </a:lnSpc>
              <a:spcBef>
                <a:spcPts val="37"/>
              </a:spcBef>
            </a:pPr>
            <a:endParaRPr sz="600"/>
          </a:p>
          <a:p>
            <a:pPr marL="552837">
              <a:lnSpc>
                <a:spcPct val="95825"/>
              </a:lnSpc>
            </a:pPr>
            <a:r>
              <a:rPr sz="1300" spc="0" dirty="0">
                <a:solidFill>
                  <a:srgbClr val="FDF2E4"/>
                </a:solidFill>
                <a:latin typeface="Times New Roman"/>
                <a:cs typeface="Times New Roman"/>
              </a:rPr>
              <a:t>A                                          </a:t>
            </a:r>
            <a:r>
              <a:rPr sz="1300" spc="9" dirty="0">
                <a:solidFill>
                  <a:srgbClr val="FDF2E4"/>
                </a:solidFill>
                <a:latin typeface="Times New Roman"/>
                <a:cs typeface="Times New Roman"/>
              </a:rPr>
              <a:t> </a:t>
            </a:r>
            <a:r>
              <a:rPr sz="1200" spc="0" dirty="0">
                <a:solidFill>
                  <a:srgbClr val="FDF2E4"/>
                </a:solidFill>
                <a:latin typeface="Arial"/>
                <a:cs typeface="Arial"/>
              </a:rPr>
              <a:t>B                                         </a:t>
            </a:r>
            <a:r>
              <a:rPr sz="1200" spc="103" dirty="0">
                <a:solidFill>
                  <a:srgbClr val="FDF2E4"/>
                </a:solidFill>
                <a:latin typeface="Arial"/>
                <a:cs typeface="Arial"/>
              </a:rPr>
              <a:t> </a:t>
            </a:r>
            <a:r>
              <a:rPr sz="1800" spc="0" dirty="0">
                <a:solidFill>
                  <a:srgbClr val="FDF2E4"/>
                </a:solidFill>
                <a:latin typeface="Times New Roman"/>
                <a:cs typeface="Times New Roman"/>
              </a:rPr>
              <a:t>e                              </a:t>
            </a:r>
            <a:r>
              <a:rPr sz="1800" spc="110" dirty="0">
                <a:solidFill>
                  <a:srgbClr val="FDF2E4"/>
                </a:solidFill>
                <a:latin typeface="Times New Roman"/>
                <a:cs typeface="Times New Roman"/>
              </a:rPr>
              <a:t> </a:t>
            </a:r>
            <a:r>
              <a:rPr sz="1800" spc="0" dirty="0">
                <a:solidFill>
                  <a:srgbClr val="FDF2E4"/>
                </a:solidFill>
                <a:latin typeface="Times New Roman"/>
                <a:cs typeface="Times New Roman"/>
              </a:rPr>
              <a:t>o                              </a:t>
            </a:r>
            <a:r>
              <a:rPr sz="1800" spc="119" dirty="0">
                <a:solidFill>
                  <a:srgbClr val="FDF2E4"/>
                </a:solidFill>
                <a:latin typeface="Times New Roman"/>
                <a:cs typeface="Times New Roman"/>
              </a:rPr>
              <a:t> </a:t>
            </a:r>
            <a:r>
              <a:rPr sz="1300" spc="0" dirty="0">
                <a:solidFill>
                  <a:srgbClr val="FDF2E4"/>
                </a:solidFill>
                <a:latin typeface="Times New Roman"/>
                <a:cs typeface="Times New Roman"/>
              </a:rPr>
              <a:t>E</a:t>
            </a:r>
            <a:endParaRPr sz="1300">
              <a:latin typeface="Times New Roman"/>
              <a:cs typeface="Times New Roman"/>
            </a:endParaRPr>
          </a:p>
          <a:p>
            <a:pPr marL="2318884">
              <a:lnSpc>
                <a:spcPts val="804"/>
              </a:lnSpc>
              <a:spcBef>
                <a:spcPts val="35"/>
              </a:spcBef>
            </a:pPr>
            <a:r>
              <a:rPr sz="200" spc="0" dirty="0">
                <a:solidFill>
                  <a:srgbClr val="FBE1B1"/>
                </a:solidFill>
                <a:latin typeface="Arial"/>
                <a:cs typeface="Arial"/>
              </a:rPr>
              <a:t>1                                                                                                                                                                                                                                                                                                                                                                                                                                                         </a:t>
            </a:r>
            <a:r>
              <a:rPr sz="200" spc="10" dirty="0">
                <a:solidFill>
                  <a:srgbClr val="FBE1B1"/>
                </a:solidFill>
                <a:latin typeface="Arial"/>
                <a:cs typeface="Arial"/>
              </a:rPr>
              <a:t> </a:t>
            </a:r>
            <a:r>
              <a:rPr sz="1050" spc="0" baseline="4141" dirty="0">
                <a:solidFill>
                  <a:srgbClr val="FBE1B1"/>
                </a:solidFill>
                <a:latin typeface="Times New Roman"/>
                <a:cs typeface="Times New Roman"/>
              </a:rPr>
              <a:t>1</a:t>
            </a:r>
            <a:endParaRPr sz="700">
              <a:latin typeface="Times New Roman"/>
              <a:cs typeface="Times New Roman"/>
            </a:endParaRPr>
          </a:p>
        </p:txBody>
      </p:sp>
      <p:sp>
        <p:nvSpPr>
          <p:cNvPr id="13" name="object 13"/>
          <p:cNvSpPr txBox="1"/>
          <p:nvPr/>
        </p:nvSpPr>
        <p:spPr>
          <a:xfrm>
            <a:off x="2755900" y="3060700"/>
            <a:ext cx="1155700" cy="241300"/>
          </a:xfrm>
          <a:prstGeom prst="rect">
            <a:avLst/>
          </a:prstGeom>
        </p:spPr>
        <p:txBody>
          <a:bodyPr wrap="square" lIns="0" tIns="0" rIns="0" bIns="0" rtlCol="0">
            <a:noAutofit/>
          </a:bodyPr>
          <a:lstStyle/>
          <a:p>
            <a:pPr marL="103855">
              <a:lnSpc>
                <a:spcPct val="95825"/>
              </a:lnSpc>
              <a:spcBef>
                <a:spcPts val="90"/>
              </a:spcBef>
            </a:pPr>
            <a:r>
              <a:rPr sz="1300" dirty="0">
                <a:solidFill>
                  <a:srgbClr val="62606E"/>
                </a:solidFill>
                <a:latin typeface="Arial"/>
                <a:cs typeface="Arial"/>
              </a:rPr>
              <a:t>Esta</a:t>
            </a:r>
            <a:r>
              <a:rPr sz="1300" dirty="0">
                <a:solidFill>
                  <a:srgbClr val="544F60"/>
                </a:solidFill>
                <a:latin typeface="Arial"/>
                <a:cs typeface="Arial"/>
              </a:rPr>
              <a:t>t</a:t>
            </a:r>
            <a:r>
              <a:rPr sz="1300" dirty="0">
                <a:solidFill>
                  <a:srgbClr val="62606E"/>
                </a:solidFill>
                <a:latin typeface="Arial"/>
                <a:cs typeface="Arial"/>
              </a:rPr>
              <a:t>u</a:t>
            </a:r>
            <a:r>
              <a:rPr sz="1300" dirty="0">
                <a:solidFill>
                  <a:srgbClr val="544F60"/>
                </a:solidFill>
                <a:latin typeface="Arial"/>
                <a:cs typeface="Arial"/>
              </a:rPr>
              <a:t>r</a:t>
            </a:r>
            <a:r>
              <a:rPr sz="1300" dirty="0">
                <a:solidFill>
                  <a:srgbClr val="62606E"/>
                </a:solidFill>
                <a:latin typeface="Arial"/>
                <a:cs typeface="Arial"/>
              </a:rPr>
              <a:t>a</a:t>
            </a:r>
            <a:r>
              <a:rPr sz="1300" spc="-69" dirty="0">
                <a:solidFill>
                  <a:srgbClr val="62606E"/>
                </a:solidFill>
                <a:latin typeface="Arial"/>
                <a:cs typeface="Arial"/>
              </a:rPr>
              <a:t> </a:t>
            </a:r>
            <a:r>
              <a:rPr sz="1100" spc="0" dirty="0">
                <a:solidFill>
                  <a:srgbClr val="908A97"/>
                </a:solidFill>
                <a:latin typeface="Arial"/>
                <a:cs typeface="Arial"/>
              </a:rPr>
              <a:t>(</a:t>
            </a:r>
            <a:r>
              <a:rPr sz="1100" spc="0" dirty="0">
                <a:solidFill>
                  <a:srgbClr val="544F60"/>
                </a:solidFill>
                <a:latin typeface="Arial"/>
                <a:cs typeface="Arial"/>
              </a:rPr>
              <a:t>m</a:t>
            </a:r>
            <a:r>
              <a:rPr sz="1100" spc="0" dirty="0">
                <a:solidFill>
                  <a:srgbClr val="908A97"/>
                </a:solidFill>
                <a:latin typeface="Arial"/>
                <a:cs typeface="Arial"/>
              </a:rPr>
              <a:t>)</a:t>
            </a:r>
            <a:endParaRPr sz="1100">
              <a:latin typeface="Arial"/>
              <a:cs typeface="Arial"/>
            </a:endParaRPr>
          </a:p>
        </p:txBody>
      </p:sp>
      <p:sp>
        <p:nvSpPr>
          <p:cNvPr id="12" name="object 12"/>
          <p:cNvSpPr txBox="1"/>
          <p:nvPr/>
        </p:nvSpPr>
        <p:spPr>
          <a:xfrm>
            <a:off x="3911600" y="3060700"/>
            <a:ext cx="1168400" cy="241300"/>
          </a:xfrm>
          <a:prstGeom prst="rect">
            <a:avLst/>
          </a:prstGeom>
        </p:spPr>
        <p:txBody>
          <a:bodyPr wrap="square" lIns="0" tIns="0" rIns="0" bIns="0" rtlCol="0">
            <a:noAutofit/>
          </a:bodyPr>
          <a:lstStyle/>
          <a:p>
            <a:pPr marL="456038" marR="445503" algn="ctr">
              <a:lnSpc>
                <a:spcPct val="95825"/>
              </a:lnSpc>
              <a:spcBef>
                <a:spcPts val="95"/>
              </a:spcBef>
            </a:pPr>
            <a:r>
              <a:rPr sz="1300" spc="0" dirty="0">
                <a:solidFill>
                  <a:srgbClr val="62606E"/>
                </a:solidFill>
                <a:latin typeface="Times New Roman"/>
                <a:cs typeface="Times New Roman"/>
              </a:rPr>
              <a:t>1,68</a:t>
            </a:r>
            <a:endParaRPr sz="1300">
              <a:latin typeface="Times New Roman"/>
              <a:cs typeface="Times New Roman"/>
            </a:endParaRPr>
          </a:p>
        </p:txBody>
      </p:sp>
      <p:sp>
        <p:nvSpPr>
          <p:cNvPr id="11" name="object 11"/>
          <p:cNvSpPr txBox="1"/>
          <p:nvPr/>
        </p:nvSpPr>
        <p:spPr>
          <a:xfrm>
            <a:off x="5080000" y="3060700"/>
            <a:ext cx="1155700" cy="241300"/>
          </a:xfrm>
          <a:prstGeom prst="rect">
            <a:avLst/>
          </a:prstGeom>
        </p:spPr>
        <p:txBody>
          <a:bodyPr wrap="square" lIns="0" tIns="0" rIns="0" bIns="0" rtlCol="0">
            <a:noAutofit/>
          </a:bodyPr>
          <a:lstStyle/>
          <a:p>
            <a:pPr marL="444084" marR="471997" algn="ctr">
              <a:lnSpc>
                <a:spcPct val="95825"/>
              </a:lnSpc>
              <a:spcBef>
                <a:spcPts val="95"/>
              </a:spcBef>
            </a:pPr>
            <a:r>
              <a:rPr sz="1300" dirty="0">
                <a:solidFill>
                  <a:srgbClr val="62606E"/>
                </a:solidFill>
                <a:latin typeface="Times New Roman"/>
                <a:cs typeface="Times New Roman"/>
              </a:rPr>
              <a:t>1</a:t>
            </a:r>
            <a:r>
              <a:rPr sz="1300" dirty="0">
                <a:solidFill>
                  <a:srgbClr val="908A97"/>
                </a:solidFill>
                <a:latin typeface="Times New Roman"/>
                <a:cs typeface="Times New Roman"/>
              </a:rPr>
              <a:t>,</a:t>
            </a:r>
            <a:r>
              <a:rPr sz="1300" dirty="0">
                <a:solidFill>
                  <a:srgbClr val="62606E"/>
                </a:solidFill>
                <a:latin typeface="Times New Roman"/>
                <a:cs typeface="Times New Roman"/>
              </a:rPr>
              <a:t>52</a:t>
            </a:r>
            <a:endParaRPr sz="1300">
              <a:latin typeface="Times New Roman"/>
              <a:cs typeface="Times New Roman"/>
            </a:endParaRPr>
          </a:p>
        </p:txBody>
      </p:sp>
      <p:sp>
        <p:nvSpPr>
          <p:cNvPr id="10" name="object 10"/>
          <p:cNvSpPr txBox="1"/>
          <p:nvPr/>
        </p:nvSpPr>
        <p:spPr>
          <a:xfrm>
            <a:off x="6235700" y="3060700"/>
            <a:ext cx="1143000" cy="241300"/>
          </a:xfrm>
          <a:prstGeom prst="rect">
            <a:avLst/>
          </a:prstGeom>
        </p:spPr>
        <p:txBody>
          <a:bodyPr wrap="square" lIns="0" tIns="0" rIns="0" bIns="0" rtlCol="0">
            <a:noAutofit/>
          </a:bodyPr>
          <a:lstStyle/>
          <a:p>
            <a:pPr marL="444831" marR="450296" algn="ctr">
              <a:lnSpc>
                <a:spcPct val="95825"/>
              </a:lnSpc>
              <a:spcBef>
                <a:spcPts val="95"/>
              </a:spcBef>
            </a:pPr>
            <a:r>
              <a:rPr sz="1300" dirty="0">
                <a:solidFill>
                  <a:srgbClr val="5B6E8A"/>
                </a:solidFill>
                <a:latin typeface="Times New Roman"/>
                <a:cs typeface="Times New Roman"/>
              </a:rPr>
              <a:t>1</a:t>
            </a:r>
            <a:r>
              <a:rPr sz="1300" dirty="0">
                <a:solidFill>
                  <a:srgbClr val="62606E"/>
                </a:solidFill>
                <a:latin typeface="Times New Roman"/>
                <a:cs typeface="Times New Roman"/>
              </a:rPr>
              <a:t>,64</a:t>
            </a:r>
            <a:endParaRPr sz="1300">
              <a:latin typeface="Times New Roman"/>
              <a:cs typeface="Times New Roman"/>
            </a:endParaRPr>
          </a:p>
        </p:txBody>
      </p:sp>
      <p:sp>
        <p:nvSpPr>
          <p:cNvPr id="9" name="object 9"/>
          <p:cNvSpPr txBox="1"/>
          <p:nvPr/>
        </p:nvSpPr>
        <p:spPr>
          <a:xfrm>
            <a:off x="7378700" y="3060700"/>
            <a:ext cx="1168400" cy="241300"/>
          </a:xfrm>
          <a:prstGeom prst="rect">
            <a:avLst/>
          </a:prstGeom>
        </p:spPr>
        <p:txBody>
          <a:bodyPr wrap="square" lIns="0" tIns="0" rIns="0" bIns="0" rtlCol="0">
            <a:noAutofit/>
          </a:bodyPr>
          <a:lstStyle/>
          <a:p>
            <a:pPr marL="458278" marR="452756" algn="ctr">
              <a:lnSpc>
                <a:spcPct val="95825"/>
              </a:lnSpc>
              <a:spcBef>
                <a:spcPts val="95"/>
              </a:spcBef>
            </a:pPr>
            <a:r>
              <a:rPr sz="1300" dirty="0">
                <a:solidFill>
                  <a:srgbClr val="62606E"/>
                </a:solidFill>
                <a:latin typeface="Times New Roman"/>
                <a:cs typeface="Times New Roman"/>
              </a:rPr>
              <a:t>1</a:t>
            </a:r>
            <a:r>
              <a:rPr sz="1300" dirty="0">
                <a:solidFill>
                  <a:srgbClr val="908A97"/>
                </a:solidFill>
                <a:latin typeface="Times New Roman"/>
                <a:cs typeface="Times New Roman"/>
              </a:rPr>
              <a:t>,</a:t>
            </a:r>
            <a:r>
              <a:rPr sz="1300" dirty="0">
                <a:solidFill>
                  <a:srgbClr val="544F60"/>
                </a:solidFill>
                <a:latin typeface="Times New Roman"/>
                <a:cs typeface="Times New Roman"/>
              </a:rPr>
              <a:t>4</a:t>
            </a:r>
            <a:r>
              <a:rPr sz="1300" dirty="0">
                <a:solidFill>
                  <a:srgbClr val="62606E"/>
                </a:solidFill>
                <a:latin typeface="Times New Roman"/>
                <a:cs typeface="Times New Roman"/>
              </a:rPr>
              <a:t>8</a:t>
            </a:r>
            <a:endParaRPr sz="1300">
              <a:latin typeface="Times New Roman"/>
              <a:cs typeface="Times New Roman"/>
            </a:endParaRPr>
          </a:p>
        </p:txBody>
      </p:sp>
      <p:sp>
        <p:nvSpPr>
          <p:cNvPr id="8" name="object 8"/>
          <p:cNvSpPr txBox="1"/>
          <p:nvPr/>
        </p:nvSpPr>
        <p:spPr>
          <a:xfrm>
            <a:off x="8547100" y="3060700"/>
            <a:ext cx="1130300" cy="241300"/>
          </a:xfrm>
          <a:prstGeom prst="rect">
            <a:avLst/>
          </a:prstGeom>
        </p:spPr>
        <p:txBody>
          <a:bodyPr wrap="square" lIns="0" tIns="0" rIns="0" bIns="0" rtlCol="0">
            <a:noAutofit/>
          </a:bodyPr>
          <a:lstStyle/>
          <a:p>
            <a:pPr marL="446255" marR="425713" algn="ctr">
              <a:lnSpc>
                <a:spcPct val="95825"/>
              </a:lnSpc>
              <a:spcBef>
                <a:spcPts val="95"/>
              </a:spcBef>
            </a:pPr>
            <a:r>
              <a:rPr sz="1300" spc="0" dirty="0">
                <a:solidFill>
                  <a:srgbClr val="62606E"/>
                </a:solidFill>
                <a:latin typeface="Times New Roman"/>
                <a:cs typeface="Times New Roman"/>
              </a:rPr>
              <a:t>1,69</a:t>
            </a:r>
            <a:endParaRPr sz="1300">
              <a:latin typeface="Times New Roman"/>
              <a:cs typeface="Times New Roman"/>
            </a:endParaRPr>
          </a:p>
        </p:txBody>
      </p:sp>
      <p:sp>
        <p:nvSpPr>
          <p:cNvPr id="7" name="object 7"/>
          <p:cNvSpPr txBox="1"/>
          <p:nvPr/>
        </p:nvSpPr>
        <p:spPr>
          <a:xfrm>
            <a:off x="2755900" y="3302000"/>
            <a:ext cx="1155700" cy="304800"/>
          </a:xfrm>
          <a:prstGeom prst="rect">
            <a:avLst/>
          </a:prstGeom>
        </p:spPr>
        <p:txBody>
          <a:bodyPr wrap="square" lIns="0" tIns="0" rIns="0" bIns="0" rtlCol="0">
            <a:noAutofit/>
          </a:bodyPr>
          <a:lstStyle/>
          <a:p>
            <a:pPr>
              <a:lnSpc>
                <a:spcPts val="650"/>
              </a:lnSpc>
              <a:spcBef>
                <a:spcPts val="36"/>
              </a:spcBef>
            </a:pPr>
            <a:endParaRPr sz="650"/>
          </a:p>
          <a:p>
            <a:pPr marL="103857">
              <a:lnSpc>
                <a:spcPct val="95825"/>
              </a:lnSpc>
            </a:pPr>
            <a:r>
              <a:rPr sz="1200" spc="0" dirty="0">
                <a:solidFill>
                  <a:srgbClr val="62606E"/>
                </a:solidFill>
                <a:latin typeface="Arial"/>
                <a:cs typeface="Arial"/>
              </a:rPr>
              <a:t>Peso</a:t>
            </a:r>
            <a:r>
              <a:rPr sz="1200" spc="84" dirty="0">
                <a:solidFill>
                  <a:srgbClr val="62606E"/>
                </a:solidFill>
                <a:latin typeface="Arial"/>
                <a:cs typeface="Arial"/>
              </a:rPr>
              <a:t> </a:t>
            </a:r>
            <a:r>
              <a:rPr sz="1200" spc="0" dirty="0">
                <a:solidFill>
                  <a:srgbClr val="85758A"/>
                </a:solidFill>
                <a:latin typeface="Arial"/>
                <a:cs typeface="Arial"/>
              </a:rPr>
              <a:t>(</a:t>
            </a:r>
            <a:r>
              <a:rPr sz="1200" spc="0" dirty="0">
                <a:solidFill>
                  <a:srgbClr val="62606E"/>
                </a:solidFill>
                <a:latin typeface="Arial"/>
                <a:cs typeface="Arial"/>
              </a:rPr>
              <a:t>k</a:t>
            </a:r>
            <a:r>
              <a:rPr sz="1200" spc="0" dirty="0">
                <a:solidFill>
                  <a:srgbClr val="544F60"/>
                </a:solidFill>
                <a:latin typeface="Arial"/>
                <a:cs typeface="Arial"/>
              </a:rPr>
              <a:t>g</a:t>
            </a:r>
            <a:r>
              <a:rPr sz="1200" spc="0" dirty="0">
                <a:solidFill>
                  <a:srgbClr val="85758A"/>
                </a:solidFill>
                <a:latin typeface="Arial"/>
                <a:cs typeface="Arial"/>
              </a:rPr>
              <a:t>)</a:t>
            </a:r>
            <a:endParaRPr sz="1200">
              <a:latin typeface="Arial"/>
              <a:cs typeface="Arial"/>
            </a:endParaRPr>
          </a:p>
        </p:txBody>
      </p:sp>
      <p:sp>
        <p:nvSpPr>
          <p:cNvPr id="6" name="object 6"/>
          <p:cNvSpPr txBox="1"/>
          <p:nvPr/>
        </p:nvSpPr>
        <p:spPr>
          <a:xfrm>
            <a:off x="3911600" y="3302000"/>
            <a:ext cx="1168400" cy="304800"/>
          </a:xfrm>
          <a:prstGeom prst="rect">
            <a:avLst/>
          </a:prstGeom>
        </p:spPr>
        <p:txBody>
          <a:bodyPr wrap="square" lIns="0" tIns="0" rIns="0" bIns="0" rtlCol="0">
            <a:noAutofit/>
          </a:bodyPr>
          <a:lstStyle/>
          <a:p>
            <a:pPr>
              <a:lnSpc>
                <a:spcPts val="550"/>
              </a:lnSpc>
              <a:spcBef>
                <a:spcPts val="48"/>
              </a:spcBef>
            </a:pPr>
            <a:endParaRPr sz="550"/>
          </a:p>
          <a:p>
            <a:pPr marL="500866" marR="486939" algn="ctr">
              <a:lnSpc>
                <a:spcPct val="95825"/>
              </a:lnSpc>
            </a:pPr>
            <a:r>
              <a:rPr sz="1300" spc="0" dirty="0">
                <a:solidFill>
                  <a:srgbClr val="62606E"/>
                </a:solidFill>
                <a:latin typeface="Times New Roman"/>
                <a:cs typeface="Times New Roman"/>
              </a:rPr>
              <a:t>40</a:t>
            </a:r>
            <a:endParaRPr sz="1300">
              <a:latin typeface="Times New Roman"/>
              <a:cs typeface="Times New Roman"/>
            </a:endParaRPr>
          </a:p>
        </p:txBody>
      </p:sp>
      <p:sp>
        <p:nvSpPr>
          <p:cNvPr id="5" name="object 5"/>
          <p:cNvSpPr txBox="1"/>
          <p:nvPr/>
        </p:nvSpPr>
        <p:spPr>
          <a:xfrm>
            <a:off x="5080000" y="3302000"/>
            <a:ext cx="1155700" cy="304800"/>
          </a:xfrm>
          <a:prstGeom prst="rect">
            <a:avLst/>
          </a:prstGeom>
        </p:spPr>
        <p:txBody>
          <a:bodyPr wrap="square" lIns="0" tIns="0" rIns="0" bIns="0" rtlCol="0">
            <a:noAutofit/>
          </a:bodyPr>
          <a:lstStyle/>
          <a:p>
            <a:pPr>
              <a:lnSpc>
                <a:spcPts val="550"/>
              </a:lnSpc>
              <a:spcBef>
                <a:spcPts val="48"/>
              </a:spcBef>
            </a:pPr>
            <a:endParaRPr sz="550"/>
          </a:p>
          <a:p>
            <a:pPr marL="488913" marR="496098" algn="ctr">
              <a:lnSpc>
                <a:spcPct val="95825"/>
              </a:lnSpc>
            </a:pPr>
            <a:r>
              <a:rPr sz="1300" spc="0" dirty="0">
                <a:solidFill>
                  <a:srgbClr val="62606E"/>
                </a:solidFill>
                <a:latin typeface="Times New Roman"/>
                <a:cs typeface="Times New Roman"/>
              </a:rPr>
              <a:t>6</a:t>
            </a:r>
            <a:r>
              <a:rPr sz="1300" spc="0" dirty="0">
                <a:solidFill>
                  <a:srgbClr val="544F60"/>
                </a:solidFill>
                <a:latin typeface="Times New Roman"/>
                <a:cs typeface="Times New Roman"/>
              </a:rPr>
              <a:t>7</a:t>
            </a:r>
            <a:endParaRPr sz="1300">
              <a:latin typeface="Times New Roman"/>
              <a:cs typeface="Times New Roman"/>
            </a:endParaRPr>
          </a:p>
        </p:txBody>
      </p:sp>
      <p:sp>
        <p:nvSpPr>
          <p:cNvPr id="4" name="object 4"/>
          <p:cNvSpPr txBox="1"/>
          <p:nvPr/>
        </p:nvSpPr>
        <p:spPr>
          <a:xfrm>
            <a:off x="6235700" y="3302000"/>
            <a:ext cx="1143000" cy="304800"/>
          </a:xfrm>
          <a:prstGeom prst="rect">
            <a:avLst/>
          </a:prstGeom>
        </p:spPr>
        <p:txBody>
          <a:bodyPr wrap="square" lIns="0" tIns="0" rIns="0" bIns="0" rtlCol="0">
            <a:noAutofit/>
          </a:bodyPr>
          <a:lstStyle/>
          <a:p>
            <a:pPr>
              <a:lnSpc>
                <a:spcPts val="550"/>
              </a:lnSpc>
              <a:spcBef>
                <a:spcPts val="25"/>
              </a:spcBef>
            </a:pPr>
            <a:endParaRPr sz="550"/>
          </a:p>
          <a:p>
            <a:pPr marL="488707" marR="483985" algn="ctr">
              <a:lnSpc>
                <a:spcPct val="95825"/>
              </a:lnSpc>
            </a:pPr>
            <a:r>
              <a:rPr sz="1400" i="1" dirty="0">
                <a:solidFill>
                  <a:srgbClr val="544F60"/>
                </a:solidFill>
                <a:latin typeface="Times New Roman"/>
                <a:cs typeface="Times New Roman"/>
              </a:rPr>
              <a:t>5</a:t>
            </a:r>
            <a:r>
              <a:rPr sz="1400" i="1" dirty="0">
                <a:solidFill>
                  <a:srgbClr val="62606E"/>
                </a:solidFill>
                <a:latin typeface="Times New Roman"/>
                <a:cs typeface="Times New Roman"/>
              </a:rPr>
              <a:t>5</a:t>
            </a:r>
            <a:endParaRPr sz="1400">
              <a:latin typeface="Times New Roman"/>
              <a:cs typeface="Times New Roman"/>
            </a:endParaRPr>
          </a:p>
        </p:txBody>
      </p:sp>
      <p:sp>
        <p:nvSpPr>
          <p:cNvPr id="3" name="object 3"/>
          <p:cNvSpPr txBox="1"/>
          <p:nvPr/>
        </p:nvSpPr>
        <p:spPr>
          <a:xfrm>
            <a:off x="7378700" y="3302000"/>
            <a:ext cx="1168400" cy="304800"/>
          </a:xfrm>
          <a:prstGeom prst="rect">
            <a:avLst/>
          </a:prstGeom>
        </p:spPr>
        <p:txBody>
          <a:bodyPr wrap="square" lIns="0" tIns="0" rIns="0" bIns="0" rtlCol="0">
            <a:noAutofit/>
          </a:bodyPr>
          <a:lstStyle/>
          <a:p>
            <a:pPr>
              <a:lnSpc>
                <a:spcPts val="550"/>
              </a:lnSpc>
              <a:spcBef>
                <a:spcPts val="25"/>
              </a:spcBef>
            </a:pPr>
            <a:endParaRPr sz="550"/>
          </a:p>
          <a:p>
            <a:pPr marL="502154" marR="495938" algn="ctr">
              <a:lnSpc>
                <a:spcPct val="95825"/>
              </a:lnSpc>
            </a:pPr>
            <a:r>
              <a:rPr sz="1400" i="1" dirty="0">
                <a:solidFill>
                  <a:srgbClr val="62606E"/>
                </a:solidFill>
                <a:latin typeface="Times New Roman"/>
                <a:cs typeface="Times New Roman"/>
              </a:rPr>
              <a:t>5</a:t>
            </a:r>
            <a:r>
              <a:rPr sz="1400" i="1" dirty="0">
                <a:solidFill>
                  <a:srgbClr val="544F60"/>
                </a:solidFill>
                <a:latin typeface="Times New Roman"/>
                <a:cs typeface="Times New Roman"/>
              </a:rPr>
              <a:t>5</a:t>
            </a:r>
            <a:endParaRPr sz="1400">
              <a:latin typeface="Times New Roman"/>
              <a:cs typeface="Times New Roman"/>
            </a:endParaRPr>
          </a:p>
        </p:txBody>
      </p:sp>
      <p:sp>
        <p:nvSpPr>
          <p:cNvPr id="2" name="object 2"/>
          <p:cNvSpPr txBox="1"/>
          <p:nvPr/>
        </p:nvSpPr>
        <p:spPr>
          <a:xfrm>
            <a:off x="8547100" y="3302000"/>
            <a:ext cx="1130300" cy="304800"/>
          </a:xfrm>
          <a:prstGeom prst="rect">
            <a:avLst/>
          </a:prstGeom>
        </p:spPr>
        <p:txBody>
          <a:bodyPr wrap="square" lIns="0" tIns="0" rIns="0" bIns="0" rtlCol="0">
            <a:noAutofit/>
          </a:bodyPr>
          <a:lstStyle/>
          <a:p>
            <a:pPr>
              <a:lnSpc>
                <a:spcPts val="550"/>
              </a:lnSpc>
              <a:spcBef>
                <a:spcPts val="48"/>
              </a:spcBef>
            </a:pPr>
            <a:endParaRPr sz="550"/>
          </a:p>
          <a:p>
            <a:pPr marL="490201" marR="475760" algn="ctr">
              <a:lnSpc>
                <a:spcPct val="95825"/>
              </a:lnSpc>
            </a:pPr>
            <a:r>
              <a:rPr sz="1300" spc="0" dirty="0">
                <a:solidFill>
                  <a:srgbClr val="544F60"/>
                </a:solidFill>
                <a:latin typeface="Times New Roman"/>
                <a:cs typeface="Times New Roman"/>
              </a:rPr>
              <a:t>4</a:t>
            </a:r>
            <a:r>
              <a:rPr sz="1300" spc="0" dirty="0">
                <a:solidFill>
                  <a:srgbClr val="62606E"/>
                </a:solidFill>
                <a:latin typeface="Times New Roman"/>
                <a:cs typeface="Times New Roman"/>
              </a:rPr>
              <a:t>5</a:t>
            </a:r>
            <a:endParaRPr sz="13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object 310"/>
          <p:cNvSpPr/>
          <p:nvPr/>
        </p:nvSpPr>
        <p:spPr>
          <a:xfrm>
            <a:off x="10118598" y="166624"/>
            <a:ext cx="454532" cy="848995"/>
          </a:xfrm>
          <a:prstGeom prst="rect">
            <a:avLst/>
          </a:prstGeom>
          <a:blipFill>
            <a:blip r:embed="rId2" cstate="print"/>
            <a:stretch>
              <a:fillRect/>
            </a:stretch>
          </a:blipFill>
        </p:spPr>
        <p:txBody>
          <a:bodyPr wrap="square" lIns="0" tIns="0" rIns="0" bIns="0" rtlCol="0">
            <a:noAutofit/>
          </a:bodyPr>
          <a:lstStyle/>
          <a:p>
            <a:endParaRPr/>
          </a:p>
        </p:txBody>
      </p:sp>
      <p:sp>
        <p:nvSpPr>
          <p:cNvPr id="65" name="object 65"/>
          <p:cNvSpPr/>
          <p:nvPr/>
        </p:nvSpPr>
        <p:spPr>
          <a:xfrm>
            <a:off x="35941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66" name="object 66"/>
          <p:cNvSpPr/>
          <p:nvPr/>
        </p:nvSpPr>
        <p:spPr>
          <a:xfrm>
            <a:off x="48641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67" name="object 67"/>
          <p:cNvSpPr/>
          <p:nvPr/>
        </p:nvSpPr>
        <p:spPr>
          <a:xfrm>
            <a:off x="3594100" y="25908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68" name="object 68"/>
          <p:cNvSpPr/>
          <p:nvPr/>
        </p:nvSpPr>
        <p:spPr>
          <a:xfrm>
            <a:off x="48641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69" name="object 69"/>
          <p:cNvSpPr/>
          <p:nvPr/>
        </p:nvSpPr>
        <p:spPr>
          <a:xfrm>
            <a:off x="54991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70" name="object 70"/>
          <p:cNvSpPr/>
          <p:nvPr/>
        </p:nvSpPr>
        <p:spPr>
          <a:xfrm>
            <a:off x="4864100" y="2590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71" name="object 71"/>
          <p:cNvSpPr/>
          <p:nvPr/>
        </p:nvSpPr>
        <p:spPr>
          <a:xfrm>
            <a:off x="54991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72" name="object 72"/>
          <p:cNvSpPr/>
          <p:nvPr/>
        </p:nvSpPr>
        <p:spPr>
          <a:xfrm>
            <a:off x="61087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73" name="object 73"/>
          <p:cNvSpPr/>
          <p:nvPr/>
        </p:nvSpPr>
        <p:spPr>
          <a:xfrm>
            <a:off x="5499100" y="25908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74" name="object 74"/>
          <p:cNvSpPr/>
          <p:nvPr/>
        </p:nvSpPr>
        <p:spPr>
          <a:xfrm>
            <a:off x="6108700" y="2590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75" name="object 75"/>
          <p:cNvSpPr/>
          <p:nvPr/>
        </p:nvSpPr>
        <p:spPr>
          <a:xfrm>
            <a:off x="67437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76" name="object 76"/>
          <p:cNvSpPr/>
          <p:nvPr/>
        </p:nvSpPr>
        <p:spPr>
          <a:xfrm>
            <a:off x="6108700" y="2590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77" name="object 77"/>
          <p:cNvSpPr/>
          <p:nvPr/>
        </p:nvSpPr>
        <p:spPr>
          <a:xfrm>
            <a:off x="67437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78" name="object 78"/>
          <p:cNvSpPr/>
          <p:nvPr/>
        </p:nvSpPr>
        <p:spPr>
          <a:xfrm>
            <a:off x="6743700" y="2590800"/>
            <a:ext cx="977900" cy="0"/>
          </a:xfrm>
          <a:custGeom>
            <a:avLst/>
            <a:gdLst/>
            <a:ahLst/>
            <a:cxnLst/>
            <a:rect l="l" t="t" r="r" b="b"/>
            <a:pathLst>
              <a:path w="977900">
                <a:moveTo>
                  <a:pt x="0" y="0"/>
                </a:moveTo>
                <a:lnTo>
                  <a:pt x="977900" y="0"/>
                </a:lnTo>
              </a:path>
            </a:pathLst>
          </a:custGeom>
          <a:ln w="12699">
            <a:solidFill>
              <a:srgbClr val="878789"/>
            </a:solidFill>
          </a:ln>
        </p:spPr>
        <p:txBody>
          <a:bodyPr wrap="square" lIns="0" tIns="0" rIns="0" bIns="0" rtlCol="0">
            <a:noAutofit/>
          </a:bodyPr>
          <a:lstStyle/>
          <a:p>
            <a:endParaRPr/>
          </a:p>
        </p:txBody>
      </p:sp>
      <p:sp>
        <p:nvSpPr>
          <p:cNvPr id="79" name="object 79"/>
          <p:cNvSpPr/>
          <p:nvPr/>
        </p:nvSpPr>
        <p:spPr>
          <a:xfrm>
            <a:off x="78740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80" name="object 80"/>
          <p:cNvSpPr/>
          <p:nvPr/>
        </p:nvSpPr>
        <p:spPr>
          <a:xfrm>
            <a:off x="7721600" y="25908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81" name="object 81"/>
          <p:cNvSpPr/>
          <p:nvPr/>
        </p:nvSpPr>
        <p:spPr>
          <a:xfrm>
            <a:off x="78740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82" name="object 82"/>
          <p:cNvSpPr/>
          <p:nvPr/>
        </p:nvSpPr>
        <p:spPr>
          <a:xfrm>
            <a:off x="85090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83" name="object 83"/>
          <p:cNvSpPr/>
          <p:nvPr/>
        </p:nvSpPr>
        <p:spPr>
          <a:xfrm>
            <a:off x="7874000" y="2590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84" name="object 84"/>
          <p:cNvSpPr/>
          <p:nvPr/>
        </p:nvSpPr>
        <p:spPr>
          <a:xfrm>
            <a:off x="85090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85" name="object 85"/>
          <p:cNvSpPr/>
          <p:nvPr/>
        </p:nvSpPr>
        <p:spPr>
          <a:xfrm>
            <a:off x="9131300" y="2590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86" name="object 86"/>
          <p:cNvSpPr/>
          <p:nvPr/>
        </p:nvSpPr>
        <p:spPr>
          <a:xfrm>
            <a:off x="8509000" y="25908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87" name="object 87"/>
          <p:cNvSpPr/>
          <p:nvPr/>
        </p:nvSpPr>
        <p:spPr>
          <a:xfrm>
            <a:off x="35941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88" name="object 88"/>
          <p:cNvSpPr/>
          <p:nvPr/>
        </p:nvSpPr>
        <p:spPr>
          <a:xfrm>
            <a:off x="48641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89" name="object 89"/>
          <p:cNvSpPr/>
          <p:nvPr/>
        </p:nvSpPr>
        <p:spPr>
          <a:xfrm>
            <a:off x="3594100" y="2997200"/>
            <a:ext cx="1270000" cy="0"/>
          </a:xfrm>
          <a:custGeom>
            <a:avLst/>
            <a:gdLst/>
            <a:ahLst/>
            <a:cxnLst/>
            <a:rect l="l" t="t" r="r" b="b"/>
            <a:pathLst>
              <a:path w="1270000">
                <a:moveTo>
                  <a:pt x="0" y="0"/>
                </a:moveTo>
                <a:lnTo>
                  <a:pt x="1270000" y="0"/>
                </a:lnTo>
              </a:path>
            </a:pathLst>
          </a:custGeom>
          <a:ln w="12699">
            <a:solidFill>
              <a:srgbClr val="5D5960"/>
            </a:solidFill>
          </a:ln>
        </p:spPr>
        <p:txBody>
          <a:bodyPr wrap="square" lIns="0" tIns="0" rIns="0" bIns="0" rtlCol="0">
            <a:noAutofit/>
          </a:bodyPr>
          <a:lstStyle/>
          <a:p>
            <a:endParaRPr/>
          </a:p>
        </p:txBody>
      </p:sp>
      <p:sp>
        <p:nvSpPr>
          <p:cNvPr id="90" name="object 90"/>
          <p:cNvSpPr/>
          <p:nvPr/>
        </p:nvSpPr>
        <p:spPr>
          <a:xfrm>
            <a:off x="48641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91" name="object 91"/>
          <p:cNvSpPr/>
          <p:nvPr/>
        </p:nvSpPr>
        <p:spPr>
          <a:xfrm>
            <a:off x="54991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92" name="object 92"/>
          <p:cNvSpPr/>
          <p:nvPr/>
        </p:nvSpPr>
        <p:spPr>
          <a:xfrm>
            <a:off x="4864100" y="29972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93" name="object 93"/>
          <p:cNvSpPr/>
          <p:nvPr/>
        </p:nvSpPr>
        <p:spPr>
          <a:xfrm>
            <a:off x="54991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94" name="object 94"/>
          <p:cNvSpPr/>
          <p:nvPr/>
        </p:nvSpPr>
        <p:spPr>
          <a:xfrm>
            <a:off x="61087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95" name="object 95"/>
          <p:cNvSpPr/>
          <p:nvPr/>
        </p:nvSpPr>
        <p:spPr>
          <a:xfrm>
            <a:off x="5499100" y="2997200"/>
            <a:ext cx="609600" cy="0"/>
          </a:xfrm>
          <a:custGeom>
            <a:avLst/>
            <a:gdLst/>
            <a:ahLst/>
            <a:cxnLst/>
            <a:rect l="l" t="t" r="r" b="b"/>
            <a:pathLst>
              <a:path w="609600">
                <a:moveTo>
                  <a:pt x="0" y="0"/>
                </a:moveTo>
                <a:lnTo>
                  <a:pt x="609600" y="0"/>
                </a:lnTo>
              </a:path>
            </a:pathLst>
          </a:custGeom>
          <a:ln w="12699">
            <a:solidFill>
              <a:srgbClr val="5D5960"/>
            </a:solidFill>
          </a:ln>
        </p:spPr>
        <p:txBody>
          <a:bodyPr wrap="square" lIns="0" tIns="0" rIns="0" bIns="0" rtlCol="0">
            <a:noAutofit/>
          </a:bodyPr>
          <a:lstStyle/>
          <a:p>
            <a:endParaRPr/>
          </a:p>
        </p:txBody>
      </p:sp>
      <p:sp>
        <p:nvSpPr>
          <p:cNvPr id="96" name="object 96"/>
          <p:cNvSpPr/>
          <p:nvPr/>
        </p:nvSpPr>
        <p:spPr>
          <a:xfrm>
            <a:off x="6108700" y="2806700"/>
            <a:ext cx="0" cy="190499"/>
          </a:xfrm>
          <a:custGeom>
            <a:avLst/>
            <a:gdLst/>
            <a:ahLst/>
            <a:cxnLst/>
            <a:rect l="l" t="t" r="r" b="b"/>
            <a:pathLst>
              <a:path h="190499">
                <a:moveTo>
                  <a:pt x="0" y="190499"/>
                </a:moveTo>
                <a:lnTo>
                  <a:pt x="0" y="0"/>
                </a:lnTo>
              </a:path>
            </a:pathLst>
          </a:custGeom>
          <a:ln w="12700">
            <a:solidFill>
              <a:srgbClr val="878789"/>
            </a:solidFill>
          </a:ln>
        </p:spPr>
        <p:txBody>
          <a:bodyPr wrap="square" lIns="0" tIns="0" rIns="0" bIns="0" rtlCol="0">
            <a:noAutofit/>
          </a:bodyPr>
          <a:lstStyle/>
          <a:p>
            <a:endParaRPr/>
          </a:p>
        </p:txBody>
      </p:sp>
      <p:sp>
        <p:nvSpPr>
          <p:cNvPr id="97" name="object 97"/>
          <p:cNvSpPr/>
          <p:nvPr/>
        </p:nvSpPr>
        <p:spPr>
          <a:xfrm>
            <a:off x="67437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98" name="object 98"/>
          <p:cNvSpPr/>
          <p:nvPr/>
        </p:nvSpPr>
        <p:spPr>
          <a:xfrm>
            <a:off x="6108700" y="29972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99" name="object 99"/>
          <p:cNvSpPr/>
          <p:nvPr/>
        </p:nvSpPr>
        <p:spPr>
          <a:xfrm>
            <a:off x="67437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100" name="object 100"/>
          <p:cNvSpPr/>
          <p:nvPr/>
        </p:nvSpPr>
        <p:spPr>
          <a:xfrm>
            <a:off x="6743700" y="2997200"/>
            <a:ext cx="977900" cy="0"/>
          </a:xfrm>
          <a:custGeom>
            <a:avLst/>
            <a:gdLst/>
            <a:ahLst/>
            <a:cxnLst/>
            <a:rect l="l" t="t" r="r" b="b"/>
            <a:pathLst>
              <a:path w="977900">
                <a:moveTo>
                  <a:pt x="0" y="0"/>
                </a:moveTo>
                <a:lnTo>
                  <a:pt x="977900" y="0"/>
                </a:lnTo>
              </a:path>
            </a:pathLst>
          </a:custGeom>
          <a:ln w="12699">
            <a:solidFill>
              <a:srgbClr val="5D5960"/>
            </a:solidFill>
          </a:ln>
        </p:spPr>
        <p:txBody>
          <a:bodyPr wrap="square" lIns="0" tIns="0" rIns="0" bIns="0" rtlCol="0">
            <a:noAutofit/>
          </a:bodyPr>
          <a:lstStyle/>
          <a:p>
            <a:endParaRPr/>
          </a:p>
        </p:txBody>
      </p:sp>
      <p:sp>
        <p:nvSpPr>
          <p:cNvPr id="101" name="object 101"/>
          <p:cNvSpPr/>
          <p:nvPr/>
        </p:nvSpPr>
        <p:spPr>
          <a:xfrm>
            <a:off x="78740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102" name="object 102"/>
          <p:cNvSpPr/>
          <p:nvPr/>
        </p:nvSpPr>
        <p:spPr>
          <a:xfrm>
            <a:off x="7721600" y="2997200"/>
            <a:ext cx="152400" cy="0"/>
          </a:xfrm>
          <a:custGeom>
            <a:avLst/>
            <a:gdLst/>
            <a:ahLst/>
            <a:cxnLst/>
            <a:rect l="l" t="t" r="r" b="b"/>
            <a:pathLst>
              <a:path w="152400">
                <a:moveTo>
                  <a:pt x="0" y="0"/>
                </a:moveTo>
                <a:lnTo>
                  <a:pt x="152400" y="0"/>
                </a:lnTo>
              </a:path>
            </a:pathLst>
          </a:custGeom>
          <a:ln w="12699">
            <a:solidFill>
              <a:srgbClr val="5D5960"/>
            </a:solidFill>
          </a:ln>
        </p:spPr>
        <p:txBody>
          <a:bodyPr wrap="square" lIns="0" tIns="0" rIns="0" bIns="0" rtlCol="0">
            <a:noAutofit/>
          </a:bodyPr>
          <a:lstStyle/>
          <a:p>
            <a:endParaRPr/>
          </a:p>
        </p:txBody>
      </p:sp>
      <p:sp>
        <p:nvSpPr>
          <p:cNvPr id="103" name="object 103"/>
          <p:cNvSpPr/>
          <p:nvPr/>
        </p:nvSpPr>
        <p:spPr>
          <a:xfrm>
            <a:off x="78740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104" name="object 104"/>
          <p:cNvSpPr/>
          <p:nvPr/>
        </p:nvSpPr>
        <p:spPr>
          <a:xfrm>
            <a:off x="85090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105" name="object 105"/>
          <p:cNvSpPr/>
          <p:nvPr/>
        </p:nvSpPr>
        <p:spPr>
          <a:xfrm>
            <a:off x="7874000" y="29972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106" name="object 106"/>
          <p:cNvSpPr/>
          <p:nvPr/>
        </p:nvSpPr>
        <p:spPr>
          <a:xfrm>
            <a:off x="85090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107" name="object 107"/>
          <p:cNvSpPr/>
          <p:nvPr/>
        </p:nvSpPr>
        <p:spPr>
          <a:xfrm>
            <a:off x="9131300" y="2806700"/>
            <a:ext cx="0" cy="190499"/>
          </a:xfrm>
          <a:custGeom>
            <a:avLst/>
            <a:gdLst/>
            <a:ahLst/>
            <a:cxnLst/>
            <a:rect l="l" t="t" r="r" b="b"/>
            <a:pathLst>
              <a:path h="190499">
                <a:moveTo>
                  <a:pt x="0" y="190499"/>
                </a:moveTo>
                <a:lnTo>
                  <a:pt x="0" y="0"/>
                </a:lnTo>
              </a:path>
            </a:pathLst>
          </a:custGeom>
          <a:ln w="12700">
            <a:solidFill>
              <a:srgbClr val="5D5960"/>
            </a:solidFill>
          </a:ln>
        </p:spPr>
        <p:txBody>
          <a:bodyPr wrap="square" lIns="0" tIns="0" rIns="0" bIns="0" rtlCol="0">
            <a:noAutofit/>
          </a:bodyPr>
          <a:lstStyle/>
          <a:p>
            <a:endParaRPr/>
          </a:p>
        </p:txBody>
      </p:sp>
      <p:sp>
        <p:nvSpPr>
          <p:cNvPr id="108" name="object 108"/>
          <p:cNvSpPr/>
          <p:nvPr/>
        </p:nvSpPr>
        <p:spPr>
          <a:xfrm>
            <a:off x="8509000" y="2997200"/>
            <a:ext cx="622300" cy="0"/>
          </a:xfrm>
          <a:custGeom>
            <a:avLst/>
            <a:gdLst/>
            <a:ahLst/>
            <a:cxnLst/>
            <a:rect l="l" t="t" r="r" b="b"/>
            <a:pathLst>
              <a:path w="622300">
                <a:moveTo>
                  <a:pt x="0" y="0"/>
                </a:moveTo>
                <a:lnTo>
                  <a:pt x="622300" y="0"/>
                </a:lnTo>
              </a:path>
            </a:pathLst>
          </a:custGeom>
          <a:ln w="12699">
            <a:solidFill>
              <a:srgbClr val="5D5960"/>
            </a:solidFill>
          </a:ln>
        </p:spPr>
        <p:txBody>
          <a:bodyPr wrap="square" lIns="0" tIns="0" rIns="0" bIns="0" rtlCol="0">
            <a:noAutofit/>
          </a:bodyPr>
          <a:lstStyle/>
          <a:p>
            <a:endParaRPr/>
          </a:p>
        </p:txBody>
      </p:sp>
      <p:sp>
        <p:nvSpPr>
          <p:cNvPr id="109" name="object 109"/>
          <p:cNvSpPr/>
          <p:nvPr/>
        </p:nvSpPr>
        <p:spPr>
          <a:xfrm>
            <a:off x="35941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10" name="object 110"/>
          <p:cNvSpPr/>
          <p:nvPr/>
        </p:nvSpPr>
        <p:spPr>
          <a:xfrm>
            <a:off x="48641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11" name="object 111"/>
          <p:cNvSpPr/>
          <p:nvPr/>
        </p:nvSpPr>
        <p:spPr>
          <a:xfrm>
            <a:off x="3594100" y="2997200"/>
            <a:ext cx="1270000" cy="0"/>
          </a:xfrm>
          <a:custGeom>
            <a:avLst/>
            <a:gdLst/>
            <a:ahLst/>
            <a:cxnLst/>
            <a:rect l="l" t="t" r="r" b="b"/>
            <a:pathLst>
              <a:path w="1270000">
                <a:moveTo>
                  <a:pt x="0" y="0"/>
                </a:moveTo>
                <a:lnTo>
                  <a:pt x="1270000" y="0"/>
                </a:lnTo>
              </a:path>
            </a:pathLst>
          </a:custGeom>
          <a:ln w="12699">
            <a:solidFill>
              <a:srgbClr val="5D5960"/>
            </a:solidFill>
          </a:ln>
        </p:spPr>
        <p:txBody>
          <a:bodyPr wrap="square" lIns="0" tIns="0" rIns="0" bIns="0" rtlCol="0">
            <a:noAutofit/>
          </a:bodyPr>
          <a:lstStyle/>
          <a:p>
            <a:endParaRPr/>
          </a:p>
        </p:txBody>
      </p:sp>
      <p:sp>
        <p:nvSpPr>
          <p:cNvPr id="112" name="object 112"/>
          <p:cNvSpPr/>
          <p:nvPr/>
        </p:nvSpPr>
        <p:spPr>
          <a:xfrm>
            <a:off x="3594100" y="32766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113" name="object 113"/>
          <p:cNvSpPr/>
          <p:nvPr/>
        </p:nvSpPr>
        <p:spPr>
          <a:xfrm>
            <a:off x="48641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14" name="object 114"/>
          <p:cNvSpPr/>
          <p:nvPr/>
        </p:nvSpPr>
        <p:spPr>
          <a:xfrm>
            <a:off x="54991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15" name="object 115"/>
          <p:cNvSpPr/>
          <p:nvPr/>
        </p:nvSpPr>
        <p:spPr>
          <a:xfrm>
            <a:off x="4864100" y="29972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116" name="object 116"/>
          <p:cNvSpPr/>
          <p:nvPr/>
        </p:nvSpPr>
        <p:spPr>
          <a:xfrm>
            <a:off x="4864100" y="32766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17" name="object 117"/>
          <p:cNvSpPr/>
          <p:nvPr/>
        </p:nvSpPr>
        <p:spPr>
          <a:xfrm>
            <a:off x="54991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18" name="object 118"/>
          <p:cNvSpPr/>
          <p:nvPr/>
        </p:nvSpPr>
        <p:spPr>
          <a:xfrm>
            <a:off x="61087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19" name="object 119"/>
          <p:cNvSpPr/>
          <p:nvPr/>
        </p:nvSpPr>
        <p:spPr>
          <a:xfrm>
            <a:off x="5499100" y="2997200"/>
            <a:ext cx="609600" cy="0"/>
          </a:xfrm>
          <a:custGeom>
            <a:avLst/>
            <a:gdLst/>
            <a:ahLst/>
            <a:cxnLst/>
            <a:rect l="l" t="t" r="r" b="b"/>
            <a:pathLst>
              <a:path w="609600">
                <a:moveTo>
                  <a:pt x="0" y="0"/>
                </a:moveTo>
                <a:lnTo>
                  <a:pt x="609600" y="0"/>
                </a:lnTo>
              </a:path>
            </a:pathLst>
          </a:custGeom>
          <a:ln w="12699">
            <a:solidFill>
              <a:srgbClr val="5D5960"/>
            </a:solidFill>
          </a:ln>
        </p:spPr>
        <p:txBody>
          <a:bodyPr wrap="square" lIns="0" tIns="0" rIns="0" bIns="0" rtlCol="0">
            <a:noAutofit/>
          </a:bodyPr>
          <a:lstStyle/>
          <a:p>
            <a:endParaRPr/>
          </a:p>
        </p:txBody>
      </p:sp>
      <p:sp>
        <p:nvSpPr>
          <p:cNvPr id="120" name="object 120"/>
          <p:cNvSpPr/>
          <p:nvPr/>
        </p:nvSpPr>
        <p:spPr>
          <a:xfrm>
            <a:off x="5499100" y="32766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121" name="object 121"/>
          <p:cNvSpPr/>
          <p:nvPr/>
        </p:nvSpPr>
        <p:spPr>
          <a:xfrm>
            <a:off x="6108700" y="2997200"/>
            <a:ext cx="0" cy="279399"/>
          </a:xfrm>
          <a:custGeom>
            <a:avLst/>
            <a:gdLst/>
            <a:ahLst/>
            <a:cxnLst/>
            <a:rect l="l" t="t" r="r" b="b"/>
            <a:pathLst>
              <a:path h="279399">
                <a:moveTo>
                  <a:pt x="0" y="279399"/>
                </a:moveTo>
                <a:lnTo>
                  <a:pt x="0" y="0"/>
                </a:lnTo>
              </a:path>
            </a:pathLst>
          </a:custGeom>
          <a:ln w="12700">
            <a:solidFill>
              <a:srgbClr val="878789"/>
            </a:solidFill>
          </a:ln>
        </p:spPr>
        <p:txBody>
          <a:bodyPr wrap="square" lIns="0" tIns="0" rIns="0" bIns="0" rtlCol="0">
            <a:noAutofit/>
          </a:bodyPr>
          <a:lstStyle/>
          <a:p>
            <a:endParaRPr/>
          </a:p>
        </p:txBody>
      </p:sp>
      <p:sp>
        <p:nvSpPr>
          <p:cNvPr id="122" name="object 122"/>
          <p:cNvSpPr/>
          <p:nvPr/>
        </p:nvSpPr>
        <p:spPr>
          <a:xfrm>
            <a:off x="6743700" y="2997200"/>
            <a:ext cx="0" cy="279399"/>
          </a:xfrm>
          <a:custGeom>
            <a:avLst/>
            <a:gdLst/>
            <a:ahLst/>
            <a:cxnLst/>
            <a:rect l="l" t="t" r="r" b="b"/>
            <a:pathLst>
              <a:path h="279399">
                <a:moveTo>
                  <a:pt x="0" y="279399"/>
                </a:moveTo>
                <a:lnTo>
                  <a:pt x="0" y="0"/>
                </a:lnTo>
              </a:path>
            </a:pathLst>
          </a:custGeom>
          <a:ln w="12700">
            <a:solidFill>
              <a:srgbClr val="5D5960"/>
            </a:solidFill>
          </a:ln>
        </p:spPr>
        <p:txBody>
          <a:bodyPr wrap="square" lIns="0" tIns="0" rIns="0" bIns="0" rtlCol="0">
            <a:noAutofit/>
          </a:bodyPr>
          <a:lstStyle/>
          <a:p>
            <a:endParaRPr/>
          </a:p>
        </p:txBody>
      </p:sp>
      <p:sp>
        <p:nvSpPr>
          <p:cNvPr id="123" name="object 123"/>
          <p:cNvSpPr/>
          <p:nvPr/>
        </p:nvSpPr>
        <p:spPr>
          <a:xfrm>
            <a:off x="6108700" y="29972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124" name="object 124"/>
          <p:cNvSpPr/>
          <p:nvPr/>
        </p:nvSpPr>
        <p:spPr>
          <a:xfrm>
            <a:off x="6108700" y="32766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25" name="object 125"/>
          <p:cNvSpPr/>
          <p:nvPr/>
        </p:nvSpPr>
        <p:spPr>
          <a:xfrm>
            <a:off x="6743700" y="2997200"/>
            <a:ext cx="0" cy="279399"/>
          </a:xfrm>
          <a:custGeom>
            <a:avLst/>
            <a:gdLst/>
            <a:ahLst/>
            <a:cxnLst/>
            <a:rect l="l" t="t" r="r" b="b"/>
            <a:pathLst>
              <a:path h="279399">
                <a:moveTo>
                  <a:pt x="0" y="279399"/>
                </a:moveTo>
                <a:lnTo>
                  <a:pt x="0" y="0"/>
                </a:lnTo>
              </a:path>
            </a:pathLst>
          </a:custGeom>
          <a:ln w="12700">
            <a:solidFill>
              <a:srgbClr val="5D5960"/>
            </a:solidFill>
          </a:ln>
        </p:spPr>
        <p:txBody>
          <a:bodyPr wrap="square" lIns="0" tIns="0" rIns="0" bIns="0" rtlCol="0">
            <a:noAutofit/>
          </a:bodyPr>
          <a:lstStyle/>
          <a:p>
            <a:endParaRPr/>
          </a:p>
        </p:txBody>
      </p:sp>
      <p:sp>
        <p:nvSpPr>
          <p:cNvPr id="126" name="object 126"/>
          <p:cNvSpPr/>
          <p:nvPr/>
        </p:nvSpPr>
        <p:spPr>
          <a:xfrm>
            <a:off x="6743700" y="2997200"/>
            <a:ext cx="127000" cy="0"/>
          </a:xfrm>
          <a:custGeom>
            <a:avLst/>
            <a:gdLst/>
            <a:ahLst/>
            <a:cxnLst/>
            <a:rect l="l" t="t" r="r" b="b"/>
            <a:pathLst>
              <a:path w="127000">
                <a:moveTo>
                  <a:pt x="0" y="0"/>
                </a:moveTo>
                <a:lnTo>
                  <a:pt x="127000" y="0"/>
                </a:lnTo>
              </a:path>
            </a:pathLst>
          </a:custGeom>
          <a:ln w="12699">
            <a:solidFill>
              <a:srgbClr val="5D5960"/>
            </a:solidFill>
          </a:ln>
        </p:spPr>
        <p:txBody>
          <a:bodyPr wrap="square" lIns="0" tIns="0" rIns="0" bIns="0" rtlCol="0">
            <a:noAutofit/>
          </a:bodyPr>
          <a:lstStyle/>
          <a:p>
            <a:endParaRPr/>
          </a:p>
        </p:txBody>
      </p:sp>
      <p:sp>
        <p:nvSpPr>
          <p:cNvPr id="127" name="object 127"/>
          <p:cNvSpPr/>
          <p:nvPr/>
        </p:nvSpPr>
        <p:spPr>
          <a:xfrm>
            <a:off x="6743700" y="32766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128" name="object 128"/>
          <p:cNvSpPr/>
          <p:nvPr/>
        </p:nvSpPr>
        <p:spPr>
          <a:xfrm>
            <a:off x="6870700" y="2997200"/>
            <a:ext cx="850900" cy="0"/>
          </a:xfrm>
          <a:custGeom>
            <a:avLst/>
            <a:gdLst/>
            <a:ahLst/>
            <a:cxnLst/>
            <a:rect l="l" t="t" r="r" b="b"/>
            <a:pathLst>
              <a:path w="850900">
                <a:moveTo>
                  <a:pt x="0" y="0"/>
                </a:moveTo>
                <a:lnTo>
                  <a:pt x="850900" y="0"/>
                </a:lnTo>
              </a:path>
            </a:pathLst>
          </a:custGeom>
          <a:ln w="12699">
            <a:solidFill>
              <a:srgbClr val="5D5960"/>
            </a:solidFill>
          </a:ln>
        </p:spPr>
        <p:txBody>
          <a:bodyPr wrap="square" lIns="0" tIns="0" rIns="0" bIns="0" rtlCol="0">
            <a:noAutofit/>
          </a:bodyPr>
          <a:lstStyle/>
          <a:p>
            <a:endParaRPr/>
          </a:p>
        </p:txBody>
      </p:sp>
      <p:sp>
        <p:nvSpPr>
          <p:cNvPr id="129" name="object 129"/>
          <p:cNvSpPr/>
          <p:nvPr/>
        </p:nvSpPr>
        <p:spPr>
          <a:xfrm>
            <a:off x="6870700" y="32766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130" name="object 130"/>
          <p:cNvSpPr/>
          <p:nvPr/>
        </p:nvSpPr>
        <p:spPr>
          <a:xfrm>
            <a:off x="7874000" y="2997200"/>
            <a:ext cx="0" cy="279399"/>
          </a:xfrm>
          <a:custGeom>
            <a:avLst/>
            <a:gdLst/>
            <a:ahLst/>
            <a:cxnLst/>
            <a:rect l="l" t="t" r="r" b="b"/>
            <a:pathLst>
              <a:path h="279399">
                <a:moveTo>
                  <a:pt x="0" y="279399"/>
                </a:moveTo>
                <a:lnTo>
                  <a:pt x="0" y="0"/>
                </a:lnTo>
              </a:path>
            </a:pathLst>
          </a:custGeom>
          <a:ln w="12700">
            <a:solidFill>
              <a:srgbClr val="5D5960"/>
            </a:solidFill>
          </a:ln>
        </p:spPr>
        <p:txBody>
          <a:bodyPr wrap="square" lIns="0" tIns="0" rIns="0" bIns="0" rtlCol="0">
            <a:noAutofit/>
          </a:bodyPr>
          <a:lstStyle/>
          <a:p>
            <a:endParaRPr/>
          </a:p>
        </p:txBody>
      </p:sp>
      <p:sp>
        <p:nvSpPr>
          <p:cNvPr id="131" name="object 131"/>
          <p:cNvSpPr/>
          <p:nvPr/>
        </p:nvSpPr>
        <p:spPr>
          <a:xfrm>
            <a:off x="7721600" y="2997200"/>
            <a:ext cx="152400" cy="0"/>
          </a:xfrm>
          <a:custGeom>
            <a:avLst/>
            <a:gdLst/>
            <a:ahLst/>
            <a:cxnLst/>
            <a:rect l="l" t="t" r="r" b="b"/>
            <a:pathLst>
              <a:path w="152400">
                <a:moveTo>
                  <a:pt x="0" y="0"/>
                </a:moveTo>
                <a:lnTo>
                  <a:pt x="152400" y="0"/>
                </a:lnTo>
              </a:path>
            </a:pathLst>
          </a:custGeom>
          <a:ln w="12699">
            <a:solidFill>
              <a:srgbClr val="5D5960"/>
            </a:solidFill>
          </a:ln>
        </p:spPr>
        <p:txBody>
          <a:bodyPr wrap="square" lIns="0" tIns="0" rIns="0" bIns="0" rtlCol="0">
            <a:noAutofit/>
          </a:bodyPr>
          <a:lstStyle/>
          <a:p>
            <a:endParaRPr/>
          </a:p>
        </p:txBody>
      </p:sp>
      <p:sp>
        <p:nvSpPr>
          <p:cNvPr id="132" name="object 132"/>
          <p:cNvSpPr/>
          <p:nvPr/>
        </p:nvSpPr>
        <p:spPr>
          <a:xfrm>
            <a:off x="7721600" y="32766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133" name="object 133"/>
          <p:cNvSpPr/>
          <p:nvPr/>
        </p:nvSpPr>
        <p:spPr>
          <a:xfrm>
            <a:off x="7874000" y="2997200"/>
            <a:ext cx="0" cy="279399"/>
          </a:xfrm>
          <a:custGeom>
            <a:avLst/>
            <a:gdLst/>
            <a:ahLst/>
            <a:cxnLst/>
            <a:rect l="l" t="t" r="r" b="b"/>
            <a:pathLst>
              <a:path h="279399">
                <a:moveTo>
                  <a:pt x="0" y="279399"/>
                </a:moveTo>
                <a:lnTo>
                  <a:pt x="0" y="0"/>
                </a:lnTo>
              </a:path>
            </a:pathLst>
          </a:custGeom>
          <a:ln w="12700">
            <a:solidFill>
              <a:srgbClr val="5D5960"/>
            </a:solidFill>
          </a:ln>
        </p:spPr>
        <p:txBody>
          <a:bodyPr wrap="square" lIns="0" tIns="0" rIns="0" bIns="0" rtlCol="0">
            <a:noAutofit/>
          </a:bodyPr>
          <a:lstStyle/>
          <a:p>
            <a:endParaRPr/>
          </a:p>
        </p:txBody>
      </p:sp>
      <p:sp>
        <p:nvSpPr>
          <p:cNvPr id="134" name="object 134"/>
          <p:cNvSpPr/>
          <p:nvPr/>
        </p:nvSpPr>
        <p:spPr>
          <a:xfrm>
            <a:off x="8509000" y="2997200"/>
            <a:ext cx="0" cy="279399"/>
          </a:xfrm>
          <a:custGeom>
            <a:avLst/>
            <a:gdLst/>
            <a:ahLst/>
            <a:cxnLst/>
            <a:rect l="l" t="t" r="r" b="b"/>
            <a:pathLst>
              <a:path h="279399">
                <a:moveTo>
                  <a:pt x="0" y="279399"/>
                </a:moveTo>
                <a:lnTo>
                  <a:pt x="0" y="0"/>
                </a:lnTo>
              </a:path>
            </a:pathLst>
          </a:custGeom>
          <a:ln w="12700">
            <a:solidFill>
              <a:srgbClr val="5D5960"/>
            </a:solidFill>
          </a:ln>
        </p:spPr>
        <p:txBody>
          <a:bodyPr wrap="square" lIns="0" tIns="0" rIns="0" bIns="0" rtlCol="0">
            <a:noAutofit/>
          </a:bodyPr>
          <a:lstStyle/>
          <a:p>
            <a:endParaRPr/>
          </a:p>
        </p:txBody>
      </p:sp>
      <p:sp>
        <p:nvSpPr>
          <p:cNvPr id="135" name="object 135"/>
          <p:cNvSpPr/>
          <p:nvPr/>
        </p:nvSpPr>
        <p:spPr>
          <a:xfrm>
            <a:off x="7874000" y="29972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136" name="object 136"/>
          <p:cNvSpPr/>
          <p:nvPr/>
        </p:nvSpPr>
        <p:spPr>
          <a:xfrm>
            <a:off x="7874000" y="32766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37" name="object 137"/>
          <p:cNvSpPr/>
          <p:nvPr/>
        </p:nvSpPr>
        <p:spPr>
          <a:xfrm>
            <a:off x="8509000" y="2997200"/>
            <a:ext cx="0" cy="279399"/>
          </a:xfrm>
          <a:custGeom>
            <a:avLst/>
            <a:gdLst/>
            <a:ahLst/>
            <a:cxnLst/>
            <a:rect l="l" t="t" r="r" b="b"/>
            <a:pathLst>
              <a:path h="279399">
                <a:moveTo>
                  <a:pt x="0" y="279399"/>
                </a:moveTo>
                <a:lnTo>
                  <a:pt x="0" y="0"/>
                </a:lnTo>
              </a:path>
            </a:pathLst>
          </a:custGeom>
          <a:ln w="12700">
            <a:solidFill>
              <a:srgbClr val="5D5960"/>
            </a:solidFill>
          </a:ln>
        </p:spPr>
        <p:txBody>
          <a:bodyPr wrap="square" lIns="0" tIns="0" rIns="0" bIns="0" rtlCol="0">
            <a:noAutofit/>
          </a:bodyPr>
          <a:lstStyle/>
          <a:p>
            <a:endParaRPr/>
          </a:p>
        </p:txBody>
      </p:sp>
      <p:sp>
        <p:nvSpPr>
          <p:cNvPr id="138" name="object 138"/>
          <p:cNvSpPr/>
          <p:nvPr/>
        </p:nvSpPr>
        <p:spPr>
          <a:xfrm>
            <a:off x="9131300" y="2997200"/>
            <a:ext cx="0" cy="279399"/>
          </a:xfrm>
          <a:custGeom>
            <a:avLst/>
            <a:gdLst/>
            <a:ahLst/>
            <a:cxnLst/>
            <a:rect l="l" t="t" r="r" b="b"/>
            <a:pathLst>
              <a:path h="279399">
                <a:moveTo>
                  <a:pt x="0" y="279399"/>
                </a:moveTo>
                <a:lnTo>
                  <a:pt x="0" y="0"/>
                </a:lnTo>
              </a:path>
            </a:pathLst>
          </a:custGeom>
          <a:ln w="12700">
            <a:solidFill>
              <a:srgbClr val="6E6B79"/>
            </a:solidFill>
          </a:ln>
        </p:spPr>
        <p:txBody>
          <a:bodyPr wrap="square" lIns="0" tIns="0" rIns="0" bIns="0" rtlCol="0">
            <a:noAutofit/>
          </a:bodyPr>
          <a:lstStyle/>
          <a:p>
            <a:endParaRPr/>
          </a:p>
        </p:txBody>
      </p:sp>
      <p:sp>
        <p:nvSpPr>
          <p:cNvPr id="139" name="object 139"/>
          <p:cNvSpPr/>
          <p:nvPr/>
        </p:nvSpPr>
        <p:spPr>
          <a:xfrm>
            <a:off x="8509000" y="2997200"/>
            <a:ext cx="622300" cy="0"/>
          </a:xfrm>
          <a:custGeom>
            <a:avLst/>
            <a:gdLst/>
            <a:ahLst/>
            <a:cxnLst/>
            <a:rect l="l" t="t" r="r" b="b"/>
            <a:pathLst>
              <a:path w="622300">
                <a:moveTo>
                  <a:pt x="0" y="0"/>
                </a:moveTo>
                <a:lnTo>
                  <a:pt x="622300" y="0"/>
                </a:lnTo>
              </a:path>
            </a:pathLst>
          </a:custGeom>
          <a:ln w="12699">
            <a:solidFill>
              <a:srgbClr val="5D5960"/>
            </a:solidFill>
          </a:ln>
        </p:spPr>
        <p:txBody>
          <a:bodyPr wrap="square" lIns="0" tIns="0" rIns="0" bIns="0" rtlCol="0">
            <a:noAutofit/>
          </a:bodyPr>
          <a:lstStyle/>
          <a:p>
            <a:endParaRPr/>
          </a:p>
        </p:txBody>
      </p:sp>
      <p:sp>
        <p:nvSpPr>
          <p:cNvPr id="140" name="object 140"/>
          <p:cNvSpPr/>
          <p:nvPr/>
        </p:nvSpPr>
        <p:spPr>
          <a:xfrm>
            <a:off x="8509000" y="32766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141" name="object 141"/>
          <p:cNvSpPr/>
          <p:nvPr/>
        </p:nvSpPr>
        <p:spPr>
          <a:xfrm>
            <a:off x="35941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42" name="object 142"/>
          <p:cNvSpPr/>
          <p:nvPr/>
        </p:nvSpPr>
        <p:spPr>
          <a:xfrm>
            <a:off x="48641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43" name="object 143"/>
          <p:cNvSpPr/>
          <p:nvPr/>
        </p:nvSpPr>
        <p:spPr>
          <a:xfrm>
            <a:off x="3594100" y="32766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144" name="object 144"/>
          <p:cNvSpPr/>
          <p:nvPr/>
        </p:nvSpPr>
        <p:spPr>
          <a:xfrm>
            <a:off x="3594100" y="3492500"/>
            <a:ext cx="1270000" cy="0"/>
          </a:xfrm>
          <a:custGeom>
            <a:avLst/>
            <a:gdLst/>
            <a:ahLst/>
            <a:cxnLst/>
            <a:rect l="l" t="t" r="r" b="b"/>
            <a:pathLst>
              <a:path w="1270000">
                <a:moveTo>
                  <a:pt x="0" y="0"/>
                </a:moveTo>
                <a:lnTo>
                  <a:pt x="1270000" y="0"/>
                </a:lnTo>
              </a:path>
            </a:pathLst>
          </a:custGeom>
          <a:ln w="12699">
            <a:solidFill>
              <a:srgbClr val="6E6B79"/>
            </a:solidFill>
          </a:ln>
        </p:spPr>
        <p:txBody>
          <a:bodyPr wrap="square" lIns="0" tIns="0" rIns="0" bIns="0" rtlCol="0">
            <a:noAutofit/>
          </a:bodyPr>
          <a:lstStyle/>
          <a:p>
            <a:endParaRPr/>
          </a:p>
        </p:txBody>
      </p:sp>
      <p:sp>
        <p:nvSpPr>
          <p:cNvPr id="145" name="object 145"/>
          <p:cNvSpPr/>
          <p:nvPr/>
        </p:nvSpPr>
        <p:spPr>
          <a:xfrm>
            <a:off x="48641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46" name="object 146"/>
          <p:cNvSpPr/>
          <p:nvPr/>
        </p:nvSpPr>
        <p:spPr>
          <a:xfrm>
            <a:off x="54991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47" name="object 147"/>
          <p:cNvSpPr/>
          <p:nvPr/>
        </p:nvSpPr>
        <p:spPr>
          <a:xfrm>
            <a:off x="4864100" y="32766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48" name="object 148"/>
          <p:cNvSpPr/>
          <p:nvPr/>
        </p:nvSpPr>
        <p:spPr>
          <a:xfrm>
            <a:off x="4864100" y="34925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49" name="object 149"/>
          <p:cNvSpPr/>
          <p:nvPr/>
        </p:nvSpPr>
        <p:spPr>
          <a:xfrm>
            <a:off x="54991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50" name="object 150"/>
          <p:cNvSpPr/>
          <p:nvPr/>
        </p:nvSpPr>
        <p:spPr>
          <a:xfrm>
            <a:off x="61087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51" name="object 151"/>
          <p:cNvSpPr/>
          <p:nvPr/>
        </p:nvSpPr>
        <p:spPr>
          <a:xfrm>
            <a:off x="5499100" y="32766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152" name="object 152"/>
          <p:cNvSpPr/>
          <p:nvPr/>
        </p:nvSpPr>
        <p:spPr>
          <a:xfrm>
            <a:off x="5499100" y="34925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153" name="object 153"/>
          <p:cNvSpPr/>
          <p:nvPr/>
        </p:nvSpPr>
        <p:spPr>
          <a:xfrm>
            <a:off x="6108700" y="32766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54" name="object 154"/>
          <p:cNvSpPr/>
          <p:nvPr/>
        </p:nvSpPr>
        <p:spPr>
          <a:xfrm>
            <a:off x="67437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55" name="object 155"/>
          <p:cNvSpPr/>
          <p:nvPr/>
        </p:nvSpPr>
        <p:spPr>
          <a:xfrm>
            <a:off x="6108700" y="32766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56" name="object 156"/>
          <p:cNvSpPr/>
          <p:nvPr/>
        </p:nvSpPr>
        <p:spPr>
          <a:xfrm>
            <a:off x="6108700" y="34925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57" name="object 157"/>
          <p:cNvSpPr/>
          <p:nvPr/>
        </p:nvSpPr>
        <p:spPr>
          <a:xfrm>
            <a:off x="67437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58" name="object 158"/>
          <p:cNvSpPr/>
          <p:nvPr/>
        </p:nvSpPr>
        <p:spPr>
          <a:xfrm>
            <a:off x="6743700" y="32766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159" name="object 159"/>
          <p:cNvSpPr/>
          <p:nvPr/>
        </p:nvSpPr>
        <p:spPr>
          <a:xfrm>
            <a:off x="6743700" y="3492500"/>
            <a:ext cx="127000" cy="0"/>
          </a:xfrm>
          <a:custGeom>
            <a:avLst/>
            <a:gdLst/>
            <a:ahLst/>
            <a:cxnLst/>
            <a:rect l="l" t="t" r="r" b="b"/>
            <a:pathLst>
              <a:path w="127000">
                <a:moveTo>
                  <a:pt x="0" y="0"/>
                </a:moveTo>
                <a:lnTo>
                  <a:pt x="127000" y="0"/>
                </a:lnTo>
              </a:path>
            </a:pathLst>
          </a:custGeom>
          <a:ln w="12699">
            <a:solidFill>
              <a:srgbClr val="5D5960"/>
            </a:solidFill>
          </a:ln>
        </p:spPr>
        <p:txBody>
          <a:bodyPr wrap="square" lIns="0" tIns="0" rIns="0" bIns="0" rtlCol="0">
            <a:noAutofit/>
          </a:bodyPr>
          <a:lstStyle/>
          <a:p>
            <a:endParaRPr/>
          </a:p>
        </p:txBody>
      </p:sp>
      <p:sp>
        <p:nvSpPr>
          <p:cNvPr id="160" name="object 160"/>
          <p:cNvSpPr/>
          <p:nvPr/>
        </p:nvSpPr>
        <p:spPr>
          <a:xfrm>
            <a:off x="6870700" y="32766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161" name="object 161"/>
          <p:cNvSpPr/>
          <p:nvPr/>
        </p:nvSpPr>
        <p:spPr>
          <a:xfrm>
            <a:off x="6870700" y="3492500"/>
            <a:ext cx="850900" cy="0"/>
          </a:xfrm>
          <a:custGeom>
            <a:avLst/>
            <a:gdLst/>
            <a:ahLst/>
            <a:cxnLst/>
            <a:rect l="l" t="t" r="r" b="b"/>
            <a:pathLst>
              <a:path w="850900">
                <a:moveTo>
                  <a:pt x="0" y="0"/>
                </a:moveTo>
                <a:lnTo>
                  <a:pt x="850900" y="0"/>
                </a:lnTo>
              </a:path>
            </a:pathLst>
          </a:custGeom>
          <a:ln w="12699">
            <a:solidFill>
              <a:srgbClr val="000000"/>
            </a:solidFill>
          </a:ln>
        </p:spPr>
        <p:txBody>
          <a:bodyPr wrap="square" lIns="0" tIns="0" rIns="0" bIns="0" rtlCol="0">
            <a:noAutofit/>
          </a:bodyPr>
          <a:lstStyle/>
          <a:p>
            <a:endParaRPr/>
          </a:p>
        </p:txBody>
      </p:sp>
      <p:sp>
        <p:nvSpPr>
          <p:cNvPr id="162" name="object 162"/>
          <p:cNvSpPr/>
          <p:nvPr/>
        </p:nvSpPr>
        <p:spPr>
          <a:xfrm>
            <a:off x="78740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63" name="object 163"/>
          <p:cNvSpPr/>
          <p:nvPr/>
        </p:nvSpPr>
        <p:spPr>
          <a:xfrm>
            <a:off x="7721600" y="32766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164" name="object 164"/>
          <p:cNvSpPr/>
          <p:nvPr/>
        </p:nvSpPr>
        <p:spPr>
          <a:xfrm>
            <a:off x="78740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65" name="object 165"/>
          <p:cNvSpPr/>
          <p:nvPr/>
        </p:nvSpPr>
        <p:spPr>
          <a:xfrm>
            <a:off x="85090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66" name="object 166"/>
          <p:cNvSpPr/>
          <p:nvPr/>
        </p:nvSpPr>
        <p:spPr>
          <a:xfrm>
            <a:off x="7874000" y="32766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67" name="object 167"/>
          <p:cNvSpPr/>
          <p:nvPr/>
        </p:nvSpPr>
        <p:spPr>
          <a:xfrm>
            <a:off x="7874000" y="34925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168" name="object 168"/>
          <p:cNvSpPr/>
          <p:nvPr/>
        </p:nvSpPr>
        <p:spPr>
          <a:xfrm>
            <a:off x="85090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69" name="object 169"/>
          <p:cNvSpPr/>
          <p:nvPr/>
        </p:nvSpPr>
        <p:spPr>
          <a:xfrm>
            <a:off x="9131300" y="32766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170" name="object 170"/>
          <p:cNvSpPr/>
          <p:nvPr/>
        </p:nvSpPr>
        <p:spPr>
          <a:xfrm>
            <a:off x="8509000" y="32766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171" name="object 171"/>
          <p:cNvSpPr/>
          <p:nvPr/>
        </p:nvSpPr>
        <p:spPr>
          <a:xfrm>
            <a:off x="8509000" y="3492500"/>
            <a:ext cx="622300" cy="0"/>
          </a:xfrm>
          <a:custGeom>
            <a:avLst/>
            <a:gdLst/>
            <a:ahLst/>
            <a:cxnLst/>
            <a:rect l="l" t="t" r="r" b="b"/>
            <a:pathLst>
              <a:path w="622300">
                <a:moveTo>
                  <a:pt x="0" y="0"/>
                </a:moveTo>
                <a:lnTo>
                  <a:pt x="622300" y="0"/>
                </a:lnTo>
              </a:path>
            </a:pathLst>
          </a:custGeom>
          <a:ln w="12699">
            <a:solidFill>
              <a:srgbClr val="5D5960"/>
            </a:solidFill>
          </a:ln>
        </p:spPr>
        <p:txBody>
          <a:bodyPr wrap="square" lIns="0" tIns="0" rIns="0" bIns="0" rtlCol="0">
            <a:noAutofit/>
          </a:bodyPr>
          <a:lstStyle/>
          <a:p>
            <a:endParaRPr/>
          </a:p>
        </p:txBody>
      </p:sp>
      <p:sp>
        <p:nvSpPr>
          <p:cNvPr id="172" name="object 172"/>
          <p:cNvSpPr/>
          <p:nvPr/>
        </p:nvSpPr>
        <p:spPr>
          <a:xfrm>
            <a:off x="3594100" y="3492500"/>
            <a:ext cx="0" cy="114299"/>
          </a:xfrm>
          <a:custGeom>
            <a:avLst/>
            <a:gdLst/>
            <a:ahLst/>
            <a:cxnLst/>
            <a:rect l="l" t="t" r="r" b="b"/>
            <a:pathLst>
              <a:path h="114299">
                <a:moveTo>
                  <a:pt x="0" y="114299"/>
                </a:moveTo>
                <a:lnTo>
                  <a:pt x="0" y="0"/>
                </a:lnTo>
              </a:path>
            </a:pathLst>
          </a:custGeom>
          <a:ln w="12700">
            <a:solidFill>
              <a:srgbClr val="878789"/>
            </a:solidFill>
          </a:ln>
        </p:spPr>
        <p:txBody>
          <a:bodyPr wrap="square" lIns="0" tIns="0" rIns="0" bIns="0" rtlCol="0">
            <a:noAutofit/>
          </a:bodyPr>
          <a:lstStyle/>
          <a:p>
            <a:endParaRPr/>
          </a:p>
        </p:txBody>
      </p:sp>
      <p:sp>
        <p:nvSpPr>
          <p:cNvPr id="173" name="object 173"/>
          <p:cNvSpPr/>
          <p:nvPr/>
        </p:nvSpPr>
        <p:spPr>
          <a:xfrm>
            <a:off x="4864100" y="3492500"/>
            <a:ext cx="0" cy="114299"/>
          </a:xfrm>
          <a:custGeom>
            <a:avLst/>
            <a:gdLst/>
            <a:ahLst/>
            <a:cxnLst/>
            <a:rect l="l" t="t" r="r" b="b"/>
            <a:pathLst>
              <a:path h="114299">
                <a:moveTo>
                  <a:pt x="0" y="114299"/>
                </a:moveTo>
                <a:lnTo>
                  <a:pt x="0" y="0"/>
                </a:lnTo>
              </a:path>
            </a:pathLst>
          </a:custGeom>
          <a:ln w="12700">
            <a:solidFill>
              <a:srgbClr val="878789"/>
            </a:solidFill>
          </a:ln>
        </p:spPr>
        <p:txBody>
          <a:bodyPr wrap="square" lIns="0" tIns="0" rIns="0" bIns="0" rtlCol="0">
            <a:noAutofit/>
          </a:bodyPr>
          <a:lstStyle/>
          <a:p>
            <a:endParaRPr/>
          </a:p>
        </p:txBody>
      </p:sp>
      <p:sp>
        <p:nvSpPr>
          <p:cNvPr id="174" name="object 174"/>
          <p:cNvSpPr/>
          <p:nvPr/>
        </p:nvSpPr>
        <p:spPr>
          <a:xfrm>
            <a:off x="3594100" y="34925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175" name="object 175"/>
          <p:cNvSpPr/>
          <p:nvPr/>
        </p:nvSpPr>
        <p:spPr>
          <a:xfrm>
            <a:off x="4864100" y="3492500"/>
            <a:ext cx="0" cy="114299"/>
          </a:xfrm>
          <a:custGeom>
            <a:avLst/>
            <a:gdLst/>
            <a:ahLst/>
            <a:cxnLst/>
            <a:rect l="l" t="t" r="r" b="b"/>
            <a:pathLst>
              <a:path h="114299">
                <a:moveTo>
                  <a:pt x="0" y="114299"/>
                </a:moveTo>
                <a:lnTo>
                  <a:pt x="0" y="0"/>
                </a:lnTo>
              </a:path>
            </a:pathLst>
          </a:custGeom>
          <a:ln w="12700">
            <a:solidFill>
              <a:srgbClr val="878789"/>
            </a:solidFill>
          </a:ln>
        </p:spPr>
        <p:txBody>
          <a:bodyPr wrap="square" lIns="0" tIns="0" rIns="0" bIns="0" rtlCol="0">
            <a:noAutofit/>
          </a:bodyPr>
          <a:lstStyle/>
          <a:p>
            <a:endParaRPr/>
          </a:p>
        </p:txBody>
      </p:sp>
      <p:sp>
        <p:nvSpPr>
          <p:cNvPr id="176" name="object 176"/>
          <p:cNvSpPr/>
          <p:nvPr/>
        </p:nvSpPr>
        <p:spPr>
          <a:xfrm>
            <a:off x="5499100" y="3492500"/>
            <a:ext cx="0" cy="114299"/>
          </a:xfrm>
          <a:custGeom>
            <a:avLst/>
            <a:gdLst/>
            <a:ahLst/>
            <a:cxnLst/>
            <a:rect l="l" t="t" r="r" b="b"/>
            <a:pathLst>
              <a:path h="114299">
                <a:moveTo>
                  <a:pt x="0" y="114299"/>
                </a:moveTo>
                <a:lnTo>
                  <a:pt x="0" y="0"/>
                </a:lnTo>
              </a:path>
            </a:pathLst>
          </a:custGeom>
          <a:ln w="12700">
            <a:solidFill>
              <a:srgbClr val="878789"/>
            </a:solidFill>
          </a:ln>
        </p:spPr>
        <p:txBody>
          <a:bodyPr wrap="square" lIns="0" tIns="0" rIns="0" bIns="0" rtlCol="0">
            <a:noAutofit/>
          </a:bodyPr>
          <a:lstStyle/>
          <a:p>
            <a:endParaRPr/>
          </a:p>
        </p:txBody>
      </p:sp>
      <p:sp>
        <p:nvSpPr>
          <p:cNvPr id="177" name="object 177"/>
          <p:cNvSpPr/>
          <p:nvPr/>
        </p:nvSpPr>
        <p:spPr>
          <a:xfrm>
            <a:off x="4864100" y="34925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78" name="object 178"/>
          <p:cNvSpPr/>
          <p:nvPr/>
        </p:nvSpPr>
        <p:spPr>
          <a:xfrm>
            <a:off x="5499100" y="3492500"/>
            <a:ext cx="0" cy="114299"/>
          </a:xfrm>
          <a:custGeom>
            <a:avLst/>
            <a:gdLst/>
            <a:ahLst/>
            <a:cxnLst/>
            <a:rect l="l" t="t" r="r" b="b"/>
            <a:pathLst>
              <a:path h="114299">
                <a:moveTo>
                  <a:pt x="0" y="114299"/>
                </a:moveTo>
                <a:lnTo>
                  <a:pt x="0" y="0"/>
                </a:lnTo>
              </a:path>
            </a:pathLst>
          </a:custGeom>
          <a:ln w="12700">
            <a:solidFill>
              <a:srgbClr val="878789"/>
            </a:solidFill>
          </a:ln>
        </p:spPr>
        <p:txBody>
          <a:bodyPr wrap="square" lIns="0" tIns="0" rIns="0" bIns="0" rtlCol="0">
            <a:noAutofit/>
          </a:bodyPr>
          <a:lstStyle/>
          <a:p>
            <a:endParaRPr/>
          </a:p>
        </p:txBody>
      </p:sp>
      <p:sp>
        <p:nvSpPr>
          <p:cNvPr id="179" name="object 179"/>
          <p:cNvSpPr/>
          <p:nvPr/>
        </p:nvSpPr>
        <p:spPr>
          <a:xfrm>
            <a:off x="6108700" y="3492500"/>
            <a:ext cx="0" cy="114299"/>
          </a:xfrm>
          <a:custGeom>
            <a:avLst/>
            <a:gdLst/>
            <a:ahLst/>
            <a:cxnLst/>
            <a:rect l="l" t="t" r="r" b="b"/>
            <a:pathLst>
              <a:path h="114299">
                <a:moveTo>
                  <a:pt x="0" y="114299"/>
                </a:moveTo>
                <a:lnTo>
                  <a:pt x="0" y="0"/>
                </a:lnTo>
              </a:path>
            </a:pathLst>
          </a:custGeom>
          <a:ln w="12700">
            <a:solidFill>
              <a:srgbClr val="6E6B79"/>
            </a:solidFill>
          </a:ln>
        </p:spPr>
        <p:txBody>
          <a:bodyPr wrap="square" lIns="0" tIns="0" rIns="0" bIns="0" rtlCol="0">
            <a:noAutofit/>
          </a:bodyPr>
          <a:lstStyle/>
          <a:p>
            <a:endParaRPr/>
          </a:p>
        </p:txBody>
      </p:sp>
      <p:sp>
        <p:nvSpPr>
          <p:cNvPr id="180" name="object 180"/>
          <p:cNvSpPr/>
          <p:nvPr/>
        </p:nvSpPr>
        <p:spPr>
          <a:xfrm>
            <a:off x="5499100" y="34925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181" name="object 181"/>
          <p:cNvSpPr/>
          <p:nvPr/>
        </p:nvSpPr>
        <p:spPr>
          <a:xfrm>
            <a:off x="6108700" y="3492500"/>
            <a:ext cx="0" cy="114299"/>
          </a:xfrm>
          <a:custGeom>
            <a:avLst/>
            <a:gdLst/>
            <a:ahLst/>
            <a:cxnLst/>
            <a:rect l="l" t="t" r="r" b="b"/>
            <a:pathLst>
              <a:path h="114299">
                <a:moveTo>
                  <a:pt x="0" y="114299"/>
                </a:moveTo>
                <a:lnTo>
                  <a:pt x="0" y="0"/>
                </a:lnTo>
              </a:path>
            </a:pathLst>
          </a:custGeom>
          <a:ln w="12700">
            <a:solidFill>
              <a:srgbClr val="6E6B79"/>
            </a:solidFill>
          </a:ln>
        </p:spPr>
        <p:txBody>
          <a:bodyPr wrap="square" lIns="0" tIns="0" rIns="0" bIns="0" rtlCol="0">
            <a:noAutofit/>
          </a:bodyPr>
          <a:lstStyle/>
          <a:p>
            <a:endParaRPr/>
          </a:p>
        </p:txBody>
      </p:sp>
      <p:sp>
        <p:nvSpPr>
          <p:cNvPr id="182" name="object 182"/>
          <p:cNvSpPr/>
          <p:nvPr/>
        </p:nvSpPr>
        <p:spPr>
          <a:xfrm>
            <a:off x="6743700" y="3492500"/>
            <a:ext cx="0" cy="114299"/>
          </a:xfrm>
          <a:custGeom>
            <a:avLst/>
            <a:gdLst/>
            <a:ahLst/>
            <a:cxnLst/>
            <a:rect l="l" t="t" r="r" b="b"/>
            <a:pathLst>
              <a:path h="114299">
                <a:moveTo>
                  <a:pt x="0" y="114299"/>
                </a:moveTo>
                <a:lnTo>
                  <a:pt x="0" y="0"/>
                </a:lnTo>
              </a:path>
            </a:pathLst>
          </a:custGeom>
          <a:ln w="12700">
            <a:solidFill>
              <a:srgbClr val="5D5960"/>
            </a:solidFill>
          </a:ln>
        </p:spPr>
        <p:txBody>
          <a:bodyPr wrap="square" lIns="0" tIns="0" rIns="0" bIns="0" rtlCol="0">
            <a:noAutofit/>
          </a:bodyPr>
          <a:lstStyle/>
          <a:p>
            <a:endParaRPr/>
          </a:p>
        </p:txBody>
      </p:sp>
      <p:sp>
        <p:nvSpPr>
          <p:cNvPr id="183" name="object 183"/>
          <p:cNvSpPr/>
          <p:nvPr/>
        </p:nvSpPr>
        <p:spPr>
          <a:xfrm>
            <a:off x="6108700" y="34925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184" name="object 184"/>
          <p:cNvSpPr/>
          <p:nvPr/>
        </p:nvSpPr>
        <p:spPr>
          <a:xfrm>
            <a:off x="6743700" y="3492500"/>
            <a:ext cx="0" cy="114299"/>
          </a:xfrm>
          <a:custGeom>
            <a:avLst/>
            <a:gdLst/>
            <a:ahLst/>
            <a:cxnLst/>
            <a:rect l="l" t="t" r="r" b="b"/>
            <a:pathLst>
              <a:path h="114299">
                <a:moveTo>
                  <a:pt x="0" y="114299"/>
                </a:moveTo>
                <a:lnTo>
                  <a:pt x="0" y="0"/>
                </a:lnTo>
              </a:path>
            </a:pathLst>
          </a:custGeom>
          <a:ln w="12700">
            <a:solidFill>
              <a:srgbClr val="5D5960"/>
            </a:solidFill>
          </a:ln>
        </p:spPr>
        <p:txBody>
          <a:bodyPr wrap="square" lIns="0" tIns="0" rIns="0" bIns="0" rtlCol="0">
            <a:noAutofit/>
          </a:bodyPr>
          <a:lstStyle/>
          <a:p>
            <a:endParaRPr/>
          </a:p>
        </p:txBody>
      </p:sp>
      <p:sp>
        <p:nvSpPr>
          <p:cNvPr id="185" name="object 185"/>
          <p:cNvSpPr/>
          <p:nvPr/>
        </p:nvSpPr>
        <p:spPr>
          <a:xfrm>
            <a:off x="6743700" y="3492500"/>
            <a:ext cx="127000" cy="0"/>
          </a:xfrm>
          <a:custGeom>
            <a:avLst/>
            <a:gdLst/>
            <a:ahLst/>
            <a:cxnLst/>
            <a:rect l="l" t="t" r="r" b="b"/>
            <a:pathLst>
              <a:path w="127000">
                <a:moveTo>
                  <a:pt x="0" y="0"/>
                </a:moveTo>
                <a:lnTo>
                  <a:pt x="127000" y="0"/>
                </a:lnTo>
              </a:path>
            </a:pathLst>
          </a:custGeom>
          <a:ln w="12699">
            <a:solidFill>
              <a:srgbClr val="5D5960"/>
            </a:solidFill>
          </a:ln>
        </p:spPr>
        <p:txBody>
          <a:bodyPr wrap="square" lIns="0" tIns="0" rIns="0" bIns="0" rtlCol="0">
            <a:noAutofit/>
          </a:bodyPr>
          <a:lstStyle/>
          <a:p>
            <a:endParaRPr/>
          </a:p>
        </p:txBody>
      </p:sp>
      <p:sp>
        <p:nvSpPr>
          <p:cNvPr id="186" name="object 186"/>
          <p:cNvSpPr/>
          <p:nvPr/>
        </p:nvSpPr>
        <p:spPr>
          <a:xfrm>
            <a:off x="6870700" y="3492500"/>
            <a:ext cx="850900" cy="0"/>
          </a:xfrm>
          <a:custGeom>
            <a:avLst/>
            <a:gdLst/>
            <a:ahLst/>
            <a:cxnLst/>
            <a:rect l="l" t="t" r="r" b="b"/>
            <a:pathLst>
              <a:path w="850900">
                <a:moveTo>
                  <a:pt x="0" y="0"/>
                </a:moveTo>
                <a:lnTo>
                  <a:pt x="850900" y="0"/>
                </a:lnTo>
              </a:path>
            </a:pathLst>
          </a:custGeom>
          <a:ln w="12699">
            <a:solidFill>
              <a:srgbClr val="000000"/>
            </a:solidFill>
          </a:ln>
        </p:spPr>
        <p:txBody>
          <a:bodyPr wrap="square" lIns="0" tIns="0" rIns="0" bIns="0" rtlCol="0">
            <a:noAutofit/>
          </a:bodyPr>
          <a:lstStyle/>
          <a:p>
            <a:endParaRPr/>
          </a:p>
        </p:txBody>
      </p:sp>
      <p:sp>
        <p:nvSpPr>
          <p:cNvPr id="187" name="object 187"/>
          <p:cNvSpPr/>
          <p:nvPr/>
        </p:nvSpPr>
        <p:spPr>
          <a:xfrm>
            <a:off x="7874000" y="3492500"/>
            <a:ext cx="0" cy="114299"/>
          </a:xfrm>
          <a:custGeom>
            <a:avLst/>
            <a:gdLst/>
            <a:ahLst/>
            <a:cxnLst/>
            <a:rect l="l" t="t" r="r" b="b"/>
            <a:pathLst>
              <a:path h="114299">
                <a:moveTo>
                  <a:pt x="0" y="114299"/>
                </a:moveTo>
                <a:lnTo>
                  <a:pt x="0" y="0"/>
                </a:lnTo>
              </a:path>
            </a:pathLst>
          </a:custGeom>
          <a:ln w="12700">
            <a:solidFill>
              <a:srgbClr val="5D5960"/>
            </a:solidFill>
          </a:ln>
        </p:spPr>
        <p:txBody>
          <a:bodyPr wrap="square" lIns="0" tIns="0" rIns="0" bIns="0" rtlCol="0">
            <a:noAutofit/>
          </a:bodyPr>
          <a:lstStyle/>
          <a:p>
            <a:endParaRPr/>
          </a:p>
        </p:txBody>
      </p:sp>
      <p:sp>
        <p:nvSpPr>
          <p:cNvPr id="188" name="object 188"/>
          <p:cNvSpPr/>
          <p:nvPr/>
        </p:nvSpPr>
        <p:spPr>
          <a:xfrm>
            <a:off x="7874000" y="3492500"/>
            <a:ext cx="0" cy="114299"/>
          </a:xfrm>
          <a:custGeom>
            <a:avLst/>
            <a:gdLst/>
            <a:ahLst/>
            <a:cxnLst/>
            <a:rect l="l" t="t" r="r" b="b"/>
            <a:pathLst>
              <a:path h="114299">
                <a:moveTo>
                  <a:pt x="0" y="114299"/>
                </a:moveTo>
                <a:lnTo>
                  <a:pt x="0" y="0"/>
                </a:lnTo>
              </a:path>
            </a:pathLst>
          </a:custGeom>
          <a:ln w="12700">
            <a:solidFill>
              <a:srgbClr val="6E6B79"/>
            </a:solidFill>
          </a:ln>
        </p:spPr>
        <p:txBody>
          <a:bodyPr wrap="square" lIns="0" tIns="0" rIns="0" bIns="0" rtlCol="0">
            <a:noAutofit/>
          </a:bodyPr>
          <a:lstStyle/>
          <a:p>
            <a:endParaRPr/>
          </a:p>
        </p:txBody>
      </p:sp>
      <p:sp>
        <p:nvSpPr>
          <p:cNvPr id="189" name="object 189"/>
          <p:cNvSpPr/>
          <p:nvPr/>
        </p:nvSpPr>
        <p:spPr>
          <a:xfrm>
            <a:off x="8509000" y="3492500"/>
            <a:ext cx="0" cy="114299"/>
          </a:xfrm>
          <a:custGeom>
            <a:avLst/>
            <a:gdLst/>
            <a:ahLst/>
            <a:cxnLst/>
            <a:rect l="l" t="t" r="r" b="b"/>
            <a:pathLst>
              <a:path h="114299">
                <a:moveTo>
                  <a:pt x="0" y="114299"/>
                </a:moveTo>
                <a:lnTo>
                  <a:pt x="0" y="0"/>
                </a:lnTo>
              </a:path>
            </a:pathLst>
          </a:custGeom>
          <a:ln w="12700">
            <a:solidFill>
              <a:srgbClr val="5D5960"/>
            </a:solidFill>
          </a:ln>
        </p:spPr>
        <p:txBody>
          <a:bodyPr wrap="square" lIns="0" tIns="0" rIns="0" bIns="0" rtlCol="0">
            <a:noAutofit/>
          </a:bodyPr>
          <a:lstStyle/>
          <a:p>
            <a:endParaRPr/>
          </a:p>
        </p:txBody>
      </p:sp>
      <p:sp>
        <p:nvSpPr>
          <p:cNvPr id="190" name="object 190"/>
          <p:cNvSpPr/>
          <p:nvPr/>
        </p:nvSpPr>
        <p:spPr>
          <a:xfrm>
            <a:off x="7874000" y="3492500"/>
            <a:ext cx="635000" cy="0"/>
          </a:xfrm>
          <a:custGeom>
            <a:avLst/>
            <a:gdLst/>
            <a:ahLst/>
            <a:cxnLst/>
            <a:rect l="l" t="t" r="r" b="b"/>
            <a:pathLst>
              <a:path w="635000">
                <a:moveTo>
                  <a:pt x="0" y="0"/>
                </a:moveTo>
                <a:lnTo>
                  <a:pt x="635000" y="0"/>
                </a:lnTo>
              </a:path>
            </a:pathLst>
          </a:custGeom>
          <a:ln w="12699">
            <a:solidFill>
              <a:srgbClr val="5D5960"/>
            </a:solidFill>
          </a:ln>
        </p:spPr>
        <p:txBody>
          <a:bodyPr wrap="square" lIns="0" tIns="0" rIns="0" bIns="0" rtlCol="0">
            <a:noAutofit/>
          </a:bodyPr>
          <a:lstStyle/>
          <a:p>
            <a:endParaRPr/>
          </a:p>
        </p:txBody>
      </p:sp>
      <p:sp>
        <p:nvSpPr>
          <p:cNvPr id="191" name="object 191"/>
          <p:cNvSpPr/>
          <p:nvPr/>
        </p:nvSpPr>
        <p:spPr>
          <a:xfrm>
            <a:off x="8509000" y="3492500"/>
            <a:ext cx="0" cy="114299"/>
          </a:xfrm>
          <a:custGeom>
            <a:avLst/>
            <a:gdLst/>
            <a:ahLst/>
            <a:cxnLst/>
            <a:rect l="l" t="t" r="r" b="b"/>
            <a:pathLst>
              <a:path h="114299">
                <a:moveTo>
                  <a:pt x="0" y="114299"/>
                </a:moveTo>
                <a:lnTo>
                  <a:pt x="0" y="0"/>
                </a:lnTo>
              </a:path>
            </a:pathLst>
          </a:custGeom>
          <a:ln w="12700">
            <a:solidFill>
              <a:srgbClr val="5D5960"/>
            </a:solidFill>
          </a:ln>
        </p:spPr>
        <p:txBody>
          <a:bodyPr wrap="square" lIns="0" tIns="0" rIns="0" bIns="0" rtlCol="0">
            <a:noAutofit/>
          </a:bodyPr>
          <a:lstStyle/>
          <a:p>
            <a:endParaRPr/>
          </a:p>
        </p:txBody>
      </p:sp>
      <p:sp>
        <p:nvSpPr>
          <p:cNvPr id="192" name="object 192"/>
          <p:cNvSpPr/>
          <p:nvPr/>
        </p:nvSpPr>
        <p:spPr>
          <a:xfrm>
            <a:off x="9131300" y="3492500"/>
            <a:ext cx="0" cy="114299"/>
          </a:xfrm>
          <a:custGeom>
            <a:avLst/>
            <a:gdLst/>
            <a:ahLst/>
            <a:cxnLst/>
            <a:rect l="l" t="t" r="r" b="b"/>
            <a:pathLst>
              <a:path h="114299">
                <a:moveTo>
                  <a:pt x="0" y="114299"/>
                </a:moveTo>
                <a:lnTo>
                  <a:pt x="0" y="0"/>
                </a:lnTo>
              </a:path>
            </a:pathLst>
          </a:custGeom>
          <a:ln w="12700">
            <a:solidFill>
              <a:srgbClr val="6E6B79"/>
            </a:solidFill>
          </a:ln>
        </p:spPr>
        <p:txBody>
          <a:bodyPr wrap="square" lIns="0" tIns="0" rIns="0" bIns="0" rtlCol="0">
            <a:noAutofit/>
          </a:bodyPr>
          <a:lstStyle/>
          <a:p>
            <a:endParaRPr/>
          </a:p>
        </p:txBody>
      </p:sp>
      <p:sp>
        <p:nvSpPr>
          <p:cNvPr id="193" name="object 193"/>
          <p:cNvSpPr/>
          <p:nvPr/>
        </p:nvSpPr>
        <p:spPr>
          <a:xfrm>
            <a:off x="8509000" y="3492500"/>
            <a:ext cx="622300" cy="0"/>
          </a:xfrm>
          <a:custGeom>
            <a:avLst/>
            <a:gdLst/>
            <a:ahLst/>
            <a:cxnLst/>
            <a:rect l="l" t="t" r="r" b="b"/>
            <a:pathLst>
              <a:path w="622300">
                <a:moveTo>
                  <a:pt x="0" y="0"/>
                </a:moveTo>
                <a:lnTo>
                  <a:pt x="622300" y="0"/>
                </a:lnTo>
              </a:path>
            </a:pathLst>
          </a:custGeom>
          <a:ln w="12699">
            <a:solidFill>
              <a:srgbClr val="5D5960"/>
            </a:solidFill>
          </a:ln>
        </p:spPr>
        <p:txBody>
          <a:bodyPr wrap="square" lIns="0" tIns="0" rIns="0" bIns="0" rtlCol="0">
            <a:noAutofit/>
          </a:bodyPr>
          <a:lstStyle/>
          <a:p>
            <a:endParaRPr/>
          </a:p>
        </p:txBody>
      </p:sp>
      <p:sp>
        <p:nvSpPr>
          <p:cNvPr id="194" name="object 194"/>
          <p:cNvSpPr/>
          <p:nvPr/>
        </p:nvSpPr>
        <p:spPr>
          <a:xfrm>
            <a:off x="35941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95" name="object 195"/>
          <p:cNvSpPr/>
          <p:nvPr/>
        </p:nvSpPr>
        <p:spPr>
          <a:xfrm>
            <a:off x="48641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96" name="object 196"/>
          <p:cNvSpPr/>
          <p:nvPr/>
        </p:nvSpPr>
        <p:spPr>
          <a:xfrm>
            <a:off x="3594100" y="38227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197" name="object 197"/>
          <p:cNvSpPr/>
          <p:nvPr/>
        </p:nvSpPr>
        <p:spPr>
          <a:xfrm>
            <a:off x="48641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98" name="object 198"/>
          <p:cNvSpPr/>
          <p:nvPr/>
        </p:nvSpPr>
        <p:spPr>
          <a:xfrm>
            <a:off x="54991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199" name="object 199"/>
          <p:cNvSpPr/>
          <p:nvPr/>
        </p:nvSpPr>
        <p:spPr>
          <a:xfrm>
            <a:off x="4864100" y="38227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00" name="object 200"/>
          <p:cNvSpPr/>
          <p:nvPr/>
        </p:nvSpPr>
        <p:spPr>
          <a:xfrm>
            <a:off x="54991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201" name="object 201"/>
          <p:cNvSpPr/>
          <p:nvPr/>
        </p:nvSpPr>
        <p:spPr>
          <a:xfrm>
            <a:off x="61087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202" name="object 202"/>
          <p:cNvSpPr/>
          <p:nvPr/>
        </p:nvSpPr>
        <p:spPr>
          <a:xfrm>
            <a:off x="5499100" y="3822700"/>
            <a:ext cx="609600" cy="0"/>
          </a:xfrm>
          <a:custGeom>
            <a:avLst/>
            <a:gdLst/>
            <a:ahLst/>
            <a:cxnLst/>
            <a:rect l="l" t="t" r="r" b="b"/>
            <a:pathLst>
              <a:path w="609600">
                <a:moveTo>
                  <a:pt x="0" y="0"/>
                </a:moveTo>
                <a:lnTo>
                  <a:pt x="609600" y="0"/>
                </a:lnTo>
              </a:path>
            </a:pathLst>
          </a:custGeom>
          <a:ln w="12699">
            <a:solidFill>
              <a:srgbClr val="A0A0A1"/>
            </a:solidFill>
          </a:ln>
        </p:spPr>
        <p:txBody>
          <a:bodyPr wrap="square" lIns="0" tIns="0" rIns="0" bIns="0" rtlCol="0">
            <a:noAutofit/>
          </a:bodyPr>
          <a:lstStyle/>
          <a:p>
            <a:endParaRPr/>
          </a:p>
        </p:txBody>
      </p:sp>
      <p:sp>
        <p:nvSpPr>
          <p:cNvPr id="203" name="object 203"/>
          <p:cNvSpPr/>
          <p:nvPr/>
        </p:nvSpPr>
        <p:spPr>
          <a:xfrm>
            <a:off x="6108700" y="3606800"/>
            <a:ext cx="0" cy="215899"/>
          </a:xfrm>
          <a:custGeom>
            <a:avLst/>
            <a:gdLst/>
            <a:ahLst/>
            <a:cxnLst/>
            <a:rect l="l" t="t" r="r" b="b"/>
            <a:pathLst>
              <a:path h="215899">
                <a:moveTo>
                  <a:pt x="0" y="215899"/>
                </a:moveTo>
                <a:lnTo>
                  <a:pt x="0" y="0"/>
                </a:lnTo>
              </a:path>
            </a:pathLst>
          </a:custGeom>
          <a:ln w="12700">
            <a:solidFill>
              <a:srgbClr val="878789"/>
            </a:solidFill>
          </a:ln>
        </p:spPr>
        <p:txBody>
          <a:bodyPr wrap="square" lIns="0" tIns="0" rIns="0" bIns="0" rtlCol="0">
            <a:noAutofit/>
          </a:bodyPr>
          <a:lstStyle/>
          <a:p>
            <a:endParaRPr/>
          </a:p>
        </p:txBody>
      </p:sp>
      <p:sp>
        <p:nvSpPr>
          <p:cNvPr id="204" name="object 204"/>
          <p:cNvSpPr/>
          <p:nvPr/>
        </p:nvSpPr>
        <p:spPr>
          <a:xfrm>
            <a:off x="6870700" y="38227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205" name="object 205"/>
          <p:cNvSpPr/>
          <p:nvPr/>
        </p:nvSpPr>
        <p:spPr>
          <a:xfrm>
            <a:off x="6108700" y="3822700"/>
            <a:ext cx="762000" cy="0"/>
          </a:xfrm>
          <a:custGeom>
            <a:avLst/>
            <a:gdLst/>
            <a:ahLst/>
            <a:cxnLst/>
            <a:rect l="l" t="t" r="r" b="b"/>
            <a:pathLst>
              <a:path w="762000">
                <a:moveTo>
                  <a:pt x="0" y="0"/>
                </a:moveTo>
                <a:lnTo>
                  <a:pt x="762000" y="0"/>
                </a:lnTo>
              </a:path>
            </a:pathLst>
          </a:custGeom>
          <a:ln w="12699">
            <a:solidFill>
              <a:srgbClr val="A0A0A1"/>
            </a:solidFill>
          </a:ln>
        </p:spPr>
        <p:txBody>
          <a:bodyPr wrap="square" lIns="0" tIns="0" rIns="0" bIns="0" rtlCol="0">
            <a:noAutofit/>
          </a:bodyPr>
          <a:lstStyle/>
          <a:p>
            <a:endParaRPr/>
          </a:p>
        </p:txBody>
      </p:sp>
      <p:sp>
        <p:nvSpPr>
          <p:cNvPr id="206" name="object 206"/>
          <p:cNvSpPr/>
          <p:nvPr/>
        </p:nvSpPr>
        <p:spPr>
          <a:xfrm>
            <a:off x="7874000" y="3606800"/>
            <a:ext cx="0" cy="215899"/>
          </a:xfrm>
          <a:custGeom>
            <a:avLst/>
            <a:gdLst/>
            <a:ahLst/>
            <a:cxnLst/>
            <a:rect l="l" t="t" r="r" b="b"/>
            <a:pathLst>
              <a:path h="215899">
                <a:moveTo>
                  <a:pt x="0" y="215899"/>
                </a:moveTo>
                <a:lnTo>
                  <a:pt x="0" y="0"/>
                </a:lnTo>
              </a:path>
            </a:pathLst>
          </a:custGeom>
          <a:ln w="12700">
            <a:solidFill>
              <a:srgbClr val="5D5960"/>
            </a:solidFill>
          </a:ln>
        </p:spPr>
        <p:txBody>
          <a:bodyPr wrap="square" lIns="0" tIns="0" rIns="0" bIns="0" rtlCol="0">
            <a:noAutofit/>
          </a:bodyPr>
          <a:lstStyle/>
          <a:p>
            <a:endParaRPr/>
          </a:p>
        </p:txBody>
      </p:sp>
      <p:sp>
        <p:nvSpPr>
          <p:cNvPr id="207" name="object 207"/>
          <p:cNvSpPr/>
          <p:nvPr/>
        </p:nvSpPr>
        <p:spPr>
          <a:xfrm>
            <a:off x="7721600" y="38227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208" name="object 208"/>
          <p:cNvSpPr/>
          <p:nvPr/>
        </p:nvSpPr>
        <p:spPr>
          <a:xfrm>
            <a:off x="7874000" y="3606800"/>
            <a:ext cx="0" cy="215899"/>
          </a:xfrm>
          <a:custGeom>
            <a:avLst/>
            <a:gdLst/>
            <a:ahLst/>
            <a:cxnLst/>
            <a:rect l="l" t="t" r="r" b="b"/>
            <a:pathLst>
              <a:path h="215899">
                <a:moveTo>
                  <a:pt x="0" y="215899"/>
                </a:moveTo>
                <a:lnTo>
                  <a:pt x="0" y="0"/>
                </a:lnTo>
              </a:path>
            </a:pathLst>
          </a:custGeom>
          <a:ln w="12700">
            <a:solidFill>
              <a:srgbClr val="5D5960"/>
            </a:solidFill>
          </a:ln>
        </p:spPr>
        <p:txBody>
          <a:bodyPr wrap="square" lIns="0" tIns="0" rIns="0" bIns="0" rtlCol="0">
            <a:noAutofit/>
          </a:bodyPr>
          <a:lstStyle/>
          <a:p>
            <a:endParaRPr/>
          </a:p>
        </p:txBody>
      </p:sp>
      <p:sp>
        <p:nvSpPr>
          <p:cNvPr id="209" name="object 209"/>
          <p:cNvSpPr/>
          <p:nvPr/>
        </p:nvSpPr>
        <p:spPr>
          <a:xfrm>
            <a:off x="8509000" y="3606800"/>
            <a:ext cx="0" cy="215899"/>
          </a:xfrm>
          <a:custGeom>
            <a:avLst/>
            <a:gdLst/>
            <a:ahLst/>
            <a:cxnLst/>
            <a:rect l="l" t="t" r="r" b="b"/>
            <a:pathLst>
              <a:path h="215899">
                <a:moveTo>
                  <a:pt x="0" y="215899"/>
                </a:moveTo>
                <a:lnTo>
                  <a:pt x="0" y="0"/>
                </a:lnTo>
              </a:path>
            </a:pathLst>
          </a:custGeom>
          <a:ln w="12700">
            <a:solidFill>
              <a:srgbClr val="5D5960"/>
            </a:solidFill>
          </a:ln>
        </p:spPr>
        <p:txBody>
          <a:bodyPr wrap="square" lIns="0" tIns="0" rIns="0" bIns="0" rtlCol="0">
            <a:noAutofit/>
          </a:bodyPr>
          <a:lstStyle/>
          <a:p>
            <a:endParaRPr/>
          </a:p>
        </p:txBody>
      </p:sp>
      <p:sp>
        <p:nvSpPr>
          <p:cNvPr id="210" name="object 210"/>
          <p:cNvSpPr/>
          <p:nvPr/>
        </p:nvSpPr>
        <p:spPr>
          <a:xfrm>
            <a:off x="7874000" y="38227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11" name="object 211"/>
          <p:cNvSpPr/>
          <p:nvPr/>
        </p:nvSpPr>
        <p:spPr>
          <a:xfrm>
            <a:off x="8509000" y="3606800"/>
            <a:ext cx="0" cy="215899"/>
          </a:xfrm>
          <a:custGeom>
            <a:avLst/>
            <a:gdLst/>
            <a:ahLst/>
            <a:cxnLst/>
            <a:rect l="l" t="t" r="r" b="b"/>
            <a:pathLst>
              <a:path h="215899">
                <a:moveTo>
                  <a:pt x="0" y="215899"/>
                </a:moveTo>
                <a:lnTo>
                  <a:pt x="0" y="0"/>
                </a:lnTo>
              </a:path>
            </a:pathLst>
          </a:custGeom>
          <a:ln w="12700">
            <a:solidFill>
              <a:srgbClr val="5D5960"/>
            </a:solidFill>
          </a:ln>
        </p:spPr>
        <p:txBody>
          <a:bodyPr wrap="square" lIns="0" tIns="0" rIns="0" bIns="0" rtlCol="0">
            <a:noAutofit/>
          </a:bodyPr>
          <a:lstStyle/>
          <a:p>
            <a:endParaRPr/>
          </a:p>
        </p:txBody>
      </p:sp>
      <p:sp>
        <p:nvSpPr>
          <p:cNvPr id="212" name="object 212"/>
          <p:cNvSpPr/>
          <p:nvPr/>
        </p:nvSpPr>
        <p:spPr>
          <a:xfrm>
            <a:off x="9131300" y="3606800"/>
            <a:ext cx="0" cy="215899"/>
          </a:xfrm>
          <a:custGeom>
            <a:avLst/>
            <a:gdLst/>
            <a:ahLst/>
            <a:cxnLst/>
            <a:rect l="l" t="t" r="r" b="b"/>
            <a:pathLst>
              <a:path h="215899">
                <a:moveTo>
                  <a:pt x="0" y="215899"/>
                </a:moveTo>
                <a:lnTo>
                  <a:pt x="0" y="0"/>
                </a:lnTo>
              </a:path>
            </a:pathLst>
          </a:custGeom>
          <a:ln w="12700">
            <a:solidFill>
              <a:srgbClr val="6E6B79"/>
            </a:solidFill>
          </a:ln>
        </p:spPr>
        <p:txBody>
          <a:bodyPr wrap="square" lIns="0" tIns="0" rIns="0" bIns="0" rtlCol="0">
            <a:noAutofit/>
          </a:bodyPr>
          <a:lstStyle/>
          <a:p>
            <a:endParaRPr/>
          </a:p>
        </p:txBody>
      </p:sp>
      <p:sp>
        <p:nvSpPr>
          <p:cNvPr id="213" name="object 213"/>
          <p:cNvSpPr/>
          <p:nvPr/>
        </p:nvSpPr>
        <p:spPr>
          <a:xfrm>
            <a:off x="8509000" y="38227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214" name="object 214"/>
          <p:cNvSpPr/>
          <p:nvPr/>
        </p:nvSpPr>
        <p:spPr>
          <a:xfrm>
            <a:off x="35941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15" name="object 215"/>
          <p:cNvSpPr/>
          <p:nvPr/>
        </p:nvSpPr>
        <p:spPr>
          <a:xfrm>
            <a:off x="48641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16" name="object 216"/>
          <p:cNvSpPr/>
          <p:nvPr/>
        </p:nvSpPr>
        <p:spPr>
          <a:xfrm>
            <a:off x="3594100" y="38227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217" name="object 217"/>
          <p:cNvSpPr/>
          <p:nvPr/>
        </p:nvSpPr>
        <p:spPr>
          <a:xfrm>
            <a:off x="3594100" y="41148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218" name="object 218"/>
          <p:cNvSpPr/>
          <p:nvPr/>
        </p:nvSpPr>
        <p:spPr>
          <a:xfrm>
            <a:off x="48641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19" name="object 219"/>
          <p:cNvSpPr/>
          <p:nvPr/>
        </p:nvSpPr>
        <p:spPr>
          <a:xfrm>
            <a:off x="54991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20" name="object 220"/>
          <p:cNvSpPr/>
          <p:nvPr/>
        </p:nvSpPr>
        <p:spPr>
          <a:xfrm>
            <a:off x="4864100" y="38227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21" name="object 221"/>
          <p:cNvSpPr/>
          <p:nvPr/>
        </p:nvSpPr>
        <p:spPr>
          <a:xfrm>
            <a:off x="4864100" y="4114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22" name="object 222"/>
          <p:cNvSpPr/>
          <p:nvPr/>
        </p:nvSpPr>
        <p:spPr>
          <a:xfrm>
            <a:off x="54991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23" name="object 223"/>
          <p:cNvSpPr/>
          <p:nvPr/>
        </p:nvSpPr>
        <p:spPr>
          <a:xfrm>
            <a:off x="61087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24" name="object 224"/>
          <p:cNvSpPr/>
          <p:nvPr/>
        </p:nvSpPr>
        <p:spPr>
          <a:xfrm>
            <a:off x="5499100" y="3822700"/>
            <a:ext cx="609600" cy="0"/>
          </a:xfrm>
          <a:custGeom>
            <a:avLst/>
            <a:gdLst/>
            <a:ahLst/>
            <a:cxnLst/>
            <a:rect l="l" t="t" r="r" b="b"/>
            <a:pathLst>
              <a:path w="609600">
                <a:moveTo>
                  <a:pt x="0" y="0"/>
                </a:moveTo>
                <a:lnTo>
                  <a:pt x="609600" y="0"/>
                </a:lnTo>
              </a:path>
            </a:pathLst>
          </a:custGeom>
          <a:ln w="12699">
            <a:solidFill>
              <a:srgbClr val="A0A0A1"/>
            </a:solidFill>
          </a:ln>
        </p:spPr>
        <p:txBody>
          <a:bodyPr wrap="square" lIns="0" tIns="0" rIns="0" bIns="0" rtlCol="0">
            <a:noAutofit/>
          </a:bodyPr>
          <a:lstStyle/>
          <a:p>
            <a:endParaRPr/>
          </a:p>
        </p:txBody>
      </p:sp>
      <p:sp>
        <p:nvSpPr>
          <p:cNvPr id="225" name="object 225"/>
          <p:cNvSpPr/>
          <p:nvPr/>
        </p:nvSpPr>
        <p:spPr>
          <a:xfrm>
            <a:off x="5499100" y="41148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226" name="object 226"/>
          <p:cNvSpPr/>
          <p:nvPr/>
        </p:nvSpPr>
        <p:spPr>
          <a:xfrm>
            <a:off x="6108700" y="3822700"/>
            <a:ext cx="0" cy="292099"/>
          </a:xfrm>
          <a:custGeom>
            <a:avLst/>
            <a:gdLst/>
            <a:ahLst/>
            <a:cxnLst/>
            <a:rect l="l" t="t" r="r" b="b"/>
            <a:pathLst>
              <a:path h="292099">
                <a:moveTo>
                  <a:pt x="0" y="292099"/>
                </a:moveTo>
                <a:lnTo>
                  <a:pt x="0" y="0"/>
                </a:lnTo>
              </a:path>
            </a:pathLst>
          </a:custGeom>
          <a:ln w="12700">
            <a:solidFill>
              <a:srgbClr val="878789"/>
            </a:solidFill>
          </a:ln>
        </p:spPr>
        <p:txBody>
          <a:bodyPr wrap="square" lIns="0" tIns="0" rIns="0" bIns="0" rtlCol="0">
            <a:noAutofit/>
          </a:bodyPr>
          <a:lstStyle/>
          <a:p>
            <a:endParaRPr/>
          </a:p>
        </p:txBody>
      </p:sp>
      <p:sp>
        <p:nvSpPr>
          <p:cNvPr id="227" name="object 227"/>
          <p:cNvSpPr/>
          <p:nvPr/>
        </p:nvSpPr>
        <p:spPr>
          <a:xfrm>
            <a:off x="67437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28" name="object 228"/>
          <p:cNvSpPr/>
          <p:nvPr/>
        </p:nvSpPr>
        <p:spPr>
          <a:xfrm>
            <a:off x="6108700" y="3822700"/>
            <a:ext cx="635000" cy="0"/>
          </a:xfrm>
          <a:custGeom>
            <a:avLst/>
            <a:gdLst/>
            <a:ahLst/>
            <a:cxnLst/>
            <a:rect l="l" t="t" r="r" b="b"/>
            <a:pathLst>
              <a:path w="635000">
                <a:moveTo>
                  <a:pt x="0" y="0"/>
                </a:moveTo>
                <a:lnTo>
                  <a:pt x="635000" y="0"/>
                </a:lnTo>
              </a:path>
            </a:pathLst>
          </a:custGeom>
          <a:ln w="12699">
            <a:solidFill>
              <a:srgbClr val="A0A0A1"/>
            </a:solidFill>
          </a:ln>
        </p:spPr>
        <p:txBody>
          <a:bodyPr wrap="square" lIns="0" tIns="0" rIns="0" bIns="0" rtlCol="0">
            <a:noAutofit/>
          </a:bodyPr>
          <a:lstStyle/>
          <a:p>
            <a:endParaRPr/>
          </a:p>
        </p:txBody>
      </p:sp>
      <p:sp>
        <p:nvSpPr>
          <p:cNvPr id="229" name="object 229"/>
          <p:cNvSpPr/>
          <p:nvPr/>
        </p:nvSpPr>
        <p:spPr>
          <a:xfrm>
            <a:off x="6108700" y="4114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30" name="object 230"/>
          <p:cNvSpPr/>
          <p:nvPr/>
        </p:nvSpPr>
        <p:spPr>
          <a:xfrm>
            <a:off x="67437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31" name="object 231"/>
          <p:cNvSpPr/>
          <p:nvPr/>
        </p:nvSpPr>
        <p:spPr>
          <a:xfrm>
            <a:off x="6743700" y="38227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232" name="object 232"/>
          <p:cNvSpPr/>
          <p:nvPr/>
        </p:nvSpPr>
        <p:spPr>
          <a:xfrm>
            <a:off x="6743700" y="41148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233" name="object 233"/>
          <p:cNvSpPr/>
          <p:nvPr/>
        </p:nvSpPr>
        <p:spPr>
          <a:xfrm>
            <a:off x="6870700" y="38227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234" name="object 234"/>
          <p:cNvSpPr/>
          <p:nvPr/>
        </p:nvSpPr>
        <p:spPr>
          <a:xfrm>
            <a:off x="6870700" y="41148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235" name="object 235"/>
          <p:cNvSpPr/>
          <p:nvPr/>
        </p:nvSpPr>
        <p:spPr>
          <a:xfrm>
            <a:off x="78740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36" name="object 236"/>
          <p:cNvSpPr/>
          <p:nvPr/>
        </p:nvSpPr>
        <p:spPr>
          <a:xfrm>
            <a:off x="7721600" y="38227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237" name="object 237"/>
          <p:cNvSpPr/>
          <p:nvPr/>
        </p:nvSpPr>
        <p:spPr>
          <a:xfrm>
            <a:off x="7721600" y="41148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238" name="object 238"/>
          <p:cNvSpPr/>
          <p:nvPr/>
        </p:nvSpPr>
        <p:spPr>
          <a:xfrm>
            <a:off x="78740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39" name="object 239"/>
          <p:cNvSpPr/>
          <p:nvPr/>
        </p:nvSpPr>
        <p:spPr>
          <a:xfrm>
            <a:off x="85090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40" name="object 240"/>
          <p:cNvSpPr/>
          <p:nvPr/>
        </p:nvSpPr>
        <p:spPr>
          <a:xfrm>
            <a:off x="7874000" y="38227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41" name="object 241"/>
          <p:cNvSpPr/>
          <p:nvPr/>
        </p:nvSpPr>
        <p:spPr>
          <a:xfrm>
            <a:off x="7874000" y="4114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42" name="object 242"/>
          <p:cNvSpPr/>
          <p:nvPr/>
        </p:nvSpPr>
        <p:spPr>
          <a:xfrm>
            <a:off x="85090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43" name="object 243"/>
          <p:cNvSpPr/>
          <p:nvPr/>
        </p:nvSpPr>
        <p:spPr>
          <a:xfrm>
            <a:off x="9131300" y="3822700"/>
            <a:ext cx="0" cy="292099"/>
          </a:xfrm>
          <a:custGeom>
            <a:avLst/>
            <a:gdLst/>
            <a:ahLst/>
            <a:cxnLst/>
            <a:rect l="l" t="t" r="r" b="b"/>
            <a:pathLst>
              <a:path h="292099">
                <a:moveTo>
                  <a:pt x="0" y="292099"/>
                </a:moveTo>
                <a:lnTo>
                  <a:pt x="0" y="0"/>
                </a:lnTo>
              </a:path>
            </a:pathLst>
          </a:custGeom>
          <a:ln w="12700">
            <a:solidFill>
              <a:srgbClr val="6E6B79"/>
            </a:solidFill>
          </a:ln>
        </p:spPr>
        <p:txBody>
          <a:bodyPr wrap="square" lIns="0" tIns="0" rIns="0" bIns="0" rtlCol="0">
            <a:noAutofit/>
          </a:bodyPr>
          <a:lstStyle/>
          <a:p>
            <a:endParaRPr/>
          </a:p>
        </p:txBody>
      </p:sp>
      <p:sp>
        <p:nvSpPr>
          <p:cNvPr id="244" name="object 244"/>
          <p:cNvSpPr/>
          <p:nvPr/>
        </p:nvSpPr>
        <p:spPr>
          <a:xfrm>
            <a:off x="8509000" y="38227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245" name="object 245"/>
          <p:cNvSpPr/>
          <p:nvPr/>
        </p:nvSpPr>
        <p:spPr>
          <a:xfrm>
            <a:off x="8509000" y="41148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246" name="object 246"/>
          <p:cNvSpPr/>
          <p:nvPr/>
        </p:nvSpPr>
        <p:spPr>
          <a:xfrm>
            <a:off x="35941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47" name="object 247"/>
          <p:cNvSpPr/>
          <p:nvPr/>
        </p:nvSpPr>
        <p:spPr>
          <a:xfrm>
            <a:off x="48641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48" name="object 248"/>
          <p:cNvSpPr/>
          <p:nvPr/>
        </p:nvSpPr>
        <p:spPr>
          <a:xfrm>
            <a:off x="3594100" y="41148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249" name="object 249"/>
          <p:cNvSpPr/>
          <p:nvPr/>
        </p:nvSpPr>
        <p:spPr>
          <a:xfrm>
            <a:off x="3594100" y="4381500"/>
            <a:ext cx="1270000" cy="0"/>
          </a:xfrm>
          <a:custGeom>
            <a:avLst/>
            <a:gdLst/>
            <a:ahLst/>
            <a:cxnLst/>
            <a:rect l="l" t="t" r="r" b="b"/>
            <a:pathLst>
              <a:path w="1270000">
                <a:moveTo>
                  <a:pt x="0" y="0"/>
                </a:moveTo>
                <a:lnTo>
                  <a:pt x="1270000" y="0"/>
                </a:lnTo>
              </a:path>
            </a:pathLst>
          </a:custGeom>
          <a:ln w="12699">
            <a:solidFill>
              <a:srgbClr val="A0A0A1"/>
            </a:solidFill>
          </a:ln>
        </p:spPr>
        <p:txBody>
          <a:bodyPr wrap="square" lIns="0" tIns="0" rIns="0" bIns="0" rtlCol="0">
            <a:noAutofit/>
          </a:bodyPr>
          <a:lstStyle/>
          <a:p>
            <a:endParaRPr/>
          </a:p>
        </p:txBody>
      </p:sp>
      <p:sp>
        <p:nvSpPr>
          <p:cNvPr id="250" name="object 250"/>
          <p:cNvSpPr/>
          <p:nvPr/>
        </p:nvSpPr>
        <p:spPr>
          <a:xfrm>
            <a:off x="48641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51" name="object 251"/>
          <p:cNvSpPr/>
          <p:nvPr/>
        </p:nvSpPr>
        <p:spPr>
          <a:xfrm>
            <a:off x="54991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52" name="object 252"/>
          <p:cNvSpPr/>
          <p:nvPr/>
        </p:nvSpPr>
        <p:spPr>
          <a:xfrm>
            <a:off x="4864100" y="4114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53" name="object 253"/>
          <p:cNvSpPr/>
          <p:nvPr/>
        </p:nvSpPr>
        <p:spPr>
          <a:xfrm>
            <a:off x="4864100" y="4381500"/>
            <a:ext cx="635000" cy="0"/>
          </a:xfrm>
          <a:custGeom>
            <a:avLst/>
            <a:gdLst/>
            <a:ahLst/>
            <a:cxnLst/>
            <a:rect l="l" t="t" r="r" b="b"/>
            <a:pathLst>
              <a:path w="635000">
                <a:moveTo>
                  <a:pt x="0" y="0"/>
                </a:moveTo>
                <a:lnTo>
                  <a:pt x="635000" y="0"/>
                </a:lnTo>
              </a:path>
            </a:pathLst>
          </a:custGeom>
          <a:ln w="12699">
            <a:solidFill>
              <a:srgbClr val="A0A0A1"/>
            </a:solidFill>
          </a:ln>
        </p:spPr>
        <p:txBody>
          <a:bodyPr wrap="square" lIns="0" tIns="0" rIns="0" bIns="0" rtlCol="0">
            <a:noAutofit/>
          </a:bodyPr>
          <a:lstStyle/>
          <a:p>
            <a:endParaRPr/>
          </a:p>
        </p:txBody>
      </p:sp>
      <p:sp>
        <p:nvSpPr>
          <p:cNvPr id="254" name="object 254"/>
          <p:cNvSpPr/>
          <p:nvPr/>
        </p:nvSpPr>
        <p:spPr>
          <a:xfrm>
            <a:off x="54991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55" name="object 255"/>
          <p:cNvSpPr/>
          <p:nvPr/>
        </p:nvSpPr>
        <p:spPr>
          <a:xfrm>
            <a:off x="61087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56" name="object 256"/>
          <p:cNvSpPr/>
          <p:nvPr/>
        </p:nvSpPr>
        <p:spPr>
          <a:xfrm>
            <a:off x="5499100" y="41148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257" name="object 257"/>
          <p:cNvSpPr/>
          <p:nvPr/>
        </p:nvSpPr>
        <p:spPr>
          <a:xfrm>
            <a:off x="5499100" y="4381500"/>
            <a:ext cx="609600" cy="0"/>
          </a:xfrm>
          <a:custGeom>
            <a:avLst/>
            <a:gdLst/>
            <a:ahLst/>
            <a:cxnLst/>
            <a:rect l="l" t="t" r="r" b="b"/>
            <a:pathLst>
              <a:path w="609600">
                <a:moveTo>
                  <a:pt x="0" y="0"/>
                </a:moveTo>
                <a:lnTo>
                  <a:pt x="609600" y="0"/>
                </a:lnTo>
              </a:path>
            </a:pathLst>
          </a:custGeom>
          <a:ln w="12699">
            <a:solidFill>
              <a:srgbClr val="A0A0A1"/>
            </a:solidFill>
          </a:ln>
        </p:spPr>
        <p:txBody>
          <a:bodyPr wrap="square" lIns="0" tIns="0" rIns="0" bIns="0" rtlCol="0">
            <a:noAutofit/>
          </a:bodyPr>
          <a:lstStyle/>
          <a:p>
            <a:endParaRPr/>
          </a:p>
        </p:txBody>
      </p:sp>
      <p:sp>
        <p:nvSpPr>
          <p:cNvPr id="258" name="object 258"/>
          <p:cNvSpPr/>
          <p:nvPr/>
        </p:nvSpPr>
        <p:spPr>
          <a:xfrm>
            <a:off x="6108700" y="41148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59" name="object 259"/>
          <p:cNvSpPr/>
          <p:nvPr/>
        </p:nvSpPr>
        <p:spPr>
          <a:xfrm>
            <a:off x="6743700" y="41148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60" name="object 260"/>
          <p:cNvSpPr/>
          <p:nvPr/>
        </p:nvSpPr>
        <p:spPr>
          <a:xfrm>
            <a:off x="6108700" y="4114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61" name="object 261"/>
          <p:cNvSpPr/>
          <p:nvPr/>
        </p:nvSpPr>
        <p:spPr>
          <a:xfrm>
            <a:off x="6108700" y="4381500"/>
            <a:ext cx="635000" cy="0"/>
          </a:xfrm>
          <a:custGeom>
            <a:avLst/>
            <a:gdLst/>
            <a:ahLst/>
            <a:cxnLst/>
            <a:rect l="l" t="t" r="r" b="b"/>
            <a:pathLst>
              <a:path w="635000">
                <a:moveTo>
                  <a:pt x="0" y="0"/>
                </a:moveTo>
                <a:lnTo>
                  <a:pt x="635000" y="0"/>
                </a:lnTo>
              </a:path>
            </a:pathLst>
          </a:custGeom>
          <a:ln w="12699">
            <a:solidFill>
              <a:srgbClr val="A0A0A1"/>
            </a:solidFill>
          </a:ln>
        </p:spPr>
        <p:txBody>
          <a:bodyPr wrap="square" lIns="0" tIns="0" rIns="0" bIns="0" rtlCol="0">
            <a:noAutofit/>
          </a:bodyPr>
          <a:lstStyle/>
          <a:p>
            <a:endParaRPr/>
          </a:p>
        </p:txBody>
      </p:sp>
      <p:sp>
        <p:nvSpPr>
          <p:cNvPr id="262" name="object 262"/>
          <p:cNvSpPr/>
          <p:nvPr/>
        </p:nvSpPr>
        <p:spPr>
          <a:xfrm>
            <a:off x="6743700" y="41148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63" name="object 263"/>
          <p:cNvSpPr/>
          <p:nvPr/>
        </p:nvSpPr>
        <p:spPr>
          <a:xfrm>
            <a:off x="6743700" y="41148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264" name="object 264"/>
          <p:cNvSpPr/>
          <p:nvPr/>
        </p:nvSpPr>
        <p:spPr>
          <a:xfrm>
            <a:off x="6743700" y="43815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265" name="object 265"/>
          <p:cNvSpPr/>
          <p:nvPr/>
        </p:nvSpPr>
        <p:spPr>
          <a:xfrm>
            <a:off x="6870700" y="41148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266" name="object 266"/>
          <p:cNvSpPr/>
          <p:nvPr/>
        </p:nvSpPr>
        <p:spPr>
          <a:xfrm>
            <a:off x="6870700" y="4381500"/>
            <a:ext cx="850900" cy="0"/>
          </a:xfrm>
          <a:custGeom>
            <a:avLst/>
            <a:gdLst/>
            <a:ahLst/>
            <a:cxnLst/>
            <a:rect l="l" t="t" r="r" b="b"/>
            <a:pathLst>
              <a:path w="850900">
                <a:moveTo>
                  <a:pt x="0" y="0"/>
                </a:moveTo>
                <a:lnTo>
                  <a:pt x="850900" y="0"/>
                </a:lnTo>
              </a:path>
            </a:pathLst>
          </a:custGeom>
          <a:ln w="12699">
            <a:solidFill>
              <a:srgbClr val="A0A0A1"/>
            </a:solidFill>
          </a:ln>
        </p:spPr>
        <p:txBody>
          <a:bodyPr wrap="square" lIns="0" tIns="0" rIns="0" bIns="0" rtlCol="0">
            <a:noAutofit/>
          </a:bodyPr>
          <a:lstStyle/>
          <a:p>
            <a:endParaRPr/>
          </a:p>
        </p:txBody>
      </p:sp>
      <p:sp>
        <p:nvSpPr>
          <p:cNvPr id="267" name="object 267"/>
          <p:cNvSpPr/>
          <p:nvPr/>
        </p:nvSpPr>
        <p:spPr>
          <a:xfrm>
            <a:off x="7874000" y="41148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68" name="object 268"/>
          <p:cNvSpPr/>
          <p:nvPr/>
        </p:nvSpPr>
        <p:spPr>
          <a:xfrm>
            <a:off x="7721600" y="41148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269" name="object 269"/>
          <p:cNvSpPr/>
          <p:nvPr/>
        </p:nvSpPr>
        <p:spPr>
          <a:xfrm>
            <a:off x="7721600" y="4381500"/>
            <a:ext cx="152400" cy="0"/>
          </a:xfrm>
          <a:custGeom>
            <a:avLst/>
            <a:gdLst/>
            <a:ahLst/>
            <a:cxnLst/>
            <a:rect l="l" t="t" r="r" b="b"/>
            <a:pathLst>
              <a:path w="152400">
                <a:moveTo>
                  <a:pt x="0" y="0"/>
                </a:moveTo>
                <a:lnTo>
                  <a:pt x="152400" y="0"/>
                </a:lnTo>
              </a:path>
            </a:pathLst>
          </a:custGeom>
          <a:ln w="12699">
            <a:solidFill>
              <a:srgbClr val="A0A0A1"/>
            </a:solidFill>
          </a:ln>
        </p:spPr>
        <p:txBody>
          <a:bodyPr wrap="square" lIns="0" tIns="0" rIns="0" bIns="0" rtlCol="0">
            <a:noAutofit/>
          </a:bodyPr>
          <a:lstStyle/>
          <a:p>
            <a:endParaRPr/>
          </a:p>
        </p:txBody>
      </p:sp>
      <p:sp>
        <p:nvSpPr>
          <p:cNvPr id="270" name="object 270"/>
          <p:cNvSpPr/>
          <p:nvPr/>
        </p:nvSpPr>
        <p:spPr>
          <a:xfrm>
            <a:off x="7874000" y="41148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71" name="object 271"/>
          <p:cNvSpPr/>
          <p:nvPr/>
        </p:nvSpPr>
        <p:spPr>
          <a:xfrm>
            <a:off x="8509000" y="4114800"/>
            <a:ext cx="0" cy="266699"/>
          </a:xfrm>
          <a:custGeom>
            <a:avLst/>
            <a:gdLst/>
            <a:ahLst/>
            <a:cxnLst/>
            <a:rect l="l" t="t" r="r" b="b"/>
            <a:pathLst>
              <a:path h="266699">
                <a:moveTo>
                  <a:pt x="0" y="266699"/>
                </a:moveTo>
                <a:lnTo>
                  <a:pt x="0" y="0"/>
                </a:lnTo>
              </a:path>
            </a:pathLst>
          </a:custGeom>
          <a:ln w="12700">
            <a:solidFill>
              <a:srgbClr val="5D5960"/>
            </a:solidFill>
          </a:ln>
        </p:spPr>
        <p:txBody>
          <a:bodyPr wrap="square" lIns="0" tIns="0" rIns="0" bIns="0" rtlCol="0">
            <a:noAutofit/>
          </a:bodyPr>
          <a:lstStyle/>
          <a:p>
            <a:endParaRPr/>
          </a:p>
        </p:txBody>
      </p:sp>
      <p:sp>
        <p:nvSpPr>
          <p:cNvPr id="272" name="object 272"/>
          <p:cNvSpPr/>
          <p:nvPr/>
        </p:nvSpPr>
        <p:spPr>
          <a:xfrm>
            <a:off x="7874000" y="41148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73" name="object 273"/>
          <p:cNvSpPr/>
          <p:nvPr/>
        </p:nvSpPr>
        <p:spPr>
          <a:xfrm>
            <a:off x="7874000" y="43815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74" name="object 274"/>
          <p:cNvSpPr/>
          <p:nvPr/>
        </p:nvSpPr>
        <p:spPr>
          <a:xfrm>
            <a:off x="8509000" y="41148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75" name="object 275"/>
          <p:cNvSpPr/>
          <p:nvPr/>
        </p:nvSpPr>
        <p:spPr>
          <a:xfrm>
            <a:off x="9131300" y="41148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76" name="object 276"/>
          <p:cNvSpPr/>
          <p:nvPr/>
        </p:nvSpPr>
        <p:spPr>
          <a:xfrm>
            <a:off x="8509000" y="41148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277" name="object 277"/>
          <p:cNvSpPr/>
          <p:nvPr/>
        </p:nvSpPr>
        <p:spPr>
          <a:xfrm>
            <a:off x="8509000" y="43815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278" name="object 278"/>
          <p:cNvSpPr/>
          <p:nvPr/>
        </p:nvSpPr>
        <p:spPr>
          <a:xfrm>
            <a:off x="35941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79" name="object 279"/>
          <p:cNvSpPr/>
          <p:nvPr/>
        </p:nvSpPr>
        <p:spPr>
          <a:xfrm>
            <a:off x="48641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80" name="object 280"/>
          <p:cNvSpPr/>
          <p:nvPr/>
        </p:nvSpPr>
        <p:spPr>
          <a:xfrm>
            <a:off x="3594100" y="4381500"/>
            <a:ext cx="1270000" cy="0"/>
          </a:xfrm>
          <a:custGeom>
            <a:avLst/>
            <a:gdLst/>
            <a:ahLst/>
            <a:cxnLst/>
            <a:rect l="l" t="t" r="r" b="b"/>
            <a:pathLst>
              <a:path w="1270000">
                <a:moveTo>
                  <a:pt x="0" y="0"/>
                </a:moveTo>
                <a:lnTo>
                  <a:pt x="1270000" y="0"/>
                </a:lnTo>
              </a:path>
            </a:pathLst>
          </a:custGeom>
          <a:ln w="12699">
            <a:solidFill>
              <a:srgbClr val="A0A0A1"/>
            </a:solidFill>
          </a:ln>
        </p:spPr>
        <p:txBody>
          <a:bodyPr wrap="square" lIns="0" tIns="0" rIns="0" bIns="0" rtlCol="0">
            <a:noAutofit/>
          </a:bodyPr>
          <a:lstStyle/>
          <a:p>
            <a:endParaRPr/>
          </a:p>
        </p:txBody>
      </p:sp>
      <p:sp>
        <p:nvSpPr>
          <p:cNvPr id="281" name="object 281"/>
          <p:cNvSpPr/>
          <p:nvPr/>
        </p:nvSpPr>
        <p:spPr>
          <a:xfrm>
            <a:off x="3594100" y="4648200"/>
            <a:ext cx="1270000" cy="0"/>
          </a:xfrm>
          <a:custGeom>
            <a:avLst/>
            <a:gdLst/>
            <a:ahLst/>
            <a:cxnLst/>
            <a:rect l="l" t="t" r="r" b="b"/>
            <a:pathLst>
              <a:path w="1270000">
                <a:moveTo>
                  <a:pt x="0" y="0"/>
                </a:moveTo>
                <a:lnTo>
                  <a:pt x="1270000" y="0"/>
                </a:lnTo>
              </a:path>
            </a:pathLst>
          </a:custGeom>
          <a:ln w="12699">
            <a:solidFill>
              <a:srgbClr val="878789"/>
            </a:solidFill>
          </a:ln>
        </p:spPr>
        <p:txBody>
          <a:bodyPr wrap="square" lIns="0" tIns="0" rIns="0" bIns="0" rtlCol="0">
            <a:noAutofit/>
          </a:bodyPr>
          <a:lstStyle/>
          <a:p>
            <a:endParaRPr/>
          </a:p>
        </p:txBody>
      </p:sp>
      <p:sp>
        <p:nvSpPr>
          <p:cNvPr id="282" name="object 282"/>
          <p:cNvSpPr/>
          <p:nvPr/>
        </p:nvSpPr>
        <p:spPr>
          <a:xfrm>
            <a:off x="48641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83" name="object 283"/>
          <p:cNvSpPr/>
          <p:nvPr/>
        </p:nvSpPr>
        <p:spPr>
          <a:xfrm>
            <a:off x="54991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84" name="object 284"/>
          <p:cNvSpPr/>
          <p:nvPr/>
        </p:nvSpPr>
        <p:spPr>
          <a:xfrm>
            <a:off x="4864100" y="4381500"/>
            <a:ext cx="635000" cy="0"/>
          </a:xfrm>
          <a:custGeom>
            <a:avLst/>
            <a:gdLst/>
            <a:ahLst/>
            <a:cxnLst/>
            <a:rect l="l" t="t" r="r" b="b"/>
            <a:pathLst>
              <a:path w="635000">
                <a:moveTo>
                  <a:pt x="0" y="0"/>
                </a:moveTo>
                <a:lnTo>
                  <a:pt x="635000" y="0"/>
                </a:lnTo>
              </a:path>
            </a:pathLst>
          </a:custGeom>
          <a:ln w="12699">
            <a:solidFill>
              <a:srgbClr val="A0A0A1"/>
            </a:solidFill>
          </a:ln>
        </p:spPr>
        <p:txBody>
          <a:bodyPr wrap="square" lIns="0" tIns="0" rIns="0" bIns="0" rtlCol="0">
            <a:noAutofit/>
          </a:bodyPr>
          <a:lstStyle/>
          <a:p>
            <a:endParaRPr/>
          </a:p>
        </p:txBody>
      </p:sp>
      <p:sp>
        <p:nvSpPr>
          <p:cNvPr id="285" name="object 285"/>
          <p:cNvSpPr/>
          <p:nvPr/>
        </p:nvSpPr>
        <p:spPr>
          <a:xfrm>
            <a:off x="4864100" y="46482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86" name="object 286"/>
          <p:cNvSpPr/>
          <p:nvPr/>
        </p:nvSpPr>
        <p:spPr>
          <a:xfrm>
            <a:off x="54991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87" name="object 287"/>
          <p:cNvSpPr/>
          <p:nvPr/>
        </p:nvSpPr>
        <p:spPr>
          <a:xfrm>
            <a:off x="61087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88" name="object 288"/>
          <p:cNvSpPr/>
          <p:nvPr/>
        </p:nvSpPr>
        <p:spPr>
          <a:xfrm>
            <a:off x="5499100" y="4381500"/>
            <a:ext cx="609600" cy="0"/>
          </a:xfrm>
          <a:custGeom>
            <a:avLst/>
            <a:gdLst/>
            <a:ahLst/>
            <a:cxnLst/>
            <a:rect l="l" t="t" r="r" b="b"/>
            <a:pathLst>
              <a:path w="609600">
                <a:moveTo>
                  <a:pt x="0" y="0"/>
                </a:moveTo>
                <a:lnTo>
                  <a:pt x="609600" y="0"/>
                </a:lnTo>
              </a:path>
            </a:pathLst>
          </a:custGeom>
          <a:ln w="12699">
            <a:solidFill>
              <a:srgbClr val="A0A0A1"/>
            </a:solidFill>
          </a:ln>
        </p:spPr>
        <p:txBody>
          <a:bodyPr wrap="square" lIns="0" tIns="0" rIns="0" bIns="0" rtlCol="0">
            <a:noAutofit/>
          </a:bodyPr>
          <a:lstStyle/>
          <a:p>
            <a:endParaRPr/>
          </a:p>
        </p:txBody>
      </p:sp>
      <p:sp>
        <p:nvSpPr>
          <p:cNvPr id="289" name="object 289"/>
          <p:cNvSpPr/>
          <p:nvPr/>
        </p:nvSpPr>
        <p:spPr>
          <a:xfrm>
            <a:off x="5499100" y="4648200"/>
            <a:ext cx="609600" cy="0"/>
          </a:xfrm>
          <a:custGeom>
            <a:avLst/>
            <a:gdLst/>
            <a:ahLst/>
            <a:cxnLst/>
            <a:rect l="l" t="t" r="r" b="b"/>
            <a:pathLst>
              <a:path w="609600">
                <a:moveTo>
                  <a:pt x="0" y="0"/>
                </a:moveTo>
                <a:lnTo>
                  <a:pt x="609600" y="0"/>
                </a:lnTo>
              </a:path>
            </a:pathLst>
          </a:custGeom>
          <a:ln w="12699">
            <a:solidFill>
              <a:srgbClr val="878789"/>
            </a:solidFill>
          </a:ln>
        </p:spPr>
        <p:txBody>
          <a:bodyPr wrap="square" lIns="0" tIns="0" rIns="0" bIns="0" rtlCol="0">
            <a:noAutofit/>
          </a:bodyPr>
          <a:lstStyle/>
          <a:p>
            <a:endParaRPr/>
          </a:p>
        </p:txBody>
      </p:sp>
      <p:sp>
        <p:nvSpPr>
          <p:cNvPr id="290" name="object 290"/>
          <p:cNvSpPr/>
          <p:nvPr/>
        </p:nvSpPr>
        <p:spPr>
          <a:xfrm>
            <a:off x="6108700" y="4381500"/>
            <a:ext cx="0" cy="266699"/>
          </a:xfrm>
          <a:custGeom>
            <a:avLst/>
            <a:gdLst/>
            <a:ahLst/>
            <a:cxnLst/>
            <a:rect l="l" t="t" r="r" b="b"/>
            <a:pathLst>
              <a:path h="266699">
                <a:moveTo>
                  <a:pt x="0" y="266699"/>
                </a:moveTo>
                <a:lnTo>
                  <a:pt x="0" y="0"/>
                </a:lnTo>
              </a:path>
            </a:pathLst>
          </a:custGeom>
          <a:ln w="12700">
            <a:solidFill>
              <a:srgbClr val="878789"/>
            </a:solidFill>
          </a:ln>
        </p:spPr>
        <p:txBody>
          <a:bodyPr wrap="square" lIns="0" tIns="0" rIns="0" bIns="0" rtlCol="0">
            <a:noAutofit/>
          </a:bodyPr>
          <a:lstStyle/>
          <a:p>
            <a:endParaRPr/>
          </a:p>
        </p:txBody>
      </p:sp>
      <p:sp>
        <p:nvSpPr>
          <p:cNvPr id="291" name="object 291"/>
          <p:cNvSpPr/>
          <p:nvPr/>
        </p:nvSpPr>
        <p:spPr>
          <a:xfrm>
            <a:off x="67437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92" name="object 292"/>
          <p:cNvSpPr/>
          <p:nvPr/>
        </p:nvSpPr>
        <p:spPr>
          <a:xfrm>
            <a:off x="6108700" y="4381500"/>
            <a:ext cx="635000" cy="0"/>
          </a:xfrm>
          <a:custGeom>
            <a:avLst/>
            <a:gdLst/>
            <a:ahLst/>
            <a:cxnLst/>
            <a:rect l="l" t="t" r="r" b="b"/>
            <a:pathLst>
              <a:path w="635000">
                <a:moveTo>
                  <a:pt x="0" y="0"/>
                </a:moveTo>
                <a:lnTo>
                  <a:pt x="635000" y="0"/>
                </a:lnTo>
              </a:path>
            </a:pathLst>
          </a:custGeom>
          <a:ln w="12699">
            <a:solidFill>
              <a:srgbClr val="A0A0A1"/>
            </a:solidFill>
          </a:ln>
        </p:spPr>
        <p:txBody>
          <a:bodyPr wrap="square" lIns="0" tIns="0" rIns="0" bIns="0" rtlCol="0">
            <a:noAutofit/>
          </a:bodyPr>
          <a:lstStyle/>
          <a:p>
            <a:endParaRPr/>
          </a:p>
        </p:txBody>
      </p:sp>
      <p:sp>
        <p:nvSpPr>
          <p:cNvPr id="293" name="object 293"/>
          <p:cNvSpPr/>
          <p:nvPr/>
        </p:nvSpPr>
        <p:spPr>
          <a:xfrm>
            <a:off x="6108700" y="46482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294" name="object 294"/>
          <p:cNvSpPr/>
          <p:nvPr/>
        </p:nvSpPr>
        <p:spPr>
          <a:xfrm>
            <a:off x="67437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295" name="object 295"/>
          <p:cNvSpPr/>
          <p:nvPr/>
        </p:nvSpPr>
        <p:spPr>
          <a:xfrm>
            <a:off x="6743700" y="43815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296" name="object 296"/>
          <p:cNvSpPr/>
          <p:nvPr/>
        </p:nvSpPr>
        <p:spPr>
          <a:xfrm>
            <a:off x="6743700" y="4648200"/>
            <a:ext cx="127000" cy="0"/>
          </a:xfrm>
          <a:custGeom>
            <a:avLst/>
            <a:gdLst/>
            <a:ahLst/>
            <a:cxnLst/>
            <a:rect l="l" t="t" r="r" b="b"/>
            <a:pathLst>
              <a:path w="127000">
                <a:moveTo>
                  <a:pt x="0" y="0"/>
                </a:moveTo>
                <a:lnTo>
                  <a:pt x="127000" y="0"/>
                </a:lnTo>
              </a:path>
            </a:pathLst>
          </a:custGeom>
          <a:ln w="12699">
            <a:solidFill>
              <a:srgbClr val="878789"/>
            </a:solidFill>
          </a:ln>
        </p:spPr>
        <p:txBody>
          <a:bodyPr wrap="square" lIns="0" tIns="0" rIns="0" bIns="0" rtlCol="0">
            <a:noAutofit/>
          </a:bodyPr>
          <a:lstStyle/>
          <a:p>
            <a:endParaRPr/>
          </a:p>
        </p:txBody>
      </p:sp>
      <p:sp>
        <p:nvSpPr>
          <p:cNvPr id="297" name="object 297"/>
          <p:cNvSpPr/>
          <p:nvPr/>
        </p:nvSpPr>
        <p:spPr>
          <a:xfrm>
            <a:off x="6870700" y="4381500"/>
            <a:ext cx="850900" cy="0"/>
          </a:xfrm>
          <a:custGeom>
            <a:avLst/>
            <a:gdLst/>
            <a:ahLst/>
            <a:cxnLst/>
            <a:rect l="l" t="t" r="r" b="b"/>
            <a:pathLst>
              <a:path w="850900">
                <a:moveTo>
                  <a:pt x="0" y="0"/>
                </a:moveTo>
                <a:lnTo>
                  <a:pt x="850900" y="0"/>
                </a:lnTo>
              </a:path>
            </a:pathLst>
          </a:custGeom>
          <a:ln w="12699">
            <a:solidFill>
              <a:srgbClr val="A0A0A1"/>
            </a:solidFill>
          </a:ln>
        </p:spPr>
        <p:txBody>
          <a:bodyPr wrap="square" lIns="0" tIns="0" rIns="0" bIns="0" rtlCol="0">
            <a:noAutofit/>
          </a:bodyPr>
          <a:lstStyle/>
          <a:p>
            <a:endParaRPr/>
          </a:p>
        </p:txBody>
      </p:sp>
      <p:sp>
        <p:nvSpPr>
          <p:cNvPr id="298" name="object 298"/>
          <p:cNvSpPr/>
          <p:nvPr/>
        </p:nvSpPr>
        <p:spPr>
          <a:xfrm>
            <a:off x="6870700" y="4648200"/>
            <a:ext cx="850900" cy="0"/>
          </a:xfrm>
          <a:custGeom>
            <a:avLst/>
            <a:gdLst/>
            <a:ahLst/>
            <a:cxnLst/>
            <a:rect l="l" t="t" r="r" b="b"/>
            <a:pathLst>
              <a:path w="850900">
                <a:moveTo>
                  <a:pt x="0" y="0"/>
                </a:moveTo>
                <a:lnTo>
                  <a:pt x="850900" y="0"/>
                </a:lnTo>
              </a:path>
            </a:pathLst>
          </a:custGeom>
          <a:ln w="12699">
            <a:solidFill>
              <a:srgbClr val="878789"/>
            </a:solidFill>
          </a:ln>
        </p:spPr>
        <p:txBody>
          <a:bodyPr wrap="square" lIns="0" tIns="0" rIns="0" bIns="0" rtlCol="0">
            <a:noAutofit/>
          </a:bodyPr>
          <a:lstStyle/>
          <a:p>
            <a:endParaRPr/>
          </a:p>
        </p:txBody>
      </p:sp>
      <p:sp>
        <p:nvSpPr>
          <p:cNvPr id="299" name="object 299"/>
          <p:cNvSpPr/>
          <p:nvPr/>
        </p:nvSpPr>
        <p:spPr>
          <a:xfrm>
            <a:off x="78740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300" name="object 300"/>
          <p:cNvSpPr/>
          <p:nvPr/>
        </p:nvSpPr>
        <p:spPr>
          <a:xfrm>
            <a:off x="7721600" y="4381500"/>
            <a:ext cx="152400" cy="0"/>
          </a:xfrm>
          <a:custGeom>
            <a:avLst/>
            <a:gdLst/>
            <a:ahLst/>
            <a:cxnLst/>
            <a:rect l="l" t="t" r="r" b="b"/>
            <a:pathLst>
              <a:path w="152400">
                <a:moveTo>
                  <a:pt x="0" y="0"/>
                </a:moveTo>
                <a:lnTo>
                  <a:pt x="152400" y="0"/>
                </a:lnTo>
              </a:path>
            </a:pathLst>
          </a:custGeom>
          <a:ln w="12699">
            <a:solidFill>
              <a:srgbClr val="A0A0A1"/>
            </a:solidFill>
          </a:ln>
        </p:spPr>
        <p:txBody>
          <a:bodyPr wrap="square" lIns="0" tIns="0" rIns="0" bIns="0" rtlCol="0">
            <a:noAutofit/>
          </a:bodyPr>
          <a:lstStyle/>
          <a:p>
            <a:endParaRPr/>
          </a:p>
        </p:txBody>
      </p:sp>
      <p:sp>
        <p:nvSpPr>
          <p:cNvPr id="301" name="object 301"/>
          <p:cNvSpPr/>
          <p:nvPr/>
        </p:nvSpPr>
        <p:spPr>
          <a:xfrm>
            <a:off x="7721600" y="4648200"/>
            <a:ext cx="152400" cy="0"/>
          </a:xfrm>
          <a:custGeom>
            <a:avLst/>
            <a:gdLst/>
            <a:ahLst/>
            <a:cxnLst/>
            <a:rect l="l" t="t" r="r" b="b"/>
            <a:pathLst>
              <a:path w="152400">
                <a:moveTo>
                  <a:pt x="0" y="0"/>
                </a:moveTo>
                <a:lnTo>
                  <a:pt x="152400" y="0"/>
                </a:lnTo>
              </a:path>
            </a:pathLst>
          </a:custGeom>
          <a:ln w="12699">
            <a:solidFill>
              <a:srgbClr val="878789"/>
            </a:solidFill>
          </a:ln>
        </p:spPr>
        <p:txBody>
          <a:bodyPr wrap="square" lIns="0" tIns="0" rIns="0" bIns="0" rtlCol="0">
            <a:noAutofit/>
          </a:bodyPr>
          <a:lstStyle/>
          <a:p>
            <a:endParaRPr/>
          </a:p>
        </p:txBody>
      </p:sp>
      <p:sp>
        <p:nvSpPr>
          <p:cNvPr id="302" name="object 302"/>
          <p:cNvSpPr/>
          <p:nvPr/>
        </p:nvSpPr>
        <p:spPr>
          <a:xfrm>
            <a:off x="78740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303" name="object 303"/>
          <p:cNvSpPr/>
          <p:nvPr/>
        </p:nvSpPr>
        <p:spPr>
          <a:xfrm>
            <a:off x="85090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304" name="object 304"/>
          <p:cNvSpPr/>
          <p:nvPr/>
        </p:nvSpPr>
        <p:spPr>
          <a:xfrm>
            <a:off x="7874000" y="4381500"/>
            <a:ext cx="635000" cy="0"/>
          </a:xfrm>
          <a:custGeom>
            <a:avLst/>
            <a:gdLst/>
            <a:ahLst/>
            <a:cxnLst/>
            <a:rect l="l" t="t" r="r" b="b"/>
            <a:pathLst>
              <a:path w="635000">
                <a:moveTo>
                  <a:pt x="0" y="0"/>
                </a:moveTo>
                <a:lnTo>
                  <a:pt x="635000" y="0"/>
                </a:lnTo>
              </a:path>
            </a:pathLst>
          </a:custGeom>
          <a:ln w="12699">
            <a:solidFill>
              <a:srgbClr val="A0A0A1"/>
            </a:solidFill>
          </a:ln>
        </p:spPr>
        <p:txBody>
          <a:bodyPr wrap="square" lIns="0" tIns="0" rIns="0" bIns="0" rtlCol="0">
            <a:noAutofit/>
          </a:bodyPr>
          <a:lstStyle/>
          <a:p>
            <a:endParaRPr/>
          </a:p>
        </p:txBody>
      </p:sp>
      <p:sp>
        <p:nvSpPr>
          <p:cNvPr id="305" name="object 305"/>
          <p:cNvSpPr/>
          <p:nvPr/>
        </p:nvSpPr>
        <p:spPr>
          <a:xfrm>
            <a:off x="7874000" y="4648200"/>
            <a:ext cx="635000" cy="0"/>
          </a:xfrm>
          <a:custGeom>
            <a:avLst/>
            <a:gdLst/>
            <a:ahLst/>
            <a:cxnLst/>
            <a:rect l="l" t="t" r="r" b="b"/>
            <a:pathLst>
              <a:path w="635000">
                <a:moveTo>
                  <a:pt x="0" y="0"/>
                </a:moveTo>
                <a:lnTo>
                  <a:pt x="635000" y="0"/>
                </a:lnTo>
              </a:path>
            </a:pathLst>
          </a:custGeom>
          <a:ln w="12699">
            <a:solidFill>
              <a:srgbClr val="878789"/>
            </a:solidFill>
          </a:ln>
        </p:spPr>
        <p:txBody>
          <a:bodyPr wrap="square" lIns="0" tIns="0" rIns="0" bIns="0" rtlCol="0">
            <a:noAutofit/>
          </a:bodyPr>
          <a:lstStyle/>
          <a:p>
            <a:endParaRPr/>
          </a:p>
        </p:txBody>
      </p:sp>
      <p:sp>
        <p:nvSpPr>
          <p:cNvPr id="306" name="object 306"/>
          <p:cNvSpPr/>
          <p:nvPr/>
        </p:nvSpPr>
        <p:spPr>
          <a:xfrm>
            <a:off x="85090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307" name="object 307"/>
          <p:cNvSpPr/>
          <p:nvPr/>
        </p:nvSpPr>
        <p:spPr>
          <a:xfrm>
            <a:off x="9131300" y="4381500"/>
            <a:ext cx="0" cy="266699"/>
          </a:xfrm>
          <a:custGeom>
            <a:avLst/>
            <a:gdLst/>
            <a:ahLst/>
            <a:cxnLst/>
            <a:rect l="l" t="t" r="r" b="b"/>
            <a:pathLst>
              <a:path h="266699">
                <a:moveTo>
                  <a:pt x="0" y="266699"/>
                </a:moveTo>
                <a:lnTo>
                  <a:pt x="0" y="0"/>
                </a:lnTo>
              </a:path>
            </a:pathLst>
          </a:custGeom>
          <a:ln w="12700">
            <a:solidFill>
              <a:srgbClr val="6E6B79"/>
            </a:solidFill>
          </a:ln>
        </p:spPr>
        <p:txBody>
          <a:bodyPr wrap="square" lIns="0" tIns="0" rIns="0" bIns="0" rtlCol="0">
            <a:noAutofit/>
          </a:bodyPr>
          <a:lstStyle/>
          <a:p>
            <a:endParaRPr/>
          </a:p>
        </p:txBody>
      </p:sp>
      <p:sp>
        <p:nvSpPr>
          <p:cNvPr id="308" name="object 308"/>
          <p:cNvSpPr/>
          <p:nvPr/>
        </p:nvSpPr>
        <p:spPr>
          <a:xfrm>
            <a:off x="8509000" y="4381500"/>
            <a:ext cx="622300" cy="0"/>
          </a:xfrm>
          <a:custGeom>
            <a:avLst/>
            <a:gdLst/>
            <a:ahLst/>
            <a:cxnLst/>
            <a:rect l="l" t="t" r="r" b="b"/>
            <a:pathLst>
              <a:path w="622300">
                <a:moveTo>
                  <a:pt x="0" y="0"/>
                </a:moveTo>
                <a:lnTo>
                  <a:pt x="622300" y="0"/>
                </a:lnTo>
              </a:path>
            </a:pathLst>
          </a:custGeom>
          <a:ln w="12699">
            <a:solidFill>
              <a:srgbClr val="A0A0A1"/>
            </a:solidFill>
          </a:ln>
        </p:spPr>
        <p:txBody>
          <a:bodyPr wrap="square" lIns="0" tIns="0" rIns="0" bIns="0" rtlCol="0">
            <a:noAutofit/>
          </a:bodyPr>
          <a:lstStyle/>
          <a:p>
            <a:endParaRPr/>
          </a:p>
        </p:txBody>
      </p:sp>
      <p:sp>
        <p:nvSpPr>
          <p:cNvPr id="309" name="object 309"/>
          <p:cNvSpPr/>
          <p:nvPr/>
        </p:nvSpPr>
        <p:spPr>
          <a:xfrm>
            <a:off x="8509000" y="4648200"/>
            <a:ext cx="622300" cy="0"/>
          </a:xfrm>
          <a:custGeom>
            <a:avLst/>
            <a:gdLst/>
            <a:ahLst/>
            <a:cxnLst/>
            <a:rect l="l" t="t" r="r" b="b"/>
            <a:pathLst>
              <a:path w="622300">
                <a:moveTo>
                  <a:pt x="0" y="0"/>
                </a:moveTo>
                <a:lnTo>
                  <a:pt x="622300" y="0"/>
                </a:lnTo>
              </a:path>
            </a:pathLst>
          </a:custGeom>
          <a:ln w="12699">
            <a:solidFill>
              <a:srgbClr val="878789"/>
            </a:solidFill>
          </a:ln>
        </p:spPr>
        <p:txBody>
          <a:bodyPr wrap="square" lIns="0" tIns="0" rIns="0" bIns="0" rtlCol="0">
            <a:noAutofit/>
          </a:bodyPr>
          <a:lstStyle/>
          <a:p>
            <a:endParaRPr/>
          </a:p>
        </p:txBody>
      </p:sp>
      <p:sp>
        <p:nvSpPr>
          <p:cNvPr id="64" name="object 64"/>
          <p:cNvSpPr/>
          <p:nvPr/>
        </p:nvSpPr>
        <p:spPr>
          <a:xfrm>
            <a:off x="0" y="6781800"/>
            <a:ext cx="12192000" cy="0"/>
          </a:xfrm>
          <a:custGeom>
            <a:avLst/>
            <a:gdLst/>
            <a:ahLst/>
            <a:cxnLst/>
            <a:rect l="l" t="t" r="r" b="b"/>
            <a:pathLst>
              <a:path w="12192000">
                <a:moveTo>
                  <a:pt x="12191999" y="0"/>
                </a:moveTo>
                <a:lnTo>
                  <a:pt x="0" y="0"/>
                </a:lnTo>
              </a:path>
              <a:path w="12192000">
                <a:moveTo>
                  <a:pt x="0" y="1"/>
                </a:moveTo>
                <a:lnTo>
                  <a:pt x="12191999" y="0"/>
                </a:lnTo>
              </a:path>
            </a:pathLst>
          </a:custGeom>
          <a:ln w="88899">
            <a:solidFill>
              <a:srgbClr val="744660"/>
            </a:solidFill>
          </a:ln>
        </p:spPr>
        <p:txBody>
          <a:bodyPr wrap="square" lIns="0" tIns="0" rIns="0" bIns="0" rtlCol="0">
            <a:noAutofit/>
          </a:bodyPr>
          <a:lstStyle/>
          <a:p>
            <a:endParaRPr/>
          </a:p>
        </p:txBody>
      </p:sp>
      <p:sp>
        <p:nvSpPr>
          <p:cNvPr id="63" name="object 63"/>
          <p:cNvSpPr txBox="1"/>
          <p:nvPr/>
        </p:nvSpPr>
        <p:spPr>
          <a:xfrm>
            <a:off x="10619450" y="524213"/>
            <a:ext cx="1244915" cy="570006"/>
          </a:xfrm>
          <a:prstGeom prst="rect">
            <a:avLst/>
          </a:prstGeom>
        </p:spPr>
        <p:txBody>
          <a:bodyPr wrap="square" lIns="0" tIns="0" rIns="0" bIns="0" rtlCol="0">
            <a:noAutofit/>
          </a:bodyPr>
          <a:lstStyle/>
          <a:p>
            <a:pPr marL="30629">
              <a:lnSpc>
                <a:spcPts val="2245"/>
              </a:lnSpc>
              <a:spcBef>
                <a:spcPts val="112"/>
              </a:spcBef>
            </a:pPr>
            <a:r>
              <a:rPr sz="2100" b="1" spc="0" dirty="0">
                <a:solidFill>
                  <a:srgbClr val="1846B8"/>
                </a:solidFill>
                <a:latin typeface="Arial"/>
                <a:cs typeface="Arial"/>
              </a:rPr>
              <a:t>Instituto</a:t>
            </a:r>
            <a:endParaRPr sz="2100">
              <a:latin typeface="Arial"/>
              <a:cs typeface="Arial"/>
            </a:endParaRPr>
          </a:p>
          <a:p>
            <a:pPr marL="12700" marR="46001">
              <a:lnSpc>
                <a:spcPts val="2190"/>
              </a:lnSpc>
            </a:pPr>
            <a:r>
              <a:rPr sz="2100" b="1" spc="0" dirty="0">
                <a:solidFill>
                  <a:srgbClr val="1846B8"/>
                </a:solidFill>
                <a:latin typeface="Arial"/>
                <a:cs typeface="Arial"/>
              </a:rPr>
              <a:t>Claret</a:t>
            </a:r>
            <a:endParaRPr sz="2100">
              <a:latin typeface="Arial"/>
              <a:cs typeface="Arial"/>
            </a:endParaRPr>
          </a:p>
        </p:txBody>
      </p:sp>
      <p:sp>
        <p:nvSpPr>
          <p:cNvPr id="62" name="object 62"/>
          <p:cNvSpPr txBox="1"/>
          <p:nvPr/>
        </p:nvSpPr>
        <p:spPr>
          <a:xfrm>
            <a:off x="2214245" y="617667"/>
            <a:ext cx="7065715" cy="803021"/>
          </a:xfrm>
          <a:prstGeom prst="rect">
            <a:avLst/>
          </a:prstGeom>
        </p:spPr>
        <p:txBody>
          <a:bodyPr wrap="square" lIns="0" tIns="0" rIns="0" bIns="0" rtlCol="0">
            <a:noAutofit/>
          </a:bodyPr>
          <a:lstStyle/>
          <a:p>
            <a:pPr marL="12700" marR="34337">
              <a:lnSpc>
                <a:spcPts val="2050"/>
              </a:lnSpc>
              <a:spcBef>
                <a:spcPts val="102"/>
              </a:spcBef>
            </a:pPr>
            <a:r>
              <a:rPr sz="2700" spc="0" baseline="2657" dirty="0">
                <a:latin typeface="Comic Sans MS"/>
                <a:cs typeface="Comic Sans MS"/>
              </a:rPr>
              <a:t>T</a:t>
            </a:r>
            <a:r>
              <a:rPr sz="2700" spc="14" baseline="2657" dirty="0">
                <a:latin typeface="Comic Sans MS"/>
                <a:cs typeface="Comic Sans MS"/>
              </a:rPr>
              <a:t>r</a:t>
            </a:r>
            <a:r>
              <a:rPr sz="2700" spc="0" baseline="2657" dirty="0">
                <a:latin typeface="Comic Sans MS"/>
                <a:cs typeface="Comic Sans MS"/>
              </a:rPr>
              <a:t>aba</a:t>
            </a:r>
            <a:r>
              <a:rPr sz="2700" spc="-4" baseline="2657" dirty="0">
                <a:latin typeface="Comic Sans MS"/>
                <a:cs typeface="Comic Sans MS"/>
              </a:rPr>
              <a:t>j</a:t>
            </a:r>
            <a:r>
              <a:rPr sz="2700" spc="0" baseline="2657" dirty="0">
                <a:latin typeface="Comic Sans MS"/>
                <a:cs typeface="Comic Sans MS"/>
              </a:rPr>
              <a:t>en aho</a:t>
            </a:r>
            <a:r>
              <a:rPr sz="2700" spc="14" baseline="2657" dirty="0">
                <a:latin typeface="Comic Sans MS"/>
                <a:cs typeface="Comic Sans MS"/>
              </a:rPr>
              <a:t>r</a:t>
            </a:r>
            <a:r>
              <a:rPr sz="2700" spc="0" baseline="2657" dirty="0">
                <a:latin typeface="Comic Sans MS"/>
                <a:cs typeface="Comic Sans MS"/>
              </a:rPr>
              <a:t>a con</a:t>
            </a:r>
            <a:r>
              <a:rPr sz="2700" spc="25" baseline="2657" dirty="0">
                <a:latin typeface="Comic Sans MS"/>
                <a:cs typeface="Comic Sans MS"/>
              </a:rPr>
              <a:t> </a:t>
            </a:r>
            <a:r>
              <a:rPr sz="2700" spc="4" baseline="2657" dirty="0">
                <a:latin typeface="Comic Sans MS"/>
                <a:cs typeface="Comic Sans MS"/>
              </a:rPr>
              <a:t>l</a:t>
            </a:r>
            <a:r>
              <a:rPr sz="2700" spc="0" baseline="2657" dirty="0">
                <a:latin typeface="Comic Sans MS"/>
                <a:cs typeface="Comic Sans MS"/>
              </a:rPr>
              <a:t>a</a:t>
            </a:r>
            <a:r>
              <a:rPr sz="2700" spc="-9" baseline="2657" dirty="0">
                <a:latin typeface="Comic Sans MS"/>
                <a:cs typeface="Comic Sans MS"/>
              </a:rPr>
              <a:t> </a:t>
            </a:r>
            <a:r>
              <a:rPr sz="2700" spc="0" baseline="2657" dirty="0">
                <a:latin typeface="Comic Sans MS"/>
                <a:cs typeface="Comic Sans MS"/>
              </a:rPr>
              <a:t>pá</a:t>
            </a:r>
            <a:r>
              <a:rPr sz="2700" spc="4" baseline="2657" dirty="0">
                <a:latin typeface="Comic Sans MS"/>
                <a:cs typeface="Comic Sans MS"/>
              </a:rPr>
              <a:t>g</a:t>
            </a:r>
            <a:r>
              <a:rPr sz="2700" spc="0" baseline="2657" dirty="0">
                <a:latin typeface="Comic Sans MS"/>
                <a:cs typeface="Comic Sans MS"/>
              </a:rPr>
              <a:t>ina </a:t>
            </a:r>
            <a:r>
              <a:rPr sz="2700" spc="4" baseline="2657" dirty="0">
                <a:latin typeface="Comic Sans MS"/>
                <a:cs typeface="Comic Sans MS"/>
              </a:rPr>
              <a:t>3</a:t>
            </a:r>
            <a:r>
              <a:rPr sz="2700" spc="0" baseline="2657" dirty="0">
                <a:latin typeface="Comic Sans MS"/>
                <a:cs typeface="Comic Sans MS"/>
              </a:rPr>
              <a:t>3</a:t>
            </a:r>
            <a:r>
              <a:rPr sz="2700" spc="9" baseline="2657" dirty="0">
                <a:latin typeface="Comic Sans MS"/>
                <a:cs typeface="Comic Sans MS"/>
              </a:rPr>
              <a:t> </a:t>
            </a:r>
            <a:r>
              <a:rPr sz="2700" spc="4" baseline="2657" dirty="0">
                <a:latin typeface="Comic Sans MS"/>
                <a:cs typeface="Comic Sans MS"/>
              </a:rPr>
              <a:t>d</a:t>
            </a:r>
            <a:r>
              <a:rPr sz="2700" spc="0" baseline="2657" dirty="0">
                <a:latin typeface="Comic Sans MS"/>
                <a:cs typeface="Comic Sans MS"/>
              </a:rPr>
              <a:t>e tu</a:t>
            </a:r>
            <a:r>
              <a:rPr sz="2700" spc="24" baseline="2657" dirty="0">
                <a:latin typeface="Comic Sans MS"/>
                <a:cs typeface="Comic Sans MS"/>
              </a:rPr>
              <a:t> </a:t>
            </a:r>
            <a:r>
              <a:rPr sz="2700" spc="4" baseline="2657" dirty="0">
                <a:latin typeface="Comic Sans MS"/>
                <a:cs typeface="Comic Sans MS"/>
              </a:rPr>
              <a:t>l</a:t>
            </a:r>
            <a:r>
              <a:rPr sz="2700" spc="0" baseline="2657" dirty="0">
                <a:latin typeface="Comic Sans MS"/>
                <a:cs typeface="Comic Sans MS"/>
              </a:rPr>
              <a:t>i</a:t>
            </a:r>
            <a:r>
              <a:rPr sz="2700" spc="-9" baseline="2657" dirty="0">
                <a:latin typeface="Comic Sans MS"/>
                <a:cs typeface="Comic Sans MS"/>
              </a:rPr>
              <a:t>b</a:t>
            </a:r>
            <a:r>
              <a:rPr sz="2700" spc="14" baseline="2657" dirty="0">
                <a:latin typeface="Comic Sans MS"/>
                <a:cs typeface="Comic Sans MS"/>
              </a:rPr>
              <a:t>r</a:t>
            </a:r>
            <a:r>
              <a:rPr sz="2700" spc="0" baseline="2657" dirty="0">
                <a:latin typeface="Comic Sans MS"/>
                <a:cs typeface="Comic Sans MS"/>
              </a:rPr>
              <a:t>o,</a:t>
            </a:r>
            <a:r>
              <a:rPr sz="2700" spc="-14" baseline="2657" dirty="0">
                <a:latin typeface="Comic Sans MS"/>
                <a:cs typeface="Comic Sans MS"/>
              </a:rPr>
              <a:t> </a:t>
            </a:r>
            <a:r>
              <a:rPr sz="2700" spc="0" baseline="2657" dirty="0">
                <a:latin typeface="Comic Sans MS"/>
                <a:cs typeface="Comic Sans MS"/>
              </a:rPr>
              <a:t>en </a:t>
            </a:r>
            <a:r>
              <a:rPr sz="2700" spc="9" baseline="2657" dirty="0">
                <a:latin typeface="Comic Sans MS"/>
                <a:cs typeface="Comic Sans MS"/>
              </a:rPr>
              <a:t>l</a:t>
            </a:r>
            <a:r>
              <a:rPr sz="2700" spc="0" baseline="2657" dirty="0">
                <a:latin typeface="Comic Sans MS"/>
                <a:cs typeface="Comic Sans MS"/>
              </a:rPr>
              <a:t>a</a:t>
            </a:r>
            <a:r>
              <a:rPr sz="2700" spc="-9" baseline="2657" dirty="0">
                <a:latin typeface="Comic Sans MS"/>
                <a:cs typeface="Comic Sans MS"/>
              </a:rPr>
              <a:t> </a:t>
            </a:r>
            <a:r>
              <a:rPr sz="2700" spc="4" baseline="2657" dirty="0">
                <a:latin typeface="Comic Sans MS"/>
                <a:cs typeface="Comic Sans MS"/>
              </a:rPr>
              <a:t>s</a:t>
            </a:r>
            <a:r>
              <a:rPr sz="2700" spc="0" baseline="2657" dirty="0">
                <a:latin typeface="Comic Sans MS"/>
                <a:cs typeface="Comic Sans MS"/>
              </a:rPr>
              <a:t>ig</a:t>
            </a:r>
            <a:r>
              <a:rPr sz="2700" spc="9" baseline="2657" dirty="0">
                <a:latin typeface="Comic Sans MS"/>
                <a:cs typeface="Comic Sans MS"/>
              </a:rPr>
              <a:t>u</a:t>
            </a:r>
            <a:r>
              <a:rPr sz="2700" spc="0" baseline="2657" dirty="0">
                <a:latin typeface="Comic Sans MS"/>
                <a:cs typeface="Comic Sans MS"/>
              </a:rPr>
              <a:t>ien</a:t>
            </a:r>
            <a:r>
              <a:rPr sz="2700" spc="-9" baseline="2657" dirty="0">
                <a:latin typeface="Comic Sans MS"/>
                <a:cs typeface="Comic Sans MS"/>
              </a:rPr>
              <a:t>t</a:t>
            </a:r>
            <a:r>
              <a:rPr sz="2700" spc="0" baseline="2657" dirty="0">
                <a:latin typeface="Comic Sans MS"/>
                <a:cs typeface="Comic Sans MS"/>
              </a:rPr>
              <a:t>e</a:t>
            </a:r>
            <a:endParaRPr sz="1800">
              <a:latin typeface="Comic Sans MS"/>
              <a:cs typeface="Comic Sans MS"/>
            </a:endParaRPr>
          </a:p>
          <a:p>
            <a:pPr marL="12700">
              <a:lnSpc>
                <a:spcPts val="2160"/>
              </a:lnSpc>
              <a:spcBef>
                <a:spcPts val="5"/>
              </a:spcBef>
            </a:pPr>
            <a:r>
              <a:rPr sz="2700" spc="0" baseline="2657" dirty="0">
                <a:latin typeface="Comic Sans MS"/>
                <a:cs typeface="Comic Sans MS"/>
              </a:rPr>
              <a:t>diap</a:t>
            </a:r>
            <a:r>
              <a:rPr sz="2700" spc="-4" baseline="2657" dirty="0">
                <a:latin typeface="Comic Sans MS"/>
                <a:cs typeface="Comic Sans MS"/>
              </a:rPr>
              <a:t>o</a:t>
            </a:r>
            <a:r>
              <a:rPr sz="2700" spc="0" baseline="2657" dirty="0">
                <a:latin typeface="Comic Sans MS"/>
                <a:cs typeface="Comic Sans MS"/>
              </a:rPr>
              <a:t>sit</a:t>
            </a:r>
            <a:r>
              <a:rPr sz="2700" spc="-4" baseline="2657" dirty="0">
                <a:latin typeface="Comic Sans MS"/>
                <a:cs typeface="Comic Sans MS"/>
              </a:rPr>
              <a:t>i</a:t>
            </a:r>
            <a:r>
              <a:rPr sz="2700" spc="4" baseline="2657" dirty="0">
                <a:latin typeface="Comic Sans MS"/>
                <a:cs typeface="Comic Sans MS"/>
              </a:rPr>
              <a:t>v</a:t>
            </a:r>
            <a:r>
              <a:rPr sz="2700" spc="0" baseline="2657" dirty="0">
                <a:latin typeface="Comic Sans MS"/>
                <a:cs typeface="Comic Sans MS"/>
              </a:rPr>
              <a:t>a</a:t>
            </a:r>
            <a:r>
              <a:rPr sz="2700" spc="25" baseline="2657" dirty="0">
                <a:latin typeface="Comic Sans MS"/>
                <a:cs typeface="Comic Sans MS"/>
              </a:rPr>
              <a:t> </a:t>
            </a:r>
            <a:r>
              <a:rPr sz="2700" spc="0" baseline="2657" dirty="0">
                <a:latin typeface="Comic Sans MS"/>
                <a:cs typeface="Comic Sans MS"/>
              </a:rPr>
              <a:t>se most</a:t>
            </a:r>
            <a:r>
              <a:rPr sz="2700" spc="9" baseline="2657" dirty="0">
                <a:latin typeface="Comic Sans MS"/>
                <a:cs typeface="Comic Sans MS"/>
              </a:rPr>
              <a:t>r</a:t>
            </a:r>
            <a:r>
              <a:rPr sz="2700" spc="0" baseline="2657" dirty="0">
                <a:latin typeface="Comic Sans MS"/>
                <a:cs typeface="Comic Sans MS"/>
              </a:rPr>
              <a:t>a</a:t>
            </a:r>
            <a:r>
              <a:rPr sz="2700" spc="14" baseline="2657" dirty="0">
                <a:latin typeface="Comic Sans MS"/>
                <a:cs typeface="Comic Sans MS"/>
              </a:rPr>
              <a:t>r</a:t>
            </a:r>
            <a:r>
              <a:rPr sz="2700" spc="0" baseline="2657" dirty="0">
                <a:latin typeface="Comic Sans MS"/>
                <a:cs typeface="Comic Sans MS"/>
              </a:rPr>
              <a:t>á </a:t>
            </a:r>
            <a:r>
              <a:rPr sz="2700" spc="9" baseline="2657" dirty="0">
                <a:latin typeface="Comic Sans MS"/>
                <a:cs typeface="Comic Sans MS"/>
              </a:rPr>
              <a:t>l</a:t>
            </a:r>
            <a:r>
              <a:rPr sz="2700" spc="0" baseline="2657" dirty="0">
                <a:latin typeface="Comic Sans MS"/>
                <a:cs typeface="Comic Sans MS"/>
              </a:rPr>
              <a:t>a</a:t>
            </a:r>
            <a:r>
              <a:rPr sz="2700" spc="-14" baseline="2657" dirty="0">
                <a:latin typeface="Comic Sans MS"/>
                <a:cs typeface="Comic Sans MS"/>
              </a:rPr>
              <a:t> </a:t>
            </a:r>
            <a:r>
              <a:rPr sz="2700" spc="0" baseline="2657" dirty="0">
                <a:latin typeface="Comic Sans MS"/>
                <a:cs typeface="Comic Sans MS"/>
              </a:rPr>
              <a:t>info</a:t>
            </a:r>
            <a:r>
              <a:rPr sz="2700" spc="9" baseline="2657" dirty="0">
                <a:latin typeface="Comic Sans MS"/>
                <a:cs typeface="Comic Sans MS"/>
              </a:rPr>
              <a:t>r</a:t>
            </a:r>
            <a:r>
              <a:rPr sz="2700" spc="0" baseline="2657" dirty="0">
                <a:latin typeface="Comic Sans MS"/>
                <a:cs typeface="Comic Sans MS"/>
              </a:rPr>
              <a:t>maci</a:t>
            </a:r>
            <a:r>
              <a:rPr sz="2700" spc="-9" baseline="2657" dirty="0">
                <a:latin typeface="Comic Sans MS"/>
                <a:cs typeface="Comic Sans MS"/>
              </a:rPr>
              <a:t>ó</a:t>
            </a:r>
            <a:r>
              <a:rPr sz="2700" spc="0" baseline="2657" dirty="0">
                <a:latin typeface="Comic Sans MS"/>
                <a:cs typeface="Comic Sans MS"/>
              </a:rPr>
              <a:t>n n</a:t>
            </a:r>
            <a:r>
              <a:rPr sz="2700" spc="4" baseline="2657" dirty="0">
                <a:latin typeface="Comic Sans MS"/>
                <a:cs typeface="Comic Sans MS"/>
              </a:rPr>
              <a:t>u</a:t>
            </a:r>
            <a:r>
              <a:rPr sz="2700" spc="-9" baseline="2657" dirty="0">
                <a:latin typeface="Comic Sans MS"/>
                <a:cs typeface="Comic Sans MS"/>
              </a:rPr>
              <a:t>t</a:t>
            </a:r>
            <a:r>
              <a:rPr sz="2700" spc="14" baseline="2657" dirty="0">
                <a:latin typeface="Comic Sans MS"/>
                <a:cs typeface="Comic Sans MS"/>
              </a:rPr>
              <a:t>r</a:t>
            </a:r>
            <a:r>
              <a:rPr sz="2700" spc="0" baseline="2657" dirty="0">
                <a:latin typeface="Comic Sans MS"/>
                <a:cs typeface="Comic Sans MS"/>
              </a:rPr>
              <a:t>i</a:t>
            </a:r>
            <a:r>
              <a:rPr sz="2700" spc="-4" baseline="2657" dirty="0">
                <a:latin typeface="Comic Sans MS"/>
                <a:cs typeface="Comic Sans MS"/>
              </a:rPr>
              <a:t>c</a:t>
            </a:r>
            <a:r>
              <a:rPr sz="2700" spc="0" baseline="2657" dirty="0">
                <a:latin typeface="Comic Sans MS"/>
                <a:cs typeface="Comic Sans MS"/>
              </a:rPr>
              <a:t>i</a:t>
            </a:r>
            <a:r>
              <a:rPr sz="2700" spc="-4" baseline="2657" dirty="0">
                <a:latin typeface="Comic Sans MS"/>
                <a:cs typeface="Comic Sans MS"/>
              </a:rPr>
              <a:t>o</a:t>
            </a:r>
            <a:r>
              <a:rPr sz="2700" spc="0" baseline="2657" dirty="0">
                <a:latin typeface="Comic Sans MS"/>
                <a:cs typeface="Comic Sans MS"/>
              </a:rPr>
              <a:t>nal</a:t>
            </a:r>
            <a:r>
              <a:rPr sz="2700" spc="-9" baseline="2657" dirty="0">
                <a:latin typeface="Comic Sans MS"/>
                <a:cs typeface="Comic Sans MS"/>
              </a:rPr>
              <a:t> </a:t>
            </a:r>
            <a:r>
              <a:rPr sz="2700" spc="0" baseline="2657" dirty="0">
                <a:latin typeface="Comic Sans MS"/>
                <a:cs typeface="Comic Sans MS"/>
              </a:rPr>
              <a:t>de</a:t>
            </a:r>
            <a:r>
              <a:rPr sz="2700" spc="24" baseline="2657" dirty="0">
                <a:latin typeface="Comic Sans MS"/>
                <a:cs typeface="Comic Sans MS"/>
              </a:rPr>
              <a:t> </a:t>
            </a:r>
            <a:r>
              <a:rPr sz="2700" spc="4" baseline="2657" dirty="0">
                <a:latin typeface="Comic Sans MS"/>
                <a:cs typeface="Comic Sans MS"/>
              </a:rPr>
              <a:t>l</a:t>
            </a:r>
            <a:r>
              <a:rPr sz="2700" spc="-4" baseline="2657" dirty="0">
                <a:latin typeface="Comic Sans MS"/>
                <a:cs typeface="Comic Sans MS"/>
              </a:rPr>
              <a:t>o</a:t>
            </a:r>
            <a:r>
              <a:rPr sz="2700" spc="0" baseline="2657" dirty="0">
                <a:latin typeface="Comic Sans MS"/>
                <a:cs typeface="Comic Sans MS"/>
              </a:rPr>
              <a:t>s</a:t>
            </a:r>
            <a:r>
              <a:rPr sz="2700" spc="-9" baseline="2657" dirty="0">
                <a:latin typeface="Comic Sans MS"/>
                <a:cs typeface="Comic Sans MS"/>
              </a:rPr>
              <a:t> </a:t>
            </a:r>
            <a:r>
              <a:rPr sz="2700" spc="0" baseline="2657" dirty="0">
                <a:latin typeface="Comic Sans MS"/>
                <a:cs typeface="Comic Sans MS"/>
              </a:rPr>
              <a:t>a</a:t>
            </a:r>
            <a:r>
              <a:rPr sz="2700" spc="9" baseline="2657" dirty="0">
                <a:latin typeface="Comic Sans MS"/>
                <a:cs typeface="Comic Sans MS"/>
              </a:rPr>
              <a:t>l</a:t>
            </a:r>
            <a:r>
              <a:rPr sz="2700" spc="0" baseline="2657" dirty="0">
                <a:latin typeface="Comic Sans MS"/>
                <a:cs typeface="Comic Sans MS"/>
              </a:rPr>
              <a:t>im</a:t>
            </a:r>
            <a:r>
              <a:rPr sz="2700" spc="-4" baseline="2657" dirty="0">
                <a:latin typeface="Comic Sans MS"/>
                <a:cs typeface="Comic Sans MS"/>
              </a:rPr>
              <a:t>e</a:t>
            </a:r>
            <a:r>
              <a:rPr sz="2700" spc="0" baseline="2657" dirty="0">
                <a:latin typeface="Comic Sans MS"/>
                <a:cs typeface="Comic Sans MS"/>
              </a:rPr>
              <a:t>n</a:t>
            </a:r>
            <a:r>
              <a:rPr sz="2700" spc="-9" baseline="2657" dirty="0">
                <a:latin typeface="Comic Sans MS"/>
                <a:cs typeface="Comic Sans MS"/>
              </a:rPr>
              <a:t>t</a:t>
            </a:r>
            <a:r>
              <a:rPr sz="2700" spc="-4" baseline="2657" dirty="0">
                <a:latin typeface="Comic Sans MS"/>
                <a:cs typeface="Comic Sans MS"/>
              </a:rPr>
              <a:t>o</a:t>
            </a:r>
            <a:r>
              <a:rPr sz="2700" spc="0" baseline="2657" dirty="0">
                <a:latin typeface="Comic Sans MS"/>
                <a:cs typeface="Comic Sans MS"/>
              </a:rPr>
              <a:t>s</a:t>
            </a:r>
            <a:endParaRPr sz="1800">
              <a:latin typeface="Comic Sans MS"/>
              <a:cs typeface="Comic Sans MS"/>
            </a:endParaRPr>
          </a:p>
          <a:p>
            <a:pPr marL="12700" marR="34337">
              <a:lnSpc>
                <a:spcPts val="2115"/>
              </a:lnSpc>
            </a:pPr>
            <a:r>
              <a:rPr sz="2700" spc="4" baseline="1328" dirty="0">
                <a:latin typeface="Comic Sans MS"/>
                <a:cs typeface="Comic Sans MS"/>
              </a:rPr>
              <a:t>s</a:t>
            </a:r>
            <a:r>
              <a:rPr sz="2700" spc="0" baseline="1328" dirty="0">
                <a:latin typeface="Comic Sans MS"/>
                <a:cs typeface="Comic Sans MS"/>
              </a:rPr>
              <a:t>olici</a:t>
            </a:r>
            <a:r>
              <a:rPr sz="2700" spc="-4" baseline="1328" dirty="0">
                <a:latin typeface="Comic Sans MS"/>
                <a:cs typeface="Comic Sans MS"/>
              </a:rPr>
              <a:t>t</a:t>
            </a:r>
            <a:r>
              <a:rPr sz="2700" spc="0" baseline="1328" dirty="0">
                <a:latin typeface="Comic Sans MS"/>
                <a:cs typeface="Comic Sans MS"/>
              </a:rPr>
              <a:t>a</a:t>
            </a:r>
            <a:r>
              <a:rPr sz="2700" spc="4" baseline="1328" dirty="0">
                <a:latin typeface="Comic Sans MS"/>
                <a:cs typeface="Comic Sans MS"/>
              </a:rPr>
              <a:t>d</a:t>
            </a:r>
            <a:r>
              <a:rPr sz="2700" spc="0" baseline="1328" dirty="0">
                <a:latin typeface="Comic Sans MS"/>
                <a:cs typeface="Comic Sans MS"/>
              </a:rPr>
              <a:t>os.</a:t>
            </a:r>
            <a:endParaRPr sz="1800">
              <a:latin typeface="Comic Sans MS"/>
              <a:cs typeface="Comic Sans MS"/>
            </a:endParaRPr>
          </a:p>
        </p:txBody>
      </p:sp>
      <p:sp>
        <p:nvSpPr>
          <p:cNvPr id="61" name="object 61"/>
          <p:cNvSpPr txBox="1"/>
          <p:nvPr/>
        </p:nvSpPr>
        <p:spPr>
          <a:xfrm>
            <a:off x="3752479" y="1728066"/>
            <a:ext cx="5546645" cy="760899"/>
          </a:xfrm>
          <a:prstGeom prst="rect">
            <a:avLst/>
          </a:prstGeom>
        </p:spPr>
        <p:txBody>
          <a:bodyPr wrap="square" lIns="0" tIns="0" rIns="0" bIns="0" rtlCol="0">
            <a:noAutofit/>
          </a:bodyPr>
          <a:lstStyle/>
          <a:p>
            <a:pPr marL="12700" marR="13687">
              <a:lnSpc>
                <a:spcPts val="1425"/>
              </a:lnSpc>
              <a:spcBef>
                <a:spcPts val="71"/>
              </a:spcBef>
            </a:pPr>
            <a:r>
              <a:rPr sz="1100" dirty="0">
                <a:solidFill>
                  <a:srgbClr val="6E6B79"/>
                </a:solidFill>
                <a:latin typeface="Arial"/>
                <a:cs typeface="Arial"/>
              </a:rPr>
              <a:t>Ju</a:t>
            </a:r>
            <a:r>
              <a:rPr sz="1100" dirty="0">
                <a:solidFill>
                  <a:srgbClr val="878789"/>
                </a:solidFill>
                <a:latin typeface="Arial"/>
                <a:cs typeface="Arial"/>
              </a:rPr>
              <a:t>n</a:t>
            </a:r>
            <a:r>
              <a:rPr sz="1100" dirty="0">
                <a:solidFill>
                  <a:srgbClr val="524F75"/>
                </a:solidFill>
                <a:latin typeface="Arial"/>
                <a:cs typeface="Arial"/>
              </a:rPr>
              <a:t>t</a:t>
            </a:r>
            <a:r>
              <a:rPr sz="1100" dirty="0">
                <a:solidFill>
                  <a:srgbClr val="6E6B79"/>
                </a:solidFill>
                <a:latin typeface="Arial"/>
                <a:cs typeface="Arial"/>
              </a:rPr>
              <a:t>o</a:t>
            </a:r>
            <a:r>
              <a:rPr sz="1100" spc="89" dirty="0">
                <a:solidFill>
                  <a:srgbClr val="6E6B79"/>
                </a:solidFill>
                <a:latin typeface="Arial"/>
                <a:cs typeface="Arial"/>
              </a:rPr>
              <a:t> </a:t>
            </a:r>
            <a:r>
              <a:rPr sz="1100" spc="0" dirty="0">
                <a:solidFill>
                  <a:srgbClr val="6E6B79"/>
                </a:solidFill>
                <a:latin typeface="Arial"/>
                <a:cs typeface="Arial"/>
              </a:rPr>
              <a:t>a</a:t>
            </a:r>
            <a:r>
              <a:rPr sz="1100" spc="-15" dirty="0">
                <a:solidFill>
                  <a:srgbClr val="6E6B79"/>
                </a:solidFill>
                <a:latin typeface="Arial"/>
                <a:cs typeface="Arial"/>
              </a:rPr>
              <a:t> </a:t>
            </a:r>
            <a:r>
              <a:rPr sz="1100" spc="0" dirty="0">
                <a:solidFill>
                  <a:srgbClr val="6E6B79"/>
                </a:solidFill>
                <a:latin typeface="Arial"/>
                <a:cs typeface="Arial"/>
              </a:rPr>
              <a:t>un</a:t>
            </a:r>
            <a:r>
              <a:rPr sz="1100" spc="65" dirty="0">
                <a:solidFill>
                  <a:srgbClr val="6E6B79"/>
                </a:solidFill>
                <a:latin typeface="Arial"/>
                <a:cs typeface="Arial"/>
              </a:rPr>
              <a:t> </a:t>
            </a:r>
            <a:r>
              <a:rPr sz="1100" spc="0" dirty="0">
                <a:solidFill>
                  <a:srgbClr val="878789"/>
                </a:solidFill>
                <a:latin typeface="Arial"/>
                <a:cs typeface="Arial"/>
              </a:rPr>
              <a:t>c</a:t>
            </a:r>
            <a:r>
              <a:rPr sz="1100" spc="0" dirty="0">
                <a:solidFill>
                  <a:srgbClr val="6E6B79"/>
                </a:solidFill>
                <a:latin typeface="Arial"/>
                <a:cs typeface="Arial"/>
              </a:rPr>
              <a:t>o</a:t>
            </a:r>
            <a:r>
              <a:rPr sz="1100" spc="0" dirty="0">
                <a:solidFill>
                  <a:srgbClr val="6D7799"/>
                </a:solidFill>
                <a:latin typeface="Arial"/>
                <a:cs typeface="Arial"/>
              </a:rPr>
              <a:t>m</a:t>
            </a:r>
            <a:r>
              <a:rPr sz="1100" spc="0" dirty="0">
                <a:solidFill>
                  <a:srgbClr val="5B6282"/>
                </a:solidFill>
                <a:latin typeface="Arial"/>
                <a:cs typeface="Arial"/>
              </a:rPr>
              <a:t>p</a:t>
            </a:r>
            <a:r>
              <a:rPr sz="1100" spc="0" dirty="0">
                <a:solidFill>
                  <a:srgbClr val="6E6B79"/>
                </a:solidFill>
                <a:latin typeface="Arial"/>
                <a:cs typeface="Arial"/>
              </a:rPr>
              <a:t>añero  </a:t>
            </a:r>
            <a:r>
              <a:rPr sz="1100" spc="83" dirty="0">
                <a:solidFill>
                  <a:srgbClr val="6E6B79"/>
                </a:solidFill>
                <a:latin typeface="Arial"/>
                <a:cs typeface="Arial"/>
              </a:rPr>
              <a:t> </a:t>
            </a:r>
            <a:r>
              <a:rPr sz="1100" spc="0" dirty="0">
                <a:solidFill>
                  <a:srgbClr val="6E6B79"/>
                </a:solidFill>
                <a:latin typeface="Arial"/>
                <a:cs typeface="Arial"/>
              </a:rPr>
              <a:t>o</a:t>
            </a:r>
            <a:r>
              <a:rPr sz="1100" spc="-68" dirty="0">
                <a:solidFill>
                  <a:srgbClr val="6E6B79"/>
                </a:solidFill>
                <a:latin typeface="Arial"/>
                <a:cs typeface="Arial"/>
              </a:rPr>
              <a:t> </a:t>
            </a:r>
            <a:r>
              <a:rPr sz="1100" spc="0" dirty="0">
                <a:solidFill>
                  <a:srgbClr val="6E6B79"/>
                </a:solidFill>
                <a:latin typeface="Arial"/>
                <a:cs typeface="Arial"/>
              </a:rPr>
              <a:t>compañera  </a:t>
            </a:r>
            <a:r>
              <a:rPr sz="1100" spc="226" dirty="0">
                <a:solidFill>
                  <a:srgbClr val="6E6B79"/>
                </a:solidFill>
                <a:latin typeface="Arial"/>
                <a:cs typeface="Arial"/>
              </a:rPr>
              <a:t> </a:t>
            </a:r>
            <a:r>
              <a:rPr sz="1100" spc="0" dirty="0">
                <a:solidFill>
                  <a:srgbClr val="5D5960"/>
                </a:solidFill>
                <a:latin typeface="Arial"/>
                <a:cs typeface="Arial"/>
              </a:rPr>
              <a:t>d</a:t>
            </a:r>
            <a:r>
              <a:rPr sz="1100" spc="0" dirty="0">
                <a:solidFill>
                  <a:srgbClr val="6E6B79"/>
                </a:solidFill>
                <a:latin typeface="Arial"/>
                <a:cs typeface="Arial"/>
              </a:rPr>
              <a:t>e</a:t>
            </a:r>
            <a:r>
              <a:rPr sz="1100" spc="131" dirty="0">
                <a:solidFill>
                  <a:srgbClr val="6E6B79"/>
                </a:solidFill>
                <a:latin typeface="Arial"/>
                <a:cs typeface="Arial"/>
              </a:rPr>
              <a:t> </a:t>
            </a:r>
            <a:r>
              <a:rPr sz="1100" spc="0" dirty="0">
                <a:solidFill>
                  <a:srgbClr val="5D5960"/>
                </a:solidFill>
                <a:latin typeface="Arial"/>
                <a:cs typeface="Arial"/>
              </a:rPr>
              <a:t>b</a:t>
            </a:r>
            <a:r>
              <a:rPr sz="1100" spc="0" dirty="0">
                <a:solidFill>
                  <a:srgbClr val="6E6B79"/>
                </a:solidFill>
                <a:latin typeface="Arial"/>
                <a:cs typeface="Arial"/>
              </a:rPr>
              <a:t>anco, </a:t>
            </a:r>
            <a:r>
              <a:rPr sz="1100" spc="18" dirty="0">
                <a:solidFill>
                  <a:srgbClr val="6E6B79"/>
                </a:solidFill>
                <a:latin typeface="Arial"/>
                <a:cs typeface="Arial"/>
              </a:rPr>
              <a:t> </a:t>
            </a:r>
            <a:r>
              <a:rPr sz="1100" spc="0" dirty="0">
                <a:solidFill>
                  <a:srgbClr val="6E6B79"/>
                </a:solidFill>
                <a:latin typeface="Arial"/>
                <a:cs typeface="Arial"/>
              </a:rPr>
              <a:t>bus</a:t>
            </a:r>
            <a:r>
              <a:rPr sz="1100" spc="0" dirty="0">
                <a:solidFill>
                  <a:srgbClr val="5D5960"/>
                </a:solidFill>
                <a:latin typeface="Arial"/>
                <a:cs typeface="Arial"/>
              </a:rPr>
              <a:t>q</a:t>
            </a:r>
            <a:r>
              <a:rPr sz="1100" spc="0" dirty="0">
                <a:solidFill>
                  <a:srgbClr val="6E6B79"/>
                </a:solidFill>
                <a:latin typeface="Arial"/>
                <a:cs typeface="Arial"/>
              </a:rPr>
              <a:t>uen </a:t>
            </a:r>
            <a:r>
              <a:rPr sz="1100" spc="140" dirty="0">
                <a:solidFill>
                  <a:srgbClr val="6E6B79"/>
                </a:solidFill>
                <a:latin typeface="Arial"/>
                <a:cs typeface="Arial"/>
              </a:rPr>
              <a:t> </a:t>
            </a:r>
            <a:r>
              <a:rPr sz="1100" spc="0" dirty="0">
                <a:solidFill>
                  <a:srgbClr val="878789"/>
                </a:solidFill>
                <a:latin typeface="Arial"/>
                <a:cs typeface="Arial"/>
              </a:rPr>
              <a:t>i</a:t>
            </a:r>
            <a:r>
              <a:rPr sz="1100" spc="0" dirty="0">
                <a:solidFill>
                  <a:srgbClr val="6E6B79"/>
                </a:solidFill>
                <a:latin typeface="Arial"/>
                <a:cs typeface="Arial"/>
              </a:rPr>
              <a:t>nformación  </a:t>
            </a:r>
            <a:r>
              <a:rPr sz="1100" spc="81" dirty="0">
                <a:solidFill>
                  <a:srgbClr val="6E6B79"/>
                </a:solidFill>
                <a:latin typeface="Arial"/>
                <a:cs typeface="Arial"/>
              </a:rPr>
              <a:t> </a:t>
            </a:r>
            <a:r>
              <a:rPr sz="1100" spc="0" dirty="0">
                <a:solidFill>
                  <a:srgbClr val="878789"/>
                </a:solidFill>
                <a:latin typeface="Arial"/>
                <a:cs typeface="Arial"/>
              </a:rPr>
              <a:t>n</a:t>
            </a:r>
            <a:r>
              <a:rPr sz="1100" spc="0" dirty="0">
                <a:solidFill>
                  <a:srgbClr val="6E6B79"/>
                </a:solidFill>
                <a:latin typeface="Arial"/>
                <a:cs typeface="Arial"/>
              </a:rPr>
              <a:t>utriciona</a:t>
            </a:r>
            <a:r>
              <a:rPr sz="1100" spc="0" dirty="0">
                <a:solidFill>
                  <a:srgbClr val="878789"/>
                </a:solidFill>
                <a:latin typeface="Arial"/>
                <a:cs typeface="Arial"/>
              </a:rPr>
              <a:t>l  </a:t>
            </a:r>
            <a:r>
              <a:rPr sz="1100" spc="47" dirty="0">
                <a:solidFill>
                  <a:srgbClr val="878789"/>
                </a:solidFill>
                <a:latin typeface="Arial"/>
                <a:cs typeface="Arial"/>
              </a:rPr>
              <a:t> </a:t>
            </a:r>
            <a:r>
              <a:rPr sz="1300" spc="0" dirty="0">
                <a:solidFill>
                  <a:srgbClr val="6E6B79"/>
                </a:solidFill>
                <a:latin typeface="Times New Roman"/>
                <a:cs typeface="Times New Roman"/>
              </a:rPr>
              <a:t>en</a:t>
            </a:r>
            <a:r>
              <a:rPr sz="1300" spc="47" dirty="0">
                <a:solidFill>
                  <a:srgbClr val="6E6B79"/>
                </a:solidFill>
                <a:latin typeface="Times New Roman"/>
                <a:cs typeface="Times New Roman"/>
              </a:rPr>
              <a:t> </a:t>
            </a:r>
            <a:r>
              <a:rPr sz="1200" spc="0" dirty="0">
                <a:solidFill>
                  <a:srgbClr val="878789"/>
                </a:solidFill>
                <a:latin typeface="Arial"/>
                <a:cs typeface="Arial"/>
              </a:rPr>
              <a:t>la</a:t>
            </a:r>
            <a:r>
              <a:rPr sz="1200" spc="0" dirty="0">
                <a:solidFill>
                  <a:srgbClr val="6E6B79"/>
                </a:solidFill>
                <a:latin typeface="Arial"/>
                <a:cs typeface="Arial"/>
              </a:rPr>
              <a:t>s</a:t>
            </a:r>
            <a:r>
              <a:rPr sz="1200" spc="-60" dirty="0">
                <a:solidFill>
                  <a:srgbClr val="6E6B79"/>
                </a:solidFill>
                <a:latin typeface="Arial"/>
                <a:cs typeface="Arial"/>
              </a:rPr>
              <a:t> </a:t>
            </a:r>
            <a:r>
              <a:rPr sz="1200" spc="0" dirty="0">
                <a:solidFill>
                  <a:srgbClr val="6E6B79"/>
                </a:solidFill>
                <a:latin typeface="Arial"/>
                <a:cs typeface="Arial"/>
              </a:rPr>
              <a:t>etiq</a:t>
            </a:r>
            <a:r>
              <a:rPr sz="1200" spc="0" dirty="0">
                <a:solidFill>
                  <a:srgbClr val="5D5960"/>
                </a:solidFill>
                <a:latin typeface="Arial"/>
                <a:cs typeface="Arial"/>
              </a:rPr>
              <a:t>u</a:t>
            </a:r>
            <a:r>
              <a:rPr sz="1200" spc="0" dirty="0">
                <a:solidFill>
                  <a:srgbClr val="6E6B79"/>
                </a:solidFill>
                <a:latin typeface="Arial"/>
                <a:cs typeface="Arial"/>
              </a:rPr>
              <a:t>e</a:t>
            </a:r>
            <a:r>
              <a:rPr sz="1200" spc="0" dirty="0">
                <a:solidFill>
                  <a:srgbClr val="878789"/>
                </a:solidFill>
                <a:latin typeface="Arial"/>
                <a:cs typeface="Arial"/>
              </a:rPr>
              <a:t>t</a:t>
            </a:r>
            <a:r>
              <a:rPr sz="1200" spc="0" dirty="0">
                <a:solidFill>
                  <a:srgbClr val="6E6B79"/>
                </a:solidFill>
                <a:latin typeface="Arial"/>
                <a:cs typeface="Arial"/>
              </a:rPr>
              <a:t>as</a:t>
            </a:r>
            <a:r>
              <a:rPr sz="1200" spc="-184" dirty="0">
                <a:solidFill>
                  <a:srgbClr val="6E6B79"/>
                </a:solidFill>
                <a:latin typeface="Arial"/>
                <a:cs typeface="Arial"/>
              </a:rPr>
              <a:t> </a:t>
            </a:r>
            <a:r>
              <a:rPr sz="1200" spc="0" dirty="0">
                <a:solidFill>
                  <a:srgbClr val="6E6B79"/>
                </a:solidFill>
                <a:latin typeface="Arial"/>
                <a:cs typeface="Arial"/>
              </a:rPr>
              <a:t>de</a:t>
            </a:r>
            <a:endParaRPr sz="1200">
              <a:latin typeface="Arial"/>
              <a:cs typeface="Arial"/>
            </a:endParaRPr>
          </a:p>
          <a:p>
            <a:pPr marL="21661" indent="8967">
              <a:lnSpc>
                <a:spcPts val="1379"/>
              </a:lnSpc>
            </a:pPr>
            <a:r>
              <a:rPr sz="1200" dirty="0">
                <a:solidFill>
                  <a:srgbClr val="6E6B79"/>
                </a:solidFill>
                <a:latin typeface="Arial"/>
                <a:cs typeface="Arial"/>
              </a:rPr>
              <a:t>los</a:t>
            </a:r>
            <a:r>
              <a:rPr sz="1200" spc="-164" dirty="0">
                <a:solidFill>
                  <a:srgbClr val="6E6B79"/>
                </a:solidFill>
                <a:latin typeface="Arial"/>
                <a:cs typeface="Arial"/>
              </a:rPr>
              <a:t> </a:t>
            </a:r>
            <a:r>
              <a:rPr sz="1200" spc="0" dirty="0">
                <a:solidFill>
                  <a:srgbClr val="5D5960"/>
                </a:solidFill>
                <a:latin typeface="Arial"/>
                <a:cs typeface="Arial"/>
              </a:rPr>
              <a:t>a</a:t>
            </a:r>
            <a:r>
              <a:rPr sz="1200" spc="0" dirty="0">
                <a:solidFill>
                  <a:srgbClr val="4F699C"/>
                </a:solidFill>
                <a:latin typeface="Arial"/>
                <a:cs typeface="Arial"/>
              </a:rPr>
              <a:t>l</a:t>
            </a:r>
            <a:r>
              <a:rPr sz="1200" spc="0" dirty="0">
                <a:solidFill>
                  <a:srgbClr val="878789"/>
                </a:solidFill>
                <a:latin typeface="Arial"/>
                <a:cs typeface="Arial"/>
              </a:rPr>
              <a:t>im</a:t>
            </a:r>
            <a:r>
              <a:rPr sz="1200" spc="0" dirty="0">
                <a:solidFill>
                  <a:srgbClr val="6E6B79"/>
                </a:solidFill>
                <a:latin typeface="Arial"/>
                <a:cs typeface="Arial"/>
              </a:rPr>
              <a:t>en</a:t>
            </a:r>
            <a:r>
              <a:rPr sz="1200" spc="0" dirty="0">
                <a:solidFill>
                  <a:srgbClr val="524F75"/>
                </a:solidFill>
                <a:latin typeface="Arial"/>
                <a:cs typeface="Arial"/>
              </a:rPr>
              <a:t>t</a:t>
            </a:r>
            <a:r>
              <a:rPr sz="1200" spc="0" dirty="0">
                <a:solidFill>
                  <a:srgbClr val="6E6B79"/>
                </a:solidFill>
                <a:latin typeface="Arial"/>
                <a:cs typeface="Arial"/>
              </a:rPr>
              <a:t>o</a:t>
            </a:r>
            <a:r>
              <a:rPr sz="1200" spc="0" dirty="0">
                <a:solidFill>
                  <a:srgbClr val="5D5960"/>
                </a:solidFill>
                <a:latin typeface="Arial"/>
                <a:cs typeface="Arial"/>
              </a:rPr>
              <a:t>s</a:t>
            </a:r>
            <a:r>
              <a:rPr sz="1200" spc="94" dirty="0">
                <a:solidFill>
                  <a:srgbClr val="5D5960"/>
                </a:solidFill>
                <a:latin typeface="Arial"/>
                <a:cs typeface="Arial"/>
              </a:rPr>
              <a:t> </a:t>
            </a:r>
            <a:r>
              <a:rPr sz="1200" spc="0" dirty="0">
                <a:solidFill>
                  <a:srgbClr val="6E6B79"/>
                </a:solidFill>
                <a:latin typeface="Arial"/>
                <a:cs typeface="Arial"/>
              </a:rPr>
              <a:t>s</a:t>
            </a:r>
            <a:r>
              <a:rPr sz="1200" spc="0" dirty="0">
                <a:solidFill>
                  <a:srgbClr val="5D5960"/>
                </a:solidFill>
                <a:latin typeface="Arial"/>
                <a:cs typeface="Arial"/>
              </a:rPr>
              <a:t>e</a:t>
            </a:r>
            <a:r>
              <a:rPr sz="1200" spc="0" dirty="0">
                <a:solidFill>
                  <a:srgbClr val="6E6B79"/>
                </a:solidFill>
                <a:latin typeface="Arial"/>
                <a:cs typeface="Arial"/>
              </a:rPr>
              <a:t>r'l</a:t>
            </a:r>
            <a:r>
              <a:rPr sz="1200" spc="0" dirty="0">
                <a:solidFill>
                  <a:srgbClr val="524F75"/>
                </a:solidFill>
                <a:latin typeface="Arial"/>
                <a:cs typeface="Arial"/>
              </a:rPr>
              <a:t>a</a:t>
            </a:r>
            <a:r>
              <a:rPr sz="1200" spc="0" dirty="0">
                <a:solidFill>
                  <a:srgbClr val="878789"/>
                </a:solidFill>
                <a:latin typeface="Arial"/>
                <a:cs typeface="Arial"/>
              </a:rPr>
              <a:t>l</a:t>
            </a:r>
            <a:r>
              <a:rPr sz="1200" spc="0" dirty="0">
                <a:solidFill>
                  <a:srgbClr val="5D5960"/>
                </a:solidFill>
                <a:latin typeface="Arial"/>
                <a:cs typeface="Arial"/>
              </a:rPr>
              <a:t>ad</a:t>
            </a:r>
            <a:r>
              <a:rPr sz="1200" spc="0" dirty="0">
                <a:solidFill>
                  <a:srgbClr val="6E6B79"/>
                </a:solidFill>
                <a:latin typeface="Arial"/>
                <a:cs typeface="Arial"/>
              </a:rPr>
              <a:t>os</a:t>
            </a:r>
            <a:r>
              <a:rPr sz="1200" spc="-134" dirty="0">
                <a:solidFill>
                  <a:srgbClr val="6E6B79"/>
                </a:solidFill>
                <a:latin typeface="Arial"/>
                <a:cs typeface="Arial"/>
              </a:rPr>
              <a:t> </a:t>
            </a:r>
            <a:r>
              <a:rPr sz="1300" spc="0" dirty="0">
                <a:solidFill>
                  <a:srgbClr val="6E6B79"/>
                </a:solidFill>
                <a:latin typeface="Times New Roman"/>
                <a:cs typeface="Times New Roman"/>
              </a:rPr>
              <a:t>en</a:t>
            </a:r>
            <a:r>
              <a:rPr sz="1300" spc="162" dirty="0">
                <a:solidFill>
                  <a:srgbClr val="6E6B79"/>
                </a:solidFill>
                <a:latin typeface="Times New Roman"/>
                <a:cs typeface="Times New Roman"/>
              </a:rPr>
              <a:t> </a:t>
            </a:r>
            <a:r>
              <a:rPr sz="1200" spc="0" dirty="0">
                <a:solidFill>
                  <a:srgbClr val="878789"/>
                </a:solidFill>
                <a:latin typeface="Arial"/>
                <a:cs typeface="Arial"/>
              </a:rPr>
              <a:t>la</a:t>
            </a:r>
            <a:r>
              <a:rPr sz="1200" spc="28" dirty="0">
                <a:solidFill>
                  <a:srgbClr val="878789"/>
                </a:solidFill>
                <a:latin typeface="Arial"/>
                <a:cs typeface="Arial"/>
              </a:rPr>
              <a:t> </a:t>
            </a:r>
            <a:r>
              <a:rPr sz="1200" spc="0" dirty="0">
                <a:solidFill>
                  <a:srgbClr val="6E6B79"/>
                </a:solidFill>
                <a:latin typeface="Arial"/>
                <a:cs typeface="Arial"/>
              </a:rPr>
              <a:t>ta</a:t>
            </a:r>
            <a:r>
              <a:rPr sz="1200" spc="0" dirty="0">
                <a:solidFill>
                  <a:srgbClr val="524F75"/>
                </a:solidFill>
                <a:latin typeface="Arial"/>
                <a:cs typeface="Arial"/>
              </a:rPr>
              <a:t>b</a:t>
            </a:r>
            <a:r>
              <a:rPr sz="1200" spc="0" dirty="0">
                <a:solidFill>
                  <a:srgbClr val="6E6B79"/>
                </a:solidFill>
                <a:latin typeface="Arial"/>
                <a:cs typeface="Arial"/>
              </a:rPr>
              <a:t>la</a:t>
            </a:r>
            <a:r>
              <a:rPr sz="1200" spc="-39" dirty="0">
                <a:solidFill>
                  <a:srgbClr val="6E6B79"/>
                </a:solidFill>
                <a:latin typeface="Arial"/>
                <a:cs typeface="Arial"/>
              </a:rPr>
              <a:t> </a:t>
            </a:r>
            <a:r>
              <a:rPr sz="1200" spc="0" dirty="0">
                <a:solidFill>
                  <a:srgbClr val="6E6B79"/>
                </a:solidFill>
                <a:latin typeface="Arial"/>
                <a:cs typeface="Arial"/>
              </a:rPr>
              <a:t>y</a:t>
            </a:r>
            <a:r>
              <a:rPr sz="1200" spc="69" dirty="0">
                <a:solidFill>
                  <a:srgbClr val="6E6B79"/>
                </a:solidFill>
                <a:latin typeface="Arial"/>
                <a:cs typeface="Arial"/>
              </a:rPr>
              <a:t> </a:t>
            </a:r>
            <a:r>
              <a:rPr sz="1200" spc="0" dirty="0">
                <a:solidFill>
                  <a:srgbClr val="6E6B79"/>
                </a:solidFill>
                <a:latin typeface="Arial"/>
                <a:cs typeface="Arial"/>
              </a:rPr>
              <a:t>comparen</a:t>
            </a:r>
            <a:r>
              <a:rPr sz="1200" spc="-225" dirty="0">
                <a:solidFill>
                  <a:srgbClr val="6E6B79"/>
                </a:solidFill>
                <a:latin typeface="Arial"/>
                <a:cs typeface="Arial"/>
              </a:rPr>
              <a:t> </a:t>
            </a:r>
            <a:r>
              <a:rPr sz="1200" spc="0" dirty="0">
                <a:solidFill>
                  <a:srgbClr val="6E6B79"/>
                </a:solidFill>
                <a:latin typeface="Arial"/>
                <a:cs typeface="Arial"/>
              </a:rPr>
              <a:t>e</a:t>
            </a:r>
            <a:r>
              <a:rPr sz="1200" spc="0" dirty="0">
                <a:solidFill>
                  <a:srgbClr val="878789"/>
                </a:solidFill>
                <a:latin typeface="Arial"/>
                <a:cs typeface="Arial"/>
              </a:rPr>
              <a:t>l</a:t>
            </a:r>
            <a:r>
              <a:rPr sz="1200" spc="-144" dirty="0">
                <a:solidFill>
                  <a:srgbClr val="878789"/>
                </a:solidFill>
                <a:latin typeface="Arial"/>
                <a:cs typeface="Arial"/>
              </a:rPr>
              <a:t> </a:t>
            </a:r>
            <a:r>
              <a:rPr sz="1200" spc="0" dirty="0">
                <a:solidFill>
                  <a:srgbClr val="6E6B79"/>
                </a:solidFill>
                <a:latin typeface="Arial"/>
                <a:cs typeface="Arial"/>
              </a:rPr>
              <a:t>aporte</a:t>
            </a:r>
            <a:r>
              <a:rPr sz="1200" spc="-154" dirty="0">
                <a:solidFill>
                  <a:srgbClr val="6E6B79"/>
                </a:solidFill>
                <a:latin typeface="Arial"/>
                <a:cs typeface="Arial"/>
              </a:rPr>
              <a:t> </a:t>
            </a:r>
            <a:r>
              <a:rPr sz="1200" spc="0" dirty="0">
                <a:solidFill>
                  <a:srgbClr val="6E6B79"/>
                </a:solidFill>
                <a:latin typeface="Arial"/>
                <a:cs typeface="Arial"/>
              </a:rPr>
              <a:t>nutric</a:t>
            </a:r>
            <a:r>
              <a:rPr sz="1200" spc="0" dirty="0">
                <a:solidFill>
                  <a:srgbClr val="6D7799"/>
                </a:solidFill>
                <a:latin typeface="Arial"/>
                <a:cs typeface="Arial"/>
              </a:rPr>
              <a:t>i</a:t>
            </a:r>
            <a:r>
              <a:rPr sz="1200" spc="0" dirty="0">
                <a:solidFill>
                  <a:srgbClr val="6E6B79"/>
                </a:solidFill>
                <a:latin typeface="Arial"/>
                <a:cs typeface="Arial"/>
              </a:rPr>
              <a:t>on</a:t>
            </a:r>
            <a:r>
              <a:rPr sz="1200" spc="0" dirty="0">
                <a:solidFill>
                  <a:srgbClr val="524F75"/>
                </a:solidFill>
                <a:latin typeface="Arial"/>
                <a:cs typeface="Arial"/>
              </a:rPr>
              <a:t>a</a:t>
            </a:r>
            <a:r>
              <a:rPr sz="1200" spc="0" dirty="0">
                <a:solidFill>
                  <a:srgbClr val="878789"/>
                </a:solidFill>
                <a:latin typeface="Arial"/>
                <a:cs typeface="Arial"/>
              </a:rPr>
              <a:t>l</a:t>
            </a:r>
            <a:r>
              <a:rPr sz="1200" spc="-64" dirty="0">
                <a:solidFill>
                  <a:srgbClr val="878789"/>
                </a:solidFill>
                <a:latin typeface="Arial"/>
                <a:cs typeface="Arial"/>
              </a:rPr>
              <a:t> </a:t>
            </a:r>
            <a:r>
              <a:rPr sz="1200" spc="0" dirty="0">
                <a:solidFill>
                  <a:srgbClr val="6E6B79"/>
                </a:solidFill>
                <a:latin typeface="Arial"/>
                <a:cs typeface="Arial"/>
              </a:rPr>
              <a:t>de</a:t>
            </a:r>
            <a:r>
              <a:rPr sz="1200" spc="-25" dirty="0">
                <a:solidFill>
                  <a:srgbClr val="6E6B79"/>
                </a:solidFill>
                <a:latin typeface="Arial"/>
                <a:cs typeface="Arial"/>
              </a:rPr>
              <a:t> </a:t>
            </a:r>
            <a:r>
              <a:rPr sz="1200" spc="0" dirty="0">
                <a:solidFill>
                  <a:srgbClr val="6E6B79"/>
                </a:solidFill>
                <a:latin typeface="Times New Roman"/>
                <a:cs typeface="Times New Roman"/>
              </a:rPr>
              <a:t>100</a:t>
            </a:r>
            <a:r>
              <a:rPr sz="1200" spc="-125" dirty="0">
                <a:solidFill>
                  <a:srgbClr val="6E6B79"/>
                </a:solidFill>
                <a:latin typeface="Times New Roman"/>
                <a:cs typeface="Times New Roman"/>
              </a:rPr>
              <a:t> </a:t>
            </a:r>
            <a:r>
              <a:rPr sz="1200" spc="0" dirty="0">
                <a:solidFill>
                  <a:srgbClr val="6E6B79"/>
                </a:solidFill>
                <a:latin typeface="Arial"/>
                <a:cs typeface="Arial"/>
              </a:rPr>
              <a:t>gra</a:t>
            </a:r>
            <a:r>
              <a:rPr sz="1200" spc="0" dirty="0">
                <a:solidFill>
                  <a:srgbClr val="5B6282"/>
                </a:solidFill>
                <a:latin typeface="Arial"/>
                <a:cs typeface="Arial"/>
              </a:rPr>
              <a:t>m</a:t>
            </a:r>
            <a:r>
              <a:rPr sz="1200" spc="0" dirty="0">
                <a:solidFill>
                  <a:srgbClr val="6E6B79"/>
                </a:solidFill>
                <a:latin typeface="Arial"/>
                <a:cs typeface="Arial"/>
              </a:rPr>
              <a:t>o</a:t>
            </a:r>
            <a:r>
              <a:rPr sz="1200" spc="0" dirty="0">
                <a:solidFill>
                  <a:srgbClr val="5D5960"/>
                </a:solidFill>
                <a:latin typeface="Arial"/>
                <a:cs typeface="Arial"/>
              </a:rPr>
              <a:t>s</a:t>
            </a:r>
            <a:r>
              <a:rPr sz="1200" spc="-164" dirty="0">
                <a:solidFill>
                  <a:srgbClr val="5D5960"/>
                </a:solidFill>
                <a:latin typeface="Arial"/>
                <a:cs typeface="Arial"/>
              </a:rPr>
              <a:t> </a:t>
            </a:r>
            <a:r>
              <a:rPr sz="1200" spc="0" dirty="0">
                <a:solidFill>
                  <a:srgbClr val="6E6B79"/>
                </a:solidFill>
                <a:latin typeface="Arial"/>
                <a:cs typeface="Arial"/>
              </a:rPr>
              <a:t>d</a:t>
            </a:r>
            <a:r>
              <a:rPr sz="1200" spc="0" dirty="0">
                <a:solidFill>
                  <a:srgbClr val="5D5960"/>
                </a:solidFill>
                <a:latin typeface="Arial"/>
                <a:cs typeface="Arial"/>
              </a:rPr>
              <a:t>e</a:t>
            </a:r>
            <a:r>
              <a:rPr sz="1200" spc="-40" dirty="0">
                <a:solidFill>
                  <a:srgbClr val="5D5960"/>
                </a:solidFill>
                <a:latin typeface="Arial"/>
                <a:cs typeface="Arial"/>
              </a:rPr>
              <a:t> </a:t>
            </a:r>
            <a:r>
              <a:rPr sz="1300" spc="0" dirty="0">
                <a:solidFill>
                  <a:srgbClr val="6E6B79"/>
                </a:solidFill>
                <a:latin typeface="Times New Roman"/>
                <a:cs typeface="Times New Roman"/>
              </a:rPr>
              <a:t>cada</a:t>
            </a:r>
            <a:r>
              <a:rPr sz="1300" spc="15" dirty="0">
                <a:solidFill>
                  <a:srgbClr val="6E6B79"/>
                </a:solidFill>
                <a:latin typeface="Times New Roman"/>
                <a:cs typeface="Times New Roman"/>
              </a:rPr>
              <a:t> </a:t>
            </a:r>
            <a:r>
              <a:rPr sz="1200" spc="0" dirty="0">
                <a:solidFill>
                  <a:srgbClr val="6E6B79"/>
                </a:solidFill>
                <a:latin typeface="Arial"/>
                <a:cs typeface="Arial"/>
              </a:rPr>
              <a:t>uno</a:t>
            </a:r>
            <a:r>
              <a:rPr sz="1200" spc="-33" dirty="0">
                <a:solidFill>
                  <a:srgbClr val="6E6B79"/>
                </a:solidFill>
                <a:latin typeface="Arial"/>
                <a:cs typeface="Arial"/>
              </a:rPr>
              <a:t> </a:t>
            </a:r>
            <a:r>
              <a:rPr sz="1200" spc="0" dirty="0">
                <a:solidFill>
                  <a:srgbClr val="524F75"/>
                </a:solidFill>
                <a:latin typeface="Arial"/>
                <a:cs typeface="Arial"/>
              </a:rPr>
              <a:t>d</a:t>
            </a:r>
            <a:r>
              <a:rPr sz="1200" spc="0" dirty="0">
                <a:solidFill>
                  <a:srgbClr val="6E6B79"/>
                </a:solidFill>
                <a:latin typeface="Arial"/>
                <a:cs typeface="Arial"/>
              </a:rPr>
              <a:t>e </a:t>
            </a:r>
            <a:r>
              <a:rPr sz="1200" spc="0" dirty="0">
                <a:solidFill>
                  <a:srgbClr val="5D5960"/>
                </a:solidFill>
                <a:latin typeface="Arial"/>
                <a:cs typeface="Arial"/>
              </a:rPr>
              <a:t>es</a:t>
            </a:r>
            <a:r>
              <a:rPr sz="1200" spc="0" dirty="0">
                <a:solidFill>
                  <a:srgbClr val="6E6B79"/>
                </a:solidFill>
                <a:latin typeface="Arial"/>
                <a:cs typeface="Arial"/>
              </a:rPr>
              <a:t>t</a:t>
            </a:r>
            <a:r>
              <a:rPr sz="1200" spc="0" dirty="0">
                <a:solidFill>
                  <a:srgbClr val="5D5960"/>
                </a:solidFill>
                <a:latin typeface="Arial"/>
                <a:cs typeface="Arial"/>
              </a:rPr>
              <a:t>o</a:t>
            </a:r>
            <a:r>
              <a:rPr sz="1200" spc="-19" dirty="0">
                <a:solidFill>
                  <a:srgbClr val="5B6282"/>
                </a:solidFill>
                <a:latin typeface="Arial"/>
                <a:cs typeface="Arial"/>
              </a:rPr>
              <a:t>s</a:t>
            </a:r>
            <a:r>
              <a:rPr sz="1200" spc="0" dirty="0">
                <a:solidFill>
                  <a:srgbClr val="6E6B79"/>
                </a:solidFill>
                <a:latin typeface="Arial"/>
                <a:cs typeface="Arial"/>
              </a:rPr>
              <a:t>a</a:t>
            </a:r>
            <a:r>
              <a:rPr sz="1200" spc="0" dirty="0">
                <a:solidFill>
                  <a:srgbClr val="878789"/>
                </a:solidFill>
                <a:latin typeface="Arial"/>
                <a:cs typeface="Arial"/>
              </a:rPr>
              <a:t>l</a:t>
            </a:r>
            <a:r>
              <a:rPr sz="1200" spc="0" dirty="0">
                <a:solidFill>
                  <a:srgbClr val="6E6B79"/>
                </a:solidFill>
                <a:latin typeface="Arial"/>
                <a:cs typeface="Arial"/>
              </a:rPr>
              <a:t>imento</a:t>
            </a:r>
            <a:r>
              <a:rPr sz="1200" spc="0" dirty="0">
                <a:solidFill>
                  <a:srgbClr val="5D5960"/>
                </a:solidFill>
                <a:latin typeface="Arial"/>
                <a:cs typeface="Arial"/>
              </a:rPr>
              <a:t>s</a:t>
            </a:r>
            <a:r>
              <a:rPr sz="1200" spc="0" dirty="0">
                <a:solidFill>
                  <a:srgbClr val="6E6B79"/>
                </a:solidFill>
                <a:latin typeface="Arial"/>
                <a:cs typeface="Arial"/>
              </a:rPr>
              <a:t>.</a:t>
            </a:r>
            <a:r>
              <a:rPr sz="1200" spc="-119" dirty="0">
                <a:solidFill>
                  <a:srgbClr val="6E6B79"/>
                </a:solidFill>
                <a:latin typeface="Arial"/>
                <a:cs typeface="Arial"/>
              </a:rPr>
              <a:t> </a:t>
            </a:r>
            <a:r>
              <a:rPr sz="1200" spc="0" dirty="0">
                <a:solidFill>
                  <a:srgbClr val="6E6B79"/>
                </a:solidFill>
                <a:latin typeface="Arial"/>
                <a:cs typeface="Arial"/>
              </a:rPr>
              <a:t>Ad</a:t>
            </a:r>
            <a:r>
              <a:rPr sz="1200" spc="0" dirty="0">
                <a:solidFill>
                  <a:srgbClr val="5D5960"/>
                </a:solidFill>
                <a:latin typeface="Arial"/>
                <a:cs typeface="Arial"/>
              </a:rPr>
              <a:t>e</a:t>
            </a:r>
            <a:r>
              <a:rPr sz="1200" spc="0" dirty="0">
                <a:solidFill>
                  <a:srgbClr val="6E6B79"/>
                </a:solidFill>
                <a:latin typeface="Arial"/>
                <a:cs typeface="Arial"/>
              </a:rPr>
              <a:t>más,</a:t>
            </a:r>
            <a:r>
              <a:rPr sz="1200" spc="-26" dirty="0">
                <a:solidFill>
                  <a:srgbClr val="6E6B79"/>
                </a:solidFill>
                <a:latin typeface="Arial"/>
                <a:cs typeface="Arial"/>
              </a:rPr>
              <a:t> </a:t>
            </a:r>
            <a:r>
              <a:rPr sz="1200" spc="0" dirty="0">
                <a:solidFill>
                  <a:srgbClr val="5D5960"/>
                </a:solidFill>
                <a:latin typeface="Arial"/>
                <a:cs typeface="Arial"/>
              </a:rPr>
              <a:t>e</a:t>
            </a:r>
            <a:r>
              <a:rPr sz="1200" spc="0" dirty="0">
                <a:solidFill>
                  <a:srgbClr val="6E6B79"/>
                </a:solidFill>
                <a:latin typeface="Arial"/>
                <a:cs typeface="Arial"/>
              </a:rPr>
              <a:t>xp</a:t>
            </a:r>
            <a:r>
              <a:rPr sz="1200" spc="0" dirty="0">
                <a:solidFill>
                  <a:srgbClr val="744660"/>
                </a:solidFill>
                <a:latin typeface="Arial"/>
                <a:cs typeface="Arial"/>
              </a:rPr>
              <a:t>l</a:t>
            </a:r>
            <a:r>
              <a:rPr sz="1200" spc="0" dirty="0">
                <a:solidFill>
                  <a:srgbClr val="6E6B79"/>
                </a:solidFill>
                <a:latin typeface="Arial"/>
                <a:cs typeface="Arial"/>
              </a:rPr>
              <a:t>iq</a:t>
            </a:r>
            <a:r>
              <a:rPr sz="1200" spc="0" dirty="0">
                <a:solidFill>
                  <a:srgbClr val="5D5960"/>
                </a:solidFill>
                <a:latin typeface="Arial"/>
                <a:cs typeface="Arial"/>
              </a:rPr>
              <a:t>ue</a:t>
            </a:r>
            <a:r>
              <a:rPr sz="1200" spc="0" dirty="0">
                <a:solidFill>
                  <a:srgbClr val="6E6B79"/>
                </a:solidFill>
                <a:latin typeface="Arial"/>
                <a:cs typeface="Arial"/>
              </a:rPr>
              <a:t>n</a:t>
            </a:r>
            <a:r>
              <a:rPr sz="1200" spc="-125" dirty="0">
                <a:solidFill>
                  <a:srgbClr val="6E6B79"/>
                </a:solidFill>
                <a:latin typeface="Arial"/>
                <a:cs typeface="Arial"/>
              </a:rPr>
              <a:t> </a:t>
            </a:r>
            <a:r>
              <a:rPr sz="1100" spc="0" dirty="0">
                <a:solidFill>
                  <a:srgbClr val="6E6B79"/>
                </a:solidFill>
                <a:latin typeface="Arial"/>
                <a:cs typeface="Arial"/>
              </a:rPr>
              <a:t>la</a:t>
            </a:r>
            <a:r>
              <a:rPr sz="1100" spc="80" dirty="0">
                <a:solidFill>
                  <a:srgbClr val="6E6B79"/>
                </a:solidFill>
                <a:latin typeface="Arial"/>
                <a:cs typeface="Arial"/>
              </a:rPr>
              <a:t> </a:t>
            </a:r>
            <a:r>
              <a:rPr sz="1200" spc="0" dirty="0">
                <a:solidFill>
                  <a:srgbClr val="6E6B79"/>
                </a:solidFill>
                <a:latin typeface="Arial"/>
                <a:cs typeface="Arial"/>
              </a:rPr>
              <a:t>d</a:t>
            </a:r>
            <a:r>
              <a:rPr sz="1200" spc="0" dirty="0">
                <a:solidFill>
                  <a:srgbClr val="6D7799"/>
                </a:solidFill>
                <a:latin typeface="Arial"/>
                <a:cs typeface="Arial"/>
              </a:rPr>
              <a:t>i</a:t>
            </a:r>
            <a:r>
              <a:rPr sz="1200" spc="0" dirty="0">
                <a:solidFill>
                  <a:srgbClr val="5D5960"/>
                </a:solidFill>
                <a:latin typeface="Arial"/>
                <a:cs typeface="Arial"/>
              </a:rPr>
              <a:t>fe</a:t>
            </a:r>
            <a:r>
              <a:rPr sz="1200" spc="0" dirty="0">
                <a:solidFill>
                  <a:srgbClr val="878789"/>
                </a:solidFill>
                <a:latin typeface="Arial"/>
                <a:cs typeface="Arial"/>
              </a:rPr>
              <a:t>r</a:t>
            </a:r>
            <a:r>
              <a:rPr sz="1200" spc="0" dirty="0">
                <a:solidFill>
                  <a:srgbClr val="5D5960"/>
                </a:solidFill>
                <a:latin typeface="Arial"/>
                <a:cs typeface="Arial"/>
              </a:rPr>
              <a:t>e</a:t>
            </a:r>
            <a:r>
              <a:rPr sz="1200" spc="0" dirty="0">
                <a:solidFill>
                  <a:srgbClr val="6E6B79"/>
                </a:solidFill>
                <a:latin typeface="Arial"/>
                <a:cs typeface="Arial"/>
              </a:rPr>
              <a:t>ncia</a:t>
            </a:r>
            <a:r>
              <a:rPr sz="1200" spc="-139" dirty="0">
                <a:solidFill>
                  <a:srgbClr val="6E6B79"/>
                </a:solidFill>
                <a:latin typeface="Arial"/>
                <a:cs typeface="Arial"/>
              </a:rPr>
              <a:t> </a:t>
            </a:r>
            <a:r>
              <a:rPr sz="1200" spc="0" dirty="0">
                <a:solidFill>
                  <a:srgbClr val="6E6B79"/>
                </a:solidFill>
                <a:latin typeface="Arial"/>
                <a:cs typeface="Arial"/>
              </a:rPr>
              <a:t>qu</a:t>
            </a:r>
            <a:r>
              <a:rPr sz="1200" spc="0" dirty="0">
                <a:solidFill>
                  <a:srgbClr val="5D5960"/>
                </a:solidFill>
                <a:latin typeface="Arial"/>
                <a:cs typeface="Arial"/>
              </a:rPr>
              <a:t>e</a:t>
            </a:r>
            <a:r>
              <a:rPr sz="1200" spc="-55" dirty="0">
                <a:solidFill>
                  <a:srgbClr val="5D5960"/>
                </a:solidFill>
                <a:latin typeface="Arial"/>
                <a:cs typeface="Arial"/>
              </a:rPr>
              <a:t> </a:t>
            </a:r>
            <a:r>
              <a:rPr sz="1200" spc="0" dirty="0">
                <a:solidFill>
                  <a:srgbClr val="6E6B79"/>
                </a:solidFill>
                <a:latin typeface="Times New Roman"/>
                <a:cs typeface="Times New Roman"/>
              </a:rPr>
              <a:t>hay</a:t>
            </a:r>
            <a:r>
              <a:rPr sz="1200" spc="118" dirty="0">
                <a:solidFill>
                  <a:srgbClr val="6E6B79"/>
                </a:solidFill>
                <a:latin typeface="Times New Roman"/>
                <a:cs typeface="Times New Roman"/>
              </a:rPr>
              <a:t> </a:t>
            </a:r>
            <a:r>
              <a:rPr sz="1200" spc="0" dirty="0">
                <a:solidFill>
                  <a:srgbClr val="5D5960"/>
                </a:solidFill>
                <a:latin typeface="Arial"/>
                <a:cs typeface="Arial"/>
              </a:rPr>
              <a:t>e</a:t>
            </a:r>
            <a:r>
              <a:rPr sz="1200" spc="0" dirty="0">
                <a:solidFill>
                  <a:srgbClr val="6E6B79"/>
                </a:solidFill>
                <a:latin typeface="Arial"/>
                <a:cs typeface="Arial"/>
              </a:rPr>
              <a:t>ntre</a:t>
            </a:r>
            <a:r>
              <a:rPr sz="1200" spc="-214" dirty="0">
                <a:solidFill>
                  <a:srgbClr val="6E6B79"/>
                </a:solidFill>
                <a:latin typeface="Arial"/>
                <a:cs typeface="Arial"/>
              </a:rPr>
              <a:t> </a:t>
            </a:r>
            <a:r>
              <a:rPr sz="1100" spc="0" dirty="0">
                <a:solidFill>
                  <a:srgbClr val="6E6B79"/>
                </a:solidFill>
                <a:latin typeface="Arial"/>
                <a:cs typeface="Arial"/>
              </a:rPr>
              <a:t>a</a:t>
            </a:r>
            <a:r>
              <a:rPr sz="1100" spc="0" dirty="0">
                <a:solidFill>
                  <a:srgbClr val="878789"/>
                </a:solidFill>
                <a:latin typeface="Arial"/>
                <a:cs typeface="Arial"/>
              </a:rPr>
              <a:t>li</a:t>
            </a:r>
            <a:r>
              <a:rPr sz="1100" spc="0" dirty="0">
                <a:solidFill>
                  <a:srgbClr val="6E6B79"/>
                </a:solidFill>
                <a:latin typeface="Arial"/>
                <a:cs typeface="Arial"/>
              </a:rPr>
              <a:t>me</a:t>
            </a:r>
            <a:r>
              <a:rPr sz="1100" spc="0" dirty="0">
                <a:solidFill>
                  <a:srgbClr val="524F75"/>
                </a:solidFill>
                <a:latin typeface="Arial"/>
                <a:cs typeface="Arial"/>
              </a:rPr>
              <a:t>n</a:t>
            </a:r>
            <a:r>
              <a:rPr sz="1100" spc="0" dirty="0">
                <a:solidFill>
                  <a:srgbClr val="6E6B79"/>
                </a:solidFill>
                <a:latin typeface="Arial"/>
                <a:cs typeface="Arial"/>
              </a:rPr>
              <a:t>t</a:t>
            </a:r>
            <a:r>
              <a:rPr sz="1100" spc="0" dirty="0">
                <a:solidFill>
                  <a:srgbClr val="5B6282"/>
                </a:solidFill>
                <a:latin typeface="Arial"/>
                <a:cs typeface="Arial"/>
              </a:rPr>
              <a:t>o</a:t>
            </a:r>
            <a:r>
              <a:rPr sz="1100" spc="222" dirty="0">
                <a:solidFill>
                  <a:srgbClr val="5B6282"/>
                </a:solidFill>
                <a:latin typeface="Arial"/>
                <a:cs typeface="Arial"/>
              </a:rPr>
              <a:t> </a:t>
            </a:r>
            <a:r>
              <a:rPr sz="1200" spc="0" dirty="0">
                <a:solidFill>
                  <a:srgbClr val="878789"/>
                </a:solidFill>
                <a:latin typeface="Arial"/>
                <a:cs typeface="Arial"/>
              </a:rPr>
              <a:t>y</a:t>
            </a:r>
            <a:r>
              <a:rPr sz="1200" spc="13" dirty="0">
                <a:solidFill>
                  <a:srgbClr val="878789"/>
                </a:solidFill>
                <a:latin typeface="Arial"/>
                <a:cs typeface="Arial"/>
              </a:rPr>
              <a:t> </a:t>
            </a:r>
            <a:r>
              <a:rPr sz="1200" spc="0" dirty="0">
                <a:solidFill>
                  <a:srgbClr val="6E6B79"/>
                </a:solidFill>
                <a:latin typeface="Arial"/>
                <a:cs typeface="Arial"/>
              </a:rPr>
              <a:t>nutri</a:t>
            </a:r>
            <a:r>
              <a:rPr sz="1200" spc="0" dirty="0">
                <a:solidFill>
                  <a:srgbClr val="5D5960"/>
                </a:solidFill>
                <a:latin typeface="Arial"/>
                <a:cs typeface="Arial"/>
              </a:rPr>
              <a:t>e</a:t>
            </a:r>
            <a:r>
              <a:rPr sz="1200" spc="0" dirty="0">
                <a:solidFill>
                  <a:srgbClr val="6E6B79"/>
                </a:solidFill>
                <a:latin typeface="Arial"/>
                <a:cs typeface="Arial"/>
              </a:rPr>
              <a:t>nt</a:t>
            </a:r>
            <a:r>
              <a:rPr sz="1200" spc="0" dirty="0">
                <a:solidFill>
                  <a:srgbClr val="5D5960"/>
                </a:solidFill>
                <a:latin typeface="Arial"/>
                <a:cs typeface="Arial"/>
              </a:rPr>
              <a:t>e</a:t>
            </a:r>
            <a:r>
              <a:rPr sz="1200" spc="0" dirty="0">
                <a:solidFill>
                  <a:srgbClr val="6E6B79"/>
                </a:solidFill>
                <a:latin typeface="Arial"/>
                <a:cs typeface="Arial"/>
              </a:rPr>
              <a:t>.</a:t>
            </a:r>
            <a:r>
              <a:rPr sz="1200" spc="-134" dirty="0">
                <a:solidFill>
                  <a:srgbClr val="6E6B79"/>
                </a:solidFill>
                <a:latin typeface="Arial"/>
                <a:cs typeface="Arial"/>
              </a:rPr>
              <a:t> </a:t>
            </a:r>
            <a:r>
              <a:rPr sz="1200" spc="0" dirty="0">
                <a:solidFill>
                  <a:srgbClr val="878789"/>
                </a:solidFill>
                <a:latin typeface="Arial"/>
                <a:cs typeface="Arial"/>
              </a:rPr>
              <a:t>L</a:t>
            </a:r>
            <a:r>
              <a:rPr sz="1200" spc="0" dirty="0">
                <a:solidFill>
                  <a:srgbClr val="5D5960"/>
                </a:solidFill>
                <a:latin typeface="Arial"/>
                <a:cs typeface="Arial"/>
              </a:rPr>
              <a:t>ue</a:t>
            </a:r>
            <a:r>
              <a:rPr sz="1200" spc="0" dirty="0">
                <a:solidFill>
                  <a:srgbClr val="6E6B79"/>
                </a:solidFill>
                <a:latin typeface="Arial"/>
                <a:cs typeface="Arial"/>
              </a:rPr>
              <a:t>go,</a:t>
            </a:r>
            <a:r>
              <a:rPr sz="1200" spc="-219" dirty="0">
                <a:solidFill>
                  <a:srgbClr val="6E6B79"/>
                </a:solidFill>
                <a:latin typeface="Arial"/>
                <a:cs typeface="Arial"/>
              </a:rPr>
              <a:t> </a:t>
            </a:r>
            <a:r>
              <a:rPr sz="1200" spc="0" dirty="0">
                <a:solidFill>
                  <a:srgbClr val="6E6B79"/>
                </a:solidFill>
                <a:latin typeface="Arial"/>
                <a:cs typeface="Arial"/>
              </a:rPr>
              <a:t>co</a:t>
            </a:r>
            <a:r>
              <a:rPr sz="1200" spc="0" dirty="0">
                <a:solidFill>
                  <a:srgbClr val="6D7799"/>
                </a:solidFill>
                <a:latin typeface="Arial"/>
                <a:cs typeface="Arial"/>
              </a:rPr>
              <a:t>m</a:t>
            </a:r>
            <a:r>
              <a:rPr sz="1200" spc="0" dirty="0">
                <a:solidFill>
                  <a:srgbClr val="6E6B79"/>
                </a:solidFill>
                <a:latin typeface="Arial"/>
                <a:cs typeface="Arial"/>
              </a:rPr>
              <a:t>pl</a:t>
            </a:r>
            <a:r>
              <a:rPr sz="1200" spc="0" dirty="0">
                <a:solidFill>
                  <a:srgbClr val="5D5960"/>
                </a:solidFill>
                <a:latin typeface="Arial"/>
                <a:cs typeface="Arial"/>
              </a:rPr>
              <a:t>e</a:t>
            </a:r>
            <a:r>
              <a:rPr sz="1200" spc="0" dirty="0">
                <a:solidFill>
                  <a:srgbClr val="524F75"/>
                </a:solidFill>
                <a:latin typeface="Arial"/>
                <a:cs typeface="Arial"/>
              </a:rPr>
              <a:t>t</a:t>
            </a:r>
            <a:r>
              <a:rPr sz="1200" spc="0" dirty="0">
                <a:solidFill>
                  <a:srgbClr val="5D5960"/>
                </a:solidFill>
                <a:latin typeface="Arial"/>
                <a:cs typeface="Arial"/>
              </a:rPr>
              <a:t>e</a:t>
            </a:r>
            <a:r>
              <a:rPr sz="1200" spc="0" dirty="0">
                <a:solidFill>
                  <a:srgbClr val="878789"/>
                </a:solidFill>
                <a:latin typeface="Arial"/>
                <a:cs typeface="Arial"/>
              </a:rPr>
              <a:t>, </a:t>
            </a:r>
            <a:r>
              <a:rPr sz="1200" spc="0" dirty="0">
                <a:solidFill>
                  <a:srgbClr val="6E6B79"/>
                </a:solidFill>
                <a:latin typeface="Arial"/>
                <a:cs typeface="Arial"/>
              </a:rPr>
              <a:t>la</a:t>
            </a:r>
            <a:r>
              <a:rPr sz="1200" spc="47" dirty="0">
                <a:solidFill>
                  <a:srgbClr val="6E6B79"/>
                </a:solidFill>
                <a:latin typeface="Arial"/>
                <a:cs typeface="Arial"/>
              </a:rPr>
              <a:t> </a:t>
            </a:r>
            <a:r>
              <a:rPr sz="1200" spc="0" dirty="0">
                <a:solidFill>
                  <a:srgbClr val="6E6B79"/>
                </a:solidFill>
                <a:latin typeface="Arial"/>
                <a:cs typeface="Arial"/>
              </a:rPr>
              <a:t>tabla</a:t>
            </a:r>
            <a:r>
              <a:rPr sz="1200" spc="-204" dirty="0">
                <a:solidFill>
                  <a:srgbClr val="6E6B79"/>
                </a:solidFill>
                <a:latin typeface="Arial"/>
                <a:cs typeface="Arial"/>
              </a:rPr>
              <a:t> </a:t>
            </a:r>
            <a:r>
              <a:rPr sz="1200" spc="0" dirty="0">
                <a:solidFill>
                  <a:srgbClr val="6E6B79"/>
                </a:solidFill>
                <a:latin typeface="Arial"/>
                <a:cs typeface="Arial"/>
              </a:rPr>
              <a:t>y</a:t>
            </a:r>
            <a:r>
              <a:rPr sz="1200" spc="23" dirty="0">
                <a:solidFill>
                  <a:srgbClr val="6E6B79"/>
                </a:solidFill>
                <a:latin typeface="Arial"/>
                <a:cs typeface="Arial"/>
              </a:rPr>
              <a:t> </a:t>
            </a:r>
            <a:r>
              <a:rPr sz="1200" spc="0" dirty="0">
                <a:solidFill>
                  <a:srgbClr val="6E6B79"/>
                </a:solidFill>
                <a:latin typeface="Arial"/>
                <a:cs typeface="Arial"/>
              </a:rPr>
              <a:t>respondan</a:t>
            </a:r>
            <a:r>
              <a:rPr sz="1200" spc="-239" dirty="0">
                <a:solidFill>
                  <a:srgbClr val="6E6B79"/>
                </a:solidFill>
                <a:latin typeface="Arial"/>
                <a:cs typeface="Arial"/>
              </a:rPr>
              <a:t> </a:t>
            </a:r>
            <a:r>
              <a:rPr sz="1200" spc="0" dirty="0">
                <a:solidFill>
                  <a:srgbClr val="878789"/>
                </a:solidFill>
                <a:latin typeface="Arial"/>
                <a:cs typeface="Arial"/>
              </a:rPr>
              <a:t>l</a:t>
            </a:r>
            <a:r>
              <a:rPr sz="1200" spc="0" dirty="0">
                <a:solidFill>
                  <a:srgbClr val="6E6B79"/>
                </a:solidFill>
                <a:latin typeface="Arial"/>
                <a:cs typeface="Arial"/>
              </a:rPr>
              <a:t>as</a:t>
            </a:r>
            <a:r>
              <a:rPr sz="1200" spc="-6" dirty="0">
                <a:solidFill>
                  <a:srgbClr val="6E6B79"/>
                </a:solidFill>
                <a:latin typeface="Arial"/>
                <a:cs typeface="Arial"/>
              </a:rPr>
              <a:t> </a:t>
            </a:r>
            <a:r>
              <a:rPr sz="1200" spc="0" dirty="0">
                <a:solidFill>
                  <a:srgbClr val="5B6282"/>
                </a:solidFill>
                <a:latin typeface="Arial"/>
                <a:cs typeface="Arial"/>
              </a:rPr>
              <a:t>p</a:t>
            </a:r>
            <a:r>
              <a:rPr sz="1200" spc="0" dirty="0">
                <a:solidFill>
                  <a:srgbClr val="878789"/>
                </a:solidFill>
                <a:latin typeface="Arial"/>
                <a:cs typeface="Arial"/>
              </a:rPr>
              <a:t>r</a:t>
            </a:r>
            <a:r>
              <a:rPr sz="1200" spc="0" dirty="0">
                <a:solidFill>
                  <a:srgbClr val="6E6B79"/>
                </a:solidFill>
                <a:latin typeface="Arial"/>
                <a:cs typeface="Arial"/>
              </a:rPr>
              <a:t>eguntas</a:t>
            </a:r>
            <a:r>
              <a:rPr sz="1200" spc="-225" dirty="0">
                <a:solidFill>
                  <a:srgbClr val="6E6B79"/>
                </a:solidFill>
                <a:latin typeface="Arial"/>
                <a:cs typeface="Arial"/>
              </a:rPr>
              <a:t> </a:t>
            </a:r>
            <a:r>
              <a:rPr sz="1200" spc="0" dirty="0">
                <a:solidFill>
                  <a:srgbClr val="6E6B79"/>
                </a:solidFill>
                <a:latin typeface="Arial"/>
                <a:cs typeface="Arial"/>
              </a:rPr>
              <a:t>plantead</a:t>
            </a:r>
            <a:r>
              <a:rPr sz="1200" spc="0" dirty="0">
                <a:solidFill>
                  <a:srgbClr val="5D5960"/>
                </a:solidFill>
                <a:latin typeface="Arial"/>
                <a:cs typeface="Arial"/>
              </a:rPr>
              <a:t>a</a:t>
            </a:r>
            <a:r>
              <a:rPr sz="1200" spc="0" dirty="0">
                <a:solidFill>
                  <a:srgbClr val="6E6B79"/>
                </a:solidFill>
                <a:latin typeface="Arial"/>
                <a:cs typeface="Arial"/>
              </a:rPr>
              <a:t>s</a:t>
            </a:r>
            <a:r>
              <a:rPr sz="1200" spc="0" dirty="0">
                <a:solidFill>
                  <a:srgbClr val="878789"/>
                </a:solidFill>
                <a:latin typeface="Arial"/>
                <a:cs typeface="Arial"/>
              </a:rPr>
              <a:t>.</a:t>
            </a:r>
            <a:endParaRPr sz="1200">
              <a:latin typeface="Arial"/>
              <a:cs typeface="Arial"/>
            </a:endParaRPr>
          </a:p>
        </p:txBody>
      </p:sp>
      <p:sp>
        <p:nvSpPr>
          <p:cNvPr id="60" name="object 60"/>
          <p:cNvSpPr txBox="1"/>
          <p:nvPr/>
        </p:nvSpPr>
        <p:spPr>
          <a:xfrm>
            <a:off x="3582149" y="1747717"/>
            <a:ext cx="131703" cy="165100"/>
          </a:xfrm>
          <a:prstGeom prst="rect">
            <a:avLst/>
          </a:prstGeom>
        </p:spPr>
        <p:txBody>
          <a:bodyPr wrap="square" lIns="0" tIns="0" rIns="0" bIns="0" rtlCol="0">
            <a:noAutofit/>
          </a:bodyPr>
          <a:lstStyle/>
          <a:p>
            <a:pPr marL="12700">
              <a:lnSpc>
                <a:spcPts val="1225"/>
              </a:lnSpc>
              <a:spcBef>
                <a:spcPts val="61"/>
              </a:spcBef>
            </a:pPr>
            <a:r>
              <a:rPr sz="1100" dirty="0">
                <a:solidFill>
                  <a:srgbClr val="69A569"/>
                </a:solidFill>
                <a:latin typeface="Arial"/>
                <a:cs typeface="Arial"/>
              </a:rPr>
              <a:t>1</a:t>
            </a:r>
            <a:r>
              <a:rPr sz="1100" dirty="0">
                <a:solidFill>
                  <a:srgbClr val="77AA89"/>
                </a:solidFill>
                <a:latin typeface="Arial"/>
                <a:cs typeface="Arial"/>
              </a:rPr>
              <a:t>.</a:t>
            </a:r>
            <a:endParaRPr sz="1100">
              <a:latin typeface="Arial"/>
              <a:cs typeface="Arial"/>
            </a:endParaRPr>
          </a:p>
        </p:txBody>
      </p:sp>
      <p:sp>
        <p:nvSpPr>
          <p:cNvPr id="59" name="object 59"/>
          <p:cNvSpPr txBox="1"/>
          <p:nvPr/>
        </p:nvSpPr>
        <p:spPr>
          <a:xfrm>
            <a:off x="7051487" y="3499313"/>
            <a:ext cx="631139" cy="228600"/>
          </a:xfrm>
          <a:prstGeom prst="rect">
            <a:avLst/>
          </a:prstGeom>
        </p:spPr>
        <p:txBody>
          <a:bodyPr wrap="square" lIns="0" tIns="0" rIns="0" bIns="0" rtlCol="0">
            <a:noAutofit/>
          </a:bodyPr>
          <a:lstStyle/>
          <a:p>
            <a:pPr marL="12700">
              <a:lnSpc>
                <a:spcPts val="1735"/>
              </a:lnSpc>
              <a:spcBef>
                <a:spcPts val="86"/>
              </a:spcBef>
            </a:pPr>
            <a:r>
              <a:rPr sz="1600" b="1" spc="0" dirty="0">
                <a:solidFill>
                  <a:srgbClr val="BCBDC1"/>
                </a:solidFill>
                <a:latin typeface="Times New Roman"/>
                <a:cs typeface="Times New Roman"/>
              </a:rPr>
              <a:t>uacse,.</a:t>
            </a:r>
            <a:endParaRPr sz="1600">
              <a:latin typeface="Times New Roman"/>
              <a:cs typeface="Times New Roman"/>
            </a:endParaRPr>
          </a:p>
        </p:txBody>
      </p:sp>
      <p:sp>
        <p:nvSpPr>
          <p:cNvPr id="58" name="object 58"/>
          <p:cNvSpPr txBox="1"/>
          <p:nvPr/>
        </p:nvSpPr>
        <p:spPr>
          <a:xfrm>
            <a:off x="6397064" y="3564757"/>
            <a:ext cx="424432" cy="292099"/>
          </a:xfrm>
          <a:prstGeom prst="rect">
            <a:avLst/>
          </a:prstGeom>
        </p:spPr>
        <p:txBody>
          <a:bodyPr wrap="square" lIns="0" tIns="0" rIns="0" bIns="0" rtlCol="0">
            <a:noAutofit/>
          </a:bodyPr>
          <a:lstStyle/>
          <a:p>
            <a:pPr marL="12700">
              <a:lnSpc>
                <a:spcPts val="2245"/>
              </a:lnSpc>
              <a:spcBef>
                <a:spcPts val="112"/>
              </a:spcBef>
            </a:pPr>
            <a:r>
              <a:rPr sz="2100" b="1" spc="0" dirty="0">
                <a:solidFill>
                  <a:srgbClr val="BCBDC1"/>
                </a:solidFill>
                <a:latin typeface="Times New Roman"/>
                <a:cs typeface="Times New Roman"/>
              </a:rPr>
              <a:t>p-. </a:t>
            </a:r>
            <a:r>
              <a:rPr sz="2100" b="1" spc="32" dirty="0">
                <a:solidFill>
                  <a:srgbClr val="BCBDC1"/>
                </a:solidFill>
                <a:latin typeface="Times New Roman"/>
                <a:cs typeface="Times New Roman"/>
              </a:rPr>
              <a:t> </a:t>
            </a:r>
            <a:r>
              <a:rPr sz="2100" b="1" spc="0" dirty="0">
                <a:solidFill>
                  <a:srgbClr val="6E6B79"/>
                </a:solidFill>
                <a:latin typeface="Times New Roman"/>
                <a:cs typeface="Times New Roman"/>
              </a:rPr>
              <a:t>'</a:t>
            </a:r>
            <a:endParaRPr sz="2100">
              <a:latin typeface="Times New Roman"/>
              <a:cs typeface="Times New Roman"/>
            </a:endParaRPr>
          </a:p>
        </p:txBody>
      </p:sp>
      <p:sp>
        <p:nvSpPr>
          <p:cNvPr id="57" name="object 57"/>
          <p:cNvSpPr txBox="1"/>
          <p:nvPr/>
        </p:nvSpPr>
        <p:spPr>
          <a:xfrm>
            <a:off x="3752479" y="4848179"/>
            <a:ext cx="141414" cy="554316"/>
          </a:xfrm>
          <a:prstGeom prst="rect">
            <a:avLst/>
          </a:prstGeom>
        </p:spPr>
        <p:txBody>
          <a:bodyPr wrap="square" lIns="0" tIns="0" rIns="0" bIns="0" rtlCol="0">
            <a:noAutofit/>
          </a:bodyPr>
          <a:lstStyle/>
          <a:p>
            <a:pPr marL="12701" marR="46">
              <a:lnSpc>
                <a:spcPts val="1325"/>
              </a:lnSpc>
              <a:spcBef>
                <a:spcPts val="66"/>
              </a:spcBef>
            </a:pPr>
            <a:r>
              <a:rPr sz="1200" dirty="0">
                <a:solidFill>
                  <a:srgbClr val="69A569"/>
                </a:solidFill>
                <a:latin typeface="Arial"/>
                <a:cs typeface="Arial"/>
              </a:rPr>
              <a:t>a</a:t>
            </a:r>
            <a:r>
              <a:rPr sz="1200" dirty="0">
                <a:solidFill>
                  <a:srgbClr val="77AA89"/>
                </a:solidFill>
                <a:latin typeface="Arial"/>
                <a:cs typeface="Arial"/>
              </a:rPr>
              <a:t>.</a:t>
            </a:r>
            <a:endParaRPr sz="1200">
              <a:latin typeface="Arial"/>
              <a:cs typeface="Arial"/>
            </a:endParaRPr>
          </a:p>
          <a:p>
            <a:pPr marL="12703" indent="-3">
              <a:lnSpc>
                <a:spcPts val="1379"/>
              </a:lnSpc>
              <a:spcBef>
                <a:spcPts val="33"/>
              </a:spcBef>
            </a:pPr>
            <a:r>
              <a:rPr sz="1200" dirty="0">
                <a:solidFill>
                  <a:srgbClr val="69A569"/>
                </a:solidFill>
                <a:latin typeface="Arial"/>
                <a:cs typeface="Arial"/>
              </a:rPr>
              <a:t>b</a:t>
            </a:r>
            <a:r>
              <a:rPr sz="1200" dirty="0">
                <a:solidFill>
                  <a:srgbClr val="77AA89"/>
                </a:solidFill>
                <a:latin typeface="Arial"/>
                <a:cs typeface="Arial"/>
              </a:rPr>
              <a:t>. </a:t>
            </a:r>
            <a:endParaRPr sz="1200">
              <a:latin typeface="Arial"/>
              <a:cs typeface="Arial"/>
            </a:endParaRPr>
          </a:p>
          <a:p>
            <a:pPr marL="12703">
              <a:lnSpc>
                <a:spcPts val="1379"/>
              </a:lnSpc>
              <a:spcBef>
                <a:spcPts val="102"/>
              </a:spcBef>
            </a:pPr>
            <a:r>
              <a:rPr sz="1200" spc="0" dirty="0">
                <a:solidFill>
                  <a:srgbClr val="77AA89"/>
                </a:solidFill>
                <a:latin typeface="Arial"/>
                <a:cs typeface="Arial"/>
              </a:rPr>
              <a:t>c.</a:t>
            </a:r>
            <a:endParaRPr sz="1200">
              <a:latin typeface="Arial"/>
              <a:cs typeface="Arial"/>
            </a:endParaRPr>
          </a:p>
        </p:txBody>
      </p:sp>
      <p:sp>
        <p:nvSpPr>
          <p:cNvPr id="56" name="object 56"/>
          <p:cNvSpPr txBox="1"/>
          <p:nvPr/>
        </p:nvSpPr>
        <p:spPr>
          <a:xfrm>
            <a:off x="3931772" y="4848179"/>
            <a:ext cx="3030676" cy="554316"/>
          </a:xfrm>
          <a:prstGeom prst="rect">
            <a:avLst/>
          </a:prstGeom>
        </p:spPr>
        <p:txBody>
          <a:bodyPr wrap="square" lIns="0" tIns="0" rIns="0" bIns="0" rtlCol="0">
            <a:noAutofit/>
          </a:bodyPr>
          <a:lstStyle/>
          <a:p>
            <a:pPr marL="12701" marR="22859">
              <a:lnSpc>
                <a:spcPts val="1325"/>
              </a:lnSpc>
              <a:spcBef>
                <a:spcPts val="66"/>
              </a:spcBef>
            </a:pPr>
            <a:r>
              <a:rPr sz="1200" dirty="0">
                <a:solidFill>
                  <a:srgbClr val="878789"/>
                </a:solidFill>
                <a:latin typeface="Arial"/>
                <a:cs typeface="Arial"/>
              </a:rPr>
              <a:t>¿</a:t>
            </a:r>
            <a:r>
              <a:rPr sz="1200" dirty="0">
                <a:solidFill>
                  <a:srgbClr val="5D5960"/>
                </a:solidFill>
                <a:latin typeface="Arial"/>
                <a:cs typeface="Arial"/>
              </a:rPr>
              <a:t>c</a:t>
            </a:r>
            <a:r>
              <a:rPr sz="1200" dirty="0">
                <a:solidFill>
                  <a:srgbClr val="6E6B79"/>
                </a:solidFill>
                <a:latin typeface="Arial"/>
                <a:cs typeface="Arial"/>
              </a:rPr>
              <a:t>uá</a:t>
            </a:r>
            <a:r>
              <a:rPr sz="1200" dirty="0">
                <a:solidFill>
                  <a:srgbClr val="4F699C"/>
                </a:solidFill>
                <a:latin typeface="Arial"/>
                <a:cs typeface="Arial"/>
              </a:rPr>
              <a:t>l</a:t>
            </a:r>
            <a:r>
              <a:rPr sz="1200" spc="75" dirty="0">
                <a:solidFill>
                  <a:srgbClr val="4F699C"/>
                </a:solidFill>
                <a:latin typeface="Arial"/>
                <a:cs typeface="Arial"/>
              </a:rPr>
              <a:t> </a:t>
            </a:r>
            <a:r>
              <a:rPr sz="1200" spc="0" dirty="0">
                <a:solidFill>
                  <a:srgbClr val="6E6B79"/>
                </a:solidFill>
                <a:latin typeface="Arial"/>
                <a:cs typeface="Arial"/>
              </a:rPr>
              <a:t>es</a:t>
            </a:r>
            <a:r>
              <a:rPr sz="1200" spc="-1" dirty="0">
                <a:solidFill>
                  <a:srgbClr val="6E6B79"/>
                </a:solidFill>
                <a:latin typeface="Arial"/>
                <a:cs typeface="Arial"/>
              </a:rPr>
              <a:t> </a:t>
            </a:r>
            <a:r>
              <a:rPr sz="1200" spc="0" dirty="0">
                <a:solidFill>
                  <a:srgbClr val="6E6B79"/>
                </a:solidFill>
                <a:latin typeface="Arial"/>
                <a:cs typeface="Arial"/>
              </a:rPr>
              <a:t>e</a:t>
            </a:r>
            <a:r>
              <a:rPr sz="1200" spc="0" dirty="0">
                <a:solidFill>
                  <a:srgbClr val="6B2659"/>
                </a:solidFill>
                <a:latin typeface="Arial"/>
                <a:cs typeface="Arial"/>
              </a:rPr>
              <a:t>l</a:t>
            </a:r>
            <a:r>
              <a:rPr sz="1200" spc="-4" dirty="0">
                <a:solidFill>
                  <a:srgbClr val="6B2659"/>
                </a:solidFill>
                <a:latin typeface="Arial"/>
                <a:cs typeface="Arial"/>
              </a:rPr>
              <a:t> </a:t>
            </a:r>
            <a:r>
              <a:rPr sz="1200" spc="0" dirty="0">
                <a:solidFill>
                  <a:srgbClr val="6E6B79"/>
                </a:solidFill>
                <a:latin typeface="Arial"/>
                <a:cs typeface="Arial"/>
              </a:rPr>
              <a:t>ali</a:t>
            </a:r>
            <a:r>
              <a:rPr sz="1200" spc="0" dirty="0">
                <a:solidFill>
                  <a:srgbClr val="878789"/>
                </a:solidFill>
                <a:latin typeface="Arial"/>
                <a:cs typeface="Arial"/>
              </a:rPr>
              <a:t>m</a:t>
            </a:r>
            <a:r>
              <a:rPr sz="1200" spc="0" dirty="0">
                <a:solidFill>
                  <a:srgbClr val="5D5960"/>
                </a:solidFill>
                <a:latin typeface="Arial"/>
                <a:cs typeface="Arial"/>
              </a:rPr>
              <a:t>e</a:t>
            </a:r>
            <a:r>
              <a:rPr sz="1200" spc="0" dirty="0">
                <a:solidFill>
                  <a:srgbClr val="6E6B79"/>
                </a:solidFill>
                <a:latin typeface="Arial"/>
                <a:cs typeface="Arial"/>
              </a:rPr>
              <a:t>n</a:t>
            </a:r>
            <a:r>
              <a:rPr sz="1200" spc="0" dirty="0">
                <a:solidFill>
                  <a:srgbClr val="744660"/>
                </a:solidFill>
                <a:latin typeface="Arial"/>
                <a:cs typeface="Arial"/>
              </a:rPr>
              <a:t>t</a:t>
            </a:r>
            <a:r>
              <a:rPr sz="1200" spc="0" dirty="0">
                <a:solidFill>
                  <a:srgbClr val="6E6B79"/>
                </a:solidFill>
                <a:latin typeface="Arial"/>
                <a:cs typeface="Arial"/>
              </a:rPr>
              <a:t>o</a:t>
            </a:r>
            <a:r>
              <a:rPr sz="1200" spc="132" dirty="0">
                <a:solidFill>
                  <a:srgbClr val="6E6B79"/>
                </a:solidFill>
                <a:latin typeface="Arial"/>
                <a:cs typeface="Arial"/>
              </a:rPr>
              <a:t> </a:t>
            </a:r>
            <a:r>
              <a:rPr sz="1200" spc="0" dirty="0">
                <a:solidFill>
                  <a:srgbClr val="6E6B79"/>
                </a:solidFill>
                <a:latin typeface="Arial"/>
                <a:cs typeface="Arial"/>
              </a:rPr>
              <a:t>má</a:t>
            </a:r>
            <a:r>
              <a:rPr sz="1200" spc="0" dirty="0">
                <a:solidFill>
                  <a:srgbClr val="5D5960"/>
                </a:solidFill>
                <a:latin typeface="Arial"/>
                <a:cs typeface="Arial"/>
              </a:rPr>
              <a:t>s</a:t>
            </a:r>
            <a:r>
              <a:rPr sz="1200" spc="-32" dirty="0">
                <a:solidFill>
                  <a:srgbClr val="5D5960"/>
                </a:solidFill>
                <a:latin typeface="Arial"/>
                <a:cs typeface="Arial"/>
              </a:rPr>
              <a:t> </a:t>
            </a:r>
            <a:r>
              <a:rPr sz="1200" spc="0" dirty="0">
                <a:solidFill>
                  <a:srgbClr val="6E6B79"/>
                </a:solidFill>
                <a:latin typeface="Arial"/>
                <a:cs typeface="Arial"/>
              </a:rPr>
              <a:t>co</a:t>
            </a:r>
            <a:r>
              <a:rPr sz="1200" spc="0" dirty="0">
                <a:solidFill>
                  <a:srgbClr val="878789"/>
                </a:solidFill>
                <a:latin typeface="Arial"/>
                <a:cs typeface="Arial"/>
              </a:rPr>
              <a:t>m</a:t>
            </a:r>
            <a:r>
              <a:rPr sz="1200" spc="0" dirty="0">
                <a:solidFill>
                  <a:srgbClr val="6E6B79"/>
                </a:solidFill>
                <a:latin typeface="Arial"/>
                <a:cs typeface="Arial"/>
              </a:rPr>
              <a:t>pl</a:t>
            </a:r>
            <a:r>
              <a:rPr sz="1200" spc="0" dirty="0">
                <a:solidFill>
                  <a:srgbClr val="5D5960"/>
                </a:solidFill>
                <a:latin typeface="Arial"/>
                <a:cs typeface="Arial"/>
              </a:rPr>
              <a:t>e</a:t>
            </a:r>
            <a:r>
              <a:rPr sz="1200" spc="0" dirty="0">
                <a:solidFill>
                  <a:srgbClr val="6E6B79"/>
                </a:solidFill>
                <a:latin typeface="Arial"/>
                <a:cs typeface="Arial"/>
              </a:rPr>
              <a:t>to</a:t>
            </a:r>
            <a:r>
              <a:rPr sz="1200" spc="216" dirty="0">
                <a:solidFill>
                  <a:srgbClr val="6E6B79"/>
                </a:solidFill>
                <a:latin typeface="Arial"/>
                <a:cs typeface="Arial"/>
              </a:rPr>
              <a:t> </a:t>
            </a:r>
            <a:r>
              <a:rPr sz="1200" spc="0" dirty="0">
                <a:solidFill>
                  <a:srgbClr val="6E6B79"/>
                </a:solidFill>
                <a:latin typeface="Arial"/>
                <a:cs typeface="Arial"/>
              </a:rPr>
              <a:t>nu</a:t>
            </a:r>
            <a:r>
              <a:rPr sz="1200" spc="0" dirty="0">
                <a:solidFill>
                  <a:srgbClr val="878789"/>
                </a:solidFill>
                <a:latin typeface="Arial"/>
                <a:cs typeface="Arial"/>
              </a:rPr>
              <a:t>tri</a:t>
            </a:r>
            <a:r>
              <a:rPr sz="1200" spc="0" dirty="0">
                <a:solidFill>
                  <a:srgbClr val="6E6B79"/>
                </a:solidFill>
                <a:latin typeface="Arial"/>
                <a:cs typeface="Arial"/>
              </a:rPr>
              <a:t>ciona</a:t>
            </a:r>
            <a:r>
              <a:rPr sz="1200" spc="0" dirty="0">
                <a:solidFill>
                  <a:srgbClr val="6D7799"/>
                </a:solidFill>
                <a:latin typeface="Arial"/>
                <a:cs typeface="Arial"/>
              </a:rPr>
              <a:t>l</a:t>
            </a:r>
            <a:r>
              <a:rPr sz="1200" spc="0" dirty="0">
                <a:solidFill>
                  <a:srgbClr val="5B6282"/>
                </a:solidFill>
                <a:latin typeface="Arial"/>
                <a:cs typeface="Arial"/>
              </a:rPr>
              <a:t>m</a:t>
            </a:r>
            <a:r>
              <a:rPr sz="1200" spc="0" dirty="0">
                <a:solidFill>
                  <a:srgbClr val="6E6B79"/>
                </a:solidFill>
                <a:latin typeface="Arial"/>
                <a:cs typeface="Arial"/>
              </a:rPr>
              <a:t>ent</a:t>
            </a:r>
            <a:r>
              <a:rPr sz="1200" spc="0" dirty="0">
                <a:solidFill>
                  <a:srgbClr val="5D5960"/>
                </a:solidFill>
                <a:latin typeface="Arial"/>
                <a:cs typeface="Arial"/>
              </a:rPr>
              <a:t>e</a:t>
            </a:r>
            <a:r>
              <a:rPr sz="1200" spc="0" dirty="0">
                <a:solidFill>
                  <a:srgbClr val="878789"/>
                </a:solidFill>
                <a:latin typeface="Arial"/>
                <a:cs typeface="Arial"/>
              </a:rPr>
              <a:t>?</a:t>
            </a:r>
            <a:endParaRPr sz="1200">
              <a:latin typeface="Arial"/>
              <a:cs typeface="Arial"/>
            </a:endParaRPr>
          </a:p>
          <a:p>
            <a:pPr marL="12700">
              <a:lnSpc>
                <a:spcPct val="95825"/>
              </a:lnSpc>
              <a:spcBef>
                <a:spcPts val="33"/>
              </a:spcBef>
            </a:pPr>
            <a:r>
              <a:rPr sz="1200" dirty="0">
                <a:solidFill>
                  <a:srgbClr val="878789"/>
                </a:solidFill>
                <a:latin typeface="Arial"/>
                <a:cs typeface="Arial"/>
              </a:rPr>
              <a:t>¿</a:t>
            </a:r>
            <a:r>
              <a:rPr sz="1200" dirty="0">
                <a:solidFill>
                  <a:srgbClr val="6E6B79"/>
                </a:solidFill>
                <a:latin typeface="Arial"/>
                <a:cs typeface="Arial"/>
              </a:rPr>
              <a:t>Qué</a:t>
            </a:r>
            <a:r>
              <a:rPr sz="1200" spc="-64" dirty="0">
                <a:solidFill>
                  <a:srgbClr val="6E6B79"/>
                </a:solidFill>
                <a:latin typeface="Arial"/>
                <a:cs typeface="Arial"/>
              </a:rPr>
              <a:t> </a:t>
            </a:r>
            <a:r>
              <a:rPr sz="1200" spc="0" dirty="0">
                <a:solidFill>
                  <a:srgbClr val="6E6B79"/>
                </a:solidFill>
                <a:latin typeface="Arial"/>
                <a:cs typeface="Arial"/>
              </a:rPr>
              <a:t>a</a:t>
            </a:r>
            <a:r>
              <a:rPr sz="1200" spc="0" dirty="0">
                <a:solidFill>
                  <a:srgbClr val="6B2659"/>
                </a:solidFill>
                <a:latin typeface="Arial"/>
                <a:cs typeface="Arial"/>
              </a:rPr>
              <a:t>l</a:t>
            </a:r>
            <a:r>
              <a:rPr sz="1200" spc="0" dirty="0">
                <a:solidFill>
                  <a:srgbClr val="744660"/>
                </a:solidFill>
                <a:latin typeface="Arial"/>
                <a:cs typeface="Arial"/>
              </a:rPr>
              <a:t>i</a:t>
            </a:r>
            <a:r>
              <a:rPr sz="1200" spc="0" dirty="0">
                <a:solidFill>
                  <a:srgbClr val="6E6B79"/>
                </a:solidFill>
                <a:latin typeface="Arial"/>
                <a:cs typeface="Arial"/>
              </a:rPr>
              <a:t>men</a:t>
            </a:r>
            <a:r>
              <a:rPr sz="1200" spc="0" dirty="0">
                <a:solidFill>
                  <a:srgbClr val="744660"/>
                </a:solidFill>
                <a:latin typeface="Arial"/>
                <a:cs typeface="Arial"/>
              </a:rPr>
              <a:t>t</a:t>
            </a:r>
            <a:r>
              <a:rPr sz="1200" spc="0" dirty="0">
                <a:solidFill>
                  <a:srgbClr val="6E6B79"/>
                </a:solidFill>
                <a:latin typeface="Arial"/>
                <a:cs typeface="Arial"/>
              </a:rPr>
              <a:t>o</a:t>
            </a:r>
            <a:r>
              <a:rPr sz="1200" spc="94" dirty="0">
                <a:solidFill>
                  <a:srgbClr val="6E6B79"/>
                </a:solidFill>
                <a:latin typeface="Arial"/>
                <a:cs typeface="Arial"/>
              </a:rPr>
              <a:t> </a:t>
            </a:r>
            <a:r>
              <a:rPr sz="1200" spc="0" dirty="0">
                <a:solidFill>
                  <a:srgbClr val="6E6B79"/>
                </a:solidFill>
                <a:latin typeface="Arial"/>
                <a:cs typeface="Arial"/>
              </a:rPr>
              <a:t>t</a:t>
            </a:r>
            <a:r>
              <a:rPr sz="1200" spc="0" dirty="0">
                <a:solidFill>
                  <a:srgbClr val="878789"/>
                </a:solidFill>
                <a:latin typeface="Arial"/>
                <a:cs typeface="Arial"/>
              </a:rPr>
              <a:t>i</a:t>
            </a:r>
            <a:r>
              <a:rPr sz="1200" spc="0" dirty="0">
                <a:solidFill>
                  <a:srgbClr val="6E6B79"/>
                </a:solidFill>
                <a:latin typeface="Arial"/>
                <a:cs typeface="Arial"/>
              </a:rPr>
              <a:t>ene</a:t>
            </a:r>
            <a:r>
              <a:rPr sz="1200" spc="35" dirty="0">
                <a:solidFill>
                  <a:srgbClr val="6E6B79"/>
                </a:solidFill>
                <a:latin typeface="Arial"/>
                <a:cs typeface="Arial"/>
              </a:rPr>
              <a:t> </a:t>
            </a:r>
            <a:r>
              <a:rPr sz="1200" spc="0" dirty="0">
                <a:solidFill>
                  <a:srgbClr val="6E6B79"/>
                </a:solidFill>
                <a:latin typeface="Arial"/>
                <a:cs typeface="Arial"/>
              </a:rPr>
              <a:t>u</a:t>
            </a:r>
            <a:r>
              <a:rPr sz="1200" spc="0" dirty="0">
                <a:solidFill>
                  <a:srgbClr val="878789"/>
                </a:solidFill>
                <a:latin typeface="Arial"/>
                <a:cs typeface="Arial"/>
              </a:rPr>
              <a:t>n</a:t>
            </a:r>
            <a:r>
              <a:rPr sz="1200" spc="-40" dirty="0">
                <a:solidFill>
                  <a:srgbClr val="878789"/>
                </a:solidFill>
                <a:latin typeface="Arial"/>
                <a:cs typeface="Arial"/>
              </a:rPr>
              <a:t> </a:t>
            </a:r>
            <a:r>
              <a:rPr sz="1200" spc="0" dirty="0">
                <a:solidFill>
                  <a:srgbClr val="878789"/>
                </a:solidFill>
                <a:latin typeface="Arial"/>
                <a:cs typeface="Arial"/>
              </a:rPr>
              <a:t>m</a:t>
            </a:r>
            <a:r>
              <a:rPr sz="1200" spc="0" dirty="0">
                <a:solidFill>
                  <a:srgbClr val="6E6B79"/>
                </a:solidFill>
                <a:latin typeface="Arial"/>
                <a:cs typeface="Arial"/>
              </a:rPr>
              <a:t>a</a:t>
            </a:r>
            <a:r>
              <a:rPr sz="1200" spc="0" dirty="0">
                <a:solidFill>
                  <a:srgbClr val="878789"/>
                </a:solidFill>
                <a:latin typeface="Arial"/>
                <a:cs typeface="Arial"/>
              </a:rPr>
              <a:t>y</a:t>
            </a:r>
            <a:r>
              <a:rPr sz="1200" spc="0" dirty="0">
                <a:solidFill>
                  <a:srgbClr val="6E6B79"/>
                </a:solidFill>
                <a:latin typeface="Arial"/>
                <a:cs typeface="Arial"/>
              </a:rPr>
              <a:t>o</a:t>
            </a:r>
            <a:r>
              <a:rPr sz="1200" spc="0" dirty="0">
                <a:solidFill>
                  <a:srgbClr val="878789"/>
                </a:solidFill>
                <a:latin typeface="Arial"/>
                <a:cs typeface="Arial"/>
              </a:rPr>
              <a:t>r</a:t>
            </a:r>
            <a:r>
              <a:rPr sz="1200" spc="-114" dirty="0">
                <a:solidFill>
                  <a:srgbClr val="878789"/>
                </a:solidFill>
                <a:latin typeface="Arial"/>
                <a:cs typeface="Arial"/>
              </a:rPr>
              <a:t> </a:t>
            </a:r>
            <a:r>
              <a:rPr sz="1200" spc="0" dirty="0">
                <a:solidFill>
                  <a:srgbClr val="6E6B79"/>
                </a:solidFill>
                <a:latin typeface="Arial"/>
                <a:cs typeface="Arial"/>
              </a:rPr>
              <a:t>con</a:t>
            </a:r>
            <a:r>
              <a:rPr sz="1200" spc="0" dirty="0">
                <a:solidFill>
                  <a:srgbClr val="524F75"/>
                </a:solidFill>
                <a:latin typeface="Arial"/>
                <a:cs typeface="Arial"/>
              </a:rPr>
              <a:t>t</a:t>
            </a:r>
            <a:r>
              <a:rPr sz="1200" spc="0" dirty="0">
                <a:solidFill>
                  <a:srgbClr val="6E6B79"/>
                </a:solidFill>
                <a:latin typeface="Arial"/>
                <a:cs typeface="Arial"/>
              </a:rPr>
              <a:t>en</a:t>
            </a:r>
            <a:r>
              <a:rPr sz="1200" spc="0" dirty="0">
                <a:solidFill>
                  <a:srgbClr val="878789"/>
                </a:solidFill>
                <a:latin typeface="Arial"/>
                <a:cs typeface="Arial"/>
              </a:rPr>
              <a:t>i</a:t>
            </a:r>
            <a:r>
              <a:rPr sz="1200" spc="0" dirty="0">
                <a:solidFill>
                  <a:srgbClr val="6E6B79"/>
                </a:solidFill>
                <a:latin typeface="Arial"/>
                <a:cs typeface="Arial"/>
              </a:rPr>
              <a:t>do</a:t>
            </a:r>
            <a:r>
              <a:rPr sz="1200" spc="-209" dirty="0">
                <a:solidFill>
                  <a:srgbClr val="6E6B79"/>
                </a:solidFill>
                <a:latin typeface="Arial"/>
                <a:cs typeface="Arial"/>
              </a:rPr>
              <a:t> </a:t>
            </a:r>
            <a:r>
              <a:rPr sz="1200" spc="0" dirty="0">
                <a:solidFill>
                  <a:srgbClr val="6E6B79"/>
                </a:solidFill>
                <a:latin typeface="Arial"/>
                <a:cs typeface="Arial"/>
              </a:rPr>
              <a:t>ene</a:t>
            </a:r>
            <a:r>
              <a:rPr sz="1200" spc="0" dirty="0">
                <a:solidFill>
                  <a:srgbClr val="5D5960"/>
                </a:solidFill>
                <a:latin typeface="Arial"/>
                <a:cs typeface="Arial"/>
              </a:rPr>
              <a:t>r</a:t>
            </a:r>
            <a:r>
              <a:rPr sz="1200" spc="0" dirty="0">
                <a:solidFill>
                  <a:srgbClr val="6E6B79"/>
                </a:solidFill>
                <a:latin typeface="Arial"/>
                <a:cs typeface="Arial"/>
              </a:rPr>
              <a:t>gé</a:t>
            </a:r>
            <a:r>
              <a:rPr sz="1200" spc="0" dirty="0">
                <a:solidFill>
                  <a:srgbClr val="744660"/>
                </a:solidFill>
                <a:latin typeface="Arial"/>
                <a:cs typeface="Arial"/>
              </a:rPr>
              <a:t>t</a:t>
            </a:r>
            <a:r>
              <a:rPr sz="1200" spc="0" dirty="0">
                <a:solidFill>
                  <a:srgbClr val="6E6B79"/>
                </a:solidFill>
                <a:latin typeface="Arial"/>
                <a:cs typeface="Arial"/>
              </a:rPr>
              <a:t>ico?</a:t>
            </a:r>
            <a:endParaRPr sz="1200">
              <a:latin typeface="Arial"/>
              <a:cs typeface="Arial"/>
            </a:endParaRPr>
          </a:p>
          <a:p>
            <a:pPr marL="12703" marR="22859">
              <a:lnSpc>
                <a:spcPct val="95825"/>
              </a:lnSpc>
              <a:spcBef>
                <a:spcPts val="100"/>
              </a:spcBef>
            </a:pPr>
            <a:r>
              <a:rPr sz="1200" dirty="0">
                <a:solidFill>
                  <a:srgbClr val="6E6B79"/>
                </a:solidFill>
                <a:latin typeface="Arial"/>
                <a:cs typeface="Arial"/>
              </a:rPr>
              <a:t>¿</a:t>
            </a:r>
            <a:r>
              <a:rPr sz="1200" dirty="0">
                <a:solidFill>
                  <a:srgbClr val="5D5960"/>
                </a:solidFill>
                <a:latin typeface="Arial"/>
                <a:cs typeface="Arial"/>
              </a:rPr>
              <a:t>Q</a:t>
            </a:r>
            <a:r>
              <a:rPr sz="1200" dirty="0">
                <a:solidFill>
                  <a:srgbClr val="6E6B79"/>
                </a:solidFill>
                <a:latin typeface="Arial"/>
                <a:cs typeface="Arial"/>
              </a:rPr>
              <a:t>ué</a:t>
            </a:r>
            <a:r>
              <a:rPr sz="1200" spc="-54" dirty="0">
                <a:solidFill>
                  <a:srgbClr val="6E6B79"/>
                </a:solidFill>
                <a:latin typeface="Arial"/>
                <a:cs typeface="Arial"/>
              </a:rPr>
              <a:t> </a:t>
            </a:r>
            <a:r>
              <a:rPr sz="1200" spc="0" dirty="0">
                <a:solidFill>
                  <a:srgbClr val="6E6B79"/>
                </a:solidFill>
                <a:latin typeface="Arial"/>
                <a:cs typeface="Arial"/>
              </a:rPr>
              <a:t>a</a:t>
            </a:r>
            <a:r>
              <a:rPr sz="1200" spc="0" dirty="0">
                <a:solidFill>
                  <a:srgbClr val="6B2659"/>
                </a:solidFill>
                <a:latin typeface="Arial"/>
                <a:cs typeface="Arial"/>
              </a:rPr>
              <a:t>l</a:t>
            </a:r>
            <a:r>
              <a:rPr sz="1200" spc="0" dirty="0">
                <a:solidFill>
                  <a:srgbClr val="744660"/>
                </a:solidFill>
                <a:latin typeface="Arial"/>
                <a:cs typeface="Arial"/>
              </a:rPr>
              <a:t>i</a:t>
            </a:r>
            <a:r>
              <a:rPr sz="1200" spc="0" dirty="0">
                <a:solidFill>
                  <a:srgbClr val="6E6B79"/>
                </a:solidFill>
                <a:latin typeface="Arial"/>
                <a:cs typeface="Arial"/>
              </a:rPr>
              <a:t>me</a:t>
            </a:r>
            <a:r>
              <a:rPr sz="1200" spc="0" dirty="0">
                <a:solidFill>
                  <a:srgbClr val="878789"/>
                </a:solidFill>
                <a:latin typeface="Arial"/>
                <a:cs typeface="Arial"/>
              </a:rPr>
              <a:t>n</a:t>
            </a:r>
            <a:r>
              <a:rPr sz="1200" spc="0" dirty="0">
                <a:solidFill>
                  <a:srgbClr val="744660"/>
                </a:solidFill>
                <a:latin typeface="Arial"/>
                <a:cs typeface="Arial"/>
              </a:rPr>
              <a:t>t</a:t>
            </a:r>
            <a:r>
              <a:rPr sz="1200" spc="0" dirty="0">
                <a:solidFill>
                  <a:srgbClr val="6E6B79"/>
                </a:solidFill>
                <a:latin typeface="Arial"/>
                <a:cs typeface="Arial"/>
              </a:rPr>
              <a:t>o</a:t>
            </a:r>
            <a:r>
              <a:rPr sz="1200" spc="109" dirty="0">
                <a:solidFill>
                  <a:srgbClr val="6E6B79"/>
                </a:solidFill>
                <a:latin typeface="Arial"/>
                <a:cs typeface="Arial"/>
              </a:rPr>
              <a:t> </a:t>
            </a:r>
            <a:r>
              <a:rPr sz="1200" spc="0" dirty="0">
                <a:solidFill>
                  <a:srgbClr val="5D5960"/>
                </a:solidFill>
                <a:latin typeface="Arial"/>
                <a:cs typeface="Arial"/>
              </a:rPr>
              <a:t>d</a:t>
            </a:r>
            <a:r>
              <a:rPr sz="1200" spc="0" dirty="0">
                <a:solidFill>
                  <a:srgbClr val="6E6B79"/>
                </a:solidFill>
                <a:latin typeface="Arial"/>
                <a:cs typeface="Arial"/>
              </a:rPr>
              <a:t>e</a:t>
            </a:r>
            <a:r>
              <a:rPr sz="1200" spc="0" dirty="0">
                <a:solidFill>
                  <a:srgbClr val="524F75"/>
                </a:solidFill>
                <a:latin typeface="Arial"/>
                <a:cs typeface="Arial"/>
              </a:rPr>
              <a:t>b</a:t>
            </a:r>
            <a:r>
              <a:rPr sz="1200" spc="0" dirty="0">
                <a:solidFill>
                  <a:srgbClr val="6E6B79"/>
                </a:solidFill>
                <a:latin typeface="Arial"/>
                <a:cs typeface="Arial"/>
              </a:rPr>
              <a:t>e</a:t>
            </a:r>
            <a:r>
              <a:rPr sz="1200" spc="0" dirty="0">
                <a:solidFill>
                  <a:srgbClr val="878789"/>
                </a:solidFill>
                <a:latin typeface="Arial"/>
                <a:cs typeface="Arial"/>
              </a:rPr>
              <a:t>rl</a:t>
            </a:r>
            <a:r>
              <a:rPr sz="1200" spc="0" dirty="0">
                <a:solidFill>
                  <a:srgbClr val="6E6B79"/>
                </a:solidFill>
                <a:latin typeface="Arial"/>
                <a:cs typeface="Arial"/>
              </a:rPr>
              <a:t>a</a:t>
            </a:r>
            <a:r>
              <a:rPr sz="1200" spc="55" dirty="0">
                <a:solidFill>
                  <a:srgbClr val="6E6B79"/>
                </a:solidFill>
                <a:latin typeface="Arial"/>
                <a:cs typeface="Arial"/>
              </a:rPr>
              <a:t>s</a:t>
            </a:r>
            <a:r>
              <a:rPr sz="1200" spc="0" dirty="0">
                <a:solidFill>
                  <a:srgbClr val="6E6B79"/>
                </a:solidFill>
                <a:latin typeface="Arial"/>
                <a:cs typeface="Arial"/>
              </a:rPr>
              <a:t>co</a:t>
            </a:r>
            <a:r>
              <a:rPr sz="1200" spc="0" dirty="0">
                <a:solidFill>
                  <a:srgbClr val="878789"/>
                </a:solidFill>
                <a:latin typeface="Arial"/>
                <a:cs typeface="Arial"/>
              </a:rPr>
              <a:t>n</a:t>
            </a:r>
            <a:r>
              <a:rPr sz="1200" spc="0" dirty="0">
                <a:solidFill>
                  <a:srgbClr val="6E6B79"/>
                </a:solidFill>
                <a:latin typeface="Arial"/>
                <a:cs typeface="Arial"/>
              </a:rPr>
              <a:t>sum</a:t>
            </a:r>
            <a:r>
              <a:rPr sz="1200" spc="0" dirty="0">
                <a:solidFill>
                  <a:srgbClr val="878789"/>
                </a:solidFill>
                <a:latin typeface="Arial"/>
                <a:cs typeface="Arial"/>
              </a:rPr>
              <a:t>ir</a:t>
            </a:r>
            <a:r>
              <a:rPr sz="1200" spc="12" dirty="0">
                <a:solidFill>
                  <a:srgbClr val="878789"/>
                </a:solidFill>
                <a:latin typeface="Arial"/>
                <a:cs typeface="Arial"/>
              </a:rPr>
              <a:t> </a:t>
            </a:r>
            <a:r>
              <a:rPr sz="1200" spc="0" dirty="0">
                <a:solidFill>
                  <a:srgbClr val="6E6B79"/>
                </a:solidFill>
                <a:latin typeface="Arial"/>
                <a:cs typeface="Arial"/>
              </a:rPr>
              <a:t>má</a:t>
            </a:r>
            <a:r>
              <a:rPr sz="1200" spc="0" dirty="0">
                <a:solidFill>
                  <a:srgbClr val="5D5960"/>
                </a:solidFill>
                <a:latin typeface="Arial"/>
                <a:cs typeface="Arial"/>
              </a:rPr>
              <a:t>s</a:t>
            </a:r>
            <a:r>
              <a:rPr sz="1200" spc="0" dirty="0">
                <a:solidFill>
                  <a:srgbClr val="878789"/>
                </a:solidFill>
                <a:latin typeface="Arial"/>
                <a:cs typeface="Arial"/>
              </a:rPr>
              <a:t>?</a:t>
            </a:r>
            <a:r>
              <a:rPr sz="1200" spc="0" dirty="0">
                <a:solidFill>
                  <a:srgbClr val="6E6B79"/>
                </a:solidFill>
                <a:latin typeface="Arial"/>
                <a:cs typeface="Arial"/>
              </a:rPr>
              <a:t>,</a:t>
            </a:r>
            <a:r>
              <a:rPr sz="1200" spc="127" dirty="0">
                <a:solidFill>
                  <a:srgbClr val="6E6B79"/>
                </a:solidFill>
                <a:latin typeface="Arial"/>
                <a:cs typeface="Arial"/>
              </a:rPr>
              <a:t> </a:t>
            </a:r>
            <a:r>
              <a:rPr sz="1200" spc="0" dirty="0">
                <a:solidFill>
                  <a:srgbClr val="6E6B79"/>
                </a:solidFill>
                <a:latin typeface="Arial"/>
                <a:cs typeface="Arial"/>
              </a:rPr>
              <a:t>¿p</a:t>
            </a:r>
            <a:r>
              <a:rPr sz="1200" spc="0" dirty="0">
                <a:solidFill>
                  <a:srgbClr val="5B6282"/>
                </a:solidFill>
                <a:latin typeface="Arial"/>
                <a:cs typeface="Arial"/>
              </a:rPr>
              <a:t>o</a:t>
            </a:r>
            <a:r>
              <a:rPr sz="1200" spc="0" dirty="0">
                <a:solidFill>
                  <a:srgbClr val="6D7799"/>
                </a:solidFill>
                <a:latin typeface="Arial"/>
                <a:cs typeface="Arial"/>
              </a:rPr>
              <a:t>r</a:t>
            </a:r>
            <a:r>
              <a:rPr sz="1200" spc="216" dirty="0">
                <a:solidFill>
                  <a:srgbClr val="6D7799"/>
                </a:solidFill>
                <a:latin typeface="Arial"/>
                <a:cs typeface="Arial"/>
              </a:rPr>
              <a:t> </a:t>
            </a:r>
            <a:r>
              <a:rPr sz="1200" spc="0" dirty="0">
                <a:solidFill>
                  <a:srgbClr val="6E6B79"/>
                </a:solidFill>
                <a:latin typeface="Arial"/>
                <a:cs typeface="Arial"/>
              </a:rPr>
              <a:t>qué</a:t>
            </a:r>
            <a:r>
              <a:rPr sz="1200" spc="0" dirty="0">
                <a:solidFill>
                  <a:srgbClr val="878789"/>
                </a:solidFill>
                <a:latin typeface="Arial"/>
                <a:cs typeface="Arial"/>
              </a:rPr>
              <a:t>?</a:t>
            </a:r>
            <a:endParaRPr sz="1200">
              <a:latin typeface="Arial"/>
              <a:cs typeface="Arial"/>
            </a:endParaRPr>
          </a:p>
        </p:txBody>
      </p:sp>
      <p:sp>
        <p:nvSpPr>
          <p:cNvPr id="55" name="object 55"/>
          <p:cNvSpPr txBox="1"/>
          <p:nvPr/>
        </p:nvSpPr>
        <p:spPr>
          <a:xfrm>
            <a:off x="6074340" y="6423314"/>
            <a:ext cx="1752618"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endParaRPr sz="1400">
              <a:latin typeface="Arial"/>
              <a:cs typeface="Arial"/>
            </a:endParaRPr>
          </a:p>
        </p:txBody>
      </p:sp>
      <p:sp>
        <p:nvSpPr>
          <p:cNvPr id="54" name="object 54"/>
          <p:cNvSpPr txBox="1"/>
          <p:nvPr/>
        </p:nvSpPr>
        <p:spPr>
          <a:xfrm>
            <a:off x="7840388" y="6423314"/>
            <a:ext cx="2208817"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al</a:t>
            </a:r>
            <a:r>
              <a:rPr sz="1400" i="1" spc="75"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53" name="object 53"/>
          <p:cNvSpPr txBox="1"/>
          <p:nvPr/>
        </p:nvSpPr>
        <p:spPr>
          <a:xfrm>
            <a:off x="10610486" y="6430948"/>
            <a:ext cx="1256583" cy="215900"/>
          </a:xfrm>
          <a:prstGeom prst="rect">
            <a:avLst/>
          </a:prstGeom>
        </p:spPr>
        <p:txBody>
          <a:bodyPr wrap="square" lIns="0" tIns="0" rIns="0" bIns="0" rtlCol="0">
            <a:noAutofit/>
          </a:bodyPr>
          <a:lstStyle/>
          <a:p>
            <a:pPr marL="12700">
              <a:lnSpc>
                <a:spcPts val="1635"/>
              </a:lnSpc>
              <a:spcBef>
                <a:spcPts val="81"/>
              </a:spcBef>
            </a:pPr>
            <a:r>
              <a:rPr sz="1500" dirty="0">
                <a:solidFill>
                  <a:srgbClr val="878789"/>
                </a:solidFill>
                <a:latin typeface="Arial"/>
                <a:cs typeface="Arial"/>
              </a:rPr>
              <a:t>i</a:t>
            </a:r>
            <a:r>
              <a:rPr sz="1500" spc="-269" dirty="0">
                <a:solidFill>
                  <a:srgbClr val="878789"/>
                </a:solidFill>
                <a:latin typeface="Arial"/>
                <a:cs typeface="Arial"/>
              </a:rPr>
              <a:t> </a:t>
            </a:r>
            <a:r>
              <a:rPr sz="1500" spc="0" dirty="0">
                <a:solidFill>
                  <a:srgbClr val="878789"/>
                </a:solidFill>
                <a:latin typeface="Arial"/>
                <a:cs typeface="Arial"/>
              </a:rPr>
              <a:t>nst</a:t>
            </a:r>
            <a:r>
              <a:rPr sz="1500" spc="0" dirty="0">
                <a:solidFill>
                  <a:srgbClr val="A0A0A1"/>
                </a:solidFill>
                <a:latin typeface="Arial"/>
                <a:cs typeface="Arial"/>
              </a:rPr>
              <a:t>i</a:t>
            </a:r>
            <a:r>
              <a:rPr sz="1500" spc="0" dirty="0">
                <a:solidFill>
                  <a:srgbClr val="878789"/>
                </a:solidFill>
                <a:latin typeface="Arial"/>
                <a:cs typeface="Arial"/>
              </a:rPr>
              <a:t>tutoclaret.cl</a:t>
            </a:r>
            <a:endParaRPr sz="1500">
              <a:latin typeface="Arial"/>
              <a:cs typeface="Arial"/>
            </a:endParaRPr>
          </a:p>
        </p:txBody>
      </p:sp>
      <p:sp>
        <p:nvSpPr>
          <p:cNvPr id="52" name="object 52"/>
          <p:cNvSpPr txBox="1"/>
          <p:nvPr/>
        </p:nvSpPr>
        <p:spPr>
          <a:xfrm>
            <a:off x="3594100" y="2590800"/>
            <a:ext cx="1270000" cy="406399"/>
          </a:xfrm>
          <a:prstGeom prst="rect">
            <a:avLst/>
          </a:prstGeom>
        </p:spPr>
        <p:txBody>
          <a:bodyPr wrap="square" lIns="0" tIns="0" rIns="0" bIns="0" rtlCol="0">
            <a:noAutofit/>
          </a:bodyPr>
          <a:lstStyle/>
          <a:p>
            <a:pPr marL="45571">
              <a:lnSpc>
                <a:spcPct val="95825"/>
              </a:lnSpc>
              <a:spcBef>
                <a:spcPts val="265"/>
              </a:spcBef>
            </a:pPr>
            <a:r>
              <a:rPr sz="1000" dirty="0">
                <a:solidFill>
                  <a:srgbClr val="5D5960"/>
                </a:solidFill>
                <a:latin typeface="Times New Roman"/>
                <a:cs typeface="Times New Roman"/>
              </a:rPr>
              <a:t>A</a:t>
            </a:r>
            <a:r>
              <a:rPr sz="1000" dirty="0">
                <a:solidFill>
                  <a:srgbClr val="6D7799"/>
                </a:solidFill>
                <a:latin typeface="Times New Roman"/>
                <a:cs typeface="Times New Roman"/>
              </a:rPr>
              <a:t>li</a:t>
            </a:r>
            <a:r>
              <a:rPr sz="1000" dirty="0">
                <a:solidFill>
                  <a:srgbClr val="795B5D"/>
                </a:solidFill>
                <a:latin typeface="Times New Roman"/>
                <a:cs typeface="Times New Roman"/>
              </a:rPr>
              <a:t>m</a:t>
            </a:r>
            <a:r>
              <a:rPr sz="1000" dirty="0">
                <a:solidFill>
                  <a:srgbClr val="6E6B79"/>
                </a:solidFill>
                <a:latin typeface="Times New Roman"/>
                <a:cs typeface="Times New Roman"/>
              </a:rPr>
              <a:t>e</a:t>
            </a:r>
            <a:r>
              <a:rPr sz="1000" dirty="0">
                <a:solidFill>
                  <a:srgbClr val="878789"/>
                </a:solidFill>
                <a:latin typeface="Times New Roman"/>
                <a:cs typeface="Times New Roman"/>
              </a:rPr>
              <a:t>n</a:t>
            </a:r>
            <a:r>
              <a:rPr sz="1000" dirty="0">
                <a:solidFill>
                  <a:srgbClr val="6E6B79"/>
                </a:solidFill>
                <a:latin typeface="Times New Roman"/>
                <a:cs typeface="Times New Roman"/>
              </a:rPr>
              <a:t>t</a:t>
            </a:r>
            <a:r>
              <a:rPr sz="1000" dirty="0">
                <a:solidFill>
                  <a:srgbClr val="5D5960"/>
                </a:solidFill>
                <a:latin typeface="Times New Roman"/>
                <a:cs typeface="Times New Roman"/>
              </a:rPr>
              <a:t>o  </a:t>
            </a:r>
            <a:r>
              <a:rPr sz="1000" spc="79" dirty="0">
                <a:solidFill>
                  <a:srgbClr val="5D5960"/>
                </a:solidFill>
                <a:latin typeface="Times New Roman"/>
                <a:cs typeface="Times New Roman"/>
              </a:rPr>
              <a:t> </a:t>
            </a:r>
            <a:r>
              <a:rPr sz="1000" spc="0" dirty="0">
                <a:solidFill>
                  <a:srgbClr val="878789"/>
                </a:solidFill>
                <a:latin typeface="Times New Roman"/>
                <a:cs typeface="Times New Roman"/>
              </a:rPr>
              <a:t>(</a:t>
            </a:r>
            <a:r>
              <a:rPr sz="1000" spc="0" dirty="0">
                <a:solidFill>
                  <a:srgbClr val="6E6B79"/>
                </a:solidFill>
                <a:latin typeface="Times New Roman"/>
                <a:cs typeface="Times New Roman"/>
              </a:rPr>
              <a:t>100</a:t>
            </a:r>
            <a:r>
              <a:rPr sz="1000" spc="0" dirty="0">
                <a:solidFill>
                  <a:srgbClr val="5D5960"/>
                </a:solidFill>
                <a:latin typeface="Times New Roman"/>
                <a:cs typeface="Times New Roman"/>
              </a:rPr>
              <a:t>g</a:t>
            </a:r>
            <a:r>
              <a:rPr sz="1000" spc="0" dirty="0">
                <a:solidFill>
                  <a:srgbClr val="878789"/>
                </a:solidFill>
                <a:latin typeface="Times New Roman"/>
                <a:cs typeface="Times New Roman"/>
              </a:rPr>
              <a:t>)</a:t>
            </a:r>
            <a:endParaRPr sz="1000">
              <a:latin typeface="Times New Roman"/>
              <a:cs typeface="Times New Roman"/>
            </a:endParaRPr>
          </a:p>
        </p:txBody>
      </p:sp>
      <p:sp>
        <p:nvSpPr>
          <p:cNvPr id="51" name="object 51"/>
          <p:cNvSpPr txBox="1"/>
          <p:nvPr/>
        </p:nvSpPr>
        <p:spPr>
          <a:xfrm>
            <a:off x="4864100" y="2590800"/>
            <a:ext cx="635000" cy="406399"/>
          </a:xfrm>
          <a:prstGeom prst="rect">
            <a:avLst/>
          </a:prstGeom>
        </p:spPr>
        <p:txBody>
          <a:bodyPr wrap="square" lIns="0" tIns="0" rIns="0" bIns="0" rtlCol="0">
            <a:noAutofit/>
          </a:bodyPr>
          <a:lstStyle/>
          <a:p>
            <a:pPr marL="69730" marR="84788" algn="ctr">
              <a:lnSpc>
                <a:spcPct val="95825"/>
              </a:lnSpc>
              <a:spcBef>
                <a:spcPts val="265"/>
              </a:spcBef>
            </a:pPr>
            <a:r>
              <a:rPr sz="1000" dirty="0">
                <a:solidFill>
                  <a:srgbClr val="5D5960"/>
                </a:solidFill>
                <a:latin typeface="Times New Roman"/>
                <a:cs typeface="Times New Roman"/>
              </a:rPr>
              <a:t>Ca</a:t>
            </a:r>
            <a:r>
              <a:rPr sz="1000" dirty="0">
                <a:solidFill>
                  <a:srgbClr val="997775"/>
                </a:solidFill>
                <a:latin typeface="Times New Roman"/>
                <a:cs typeface="Times New Roman"/>
              </a:rPr>
              <a:t>l</a:t>
            </a:r>
            <a:r>
              <a:rPr sz="1000" dirty="0">
                <a:solidFill>
                  <a:srgbClr val="6E6B79"/>
                </a:solidFill>
                <a:latin typeface="Times New Roman"/>
                <a:cs typeface="Times New Roman"/>
              </a:rPr>
              <a:t>o</a:t>
            </a:r>
            <a:r>
              <a:rPr sz="1000" dirty="0">
                <a:solidFill>
                  <a:srgbClr val="878789"/>
                </a:solidFill>
                <a:latin typeface="Times New Roman"/>
                <a:cs typeface="Times New Roman"/>
              </a:rPr>
              <a:t>r</a:t>
            </a:r>
            <a:r>
              <a:rPr sz="1000" dirty="0">
                <a:solidFill>
                  <a:srgbClr val="6E6B79"/>
                </a:solidFill>
                <a:latin typeface="Times New Roman"/>
                <a:cs typeface="Times New Roman"/>
              </a:rPr>
              <a:t>ías</a:t>
            </a:r>
            <a:endParaRPr sz="1000">
              <a:latin typeface="Times New Roman"/>
              <a:cs typeface="Times New Roman"/>
            </a:endParaRPr>
          </a:p>
          <a:p>
            <a:pPr marL="151840" marR="181942" algn="ctr">
              <a:lnSpc>
                <a:spcPct val="95825"/>
              </a:lnSpc>
              <a:spcBef>
                <a:spcPts val="330"/>
              </a:spcBef>
            </a:pPr>
            <a:r>
              <a:rPr sz="1000" dirty="0">
                <a:solidFill>
                  <a:srgbClr val="5D5960"/>
                </a:solidFill>
                <a:latin typeface="Times New Roman"/>
                <a:cs typeface="Times New Roman"/>
              </a:rPr>
              <a:t>(</a:t>
            </a:r>
            <a:r>
              <a:rPr sz="1000" dirty="0">
                <a:solidFill>
                  <a:srgbClr val="6E6B79"/>
                </a:solidFill>
                <a:latin typeface="Times New Roman"/>
                <a:cs typeface="Times New Roman"/>
              </a:rPr>
              <a:t>kc</a:t>
            </a:r>
            <a:r>
              <a:rPr sz="1000" dirty="0">
                <a:solidFill>
                  <a:srgbClr val="5D5960"/>
                </a:solidFill>
                <a:latin typeface="Times New Roman"/>
                <a:cs typeface="Times New Roman"/>
              </a:rPr>
              <a:t>a</a:t>
            </a:r>
            <a:r>
              <a:rPr sz="1000" dirty="0">
                <a:solidFill>
                  <a:srgbClr val="997775"/>
                </a:solidFill>
                <a:latin typeface="Times New Roman"/>
                <a:cs typeface="Times New Roman"/>
              </a:rPr>
              <a:t>l</a:t>
            </a:r>
            <a:r>
              <a:rPr sz="1000" dirty="0">
                <a:solidFill>
                  <a:srgbClr val="878789"/>
                </a:solidFill>
                <a:latin typeface="Times New Roman"/>
                <a:cs typeface="Times New Roman"/>
              </a:rPr>
              <a:t>)</a:t>
            </a:r>
            <a:endParaRPr sz="1000">
              <a:latin typeface="Times New Roman"/>
              <a:cs typeface="Times New Roman"/>
            </a:endParaRPr>
          </a:p>
        </p:txBody>
      </p:sp>
      <p:sp>
        <p:nvSpPr>
          <p:cNvPr id="50" name="object 50"/>
          <p:cNvSpPr txBox="1"/>
          <p:nvPr/>
        </p:nvSpPr>
        <p:spPr>
          <a:xfrm>
            <a:off x="5499100" y="2590800"/>
            <a:ext cx="609600" cy="406399"/>
          </a:xfrm>
          <a:prstGeom prst="rect">
            <a:avLst/>
          </a:prstGeom>
        </p:spPr>
        <p:txBody>
          <a:bodyPr wrap="square" lIns="0" tIns="0" rIns="0" bIns="0" rtlCol="0">
            <a:noAutofit/>
          </a:bodyPr>
          <a:lstStyle/>
          <a:p>
            <a:pPr marL="27828" marR="38664" algn="ctr">
              <a:lnSpc>
                <a:spcPct val="95825"/>
              </a:lnSpc>
              <a:spcBef>
                <a:spcPts val="265"/>
              </a:spcBef>
            </a:pPr>
            <a:r>
              <a:rPr sz="1000" dirty="0">
                <a:solidFill>
                  <a:srgbClr val="795B5D"/>
                </a:solidFill>
                <a:latin typeface="Times New Roman"/>
                <a:cs typeface="Times New Roman"/>
              </a:rPr>
              <a:t>P</a:t>
            </a:r>
            <a:r>
              <a:rPr sz="1000" dirty="0">
                <a:solidFill>
                  <a:srgbClr val="878789"/>
                </a:solidFill>
                <a:latin typeface="Times New Roman"/>
                <a:cs typeface="Times New Roman"/>
              </a:rPr>
              <a:t>r</a:t>
            </a:r>
            <a:r>
              <a:rPr sz="1000" dirty="0">
                <a:solidFill>
                  <a:srgbClr val="6E6B79"/>
                </a:solidFill>
                <a:latin typeface="Times New Roman"/>
                <a:cs typeface="Times New Roman"/>
              </a:rPr>
              <a:t>ot</a:t>
            </a:r>
            <a:r>
              <a:rPr sz="1000" dirty="0">
                <a:solidFill>
                  <a:srgbClr val="5D5960"/>
                </a:solidFill>
                <a:latin typeface="Times New Roman"/>
                <a:cs typeface="Times New Roman"/>
              </a:rPr>
              <a:t>e</a:t>
            </a:r>
            <a:r>
              <a:rPr sz="1000" dirty="0">
                <a:solidFill>
                  <a:srgbClr val="997775"/>
                </a:solidFill>
                <a:latin typeface="Times New Roman"/>
                <a:cs typeface="Times New Roman"/>
              </a:rPr>
              <a:t>í</a:t>
            </a:r>
            <a:r>
              <a:rPr sz="1000" dirty="0">
                <a:solidFill>
                  <a:srgbClr val="878789"/>
                </a:solidFill>
                <a:latin typeface="Times New Roman"/>
                <a:cs typeface="Times New Roman"/>
              </a:rPr>
              <a:t>n</a:t>
            </a:r>
            <a:r>
              <a:rPr sz="1000" dirty="0">
                <a:solidFill>
                  <a:srgbClr val="6E6B79"/>
                </a:solidFill>
                <a:latin typeface="Times New Roman"/>
                <a:cs typeface="Times New Roman"/>
              </a:rPr>
              <a:t>a</a:t>
            </a:r>
            <a:r>
              <a:rPr sz="1000" dirty="0">
                <a:solidFill>
                  <a:srgbClr val="5D5960"/>
                </a:solidFill>
                <a:latin typeface="Times New Roman"/>
                <a:cs typeface="Times New Roman"/>
              </a:rPr>
              <a:t>s</a:t>
            </a:r>
            <a:endParaRPr sz="1000">
              <a:latin typeface="Times New Roman"/>
              <a:cs typeface="Times New Roman"/>
            </a:endParaRPr>
          </a:p>
          <a:p>
            <a:pPr marL="225051" marR="203226" algn="ctr">
              <a:lnSpc>
                <a:spcPct val="95825"/>
              </a:lnSpc>
              <a:spcBef>
                <a:spcPts val="400"/>
              </a:spcBef>
            </a:pPr>
            <a:r>
              <a:rPr sz="1000" dirty="0">
                <a:solidFill>
                  <a:srgbClr val="878789"/>
                </a:solidFill>
                <a:latin typeface="Times New Roman"/>
                <a:cs typeface="Times New Roman"/>
              </a:rPr>
              <a:t>(</a:t>
            </a:r>
            <a:r>
              <a:rPr sz="1000" dirty="0">
                <a:solidFill>
                  <a:srgbClr val="5D5960"/>
                </a:solidFill>
                <a:latin typeface="Times New Roman"/>
                <a:cs typeface="Times New Roman"/>
              </a:rPr>
              <a:t>g</a:t>
            </a:r>
            <a:r>
              <a:rPr sz="1000" dirty="0">
                <a:solidFill>
                  <a:srgbClr val="878789"/>
                </a:solidFill>
                <a:latin typeface="Times New Roman"/>
                <a:cs typeface="Times New Roman"/>
              </a:rPr>
              <a:t>)</a:t>
            </a:r>
            <a:endParaRPr sz="1000">
              <a:latin typeface="Times New Roman"/>
              <a:cs typeface="Times New Roman"/>
            </a:endParaRPr>
          </a:p>
        </p:txBody>
      </p:sp>
      <p:sp>
        <p:nvSpPr>
          <p:cNvPr id="49" name="object 49"/>
          <p:cNvSpPr txBox="1"/>
          <p:nvPr/>
        </p:nvSpPr>
        <p:spPr>
          <a:xfrm>
            <a:off x="6108700" y="2590800"/>
            <a:ext cx="635000" cy="406399"/>
          </a:xfrm>
          <a:prstGeom prst="rect">
            <a:avLst/>
          </a:prstGeom>
        </p:spPr>
        <p:txBody>
          <a:bodyPr wrap="square" lIns="0" tIns="0" rIns="0" bIns="0" rtlCol="0">
            <a:noAutofit/>
          </a:bodyPr>
          <a:lstStyle/>
          <a:p>
            <a:pPr marL="166595">
              <a:lnSpc>
                <a:spcPct val="95825"/>
              </a:lnSpc>
              <a:spcBef>
                <a:spcPts val="265"/>
              </a:spcBef>
            </a:pPr>
            <a:r>
              <a:rPr sz="1000" dirty="0">
                <a:solidFill>
                  <a:srgbClr val="5D5960"/>
                </a:solidFill>
                <a:latin typeface="Times New Roman"/>
                <a:cs typeface="Times New Roman"/>
              </a:rPr>
              <a:t>G</a:t>
            </a:r>
            <a:r>
              <a:rPr sz="1000" dirty="0">
                <a:solidFill>
                  <a:srgbClr val="6E6B79"/>
                </a:solidFill>
                <a:latin typeface="Times New Roman"/>
                <a:cs typeface="Times New Roman"/>
              </a:rPr>
              <a:t>ra</a:t>
            </a:r>
            <a:r>
              <a:rPr sz="1000" dirty="0">
                <a:solidFill>
                  <a:srgbClr val="5D5960"/>
                </a:solidFill>
                <a:latin typeface="Times New Roman"/>
                <a:cs typeface="Times New Roman"/>
              </a:rPr>
              <a:t>s</a:t>
            </a:r>
            <a:r>
              <a:rPr sz="1000" dirty="0">
                <a:solidFill>
                  <a:srgbClr val="6E6B79"/>
                </a:solidFill>
                <a:latin typeface="Times New Roman"/>
                <a:cs typeface="Times New Roman"/>
              </a:rPr>
              <a:t>a</a:t>
            </a:r>
            <a:endParaRPr sz="1000">
              <a:latin typeface="Times New Roman"/>
              <a:cs typeface="Times New Roman"/>
            </a:endParaRPr>
          </a:p>
          <a:p>
            <a:pPr marL="112806">
              <a:lnSpc>
                <a:spcPct val="95825"/>
              </a:lnSpc>
              <a:spcBef>
                <a:spcPts val="400"/>
              </a:spcBef>
            </a:pPr>
            <a:r>
              <a:rPr sz="1000" dirty="0">
                <a:solidFill>
                  <a:srgbClr val="5D5960"/>
                </a:solidFill>
                <a:latin typeface="Times New Roman"/>
                <a:cs typeface="Times New Roman"/>
              </a:rPr>
              <a:t>t</a:t>
            </a:r>
            <a:r>
              <a:rPr sz="1000" dirty="0">
                <a:solidFill>
                  <a:srgbClr val="6E6B79"/>
                </a:solidFill>
                <a:latin typeface="Times New Roman"/>
                <a:cs typeface="Times New Roman"/>
              </a:rPr>
              <a:t>o</a:t>
            </a:r>
            <a:r>
              <a:rPr sz="1000" dirty="0">
                <a:solidFill>
                  <a:srgbClr val="5D5960"/>
                </a:solidFill>
                <a:latin typeface="Times New Roman"/>
                <a:cs typeface="Times New Roman"/>
              </a:rPr>
              <a:t>ta</a:t>
            </a:r>
            <a:r>
              <a:rPr sz="1000" dirty="0">
                <a:solidFill>
                  <a:srgbClr val="997775"/>
                </a:solidFill>
                <a:latin typeface="Times New Roman"/>
                <a:cs typeface="Times New Roman"/>
              </a:rPr>
              <a:t>l </a:t>
            </a:r>
            <a:r>
              <a:rPr sz="1000" spc="-64" dirty="0">
                <a:solidFill>
                  <a:srgbClr val="997775"/>
                </a:solidFill>
                <a:latin typeface="Times New Roman"/>
                <a:cs typeface="Times New Roman"/>
              </a:rPr>
              <a:t> </a:t>
            </a:r>
            <a:r>
              <a:rPr sz="1000" spc="0" dirty="0">
                <a:solidFill>
                  <a:srgbClr val="6E6B79"/>
                </a:solidFill>
                <a:latin typeface="Times New Roman"/>
                <a:cs typeface="Times New Roman"/>
              </a:rPr>
              <a:t>(</a:t>
            </a:r>
            <a:r>
              <a:rPr sz="1000" spc="0" dirty="0">
                <a:solidFill>
                  <a:srgbClr val="5D5960"/>
                </a:solidFill>
                <a:latin typeface="Times New Roman"/>
                <a:cs typeface="Times New Roman"/>
              </a:rPr>
              <a:t>g</a:t>
            </a:r>
            <a:r>
              <a:rPr sz="1000" spc="0" dirty="0">
                <a:solidFill>
                  <a:srgbClr val="878789"/>
                </a:solidFill>
                <a:latin typeface="Times New Roman"/>
                <a:cs typeface="Times New Roman"/>
              </a:rPr>
              <a:t>)</a:t>
            </a:r>
            <a:endParaRPr sz="1000">
              <a:latin typeface="Times New Roman"/>
              <a:cs typeface="Times New Roman"/>
            </a:endParaRPr>
          </a:p>
        </p:txBody>
      </p:sp>
      <p:sp>
        <p:nvSpPr>
          <p:cNvPr id="48" name="object 48"/>
          <p:cNvSpPr txBox="1"/>
          <p:nvPr/>
        </p:nvSpPr>
        <p:spPr>
          <a:xfrm>
            <a:off x="6743700" y="2590800"/>
            <a:ext cx="1130300" cy="406399"/>
          </a:xfrm>
          <a:prstGeom prst="rect">
            <a:avLst/>
          </a:prstGeom>
        </p:spPr>
        <p:txBody>
          <a:bodyPr wrap="square" lIns="0" tIns="0" rIns="0" bIns="0" rtlCol="0">
            <a:noAutofit/>
          </a:bodyPr>
          <a:lstStyle/>
          <a:p>
            <a:pPr marL="248771" marR="211927">
              <a:lnSpc>
                <a:spcPts val="1149"/>
              </a:lnSpc>
              <a:spcBef>
                <a:spcPts val="265"/>
              </a:spcBef>
            </a:pPr>
            <a:r>
              <a:rPr sz="1000" dirty="0">
                <a:solidFill>
                  <a:srgbClr val="6E6B79"/>
                </a:solidFill>
                <a:latin typeface="Times New Roman"/>
                <a:cs typeface="Times New Roman"/>
              </a:rPr>
              <a:t>H</a:t>
            </a:r>
            <a:r>
              <a:rPr sz="1000" dirty="0">
                <a:solidFill>
                  <a:srgbClr val="77AA89"/>
                </a:solidFill>
                <a:latin typeface="Times New Roman"/>
                <a:cs typeface="Times New Roman"/>
              </a:rPr>
              <a:t>i</a:t>
            </a:r>
            <a:r>
              <a:rPr sz="1000" dirty="0">
                <a:solidFill>
                  <a:srgbClr val="795B5D"/>
                </a:solidFill>
                <a:latin typeface="Times New Roman"/>
                <a:cs typeface="Times New Roman"/>
              </a:rPr>
              <a:t>d</a:t>
            </a:r>
            <a:r>
              <a:rPr sz="1000" dirty="0">
                <a:solidFill>
                  <a:srgbClr val="6E6B79"/>
                </a:solidFill>
                <a:latin typeface="Times New Roman"/>
                <a:cs typeface="Times New Roman"/>
              </a:rPr>
              <a:t>ra</a:t>
            </a:r>
            <a:r>
              <a:rPr sz="1000" dirty="0">
                <a:solidFill>
                  <a:srgbClr val="5D5960"/>
                </a:solidFill>
                <a:latin typeface="Times New Roman"/>
                <a:cs typeface="Times New Roman"/>
              </a:rPr>
              <a:t>tos   </a:t>
            </a:r>
            <a:r>
              <a:rPr sz="1000" spc="-94" dirty="0">
                <a:solidFill>
                  <a:srgbClr val="5D5960"/>
                </a:solidFill>
                <a:latin typeface="Times New Roman"/>
                <a:cs typeface="Times New Roman"/>
              </a:rPr>
              <a:t> </a:t>
            </a:r>
            <a:r>
              <a:rPr sz="1000" spc="0" dirty="0">
                <a:solidFill>
                  <a:srgbClr val="6E6B79"/>
                </a:solidFill>
                <a:latin typeface="Times New Roman"/>
                <a:cs typeface="Times New Roman"/>
              </a:rPr>
              <a:t>d</a:t>
            </a:r>
            <a:r>
              <a:rPr sz="1000" spc="0" dirty="0">
                <a:solidFill>
                  <a:srgbClr val="5D5960"/>
                </a:solidFill>
                <a:latin typeface="Times New Roman"/>
                <a:cs typeface="Times New Roman"/>
              </a:rPr>
              <a:t>e </a:t>
            </a:r>
            <a:endParaRPr sz="1000">
              <a:latin typeface="Times New Roman"/>
              <a:cs typeface="Times New Roman"/>
            </a:endParaRPr>
          </a:p>
          <a:p>
            <a:pPr marL="248771" marR="211927">
              <a:lnSpc>
                <a:spcPts val="1264"/>
              </a:lnSpc>
              <a:spcBef>
                <a:spcPts val="239"/>
              </a:spcBef>
            </a:pPr>
            <a:r>
              <a:rPr sz="1000" spc="0" dirty="0">
                <a:solidFill>
                  <a:srgbClr val="5D5960"/>
                </a:solidFill>
                <a:latin typeface="Times New Roman"/>
                <a:cs typeface="Times New Roman"/>
              </a:rPr>
              <a:t>c</a:t>
            </a:r>
            <a:r>
              <a:rPr sz="1000" spc="0" dirty="0">
                <a:solidFill>
                  <a:srgbClr val="6E6B79"/>
                </a:solidFill>
                <a:latin typeface="Times New Roman"/>
                <a:cs typeface="Times New Roman"/>
              </a:rPr>
              <a:t>arbo</a:t>
            </a:r>
            <a:r>
              <a:rPr sz="1000" spc="0" dirty="0">
                <a:solidFill>
                  <a:srgbClr val="878789"/>
                </a:solidFill>
                <a:latin typeface="Times New Roman"/>
                <a:cs typeface="Times New Roman"/>
              </a:rPr>
              <a:t>n</a:t>
            </a:r>
            <a:r>
              <a:rPr sz="1000" spc="0" dirty="0">
                <a:solidFill>
                  <a:srgbClr val="6E6B79"/>
                </a:solidFill>
                <a:latin typeface="Times New Roman"/>
                <a:cs typeface="Times New Roman"/>
              </a:rPr>
              <a:t>o  </a:t>
            </a:r>
            <a:r>
              <a:rPr sz="1000" spc="-59" dirty="0">
                <a:solidFill>
                  <a:srgbClr val="6E6B79"/>
                </a:solidFill>
                <a:latin typeface="Times New Roman"/>
                <a:cs typeface="Times New Roman"/>
              </a:rPr>
              <a:t> </a:t>
            </a:r>
            <a:r>
              <a:rPr sz="1100" spc="0" dirty="0">
                <a:solidFill>
                  <a:srgbClr val="6E6B79"/>
                </a:solidFill>
                <a:latin typeface="Times New Roman"/>
                <a:cs typeface="Times New Roman"/>
              </a:rPr>
              <a:t>(g</a:t>
            </a:r>
            <a:r>
              <a:rPr sz="1100" spc="0" dirty="0">
                <a:solidFill>
                  <a:srgbClr val="5D5960"/>
                </a:solidFill>
                <a:latin typeface="Times New Roman"/>
                <a:cs typeface="Times New Roman"/>
              </a:rPr>
              <a:t>)</a:t>
            </a:r>
            <a:endParaRPr sz="1100">
              <a:latin typeface="Times New Roman"/>
              <a:cs typeface="Times New Roman"/>
            </a:endParaRPr>
          </a:p>
        </p:txBody>
      </p:sp>
      <p:sp>
        <p:nvSpPr>
          <p:cNvPr id="47" name="object 47"/>
          <p:cNvSpPr txBox="1"/>
          <p:nvPr/>
        </p:nvSpPr>
        <p:spPr>
          <a:xfrm>
            <a:off x="7874000" y="2590800"/>
            <a:ext cx="635000" cy="406399"/>
          </a:xfrm>
          <a:prstGeom prst="rect">
            <a:avLst/>
          </a:prstGeom>
        </p:spPr>
        <p:txBody>
          <a:bodyPr wrap="square" lIns="0" tIns="0" rIns="0" bIns="0" rtlCol="0">
            <a:noAutofit/>
          </a:bodyPr>
          <a:lstStyle/>
          <a:p>
            <a:pPr marL="37541" marR="87434" algn="ctr">
              <a:lnSpc>
                <a:spcPct val="95825"/>
              </a:lnSpc>
              <a:spcBef>
                <a:spcPts val="265"/>
              </a:spcBef>
            </a:pPr>
            <a:r>
              <a:rPr sz="1000" dirty="0">
                <a:solidFill>
                  <a:srgbClr val="5D5960"/>
                </a:solidFill>
                <a:latin typeface="Times New Roman"/>
                <a:cs typeface="Times New Roman"/>
              </a:rPr>
              <a:t>M</a:t>
            </a:r>
            <a:r>
              <a:rPr sz="1000" dirty="0">
                <a:solidFill>
                  <a:srgbClr val="878789"/>
                </a:solidFill>
                <a:latin typeface="Times New Roman"/>
                <a:cs typeface="Times New Roman"/>
              </a:rPr>
              <a:t>in</a:t>
            </a:r>
            <a:r>
              <a:rPr sz="1000" dirty="0">
                <a:solidFill>
                  <a:srgbClr val="5D5960"/>
                </a:solidFill>
                <a:latin typeface="Times New Roman"/>
                <a:cs typeface="Times New Roman"/>
              </a:rPr>
              <a:t>e</a:t>
            </a:r>
            <a:r>
              <a:rPr sz="1000" dirty="0">
                <a:solidFill>
                  <a:srgbClr val="524F75"/>
                </a:solidFill>
                <a:latin typeface="Times New Roman"/>
                <a:cs typeface="Times New Roman"/>
              </a:rPr>
              <a:t>r</a:t>
            </a:r>
            <a:r>
              <a:rPr sz="1000" dirty="0">
                <a:solidFill>
                  <a:srgbClr val="6E6B79"/>
                </a:solidFill>
                <a:latin typeface="Times New Roman"/>
                <a:cs typeface="Times New Roman"/>
              </a:rPr>
              <a:t>a</a:t>
            </a:r>
            <a:r>
              <a:rPr sz="1000" dirty="0">
                <a:solidFill>
                  <a:srgbClr val="795B5D"/>
                </a:solidFill>
                <a:latin typeface="Times New Roman"/>
                <a:cs typeface="Times New Roman"/>
              </a:rPr>
              <a:t>l</a:t>
            </a:r>
            <a:r>
              <a:rPr sz="1000" dirty="0">
                <a:solidFill>
                  <a:srgbClr val="5D5960"/>
                </a:solidFill>
                <a:latin typeface="Times New Roman"/>
                <a:cs typeface="Times New Roman"/>
              </a:rPr>
              <a:t>es</a:t>
            </a:r>
            <a:endParaRPr sz="1000">
              <a:latin typeface="Times New Roman"/>
              <a:cs typeface="Times New Roman"/>
            </a:endParaRPr>
          </a:p>
          <a:p>
            <a:pPr marL="180976" marR="170075" algn="ctr">
              <a:lnSpc>
                <a:spcPct val="95825"/>
              </a:lnSpc>
              <a:spcBef>
                <a:spcPts val="400"/>
              </a:spcBef>
            </a:pPr>
            <a:r>
              <a:rPr sz="1000" dirty="0">
                <a:solidFill>
                  <a:srgbClr val="5D5960"/>
                </a:solidFill>
                <a:latin typeface="Times New Roman"/>
                <a:cs typeface="Times New Roman"/>
              </a:rPr>
              <a:t>(</a:t>
            </a:r>
            <a:r>
              <a:rPr sz="1000" dirty="0">
                <a:solidFill>
                  <a:srgbClr val="878789"/>
                </a:solidFill>
                <a:latin typeface="Times New Roman"/>
                <a:cs typeface="Times New Roman"/>
              </a:rPr>
              <a:t>m</a:t>
            </a:r>
            <a:r>
              <a:rPr sz="1000" dirty="0">
                <a:solidFill>
                  <a:srgbClr val="5D5960"/>
                </a:solidFill>
                <a:latin typeface="Times New Roman"/>
                <a:cs typeface="Times New Roman"/>
              </a:rPr>
              <a:t>g</a:t>
            </a:r>
            <a:r>
              <a:rPr sz="1000" dirty="0">
                <a:solidFill>
                  <a:srgbClr val="878789"/>
                </a:solidFill>
                <a:latin typeface="Times New Roman"/>
                <a:cs typeface="Times New Roman"/>
              </a:rPr>
              <a:t>)</a:t>
            </a:r>
            <a:endParaRPr sz="1000">
              <a:latin typeface="Times New Roman"/>
              <a:cs typeface="Times New Roman"/>
            </a:endParaRPr>
          </a:p>
        </p:txBody>
      </p:sp>
      <p:sp>
        <p:nvSpPr>
          <p:cNvPr id="46" name="object 46"/>
          <p:cNvSpPr txBox="1"/>
          <p:nvPr/>
        </p:nvSpPr>
        <p:spPr>
          <a:xfrm>
            <a:off x="8509000" y="2590800"/>
            <a:ext cx="622300" cy="406399"/>
          </a:xfrm>
          <a:prstGeom prst="rect">
            <a:avLst/>
          </a:prstGeom>
        </p:spPr>
        <p:txBody>
          <a:bodyPr wrap="square" lIns="0" tIns="0" rIns="0" bIns="0" rtlCol="0">
            <a:noAutofit/>
          </a:bodyPr>
          <a:lstStyle/>
          <a:p>
            <a:pPr marL="19678" marR="54049" algn="ctr">
              <a:lnSpc>
                <a:spcPct val="95825"/>
              </a:lnSpc>
              <a:spcBef>
                <a:spcPts val="265"/>
              </a:spcBef>
            </a:pPr>
            <a:r>
              <a:rPr sz="1000" dirty="0">
                <a:solidFill>
                  <a:srgbClr val="6E6B79"/>
                </a:solidFill>
                <a:latin typeface="Times New Roman"/>
                <a:cs typeface="Times New Roman"/>
              </a:rPr>
              <a:t>V</a:t>
            </a:r>
            <a:r>
              <a:rPr sz="1000" dirty="0">
                <a:solidFill>
                  <a:srgbClr val="878789"/>
                </a:solidFill>
                <a:latin typeface="Times New Roman"/>
                <a:cs typeface="Times New Roman"/>
              </a:rPr>
              <a:t>i</a:t>
            </a:r>
            <a:r>
              <a:rPr sz="1000" dirty="0">
                <a:solidFill>
                  <a:srgbClr val="5D5960"/>
                </a:solidFill>
                <a:latin typeface="Times New Roman"/>
                <a:cs typeface="Times New Roman"/>
              </a:rPr>
              <a:t>tam</a:t>
            </a:r>
            <a:r>
              <a:rPr sz="1000" dirty="0">
                <a:solidFill>
                  <a:srgbClr val="997775"/>
                </a:solidFill>
                <a:latin typeface="Times New Roman"/>
                <a:cs typeface="Times New Roman"/>
              </a:rPr>
              <a:t>i</a:t>
            </a:r>
            <a:r>
              <a:rPr sz="1000" dirty="0">
                <a:solidFill>
                  <a:srgbClr val="878789"/>
                </a:solidFill>
                <a:latin typeface="Times New Roman"/>
                <a:cs typeface="Times New Roman"/>
              </a:rPr>
              <a:t>n</a:t>
            </a:r>
            <a:r>
              <a:rPr sz="1000" dirty="0">
                <a:solidFill>
                  <a:srgbClr val="6E6B79"/>
                </a:solidFill>
                <a:latin typeface="Times New Roman"/>
                <a:cs typeface="Times New Roman"/>
              </a:rPr>
              <a:t>as</a:t>
            </a:r>
            <a:endParaRPr sz="1000">
              <a:latin typeface="Times New Roman"/>
              <a:cs typeface="Times New Roman"/>
            </a:endParaRPr>
          </a:p>
          <a:p>
            <a:pPr marL="172067" marR="163046" algn="ctr">
              <a:lnSpc>
                <a:spcPct val="95825"/>
              </a:lnSpc>
              <a:spcBef>
                <a:spcPts val="330"/>
              </a:spcBef>
            </a:pPr>
            <a:r>
              <a:rPr sz="1000" dirty="0">
                <a:solidFill>
                  <a:srgbClr val="6E6B79"/>
                </a:solidFill>
                <a:latin typeface="Times New Roman"/>
                <a:cs typeface="Times New Roman"/>
              </a:rPr>
              <a:t>(</a:t>
            </a:r>
            <a:r>
              <a:rPr sz="1000" dirty="0">
                <a:solidFill>
                  <a:srgbClr val="878789"/>
                </a:solidFill>
                <a:latin typeface="Times New Roman"/>
                <a:cs typeface="Times New Roman"/>
              </a:rPr>
              <a:t>m</a:t>
            </a:r>
            <a:r>
              <a:rPr sz="1000" dirty="0">
                <a:solidFill>
                  <a:srgbClr val="5D5960"/>
                </a:solidFill>
                <a:latin typeface="Times New Roman"/>
                <a:cs typeface="Times New Roman"/>
              </a:rPr>
              <a:t>g</a:t>
            </a:r>
            <a:r>
              <a:rPr sz="1000" dirty="0">
                <a:solidFill>
                  <a:srgbClr val="878789"/>
                </a:solidFill>
                <a:latin typeface="Times New Roman"/>
                <a:cs typeface="Times New Roman"/>
              </a:rPr>
              <a:t>)</a:t>
            </a:r>
            <a:endParaRPr sz="1000">
              <a:latin typeface="Times New Roman"/>
              <a:cs typeface="Times New Roman"/>
            </a:endParaRPr>
          </a:p>
        </p:txBody>
      </p:sp>
      <p:sp>
        <p:nvSpPr>
          <p:cNvPr id="45" name="object 45"/>
          <p:cNvSpPr txBox="1"/>
          <p:nvPr/>
        </p:nvSpPr>
        <p:spPr>
          <a:xfrm>
            <a:off x="3594100" y="2997200"/>
            <a:ext cx="1270000" cy="279399"/>
          </a:xfrm>
          <a:prstGeom prst="rect">
            <a:avLst/>
          </a:prstGeom>
        </p:spPr>
        <p:txBody>
          <a:bodyPr wrap="square" lIns="0" tIns="0" rIns="0" bIns="0" rtlCol="0">
            <a:noAutofit/>
          </a:bodyPr>
          <a:lstStyle/>
          <a:p>
            <a:pPr marL="45566">
              <a:lnSpc>
                <a:spcPct val="95825"/>
              </a:lnSpc>
              <a:spcBef>
                <a:spcPts val="330"/>
              </a:spcBef>
            </a:pPr>
            <a:r>
              <a:rPr sz="1200" dirty="0">
                <a:solidFill>
                  <a:srgbClr val="878789"/>
                </a:solidFill>
                <a:latin typeface="Arial"/>
                <a:cs typeface="Arial"/>
              </a:rPr>
              <a:t>Ma</a:t>
            </a:r>
            <a:r>
              <a:rPr sz="1200" dirty="0">
                <a:solidFill>
                  <a:srgbClr val="A0A0A1"/>
                </a:solidFill>
                <a:latin typeface="Arial"/>
                <a:cs typeface="Arial"/>
              </a:rPr>
              <a:t>y</a:t>
            </a:r>
            <a:r>
              <a:rPr sz="1200" dirty="0">
                <a:solidFill>
                  <a:srgbClr val="878789"/>
                </a:solidFill>
                <a:latin typeface="Arial"/>
                <a:cs typeface="Arial"/>
              </a:rPr>
              <a:t>ones</a:t>
            </a:r>
            <a:r>
              <a:rPr sz="1200" dirty="0">
                <a:solidFill>
                  <a:srgbClr val="6E6B79"/>
                </a:solidFill>
                <a:latin typeface="Arial"/>
                <a:cs typeface="Arial"/>
              </a:rPr>
              <a:t>a</a:t>
            </a:r>
            <a:endParaRPr sz="1200">
              <a:latin typeface="Arial"/>
              <a:cs typeface="Arial"/>
            </a:endParaRPr>
          </a:p>
        </p:txBody>
      </p:sp>
      <p:sp>
        <p:nvSpPr>
          <p:cNvPr id="44" name="object 44"/>
          <p:cNvSpPr txBox="1"/>
          <p:nvPr/>
        </p:nvSpPr>
        <p:spPr>
          <a:xfrm>
            <a:off x="4864100" y="2997200"/>
            <a:ext cx="635000" cy="279399"/>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5499100" y="2997200"/>
            <a:ext cx="609600" cy="279399"/>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6108700" y="2997200"/>
            <a:ext cx="635000" cy="279399"/>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6743700" y="2997200"/>
            <a:ext cx="1130300" cy="279399"/>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7874000" y="2997200"/>
            <a:ext cx="635000" cy="279399"/>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8509000" y="2997200"/>
            <a:ext cx="622300" cy="279399"/>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3594100" y="3276600"/>
            <a:ext cx="1270000" cy="215899"/>
          </a:xfrm>
          <a:prstGeom prst="rect">
            <a:avLst/>
          </a:prstGeom>
        </p:spPr>
        <p:txBody>
          <a:bodyPr wrap="square" lIns="0" tIns="0" rIns="0" bIns="0" rtlCol="0">
            <a:noAutofit/>
          </a:bodyPr>
          <a:lstStyle/>
          <a:p>
            <a:pPr>
              <a:lnSpc>
                <a:spcPts val="500"/>
              </a:lnSpc>
              <a:spcBef>
                <a:spcPts val="13"/>
              </a:spcBef>
            </a:pPr>
            <a:endParaRPr sz="500"/>
          </a:p>
          <a:p>
            <a:pPr marL="54531">
              <a:lnSpc>
                <a:spcPct val="95825"/>
              </a:lnSpc>
            </a:pPr>
            <a:r>
              <a:rPr sz="1000" spc="0" dirty="0">
                <a:solidFill>
                  <a:srgbClr val="9AAFBC"/>
                </a:solidFill>
                <a:latin typeface="Times New Roman"/>
                <a:cs typeface="Times New Roman"/>
              </a:rPr>
              <a:t>L</a:t>
            </a:r>
            <a:r>
              <a:rPr sz="1000" spc="0" dirty="0">
                <a:solidFill>
                  <a:srgbClr val="878789"/>
                </a:solidFill>
                <a:latin typeface="Times New Roman"/>
                <a:cs typeface="Times New Roman"/>
              </a:rPr>
              <a:t>ecn</a:t>
            </a:r>
            <a:r>
              <a:rPr sz="1000" spc="0" dirty="0">
                <a:solidFill>
                  <a:srgbClr val="6E6B79"/>
                </a:solidFill>
                <a:latin typeface="Times New Roman"/>
                <a:cs typeface="Times New Roman"/>
              </a:rPr>
              <a:t>e </a:t>
            </a:r>
            <a:r>
              <a:rPr sz="1000" spc="48" dirty="0">
                <a:solidFill>
                  <a:srgbClr val="6E6B79"/>
                </a:solidFill>
                <a:latin typeface="Times New Roman"/>
                <a:cs typeface="Times New Roman"/>
              </a:rPr>
              <a:t> </a:t>
            </a:r>
            <a:r>
              <a:rPr sz="1000" spc="0" dirty="0">
                <a:solidFill>
                  <a:srgbClr val="878789"/>
                </a:solidFill>
                <a:latin typeface="Times New Roman"/>
                <a:cs typeface="Times New Roman"/>
              </a:rPr>
              <a:t>d</a:t>
            </a:r>
            <a:r>
              <a:rPr sz="1000" spc="0" dirty="0">
                <a:solidFill>
                  <a:srgbClr val="6E6B79"/>
                </a:solidFill>
                <a:latin typeface="Times New Roman"/>
                <a:cs typeface="Times New Roman"/>
              </a:rPr>
              <a:t>es</a:t>
            </a:r>
            <a:r>
              <a:rPr sz="1000" spc="0" dirty="0">
                <a:solidFill>
                  <a:srgbClr val="878789"/>
                </a:solidFill>
                <a:latin typeface="Times New Roman"/>
                <a:cs typeface="Times New Roman"/>
              </a:rPr>
              <a:t>crem</a:t>
            </a:r>
            <a:r>
              <a:rPr sz="1000" spc="0" dirty="0">
                <a:solidFill>
                  <a:srgbClr val="6E6B79"/>
                </a:solidFill>
                <a:latin typeface="Times New Roman"/>
                <a:cs typeface="Times New Roman"/>
              </a:rPr>
              <a:t>ada</a:t>
            </a:r>
            <a:endParaRPr sz="1000">
              <a:latin typeface="Times New Roman"/>
              <a:cs typeface="Times New Roman"/>
            </a:endParaRPr>
          </a:p>
        </p:txBody>
      </p:sp>
      <p:sp>
        <p:nvSpPr>
          <p:cNvPr id="37" name="object 37"/>
          <p:cNvSpPr txBox="1"/>
          <p:nvPr/>
        </p:nvSpPr>
        <p:spPr>
          <a:xfrm>
            <a:off x="4864100" y="3276600"/>
            <a:ext cx="635000" cy="215899"/>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5499100" y="3276600"/>
            <a:ext cx="609600" cy="215899"/>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6108700" y="3276600"/>
            <a:ext cx="635000" cy="215899"/>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6743700" y="3276600"/>
            <a:ext cx="977900" cy="215899"/>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7721600" y="3276600"/>
            <a:ext cx="152400" cy="546099"/>
          </a:xfrm>
          <a:prstGeom prst="rect">
            <a:avLst/>
          </a:prstGeom>
        </p:spPr>
        <p:txBody>
          <a:bodyPr wrap="square" lIns="0" tIns="0" rIns="0" bIns="0" rtlCol="0">
            <a:noAutofit/>
          </a:bodyPr>
          <a:lstStyle/>
          <a:p>
            <a:pPr>
              <a:lnSpc>
                <a:spcPts val="1200"/>
              </a:lnSpc>
              <a:spcBef>
                <a:spcPts val="92"/>
              </a:spcBef>
            </a:pPr>
            <a:endParaRPr sz="1200"/>
          </a:p>
          <a:p>
            <a:pPr marL="50798">
              <a:lnSpc>
                <a:spcPct val="95825"/>
              </a:lnSpc>
            </a:pPr>
            <a:r>
              <a:rPr sz="1300" spc="0" dirty="0">
                <a:solidFill>
                  <a:srgbClr val="6E6B79"/>
                </a:solidFill>
                <a:latin typeface="Times New Roman"/>
                <a:cs typeface="Times New Roman"/>
              </a:rPr>
              <a:t>-</a:t>
            </a:r>
            <a:endParaRPr sz="1300">
              <a:latin typeface="Times New Roman"/>
              <a:cs typeface="Times New Roman"/>
            </a:endParaRPr>
          </a:p>
        </p:txBody>
      </p:sp>
      <p:sp>
        <p:nvSpPr>
          <p:cNvPr id="32" name="object 32"/>
          <p:cNvSpPr txBox="1"/>
          <p:nvPr/>
        </p:nvSpPr>
        <p:spPr>
          <a:xfrm>
            <a:off x="7874000" y="3276600"/>
            <a:ext cx="635000" cy="215899"/>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8509000" y="3276600"/>
            <a:ext cx="622300" cy="215899"/>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3594100" y="3492500"/>
            <a:ext cx="1270000" cy="330199"/>
          </a:xfrm>
          <a:prstGeom prst="rect">
            <a:avLst/>
          </a:prstGeom>
        </p:spPr>
        <p:txBody>
          <a:bodyPr wrap="square" lIns="0" tIns="0" rIns="0" bIns="0" rtlCol="0">
            <a:noAutofit/>
          </a:bodyPr>
          <a:lstStyle/>
          <a:p>
            <a:pPr>
              <a:lnSpc>
                <a:spcPts val="900"/>
              </a:lnSpc>
              <a:spcBef>
                <a:spcPts val="8"/>
              </a:spcBef>
            </a:pPr>
            <a:endParaRPr sz="900"/>
          </a:p>
          <a:p>
            <a:pPr marL="45566">
              <a:lnSpc>
                <a:spcPct val="95825"/>
              </a:lnSpc>
            </a:pPr>
            <a:r>
              <a:rPr sz="1100" spc="0" dirty="0">
                <a:solidFill>
                  <a:srgbClr val="878789"/>
                </a:solidFill>
                <a:latin typeface="Times New Roman"/>
                <a:cs typeface="Times New Roman"/>
              </a:rPr>
              <a:t>Ké</a:t>
            </a:r>
            <a:r>
              <a:rPr sz="1100" spc="0" dirty="0">
                <a:solidFill>
                  <a:srgbClr val="6E6B79"/>
                </a:solidFill>
                <a:latin typeface="Times New Roman"/>
                <a:cs typeface="Times New Roman"/>
              </a:rPr>
              <a:t>tc</a:t>
            </a:r>
            <a:r>
              <a:rPr sz="1100" spc="0" dirty="0">
                <a:solidFill>
                  <a:srgbClr val="A0A0A1"/>
                </a:solidFill>
                <a:latin typeface="Times New Roman"/>
                <a:cs typeface="Times New Roman"/>
              </a:rPr>
              <a:t>h</a:t>
            </a:r>
            <a:r>
              <a:rPr sz="1100" spc="0" dirty="0">
                <a:solidFill>
                  <a:srgbClr val="878789"/>
                </a:solidFill>
                <a:latin typeface="Times New Roman"/>
                <a:cs typeface="Times New Roman"/>
              </a:rPr>
              <a:t>up</a:t>
            </a:r>
            <a:endParaRPr sz="1100">
              <a:latin typeface="Times New Roman"/>
              <a:cs typeface="Times New Roman"/>
            </a:endParaRPr>
          </a:p>
        </p:txBody>
      </p:sp>
      <p:sp>
        <p:nvSpPr>
          <p:cNvPr id="29" name="object 29"/>
          <p:cNvSpPr txBox="1"/>
          <p:nvPr/>
        </p:nvSpPr>
        <p:spPr>
          <a:xfrm>
            <a:off x="4864100" y="3492500"/>
            <a:ext cx="635000" cy="330199"/>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5499100" y="3492500"/>
            <a:ext cx="609600" cy="330199"/>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6108700" y="3492500"/>
            <a:ext cx="635000" cy="114299"/>
          </a:xfrm>
          <a:prstGeom prst="rect">
            <a:avLst/>
          </a:prstGeom>
        </p:spPr>
        <p:txBody>
          <a:bodyPr wrap="square" lIns="0" tIns="0" rIns="0" bIns="0" rtlCol="0">
            <a:noAutofit/>
          </a:bodyPr>
          <a:lstStyle/>
          <a:p>
            <a:pPr marL="25400">
              <a:lnSpc>
                <a:spcPts val="850"/>
              </a:lnSpc>
              <a:spcBef>
                <a:spcPts val="49"/>
              </a:spcBef>
            </a:pPr>
            <a:endParaRPr sz="850"/>
          </a:p>
        </p:txBody>
      </p:sp>
      <p:sp>
        <p:nvSpPr>
          <p:cNvPr id="26" name="object 26"/>
          <p:cNvSpPr txBox="1"/>
          <p:nvPr/>
        </p:nvSpPr>
        <p:spPr>
          <a:xfrm>
            <a:off x="6743700" y="3492500"/>
            <a:ext cx="977900" cy="114299"/>
          </a:xfrm>
          <a:prstGeom prst="rect">
            <a:avLst/>
          </a:prstGeom>
        </p:spPr>
        <p:txBody>
          <a:bodyPr wrap="square" lIns="0" tIns="0" rIns="0" bIns="0" rtlCol="0">
            <a:noAutofit/>
          </a:bodyPr>
          <a:lstStyle/>
          <a:p>
            <a:pPr marL="25400">
              <a:lnSpc>
                <a:spcPts val="850"/>
              </a:lnSpc>
              <a:spcBef>
                <a:spcPts val="49"/>
              </a:spcBef>
            </a:pPr>
            <a:endParaRPr sz="850"/>
          </a:p>
        </p:txBody>
      </p:sp>
      <p:sp>
        <p:nvSpPr>
          <p:cNvPr id="25" name="object 25"/>
          <p:cNvSpPr txBox="1"/>
          <p:nvPr/>
        </p:nvSpPr>
        <p:spPr>
          <a:xfrm>
            <a:off x="7874000" y="3492500"/>
            <a:ext cx="635000" cy="330199"/>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8509000" y="3492500"/>
            <a:ext cx="622300" cy="330199"/>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6108700" y="3606800"/>
            <a:ext cx="1612900" cy="215899"/>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3594100" y="3822700"/>
            <a:ext cx="1270000" cy="292099"/>
          </a:xfrm>
          <a:prstGeom prst="rect">
            <a:avLst/>
          </a:prstGeom>
        </p:spPr>
        <p:txBody>
          <a:bodyPr wrap="square" lIns="0" tIns="0" rIns="0" bIns="0" rtlCol="0">
            <a:noAutofit/>
          </a:bodyPr>
          <a:lstStyle/>
          <a:p>
            <a:pPr>
              <a:lnSpc>
                <a:spcPts val="650"/>
              </a:lnSpc>
              <a:spcBef>
                <a:spcPts val="29"/>
              </a:spcBef>
            </a:pPr>
            <a:endParaRPr sz="650"/>
          </a:p>
          <a:p>
            <a:pPr marL="45573">
              <a:lnSpc>
                <a:spcPct val="95825"/>
              </a:lnSpc>
            </a:pPr>
            <a:r>
              <a:rPr sz="900" dirty="0">
                <a:solidFill>
                  <a:srgbClr val="878789"/>
                </a:solidFill>
                <a:latin typeface="Arial"/>
                <a:cs typeface="Arial"/>
              </a:rPr>
              <a:t>C</a:t>
            </a:r>
            <a:r>
              <a:rPr sz="900" dirty="0">
                <a:solidFill>
                  <a:srgbClr val="6E6B79"/>
                </a:solidFill>
                <a:latin typeface="Arial"/>
                <a:cs typeface="Arial"/>
              </a:rPr>
              <a:t>e</a:t>
            </a:r>
            <a:r>
              <a:rPr sz="900" dirty="0">
                <a:solidFill>
                  <a:srgbClr val="878789"/>
                </a:solidFill>
                <a:latin typeface="Arial"/>
                <a:cs typeface="Arial"/>
              </a:rPr>
              <a:t>rea</a:t>
            </a:r>
            <a:r>
              <a:rPr sz="900" dirty="0">
                <a:solidFill>
                  <a:srgbClr val="A1CDEB"/>
                </a:solidFill>
                <a:latin typeface="Arial"/>
                <a:cs typeface="Arial"/>
              </a:rPr>
              <a:t>l</a:t>
            </a:r>
            <a:endParaRPr sz="900">
              <a:latin typeface="Arial"/>
              <a:cs typeface="Arial"/>
            </a:endParaRPr>
          </a:p>
        </p:txBody>
      </p:sp>
      <p:sp>
        <p:nvSpPr>
          <p:cNvPr id="21" name="object 21"/>
          <p:cNvSpPr txBox="1"/>
          <p:nvPr/>
        </p:nvSpPr>
        <p:spPr>
          <a:xfrm>
            <a:off x="4864100" y="3822700"/>
            <a:ext cx="635000" cy="292099"/>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5499100" y="3822700"/>
            <a:ext cx="609600" cy="292099"/>
          </a:xfrm>
          <a:prstGeom prst="rect">
            <a:avLst/>
          </a:prstGeom>
        </p:spPr>
        <p:txBody>
          <a:bodyPr wrap="square" lIns="0" tIns="0" rIns="0" bIns="0" rtlCol="0">
            <a:noAutofit/>
          </a:bodyPr>
          <a:lstStyle/>
          <a:p>
            <a:pPr marL="290671" marR="198930" algn="ctr">
              <a:lnSpc>
                <a:spcPct val="95825"/>
              </a:lnSpc>
              <a:spcBef>
                <a:spcPts val="160"/>
              </a:spcBef>
            </a:pPr>
            <a:r>
              <a:rPr sz="700" b="1" spc="0" dirty="0">
                <a:solidFill>
                  <a:srgbClr val="BCBDC1"/>
                </a:solidFill>
                <a:latin typeface="Arial"/>
                <a:cs typeface="Arial"/>
              </a:rPr>
              <a:t>l.,</a:t>
            </a:r>
            <a:endParaRPr sz="700">
              <a:latin typeface="Arial"/>
              <a:cs typeface="Arial"/>
            </a:endParaRPr>
          </a:p>
        </p:txBody>
      </p:sp>
      <p:sp>
        <p:nvSpPr>
          <p:cNvPr id="19" name="object 19"/>
          <p:cNvSpPr txBox="1"/>
          <p:nvPr/>
        </p:nvSpPr>
        <p:spPr>
          <a:xfrm>
            <a:off x="6108700" y="3822700"/>
            <a:ext cx="635000" cy="292099"/>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6743700" y="3822700"/>
            <a:ext cx="1130300" cy="292099"/>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7874000" y="3822700"/>
            <a:ext cx="635000" cy="292099"/>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8509000" y="3822700"/>
            <a:ext cx="622300" cy="292099"/>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3594100" y="4114800"/>
            <a:ext cx="1270000" cy="266699"/>
          </a:xfrm>
          <a:prstGeom prst="rect">
            <a:avLst/>
          </a:prstGeom>
        </p:spPr>
        <p:txBody>
          <a:bodyPr wrap="square" lIns="0" tIns="0" rIns="0" bIns="0" rtlCol="0">
            <a:noAutofit/>
          </a:bodyPr>
          <a:lstStyle/>
          <a:p>
            <a:pPr marL="54540">
              <a:lnSpc>
                <a:spcPct val="95825"/>
              </a:lnSpc>
              <a:spcBef>
                <a:spcPts val="450"/>
              </a:spcBef>
            </a:pPr>
            <a:r>
              <a:rPr sz="1100" dirty="0">
                <a:solidFill>
                  <a:srgbClr val="878789"/>
                </a:solidFill>
                <a:latin typeface="Arial"/>
                <a:cs typeface="Arial"/>
              </a:rPr>
              <a:t>Beo</a:t>
            </a:r>
            <a:r>
              <a:rPr sz="1100" dirty="0">
                <a:solidFill>
                  <a:srgbClr val="B5A3CF"/>
                </a:solidFill>
                <a:latin typeface="Arial"/>
                <a:cs typeface="Arial"/>
              </a:rPr>
              <a:t>i</a:t>
            </a:r>
            <a:r>
              <a:rPr sz="1100" dirty="0">
                <a:solidFill>
                  <a:srgbClr val="878789"/>
                </a:solidFill>
                <a:latin typeface="Arial"/>
                <a:cs typeface="Arial"/>
              </a:rPr>
              <a:t>da</a:t>
            </a:r>
            <a:r>
              <a:rPr sz="1100" spc="-19" dirty="0">
                <a:solidFill>
                  <a:srgbClr val="878789"/>
                </a:solidFill>
                <a:latin typeface="Arial"/>
                <a:cs typeface="Arial"/>
              </a:rPr>
              <a:t> </a:t>
            </a:r>
            <a:r>
              <a:rPr sz="1100" spc="0" dirty="0">
                <a:solidFill>
                  <a:srgbClr val="878789"/>
                </a:solidFill>
                <a:latin typeface="Arial"/>
                <a:cs typeface="Arial"/>
              </a:rPr>
              <a:t>gaseosa</a:t>
            </a:r>
            <a:endParaRPr sz="1100">
              <a:latin typeface="Arial"/>
              <a:cs typeface="Arial"/>
            </a:endParaRPr>
          </a:p>
        </p:txBody>
      </p:sp>
      <p:sp>
        <p:nvSpPr>
          <p:cNvPr id="14" name="object 14"/>
          <p:cNvSpPr txBox="1"/>
          <p:nvPr/>
        </p:nvSpPr>
        <p:spPr>
          <a:xfrm>
            <a:off x="4864100" y="4114800"/>
            <a:ext cx="635000" cy="266699"/>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5499100" y="4114800"/>
            <a:ext cx="609600" cy="266699"/>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6108700" y="4114800"/>
            <a:ext cx="635000" cy="266699"/>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6743700" y="4114800"/>
            <a:ext cx="1130300" cy="266699"/>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7874000" y="4114800"/>
            <a:ext cx="635000" cy="266699"/>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8509000" y="4114800"/>
            <a:ext cx="622300" cy="266699"/>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94100" y="4381500"/>
            <a:ext cx="1270000" cy="266699"/>
          </a:xfrm>
          <a:prstGeom prst="rect">
            <a:avLst/>
          </a:prstGeom>
        </p:spPr>
        <p:txBody>
          <a:bodyPr wrap="square" lIns="0" tIns="0" rIns="0" bIns="0" rtlCol="0">
            <a:noAutofit/>
          </a:bodyPr>
          <a:lstStyle/>
          <a:p>
            <a:pPr>
              <a:lnSpc>
                <a:spcPts val="550"/>
              </a:lnSpc>
              <a:spcBef>
                <a:spcPts val="11"/>
              </a:spcBef>
            </a:pPr>
            <a:endParaRPr sz="550"/>
          </a:p>
          <a:p>
            <a:pPr marL="54540">
              <a:lnSpc>
                <a:spcPct val="95825"/>
              </a:lnSpc>
            </a:pPr>
            <a:r>
              <a:rPr sz="1000" spc="0" dirty="0">
                <a:solidFill>
                  <a:srgbClr val="878789"/>
                </a:solidFill>
                <a:latin typeface="Times New Roman"/>
                <a:cs typeface="Times New Roman"/>
              </a:rPr>
              <a:t>Papas</a:t>
            </a:r>
            <a:r>
              <a:rPr sz="1000" spc="100" dirty="0">
                <a:solidFill>
                  <a:srgbClr val="878789"/>
                </a:solidFill>
                <a:latin typeface="Times New Roman"/>
                <a:cs typeface="Times New Roman"/>
              </a:rPr>
              <a:t> </a:t>
            </a:r>
            <a:r>
              <a:rPr sz="1000" spc="0" dirty="0">
                <a:solidFill>
                  <a:srgbClr val="A0A0A1"/>
                </a:solidFill>
                <a:latin typeface="Arial"/>
                <a:cs typeface="Arial"/>
              </a:rPr>
              <a:t>f</a:t>
            </a:r>
            <a:r>
              <a:rPr sz="1000" spc="0" dirty="0">
                <a:solidFill>
                  <a:srgbClr val="878789"/>
                </a:solidFill>
                <a:latin typeface="Arial"/>
                <a:cs typeface="Arial"/>
              </a:rPr>
              <a:t>rtas</a:t>
            </a:r>
            <a:endParaRPr sz="1000">
              <a:latin typeface="Arial"/>
              <a:cs typeface="Arial"/>
            </a:endParaRPr>
          </a:p>
        </p:txBody>
      </p:sp>
      <p:sp>
        <p:nvSpPr>
          <p:cNvPr id="7" name="object 7"/>
          <p:cNvSpPr txBox="1"/>
          <p:nvPr/>
        </p:nvSpPr>
        <p:spPr>
          <a:xfrm>
            <a:off x="4864100" y="4381500"/>
            <a:ext cx="635000" cy="266699"/>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99100" y="4381500"/>
            <a:ext cx="609600" cy="266699"/>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08700" y="4381500"/>
            <a:ext cx="635000" cy="26669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743700" y="4381500"/>
            <a:ext cx="1130300" cy="266699"/>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74000" y="4381500"/>
            <a:ext cx="635000" cy="266699"/>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509000" y="4381500"/>
            <a:ext cx="622300" cy="266699"/>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10118598" y="166624"/>
            <a:ext cx="454532" cy="848995"/>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2108200" y="5524500"/>
            <a:ext cx="1079500" cy="0"/>
          </a:xfrm>
          <a:custGeom>
            <a:avLst/>
            <a:gdLst/>
            <a:ahLst/>
            <a:cxnLst/>
            <a:rect l="l" t="t" r="r" b="b"/>
            <a:pathLst>
              <a:path w="1079500">
                <a:moveTo>
                  <a:pt x="0" y="0"/>
                </a:moveTo>
                <a:lnTo>
                  <a:pt x="1079500" y="0"/>
                </a:lnTo>
              </a:path>
            </a:pathLst>
          </a:custGeom>
          <a:ln w="25399">
            <a:solidFill>
              <a:srgbClr val="604446"/>
            </a:solidFill>
          </a:ln>
        </p:spPr>
        <p:txBody>
          <a:bodyPr wrap="square" lIns="0" tIns="0" rIns="0" bIns="0" rtlCol="0">
            <a:noAutofit/>
          </a:bodyPr>
          <a:lstStyle/>
          <a:p>
            <a:endParaRPr/>
          </a:p>
        </p:txBody>
      </p:sp>
      <p:sp>
        <p:nvSpPr>
          <p:cNvPr id="35" name="object 35"/>
          <p:cNvSpPr/>
          <p:nvPr/>
        </p:nvSpPr>
        <p:spPr>
          <a:xfrm>
            <a:off x="2108200" y="5524500"/>
            <a:ext cx="1079500" cy="0"/>
          </a:xfrm>
          <a:custGeom>
            <a:avLst/>
            <a:gdLst/>
            <a:ahLst/>
            <a:cxnLst/>
            <a:rect l="l" t="t" r="r" b="b"/>
            <a:pathLst>
              <a:path w="1079500">
                <a:moveTo>
                  <a:pt x="0" y="0"/>
                </a:moveTo>
                <a:lnTo>
                  <a:pt x="1079500" y="0"/>
                </a:lnTo>
              </a:path>
            </a:pathLst>
          </a:custGeom>
          <a:ln w="25399">
            <a:solidFill>
              <a:srgbClr val="604446"/>
            </a:solidFill>
          </a:ln>
        </p:spPr>
        <p:txBody>
          <a:bodyPr wrap="square" lIns="0" tIns="0" rIns="0" bIns="0" rtlCol="0">
            <a:noAutofit/>
          </a:bodyPr>
          <a:lstStyle/>
          <a:p>
            <a:endParaRPr/>
          </a:p>
        </p:txBody>
      </p:sp>
      <p:sp>
        <p:nvSpPr>
          <p:cNvPr id="33" name="object 33"/>
          <p:cNvSpPr/>
          <p:nvPr/>
        </p:nvSpPr>
        <p:spPr>
          <a:xfrm>
            <a:off x="7912100" y="5651500"/>
            <a:ext cx="1219200" cy="0"/>
          </a:xfrm>
          <a:custGeom>
            <a:avLst/>
            <a:gdLst/>
            <a:ahLst/>
            <a:cxnLst/>
            <a:rect l="l" t="t" r="r" b="b"/>
            <a:pathLst>
              <a:path w="1219200">
                <a:moveTo>
                  <a:pt x="0" y="0"/>
                </a:moveTo>
                <a:lnTo>
                  <a:pt x="1219200" y="0"/>
                </a:lnTo>
              </a:path>
            </a:pathLst>
          </a:custGeom>
          <a:ln w="12699">
            <a:solidFill>
              <a:srgbClr val="854687"/>
            </a:solidFill>
          </a:ln>
        </p:spPr>
        <p:txBody>
          <a:bodyPr wrap="square" lIns="0" tIns="0" rIns="0" bIns="0" rtlCol="0">
            <a:noAutofit/>
          </a:bodyPr>
          <a:lstStyle/>
          <a:p>
            <a:endParaRPr/>
          </a:p>
        </p:txBody>
      </p:sp>
      <p:sp>
        <p:nvSpPr>
          <p:cNvPr id="32" name="object 32"/>
          <p:cNvSpPr/>
          <p:nvPr/>
        </p:nvSpPr>
        <p:spPr>
          <a:xfrm>
            <a:off x="0" y="6781800"/>
            <a:ext cx="12179300" cy="0"/>
          </a:xfrm>
          <a:custGeom>
            <a:avLst/>
            <a:gdLst/>
            <a:ahLst/>
            <a:cxnLst/>
            <a:rect l="l" t="t" r="r" b="b"/>
            <a:pathLst>
              <a:path w="12179300">
                <a:moveTo>
                  <a:pt x="0" y="0"/>
                </a:moveTo>
                <a:lnTo>
                  <a:pt x="12179300" y="0"/>
                </a:lnTo>
              </a:path>
            </a:pathLst>
          </a:custGeom>
          <a:ln w="76199">
            <a:solidFill>
              <a:srgbClr val="625667"/>
            </a:solidFill>
          </a:ln>
        </p:spPr>
        <p:txBody>
          <a:bodyPr wrap="square" lIns="0" tIns="0" rIns="0" bIns="0" rtlCol="0">
            <a:noAutofit/>
          </a:bodyPr>
          <a:lstStyle/>
          <a:p>
            <a:endParaRPr/>
          </a:p>
        </p:txBody>
      </p:sp>
      <p:sp>
        <p:nvSpPr>
          <p:cNvPr id="31" name="object 31"/>
          <p:cNvSpPr txBox="1"/>
          <p:nvPr/>
        </p:nvSpPr>
        <p:spPr>
          <a:xfrm>
            <a:off x="7876252" y="285159"/>
            <a:ext cx="1657550" cy="177800"/>
          </a:xfrm>
          <a:prstGeom prst="rect">
            <a:avLst/>
          </a:prstGeom>
        </p:spPr>
        <p:txBody>
          <a:bodyPr wrap="square" lIns="0" tIns="0" rIns="0" bIns="0" rtlCol="0">
            <a:noAutofit/>
          </a:bodyPr>
          <a:lstStyle/>
          <a:p>
            <a:pPr marL="12700">
              <a:lnSpc>
                <a:spcPts val="1325"/>
              </a:lnSpc>
              <a:spcBef>
                <a:spcPts val="66"/>
              </a:spcBef>
            </a:pPr>
            <a:r>
              <a:rPr sz="1200" b="1" i="1" spc="0" dirty="0">
                <a:solidFill>
                  <a:srgbClr val="FDAC23"/>
                </a:solidFill>
                <a:latin typeface="Arial"/>
                <a:cs typeface="Arial"/>
              </a:rPr>
              <a:t>Coca-cola</a:t>
            </a:r>
            <a:r>
              <a:rPr sz="1200" b="1" i="1" spc="79" dirty="0">
                <a:solidFill>
                  <a:srgbClr val="FDAC23"/>
                </a:solidFill>
                <a:latin typeface="Arial"/>
                <a:cs typeface="Arial"/>
              </a:rPr>
              <a:t> </a:t>
            </a:r>
            <a:r>
              <a:rPr sz="1200" b="1" i="1" spc="0" dirty="0">
                <a:solidFill>
                  <a:srgbClr val="FDAC23"/>
                </a:solidFill>
                <a:latin typeface="Arial"/>
                <a:cs typeface="Arial"/>
              </a:rPr>
              <a:t>(Coca-cola)</a:t>
            </a:r>
            <a:endParaRPr sz="1200">
              <a:latin typeface="Arial"/>
              <a:cs typeface="Arial"/>
            </a:endParaRPr>
          </a:p>
        </p:txBody>
      </p:sp>
      <p:sp>
        <p:nvSpPr>
          <p:cNvPr id="30" name="object 30"/>
          <p:cNvSpPr txBox="1"/>
          <p:nvPr/>
        </p:nvSpPr>
        <p:spPr>
          <a:xfrm>
            <a:off x="4765497" y="383760"/>
            <a:ext cx="2051136" cy="177800"/>
          </a:xfrm>
          <a:prstGeom prst="rect">
            <a:avLst/>
          </a:prstGeom>
        </p:spPr>
        <p:txBody>
          <a:bodyPr wrap="square" lIns="0" tIns="0" rIns="0" bIns="0" rtlCol="0">
            <a:noAutofit/>
          </a:bodyPr>
          <a:lstStyle/>
          <a:p>
            <a:pPr marL="12700">
              <a:lnSpc>
                <a:spcPts val="1325"/>
              </a:lnSpc>
              <a:spcBef>
                <a:spcPts val="66"/>
              </a:spcBef>
            </a:pPr>
            <a:r>
              <a:rPr sz="1200" b="1" i="1" spc="0" dirty="0">
                <a:solidFill>
                  <a:srgbClr val="FDAC23"/>
                </a:solidFill>
                <a:latin typeface="Arial"/>
                <a:cs typeface="Arial"/>
              </a:rPr>
              <a:t>Leche</a:t>
            </a:r>
            <a:r>
              <a:rPr sz="1200" b="1" i="1" spc="84" dirty="0">
                <a:solidFill>
                  <a:srgbClr val="FDAC23"/>
                </a:solidFill>
                <a:latin typeface="Arial"/>
                <a:cs typeface="Arial"/>
              </a:rPr>
              <a:t> </a:t>
            </a:r>
            <a:r>
              <a:rPr sz="1200" b="1" i="1" spc="0" dirty="0">
                <a:solidFill>
                  <a:srgbClr val="FDAC23"/>
                </a:solidFill>
                <a:latin typeface="Arial"/>
                <a:cs typeface="Arial"/>
              </a:rPr>
              <a:t>Descremada</a:t>
            </a:r>
            <a:r>
              <a:rPr sz="1200" b="1" i="1" spc="154" dirty="0">
                <a:solidFill>
                  <a:srgbClr val="FDAC23"/>
                </a:solidFill>
                <a:latin typeface="Arial"/>
                <a:cs typeface="Arial"/>
              </a:rPr>
              <a:t> </a:t>
            </a:r>
            <a:r>
              <a:rPr sz="1200" b="1" i="1" spc="0" dirty="0">
                <a:solidFill>
                  <a:srgbClr val="FDAC23"/>
                </a:solidFill>
                <a:latin typeface="Arial"/>
                <a:cs typeface="Arial"/>
              </a:rPr>
              <a:t>UPACA</a:t>
            </a:r>
            <a:endParaRPr sz="1200">
              <a:latin typeface="Arial"/>
              <a:cs typeface="Arial"/>
            </a:endParaRPr>
          </a:p>
        </p:txBody>
      </p:sp>
      <p:sp>
        <p:nvSpPr>
          <p:cNvPr id="29" name="object 29"/>
          <p:cNvSpPr txBox="1"/>
          <p:nvPr/>
        </p:nvSpPr>
        <p:spPr>
          <a:xfrm>
            <a:off x="2067115" y="401689"/>
            <a:ext cx="784809" cy="177800"/>
          </a:xfrm>
          <a:prstGeom prst="rect">
            <a:avLst/>
          </a:prstGeom>
        </p:spPr>
        <p:txBody>
          <a:bodyPr wrap="square" lIns="0" tIns="0" rIns="0" bIns="0" rtlCol="0">
            <a:noAutofit/>
          </a:bodyPr>
          <a:lstStyle/>
          <a:p>
            <a:pPr marL="12700">
              <a:lnSpc>
                <a:spcPts val="1325"/>
              </a:lnSpc>
              <a:spcBef>
                <a:spcPts val="66"/>
              </a:spcBef>
            </a:pPr>
            <a:r>
              <a:rPr sz="1200" b="1" spc="0" dirty="0">
                <a:solidFill>
                  <a:srgbClr val="FDAC23"/>
                </a:solidFill>
                <a:latin typeface="Arial"/>
                <a:cs typeface="Arial"/>
              </a:rPr>
              <a:t>Mayonesa</a:t>
            </a:r>
            <a:endParaRPr sz="1200">
              <a:latin typeface="Arial"/>
              <a:cs typeface="Arial"/>
            </a:endParaRPr>
          </a:p>
        </p:txBody>
      </p:sp>
      <p:sp>
        <p:nvSpPr>
          <p:cNvPr id="28" name="object 28"/>
          <p:cNvSpPr txBox="1"/>
          <p:nvPr/>
        </p:nvSpPr>
        <p:spPr>
          <a:xfrm>
            <a:off x="10619434" y="524211"/>
            <a:ext cx="1244915" cy="570006"/>
          </a:xfrm>
          <a:prstGeom prst="rect">
            <a:avLst/>
          </a:prstGeom>
        </p:spPr>
        <p:txBody>
          <a:bodyPr wrap="square" lIns="0" tIns="0" rIns="0" bIns="0" rtlCol="0">
            <a:noAutofit/>
          </a:bodyPr>
          <a:lstStyle/>
          <a:p>
            <a:pPr marL="30629">
              <a:lnSpc>
                <a:spcPts val="2245"/>
              </a:lnSpc>
              <a:spcBef>
                <a:spcPts val="112"/>
              </a:spcBef>
            </a:pPr>
            <a:r>
              <a:rPr sz="2100" b="1" spc="0" dirty="0">
                <a:solidFill>
                  <a:srgbClr val="1846B8"/>
                </a:solidFill>
                <a:latin typeface="Arial"/>
                <a:cs typeface="Arial"/>
              </a:rPr>
              <a:t>Instituto</a:t>
            </a:r>
            <a:endParaRPr sz="2100">
              <a:latin typeface="Arial"/>
              <a:cs typeface="Arial"/>
            </a:endParaRPr>
          </a:p>
          <a:p>
            <a:pPr marL="12700" marR="46001">
              <a:lnSpc>
                <a:spcPts val="2190"/>
              </a:lnSpc>
            </a:pPr>
            <a:r>
              <a:rPr sz="2100" b="1" spc="0" dirty="0">
                <a:solidFill>
                  <a:srgbClr val="1846B8"/>
                </a:solidFill>
                <a:latin typeface="Arial"/>
                <a:cs typeface="Arial"/>
              </a:rPr>
              <a:t>Claret</a:t>
            </a:r>
            <a:endParaRPr sz="2100">
              <a:latin typeface="Arial"/>
              <a:cs typeface="Arial"/>
            </a:endParaRPr>
          </a:p>
        </p:txBody>
      </p:sp>
      <p:sp>
        <p:nvSpPr>
          <p:cNvPr id="27" name="object 27"/>
          <p:cNvSpPr txBox="1"/>
          <p:nvPr/>
        </p:nvSpPr>
        <p:spPr>
          <a:xfrm>
            <a:off x="7876252" y="593328"/>
            <a:ext cx="805681" cy="1864655"/>
          </a:xfrm>
          <a:prstGeom prst="rect">
            <a:avLst/>
          </a:prstGeom>
        </p:spPr>
        <p:txBody>
          <a:bodyPr wrap="square" lIns="0" tIns="0" rIns="0" bIns="0" rtlCol="0">
            <a:noAutofit/>
          </a:bodyPr>
          <a:lstStyle/>
          <a:p>
            <a:pPr marL="12700">
              <a:lnSpc>
                <a:spcPct val="92950"/>
              </a:lnSpc>
            </a:pPr>
            <a:r>
              <a:rPr sz="1000" dirty="0">
                <a:solidFill>
                  <a:srgbClr val="776E77"/>
                </a:solidFill>
                <a:latin typeface="Times New Roman"/>
                <a:cs typeface="Times New Roman"/>
              </a:rPr>
              <a:t>C</a:t>
            </a:r>
            <a:r>
              <a:rPr sz="1000" dirty="0">
                <a:solidFill>
                  <a:srgbClr val="625667"/>
                </a:solidFill>
                <a:latin typeface="Times New Roman"/>
                <a:cs typeface="Times New Roman"/>
              </a:rPr>
              <a:t>omes</a:t>
            </a:r>
            <a:r>
              <a:rPr sz="1000" dirty="0">
                <a:solidFill>
                  <a:srgbClr val="3F3D64"/>
                </a:solidFill>
                <a:latin typeface="Times New Roman"/>
                <a:cs typeface="Times New Roman"/>
              </a:rPr>
              <a:t>t</a:t>
            </a:r>
            <a:r>
              <a:rPr sz="1000" dirty="0">
                <a:solidFill>
                  <a:srgbClr val="854687"/>
                </a:solidFill>
                <a:latin typeface="Times New Roman"/>
                <a:cs typeface="Times New Roman"/>
              </a:rPr>
              <a:t>i</a:t>
            </a:r>
            <a:r>
              <a:rPr sz="1000" dirty="0">
                <a:solidFill>
                  <a:srgbClr val="776E77"/>
                </a:solidFill>
                <a:latin typeface="Times New Roman"/>
                <a:cs typeface="Times New Roman"/>
              </a:rPr>
              <a:t>b</a:t>
            </a:r>
            <a:r>
              <a:rPr sz="1000" dirty="0">
                <a:solidFill>
                  <a:srgbClr val="793180"/>
                </a:solidFill>
                <a:latin typeface="Times New Roman"/>
                <a:cs typeface="Times New Roman"/>
              </a:rPr>
              <a:t>l</a:t>
            </a:r>
            <a:r>
              <a:rPr sz="1000" dirty="0">
                <a:solidFill>
                  <a:srgbClr val="463D49"/>
                </a:solidFill>
                <a:latin typeface="Times New Roman"/>
                <a:cs typeface="Times New Roman"/>
              </a:rPr>
              <a:t>e</a:t>
            </a:r>
            <a:r>
              <a:rPr sz="1000" dirty="0">
                <a:solidFill>
                  <a:srgbClr val="776E77"/>
                </a:solidFill>
                <a:latin typeface="Times New Roman"/>
                <a:cs typeface="Times New Roman"/>
              </a:rPr>
              <a:t>: </a:t>
            </a:r>
            <a:r>
              <a:rPr sz="1000" dirty="0">
                <a:solidFill>
                  <a:srgbClr val="625667"/>
                </a:solidFill>
                <a:latin typeface="Times New Roman"/>
                <a:cs typeface="Times New Roman"/>
              </a:rPr>
              <a:t>E</a:t>
            </a:r>
            <a:r>
              <a:rPr sz="1000" dirty="0">
                <a:solidFill>
                  <a:srgbClr val="673D66"/>
                </a:solidFill>
                <a:latin typeface="Times New Roman"/>
                <a:cs typeface="Times New Roman"/>
              </a:rPr>
              <a:t>n</a:t>
            </a:r>
            <a:r>
              <a:rPr sz="1000" dirty="0">
                <a:solidFill>
                  <a:srgbClr val="625667"/>
                </a:solidFill>
                <a:latin typeface="Times New Roman"/>
                <a:cs typeface="Times New Roman"/>
              </a:rPr>
              <a:t>e</a:t>
            </a:r>
            <a:r>
              <a:rPr sz="1000" dirty="0">
                <a:solidFill>
                  <a:srgbClr val="776E77"/>
                </a:solidFill>
                <a:latin typeface="Times New Roman"/>
                <a:cs typeface="Times New Roman"/>
              </a:rPr>
              <a:t>r</a:t>
            </a:r>
            <a:r>
              <a:rPr sz="1000" dirty="0">
                <a:solidFill>
                  <a:srgbClr val="625667"/>
                </a:solidFill>
                <a:latin typeface="Times New Roman"/>
                <a:cs typeface="Times New Roman"/>
              </a:rPr>
              <a:t>g</a:t>
            </a:r>
            <a:r>
              <a:rPr sz="1000" dirty="0">
                <a:solidFill>
                  <a:srgbClr val="908391"/>
                </a:solidFill>
                <a:latin typeface="Times New Roman"/>
                <a:cs typeface="Times New Roman"/>
              </a:rPr>
              <a:t>í</a:t>
            </a:r>
            <a:r>
              <a:rPr sz="1000" dirty="0">
                <a:solidFill>
                  <a:srgbClr val="625667"/>
                </a:solidFill>
                <a:latin typeface="Times New Roman"/>
                <a:cs typeface="Times New Roman"/>
              </a:rPr>
              <a:t>a: </a:t>
            </a:r>
            <a:r>
              <a:rPr sz="1000" dirty="0">
                <a:solidFill>
                  <a:srgbClr val="776E77"/>
                </a:solidFill>
                <a:latin typeface="Times New Roman"/>
                <a:cs typeface="Times New Roman"/>
              </a:rPr>
              <a:t>C</a:t>
            </a:r>
            <a:r>
              <a:rPr sz="1000" dirty="0">
                <a:solidFill>
                  <a:srgbClr val="625667"/>
                </a:solidFill>
                <a:latin typeface="Times New Roman"/>
                <a:cs typeface="Times New Roman"/>
              </a:rPr>
              <a:t>a</a:t>
            </a:r>
            <a:r>
              <a:rPr sz="1000" dirty="0">
                <a:solidFill>
                  <a:srgbClr val="908391"/>
                </a:solidFill>
                <a:latin typeface="Times New Roman"/>
                <a:cs typeface="Times New Roman"/>
              </a:rPr>
              <a:t>r</a:t>
            </a:r>
            <a:r>
              <a:rPr sz="1000" dirty="0">
                <a:solidFill>
                  <a:srgbClr val="625667"/>
                </a:solidFill>
                <a:latin typeface="Times New Roman"/>
                <a:cs typeface="Times New Roman"/>
              </a:rPr>
              <a:t>b</a:t>
            </a:r>
            <a:r>
              <a:rPr sz="1000" dirty="0">
                <a:solidFill>
                  <a:srgbClr val="776E77"/>
                </a:solidFill>
                <a:latin typeface="Times New Roman"/>
                <a:cs typeface="Times New Roman"/>
              </a:rPr>
              <a:t>o</a:t>
            </a:r>
            <a:r>
              <a:rPr sz="1000" dirty="0">
                <a:solidFill>
                  <a:srgbClr val="916E82"/>
                </a:solidFill>
                <a:latin typeface="Times New Roman"/>
                <a:cs typeface="Times New Roman"/>
              </a:rPr>
              <a:t>h</a:t>
            </a:r>
            <a:r>
              <a:rPr sz="1000" dirty="0">
                <a:solidFill>
                  <a:srgbClr val="854687"/>
                </a:solidFill>
                <a:latin typeface="Times New Roman"/>
                <a:cs typeface="Times New Roman"/>
              </a:rPr>
              <a:t>i</a:t>
            </a:r>
            <a:r>
              <a:rPr sz="1000" dirty="0">
                <a:solidFill>
                  <a:srgbClr val="776E77"/>
                </a:solidFill>
                <a:latin typeface="Times New Roman"/>
                <a:cs typeface="Times New Roman"/>
              </a:rPr>
              <a:t>dr</a:t>
            </a:r>
            <a:r>
              <a:rPr sz="1000" dirty="0">
                <a:solidFill>
                  <a:srgbClr val="625667"/>
                </a:solidFill>
                <a:latin typeface="Times New Roman"/>
                <a:cs typeface="Times New Roman"/>
              </a:rPr>
              <a:t>a</a:t>
            </a:r>
            <a:r>
              <a:rPr sz="1000" dirty="0">
                <a:solidFill>
                  <a:srgbClr val="908391"/>
                </a:solidFill>
                <a:latin typeface="Times New Roman"/>
                <a:cs typeface="Times New Roman"/>
              </a:rPr>
              <a:t>t</a:t>
            </a:r>
            <a:r>
              <a:rPr sz="1000" dirty="0">
                <a:solidFill>
                  <a:srgbClr val="776E77"/>
                </a:solidFill>
                <a:latin typeface="Times New Roman"/>
                <a:cs typeface="Times New Roman"/>
              </a:rPr>
              <a:t>os</a:t>
            </a:r>
            <a:r>
              <a:rPr sz="1000" dirty="0">
                <a:solidFill>
                  <a:srgbClr val="908391"/>
                </a:solidFill>
                <a:latin typeface="Times New Roman"/>
                <a:cs typeface="Times New Roman"/>
              </a:rPr>
              <a:t>: </a:t>
            </a:r>
            <a:r>
              <a:rPr sz="1000" dirty="0">
                <a:solidFill>
                  <a:srgbClr val="776E77"/>
                </a:solidFill>
                <a:latin typeface="Times New Roman"/>
                <a:cs typeface="Times New Roman"/>
              </a:rPr>
              <a:t>Grasas</a:t>
            </a:r>
            <a:r>
              <a:rPr sz="1000" dirty="0">
                <a:solidFill>
                  <a:srgbClr val="673D66"/>
                </a:solidFill>
                <a:latin typeface="Times New Roman"/>
                <a:cs typeface="Times New Roman"/>
              </a:rPr>
              <a:t>: </a:t>
            </a:r>
            <a:r>
              <a:rPr sz="1000" dirty="0">
                <a:solidFill>
                  <a:srgbClr val="908391"/>
                </a:solidFill>
                <a:latin typeface="Times New Roman"/>
                <a:cs typeface="Times New Roman"/>
              </a:rPr>
              <a:t>P</a:t>
            </a:r>
            <a:r>
              <a:rPr sz="1000" dirty="0">
                <a:solidFill>
                  <a:srgbClr val="776E77"/>
                </a:solidFill>
                <a:latin typeface="Times New Roman"/>
                <a:cs typeface="Times New Roman"/>
              </a:rPr>
              <a:t>rote</a:t>
            </a:r>
            <a:r>
              <a:rPr sz="1000" dirty="0">
                <a:solidFill>
                  <a:srgbClr val="908391"/>
                </a:solidFill>
                <a:latin typeface="Times New Roman"/>
                <a:cs typeface="Times New Roman"/>
              </a:rPr>
              <a:t>i</a:t>
            </a:r>
            <a:r>
              <a:rPr sz="1000" dirty="0">
                <a:solidFill>
                  <a:srgbClr val="776E77"/>
                </a:solidFill>
                <a:latin typeface="Times New Roman"/>
                <a:cs typeface="Times New Roman"/>
              </a:rPr>
              <a:t>Ms</a:t>
            </a:r>
            <a:r>
              <a:rPr sz="1000" dirty="0">
                <a:solidFill>
                  <a:srgbClr val="625667"/>
                </a:solidFill>
                <a:latin typeface="Times New Roman"/>
                <a:cs typeface="Times New Roman"/>
              </a:rPr>
              <a:t>: </a:t>
            </a:r>
            <a:r>
              <a:rPr sz="1000" dirty="0">
                <a:solidFill>
                  <a:srgbClr val="776E77"/>
                </a:solidFill>
                <a:latin typeface="Times New Roman"/>
                <a:cs typeface="Times New Roman"/>
              </a:rPr>
              <a:t>F</a:t>
            </a:r>
            <a:r>
              <a:rPr sz="1000" dirty="0">
                <a:solidFill>
                  <a:srgbClr val="793180"/>
                </a:solidFill>
                <a:latin typeface="Times New Roman"/>
                <a:cs typeface="Times New Roman"/>
              </a:rPr>
              <a:t>i</a:t>
            </a:r>
            <a:r>
              <a:rPr sz="1000" dirty="0">
                <a:solidFill>
                  <a:srgbClr val="776E77"/>
                </a:solidFill>
                <a:latin typeface="Times New Roman"/>
                <a:cs typeface="Times New Roman"/>
              </a:rPr>
              <a:t>b</a:t>
            </a:r>
            <a:r>
              <a:rPr sz="1000" dirty="0">
                <a:solidFill>
                  <a:srgbClr val="908391"/>
                </a:solidFill>
                <a:latin typeface="Times New Roman"/>
                <a:cs typeface="Times New Roman"/>
              </a:rPr>
              <a:t>r</a:t>
            </a:r>
            <a:r>
              <a:rPr sz="1000" dirty="0">
                <a:solidFill>
                  <a:srgbClr val="625667"/>
                </a:solidFill>
                <a:latin typeface="Times New Roman"/>
                <a:cs typeface="Times New Roman"/>
              </a:rPr>
              <a:t>a</a:t>
            </a:r>
            <a:r>
              <a:rPr sz="1000" dirty="0">
                <a:solidFill>
                  <a:srgbClr val="776E77"/>
                </a:solidFill>
                <a:latin typeface="Times New Roman"/>
                <a:cs typeface="Times New Roman"/>
              </a:rPr>
              <a:t>:</a:t>
            </a:r>
            <a:endParaRPr sz="1000">
              <a:latin typeface="Times New Roman"/>
              <a:cs typeface="Times New Roman"/>
            </a:endParaRPr>
          </a:p>
          <a:p>
            <a:pPr marL="12700" marR="213528">
              <a:lnSpc>
                <a:spcPts val="1130"/>
              </a:lnSpc>
              <a:spcBef>
                <a:spcPts val="71"/>
              </a:spcBef>
            </a:pPr>
            <a:r>
              <a:rPr sz="1000" dirty="0">
                <a:solidFill>
                  <a:srgbClr val="776E77"/>
                </a:solidFill>
                <a:latin typeface="Times New Roman"/>
                <a:cs typeface="Times New Roman"/>
              </a:rPr>
              <a:t>Co</a:t>
            </a:r>
            <a:r>
              <a:rPr sz="1000" dirty="0">
                <a:solidFill>
                  <a:srgbClr val="908391"/>
                </a:solidFill>
                <a:latin typeface="Times New Roman"/>
                <a:cs typeface="Times New Roman"/>
              </a:rPr>
              <a:t>l</a:t>
            </a:r>
            <a:r>
              <a:rPr sz="1000" dirty="0">
                <a:solidFill>
                  <a:srgbClr val="776E77"/>
                </a:solidFill>
                <a:latin typeface="Times New Roman"/>
                <a:cs typeface="Times New Roman"/>
              </a:rPr>
              <a:t>este</a:t>
            </a:r>
            <a:r>
              <a:rPr sz="1000" dirty="0">
                <a:solidFill>
                  <a:srgbClr val="908391"/>
                </a:solidFill>
                <a:latin typeface="Times New Roman"/>
                <a:cs typeface="Times New Roman"/>
              </a:rPr>
              <a:t>r</a:t>
            </a:r>
            <a:r>
              <a:rPr sz="1000" dirty="0">
                <a:solidFill>
                  <a:srgbClr val="776E77"/>
                </a:solidFill>
                <a:latin typeface="Times New Roman"/>
                <a:cs typeface="Times New Roman"/>
              </a:rPr>
              <a:t>o</a:t>
            </a:r>
            <a:r>
              <a:rPr sz="1000" dirty="0">
                <a:solidFill>
                  <a:srgbClr val="741C70"/>
                </a:solidFill>
                <a:latin typeface="Times New Roman"/>
                <a:cs typeface="Times New Roman"/>
              </a:rPr>
              <a:t>l</a:t>
            </a:r>
            <a:r>
              <a:rPr sz="1000" dirty="0">
                <a:solidFill>
                  <a:srgbClr val="625667"/>
                </a:solidFill>
                <a:latin typeface="Times New Roman"/>
                <a:cs typeface="Times New Roman"/>
              </a:rPr>
              <a:t>: </a:t>
            </a:r>
            <a:r>
              <a:rPr sz="800" b="1" dirty="0">
                <a:solidFill>
                  <a:srgbClr val="776E77"/>
                </a:solidFill>
                <a:latin typeface="Arial"/>
                <a:cs typeface="Arial"/>
              </a:rPr>
              <a:t>H</a:t>
            </a:r>
            <a:r>
              <a:rPr sz="800" b="1" spc="-34" dirty="0">
                <a:solidFill>
                  <a:srgbClr val="741C70"/>
                </a:solidFill>
                <a:latin typeface="Arial"/>
                <a:cs typeface="Arial"/>
              </a:rPr>
              <a:t>i</a:t>
            </a:r>
            <a:r>
              <a:rPr sz="800" b="1" spc="0" dirty="0">
                <a:solidFill>
                  <a:srgbClr val="625667"/>
                </a:solidFill>
                <a:latin typeface="Arial"/>
                <a:cs typeface="Arial"/>
              </a:rPr>
              <a:t>e</a:t>
            </a:r>
            <a:r>
              <a:rPr sz="800" b="1" spc="-54" dirty="0">
                <a:solidFill>
                  <a:srgbClr val="776E77"/>
                </a:solidFill>
                <a:latin typeface="Arial"/>
                <a:cs typeface="Arial"/>
              </a:rPr>
              <a:t>r</a:t>
            </a:r>
            <a:r>
              <a:rPr sz="800" b="1" spc="-54" dirty="0">
                <a:solidFill>
                  <a:srgbClr val="625667"/>
                </a:solidFill>
                <a:latin typeface="Arial"/>
                <a:cs typeface="Arial"/>
              </a:rPr>
              <a:t>r</a:t>
            </a:r>
            <a:r>
              <a:rPr sz="800" b="1" spc="0" dirty="0">
                <a:solidFill>
                  <a:srgbClr val="776E77"/>
                </a:solidFill>
                <a:latin typeface="Arial"/>
                <a:cs typeface="Arial"/>
              </a:rPr>
              <a:t>o: </a:t>
            </a:r>
            <a:r>
              <a:rPr sz="1000" spc="0" dirty="0">
                <a:solidFill>
                  <a:srgbClr val="776E77"/>
                </a:solidFill>
                <a:latin typeface="Times New Roman"/>
                <a:cs typeface="Times New Roman"/>
              </a:rPr>
              <a:t>C</a:t>
            </a:r>
            <a:r>
              <a:rPr sz="1000" spc="0" dirty="0">
                <a:solidFill>
                  <a:srgbClr val="625667"/>
                </a:solidFill>
                <a:latin typeface="Times New Roman"/>
                <a:cs typeface="Times New Roman"/>
              </a:rPr>
              <a:t>a</a:t>
            </a:r>
            <a:r>
              <a:rPr sz="1000" spc="0" dirty="0">
                <a:solidFill>
                  <a:srgbClr val="908391"/>
                </a:solidFill>
                <a:latin typeface="Times New Roman"/>
                <a:cs typeface="Times New Roman"/>
              </a:rPr>
              <a:t>l</a:t>
            </a:r>
            <a:r>
              <a:rPr sz="1000" spc="0" dirty="0">
                <a:solidFill>
                  <a:srgbClr val="776E77"/>
                </a:solidFill>
                <a:latin typeface="Times New Roman"/>
                <a:cs typeface="Times New Roman"/>
              </a:rPr>
              <a:t>c</a:t>
            </a:r>
            <a:r>
              <a:rPr sz="1000" spc="0" dirty="0">
                <a:solidFill>
                  <a:srgbClr val="741C70"/>
                </a:solidFill>
                <a:latin typeface="Times New Roman"/>
                <a:cs typeface="Times New Roman"/>
              </a:rPr>
              <a:t>i</a:t>
            </a:r>
            <a:r>
              <a:rPr sz="1000" spc="0" dirty="0">
                <a:solidFill>
                  <a:srgbClr val="776E77"/>
                </a:solidFill>
                <a:latin typeface="Times New Roman"/>
                <a:cs typeface="Times New Roman"/>
              </a:rPr>
              <a:t>o</a:t>
            </a:r>
            <a:r>
              <a:rPr sz="1000" spc="0" dirty="0">
                <a:solidFill>
                  <a:srgbClr val="908391"/>
                </a:solidFill>
                <a:latin typeface="Times New Roman"/>
                <a:cs typeface="Times New Roman"/>
              </a:rPr>
              <a:t>: </a:t>
            </a:r>
            <a:r>
              <a:rPr sz="1000" spc="0" dirty="0">
                <a:solidFill>
                  <a:srgbClr val="776E77"/>
                </a:solidFill>
                <a:latin typeface="Times New Roman"/>
                <a:cs typeface="Times New Roman"/>
              </a:rPr>
              <a:t>fo</a:t>
            </a:r>
            <a:r>
              <a:rPr sz="1000" spc="0" dirty="0">
                <a:solidFill>
                  <a:srgbClr val="625667"/>
                </a:solidFill>
                <a:latin typeface="Times New Roman"/>
                <a:cs typeface="Times New Roman"/>
              </a:rPr>
              <a:t>s</a:t>
            </a:r>
            <a:r>
              <a:rPr sz="1000" spc="0" dirty="0">
                <a:solidFill>
                  <a:srgbClr val="776E77"/>
                </a:solidFill>
                <a:latin typeface="Times New Roman"/>
                <a:cs typeface="Times New Roman"/>
              </a:rPr>
              <a:t>foro</a:t>
            </a:r>
            <a:r>
              <a:rPr sz="1000" spc="0" dirty="0">
                <a:solidFill>
                  <a:srgbClr val="491749"/>
                </a:solidFill>
                <a:latin typeface="Times New Roman"/>
                <a:cs typeface="Times New Roman"/>
              </a:rPr>
              <a:t>: </a:t>
            </a:r>
            <a:r>
              <a:rPr sz="1000" spc="0" dirty="0">
                <a:solidFill>
                  <a:srgbClr val="776E77"/>
                </a:solidFill>
                <a:latin typeface="Times New Roman"/>
                <a:cs typeface="Times New Roman"/>
              </a:rPr>
              <a:t>A</a:t>
            </a:r>
            <a:r>
              <a:rPr sz="1000" spc="0" dirty="0">
                <a:solidFill>
                  <a:srgbClr val="625667"/>
                </a:solidFill>
                <a:latin typeface="Times New Roman"/>
                <a:cs typeface="Times New Roman"/>
              </a:rPr>
              <a:t>GS</a:t>
            </a:r>
            <a:r>
              <a:rPr sz="1000" spc="0" dirty="0">
                <a:solidFill>
                  <a:srgbClr val="362D42"/>
                </a:solidFill>
                <a:latin typeface="Times New Roman"/>
                <a:cs typeface="Times New Roman"/>
              </a:rPr>
              <a:t>a</a:t>
            </a:r>
            <a:r>
              <a:rPr sz="1000" spc="0" dirty="0">
                <a:solidFill>
                  <a:srgbClr val="776E77"/>
                </a:solidFill>
                <a:latin typeface="Times New Roman"/>
                <a:cs typeface="Times New Roman"/>
              </a:rPr>
              <a:t>t</a:t>
            </a:r>
            <a:r>
              <a:rPr sz="1000" spc="0" dirty="0">
                <a:solidFill>
                  <a:srgbClr val="625667"/>
                </a:solidFill>
                <a:latin typeface="Times New Roman"/>
                <a:cs typeface="Times New Roman"/>
              </a:rPr>
              <a:t>: </a:t>
            </a:r>
            <a:r>
              <a:rPr sz="1000" spc="0" dirty="0">
                <a:solidFill>
                  <a:srgbClr val="776E77"/>
                </a:solidFill>
                <a:latin typeface="Times New Roman"/>
                <a:cs typeface="Times New Roman"/>
              </a:rPr>
              <a:t>A</a:t>
            </a:r>
            <a:r>
              <a:rPr sz="1000" spc="0" dirty="0">
                <a:solidFill>
                  <a:srgbClr val="625667"/>
                </a:solidFill>
                <a:latin typeface="Times New Roman"/>
                <a:cs typeface="Times New Roman"/>
              </a:rPr>
              <a:t>GS</a:t>
            </a:r>
            <a:r>
              <a:rPr sz="1000" spc="0" dirty="0">
                <a:solidFill>
                  <a:srgbClr val="362D42"/>
                </a:solidFill>
                <a:latin typeface="Times New Roman"/>
                <a:cs typeface="Times New Roman"/>
              </a:rPr>
              <a:t>a</a:t>
            </a:r>
            <a:r>
              <a:rPr sz="1000" spc="0" dirty="0">
                <a:solidFill>
                  <a:srgbClr val="776E77"/>
                </a:solidFill>
                <a:latin typeface="Times New Roman"/>
                <a:cs typeface="Times New Roman"/>
              </a:rPr>
              <a:t>t</a:t>
            </a:r>
            <a:r>
              <a:rPr sz="1000" spc="0" dirty="0">
                <a:solidFill>
                  <a:srgbClr val="562A57"/>
                </a:solidFill>
                <a:latin typeface="Times New Roman"/>
                <a:cs typeface="Times New Roman"/>
              </a:rPr>
              <a:t>:</a:t>
            </a:r>
            <a:endParaRPr sz="1000">
              <a:latin typeface="Times New Roman"/>
              <a:cs typeface="Times New Roman"/>
            </a:endParaRPr>
          </a:p>
          <a:p>
            <a:pPr marL="12700" marR="9205">
              <a:lnSpc>
                <a:spcPts val="1120"/>
              </a:lnSpc>
            </a:pPr>
            <a:r>
              <a:rPr sz="1000" dirty="0">
                <a:solidFill>
                  <a:srgbClr val="776E77"/>
                </a:solidFill>
                <a:latin typeface="Times New Roman"/>
                <a:cs typeface="Times New Roman"/>
              </a:rPr>
              <a:t>A</a:t>
            </a:r>
            <a:r>
              <a:rPr sz="1000" dirty="0">
                <a:solidFill>
                  <a:srgbClr val="625667"/>
                </a:solidFill>
                <a:latin typeface="Times New Roman"/>
                <a:cs typeface="Times New Roman"/>
              </a:rPr>
              <a:t>G</a:t>
            </a:r>
            <a:r>
              <a:rPr sz="1000" dirty="0">
                <a:solidFill>
                  <a:srgbClr val="776E77"/>
                </a:solidFill>
                <a:latin typeface="Times New Roman"/>
                <a:cs typeface="Times New Roman"/>
              </a:rPr>
              <a:t>P</a:t>
            </a:r>
            <a:r>
              <a:rPr sz="1000" dirty="0">
                <a:solidFill>
                  <a:srgbClr val="625667"/>
                </a:solidFill>
                <a:latin typeface="Times New Roman"/>
                <a:cs typeface="Times New Roman"/>
              </a:rPr>
              <a:t>o</a:t>
            </a:r>
            <a:r>
              <a:rPr sz="1000" dirty="0">
                <a:solidFill>
                  <a:srgbClr val="908391"/>
                </a:solidFill>
                <a:latin typeface="Times New Roman"/>
                <a:cs typeface="Times New Roman"/>
              </a:rPr>
              <a:t>li</a:t>
            </a:r>
            <a:r>
              <a:rPr sz="1000" dirty="0">
                <a:solidFill>
                  <a:srgbClr val="562A57"/>
                </a:solidFill>
                <a:latin typeface="Times New Roman"/>
                <a:cs typeface="Times New Roman"/>
              </a:rPr>
              <a:t>l</a:t>
            </a:r>
            <a:r>
              <a:rPr sz="1000" dirty="0">
                <a:solidFill>
                  <a:srgbClr val="625667"/>
                </a:solidFill>
                <a:latin typeface="Times New Roman"/>
                <a:cs typeface="Times New Roman"/>
              </a:rPr>
              <a:t>ns</a:t>
            </a:r>
            <a:r>
              <a:rPr sz="1000" dirty="0">
                <a:solidFill>
                  <a:srgbClr val="362D42"/>
                </a:solidFill>
                <a:latin typeface="Times New Roman"/>
                <a:cs typeface="Times New Roman"/>
              </a:rPr>
              <a:t>a</a:t>
            </a:r>
            <a:r>
              <a:rPr sz="1000" dirty="0">
                <a:solidFill>
                  <a:srgbClr val="776E77"/>
                </a:solidFill>
                <a:latin typeface="Times New Roman"/>
                <a:cs typeface="Times New Roman"/>
              </a:rPr>
              <a:t>t:</a:t>
            </a:r>
            <a:endParaRPr sz="1000">
              <a:latin typeface="Times New Roman"/>
              <a:cs typeface="Times New Roman"/>
            </a:endParaRPr>
          </a:p>
        </p:txBody>
      </p:sp>
      <p:sp>
        <p:nvSpPr>
          <p:cNvPr id="26" name="object 26"/>
          <p:cNvSpPr txBox="1"/>
          <p:nvPr/>
        </p:nvSpPr>
        <p:spPr>
          <a:xfrm>
            <a:off x="9203029" y="603538"/>
            <a:ext cx="654868" cy="706955"/>
          </a:xfrm>
          <a:prstGeom prst="rect">
            <a:avLst/>
          </a:prstGeom>
        </p:spPr>
        <p:txBody>
          <a:bodyPr wrap="square" lIns="0" tIns="0" rIns="0" bIns="0" rtlCol="0">
            <a:noAutofit/>
          </a:bodyPr>
          <a:lstStyle/>
          <a:p>
            <a:pPr marL="260367" algn="ctr">
              <a:lnSpc>
                <a:spcPts val="1019"/>
              </a:lnSpc>
              <a:spcBef>
                <a:spcPts val="51"/>
              </a:spcBef>
            </a:pPr>
            <a:r>
              <a:rPr sz="900" b="1" dirty="0">
                <a:solidFill>
                  <a:srgbClr val="4F2B36"/>
                </a:solidFill>
                <a:latin typeface="Times New Roman"/>
                <a:cs typeface="Times New Roman"/>
              </a:rPr>
              <a:t>1</a:t>
            </a:r>
            <a:r>
              <a:rPr sz="900" b="1" dirty="0">
                <a:solidFill>
                  <a:srgbClr val="776E77"/>
                </a:solidFill>
                <a:latin typeface="Times New Roman"/>
                <a:cs typeface="Times New Roman"/>
              </a:rPr>
              <a:t>00 </a:t>
            </a:r>
            <a:r>
              <a:rPr sz="900" b="1" spc="4" dirty="0">
                <a:solidFill>
                  <a:srgbClr val="776E77"/>
                </a:solidFill>
                <a:latin typeface="Times New Roman"/>
                <a:cs typeface="Times New Roman"/>
              </a:rPr>
              <a:t> </a:t>
            </a:r>
            <a:r>
              <a:rPr sz="800" b="1" spc="0" dirty="0">
                <a:solidFill>
                  <a:srgbClr val="776E77"/>
                </a:solidFill>
                <a:latin typeface="Times New Roman"/>
                <a:cs typeface="Times New Roman"/>
              </a:rPr>
              <a:t>°/</a:t>
            </a:r>
            <a:r>
              <a:rPr sz="800" b="1" spc="0" dirty="0">
                <a:solidFill>
                  <a:srgbClr val="625667"/>
                </a:solidFill>
                <a:latin typeface="Times New Roman"/>
                <a:cs typeface="Times New Roman"/>
              </a:rPr>
              <a:t>o</a:t>
            </a:r>
            <a:endParaRPr sz="800">
              <a:latin typeface="Times New Roman"/>
              <a:cs typeface="Times New Roman"/>
            </a:endParaRPr>
          </a:p>
          <a:p>
            <a:pPr marL="12700" marR="8572">
              <a:lnSpc>
                <a:spcPts val="1080"/>
              </a:lnSpc>
              <a:spcBef>
                <a:spcPts val="3"/>
              </a:spcBef>
            </a:pPr>
            <a:r>
              <a:rPr sz="900" spc="0" dirty="0">
                <a:solidFill>
                  <a:srgbClr val="776E77"/>
                </a:solidFill>
                <a:latin typeface="Times New Roman"/>
                <a:cs typeface="Times New Roman"/>
              </a:rPr>
              <a:t>44</a:t>
            </a:r>
            <a:r>
              <a:rPr sz="900" spc="0" dirty="0">
                <a:solidFill>
                  <a:srgbClr val="625667"/>
                </a:solidFill>
                <a:latin typeface="Times New Roman"/>
                <a:cs typeface="Times New Roman"/>
              </a:rPr>
              <a:t>,</a:t>
            </a:r>
            <a:r>
              <a:rPr sz="900" spc="0" dirty="0">
                <a:solidFill>
                  <a:srgbClr val="776E77"/>
                </a:solidFill>
                <a:latin typeface="Times New Roman"/>
                <a:cs typeface="Times New Roman"/>
              </a:rPr>
              <a:t>0</a:t>
            </a:r>
            <a:r>
              <a:rPr sz="900" spc="0" dirty="0">
                <a:solidFill>
                  <a:srgbClr val="625667"/>
                </a:solidFill>
                <a:latin typeface="Times New Roman"/>
                <a:cs typeface="Times New Roman"/>
              </a:rPr>
              <a:t>0 </a:t>
            </a:r>
            <a:r>
              <a:rPr sz="900" spc="207" dirty="0">
                <a:solidFill>
                  <a:srgbClr val="625667"/>
                </a:solidFill>
                <a:latin typeface="Times New Roman"/>
                <a:cs typeface="Times New Roman"/>
              </a:rPr>
              <a:t> </a:t>
            </a:r>
            <a:r>
              <a:rPr sz="1000" spc="0" dirty="0">
                <a:solidFill>
                  <a:srgbClr val="776E77"/>
                </a:solidFill>
                <a:latin typeface="Times New Roman"/>
                <a:cs typeface="Times New Roman"/>
              </a:rPr>
              <a:t>K</a:t>
            </a:r>
            <a:r>
              <a:rPr sz="1000" spc="0" dirty="0">
                <a:solidFill>
                  <a:srgbClr val="625667"/>
                </a:solidFill>
                <a:latin typeface="Times New Roman"/>
                <a:cs typeface="Times New Roman"/>
              </a:rPr>
              <a:t>ca</a:t>
            </a:r>
            <a:r>
              <a:rPr sz="1000" spc="0" dirty="0">
                <a:solidFill>
                  <a:srgbClr val="854687"/>
                </a:solidFill>
                <a:latin typeface="Times New Roman"/>
                <a:cs typeface="Times New Roman"/>
              </a:rPr>
              <a:t>l</a:t>
            </a:r>
            <a:r>
              <a:rPr sz="1000" spc="0" dirty="0">
                <a:solidFill>
                  <a:srgbClr val="5B6B67"/>
                </a:solidFill>
                <a:latin typeface="Times New Roman"/>
                <a:cs typeface="Times New Roman"/>
              </a:rPr>
              <a:t>.</a:t>
            </a:r>
            <a:endParaRPr sz="1000">
              <a:latin typeface="Times New Roman"/>
              <a:cs typeface="Times New Roman"/>
            </a:endParaRPr>
          </a:p>
          <a:p>
            <a:pPr marL="161756" marR="23718" algn="ctr">
              <a:lnSpc>
                <a:spcPct val="95825"/>
              </a:lnSpc>
              <a:spcBef>
                <a:spcPts val="15"/>
              </a:spcBef>
            </a:pPr>
            <a:r>
              <a:rPr sz="900" spc="0" dirty="0">
                <a:solidFill>
                  <a:srgbClr val="776E77"/>
                </a:solidFill>
                <a:latin typeface="Times New Roman"/>
                <a:cs typeface="Times New Roman"/>
              </a:rPr>
              <a:t>10</a:t>
            </a:r>
            <a:r>
              <a:rPr sz="900" spc="0" dirty="0">
                <a:solidFill>
                  <a:srgbClr val="625667"/>
                </a:solidFill>
                <a:latin typeface="Times New Roman"/>
                <a:cs typeface="Times New Roman"/>
              </a:rPr>
              <a:t>,</a:t>
            </a:r>
            <a:r>
              <a:rPr sz="900" spc="0" dirty="0">
                <a:solidFill>
                  <a:srgbClr val="776E77"/>
                </a:solidFill>
                <a:latin typeface="Times New Roman"/>
                <a:cs typeface="Times New Roman"/>
              </a:rPr>
              <a:t>6</a:t>
            </a:r>
            <a:r>
              <a:rPr sz="900" spc="0" dirty="0">
                <a:solidFill>
                  <a:srgbClr val="625667"/>
                </a:solidFill>
                <a:latin typeface="Times New Roman"/>
                <a:cs typeface="Times New Roman"/>
              </a:rPr>
              <a:t>0 </a:t>
            </a:r>
            <a:r>
              <a:rPr sz="900" spc="138" dirty="0">
                <a:solidFill>
                  <a:srgbClr val="625667"/>
                </a:solidFill>
                <a:latin typeface="Times New Roman"/>
                <a:cs typeface="Times New Roman"/>
              </a:rPr>
              <a:t> </a:t>
            </a:r>
            <a:r>
              <a:rPr sz="900" spc="0" dirty="0">
                <a:solidFill>
                  <a:srgbClr val="625667"/>
                </a:solidFill>
                <a:latin typeface="Times New Roman"/>
                <a:cs typeface="Times New Roman"/>
              </a:rPr>
              <a:t>g</a:t>
            </a:r>
            <a:r>
              <a:rPr sz="900" spc="0" dirty="0">
                <a:solidFill>
                  <a:srgbClr val="5B6B67"/>
                </a:solidFill>
                <a:latin typeface="Times New Roman"/>
                <a:cs typeface="Times New Roman"/>
              </a:rPr>
              <a:t>.</a:t>
            </a:r>
            <a:endParaRPr sz="900">
              <a:latin typeface="Times New Roman"/>
              <a:cs typeface="Times New Roman"/>
            </a:endParaRPr>
          </a:p>
          <a:p>
            <a:pPr marL="245780" marR="8572">
              <a:lnSpc>
                <a:spcPct val="95825"/>
              </a:lnSpc>
            </a:pPr>
            <a:r>
              <a:rPr sz="900" spc="0" dirty="0">
                <a:solidFill>
                  <a:srgbClr val="776E77"/>
                </a:solidFill>
                <a:latin typeface="Times New Roman"/>
                <a:cs typeface="Times New Roman"/>
              </a:rPr>
              <a:t>0</a:t>
            </a:r>
            <a:r>
              <a:rPr sz="900" spc="0" dirty="0">
                <a:solidFill>
                  <a:srgbClr val="625667"/>
                </a:solidFill>
                <a:latin typeface="Times New Roman"/>
                <a:cs typeface="Times New Roman"/>
              </a:rPr>
              <a:t>,</a:t>
            </a:r>
            <a:r>
              <a:rPr sz="900" spc="0" dirty="0">
                <a:solidFill>
                  <a:srgbClr val="908391"/>
                </a:solidFill>
                <a:latin typeface="Times New Roman"/>
                <a:cs typeface="Times New Roman"/>
              </a:rPr>
              <a:t>0</a:t>
            </a:r>
            <a:r>
              <a:rPr sz="900" spc="0" dirty="0">
                <a:solidFill>
                  <a:srgbClr val="625667"/>
                </a:solidFill>
                <a:latin typeface="Times New Roman"/>
                <a:cs typeface="Times New Roman"/>
              </a:rPr>
              <a:t>0 </a:t>
            </a:r>
            <a:r>
              <a:rPr sz="900" spc="92"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5B6B67"/>
                </a:solidFill>
                <a:latin typeface="Times New Roman"/>
                <a:cs typeface="Times New Roman"/>
              </a:rPr>
              <a:t>.</a:t>
            </a:r>
            <a:endParaRPr sz="1000">
              <a:latin typeface="Times New Roman"/>
              <a:cs typeface="Times New Roman"/>
            </a:endParaRPr>
          </a:p>
          <a:p>
            <a:pPr marL="236815" marR="8572">
              <a:lnSpc>
                <a:spcPts val="1130"/>
              </a:lnSpc>
              <a:spcBef>
                <a:spcPts val="56"/>
              </a:spcBef>
            </a:pPr>
            <a:r>
              <a:rPr sz="900" spc="0" dirty="0">
                <a:solidFill>
                  <a:srgbClr val="776E77"/>
                </a:solidFill>
                <a:latin typeface="Times New Roman"/>
                <a:cs typeface="Times New Roman"/>
              </a:rPr>
              <a:t>0,</a:t>
            </a:r>
            <a:r>
              <a:rPr sz="900" spc="0" dirty="0">
                <a:solidFill>
                  <a:srgbClr val="908391"/>
                </a:solidFill>
                <a:latin typeface="Times New Roman"/>
                <a:cs typeface="Times New Roman"/>
              </a:rPr>
              <a:t>0</a:t>
            </a:r>
            <a:r>
              <a:rPr sz="900" spc="0" dirty="0">
                <a:solidFill>
                  <a:srgbClr val="625667"/>
                </a:solidFill>
                <a:latin typeface="Times New Roman"/>
                <a:cs typeface="Times New Roman"/>
              </a:rPr>
              <a:t>0 </a:t>
            </a:r>
            <a:r>
              <a:rPr sz="900" spc="162" dirty="0">
                <a:solidFill>
                  <a:srgbClr val="625667"/>
                </a:solidFill>
                <a:latin typeface="Times New Roman"/>
                <a:cs typeface="Times New Roman"/>
              </a:rPr>
              <a:t> </a:t>
            </a:r>
            <a:r>
              <a:rPr sz="1000" spc="0" dirty="0">
                <a:solidFill>
                  <a:srgbClr val="776E7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p:txBody>
      </p:sp>
      <p:sp>
        <p:nvSpPr>
          <p:cNvPr id="25" name="object 25"/>
          <p:cNvSpPr txBox="1"/>
          <p:nvPr/>
        </p:nvSpPr>
        <p:spPr>
          <a:xfrm>
            <a:off x="4765502" y="691929"/>
            <a:ext cx="849685" cy="1864664"/>
          </a:xfrm>
          <a:prstGeom prst="rect">
            <a:avLst/>
          </a:prstGeom>
        </p:spPr>
        <p:txBody>
          <a:bodyPr wrap="square" lIns="0" tIns="0" rIns="0" bIns="0" rtlCol="0">
            <a:noAutofit/>
          </a:bodyPr>
          <a:lstStyle/>
          <a:p>
            <a:pPr marL="21658" marR="9205">
              <a:lnSpc>
                <a:spcPts val="1120"/>
              </a:lnSpc>
              <a:spcBef>
                <a:spcPts val="55"/>
              </a:spcBef>
            </a:pPr>
            <a:r>
              <a:rPr sz="1000" dirty="0">
                <a:solidFill>
                  <a:srgbClr val="625667"/>
                </a:solidFill>
                <a:latin typeface="Times New Roman"/>
                <a:cs typeface="Times New Roman"/>
              </a:rPr>
              <a:t>Co</a:t>
            </a:r>
            <a:r>
              <a:rPr sz="1000" dirty="0">
                <a:solidFill>
                  <a:srgbClr val="562A57"/>
                </a:solidFill>
                <a:latin typeface="Times New Roman"/>
                <a:cs typeface="Times New Roman"/>
              </a:rPr>
              <a:t>m</a:t>
            </a:r>
            <a:r>
              <a:rPr sz="1000" dirty="0">
                <a:solidFill>
                  <a:srgbClr val="463D49"/>
                </a:solidFill>
                <a:latin typeface="Times New Roman"/>
                <a:cs typeface="Times New Roman"/>
              </a:rPr>
              <a:t>e</a:t>
            </a:r>
            <a:r>
              <a:rPr sz="1000" dirty="0">
                <a:solidFill>
                  <a:srgbClr val="625667"/>
                </a:solidFill>
                <a:latin typeface="Times New Roman"/>
                <a:cs typeface="Times New Roman"/>
              </a:rPr>
              <a:t>st</a:t>
            </a:r>
            <a:r>
              <a:rPr sz="1000" dirty="0">
                <a:solidFill>
                  <a:srgbClr val="908391"/>
                </a:solidFill>
                <a:latin typeface="Times New Roman"/>
                <a:cs typeface="Times New Roman"/>
              </a:rPr>
              <a:t>i</a:t>
            </a:r>
            <a:r>
              <a:rPr sz="1000" dirty="0">
                <a:solidFill>
                  <a:srgbClr val="625667"/>
                </a:solidFill>
                <a:latin typeface="Times New Roman"/>
                <a:cs typeface="Times New Roman"/>
              </a:rPr>
              <a:t>b</a:t>
            </a:r>
            <a:r>
              <a:rPr sz="1000" dirty="0">
                <a:solidFill>
                  <a:srgbClr val="741C70"/>
                </a:solidFill>
                <a:latin typeface="Times New Roman"/>
                <a:cs typeface="Times New Roman"/>
              </a:rPr>
              <a:t>l</a:t>
            </a:r>
            <a:r>
              <a:rPr sz="1000" dirty="0">
                <a:solidFill>
                  <a:srgbClr val="463D49"/>
                </a:solidFill>
                <a:latin typeface="Times New Roman"/>
                <a:cs typeface="Times New Roman"/>
              </a:rPr>
              <a:t>e</a:t>
            </a:r>
            <a:r>
              <a:rPr sz="1000" dirty="0">
                <a:solidFill>
                  <a:srgbClr val="562A57"/>
                </a:solidFill>
                <a:latin typeface="Times New Roman"/>
                <a:cs typeface="Times New Roman"/>
              </a:rPr>
              <a:t>:</a:t>
            </a:r>
            <a:endParaRPr sz="1000">
              <a:latin typeface="Times New Roman"/>
              <a:cs typeface="Times New Roman"/>
            </a:endParaRPr>
          </a:p>
          <a:p>
            <a:pPr marL="12702" indent="8964">
              <a:lnSpc>
                <a:spcPts val="919"/>
              </a:lnSpc>
              <a:spcBef>
                <a:spcPts val="34"/>
              </a:spcBef>
            </a:pPr>
            <a:r>
              <a:rPr sz="800" b="1" dirty="0">
                <a:solidFill>
                  <a:srgbClr val="362D42"/>
                </a:solidFill>
                <a:latin typeface="Arial"/>
                <a:cs typeface="Arial"/>
              </a:rPr>
              <a:t>E</a:t>
            </a:r>
            <a:r>
              <a:rPr sz="800" b="1" spc="-50" dirty="0">
                <a:solidFill>
                  <a:srgbClr val="625667"/>
                </a:solidFill>
                <a:latin typeface="Arial"/>
                <a:cs typeface="Arial"/>
              </a:rPr>
              <a:t>n</a:t>
            </a:r>
            <a:r>
              <a:rPr sz="800" b="1" spc="0" dirty="0">
                <a:solidFill>
                  <a:srgbClr val="463D49"/>
                </a:solidFill>
                <a:latin typeface="Arial"/>
                <a:cs typeface="Arial"/>
              </a:rPr>
              <a:t>e</a:t>
            </a:r>
            <a:r>
              <a:rPr sz="800" b="1" spc="-59" dirty="0">
                <a:solidFill>
                  <a:srgbClr val="604446"/>
                </a:solidFill>
                <a:latin typeface="Arial"/>
                <a:cs typeface="Arial"/>
              </a:rPr>
              <a:t>r</a:t>
            </a:r>
            <a:r>
              <a:rPr sz="800" b="1" spc="-50" dirty="0">
                <a:solidFill>
                  <a:srgbClr val="625667"/>
                </a:solidFill>
                <a:latin typeface="Arial"/>
                <a:cs typeface="Arial"/>
              </a:rPr>
              <a:t>g</a:t>
            </a:r>
            <a:r>
              <a:rPr sz="800" b="1" spc="0" dirty="0">
                <a:solidFill>
                  <a:srgbClr val="854687"/>
                </a:solidFill>
                <a:latin typeface="Arial"/>
                <a:cs typeface="Arial"/>
              </a:rPr>
              <a:t>í</a:t>
            </a:r>
            <a:r>
              <a:rPr sz="800" b="1" spc="0" dirty="0">
                <a:solidFill>
                  <a:srgbClr val="362D42"/>
                </a:solidFill>
                <a:latin typeface="Arial"/>
                <a:cs typeface="Arial"/>
              </a:rPr>
              <a:t>a</a:t>
            </a:r>
            <a:r>
              <a:rPr sz="800" b="1" spc="0" dirty="0">
                <a:solidFill>
                  <a:srgbClr val="776E77"/>
                </a:solidFill>
                <a:latin typeface="Arial"/>
                <a:cs typeface="Arial"/>
              </a:rPr>
              <a:t>: </a:t>
            </a:r>
            <a:endParaRPr sz="1000">
              <a:latin typeface="Times New Roman"/>
              <a:cs typeface="Times New Roman"/>
            </a:endParaRPr>
          </a:p>
          <a:p>
            <a:pPr marL="12702">
              <a:lnSpc>
                <a:spcPts val="1149"/>
              </a:lnSpc>
              <a:spcBef>
                <a:spcPts val="106"/>
              </a:spcBef>
            </a:pPr>
            <a:r>
              <a:rPr sz="1000" spc="0" dirty="0">
                <a:solidFill>
                  <a:srgbClr val="625667"/>
                </a:solidFill>
                <a:latin typeface="Times New Roman"/>
                <a:cs typeface="Times New Roman"/>
              </a:rPr>
              <a:t>Carboh</a:t>
            </a:r>
            <a:r>
              <a:rPr sz="1000" spc="0" dirty="0">
                <a:solidFill>
                  <a:srgbClr val="908391"/>
                </a:solidFill>
                <a:latin typeface="Times New Roman"/>
                <a:cs typeface="Times New Roman"/>
              </a:rPr>
              <a:t>i</a:t>
            </a:r>
            <a:r>
              <a:rPr sz="1000" spc="0" dirty="0">
                <a:solidFill>
                  <a:srgbClr val="625667"/>
                </a:solidFill>
                <a:latin typeface="Times New Roman"/>
                <a:cs typeface="Times New Roman"/>
              </a:rPr>
              <a:t>d</a:t>
            </a:r>
            <a:r>
              <a:rPr sz="1000" spc="0" dirty="0">
                <a:solidFill>
                  <a:srgbClr val="604446"/>
                </a:solidFill>
                <a:latin typeface="Times New Roman"/>
                <a:cs typeface="Times New Roman"/>
              </a:rPr>
              <a:t>r</a:t>
            </a:r>
            <a:r>
              <a:rPr sz="1000" spc="0" dirty="0">
                <a:solidFill>
                  <a:srgbClr val="625667"/>
                </a:solidFill>
                <a:latin typeface="Times New Roman"/>
                <a:cs typeface="Times New Roman"/>
              </a:rPr>
              <a:t>atos</a:t>
            </a:r>
            <a:r>
              <a:rPr sz="1000" spc="0" dirty="0">
                <a:solidFill>
                  <a:srgbClr val="491749"/>
                </a:solidFill>
                <a:latin typeface="Times New Roman"/>
                <a:cs typeface="Times New Roman"/>
              </a:rPr>
              <a:t>: </a:t>
            </a:r>
            <a:endParaRPr sz="900">
              <a:latin typeface="Times New Roman"/>
              <a:cs typeface="Times New Roman"/>
            </a:endParaRPr>
          </a:p>
          <a:p>
            <a:pPr marL="12702">
              <a:lnSpc>
                <a:spcPts val="1034"/>
              </a:lnSpc>
              <a:spcBef>
                <a:spcPts val="133"/>
              </a:spcBef>
            </a:pPr>
            <a:r>
              <a:rPr sz="900" b="1" spc="-50" dirty="0">
                <a:solidFill>
                  <a:srgbClr val="625667"/>
                </a:solidFill>
                <a:latin typeface="Times New Roman"/>
                <a:cs typeface="Times New Roman"/>
              </a:rPr>
              <a:t>G</a:t>
            </a:r>
            <a:r>
              <a:rPr sz="900" b="1" spc="-134" dirty="0">
                <a:solidFill>
                  <a:srgbClr val="776E77"/>
                </a:solidFill>
                <a:latin typeface="Times New Roman"/>
                <a:cs typeface="Times New Roman"/>
              </a:rPr>
              <a:t>r</a:t>
            </a:r>
            <a:r>
              <a:rPr sz="900" b="1" spc="0" dirty="0">
                <a:solidFill>
                  <a:srgbClr val="625667"/>
                </a:solidFill>
                <a:latin typeface="Times New Roman"/>
                <a:cs typeface="Times New Roman"/>
              </a:rPr>
              <a:t>as</a:t>
            </a:r>
            <a:r>
              <a:rPr sz="900" b="1" spc="-129" dirty="0">
                <a:solidFill>
                  <a:srgbClr val="625667"/>
                </a:solidFill>
                <a:latin typeface="Times New Roman"/>
                <a:cs typeface="Times New Roman"/>
              </a:rPr>
              <a:t>a</a:t>
            </a:r>
            <a:r>
              <a:rPr sz="900" b="1" spc="0" dirty="0">
                <a:solidFill>
                  <a:srgbClr val="463D49"/>
                </a:solidFill>
                <a:latin typeface="Times New Roman"/>
                <a:cs typeface="Times New Roman"/>
              </a:rPr>
              <a:t>s</a:t>
            </a:r>
            <a:r>
              <a:rPr sz="900" b="1" spc="0" dirty="0">
                <a:solidFill>
                  <a:srgbClr val="776E77"/>
                </a:solidFill>
                <a:latin typeface="Times New Roman"/>
                <a:cs typeface="Times New Roman"/>
              </a:rPr>
              <a:t>: </a:t>
            </a:r>
            <a:endParaRPr sz="800">
              <a:latin typeface="Arial"/>
              <a:cs typeface="Arial"/>
            </a:endParaRPr>
          </a:p>
          <a:p>
            <a:pPr marL="12702">
              <a:lnSpc>
                <a:spcPts val="919"/>
              </a:lnSpc>
              <a:spcBef>
                <a:spcPts val="120"/>
              </a:spcBef>
            </a:pPr>
            <a:r>
              <a:rPr sz="800" b="1" spc="0" dirty="0">
                <a:solidFill>
                  <a:srgbClr val="776E77"/>
                </a:solidFill>
                <a:latin typeface="Arial"/>
                <a:cs typeface="Arial"/>
              </a:rPr>
              <a:t>P</a:t>
            </a:r>
            <a:r>
              <a:rPr sz="800" b="1" spc="-69" dirty="0">
                <a:solidFill>
                  <a:srgbClr val="908391"/>
                </a:solidFill>
                <a:latin typeface="Arial"/>
                <a:cs typeface="Arial"/>
              </a:rPr>
              <a:t>r</a:t>
            </a:r>
            <a:r>
              <a:rPr sz="800" b="1" spc="-44" dirty="0">
                <a:solidFill>
                  <a:srgbClr val="776E77"/>
                </a:solidFill>
                <a:latin typeface="Arial"/>
                <a:cs typeface="Arial"/>
              </a:rPr>
              <a:t>o</a:t>
            </a:r>
            <a:r>
              <a:rPr sz="800" b="1" spc="0" dirty="0">
                <a:solidFill>
                  <a:srgbClr val="625667"/>
                </a:solidFill>
                <a:latin typeface="Arial"/>
                <a:cs typeface="Arial"/>
              </a:rPr>
              <a:t>t</a:t>
            </a:r>
            <a:r>
              <a:rPr sz="800" b="1" spc="-50" dirty="0">
                <a:solidFill>
                  <a:srgbClr val="625667"/>
                </a:solidFill>
                <a:latin typeface="Arial"/>
                <a:cs typeface="Arial"/>
              </a:rPr>
              <a:t>e</a:t>
            </a:r>
            <a:r>
              <a:rPr sz="800" b="1" spc="-34" dirty="0">
                <a:solidFill>
                  <a:srgbClr val="908391"/>
                </a:solidFill>
                <a:latin typeface="Arial"/>
                <a:cs typeface="Arial"/>
              </a:rPr>
              <a:t>i</a:t>
            </a:r>
            <a:r>
              <a:rPr sz="800" b="1" spc="-39" dirty="0">
                <a:solidFill>
                  <a:srgbClr val="673D66"/>
                </a:solidFill>
                <a:latin typeface="Arial"/>
                <a:cs typeface="Arial"/>
              </a:rPr>
              <a:t>n</a:t>
            </a:r>
            <a:r>
              <a:rPr sz="800" b="1" spc="0" dirty="0">
                <a:solidFill>
                  <a:srgbClr val="625667"/>
                </a:solidFill>
                <a:latin typeface="Arial"/>
                <a:cs typeface="Arial"/>
              </a:rPr>
              <a:t>a</a:t>
            </a:r>
            <a:r>
              <a:rPr sz="800" b="1" spc="-50" dirty="0">
                <a:solidFill>
                  <a:srgbClr val="625667"/>
                </a:solidFill>
                <a:latin typeface="Arial"/>
                <a:cs typeface="Arial"/>
              </a:rPr>
              <a:t>s</a:t>
            </a:r>
            <a:r>
              <a:rPr sz="800" b="1" spc="0" dirty="0">
                <a:solidFill>
                  <a:srgbClr val="562A57"/>
                </a:solidFill>
                <a:latin typeface="Arial"/>
                <a:cs typeface="Arial"/>
              </a:rPr>
              <a:t>:</a:t>
            </a:r>
            <a:endParaRPr sz="800">
              <a:latin typeface="Arial"/>
              <a:cs typeface="Arial"/>
            </a:endParaRPr>
          </a:p>
          <a:p>
            <a:pPr marL="21671" marR="9205">
              <a:lnSpc>
                <a:spcPts val="1000"/>
              </a:lnSpc>
              <a:spcBef>
                <a:spcPts val="156"/>
              </a:spcBef>
            </a:pPr>
            <a:r>
              <a:rPr sz="1000" dirty="0">
                <a:solidFill>
                  <a:srgbClr val="625667"/>
                </a:solidFill>
                <a:latin typeface="Times New Roman"/>
                <a:cs typeface="Times New Roman"/>
              </a:rPr>
              <a:t>F</a:t>
            </a:r>
            <a:r>
              <a:rPr sz="1000" dirty="0">
                <a:solidFill>
                  <a:srgbClr val="793180"/>
                </a:solidFill>
                <a:latin typeface="Times New Roman"/>
                <a:cs typeface="Times New Roman"/>
              </a:rPr>
              <a:t>i</a:t>
            </a:r>
            <a:r>
              <a:rPr sz="1000" dirty="0">
                <a:solidFill>
                  <a:srgbClr val="776E77"/>
                </a:solidFill>
                <a:latin typeface="Times New Roman"/>
                <a:cs typeface="Times New Roman"/>
              </a:rPr>
              <a:t>br</a:t>
            </a:r>
            <a:r>
              <a:rPr sz="1000" dirty="0">
                <a:solidFill>
                  <a:srgbClr val="625667"/>
                </a:solidFill>
                <a:latin typeface="Times New Roman"/>
                <a:cs typeface="Times New Roman"/>
              </a:rPr>
              <a:t>a</a:t>
            </a:r>
            <a:r>
              <a:rPr sz="1000" dirty="0">
                <a:solidFill>
                  <a:srgbClr val="776E77"/>
                </a:solidFill>
                <a:latin typeface="Times New Roman"/>
                <a:cs typeface="Times New Roman"/>
              </a:rPr>
              <a:t>:</a:t>
            </a:r>
            <a:endParaRPr sz="1000">
              <a:latin typeface="Times New Roman"/>
              <a:cs typeface="Times New Roman"/>
            </a:endParaRPr>
          </a:p>
          <a:p>
            <a:pPr marL="12700" marR="202364" indent="8962">
              <a:lnSpc>
                <a:spcPts val="1130"/>
              </a:lnSpc>
              <a:spcBef>
                <a:spcPts val="16"/>
              </a:spcBef>
            </a:pPr>
            <a:r>
              <a:rPr sz="1000" dirty="0">
                <a:solidFill>
                  <a:srgbClr val="625667"/>
                </a:solidFill>
                <a:latin typeface="Times New Roman"/>
                <a:cs typeface="Times New Roman"/>
              </a:rPr>
              <a:t>C</a:t>
            </a:r>
            <a:r>
              <a:rPr sz="1000" dirty="0">
                <a:solidFill>
                  <a:srgbClr val="776E77"/>
                </a:solidFill>
                <a:latin typeface="Times New Roman"/>
                <a:cs typeface="Times New Roman"/>
              </a:rPr>
              <a:t>o</a:t>
            </a:r>
            <a:r>
              <a:rPr sz="1000" dirty="0">
                <a:solidFill>
                  <a:srgbClr val="854687"/>
                </a:solidFill>
                <a:latin typeface="Times New Roman"/>
                <a:cs typeface="Times New Roman"/>
              </a:rPr>
              <a:t>l</a:t>
            </a:r>
            <a:r>
              <a:rPr sz="1000" dirty="0">
                <a:solidFill>
                  <a:srgbClr val="625667"/>
                </a:solidFill>
                <a:latin typeface="Times New Roman"/>
                <a:cs typeface="Times New Roman"/>
              </a:rPr>
              <a:t>e</a:t>
            </a:r>
            <a:r>
              <a:rPr sz="1000" dirty="0">
                <a:solidFill>
                  <a:srgbClr val="776E77"/>
                </a:solidFill>
                <a:latin typeface="Times New Roman"/>
                <a:cs typeface="Times New Roman"/>
              </a:rPr>
              <a:t>st</a:t>
            </a:r>
            <a:r>
              <a:rPr sz="1000" dirty="0">
                <a:solidFill>
                  <a:srgbClr val="625667"/>
                </a:solidFill>
                <a:latin typeface="Times New Roman"/>
                <a:cs typeface="Times New Roman"/>
              </a:rPr>
              <a:t>e</a:t>
            </a:r>
            <a:r>
              <a:rPr sz="1000" dirty="0">
                <a:solidFill>
                  <a:srgbClr val="776E77"/>
                </a:solidFill>
                <a:latin typeface="Times New Roman"/>
                <a:cs typeface="Times New Roman"/>
              </a:rPr>
              <a:t>ro</a:t>
            </a:r>
            <a:r>
              <a:rPr sz="1000" dirty="0">
                <a:solidFill>
                  <a:srgbClr val="854687"/>
                </a:solidFill>
                <a:latin typeface="Times New Roman"/>
                <a:cs typeface="Times New Roman"/>
              </a:rPr>
              <a:t>l</a:t>
            </a:r>
            <a:r>
              <a:rPr sz="1000" dirty="0">
                <a:solidFill>
                  <a:srgbClr val="908391"/>
                </a:solidFill>
                <a:latin typeface="Times New Roman"/>
                <a:cs typeface="Times New Roman"/>
              </a:rPr>
              <a:t>: </a:t>
            </a:r>
            <a:r>
              <a:rPr sz="800" b="1" dirty="0">
                <a:solidFill>
                  <a:srgbClr val="625667"/>
                </a:solidFill>
                <a:latin typeface="Arial"/>
                <a:cs typeface="Arial"/>
              </a:rPr>
              <a:t>H</a:t>
            </a:r>
            <a:r>
              <a:rPr sz="800" b="1" spc="-50" dirty="0">
                <a:solidFill>
                  <a:srgbClr val="935D89"/>
                </a:solidFill>
                <a:latin typeface="Arial"/>
                <a:cs typeface="Arial"/>
              </a:rPr>
              <a:t>i</a:t>
            </a:r>
            <a:r>
              <a:rPr sz="800" b="1" spc="0" dirty="0">
                <a:solidFill>
                  <a:srgbClr val="776E77"/>
                </a:solidFill>
                <a:latin typeface="Arial"/>
                <a:cs typeface="Arial"/>
              </a:rPr>
              <a:t>err</a:t>
            </a:r>
            <a:r>
              <a:rPr sz="800" b="1" spc="-154" dirty="0">
                <a:solidFill>
                  <a:srgbClr val="776E77"/>
                </a:solidFill>
                <a:latin typeface="Arial"/>
                <a:cs typeface="Arial"/>
              </a:rPr>
              <a:t>o</a:t>
            </a:r>
            <a:r>
              <a:rPr sz="800" b="1" spc="0" dirty="0">
                <a:solidFill>
                  <a:srgbClr val="673D66"/>
                </a:solidFill>
                <a:latin typeface="Arial"/>
                <a:cs typeface="Arial"/>
              </a:rPr>
              <a:t>: </a:t>
            </a:r>
            <a:r>
              <a:rPr sz="1000" spc="0" dirty="0">
                <a:solidFill>
                  <a:srgbClr val="776E77"/>
                </a:solidFill>
                <a:latin typeface="Times New Roman"/>
                <a:cs typeface="Times New Roman"/>
              </a:rPr>
              <a:t>Ca</a:t>
            </a:r>
            <a:r>
              <a:rPr sz="1000" spc="0" dirty="0">
                <a:solidFill>
                  <a:srgbClr val="854687"/>
                </a:solidFill>
                <a:latin typeface="Times New Roman"/>
                <a:cs typeface="Times New Roman"/>
              </a:rPr>
              <a:t>l</a:t>
            </a:r>
            <a:r>
              <a:rPr sz="1000" spc="0" dirty="0">
                <a:solidFill>
                  <a:srgbClr val="776E77"/>
                </a:solidFill>
                <a:latin typeface="Times New Roman"/>
                <a:cs typeface="Times New Roman"/>
              </a:rPr>
              <a:t>c</a:t>
            </a:r>
            <a:r>
              <a:rPr sz="1000" spc="0" dirty="0">
                <a:solidFill>
                  <a:srgbClr val="908391"/>
                </a:solidFill>
                <a:latin typeface="Times New Roman"/>
                <a:cs typeface="Times New Roman"/>
              </a:rPr>
              <a:t>i</a:t>
            </a:r>
            <a:r>
              <a:rPr sz="1000" spc="0" dirty="0">
                <a:solidFill>
                  <a:srgbClr val="776E77"/>
                </a:solidFill>
                <a:latin typeface="Times New Roman"/>
                <a:cs typeface="Times New Roman"/>
              </a:rPr>
              <a:t>o</a:t>
            </a:r>
            <a:r>
              <a:rPr sz="1000" spc="0" dirty="0">
                <a:solidFill>
                  <a:srgbClr val="673D66"/>
                </a:solidFill>
                <a:latin typeface="Times New Roman"/>
                <a:cs typeface="Times New Roman"/>
              </a:rPr>
              <a:t>: </a:t>
            </a:r>
            <a:r>
              <a:rPr sz="1000" spc="0" dirty="0">
                <a:solidFill>
                  <a:srgbClr val="625667"/>
                </a:solidFill>
                <a:latin typeface="Times New Roman"/>
                <a:cs typeface="Times New Roman"/>
              </a:rPr>
              <a:t>fo</a:t>
            </a:r>
            <a:r>
              <a:rPr sz="1000" spc="0" dirty="0">
                <a:solidFill>
                  <a:srgbClr val="776E77"/>
                </a:solidFill>
                <a:latin typeface="Times New Roman"/>
                <a:cs typeface="Times New Roman"/>
              </a:rPr>
              <a:t>sfo</a:t>
            </a:r>
            <a:r>
              <a:rPr sz="1000" spc="0" dirty="0">
                <a:solidFill>
                  <a:srgbClr val="908391"/>
                </a:solidFill>
                <a:latin typeface="Times New Roman"/>
                <a:cs typeface="Times New Roman"/>
              </a:rPr>
              <a:t>r</a:t>
            </a:r>
            <a:r>
              <a:rPr sz="1000" spc="0" dirty="0">
                <a:solidFill>
                  <a:srgbClr val="776E77"/>
                </a:solidFill>
                <a:latin typeface="Times New Roman"/>
                <a:cs typeface="Times New Roman"/>
              </a:rPr>
              <a:t>o: AGSat</a:t>
            </a:r>
            <a:r>
              <a:rPr sz="1000" spc="0" dirty="0">
                <a:solidFill>
                  <a:srgbClr val="625667"/>
                </a:solidFill>
                <a:latin typeface="Times New Roman"/>
                <a:cs typeface="Times New Roman"/>
              </a:rPr>
              <a:t>: </a:t>
            </a:r>
            <a:r>
              <a:rPr sz="1000" spc="0" dirty="0">
                <a:solidFill>
                  <a:srgbClr val="776E77"/>
                </a:solidFill>
                <a:latin typeface="Times New Roman"/>
                <a:cs typeface="Times New Roman"/>
              </a:rPr>
              <a:t>AG</a:t>
            </a:r>
            <a:r>
              <a:rPr sz="1000" spc="0" dirty="0">
                <a:solidFill>
                  <a:srgbClr val="625667"/>
                </a:solidFill>
                <a:latin typeface="Times New Roman"/>
                <a:cs typeface="Times New Roman"/>
              </a:rPr>
              <a:t>Sa</a:t>
            </a:r>
            <a:r>
              <a:rPr sz="1000" spc="0" dirty="0">
                <a:solidFill>
                  <a:srgbClr val="776E77"/>
                </a:solidFill>
                <a:latin typeface="Times New Roman"/>
                <a:cs typeface="Times New Roman"/>
              </a:rPr>
              <a:t>t</a:t>
            </a:r>
            <a:r>
              <a:rPr sz="1000" spc="0" dirty="0">
                <a:solidFill>
                  <a:srgbClr val="673D66"/>
                </a:solidFill>
                <a:latin typeface="Times New Roman"/>
                <a:cs typeface="Times New Roman"/>
              </a:rPr>
              <a:t>: </a:t>
            </a:r>
            <a:r>
              <a:rPr sz="1000" spc="0" dirty="0">
                <a:solidFill>
                  <a:srgbClr val="776E77"/>
                </a:solidFill>
                <a:latin typeface="Times New Roman"/>
                <a:cs typeface="Times New Roman"/>
              </a:rPr>
              <a:t>AG</a:t>
            </a:r>
            <a:r>
              <a:rPr sz="1000" spc="0" dirty="0">
                <a:solidFill>
                  <a:srgbClr val="625667"/>
                </a:solidFill>
                <a:latin typeface="Times New Roman"/>
                <a:cs typeface="Times New Roman"/>
              </a:rPr>
              <a:t>P</a:t>
            </a:r>
            <a:r>
              <a:rPr sz="1000" spc="0" dirty="0">
                <a:solidFill>
                  <a:srgbClr val="776E77"/>
                </a:solidFill>
                <a:latin typeface="Times New Roman"/>
                <a:cs typeface="Times New Roman"/>
              </a:rPr>
              <a:t>o</a:t>
            </a:r>
            <a:r>
              <a:rPr sz="1000" spc="0" dirty="0">
                <a:solidFill>
                  <a:srgbClr val="854687"/>
                </a:solidFill>
                <a:latin typeface="Times New Roman"/>
                <a:cs typeface="Times New Roman"/>
              </a:rPr>
              <a:t>l</a:t>
            </a:r>
            <a:r>
              <a:rPr sz="1000" spc="0" dirty="0">
                <a:solidFill>
                  <a:srgbClr val="793180"/>
                </a:solidFill>
                <a:latin typeface="Times New Roman"/>
                <a:cs typeface="Times New Roman"/>
              </a:rPr>
              <a:t>i</a:t>
            </a:r>
            <a:r>
              <a:rPr sz="1000" spc="0" dirty="0">
                <a:solidFill>
                  <a:srgbClr val="673D66"/>
                </a:solidFill>
                <a:latin typeface="Times New Roman"/>
                <a:cs typeface="Times New Roman"/>
              </a:rPr>
              <a:t>l</a:t>
            </a:r>
            <a:r>
              <a:rPr sz="1000" spc="0" dirty="0">
                <a:solidFill>
                  <a:srgbClr val="908391"/>
                </a:solidFill>
                <a:latin typeface="Times New Roman"/>
                <a:cs typeface="Times New Roman"/>
              </a:rPr>
              <a:t>n</a:t>
            </a:r>
            <a:r>
              <a:rPr sz="1000" spc="0" dirty="0">
                <a:solidFill>
                  <a:srgbClr val="776E77"/>
                </a:solidFill>
                <a:latin typeface="Times New Roman"/>
                <a:cs typeface="Times New Roman"/>
              </a:rPr>
              <a:t>sat</a:t>
            </a:r>
            <a:r>
              <a:rPr sz="1000" spc="0" dirty="0">
                <a:solidFill>
                  <a:srgbClr val="673D66"/>
                </a:solidFill>
                <a:latin typeface="Times New Roman"/>
                <a:cs typeface="Times New Roman"/>
              </a:rPr>
              <a:t>:</a:t>
            </a:r>
            <a:endParaRPr sz="1000">
              <a:latin typeface="Times New Roman"/>
              <a:cs typeface="Times New Roman"/>
            </a:endParaRPr>
          </a:p>
        </p:txBody>
      </p:sp>
      <p:sp>
        <p:nvSpPr>
          <p:cNvPr id="24" name="object 24"/>
          <p:cNvSpPr txBox="1"/>
          <p:nvPr/>
        </p:nvSpPr>
        <p:spPr>
          <a:xfrm>
            <a:off x="2044700" y="709858"/>
            <a:ext cx="1022350" cy="1873628"/>
          </a:xfrm>
          <a:prstGeom prst="rect">
            <a:avLst/>
          </a:prstGeom>
        </p:spPr>
        <p:txBody>
          <a:bodyPr wrap="square" lIns="0" tIns="0" rIns="0" bIns="0" rtlCol="0">
            <a:noAutofit/>
          </a:bodyPr>
          <a:lstStyle/>
          <a:p>
            <a:pPr marL="44082" marR="165176" indent="-3">
              <a:lnSpc>
                <a:spcPts val="1130"/>
              </a:lnSpc>
              <a:spcBef>
                <a:spcPts val="56"/>
              </a:spcBef>
            </a:pPr>
            <a:r>
              <a:rPr sz="1000" dirty="0">
                <a:solidFill>
                  <a:srgbClr val="625667"/>
                </a:solidFill>
                <a:latin typeface="Times New Roman"/>
                <a:cs typeface="Times New Roman"/>
              </a:rPr>
              <a:t>C</a:t>
            </a:r>
            <a:r>
              <a:rPr sz="1000" dirty="0">
                <a:solidFill>
                  <a:srgbClr val="776E77"/>
                </a:solidFill>
                <a:latin typeface="Times New Roman"/>
                <a:cs typeface="Times New Roman"/>
              </a:rPr>
              <a:t>omesti</a:t>
            </a:r>
            <a:r>
              <a:rPr sz="1000" dirty="0">
                <a:solidFill>
                  <a:srgbClr val="625667"/>
                </a:solidFill>
                <a:latin typeface="Times New Roman"/>
                <a:cs typeface="Times New Roman"/>
              </a:rPr>
              <a:t>b</a:t>
            </a:r>
            <a:r>
              <a:rPr sz="1000" dirty="0">
                <a:solidFill>
                  <a:srgbClr val="854687"/>
                </a:solidFill>
                <a:latin typeface="Times New Roman"/>
                <a:cs typeface="Times New Roman"/>
              </a:rPr>
              <a:t>l</a:t>
            </a:r>
            <a:r>
              <a:rPr sz="1000" dirty="0">
                <a:solidFill>
                  <a:srgbClr val="776E77"/>
                </a:solidFill>
                <a:latin typeface="Times New Roman"/>
                <a:cs typeface="Times New Roman"/>
              </a:rPr>
              <a:t>e</a:t>
            </a:r>
            <a:r>
              <a:rPr sz="1000" dirty="0">
                <a:solidFill>
                  <a:srgbClr val="673D66"/>
                </a:solidFill>
                <a:latin typeface="Times New Roman"/>
                <a:cs typeface="Times New Roman"/>
              </a:rPr>
              <a:t>: </a:t>
            </a:r>
            <a:r>
              <a:rPr sz="1000" dirty="0">
                <a:solidFill>
                  <a:srgbClr val="625667"/>
                </a:solidFill>
                <a:latin typeface="Times New Roman"/>
                <a:cs typeface="Times New Roman"/>
              </a:rPr>
              <a:t>E</a:t>
            </a:r>
            <a:r>
              <a:rPr sz="1000" dirty="0">
                <a:solidFill>
                  <a:srgbClr val="908391"/>
                </a:solidFill>
                <a:latin typeface="Times New Roman"/>
                <a:cs typeface="Times New Roman"/>
              </a:rPr>
              <a:t>n</a:t>
            </a:r>
            <a:r>
              <a:rPr sz="1000" dirty="0">
                <a:solidFill>
                  <a:srgbClr val="776E77"/>
                </a:solidFill>
                <a:latin typeface="Times New Roman"/>
                <a:cs typeface="Times New Roman"/>
              </a:rPr>
              <a:t>er</a:t>
            </a:r>
            <a:r>
              <a:rPr sz="1000" dirty="0">
                <a:solidFill>
                  <a:srgbClr val="625667"/>
                </a:solidFill>
                <a:latin typeface="Times New Roman"/>
                <a:cs typeface="Times New Roman"/>
              </a:rPr>
              <a:t>g</a:t>
            </a:r>
            <a:r>
              <a:rPr sz="1000" dirty="0">
                <a:solidFill>
                  <a:srgbClr val="793180"/>
                </a:solidFill>
                <a:latin typeface="Times New Roman"/>
                <a:cs typeface="Times New Roman"/>
              </a:rPr>
              <a:t>í</a:t>
            </a:r>
            <a:r>
              <a:rPr sz="1000" dirty="0">
                <a:solidFill>
                  <a:srgbClr val="776E77"/>
                </a:solidFill>
                <a:latin typeface="Times New Roman"/>
                <a:cs typeface="Times New Roman"/>
              </a:rPr>
              <a:t>a: </a:t>
            </a:r>
            <a:r>
              <a:rPr sz="1000" dirty="0">
                <a:solidFill>
                  <a:srgbClr val="625667"/>
                </a:solidFill>
                <a:latin typeface="Times New Roman"/>
                <a:cs typeface="Times New Roman"/>
              </a:rPr>
              <a:t>C</a:t>
            </a:r>
            <a:r>
              <a:rPr sz="1000" dirty="0">
                <a:solidFill>
                  <a:srgbClr val="776E77"/>
                </a:solidFill>
                <a:latin typeface="Times New Roman"/>
                <a:cs typeface="Times New Roman"/>
              </a:rPr>
              <a:t>arboh</a:t>
            </a:r>
            <a:r>
              <a:rPr sz="1000" dirty="0">
                <a:solidFill>
                  <a:srgbClr val="908391"/>
                </a:solidFill>
                <a:latin typeface="Times New Roman"/>
                <a:cs typeface="Times New Roman"/>
              </a:rPr>
              <a:t>i</a:t>
            </a:r>
            <a:r>
              <a:rPr sz="1000" dirty="0">
                <a:solidFill>
                  <a:srgbClr val="625667"/>
                </a:solidFill>
                <a:latin typeface="Times New Roman"/>
                <a:cs typeface="Times New Roman"/>
              </a:rPr>
              <a:t>d</a:t>
            </a:r>
            <a:r>
              <a:rPr sz="1000" dirty="0">
                <a:solidFill>
                  <a:srgbClr val="776E77"/>
                </a:solidFill>
                <a:latin typeface="Times New Roman"/>
                <a:cs typeface="Times New Roman"/>
              </a:rPr>
              <a:t>ra</a:t>
            </a:r>
            <a:r>
              <a:rPr sz="1000" dirty="0">
                <a:solidFill>
                  <a:srgbClr val="625667"/>
                </a:solidFill>
                <a:latin typeface="Times New Roman"/>
                <a:cs typeface="Times New Roman"/>
              </a:rPr>
              <a:t>t</a:t>
            </a:r>
            <a:r>
              <a:rPr sz="1000" dirty="0">
                <a:solidFill>
                  <a:srgbClr val="776E77"/>
                </a:solidFill>
                <a:latin typeface="Times New Roman"/>
                <a:cs typeface="Times New Roman"/>
              </a:rPr>
              <a:t>os</a:t>
            </a:r>
            <a:r>
              <a:rPr sz="1000" dirty="0">
                <a:solidFill>
                  <a:srgbClr val="673D66"/>
                </a:solidFill>
                <a:latin typeface="Times New Roman"/>
                <a:cs typeface="Times New Roman"/>
              </a:rPr>
              <a:t>: </a:t>
            </a:r>
            <a:r>
              <a:rPr sz="1000" dirty="0">
                <a:solidFill>
                  <a:srgbClr val="776E77"/>
                </a:solidFill>
                <a:latin typeface="Times New Roman"/>
                <a:cs typeface="Times New Roman"/>
              </a:rPr>
              <a:t>G</a:t>
            </a:r>
            <a:r>
              <a:rPr sz="1000" dirty="0">
                <a:solidFill>
                  <a:srgbClr val="908391"/>
                </a:solidFill>
                <a:latin typeface="Times New Roman"/>
                <a:cs typeface="Times New Roman"/>
              </a:rPr>
              <a:t>r</a:t>
            </a:r>
            <a:r>
              <a:rPr sz="1000" dirty="0">
                <a:solidFill>
                  <a:srgbClr val="625667"/>
                </a:solidFill>
                <a:latin typeface="Times New Roman"/>
                <a:cs typeface="Times New Roman"/>
              </a:rPr>
              <a:t>a</a:t>
            </a:r>
            <a:r>
              <a:rPr sz="1000" dirty="0">
                <a:solidFill>
                  <a:srgbClr val="776E77"/>
                </a:solidFill>
                <a:latin typeface="Times New Roman"/>
                <a:cs typeface="Times New Roman"/>
              </a:rPr>
              <a:t>sas</a:t>
            </a:r>
            <a:r>
              <a:rPr sz="1000" dirty="0">
                <a:solidFill>
                  <a:srgbClr val="908391"/>
                </a:solidFill>
                <a:latin typeface="Times New Roman"/>
                <a:cs typeface="Times New Roman"/>
              </a:rPr>
              <a:t>: </a:t>
            </a:r>
            <a:r>
              <a:rPr sz="1000" dirty="0">
                <a:solidFill>
                  <a:srgbClr val="776E77"/>
                </a:solidFill>
                <a:latin typeface="Times New Roman"/>
                <a:cs typeface="Times New Roman"/>
              </a:rPr>
              <a:t>P</a:t>
            </a:r>
            <a:r>
              <a:rPr sz="1000" dirty="0">
                <a:solidFill>
                  <a:srgbClr val="908391"/>
                </a:solidFill>
                <a:latin typeface="Times New Roman"/>
                <a:cs typeface="Times New Roman"/>
              </a:rPr>
              <a:t>r</a:t>
            </a:r>
            <a:r>
              <a:rPr sz="1000" dirty="0">
                <a:solidFill>
                  <a:srgbClr val="776E77"/>
                </a:solidFill>
                <a:latin typeface="Times New Roman"/>
                <a:cs typeface="Times New Roman"/>
              </a:rPr>
              <a:t>o</a:t>
            </a:r>
            <a:r>
              <a:rPr sz="1000" dirty="0">
                <a:solidFill>
                  <a:srgbClr val="625667"/>
                </a:solidFill>
                <a:latin typeface="Times New Roman"/>
                <a:cs typeface="Times New Roman"/>
              </a:rPr>
              <a:t>t</a:t>
            </a:r>
            <a:r>
              <a:rPr sz="1000" dirty="0">
                <a:solidFill>
                  <a:srgbClr val="776E77"/>
                </a:solidFill>
                <a:latin typeface="Times New Roman"/>
                <a:cs typeface="Times New Roman"/>
              </a:rPr>
              <a:t>e</a:t>
            </a:r>
            <a:r>
              <a:rPr sz="1000" dirty="0">
                <a:solidFill>
                  <a:srgbClr val="854687"/>
                </a:solidFill>
                <a:latin typeface="Times New Roman"/>
                <a:cs typeface="Times New Roman"/>
              </a:rPr>
              <a:t>í</a:t>
            </a:r>
            <a:r>
              <a:rPr sz="1000" dirty="0">
                <a:solidFill>
                  <a:srgbClr val="776E77"/>
                </a:solidFill>
                <a:latin typeface="Times New Roman"/>
                <a:cs typeface="Times New Roman"/>
              </a:rPr>
              <a:t>nas</a:t>
            </a:r>
            <a:r>
              <a:rPr sz="1000" dirty="0">
                <a:solidFill>
                  <a:srgbClr val="908391"/>
                </a:solidFill>
                <a:latin typeface="Times New Roman"/>
                <a:cs typeface="Times New Roman"/>
              </a:rPr>
              <a:t>: </a:t>
            </a:r>
            <a:r>
              <a:rPr sz="1000" dirty="0">
                <a:solidFill>
                  <a:srgbClr val="673D66"/>
                </a:solidFill>
                <a:latin typeface="Times New Roman"/>
                <a:cs typeface="Times New Roman"/>
              </a:rPr>
              <a:t>F</a:t>
            </a:r>
            <a:r>
              <a:rPr sz="1000" dirty="0">
                <a:solidFill>
                  <a:srgbClr val="854687"/>
                </a:solidFill>
                <a:latin typeface="Times New Roman"/>
                <a:cs typeface="Times New Roman"/>
              </a:rPr>
              <a:t>i</a:t>
            </a:r>
            <a:r>
              <a:rPr sz="1000" dirty="0">
                <a:solidFill>
                  <a:srgbClr val="776E77"/>
                </a:solidFill>
                <a:latin typeface="Times New Roman"/>
                <a:cs typeface="Times New Roman"/>
              </a:rPr>
              <a:t>bra: </a:t>
            </a:r>
            <a:r>
              <a:rPr sz="1000" dirty="0">
                <a:solidFill>
                  <a:srgbClr val="625667"/>
                </a:solidFill>
                <a:latin typeface="Times New Roman"/>
                <a:cs typeface="Times New Roman"/>
              </a:rPr>
              <a:t>C</a:t>
            </a:r>
            <a:r>
              <a:rPr sz="1000" dirty="0">
                <a:solidFill>
                  <a:srgbClr val="776E77"/>
                </a:solidFill>
                <a:latin typeface="Times New Roman"/>
                <a:cs typeface="Times New Roman"/>
              </a:rPr>
              <a:t>o</a:t>
            </a:r>
            <a:r>
              <a:rPr sz="1000" dirty="0">
                <a:solidFill>
                  <a:srgbClr val="793180"/>
                </a:solidFill>
                <a:latin typeface="Times New Roman"/>
                <a:cs typeface="Times New Roman"/>
              </a:rPr>
              <a:t>l</a:t>
            </a:r>
            <a:r>
              <a:rPr sz="1000" dirty="0">
                <a:solidFill>
                  <a:srgbClr val="625667"/>
                </a:solidFill>
                <a:latin typeface="Times New Roman"/>
                <a:cs typeface="Times New Roman"/>
              </a:rPr>
              <a:t>e</a:t>
            </a:r>
            <a:r>
              <a:rPr sz="1000" dirty="0">
                <a:solidFill>
                  <a:srgbClr val="776E77"/>
                </a:solidFill>
                <a:latin typeface="Times New Roman"/>
                <a:cs typeface="Times New Roman"/>
              </a:rPr>
              <a:t>st</a:t>
            </a:r>
            <a:r>
              <a:rPr sz="1000" dirty="0">
                <a:solidFill>
                  <a:srgbClr val="625667"/>
                </a:solidFill>
                <a:latin typeface="Times New Roman"/>
                <a:cs typeface="Times New Roman"/>
              </a:rPr>
              <a:t>e</a:t>
            </a:r>
            <a:r>
              <a:rPr sz="1000" dirty="0">
                <a:solidFill>
                  <a:srgbClr val="908391"/>
                </a:solidFill>
                <a:latin typeface="Times New Roman"/>
                <a:cs typeface="Times New Roman"/>
              </a:rPr>
              <a:t>r</a:t>
            </a:r>
            <a:r>
              <a:rPr sz="1000" dirty="0">
                <a:solidFill>
                  <a:srgbClr val="776E77"/>
                </a:solidFill>
                <a:latin typeface="Times New Roman"/>
                <a:cs typeface="Times New Roman"/>
              </a:rPr>
              <a:t>o</a:t>
            </a:r>
            <a:r>
              <a:rPr sz="1000" dirty="0">
                <a:solidFill>
                  <a:srgbClr val="908391"/>
                </a:solidFill>
                <a:latin typeface="Times New Roman"/>
                <a:cs typeface="Times New Roman"/>
              </a:rPr>
              <a:t>l: </a:t>
            </a:r>
            <a:r>
              <a:rPr sz="800" b="1" dirty="0">
                <a:solidFill>
                  <a:srgbClr val="673D66"/>
                </a:solidFill>
                <a:latin typeface="Arial"/>
                <a:cs typeface="Arial"/>
              </a:rPr>
              <a:t>H</a:t>
            </a:r>
            <a:r>
              <a:rPr sz="800" b="1" spc="-50" dirty="0">
                <a:solidFill>
                  <a:srgbClr val="908391"/>
                </a:solidFill>
                <a:latin typeface="Arial"/>
                <a:cs typeface="Arial"/>
              </a:rPr>
              <a:t>i</a:t>
            </a:r>
            <a:r>
              <a:rPr sz="800" b="1" spc="0" dirty="0">
                <a:solidFill>
                  <a:srgbClr val="625667"/>
                </a:solidFill>
                <a:latin typeface="Arial"/>
                <a:cs typeface="Arial"/>
              </a:rPr>
              <a:t>e</a:t>
            </a:r>
            <a:r>
              <a:rPr sz="800" b="1" spc="-50" dirty="0">
                <a:solidFill>
                  <a:srgbClr val="625667"/>
                </a:solidFill>
                <a:latin typeface="Arial"/>
                <a:cs typeface="Arial"/>
              </a:rPr>
              <a:t>r</a:t>
            </a:r>
            <a:r>
              <a:rPr sz="800" b="1" spc="0" dirty="0">
                <a:solidFill>
                  <a:srgbClr val="776E77"/>
                </a:solidFill>
                <a:latin typeface="Arial"/>
                <a:cs typeface="Arial"/>
              </a:rPr>
              <a:t>r</a:t>
            </a:r>
            <a:r>
              <a:rPr sz="800" b="1" spc="-104" dirty="0">
                <a:solidFill>
                  <a:srgbClr val="776E77"/>
                </a:solidFill>
                <a:latin typeface="Arial"/>
                <a:cs typeface="Arial"/>
              </a:rPr>
              <a:t>o</a:t>
            </a:r>
            <a:r>
              <a:rPr sz="800" b="1" spc="0" dirty="0">
                <a:solidFill>
                  <a:srgbClr val="625667"/>
                </a:solidFill>
                <a:latin typeface="Arial"/>
                <a:cs typeface="Arial"/>
              </a:rPr>
              <a:t>:</a:t>
            </a:r>
            <a:endParaRPr sz="800">
              <a:latin typeface="Arial"/>
              <a:cs typeface="Arial"/>
            </a:endParaRPr>
          </a:p>
          <a:p>
            <a:pPr marL="35129" marR="238869" indent="8959">
              <a:lnSpc>
                <a:spcPts val="1130"/>
              </a:lnSpc>
            </a:pPr>
            <a:r>
              <a:rPr sz="1000" dirty="0">
                <a:solidFill>
                  <a:srgbClr val="625667"/>
                </a:solidFill>
                <a:latin typeface="Times New Roman"/>
                <a:cs typeface="Times New Roman"/>
              </a:rPr>
              <a:t>C</a:t>
            </a:r>
            <a:r>
              <a:rPr sz="1000" dirty="0">
                <a:solidFill>
                  <a:srgbClr val="776E77"/>
                </a:solidFill>
                <a:latin typeface="Times New Roman"/>
                <a:cs typeface="Times New Roman"/>
              </a:rPr>
              <a:t>a</a:t>
            </a:r>
            <a:r>
              <a:rPr sz="1000" dirty="0">
                <a:solidFill>
                  <a:srgbClr val="793180"/>
                </a:solidFill>
                <a:latin typeface="Times New Roman"/>
                <a:cs typeface="Times New Roman"/>
              </a:rPr>
              <a:t>l</a:t>
            </a:r>
            <a:r>
              <a:rPr sz="1000" dirty="0">
                <a:solidFill>
                  <a:srgbClr val="776E77"/>
                </a:solidFill>
                <a:latin typeface="Times New Roman"/>
                <a:cs typeface="Times New Roman"/>
              </a:rPr>
              <a:t>c</a:t>
            </a:r>
            <a:r>
              <a:rPr sz="1000" dirty="0">
                <a:solidFill>
                  <a:srgbClr val="908391"/>
                </a:solidFill>
                <a:latin typeface="Times New Roman"/>
                <a:cs typeface="Times New Roman"/>
              </a:rPr>
              <a:t>i</a:t>
            </a:r>
            <a:r>
              <a:rPr sz="1000" dirty="0">
                <a:solidFill>
                  <a:srgbClr val="776E77"/>
                </a:solidFill>
                <a:latin typeface="Times New Roman"/>
                <a:cs typeface="Times New Roman"/>
              </a:rPr>
              <a:t>o</a:t>
            </a:r>
            <a:r>
              <a:rPr sz="1000" dirty="0">
                <a:solidFill>
                  <a:srgbClr val="625667"/>
                </a:solidFill>
                <a:latin typeface="Times New Roman"/>
                <a:cs typeface="Times New Roman"/>
              </a:rPr>
              <a:t>: fosforo</a:t>
            </a:r>
            <a:r>
              <a:rPr sz="1000" dirty="0">
                <a:solidFill>
                  <a:srgbClr val="776E77"/>
                </a:solidFill>
                <a:latin typeface="Times New Roman"/>
                <a:cs typeface="Times New Roman"/>
              </a:rPr>
              <a:t>: </a:t>
            </a:r>
            <a:r>
              <a:rPr sz="1000" dirty="0">
                <a:solidFill>
                  <a:srgbClr val="625667"/>
                </a:solidFill>
                <a:latin typeface="Times New Roman"/>
                <a:cs typeface="Times New Roman"/>
              </a:rPr>
              <a:t>A</a:t>
            </a:r>
            <a:r>
              <a:rPr sz="1000" dirty="0">
                <a:solidFill>
                  <a:srgbClr val="776E77"/>
                </a:solidFill>
                <a:latin typeface="Times New Roman"/>
                <a:cs typeface="Times New Roman"/>
              </a:rPr>
              <a:t>G</a:t>
            </a:r>
            <a:r>
              <a:rPr sz="1000" dirty="0">
                <a:solidFill>
                  <a:srgbClr val="625667"/>
                </a:solidFill>
                <a:latin typeface="Times New Roman"/>
                <a:cs typeface="Times New Roman"/>
              </a:rPr>
              <a:t>Sat: </a:t>
            </a:r>
            <a:r>
              <a:rPr sz="800" b="1" dirty="0">
                <a:solidFill>
                  <a:srgbClr val="625667"/>
                </a:solidFill>
                <a:latin typeface="Arial"/>
                <a:cs typeface="Arial"/>
              </a:rPr>
              <a:t>A</a:t>
            </a:r>
            <a:r>
              <a:rPr sz="800" b="1" spc="-50" dirty="0">
                <a:solidFill>
                  <a:srgbClr val="625667"/>
                </a:solidFill>
                <a:latin typeface="Arial"/>
                <a:cs typeface="Arial"/>
              </a:rPr>
              <a:t>G</a:t>
            </a:r>
            <a:r>
              <a:rPr sz="800" b="1" spc="0" dirty="0">
                <a:solidFill>
                  <a:srgbClr val="673D66"/>
                </a:solidFill>
                <a:latin typeface="Arial"/>
                <a:cs typeface="Arial"/>
              </a:rPr>
              <a:t>M</a:t>
            </a:r>
            <a:r>
              <a:rPr sz="800" b="1" spc="-50" dirty="0">
                <a:solidFill>
                  <a:srgbClr val="625667"/>
                </a:solidFill>
                <a:latin typeface="Arial"/>
                <a:cs typeface="Arial"/>
              </a:rPr>
              <a:t>o</a:t>
            </a:r>
            <a:r>
              <a:rPr sz="800" b="1" spc="-50" dirty="0">
                <a:solidFill>
                  <a:srgbClr val="562A57"/>
                </a:solidFill>
                <a:latin typeface="Arial"/>
                <a:cs typeface="Arial"/>
              </a:rPr>
              <a:t>n</a:t>
            </a:r>
            <a:r>
              <a:rPr sz="800" b="1" spc="-54" dirty="0">
                <a:solidFill>
                  <a:srgbClr val="625667"/>
                </a:solidFill>
                <a:latin typeface="Arial"/>
                <a:cs typeface="Arial"/>
              </a:rPr>
              <a:t>o</a:t>
            </a:r>
            <a:r>
              <a:rPr sz="800" b="1" spc="-69" dirty="0">
                <a:solidFill>
                  <a:srgbClr val="562A57"/>
                </a:solidFill>
                <a:latin typeface="Arial"/>
                <a:cs typeface="Arial"/>
              </a:rPr>
              <a:t>l</a:t>
            </a:r>
            <a:r>
              <a:rPr sz="800" b="1" spc="0" dirty="0">
                <a:solidFill>
                  <a:srgbClr val="625667"/>
                </a:solidFill>
                <a:latin typeface="Arial"/>
                <a:cs typeface="Arial"/>
              </a:rPr>
              <a:t>n</a:t>
            </a:r>
            <a:r>
              <a:rPr sz="800" b="1" spc="-100" dirty="0">
                <a:solidFill>
                  <a:srgbClr val="625667"/>
                </a:solidFill>
                <a:latin typeface="Arial"/>
                <a:cs typeface="Arial"/>
              </a:rPr>
              <a:t>s</a:t>
            </a:r>
            <a:r>
              <a:rPr sz="800" b="1" spc="0" dirty="0">
                <a:solidFill>
                  <a:srgbClr val="362D42"/>
                </a:solidFill>
                <a:latin typeface="Arial"/>
                <a:cs typeface="Arial"/>
              </a:rPr>
              <a:t>a</a:t>
            </a:r>
            <a:r>
              <a:rPr sz="800" b="1" spc="0" dirty="0">
                <a:solidFill>
                  <a:srgbClr val="776E77"/>
                </a:solidFill>
                <a:latin typeface="Arial"/>
                <a:cs typeface="Arial"/>
              </a:rPr>
              <a:t>t:</a:t>
            </a:r>
            <a:endParaRPr sz="800">
              <a:latin typeface="Arial"/>
              <a:cs typeface="Arial"/>
            </a:endParaRPr>
          </a:p>
          <a:p>
            <a:pPr marL="12700">
              <a:lnSpc>
                <a:spcPts val="1120"/>
              </a:lnSpc>
              <a:tabLst>
                <a:tab pos="990600" algn="l"/>
              </a:tabLst>
            </a:pPr>
            <a:r>
              <a:rPr sz="1000" u="sng" dirty="0">
                <a:solidFill>
                  <a:srgbClr val="625667"/>
                </a:solidFill>
                <a:latin typeface="Times New Roman"/>
                <a:cs typeface="Times New Roman"/>
              </a:rPr>
              <a:t> </a:t>
            </a:r>
            <a:r>
              <a:rPr sz="1000" u="sng" spc="-75" dirty="0">
                <a:solidFill>
                  <a:srgbClr val="625667"/>
                </a:solidFill>
                <a:latin typeface="Times New Roman"/>
                <a:cs typeface="Times New Roman"/>
              </a:rPr>
              <a:t> </a:t>
            </a:r>
            <a:r>
              <a:rPr sz="1000" u="sng" spc="0" dirty="0">
                <a:solidFill>
                  <a:srgbClr val="625667"/>
                </a:solidFill>
                <a:latin typeface="Times New Roman"/>
                <a:cs typeface="Times New Roman"/>
              </a:rPr>
              <a:t>AG</a:t>
            </a:r>
            <a:r>
              <a:rPr sz="1000" u="sng" spc="0" dirty="0">
                <a:solidFill>
                  <a:srgbClr val="604446"/>
                </a:solidFill>
                <a:latin typeface="Times New Roman"/>
                <a:cs typeface="Times New Roman"/>
              </a:rPr>
              <a:t>P</a:t>
            </a:r>
            <a:r>
              <a:rPr sz="1000" u="sng" spc="0" dirty="0">
                <a:solidFill>
                  <a:srgbClr val="625667"/>
                </a:solidFill>
                <a:latin typeface="Times New Roman"/>
                <a:cs typeface="Times New Roman"/>
              </a:rPr>
              <a:t>o</a:t>
            </a:r>
            <a:r>
              <a:rPr sz="1000" u="sng" spc="0" dirty="0">
                <a:solidFill>
                  <a:srgbClr val="793180"/>
                </a:solidFill>
                <a:latin typeface="Times New Roman"/>
                <a:cs typeface="Times New Roman"/>
              </a:rPr>
              <a:t>l</a:t>
            </a:r>
            <a:r>
              <a:rPr sz="1000" u="sng" spc="0" dirty="0">
                <a:solidFill>
                  <a:srgbClr val="670769"/>
                </a:solidFill>
                <a:latin typeface="Times New Roman"/>
                <a:cs typeface="Times New Roman"/>
              </a:rPr>
              <a:t>i </a:t>
            </a:r>
            <a:r>
              <a:rPr sz="1000" u="sng" spc="0" dirty="0">
                <a:solidFill>
                  <a:srgbClr val="673D66"/>
                </a:solidFill>
                <a:latin typeface="Times New Roman"/>
                <a:cs typeface="Times New Roman"/>
              </a:rPr>
              <a:t>l</a:t>
            </a:r>
            <a:r>
              <a:rPr sz="1000" u="sng" spc="0" dirty="0">
                <a:solidFill>
                  <a:srgbClr val="776E77"/>
                </a:solidFill>
                <a:latin typeface="Times New Roman"/>
                <a:cs typeface="Times New Roman"/>
              </a:rPr>
              <a:t>n</a:t>
            </a:r>
            <a:r>
              <a:rPr sz="1000" u="sng" spc="0" dirty="0">
                <a:solidFill>
                  <a:srgbClr val="463D49"/>
                </a:solidFill>
                <a:latin typeface="Times New Roman"/>
                <a:cs typeface="Times New Roman"/>
              </a:rPr>
              <a:t>s</a:t>
            </a:r>
            <a:r>
              <a:rPr sz="1000" u="sng" spc="0" dirty="0">
                <a:solidFill>
                  <a:srgbClr val="625667"/>
                </a:solidFill>
                <a:latin typeface="Times New Roman"/>
                <a:cs typeface="Times New Roman"/>
              </a:rPr>
              <a:t>at</a:t>
            </a:r>
            <a:r>
              <a:rPr sz="1000" u="sng" spc="0" dirty="0">
                <a:solidFill>
                  <a:srgbClr val="491749"/>
                </a:solidFill>
                <a:latin typeface="Times New Roman"/>
                <a:cs typeface="Times New Roman"/>
              </a:rPr>
              <a:t>: 	</a:t>
            </a:r>
            <a:endParaRPr sz="1000">
              <a:latin typeface="Times New Roman"/>
              <a:cs typeface="Times New Roman"/>
            </a:endParaRPr>
          </a:p>
        </p:txBody>
      </p:sp>
      <p:sp>
        <p:nvSpPr>
          <p:cNvPr id="23" name="object 23"/>
          <p:cNvSpPr txBox="1"/>
          <p:nvPr/>
        </p:nvSpPr>
        <p:spPr>
          <a:xfrm>
            <a:off x="3447693" y="711113"/>
            <a:ext cx="693556" cy="859359"/>
          </a:xfrm>
          <a:prstGeom prst="rect">
            <a:avLst/>
          </a:prstGeom>
        </p:spPr>
        <p:txBody>
          <a:bodyPr wrap="square" lIns="0" tIns="0" rIns="0" bIns="0" rtlCol="0">
            <a:noAutofit/>
          </a:bodyPr>
          <a:lstStyle/>
          <a:p>
            <a:pPr marL="323112" algn="ctr">
              <a:lnSpc>
                <a:spcPts val="1019"/>
              </a:lnSpc>
              <a:spcBef>
                <a:spcPts val="51"/>
              </a:spcBef>
            </a:pPr>
            <a:r>
              <a:rPr sz="900" dirty="0">
                <a:solidFill>
                  <a:srgbClr val="625667"/>
                </a:solidFill>
                <a:latin typeface="Times New Roman"/>
                <a:cs typeface="Times New Roman"/>
              </a:rPr>
              <a:t>1</a:t>
            </a:r>
            <a:r>
              <a:rPr sz="900" dirty="0">
                <a:solidFill>
                  <a:srgbClr val="776E77"/>
                </a:solidFill>
                <a:latin typeface="Times New Roman"/>
                <a:cs typeface="Times New Roman"/>
              </a:rPr>
              <a:t>0</a:t>
            </a:r>
            <a:r>
              <a:rPr sz="900" dirty="0">
                <a:solidFill>
                  <a:srgbClr val="625667"/>
                </a:solidFill>
                <a:latin typeface="Times New Roman"/>
                <a:cs typeface="Times New Roman"/>
              </a:rPr>
              <a:t>0 </a:t>
            </a:r>
            <a:r>
              <a:rPr sz="900" spc="-25" dirty="0">
                <a:solidFill>
                  <a:srgbClr val="625667"/>
                </a:solidFill>
                <a:latin typeface="Times New Roman"/>
                <a:cs typeface="Times New Roman"/>
              </a:rPr>
              <a:t> </a:t>
            </a:r>
            <a:r>
              <a:rPr sz="900" spc="0" dirty="0">
                <a:solidFill>
                  <a:srgbClr val="776E77"/>
                </a:solidFill>
                <a:latin typeface="Times New Roman"/>
                <a:cs typeface="Times New Roman"/>
              </a:rPr>
              <a:t>%</a:t>
            </a:r>
            <a:endParaRPr sz="900">
              <a:latin typeface="Times New Roman"/>
              <a:cs typeface="Times New Roman"/>
            </a:endParaRPr>
          </a:p>
          <a:p>
            <a:pPr marL="12700" marR="8572">
              <a:lnSpc>
                <a:spcPts val="1080"/>
              </a:lnSpc>
              <a:spcBef>
                <a:spcPts val="3"/>
              </a:spcBef>
            </a:pPr>
            <a:r>
              <a:rPr sz="900" spc="0" dirty="0">
                <a:solidFill>
                  <a:srgbClr val="625667"/>
                </a:solidFill>
                <a:latin typeface="Times New Roman"/>
                <a:cs typeface="Times New Roman"/>
              </a:rPr>
              <a:t>7</a:t>
            </a:r>
            <a:r>
              <a:rPr sz="900" spc="0" dirty="0">
                <a:solidFill>
                  <a:srgbClr val="776E77"/>
                </a:solidFill>
                <a:latin typeface="Times New Roman"/>
                <a:cs typeface="Times New Roman"/>
              </a:rPr>
              <a:t>1</a:t>
            </a:r>
            <a:r>
              <a:rPr sz="900" spc="0" dirty="0">
                <a:solidFill>
                  <a:srgbClr val="625667"/>
                </a:solidFill>
                <a:latin typeface="Times New Roman"/>
                <a:cs typeface="Times New Roman"/>
              </a:rPr>
              <a:t>8</a:t>
            </a:r>
            <a:r>
              <a:rPr sz="900" spc="0" dirty="0">
                <a:solidFill>
                  <a:srgbClr val="908391"/>
                </a:solidFill>
                <a:latin typeface="Times New Roman"/>
                <a:cs typeface="Times New Roman"/>
              </a:rPr>
              <a:t>,</a:t>
            </a:r>
            <a:r>
              <a:rPr sz="900" spc="0" dirty="0">
                <a:solidFill>
                  <a:srgbClr val="776E77"/>
                </a:solidFill>
                <a:latin typeface="Times New Roman"/>
                <a:cs typeface="Times New Roman"/>
              </a:rPr>
              <a:t>0</a:t>
            </a:r>
            <a:r>
              <a:rPr sz="900" spc="0" dirty="0">
                <a:solidFill>
                  <a:srgbClr val="625667"/>
                </a:solidFill>
                <a:latin typeface="Times New Roman"/>
                <a:cs typeface="Times New Roman"/>
              </a:rPr>
              <a:t>0  </a:t>
            </a:r>
            <a:r>
              <a:rPr sz="900" spc="96" dirty="0">
                <a:solidFill>
                  <a:srgbClr val="625667"/>
                </a:solidFill>
                <a:latin typeface="Times New Roman"/>
                <a:cs typeface="Times New Roman"/>
              </a:rPr>
              <a:t> </a:t>
            </a:r>
            <a:r>
              <a:rPr sz="1000" spc="0" dirty="0">
                <a:solidFill>
                  <a:srgbClr val="776E77"/>
                </a:solidFill>
                <a:latin typeface="Times New Roman"/>
                <a:cs typeface="Times New Roman"/>
              </a:rPr>
              <a:t>Kca</a:t>
            </a:r>
            <a:r>
              <a:rPr sz="1000" spc="0" dirty="0">
                <a:solidFill>
                  <a:srgbClr val="741C70"/>
                </a:solidFill>
                <a:latin typeface="Times New Roman"/>
                <a:cs typeface="Times New Roman"/>
              </a:rPr>
              <a:t>l</a:t>
            </a:r>
            <a:r>
              <a:rPr sz="1000" spc="0" dirty="0">
                <a:solidFill>
                  <a:srgbClr val="776E77"/>
                </a:solidFill>
                <a:latin typeface="Times New Roman"/>
                <a:cs typeface="Times New Roman"/>
              </a:rPr>
              <a:t>.</a:t>
            </a:r>
            <a:endParaRPr sz="1000">
              <a:latin typeface="Times New Roman"/>
              <a:cs typeface="Times New Roman"/>
            </a:endParaRPr>
          </a:p>
          <a:p>
            <a:pPr marL="286310" marR="10669" algn="ctr">
              <a:lnSpc>
                <a:spcPts val="1130"/>
              </a:lnSpc>
              <a:spcBef>
                <a:spcPts val="2"/>
              </a:spcBef>
            </a:pPr>
            <a:r>
              <a:rPr sz="900" spc="0" dirty="0">
                <a:solidFill>
                  <a:srgbClr val="62566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10 </a:t>
            </a:r>
            <a:r>
              <a:rPr sz="900" spc="94"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908391"/>
                </a:solidFill>
                <a:latin typeface="Times New Roman"/>
                <a:cs typeface="Times New Roman"/>
              </a:rPr>
              <a:t>.</a:t>
            </a:r>
            <a:endParaRPr sz="1000">
              <a:latin typeface="Times New Roman"/>
              <a:cs typeface="Times New Roman"/>
            </a:endParaRPr>
          </a:p>
          <a:p>
            <a:pPr marL="214593" marR="10669" algn="ctr">
              <a:lnSpc>
                <a:spcPts val="1130"/>
              </a:lnSpc>
            </a:pPr>
            <a:r>
              <a:rPr sz="900" spc="0" dirty="0">
                <a:solidFill>
                  <a:srgbClr val="776E77"/>
                </a:solidFill>
                <a:latin typeface="Times New Roman"/>
                <a:cs typeface="Times New Roman"/>
              </a:rPr>
              <a:t>7</a:t>
            </a:r>
            <a:r>
              <a:rPr sz="900" spc="0" dirty="0">
                <a:solidFill>
                  <a:srgbClr val="625667"/>
                </a:solidFill>
                <a:latin typeface="Times New Roman"/>
                <a:cs typeface="Times New Roman"/>
              </a:rPr>
              <a:t>8</a:t>
            </a:r>
            <a:r>
              <a:rPr sz="900" spc="0" dirty="0">
                <a:solidFill>
                  <a:srgbClr val="908391"/>
                </a:solidFill>
                <a:latin typeface="Times New Roman"/>
                <a:cs typeface="Times New Roman"/>
              </a:rPr>
              <a:t>,</a:t>
            </a:r>
            <a:r>
              <a:rPr sz="900" spc="0" dirty="0">
                <a:solidFill>
                  <a:srgbClr val="776E77"/>
                </a:solidFill>
                <a:latin typeface="Times New Roman"/>
                <a:cs typeface="Times New Roman"/>
              </a:rPr>
              <a:t>9</a:t>
            </a:r>
            <a:r>
              <a:rPr sz="900" spc="0" dirty="0">
                <a:solidFill>
                  <a:srgbClr val="625667"/>
                </a:solidFill>
                <a:latin typeface="Times New Roman"/>
                <a:cs typeface="Times New Roman"/>
              </a:rPr>
              <a:t>0 </a:t>
            </a:r>
            <a:r>
              <a:rPr sz="900" spc="205"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295278" marR="10472" algn="ctr">
              <a:lnSpc>
                <a:spcPct val="95825"/>
              </a:lnSpc>
            </a:pPr>
            <a:r>
              <a:rPr sz="900" dirty="0">
                <a:solidFill>
                  <a:srgbClr val="625667"/>
                </a:solidFill>
                <a:latin typeface="Times New Roman"/>
                <a:cs typeface="Times New Roman"/>
              </a:rPr>
              <a:t>1</a:t>
            </a:r>
            <a:r>
              <a:rPr sz="900" dirty="0">
                <a:solidFill>
                  <a:srgbClr val="908391"/>
                </a:solidFill>
                <a:latin typeface="Times New Roman"/>
                <a:cs typeface="Times New Roman"/>
              </a:rPr>
              <a:t>,</a:t>
            </a:r>
            <a:r>
              <a:rPr sz="900" dirty="0">
                <a:solidFill>
                  <a:srgbClr val="776E77"/>
                </a:solidFill>
                <a:latin typeface="Times New Roman"/>
                <a:cs typeface="Times New Roman"/>
              </a:rPr>
              <a:t>80 </a:t>
            </a:r>
            <a:r>
              <a:rPr sz="900" spc="-19" dirty="0">
                <a:solidFill>
                  <a:srgbClr val="776E77"/>
                </a:solidFill>
                <a:latin typeface="Times New Roman"/>
                <a:cs typeface="Times New Roman"/>
              </a:rPr>
              <a:t> </a:t>
            </a:r>
            <a:r>
              <a:rPr sz="1000" spc="0" dirty="0">
                <a:solidFill>
                  <a:srgbClr val="625667"/>
                </a:solidFill>
                <a:latin typeface="Times New Roman"/>
                <a:cs typeface="Times New Roman"/>
              </a:rPr>
              <a:t>11</a:t>
            </a:r>
            <a:r>
              <a:rPr sz="1000" spc="0" dirty="0">
                <a:solidFill>
                  <a:srgbClr val="698087"/>
                </a:solidFill>
                <a:latin typeface="Times New Roman"/>
                <a:cs typeface="Times New Roman"/>
              </a:rPr>
              <a:t>·</a:t>
            </a:r>
            <a:endParaRPr sz="1000">
              <a:latin typeface="Times New Roman"/>
              <a:cs typeface="Times New Roman"/>
            </a:endParaRPr>
          </a:p>
          <a:p>
            <a:pPr marL="286313" marR="10472" algn="ctr">
              <a:lnSpc>
                <a:spcPts val="1130"/>
              </a:lnSpc>
              <a:spcBef>
                <a:spcPts val="56"/>
              </a:spcBef>
            </a:pPr>
            <a:r>
              <a:rPr sz="900" spc="0" dirty="0">
                <a:solidFill>
                  <a:srgbClr val="62566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0</a:t>
            </a:r>
            <a:r>
              <a:rPr sz="900" spc="0" dirty="0">
                <a:solidFill>
                  <a:srgbClr val="625667"/>
                </a:solidFill>
                <a:latin typeface="Times New Roman"/>
                <a:cs typeface="Times New Roman"/>
              </a:rPr>
              <a:t>0 </a:t>
            </a:r>
            <a:r>
              <a:rPr sz="900" spc="91" dirty="0">
                <a:solidFill>
                  <a:srgbClr val="625667"/>
                </a:solidFill>
                <a:latin typeface="Times New Roman"/>
                <a:cs typeface="Times New Roman"/>
              </a:rPr>
              <a:t> </a:t>
            </a:r>
            <a:r>
              <a:rPr sz="1000" spc="0" dirty="0">
                <a:solidFill>
                  <a:srgbClr val="625667"/>
                </a:solidFill>
                <a:latin typeface="Times New Roman"/>
                <a:cs typeface="Times New Roman"/>
              </a:rPr>
              <a:t>11</a:t>
            </a:r>
            <a:r>
              <a:rPr sz="1000" spc="0" dirty="0">
                <a:solidFill>
                  <a:srgbClr val="908391"/>
                </a:solidFill>
                <a:latin typeface="Times New Roman"/>
                <a:cs typeface="Times New Roman"/>
              </a:rPr>
              <a:t>·</a:t>
            </a:r>
            <a:endParaRPr sz="1000">
              <a:latin typeface="Times New Roman"/>
              <a:cs typeface="Times New Roman"/>
            </a:endParaRPr>
          </a:p>
        </p:txBody>
      </p:sp>
      <p:sp>
        <p:nvSpPr>
          <p:cNvPr id="22" name="object 22"/>
          <p:cNvSpPr txBox="1"/>
          <p:nvPr/>
        </p:nvSpPr>
        <p:spPr>
          <a:xfrm>
            <a:off x="6531552" y="711795"/>
            <a:ext cx="655474" cy="697312"/>
          </a:xfrm>
          <a:prstGeom prst="rect">
            <a:avLst/>
          </a:prstGeom>
        </p:spPr>
        <p:txBody>
          <a:bodyPr wrap="square" lIns="0" tIns="0" rIns="0" bIns="0" rtlCol="0">
            <a:noAutofit/>
          </a:bodyPr>
          <a:lstStyle/>
          <a:p>
            <a:pPr marL="272672">
              <a:lnSpc>
                <a:spcPts val="919"/>
              </a:lnSpc>
              <a:spcBef>
                <a:spcPts val="46"/>
              </a:spcBef>
            </a:pPr>
            <a:r>
              <a:rPr sz="800" b="1" dirty="0">
                <a:solidFill>
                  <a:srgbClr val="604446"/>
                </a:solidFill>
                <a:latin typeface="Arial"/>
                <a:cs typeface="Arial"/>
              </a:rPr>
              <a:t>1</a:t>
            </a:r>
            <a:r>
              <a:rPr sz="800" b="1" dirty="0">
                <a:solidFill>
                  <a:srgbClr val="776E77"/>
                </a:solidFill>
                <a:latin typeface="Arial"/>
                <a:cs typeface="Arial"/>
              </a:rPr>
              <a:t>0</a:t>
            </a:r>
            <a:r>
              <a:rPr sz="800" b="1" dirty="0">
                <a:solidFill>
                  <a:srgbClr val="625667"/>
                </a:solidFill>
                <a:latin typeface="Arial"/>
                <a:cs typeface="Arial"/>
              </a:rPr>
              <a:t>0 </a:t>
            </a:r>
            <a:r>
              <a:rPr sz="800" b="1" spc="29" dirty="0">
                <a:solidFill>
                  <a:srgbClr val="625667"/>
                </a:solidFill>
                <a:latin typeface="Arial"/>
                <a:cs typeface="Arial"/>
              </a:rPr>
              <a:t> </a:t>
            </a:r>
            <a:r>
              <a:rPr sz="800" b="1" spc="0" dirty="0">
                <a:solidFill>
                  <a:srgbClr val="625667"/>
                </a:solidFill>
                <a:latin typeface="Arial"/>
                <a:cs typeface="Arial"/>
              </a:rPr>
              <a:t>º</a:t>
            </a:r>
            <a:r>
              <a:rPr sz="800" b="1" spc="0" dirty="0">
                <a:solidFill>
                  <a:srgbClr val="776E77"/>
                </a:solidFill>
                <a:latin typeface="Arial"/>
                <a:cs typeface="Arial"/>
              </a:rPr>
              <a:t>/o</a:t>
            </a:r>
            <a:endParaRPr sz="800">
              <a:latin typeface="Arial"/>
              <a:cs typeface="Arial"/>
            </a:endParaRPr>
          </a:p>
          <a:p>
            <a:pPr marL="12700" marR="15240">
              <a:lnSpc>
                <a:spcPct val="95825"/>
              </a:lnSpc>
            </a:pPr>
            <a:r>
              <a:rPr sz="900" spc="0" dirty="0">
                <a:solidFill>
                  <a:srgbClr val="625667"/>
                </a:solidFill>
                <a:latin typeface="Times New Roman"/>
                <a:cs typeface="Times New Roman"/>
              </a:rPr>
              <a:t>5</a:t>
            </a:r>
            <a:r>
              <a:rPr sz="900" spc="0" dirty="0">
                <a:solidFill>
                  <a:srgbClr val="463D49"/>
                </a:solidFill>
                <a:latin typeface="Times New Roman"/>
                <a:cs typeface="Times New Roman"/>
              </a:rPr>
              <a:t>5</a:t>
            </a:r>
            <a:r>
              <a:rPr sz="900" spc="0" dirty="0">
                <a:solidFill>
                  <a:srgbClr val="776E77"/>
                </a:solidFill>
                <a:latin typeface="Times New Roman"/>
                <a:cs typeface="Times New Roman"/>
              </a:rPr>
              <a:t>,</a:t>
            </a:r>
            <a:r>
              <a:rPr sz="900" spc="0" dirty="0">
                <a:solidFill>
                  <a:srgbClr val="625667"/>
                </a:solidFill>
                <a:latin typeface="Times New Roman"/>
                <a:cs typeface="Times New Roman"/>
              </a:rPr>
              <a:t>50 </a:t>
            </a:r>
            <a:r>
              <a:rPr sz="900" spc="208" dirty="0">
                <a:solidFill>
                  <a:srgbClr val="625667"/>
                </a:solidFill>
                <a:latin typeface="Times New Roman"/>
                <a:cs typeface="Times New Roman"/>
              </a:rPr>
              <a:t> </a:t>
            </a:r>
            <a:r>
              <a:rPr sz="1000" spc="0" dirty="0">
                <a:solidFill>
                  <a:srgbClr val="776E77"/>
                </a:solidFill>
                <a:latin typeface="Times New Roman"/>
                <a:cs typeface="Times New Roman"/>
              </a:rPr>
              <a:t>K</a:t>
            </a:r>
            <a:r>
              <a:rPr sz="1000" spc="0" dirty="0">
                <a:solidFill>
                  <a:srgbClr val="625667"/>
                </a:solidFill>
                <a:latin typeface="Times New Roman"/>
                <a:cs typeface="Times New Roman"/>
              </a:rPr>
              <a:t>ca</a:t>
            </a:r>
            <a:r>
              <a:rPr sz="1000" spc="0" dirty="0">
                <a:solidFill>
                  <a:srgbClr val="741C70"/>
                </a:solidFill>
                <a:latin typeface="Times New Roman"/>
                <a:cs typeface="Times New Roman"/>
              </a:rPr>
              <a:t>l</a:t>
            </a:r>
            <a:r>
              <a:rPr sz="1000" spc="0" dirty="0">
                <a:solidFill>
                  <a:srgbClr val="776E77"/>
                </a:solidFill>
                <a:latin typeface="Times New Roman"/>
                <a:cs typeface="Times New Roman"/>
              </a:rPr>
              <a:t>.</a:t>
            </a:r>
            <a:endParaRPr sz="1000">
              <a:latin typeface="Times New Roman"/>
              <a:cs typeface="Times New Roman"/>
            </a:endParaRPr>
          </a:p>
          <a:p>
            <a:pPr marL="236816" marR="15240">
              <a:lnSpc>
                <a:spcPts val="1060"/>
              </a:lnSpc>
              <a:spcBef>
                <a:spcPts val="53"/>
              </a:spcBef>
            </a:pPr>
            <a:r>
              <a:rPr sz="900" spc="0" dirty="0">
                <a:solidFill>
                  <a:srgbClr val="463D49"/>
                </a:solidFill>
                <a:latin typeface="Times New Roman"/>
                <a:cs typeface="Times New Roman"/>
              </a:rPr>
              <a:t>5</a:t>
            </a:r>
            <a:r>
              <a:rPr sz="900" spc="0" dirty="0">
                <a:solidFill>
                  <a:srgbClr val="776E77"/>
                </a:solidFill>
                <a:latin typeface="Times New Roman"/>
                <a:cs typeface="Times New Roman"/>
              </a:rPr>
              <a:t>,</a:t>
            </a:r>
            <a:r>
              <a:rPr sz="900" spc="0" dirty="0">
                <a:solidFill>
                  <a:srgbClr val="625667"/>
                </a:solidFill>
                <a:latin typeface="Times New Roman"/>
                <a:cs typeface="Times New Roman"/>
              </a:rPr>
              <a:t>50 </a:t>
            </a:r>
            <a:r>
              <a:rPr sz="900" spc="94"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245784" marR="15240">
              <a:lnSpc>
                <a:spcPts val="1130"/>
              </a:lnSpc>
              <a:spcBef>
                <a:spcPts val="3"/>
              </a:spcBef>
            </a:pPr>
            <a:r>
              <a:rPr sz="900" dirty="0">
                <a:solidFill>
                  <a:srgbClr val="604446"/>
                </a:solidFill>
                <a:latin typeface="Times New Roman"/>
                <a:cs typeface="Times New Roman"/>
              </a:rPr>
              <a:t>1</a:t>
            </a:r>
            <a:r>
              <a:rPr sz="900" dirty="0">
                <a:solidFill>
                  <a:srgbClr val="776E77"/>
                </a:solidFill>
                <a:latin typeface="Times New Roman"/>
                <a:cs typeface="Times New Roman"/>
              </a:rPr>
              <a:t>,0</a:t>
            </a:r>
            <a:r>
              <a:rPr sz="900" dirty="0">
                <a:solidFill>
                  <a:srgbClr val="625667"/>
                </a:solidFill>
                <a:latin typeface="Times New Roman"/>
                <a:cs typeface="Times New Roman"/>
              </a:rPr>
              <a:t>0 </a:t>
            </a:r>
            <a:r>
              <a:rPr sz="900" spc="-19"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236820" marR="15240">
              <a:lnSpc>
                <a:spcPts val="1130"/>
              </a:lnSpc>
            </a:pPr>
            <a:r>
              <a:rPr sz="900" spc="0" dirty="0">
                <a:solidFill>
                  <a:srgbClr val="776E77"/>
                </a:solidFill>
                <a:latin typeface="Times New Roman"/>
                <a:cs typeface="Times New Roman"/>
              </a:rPr>
              <a:t>4,0</a:t>
            </a:r>
            <a:r>
              <a:rPr sz="900" spc="0" dirty="0">
                <a:solidFill>
                  <a:srgbClr val="625667"/>
                </a:solidFill>
                <a:latin typeface="Times New Roman"/>
                <a:cs typeface="Times New Roman"/>
              </a:rPr>
              <a:t>0 </a:t>
            </a:r>
            <a:r>
              <a:rPr sz="900" spc="92"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p:txBody>
      </p:sp>
      <p:sp>
        <p:nvSpPr>
          <p:cNvPr id="21" name="object 21"/>
          <p:cNvSpPr txBox="1"/>
          <p:nvPr/>
        </p:nvSpPr>
        <p:spPr>
          <a:xfrm>
            <a:off x="3913850" y="1552543"/>
            <a:ext cx="220026" cy="573742"/>
          </a:xfrm>
          <a:prstGeom prst="rect">
            <a:avLst/>
          </a:prstGeom>
        </p:spPr>
        <p:txBody>
          <a:bodyPr wrap="square" lIns="0" tIns="0" rIns="0" bIns="0" rtlCol="0">
            <a:noAutofit/>
          </a:bodyPr>
          <a:lstStyle/>
          <a:p>
            <a:pPr marL="12700" indent="2" algn="just">
              <a:lnSpc>
                <a:spcPct val="92183"/>
              </a:lnSpc>
              <a:spcBef>
                <a:spcPts val="5"/>
              </a:spcBef>
            </a:pPr>
            <a:r>
              <a:rPr sz="1000" dirty="0">
                <a:solidFill>
                  <a:srgbClr val="625667"/>
                </a:solidFill>
                <a:latin typeface="Times New Roman"/>
                <a:cs typeface="Times New Roman"/>
              </a:rPr>
              <a:t>m11</a:t>
            </a:r>
            <a:r>
              <a:rPr sz="1000" dirty="0">
                <a:solidFill>
                  <a:srgbClr val="776E77"/>
                </a:solidFill>
                <a:latin typeface="Times New Roman"/>
                <a:cs typeface="Times New Roman"/>
              </a:rPr>
              <a:t>. </a:t>
            </a:r>
            <a:r>
              <a:rPr sz="1000" dirty="0">
                <a:solidFill>
                  <a:srgbClr val="625667"/>
                </a:solidFill>
                <a:latin typeface="Times New Roman"/>
                <a:cs typeface="Times New Roman"/>
              </a:rPr>
              <a:t>m11</a:t>
            </a:r>
            <a:r>
              <a:rPr sz="1000" dirty="0">
                <a:solidFill>
                  <a:srgbClr val="776E77"/>
                </a:solidFill>
                <a:latin typeface="Times New Roman"/>
                <a:cs typeface="Times New Roman"/>
              </a:rPr>
              <a:t>. </a:t>
            </a:r>
            <a:r>
              <a:rPr sz="1000" dirty="0">
                <a:solidFill>
                  <a:srgbClr val="625667"/>
                </a:solidFill>
                <a:latin typeface="Times New Roman"/>
                <a:cs typeface="Times New Roman"/>
              </a:rPr>
              <a:t>m11</a:t>
            </a:r>
            <a:r>
              <a:rPr sz="1000" dirty="0">
                <a:solidFill>
                  <a:srgbClr val="776E77"/>
                </a:solidFill>
                <a:latin typeface="Times New Roman"/>
                <a:cs typeface="Times New Roman"/>
              </a:rPr>
              <a:t>. </a:t>
            </a:r>
            <a:r>
              <a:rPr sz="1000" dirty="0">
                <a:solidFill>
                  <a:srgbClr val="673D66"/>
                </a:solidFill>
                <a:latin typeface="Times New Roman"/>
                <a:cs typeface="Times New Roman"/>
              </a:rPr>
              <a:t>m</a:t>
            </a:r>
            <a:r>
              <a:rPr sz="1000" dirty="0">
                <a:solidFill>
                  <a:srgbClr val="625667"/>
                </a:solidFill>
                <a:latin typeface="Times New Roman"/>
                <a:cs typeface="Times New Roman"/>
              </a:rPr>
              <a:t>g</a:t>
            </a:r>
            <a:r>
              <a:rPr sz="1000" dirty="0">
                <a:solidFill>
                  <a:srgbClr val="776E77"/>
                </a:solidFill>
                <a:latin typeface="Times New Roman"/>
                <a:cs typeface="Times New Roman"/>
              </a:rPr>
              <a:t>.</a:t>
            </a:r>
            <a:endParaRPr sz="1000">
              <a:latin typeface="Times New Roman"/>
              <a:cs typeface="Times New Roman"/>
            </a:endParaRPr>
          </a:p>
        </p:txBody>
      </p:sp>
      <p:sp>
        <p:nvSpPr>
          <p:cNvPr id="20" name="object 20"/>
          <p:cNvSpPr txBox="1"/>
          <p:nvPr/>
        </p:nvSpPr>
        <p:spPr>
          <a:xfrm>
            <a:off x="3501476" y="1562763"/>
            <a:ext cx="383048" cy="561042"/>
          </a:xfrm>
          <a:prstGeom prst="rect">
            <a:avLst/>
          </a:prstGeom>
        </p:spPr>
        <p:txBody>
          <a:bodyPr wrap="square" lIns="0" tIns="0" rIns="0" bIns="0" rtlCol="0">
            <a:noAutofit/>
          </a:bodyPr>
          <a:lstStyle/>
          <a:p>
            <a:pPr marR="28178" algn="ctr">
              <a:lnSpc>
                <a:spcPts val="1019"/>
              </a:lnSpc>
              <a:spcBef>
                <a:spcPts val="51"/>
              </a:spcBef>
            </a:pPr>
            <a:r>
              <a:rPr sz="900" dirty="0">
                <a:solidFill>
                  <a:srgbClr val="776E77"/>
                </a:solidFill>
                <a:latin typeface="Times New Roman"/>
                <a:cs typeface="Times New Roman"/>
              </a:rPr>
              <a:t>2</a:t>
            </a:r>
            <a:r>
              <a:rPr sz="900" dirty="0">
                <a:solidFill>
                  <a:srgbClr val="625667"/>
                </a:solidFill>
                <a:latin typeface="Times New Roman"/>
                <a:cs typeface="Times New Roman"/>
              </a:rPr>
              <a:t>6</a:t>
            </a:r>
            <a:r>
              <a:rPr sz="900" dirty="0">
                <a:solidFill>
                  <a:srgbClr val="776E77"/>
                </a:solidFill>
                <a:latin typeface="Times New Roman"/>
                <a:cs typeface="Times New Roman"/>
              </a:rPr>
              <a:t>0</a:t>
            </a:r>
            <a:r>
              <a:rPr sz="900" dirty="0">
                <a:solidFill>
                  <a:srgbClr val="908391"/>
                </a:solidFill>
                <a:latin typeface="Times New Roman"/>
                <a:cs typeface="Times New Roman"/>
              </a:rPr>
              <a:t>,</a:t>
            </a:r>
            <a:r>
              <a:rPr sz="900" dirty="0">
                <a:solidFill>
                  <a:srgbClr val="625667"/>
                </a:solidFill>
                <a:latin typeface="Times New Roman"/>
                <a:cs typeface="Times New Roman"/>
              </a:rPr>
              <a:t>0</a:t>
            </a:r>
            <a:r>
              <a:rPr sz="900" dirty="0">
                <a:solidFill>
                  <a:srgbClr val="776E77"/>
                </a:solidFill>
                <a:latin typeface="Times New Roman"/>
                <a:cs typeface="Times New Roman"/>
              </a:rPr>
              <a:t>0</a:t>
            </a:r>
            <a:endParaRPr sz="900">
              <a:latin typeface="Times New Roman"/>
              <a:cs typeface="Times New Roman"/>
            </a:endParaRPr>
          </a:p>
          <a:p>
            <a:pPr marL="147171" marR="17145">
              <a:lnSpc>
                <a:spcPct val="95825"/>
              </a:lnSpc>
              <a:spcBef>
                <a:spcPts val="44"/>
              </a:spcBef>
            </a:pPr>
            <a:r>
              <a:rPr sz="900" dirty="0">
                <a:solidFill>
                  <a:srgbClr val="776E77"/>
                </a:solidFill>
                <a:latin typeface="Times New Roman"/>
                <a:cs typeface="Times New Roman"/>
              </a:rPr>
              <a:t>0</a:t>
            </a:r>
            <a:r>
              <a:rPr sz="900" dirty="0">
                <a:solidFill>
                  <a:srgbClr val="908391"/>
                </a:solidFill>
                <a:latin typeface="Times New Roman"/>
                <a:cs typeface="Times New Roman"/>
              </a:rPr>
              <a:t>,</a:t>
            </a:r>
            <a:r>
              <a:rPr sz="900" dirty="0">
                <a:solidFill>
                  <a:srgbClr val="604446"/>
                </a:solidFill>
                <a:latin typeface="Times New Roman"/>
                <a:cs typeface="Times New Roman"/>
              </a:rPr>
              <a:t>1</a:t>
            </a:r>
            <a:r>
              <a:rPr sz="900" dirty="0">
                <a:solidFill>
                  <a:srgbClr val="776E77"/>
                </a:solidFill>
                <a:latin typeface="Times New Roman"/>
                <a:cs typeface="Times New Roman"/>
              </a:rPr>
              <a:t>0</a:t>
            </a:r>
            <a:endParaRPr sz="900">
              <a:latin typeface="Times New Roman"/>
              <a:cs typeface="Times New Roman"/>
            </a:endParaRPr>
          </a:p>
          <a:p>
            <a:pPr marL="72108" marR="18364" algn="ctr">
              <a:lnSpc>
                <a:spcPct val="95825"/>
              </a:lnSpc>
              <a:spcBef>
                <a:spcPts val="95"/>
              </a:spcBef>
            </a:pPr>
            <a:r>
              <a:rPr sz="900" dirty="0">
                <a:solidFill>
                  <a:srgbClr val="604446"/>
                </a:solidFill>
                <a:latin typeface="Times New Roman"/>
                <a:cs typeface="Times New Roman"/>
              </a:rPr>
              <a:t>1</a:t>
            </a:r>
            <a:r>
              <a:rPr sz="900" dirty="0">
                <a:solidFill>
                  <a:srgbClr val="625667"/>
                </a:solidFill>
                <a:latin typeface="Times New Roman"/>
                <a:cs typeface="Times New Roman"/>
              </a:rPr>
              <a:t>6</a:t>
            </a:r>
            <a:r>
              <a:rPr sz="900" dirty="0">
                <a:solidFill>
                  <a:srgbClr val="908391"/>
                </a:solidFill>
                <a:latin typeface="Times New Roman"/>
                <a:cs typeface="Times New Roman"/>
              </a:rPr>
              <a:t>,</a:t>
            </a:r>
            <a:r>
              <a:rPr sz="900" dirty="0">
                <a:solidFill>
                  <a:srgbClr val="625667"/>
                </a:solidFill>
                <a:latin typeface="Times New Roman"/>
                <a:cs typeface="Times New Roman"/>
              </a:rPr>
              <a:t>0</a:t>
            </a:r>
            <a:r>
              <a:rPr sz="900" dirty="0">
                <a:solidFill>
                  <a:srgbClr val="776E77"/>
                </a:solidFill>
                <a:latin typeface="Times New Roman"/>
                <a:cs typeface="Times New Roman"/>
              </a:rPr>
              <a:t>0</a:t>
            </a:r>
            <a:endParaRPr sz="900">
              <a:latin typeface="Times New Roman"/>
              <a:cs typeface="Times New Roman"/>
            </a:endParaRPr>
          </a:p>
          <a:p>
            <a:pPr marL="147177">
              <a:lnSpc>
                <a:spcPct val="95825"/>
              </a:lnSpc>
              <a:spcBef>
                <a:spcPts val="20"/>
              </a:spcBef>
            </a:pPr>
            <a:r>
              <a:rPr sz="900" spc="0" dirty="0">
                <a:solidFill>
                  <a:srgbClr val="776E77"/>
                </a:solidFill>
                <a:latin typeface="Times New Roman"/>
                <a:cs typeface="Times New Roman"/>
              </a:rPr>
              <a:t>0</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a:t>
            </a:r>
            <a:endParaRPr sz="900">
              <a:latin typeface="Times New Roman"/>
              <a:cs typeface="Times New Roman"/>
            </a:endParaRPr>
          </a:p>
        </p:txBody>
      </p:sp>
      <p:sp>
        <p:nvSpPr>
          <p:cNvPr id="19" name="object 19"/>
          <p:cNvSpPr txBox="1"/>
          <p:nvPr/>
        </p:nvSpPr>
        <p:spPr>
          <a:xfrm>
            <a:off x="6522579" y="1687014"/>
            <a:ext cx="624158" cy="439271"/>
          </a:xfrm>
          <a:prstGeom prst="rect">
            <a:avLst/>
          </a:prstGeom>
        </p:spPr>
        <p:txBody>
          <a:bodyPr wrap="square" lIns="0" tIns="0" rIns="0" bIns="0" rtlCol="0">
            <a:noAutofit/>
          </a:bodyPr>
          <a:lstStyle/>
          <a:p>
            <a:pPr marL="115980" marR="8900" algn="ctr">
              <a:lnSpc>
                <a:spcPts val="1120"/>
              </a:lnSpc>
              <a:spcBef>
                <a:spcPts val="55"/>
              </a:spcBef>
            </a:pPr>
            <a:r>
              <a:rPr sz="900" dirty="0">
                <a:solidFill>
                  <a:srgbClr val="776E77"/>
                </a:solidFill>
                <a:latin typeface="Times New Roman"/>
                <a:cs typeface="Times New Roman"/>
              </a:rPr>
              <a:t>0</a:t>
            </a:r>
            <a:r>
              <a:rPr sz="900" dirty="0">
                <a:solidFill>
                  <a:srgbClr val="908391"/>
                </a:solidFill>
                <a:latin typeface="Times New Roman"/>
                <a:cs typeface="Times New Roman"/>
              </a:rPr>
              <a:t>,</a:t>
            </a:r>
            <a:r>
              <a:rPr sz="900" dirty="0">
                <a:solidFill>
                  <a:srgbClr val="604446"/>
                </a:solidFill>
                <a:latin typeface="Times New Roman"/>
                <a:cs typeface="Times New Roman"/>
              </a:rPr>
              <a:t>1</a:t>
            </a:r>
            <a:r>
              <a:rPr sz="900" dirty="0">
                <a:solidFill>
                  <a:srgbClr val="776E77"/>
                </a:solidFill>
                <a:latin typeface="Times New Roman"/>
                <a:cs typeface="Times New Roman"/>
              </a:rPr>
              <a:t>0  </a:t>
            </a:r>
            <a:r>
              <a:rPr sz="900" spc="-34" dirty="0">
                <a:solidFill>
                  <a:srgbClr val="776E77"/>
                </a:solidFill>
                <a:latin typeface="Times New Roman"/>
                <a:cs typeface="Times New Roman"/>
              </a:rPr>
              <a:t> </a:t>
            </a:r>
            <a:r>
              <a:rPr sz="1000" spc="0" dirty="0">
                <a:solidFill>
                  <a:srgbClr val="776E77"/>
                </a:solidFill>
                <a:latin typeface="Times New Roman"/>
                <a:cs typeface="Times New Roman"/>
              </a:rPr>
              <a:t>m</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R="10" algn="ctr">
              <a:lnSpc>
                <a:spcPts val="1130"/>
              </a:lnSpc>
              <a:spcBef>
                <a:spcPts val="0"/>
              </a:spcBef>
            </a:pPr>
            <a:r>
              <a:rPr sz="900" spc="0" dirty="0">
                <a:solidFill>
                  <a:srgbClr val="776E77"/>
                </a:solidFill>
                <a:latin typeface="Times New Roman"/>
                <a:cs typeface="Times New Roman"/>
              </a:rPr>
              <a:t>143</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908391"/>
                </a:solidFill>
                <a:latin typeface="Times New Roman"/>
                <a:cs typeface="Times New Roman"/>
              </a:rPr>
              <a:t>0  </a:t>
            </a:r>
            <a:r>
              <a:rPr sz="900" spc="24" dirty="0">
                <a:solidFill>
                  <a:srgbClr val="908391"/>
                </a:solidFill>
                <a:latin typeface="Times New Roman"/>
                <a:cs typeface="Times New Roman"/>
              </a:rPr>
              <a:t> </a:t>
            </a:r>
            <a:r>
              <a:rPr sz="1000" spc="0" dirty="0">
                <a:solidFill>
                  <a:srgbClr val="776E77"/>
                </a:solidFill>
                <a:latin typeface="Times New Roman"/>
                <a:cs typeface="Times New Roman"/>
              </a:rPr>
              <a:t>m</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algn="ctr">
              <a:lnSpc>
                <a:spcPts val="1130"/>
              </a:lnSpc>
            </a:pPr>
            <a:r>
              <a:rPr sz="900" spc="0" dirty="0">
                <a:solidFill>
                  <a:srgbClr val="776E77"/>
                </a:solidFill>
                <a:latin typeface="Times New Roman"/>
                <a:cs typeface="Times New Roman"/>
              </a:rPr>
              <a:t>112</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  </a:t>
            </a:r>
            <a:r>
              <a:rPr sz="900" spc="24" dirty="0">
                <a:solidFill>
                  <a:srgbClr val="776E77"/>
                </a:solidFill>
                <a:latin typeface="Times New Roman"/>
                <a:cs typeface="Times New Roman"/>
              </a:rPr>
              <a:t> </a:t>
            </a:r>
            <a:r>
              <a:rPr sz="1000" spc="0" dirty="0">
                <a:solidFill>
                  <a:srgbClr val="776E77"/>
                </a:solidFill>
                <a:latin typeface="Times New Roman"/>
                <a:cs typeface="Times New Roman"/>
              </a:rPr>
              <a:t>m</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p:txBody>
      </p:sp>
      <p:sp>
        <p:nvSpPr>
          <p:cNvPr id="18" name="object 18"/>
          <p:cNvSpPr txBox="1"/>
          <p:nvPr/>
        </p:nvSpPr>
        <p:spPr>
          <a:xfrm>
            <a:off x="3680778" y="2117322"/>
            <a:ext cx="459332" cy="439271"/>
          </a:xfrm>
          <a:prstGeom prst="rect">
            <a:avLst/>
          </a:prstGeom>
        </p:spPr>
        <p:txBody>
          <a:bodyPr wrap="square" lIns="0" tIns="0" rIns="0" bIns="0" rtlCol="0">
            <a:noAutofit/>
          </a:bodyPr>
          <a:lstStyle/>
          <a:p>
            <a:pPr marL="12703">
              <a:lnSpc>
                <a:spcPts val="1120"/>
              </a:lnSpc>
              <a:spcBef>
                <a:spcPts val="55"/>
              </a:spcBef>
            </a:pPr>
            <a:r>
              <a:rPr sz="900" spc="0" dirty="0">
                <a:solidFill>
                  <a:srgbClr val="625667"/>
                </a:solidFill>
                <a:latin typeface="Times New Roman"/>
                <a:cs typeface="Times New Roman"/>
              </a:rPr>
              <a:t>11</a:t>
            </a:r>
            <a:r>
              <a:rPr sz="900" spc="0" dirty="0">
                <a:solidFill>
                  <a:srgbClr val="908391"/>
                </a:solidFill>
                <a:latin typeface="Times New Roman"/>
                <a:cs typeface="Times New Roman"/>
              </a:rPr>
              <a:t>,</a:t>
            </a:r>
            <a:r>
              <a:rPr sz="900" spc="0" dirty="0">
                <a:solidFill>
                  <a:srgbClr val="776E77"/>
                </a:solidFill>
                <a:latin typeface="Times New Roman"/>
                <a:cs typeface="Times New Roman"/>
              </a:rPr>
              <a:t>40 </a:t>
            </a:r>
            <a:r>
              <a:rPr sz="900" spc="138"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12700" marR="3">
              <a:lnSpc>
                <a:spcPts val="1130"/>
              </a:lnSpc>
              <a:spcBef>
                <a:spcPts val="0"/>
              </a:spcBef>
            </a:pPr>
            <a:r>
              <a:rPr sz="900" spc="0" dirty="0">
                <a:solidFill>
                  <a:srgbClr val="625667"/>
                </a:solidFill>
                <a:latin typeface="Times New Roman"/>
                <a:cs typeface="Times New Roman"/>
              </a:rPr>
              <a:t>53</a:t>
            </a:r>
            <a:r>
              <a:rPr sz="900" spc="0" dirty="0">
                <a:solidFill>
                  <a:srgbClr val="776E77"/>
                </a:solidFill>
                <a:latin typeface="Times New Roman"/>
                <a:cs typeface="Times New Roman"/>
              </a:rPr>
              <a:t>,4</a:t>
            </a:r>
            <a:r>
              <a:rPr sz="900" spc="0" dirty="0">
                <a:solidFill>
                  <a:srgbClr val="625667"/>
                </a:solidFill>
                <a:latin typeface="Times New Roman"/>
                <a:cs typeface="Times New Roman"/>
              </a:rPr>
              <a:t>0 </a:t>
            </a:r>
            <a:r>
              <a:rPr sz="900" spc="135"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75446" marR="8">
              <a:lnSpc>
                <a:spcPts val="1130"/>
              </a:lnSpc>
            </a:pPr>
            <a:r>
              <a:rPr sz="900" spc="0" dirty="0">
                <a:solidFill>
                  <a:srgbClr val="625667"/>
                </a:solidFill>
                <a:latin typeface="Times New Roman"/>
                <a:cs typeface="Times New Roman"/>
              </a:rPr>
              <a:t>8</a:t>
            </a:r>
            <a:r>
              <a:rPr sz="900" spc="0" dirty="0">
                <a:solidFill>
                  <a:srgbClr val="908391"/>
                </a:solidFill>
                <a:latin typeface="Times New Roman"/>
                <a:cs typeface="Times New Roman"/>
              </a:rPr>
              <a:t>,</a:t>
            </a:r>
            <a:r>
              <a:rPr sz="900" spc="0" dirty="0">
                <a:solidFill>
                  <a:srgbClr val="776E77"/>
                </a:solidFill>
                <a:latin typeface="Times New Roman"/>
                <a:cs typeface="Times New Roman"/>
              </a:rPr>
              <a:t>6</a:t>
            </a:r>
            <a:r>
              <a:rPr sz="900" spc="0" dirty="0">
                <a:solidFill>
                  <a:srgbClr val="625667"/>
                </a:solidFill>
                <a:latin typeface="Times New Roman"/>
                <a:cs typeface="Times New Roman"/>
              </a:rPr>
              <a:t>9 </a:t>
            </a:r>
            <a:r>
              <a:rPr sz="900" spc="94" dirty="0">
                <a:solidFill>
                  <a:srgbClr val="62566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p:txBody>
      </p:sp>
      <p:sp>
        <p:nvSpPr>
          <p:cNvPr id="17" name="object 17"/>
          <p:cNvSpPr txBox="1"/>
          <p:nvPr/>
        </p:nvSpPr>
        <p:spPr>
          <a:xfrm>
            <a:off x="2094017" y="3324181"/>
            <a:ext cx="851676" cy="2172824"/>
          </a:xfrm>
          <a:prstGeom prst="rect">
            <a:avLst/>
          </a:prstGeom>
        </p:spPr>
        <p:txBody>
          <a:bodyPr wrap="square" lIns="0" tIns="0" rIns="0" bIns="0" rtlCol="0">
            <a:noAutofit/>
          </a:bodyPr>
          <a:lstStyle/>
          <a:p>
            <a:pPr marL="12700" marR="9205">
              <a:lnSpc>
                <a:spcPts val="1325"/>
              </a:lnSpc>
              <a:spcBef>
                <a:spcPts val="66"/>
              </a:spcBef>
            </a:pPr>
            <a:r>
              <a:rPr sz="1200" b="1" i="1" spc="0" dirty="0">
                <a:solidFill>
                  <a:srgbClr val="FDAC23"/>
                </a:solidFill>
                <a:latin typeface="Arial"/>
                <a:cs typeface="Arial"/>
              </a:rPr>
              <a:t>Ketchup</a:t>
            </a:r>
            <a:endParaRPr sz="1200">
              <a:latin typeface="Arial"/>
              <a:cs typeface="Arial"/>
            </a:endParaRPr>
          </a:p>
          <a:p>
            <a:pPr marL="30626" indent="12">
              <a:lnSpc>
                <a:spcPts val="1149"/>
              </a:lnSpc>
              <a:spcBef>
                <a:spcPts val="1004"/>
              </a:spcBef>
            </a:pPr>
            <a:r>
              <a:rPr sz="1000" dirty="0">
                <a:solidFill>
                  <a:srgbClr val="625667"/>
                </a:solidFill>
                <a:latin typeface="Times New Roman"/>
                <a:cs typeface="Times New Roman"/>
              </a:rPr>
              <a:t>C</a:t>
            </a:r>
            <a:r>
              <a:rPr sz="1000" dirty="0">
                <a:solidFill>
                  <a:srgbClr val="776E77"/>
                </a:solidFill>
                <a:latin typeface="Times New Roman"/>
                <a:cs typeface="Times New Roman"/>
              </a:rPr>
              <a:t>o</a:t>
            </a:r>
            <a:r>
              <a:rPr sz="1000" dirty="0">
                <a:solidFill>
                  <a:srgbClr val="673D66"/>
                </a:solidFill>
                <a:latin typeface="Times New Roman"/>
                <a:cs typeface="Times New Roman"/>
              </a:rPr>
              <a:t>m</a:t>
            </a:r>
            <a:r>
              <a:rPr sz="1000" dirty="0">
                <a:solidFill>
                  <a:srgbClr val="625667"/>
                </a:solidFill>
                <a:latin typeface="Times New Roman"/>
                <a:cs typeface="Times New Roman"/>
              </a:rPr>
              <a:t>es</a:t>
            </a:r>
            <a:r>
              <a:rPr sz="1000" dirty="0">
                <a:solidFill>
                  <a:srgbClr val="776E77"/>
                </a:solidFill>
                <a:latin typeface="Times New Roman"/>
                <a:cs typeface="Times New Roman"/>
              </a:rPr>
              <a:t>t</a:t>
            </a:r>
            <a:r>
              <a:rPr sz="1000" dirty="0">
                <a:solidFill>
                  <a:srgbClr val="908391"/>
                </a:solidFill>
                <a:latin typeface="Times New Roman"/>
                <a:cs typeface="Times New Roman"/>
              </a:rPr>
              <a:t>i</a:t>
            </a:r>
            <a:r>
              <a:rPr sz="1000" dirty="0">
                <a:solidFill>
                  <a:srgbClr val="625667"/>
                </a:solidFill>
                <a:latin typeface="Times New Roman"/>
                <a:cs typeface="Times New Roman"/>
              </a:rPr>
              <a:t>b</a:t>
            </a:r>
            <a:r>
              <a:rPr sz="1000" dirty="0">
                <a:solidFill>
                  <a:srgbClr val="741C70"/>
                </a:solidFill>
                <a:latin typeface="Times New Roman"/>
                <a:cs typeface="Times New Roman"/>
              </a:rPr>
              <a:t>l</a:t>
            </a:r>
            <a:r>
              <a:rPr sz="1000" dirty="0">
                <a:solidFill>
                  <a:srgbClr val="625667"/>
                </a:solidFill>
                <a:latin typeface="Times New Roman"/>
                <a:cs typeface="Times New Roman"/>
              </a:rPr>
              <a:t>e</a:t>
            </a:r>
            <a:r>
              <a:rPr sz="1000" dirty="0">
                <a:solidFill>
                  <a:srgbClr val="673D66"/>
                </a:solidFill>
                <a:latin typeface="Times New Roman"/>
                <a:cs typeface="Times New Roman"/>
              </a:rPr>
              <a:t>: </a:t>
            </a:r>
            <a:endParaRPr sz="800">
              <a:latin typeface="Arial"/>
              <a:cs typeface="Arial"/>
            </a:endParaRPr>
          </a:p>
          <a:p>
            <a:pPr marL="30626">
              <a:lnSpc>
                <a:spcPts val="1149"/>
              </a:lnSpc>
              <a:spcBef>
                <a:spcPts val="118"/>
              </a:spcBef>
            </a:pPr>
            <a:r>
              <a:rPr sz="800" b="1" dirty="0">
                <a:solidFill>
                  <a:srgbClr val="463D49"/>
                </a:solidFill>
                <a:latin typeface="Arial"/>
                <a:cs typeface="Arial"/>
              </a:rPr>
              <a:t>E</a:t>
            </a:r>
            <a:r>
              <a:rPr sz="800" b="1" spc="-44" dirty="0">
                <a:solidFill>
                  <a:srgbClr val="776E77"/>
                </a:solidFill>
                <a:latin typeface="Arial"/>
                <a:cs typeface="Arial"/>
              </a:rPr>
              <a:t>n</a:t>
            </a:r>
            <a:r>
              <a:rPr sz="800" b="1" spc="0" dirty="0">
                <a:solidFill>
                  <a:srgbClr val="625667"/>
                </a:solidFill>
                <a:latin typeface="Arial"/>
                <a:cs typeface="Arial"/>
              </a:rPr>
              <a:t>e</a:t>
            </a:r>
            <a:r>
              <a:rPr sz="800" b="1" spc="-59" dirty="0">
                <a:solidFill>
                  <a:srgbClr val="604446"/>
                </a:solidFill>
                <a:latin typeface="Arial"/>
                <a:cs typeface="Arial"/>
              </a:rPr>
              <a:t>r</a:t>
            </a:r>
            <a:r>
              <a:rPr sz="800" b="1" spc="-44" dirty="0">
                <a:solidFill>
                  <a:srgbClr val="776E77"/>
                </a:solidFill>
                <a:latin typeface="Arial"/>
                <a:cs typeface="Arial"/>
              </a:rPr>
              <a:t>g</a:t>
            </a:r>
            <a:r>
              <a:rPr sz="800" b="1" spc="0" dirty="0">
                <a:solidFill>
                  <a:srgbClr val="673D66"/>
                </a:solidFill>
                <a:latin typeface="Arial"/>
                <a:cs typeface="Arial"/>
              </a:rPr>
              <a:t>í</a:t>
            </a:r>
            <a:r>
              <a:rPr sz="800" b="1" spc="0" dirty="0">
                <a:solidFill>
                  <a:srgbClr val="625667"/>
                </a:solidFill>
                <a:latin typeface="Arial"/>
                <a:cs typeface="Arial"/>
              </a:rPr>
              <a:t>a</a:t>
            </a:r>
            <a:r>
              <a:rPr sz="800" b="1" spc="0" dirty="0">
                <a:solidFill>
                  <a:srgbClr val="776E77"/>
                </a:solidFill>
                <a:latin typeface="Arial"/>
                <a:cs typeface="Arial"/>
              </a:rPr>
              <a:t>: </a:t>
            </a:r>
            <a:r>
              <a:rPr sz="1000" spc="0" dirty="0">
                <a:solidFill>
                  <a:srgbClr val="625667"/>
                </a:solidFill>
                <a:latin typeface="Times New Roman"/>
                <a:cs typeface="Times New Roman"/>
              </a:rPr>
              <a:t>Ca</a:t>
            </a:r>
            <a:r>
              <a:rPr sz="1000" spc="0" dirty="0">
                <a:solidFill>
                  <a:srgbClr val="604446"/>
                </a:solidFill>
                <a:latin typeface="Times New Roman"/>
                <a:cs typeface="Times New Roman"/>
              </a:rPr>
              <a:t>r</a:t>
            </a:r>
            <a:r>
              <a:rPr sz="1000" spc="0" dirty="0">
                <a:solidFill>
                  <a:srgbClr val="625667"/>
                </a:solidFill>
                <a:latin typeface="Times New Roman"/>
                <a:cs typeface="Times New Roman"/>
              </a:rPr>
              <a:t>bo</a:t>
            </a:r>
            <a:r>
              <a:rPr sz="1000" spc="0" dirty="0">
                <a:solidFill>
                  <a:srgbClr val="673D66"/>
                </a:solidFill>
                <a:latin typeface="Times New Roman"/>
                <a:cs typeface="Times New Roman"/>
              </a:rPr>
              <a:t>h</a:t>
            </a:r>
            <a:r>
              <a:rPr sz="1000" spc="0" dirty="0">
                <a:solidFill>
                  <a:srgbClr val="908391"/>
                </a:solidFill>
                <a:latin typeface="Times New Roman"/>
                <a:cs typeface="Times New Roman"/>
              </a:rPr>
              <a:t>i</a:t>
            </a:r>
            <a:r>
              <a:rPr sz="1000" spc="0" dirty="0">
                <a:solidFill>
                  <a:srgbClr val="625667"/>
                </a:solidFill>
                <a:latin typeface="Times New Roman"/>
                <a:cs typeface="Times New Roman"/>
              </a:rPr>
              <a:t>d</a:t>
            </a:r>
            <a:r>
              <a:rPr sz="1000" spc="0" dirty="0">
                <a:solidFill>
                  <a:srgbClr val="604446"/>
                </a:solidFill>
                <a:latin typeface="Times New Roman"/>
                <a:cs typeface="Times New Roman"/>
              </a:rPr>
              <a:t>r</a:t>
            </a:r>
            <a:r>
              <a:rPr sz="1000" spc="0" dirty="0">
                <a:solidFill>
                  <a:srgbClr val="625667"/>
                </a:solidFill>
                <a:latin typeface="Times New Roman"/>
                <a:cs typeface="Times New Roman"/>
              </a:rPr>
              <a:t>atos</a:t>
            </a:r>
            <a:r>
              <a:rPr sz="1000" spc="0" dirty="0">
                <a:solidFill>
                  <a:srgbClr val="562A57"/>
                </a:solidFill>
                <a:latin typeface="Times New Roman"/>
                <a:cs typeface="Times New Roman"/>
              </a:rPr>
              <a:t>: </a:t>
            </a:r>
            <a:endParaRPr sz="900">
              <a:latin typeface="Times New Roman"/>
              <a:cs typeface="Times New Roman"/>
            </a:endParaRPr>
          </a:p>
          <a:p>
            <a:pPr marL="30626">
              <a:lnSpc>
                <a:spcPts val="1034"/>
              </a:lnSpc>
              <a:spcBef>
                <a:spcPts val="118"/>
              </a:spcBef>
            </a:pPr>
            <a:r>
              <a:rPr sz="900" b="1" spc="-44" dirty="0">
                <a:solidFill>
                  <a:srgbClr val="625667"/>
                </a:solidFill>
                <a:latin typeface="Times New Roman"/>
                <a:cs typeface="Times New Roman"/>
              </a:rPr>
              <a:t>G</a:t>
            </a:r>
            <a:r>
              <a:rPr sz="900" b="1" spc="-134" dirty="0">
                <a:solidFill>
                  <a:srgbClr val="776E77"/>
                </a:solidFill>
                <a:latin typeface="Times New Roman"/>
                <a:cs typeface="Times New Roman"/>
              </a:rPr>
              <a:t>r</a:t>
            </a:r>
            <a:r>
              <a:rPr sz="900" b="1" spc="-59" dirty="0">
                <a:solidFill>
                  <a:srgbClr val="463D49"/>
                </a:solidFill>
                <a:latin typeface="Times New Roman"/>
                <a:cs typeface="Times New Roman"/>
              </a:rPr>
              <a:t>a</a:t>
            </a:r>
            <a:r>
              <a:rPr sz="900" b="1" spc="0" dirty="0">
                <a:solidFill>
                  <a:srgbClr val="625667"/>
                </a:solidFill>
                <a:latin typeface="Times New Roman"/>
                <a:cs typeface="Times New Roman"/>
              </a:rPr>
              <a:t>s</a:t>
            </a:r>
            <a:r>
              <a:rPr sz="900" b="1" spc="-59" dirty="0">
                <a:solidFill>
                  <a:srgbClr val="625667"/>
                </a:solidFill>
                <a:latin typeface="Times New Roman"/>
                <a:cs typeface="Times New Roman"/>
              </a:rPr>
              <a:t>a</a:t>
            </a:r>
            <a:r>
              <a:rPr sz="900" b="1" spc="0" dirty="0">
                <a:solidFill>
                  <a:srgbClr val="463D49"/>
                </a:solidFill>
                <a:latin typeface="Times New Roman"/>
                <a:cs typeface="Times New Roman"/>
              </a:rPr>
              <a:t>s</a:t>
            </a:r>
            <a:r>
              <a:rPr sz="900" b="1" spc="0" dirty="0">
                <a:solidFill>
                  <a:srgbClr val="776E77"/>
                </a:solidFill>
                <a:latin typeface="Times New Roman"/>
                <a:cs typeface="Times New Roman"/>
              </a:rPr>
              <a:t>: </a:t>
            </a:r>
            <a:endParaRPr sz="800">
              <a:latin typeface="Arial"/>
              <a:cs typeface="Arial"/>
            </a:endParaRPr>
          </a:p>
          <a:p>
            <a:pPr marL="30626">
              <a:lnSpc>
                <a:spcPts val="919"/>
              </a:lnSpc>
              <a:spcBef>
                <a:spcPts val="106"/>
              </a:spcBef>
            </a:pPr>
            <a:r>
              <a:rPr sz="800" b="1" spc="0" dirty="0">
                <a:solidFill>
                  <a:srgbClr val="625667"/>
                </a:solidFill>
                <a:latin typeface="Arial"/>
                <a:cs typeface="Arial"/>
              </a:rPr>
              <a:t>P</a:t>
            </a:r>
            <a:r>
              <a:rPr sz="800" b="1" spc="-69" dirty="0">
                <a:solidFill>
                  <a:srgbClr val="776E77"/>
                </a:solidFill>
                <a:latin typeface="Arial"/>
                <a:cs typeface="Arial"/>
              </a:rPr>
              <a:t>r</a:t>
            </a:r>
            <a:r>
              <a:rPr sz="800" b="1" spc="-44" dirty="0">
                <a:solidFill>
                  <a:srgbClr val="625667"/>
                </a:solidFill>
                <a:latin typeface="Arial"/>
                <a:cs typeface="Arial"/>
              </a:rPr>
              <a:t>o</a:t>
            </a:r>
            <a:r>
              <a:rPr sz="800" b="1" spc="-54" dirty="0">
                <a:solidFill>
                  <a:srgbClr val="3F3D64"/>
                </a:solidFill>
                <a:latin typeface="Arial"/>
                <a:cs typeface="Arial"/>
              </a:rPr>
              <a:t>t</a:t>
            </a:r>
            <a:r>
              <a:rPr sz="800" b="1" spc="0" dirty="0">
                <a:solidFill>
                  <a:srgbClr val="463D49"/>
                </a:solidFill>
                <a:latin typeface="Arial"/>
                <a:cs typeface="Arial"/>
              </a:rPr>
              <a:t>e</a:t>
            </a:r>
            <a:r>
              <a:rPr sz="800" b="1" spc="-34" dirty="0">
                <a:solidFill>
                  <a:srgbClr val="908391"/>
                </a:solidFill>
                <a:latin typeface="Arial"/>
                <a:cs typeface="Arial"/>
              </a:rPr>
              <a:t>i</a:t>
            </a:r>
            <a:r>
              <a:rPr sz="800" b="1" spc="-39" dirty="0">
                <a:solidFill>
                  <a:srgbClr val="562A57"/>
                </a:solidFill>
                <a:latin typeface="Arial"/>
                <a:cs typeface="Arial"/>
              </a:rPr>
              <a:t>n</a:t>
            </a:r>
            <a:r>
              <a:rPr sz="800" b="1" spc="0" dirty="0">
                <a:solidFill>
                  <a:srgbClr val="625667"/>
                </a:solidFill>
                <a:latin typeface="Arial"/>
                <a:cs typeface="Arial"/>
              </a:rPr>
              <a:t>a</a:t>
            </a:r>
            <a:r>
              <a:rPr sz="800" b="1" spc="-50" dirty="0">
                <a:solidFill>
                  <a:srgbClr val="625667"/>
                </a:solidFill>
                <a:latin typeface="Arial"/>
                <a:cs typeface="Arial"/>
              </a:rPr>
              <a:t>s</a:t>
            </a:r>
            <a:r>
              <a:rPr sz="800" b="1" spc="0" dirty="0">
                <a:solidFill>
                  <a:srgbClr val="562A57"/>
                </a:solidFill>
                <a:latin typeface="Arial"/>
                <a:cs typeface="Arial"/>
              </a:rPr>
              <a:t>:</a:t>
            </a:r>
            <a:endParaRPr sz="800">
              <a:latin typeface="Arial"/>
              <a:cs typeface="Arial"/>
            </a:endParaRPr>
          </a:p>
          <a:p>
            <a:pPr marL="30620" marR="9205">
              <a:lnSpc>
                <a:spcPts val="1085"/>
              </a:lnSpc>
              <a:spcBef>
                <a:spcPts val="149"/>
              </a:spcBef>
            </a:pPr>
            <a:r>
              <a:rPr sz="1000" dirty="0">
                <a:solidFill>
                  <a:srgbClr val="562A57"/>
                </a:solidFill>
                <a:latin typeface="Times New Roman"/>
                <a:cs typeface="Times New Roman"/>
              </a:rPr>
              <a:t>F</a:t>
            </a:r>
            <a:r>
              <a:rPr sz="1000" dirty="0">
                <a:solidFill>
                  <a:srgbClr val="854687"/>
                </a:solidFill>
                <a:latin typeface="Times New Roman"/>
                <a:cs typeface="Times New Roman"/>
              </a:rPr>
              <a:t>i</a:t>
            </a:r>
            <a:r>
              <a:rPr sz="1000" dirty="0">
                <a:solidFill>
                  <a:srgbClr val="776E77"/>
                </a:solidFill>
                <a:latin typeface="Times New Roman"/>
                <a:cs typeface="Times New Roman"/>
              </a:rPr>
              <a:t>b</a:t>
            </a:r>
            <a:r>
              <a:rPr sz="1000" dirty="0">
                <a:solidFill>
                  <a:srgbClr val="625667"/>
                </a:solidFill>
                <a:latin typeface="Times New Roman"/>
                <a:cs typeface="Times New Roman"/>
              </a:rPr>
              <a:t>r</a:t>
            </a:r>
            <a:r>
              <a:rPr sz="1000" dirty="0">
                <a:solidFill>
                  <a:srgbClr val="463D49"/>
                </a:solidFill>
                <a:latin typeface="Times New Roman"/>
                <a:cs typeface="Times New Roman"/>
              </a:rPr>
              <a:t>a</a:t>
            </a:r>
            <a:r>
              <a:rPr sz="1000" dirty="0">
                <a:solidFill>
                  <a:srgbClr val="776E77"/>
                </a:solidFill>
                <a:latin typeface="Times New Roman"/>
                <a:cs typeface="Times New Roman"/>
              </a:rPr>
              <a:t>:</a:t>
            </a:r>
            <a:endParaRPr sz="1000">
              <a:latin typeface="Times New Roman"/>
              <a:cs typeface="Times New Roman"/>
            </a:endParaRPr>
          </a:p>
          <a:p>
            <a:pPr marL="30615" marR="213701" indent="-2">
              <a:lnSpc>
                <a:spcPts val="1130"/>
              </a:lnSpc>
              <a:spcBef>
                <a:spcPts val="12"/>
              </a:spcBef>
            </a:pPr>
            <a:r>
              <a:rPr sz="1000" dirty="0">
                <a:solidFill>
                  <a:srgbClr val="625667"/>
                </a:solidFill>
                <a:latin typeface="Times New Roman"/>
                <a:cs typeface="Times New Roman"/>
              </a:rPr>
              <a:t>Co</a:t>
            </a:r>
            <a:r>
              <a:rPr sz="1000" dirty="0">
                <a:solidFill>
                  <a:srgbClr val="793180"/>
                </a:solidFill>
                <a:latin typeface="Times New Roman"/>
                <a:cs typeface="Times New Roman"/>
              </a:rPr>
              <a:t>l</a:t>
            </a:r>
            <a:r>
              <a:rPr sz="1000" dirty="0">
                <a:solidFill>
                  <a:srgbClr val="362D42"/>
                </a:solidFill>
                <a:latin typeface="Times New Roman"/>
                <a:cs typeface="Times New Roman"/>
              </a:rPr>
              <a:t>e</a:t>
            </a:r>
            <a:r>
              <a:rPr sz="1000" dirty="0">
                <a:solidFill>
                  <a:srgbClr val="625667"/>
                </a:solidFill>
                <a:latin typeface="Times New Roman"/>
                <a:cs typeface="Times New Roman"/>
              </a:rPr>
              <a:t>st</a:t>
            </a:r>
            <a:r>
              <a:rPr sz="1000" dirty="0">
                <a:solidFill>
                  <a:srgbClr val="362D42"/>
                </a:solidFill>
                <a:latin typeface="Times New Roman"/>
                <a:cs typeface="Times New Roman"/>
              </a:rPr>
              <a:t>e</a:t>
            </a:r>
            <a:r>
              <a:rPr sz="1000" dirty="0">
                <a:solidFill>
                  <a:srgbClr val="908391"/>
                </a:solidFill>
                <a:latin typeface="Times New Roman"/>
                <a:cs typeface="Times New Roman"/>
              </a:rPr>
              <a:t>r</a:t>
            </a:r>
            <a:r>
              <a:rPr sz="1000" dirty="0">
                <a:solidFill>
                  <a:srgbClr val="625667"/>
                </a:solidFill>
                <a:latin typeface="Times New Roman"/>
                <a:cs typeface="Times New Roman"/>
              </a:rPr>
              <a:t>o</a:t>
            </a:r>
            <a:r>
              <a:rPr sz="1000" dirty="0">
                <a:solidFill>
                  <a:srgbClr val="793180"/>
                </a:solidFill>
                <a:latin typeface="Times New Roman"/>
                <a:cs typeface="Times New Roman"/>
              </a:rPr>
              <a:t>l</a:t>
            </a:r>
            <a:r>
              <a:rPr sz="1000" dirty="0">
                <a:solidFill>
                  <a:srgbClr val="776E77"/>
                </a:solidFill>
                <a:latin typeface="Times New Roman"/>
                <a:cs typeface="Times New Roman"/>
              </a:rPr>
              <a:t>: </a:t>
            </a:r>
            <a:r>
              <a:rPr sz="800" b="1" dirty="0">
                <a:solidFill>
                  <a:srgbClr val="562A57"/>
                </a:solidFill>
                <a:latin typeface="Arial"/>
                <a:cs typeface="Arial"/>
              </a:rPr>
              <a:t>H</a:t>
            </a:r>
            <a:r>
              <a:rPr sz="800" b="1" spc="-50" dirty="0">
                <a:solidFill>
                  <a:srgbClr val="908391"/>
                </a:solidFill>
                <a:latin typeface="Arial"/>
                <a:cs typeface="Arial"/>
              </a:rPr>
              <a:t>i</a:t>
            </a:r>
            <a:r>
              <a:rPr sz="800" b="1" spc="0" dirty="0">
                <a:solidFill>
                  <a:srgbClr val="625667"/>
                </a:solidFill>
                <a:latin typeface="Arial"/>
                <a:cs typeface="Arial"/>
              </a:rPr>
              <a:t>e</a:t>
            </a:r>
            <a:r>
              <a:rPr sz="800" b="1" spc="-59" dirty="0">
                <a:solidFill>
                  <a:srgbClr val="604446"/>
                </a:solidFill>
                <a:latin typeface="Arial"/>
                <a:cs typeface="Arial"/>
              </a:rPr>
              <a:t>r</a:t>
            </a:r>
            <a:r>
              <a:rPr sz="800" b="1" spc="-69" dirty="0">
                <a:solidFill>
                  <a:srgbClr val="776E77"/>
                </a:solidFill>
                <a:latin typeface="Arial"/>
                <a:cs typeface="Arial"/>
              </a:rPr>
              <a:t>r</a:t>
            </a:r>
            <a:r>
              <a:rPr sz="800" b="1" spc="-54" dirty="0">
                <a:solidFill>
                  <a:srgbClr val="625667"/>
                </a:solidFill>
                <a:latin typeface="Arial"/>
                <a:cs typeface="Arial"/>
              </a:rPr>
              <a:t>o</a:t>
            </a:r>
            <a:r>
              <a:rPr sz="800" b="1" spc="0" dirty="0">
                <a:solidFill>
                  <a:srgbClr val="491749"/>
                </a:solidFill>
                <a:latin typeface="Arial"/>
                <a:cs typeface="Arial"/>
              </a:rPr>
              <a:t>: </a:t>
            </a:r>
            <a:r>
              <a:rPr sz="1000" spc="0" dirty="0">
                <a:solidFill>
                  <a:srgbClr val="625667"/>
                </a:solidFill>
                <a:latin typeface="Times New Roman"/>
                <a:cs typeface="Times New Roman"/>
              </a:rPr>
              <a:t>Ca</a:t>
            </a:r>
            <a:r>
              <a:rPr sz="1000" spc="0" dirty="0">
                <a:solidFill>
                  <a:srgbClr val="793180"/>
                </a:solidFill>
                <a:latin typeface="Times New Roman"/>
                <a:cs typeface="Times New Roman"/>
              </a:rPr>
              <a:t>l</a:t>
            </a:r>
            <a:r>
              <a:rPr sz="1000" spc="0" dirty="0">
                <a:solidFill>
                  <a:srgbClr val="625667"/>
                </a:solidFill>
                <a:latin typeface="Times New Roman"/>
                <a:cs typeface="Times New Roman"/>
              </a:rPr>
              <a:t>c</a:t>
            </a:r>
            <a:r>
              <a:rPr sz="1000" spc="0" dirty="0">
                <a:solidFill>
                  <a:srgbClr val="908391"/>
                </a:solidFill>
                <a:latin typeface="Times New Roman"/>
                <a:cs typeface="Times New Roman"/>
              </a:rPr>
              <a:t>i</a:t>
            </a:r>
            <a:r>
              <a:rPr sz="1000" spc="0" dirty="0">
                <a:solidFill>
                  <a:srgbClr val="776E77"/>
                </a:solidFill>
                <a:latin typeface="Times New Roman"/>
                <a:cs typeface="Times New Roman"/>
              </a:rPr>
              <a:t>o</a:t>
            </a:r>
            <a:r>
              <a:rPr sz="1000" spc="0" dirty="0">
                <a:solidFill>
                  <a:srgbClr val="491749"/>
                </a:solidFill>
                <a:latin typeface="Times New Roman"/>
                <a:cs typeface="Times New Roman"/>
              </a:rPr>
              <a:t>:</a:t>
            </a:r>
            <a:endParaRPr sz="1000">
              <a:latin typeface="Times New Roman"/>
              <a:cs typeface="Times New Roman"/>
            </a:endParaRPr>
          </a:p>
          <a:p>
            <a:pPr marL="30628" marR="9205">
              <a:lnSpc>
                <a:spcPts val="1050"/>
              </a:lnSpc>
            </a:pPr>
            <a:r>
              <a:rPr sz="1000" dirty="0">
                <a:solidFill>
                  <a:srgbClr val="625667"/>
                </a:solidFill>
                <a:latin typeface="Times New Roman"/>
                <a:cs typeface="Times New Roman"/>
              </a:rPr>
              <a:t>fosfo</a:t>
            </a:r>
            <a:r>
              <a:rPr sz="1000" dirty="0">
                <a:solidFill>
                  <a:srgbClr val="908391"/>
                </a:solidFill>
                <a:latin typeface="Times New Roman"/>
                <a:cs typeface="Times New Roman"/>
              </a:rPr>
              <a:t>r</a:t>
            </a:r>
            <a:r>
              <a:rPr sz="1000" dirty="0">
                <a:solidFill>
                  <a:srgbClr val="625667"/>
                </a:solidFill>
                <a:latin typeface="Times New Roman"/>
                <a:cs typeface="Times New Roman"/>
              </a:rPr>
              <a:t>o</a:t>
            </a:r>
            <a:r>
              <a:rPr sz="1000" dirty="0">
                <a:solidFill>
                  <a:srgbClr val="776E77"/>
                </a:solidFill>
                <a:latin typeface="Times New Roman"/>
                <a:cs typeface="Times New Roman"/>
              </a:rPr>
              <a:t>:</a:t>
            </a:r>
            <a:endParaRPr sz="1000">
              <a:latin typeface="Times New Roman"/>
              <a:cs typeface="Times New Roman"/>
            </a:endParaRPr>
          </a:p>
          <a:p>
            <a:pPr marL="21639" marR="93400" indent="16">
              <a:lnSpc>
                <a:spcPts val="1130"/>
              </a:lnSpc>
              <a:spcBef>
                <a:spcPts val="14"/>
              </a:spcBef>
            </a:pPr>
            <a:r>
              <a:rPr sz="1000" dirty="0">
                <a:solidFill>
                  <a:srgbClr val="625667"/>
                </a:solidFill>
                <a:latin typeface="Times New Roman"/>
                <a:cs typeface="Times New Roman"/>
              </a:rPr>
              <a:t>A</a:t>
            </a:r>
            <a:r>
              <a:rPr sz="1000" dirty="0">
                <a:solidFill>
                  <a:srgbClr val="776E77"/>
                </a:solidFill>
                <a:latin typeface="Times New Roman"/>
                <a:cs typeface="Times New Roman"/>
              </a:rPr>
              <a:t>G</a:t>
            </a:r>
            <a:r>
              <a:rPr sz="1000" dirty="0">
                <a:solidFill>
                  <a:srgbClr val="625667"/>
                </a:solidFill>
                <a:latin typeface="Times New Roman"/>
                <a:cs typeface="Times New Roman"/>
              </a:rPr>
              <a:t>S</a:t>
            </a:r>
            <a:r>
              <a:rPr sz="1000" dirty="0">
                <a:solidFill>
                  <a:srgbClr val="776E77"/>
                </a:solidFill>
                <a:latin typeface="Times New Roman"/>
                <a:cs typeface="Times New Roman"/>
              </a:rPr>
              <a:t>at</a:t>
            </a:r>
            <a:r>
              <a:rPr sz="1000" dirty="0">
                <a:solidFill>
                  <a:srgbClr val="673D66"/>
                </a:solidFill>
                <a:latin typeface="Times New Roman"/>
                <a:cs typeface="Times New Roman"/>
              </a:rPr>
              <a:t>: </a:t>
            </a:r>
            <a:r>
              <a:rPr sz="1000" dirty="0">
                <a:solidFill>
                  <a:srgbClr val="625667"/>
                </a:solidFill>
                <a:latin typeface="Times New Roman"/>
                <a:cs typeface="Times New Roman"/>
              </a:rPr>
              <a:t>A</a:t>
            </a:r>
            <a:r>
              <a:rPr sz="1000" dirty="0">
                <a:solidFill>
                  <a:srgbClr val="776E77"/>
                </a:solidFill>
                <a:latin typeface="Times New Roman"/>
                <a:cs typeface="Times New Roman"/>
              </a:rPr>
              <a:t>G</a:t>
            </a:r>
            <a:r>
              <a:rPr sz="1000" dirty="0">
                <a:solidFill>
                  <a:srgbClr val="625667"/>
                </a:solidFill>
                <a:latin typeface="Times New Roman"/>
                <a:cs typeface="Times New Roman"/>
              </a:rPr>
              <a:t>M</a:t>
            </a:r>
            <a:r>
              <a:rPr sz="1000" dirty="0">
                <a:solidFill>
                  <a:srgbClr val="776E77"/>
                </a:solidFill>
                <a:latin typeface="Times New Roman"/>
                <a:cs typeface="Times New Roman"/>
              </a:rPr>
              <a:t>o</a:t>
            </a:r>
            <a:r>
              <a:rPr sz="1000" dirty="0">
                <a:solidFill>
                  <a:srgbClr val="625667"/>
                </a:solidFill>
                <a:latin typeface="Times New Roman"/>
                <a:cs typeface="Times New Roman"/>
              </a:rPr>
              <a:t>n</a:t>
            </a:r>
            <a:r>
              <a:rPr sz="1000" dirty="0">
                <a:solidFill>
                  <a:srgbClr val="776E77"/>
                </a:solidFill>
                <a:latin typeface="Times New Roman"/>
                <a:cs typeface="Times New Roman"/>
              </a:rPr>
              <a:t>o</a:t>
            </a:r>
            <a:r>
              <a:rPr sz="1000" dirty="0">
                <a:solidFill>
                  <a:srgbClr val="625667"/>
                </a:solidFill>
                <a:latin typeface="Times New Roman"/>
                <a:cs typeface="Times New Roman"/>
              </a:rPr>
              <a:t>l</a:t>
            </a:r>
            <a:r>
              <a:rPr sz="1000" dirty="0">
                <a:solidFill>
                  <a:srgbClr val="776E77"/>
                </a:solidFill>
                <a:latin typeface="Times New Roman"/>
                <a:cs typeface="Times New Roman"/>
              </a:rPr>
              <a:t>ns</a:t>
            </a:r>
            <a:r>
              <a:rPr sz="1000" dirty="0">
                <a:solidFill>
                  <a:srgbClr val="625667"/>
                </a:solidFill>
                <a:latin typeface="Times New Roman"/>
                <a:cs typeface="Times New Roman"/>
              </a:rPr>
              <a:t>a</a:t>
            </a:r>
            <a:r>
              <a:rPr sz="1000" dirty="0">
                <a:solidFill>
                  <a:srgbClr val="776E77"/>
                </a:solidFill>
                <a:latin typeface="Times New Roman"/>
                <a:cs typeface="Times New Roman"/>
              </a:rPr>
              <a:t>t</a:t>
            </a:r>
            <a:r>
              <a:rPr sz="1000" dirty="0">
                <a:solidFill>
                  <a:srgbClr val="908391"/>
                </a:solidFill>
                <a:latin typeface="Times New Roman"/>
                <a:cs typeface="Times New Roman"/>
              </a:rPr>
              <a:t>: </a:t>
            </a:r>
            <a:r>
              <a:rPr sz="1000" dirty="0">
                <a:solidFill>
                  <a:srgbClr val="776E77"/>
                </a:solidFill>
                <a:latin typeface="Times New Roman"/>
                <a:cs typeface="Times New Roman"/>
              </a:rPr>
              <a:t>AGPo</a:t>
            </a:r>
            <a:r>
              <a:rPr sz="1000" dirty="0">
                <a:solidFill>
                  <a:srgbClr val="854687"/>
                </a:solidFill>
                <a:latin typeface="Times New Roman"/>
                <a:cs typeface="Times New Roman"/>
              </a:rPr>
              <a:t>l</a:t>
            </a:r>
            <a:r>
              <a:rPr sz="1000" dirty="0">
                <a:solidFill>
                  <a:srgbClr val="793180"/>
                </a:solidFill>
                <a:latin typeface="Times New Roman"/>
                <a:cs typeface="Times New Roman"/>
              </a:rPr>
              <a:t>i</a:t>
            </a:r>
            <a:r>
              <a:rPr sz="1000" dirty="0">
                <a:solidFill>
                  <a:srgbClr val="673D66"/>
                </a:solidFill>
                <a:latin typeface="Times New Roman"/>
                <a:cs typeface="Times New Roman"/>
              </a:rPr>
              <a:t>l</a:t>
            </a:r>
            <a:r>
              <a:rPr sz="1000" dirty="0">
                <a:solidFill>
                  <a:srgbClr val="908391"/>
                </a:solidFill>
                <a:latin typeface="Times New Roman"/>
                <a:cs typeface="Times New Roman"/>
              </a:rPr>
              <a:t>n</a:t>
            </a:r>
            <a:r>
              <a:rPr sz="1000" dirty="0">
                <a:solidFill>
                  <a:srgbClr val="776E77"/>
                </a:solidFill>
                <a:latin typeface="Times New Roman"/>
                <a:cs typeface="Times New Roman"/>
              </a:rPr>
              <a:t>sa</a:t>
            </a:r>
            <a:r>
              <a:rPr sz="1000" dirty="0">
                <a:solidFill>
                  <a:srgbClr val="908391"/>
                </a:solidFill>
                <a:latin typeface="Times New Roman"/>
                <a:cs typeface="Times New Roman"/>
              </a:rPr>
              <a:t>t</a:t>
            </a:r>
            <a:r>
              <a:rPr sz="1000" dirty="0">
                <a:solidFill>
                  <a:srgbClr val="673D66"/>
                </a:solidFill>
                <a:latin typeface="Times New Roman"/>
                <a:cs typeface="Times New Roman"/>
              </a:rPr>
              <a:t>:</a:t>
            </a:r>
            <a:endParaRPr sz="1000">
              <a:latin typeface="Times New Roman"/>
              <a:cs typeface="Times New Roman"/>
            </a:endParaRPr>
          </a:p>
        </p:txBody>
      </p:sp>
      <p:sp>
        <p:nvSpPr>
          <p:cNvPr id="16" name="object 16"/>
          <p:cNvSpPr txBox="1"/>
          <p:nvPr/>
        </p:nvSpPr>
        <p:spPr>
          <a:xfrm>
            <a:off x="4864116" y="3360039"/>
            <a:ext cx="2977473" cy="177800"/>
          </a:xfrm>
          <a:prstGeom prst="rect">
            <a:avLst/>
          </a:prstGeom>
        </p:spPr>
        <p:txBody>
          <a:bodyPr wrap="square" lIns="0" tIns="0" rIns="0" bIns="0" rtlCol="0">
            <a:noAutofit/>
          </a:bodyPr>
          <a:lstStyle/>
          <a:p>
            <a:pPr marL="12700">
              <a:lnSpc>
                <a:spcPts val="1325"/>
              </a:lnSpc>
              <a:spcBef>
                <a:spcPts val="66"/>
              </a:spcBef>
            </a:pPr>
            <a:r>
              <a:rPr sz="1200" b="1" spc="0" dirty="0">
                <a:solidFill>
                  <a:srgbClr val="FDAC23"/>
                </a:solidFill>
                <a:latin typeface="Arial"/>
                <a:cs typeface="Arial"/>
              </a:rPr>
              <a:t>Cerea/es</a:t>
            </a:r>
            <a:r>
              <a:rPr sz="1200" b="1" spc="99" dirty="0">
                <a:solidFill>
                  <a:srgbClr val="FDAC23"/>
                </a:solidFill>
                <a:latin typeface="Arial"/>
                <a:cs typeface="Arial"/>
              </a:rPr>
              <a:t> </a:t>
            </a:r>
            <a:r>
              <a:rPr sz="1200" b="1" i="1" spc="0" dirty="0">
                <a:solidFill>
                  <a:srgbClr val="FDAC23"/>
                </a:solidFill>
                <a:latin typeface="Arial"/>
                <a:cs typeface="Arial"/>
              </a:rPr>
              <a:t>con</a:t>
            </a:r>
            <a:r>
              <a:rPr sz="1200" b="1" i="1" spc="78" dirty="0">
                <a:solidFill>
                  <a:srgbClr val="FDAC23"/>
                </a:solidFill>
                <a:latin typeface="Arial"/>
                <a:cs typeface="Arial"/>
              </a:rPr>
              <a:t> </a:t>
            </a:r>
            <a:r>
              <a:rPr sz="1200" b="1" i="1" spc="0" dirty="0">
                <a:solidFill>
                  <a:srgbClr val="FDAC23"/>
                </a:solidFill>
                <a:latin typeface="Arial"/>
                <a:cs typeface="Arial"/>
              </a:rPr>
              <a:t>chocolate</a:t>
            </a:r>
            <a:r>
              <a:rPr sz="1200" b="1" i="1" spc="69" dirty="0">
                <a:solidFill>
                  <a:srgbClr val="FDAC23"/>
                </a:solidFill>
                <a:latin typeface="Arial"/>
                <a:cs typeface="Arial"/>
              </a:rPr>
              <a:t> </a:t>
            </a:r>
            <a:r>
              <a:rPr sz="1200" b="1" i="1" spc="0" dirty="0">
                <a:solidFill>
                  <a:srgbClr val="FDAC23"/>
                </a:solidFill>
                <a:latin typeface="Arial"/>
                <a:cs typeface="Arial"/>
              </a:rPr>
              <a:t>{chocokrispis)</a:t>
            </a:r>
            <a:endParaRPr sz="1200">
              <a:latin typeface="Arial"/>
              <a:cs typeface="Arial"/>
            </a:endParaRPr>
          </a:p>
        </p:txBody>
      </p:sp>
      <p:sp>
        <p:nvSpPr>
          <p:cNvPr id="15" name="object 15"/>
          <p:cNvSpPr txBox="1"/>
          <p:nvPr/>
        </p:nvSpPr>
        <p:spPr>
          <a:xfrm>
            <a:off x="7903151" y="3476581"/>
            <a:ext cx="2318019" cy="177800"/>
          </a:xfrm>
          <a:prstGeom prst="rect">
            <a:avLst/>
          </a:prstGeom>
        </p:spPr>
        <p:txBody>
          <a:bodyPr wrap="square" lIns="0" tIns="0" rIns="0" bIns="0" rtlCol="0">
            <a:noAutofit/>
          </a:bodyPr>
          <a:lstStyle/>
          <a:p>
            <a:pPr marL="12700">
              <a:lnSpc>
                <a:spcPts val="1325"/>
              </a:lnSpc>
              <a:spcBef>
                <a:spcPts val="66"/>
              </a:spcBef>
            </a:pPr>
            <a:r>
              <a:rPr sz="1200" b="1" i="1" spc="0" dirty="0">
                <a:solidFill>
                  <a:srgbClr val="FDAC23"/>
                </a:solidFill>
                <a:latin typeface="Arial"/>
                <a:cs typeface="Arial"/>
              </a:rPr>
              <a:t>Papas</a:t>
            </a:r>
            <a:r>
              <a:rPr sz="1200" b="1" i="1" spc="89" dirty="0">
                <a:solidFill>
                  <a:srgbClr val="FDAC23"/>
                </a:solidFill>
                <a:latin typeface="Arial"/>
                <a:cs typeface="Arial"/>
              </a:rPr>
              <a:t> </a:t>
            </a:r>
            <a:r>
              <a:rPr sz="1200" b="1" i="1" spc="0" dirty="0">
                <a:solidFill>
                  <a:srgbClr val="FDAC23"/>
                </a:solidFill>
                <a:latin typeface="Arial"/>
                <a:cs typeface="Arial"/>
              </a:rPr>
              <a:t>fritas</a:t>
            </a:r>
            <a:r>
              <a:rPr sz="1200" b="1" i="1" spc="53" dirty="0">
                <a:solidFill>
                  <a:srgbClr val="FDAC23"/>
                </a:solidFill>
                <a:latin typeface="Arial"/>
                <a:cs typeface="Arial"/>
              </a:rPr>
              <a:t> </a:t>
            </a:r>
            <a:r>
              <a:rPr sz="1200" b="1" i="1" spc="0" dirty="0">
                <a:solidFill>
                  <a:srgbClr val="FDAC23"/>
                </a:solidFill>
                <a:latin typeface="Arial"/>
                <a:cs typeface="Arial"/>
              </a:rPr>
              <a:t>con</a:t>
            </a:r>
            <a:r>
              <a:rPr sz="1200" b="1" i="1" spc="8" dirty="0">
                <a:solidFill>
                  <a:srgbClr val="FDAC23"/>
                </a:solidFill>
                <a:latin typeface="Arial"/>
                <a:cs typeface="Arial"/>
              </a:rPr>
              <a:t> </a:t>
            </a:r>
            <a:r>
              <a:rPr sz="1200" b="1" i="1" spc="0" dirty="0">
                <a:solidFill>
                  <a:srgbClr val="FDAC23"/>
                </a:solidFill>
                <a:latin typeface="Arial"/>
                <a:cs typeface="Arial"/>
              </a:rPr>
              <a:t>sal</a:t>
            </a:r>
            <a:r>
              <a:rPr sz="1200" b="1" i="1" spc="46" dirty="0">
                <a:solidFill>
                  <a:srgbClr val="FDAC23"/>
                </a:solidFill>
                <a:latin typeface="Arial"/>
                <a:cs typeface="Arial"/>
              </a:rPr>
              <a:t> </a:t>
            </a:r>
            <a:r>
              <a:rPr sz="1200" b="1" i="1" spc="0" dirty="0">
                <a:solidFill>
                  <a:srgbClr val="FDAC23"/>
                </a:solidFill>
                <a:latin typeface="Arial"/>
                <a:cs typeface="Arial"/>
              </a:rPr>
              <a:t>(Sabritss)</a:t>
            </a:r>
            <a:endParaRPr sz="1200">
              <a:latin typeface="Arial"/>
              <a:cs typeface="Arial"/>
            </a:endParaRPr>
          </a:p>
        </p:txBody>
      </p:sp>
      <p:sp>
        <p:nvSpPr>
          <p:cNvPr id="14" name="object 14"/>
          <p:cNvSpPr txBox="1"/>
          <p:nvPr/>
        </p:nvSpPr>
        <p:spPr>
          <a:xfrm>
            <a:off x="3447691" y="3642568"/>
            <a:ext cx="640735" cy="1854436"/>
          </a:xfrm>
          <a:prstGeom prst="rect">
            <a:avLst/>
          </a:prstGeom>
        </p:spPr>
        <p:txBody>
          <a:bodyPr wrap="square" lIns="0" tIns="0" rIns="0" bIns="0" rtlCol="0">
            <a:noAutofit/>
          </a:bodyPr>
          <a:lstStyle/>
          <a:p>
            <a:pPr marL="260375" algn="ctr">
              <a:lnSpc>
                <a:spcPts val="1019"/>
              </a:lnSpc>
              <a:spcBef>
                <a:spcPts val="51"/>
              </a:spcBef>
            </a:pPr>
            <a:r>
              <a:rPr sz="900" spc="0" dirty="0">
                <a:solidFill>
                  <a:srgbClr val="776E77"/>
                </a:solidFill>
                <a:latin typeface="Times New Roman"/>
                <a:cs typeface="Times New Roman"/>
              </a:rPr>
              <a:t>100 </a:t>
            </a:r>
            <a:r>
              <a:rPr sz="900" spc="35" dirty="0">
                <a:solidFill>
                  <a:srgbClr val="776E77"/>
                </a:solidFill>
                <a:latin typeface="Times New Roman"/>
                <a:cs typeface="Times New Roman"/>
              </a:rPr>
              <a:t> </a:t>
            </a:r>
            <a:r>
              <a:rPr sz="900" spc="0" dirty="0">
                <a:solidFill>
                  <a:srgbClr val="776E77"/>
                </a:solidFill>
                <a:latin typeface="Times New Roman"/>
                <a:cs typeface="Times New Roman"/>
              </a:rPr>
              <a:t>%</a:t>
            </a:r>
            <a:endParaRPr sz="900">
              <a:latin typeface="Times New Roman"/>
              <a:cs typeface="Times New Roman"/>
            </a:endParaRPr>
          </a:p>
          <a:p>
            <a:pPr marR="23079" algn="ctr">
              <a:lnSpc>
                <a:spcPct val="95825"/>
              </a:lnSpc>
            </a:pPr>
            <a:r>
              <a:rPr sz="900" spc="0" dirty="0">
                <a:solidFill>
                  <a:srgbClr val="625667"/>
                </a:solidFill>
                <a:latin typeface="Times New Roman"/>
                <a:cs typeface="Times New Roman"/>
              </a:rPr>
              <a:t>98</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a:t>
            </a:r>
            <a:r>
              <a:rPr sz="900" spc="187" dirty="0">
                <a:solidFill>
                  <a:srgbClr val="776E77"/>
                </a:solidFill>
                <a:latin typeface="Times New Roman"/>
                <a:cs typeface="Times New Roman"/>
              </a:rPr>
              <a:t> </a:t>
            </a:r>
            <a:r>
              <a:rPr sz="1000" spc="0" dirty="0">
                <a:solidFill>
                  <a:srgbClr val="625667"/>
                </a:solidFill>
                <a:latin typeface="Times New Roman"/>
                <a:cs typeface="Times New Roman"/>
              </a:rPr>
              <a:t>Kca</a:t>
            </a:r>
            <a:r>
              <a:rPr sz="1000" spc="0" dirty="0">
                <a:solidFill>
                  <a:srgbClr val="670769"/>
                </a:solidFill>
                <a:latin typeface="Times New Roman"/>
                <a:cs typeface="Times New Roman"/>
              </a:rPr>
              <a:t>l</a:t>
            </a:r>
            <a:r>
              <a:rPr sz="1000" spc="0" dirty="0">
                <a:solidFill>
                  <a:srgbClr val="776E77"/>
                </a:solidFill>
                <a:latin typeface="Times New Roman"/>
                <a:cs typeface="Times New Roman"/>
              </a:rPr>
              <a:t>.</a:t>
            </a:r>
            <a:endParaRPr sz="1000">
              <a:latin typeface="Times New Roman"/>
              <a:cs typeface="Times New Roman"/>
            </a:endParaRPr>
          </a:p>
          <a:p>
            <a:pPr marL="161757" marR="25300" algn="ctr">
              <a:lnSpc>
                <a:spcPct val="95825"/>
              </a:lnSpc>
              <a:spcBef>
                <a:spcPts val="70"/>
              </a:spcBef>
            </a:pPr>
            <a:r>
              <a:rPr sz="900" spc="0" dirty="0">
                <a:solidFill>
                  <a:srgbClr val="776E77"/>
                </a:solidFill>
                <a:latin typeface="Times New Roman"/>
                <a:cs typeface="Times New Roman"/>
              </a:rPr>
              <a:t>24</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135" dirty="0">
                <a:solidFill>
                  <a:srgbClr val="776E77"/>
                </a:solidFill>
                <a:latin typeface="Times New Roman"/>
                <a:cs typeface="Times New Roman"/>
              </a:rPr>
              <a:t> </a:t>
            </a:r>
            <a:r>
              <a:rPr sz="900" spc="0" dirty="0">
                <a:solidFill>
                  <a:srgbClr val="625667"/>
                </a:solidFill>
                <a:latin typeface="Times New Roman"/>
                <a:cs typeface="Times New Roman"/>
              </a:rPr>
              <a:t>g</a:t>
            </a:r>
            <a:r>
              <a:rPr sz="900" spc="0" dirty="0">
                <a:solidFill>
                  <a:srgbClr val="776E77"/>
                </a:solidFill>
                <a:latin typeface="Times New Roman"/>
                <a:cs typeface="Times New Roman"/>
              </a:rPr>
              <a:t>.</a:t>
            </a:r>
            <a:endParaRPr sz="900">
              <a:latin typeface="Times New Roman"/>
              <a:cs typeface="Times New Roman"/>
            </a:endParaRPr>
          </a:p>
          <a:p>
            <a:pPr marL="224504" marR="25306" algn="ctr">
              <a:lnSpc>
                <a:spcPct val="95825"/>
              </a:lnSpc>
              <a:spcBef>
                <a:spcPts val="95"/>
              </a:spcBef>
            </a:pPr>
            <a:r>
              <a:rPr sz="900" spc="0" dirty="0">
                <a:solidFill>
                  <a:srgbClr val="62566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95" dirty="0">
                <a:solidFill>
                  <a:srgbClr val="776E77"/>
                </a:solidFill>
                <a:latin typeface="Times New Roman"/>
                <a:cs typeface="Times New Roman"/>
              </a:rPr>
              <a:t> </a:t>
            </a:r>
            <a:r>
              <a:rPr sz="900" spc="0" dirty="0">
                <a:solidFill>
                  <a:srgbClr val="625667"/>
                </a:solidFill>
                <a:latin typeface="Times New Roman"/>
                <a:cs typeface="Times New Roman"/>
              </a:rPr>
              <a:t>g</a:t>
            </a:r>
            <a:r>
              <a:rPr sz="900" spc="0" dirty="0">
                <a:solidFill>
                  <a:srgbClr val="776E77"/>
                </a:solidFill>
                <a:latin typeface="Times New Roman"/>
                <a:cs typeface="Times New Roman"/>
              </a:rPr>
              <a:t>.</a:t>
            </a:r>
            <a:endParaRPr sz="900">
              <a:latin typeface="Times New Roman"/>
              <a:cs typeface="Times New Roman"/>
            </a:endParaRPr>
          </a:p>
          <a:p>
            <a:pPr marL="223545" marR="20613" algn="ctr">
              <a:lnSpc>
                <a:spcPts val="1080"/>
              </a:lnSpc>
              <a:spcBef>
                <a:spcPts val="54"/>
              </a:spcBef>
            </a:pPr>
            <a:r>
              <a:rPr sz="900" dirty="0">
                <a:solidFill>
                  <a:srgbClr val="625667"/>
                </a:solidFill>
                <a:latin typeface="Times New Roman"/>
                <a:cs typeface="Times New Roman"/>
              </a:rPr>
              <a:t>2</a:t>
            </a:r>
            <a:r>
              <a:rPr sz="900" dirty="0">
                <a:solidFill>
                  <a:srgbClr val="908391"/>
                </a:solidFill>
                <a:latin typeface="Times New Roman"/>
                <a:cs typeface="Times New Roman"/>
              </a:rPr>
              <a:t>,</a:t>
            </a:r>
            <a:r>
              <a:rPr sz="900" dirty="0">
                <a:solidFill>
                  <a:srgbClr val="625667"/>
                </a:solidFill>
                <a:latin typeface="Times New Roman"/>
                <a:cs typeface="Times New Roman"/>
              </a:rPr>
              <a:t>1</a:t>
            </a:r>
            <a:r>
              <a:rPr sz="900" dirty="0">
                <a:solidFill>
                  <a:srgbClr val="776E77"/>
                </a:solidFill>
                <a:latin typeface="Times New Roman"/>
                <a:cs typeface="Times New Roman"/>
              </a:rPr>
              <a:t>0 </a:t>
            </a:r>
            <a:r>
              <a:rPr sz="900" spc="50"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223540" marR="20618" algn="ctr">
              <a:lnSpc>
                <a:spcPts val="1130"/>
              </a:lnSpc>
              <a:spcBef>
                <a:spcPts val="2"/>
              </a:spcBef>
            </a:pPr>
            <a:r>
              <a:rPr sz="900" spc="0" dirty="0">
                <a:solidFill>
                  <a:srgbClr val="62566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95"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115963" marR="25493" algn="ctr">
              <a:lnSpc>
                <a:spcPts val="1130"/>
              </a:lnSpc>
            </a:pPr>
            <a:r>
              <a:rPr sz="900" spc="0" dirty="0">
                <a:solidFill>
                  <a:srgbClr val="776E77"/>
                </a:solidFill>
                <a:latin typeface="Times New Roman"/>
                <a:cs typeface="Times New Roman"/>
              </a:rPr>
              <a:t>0,00 </a:t>
            </a:r>
            <a:r>
              <a:rPr sz="900" spc="162" dirty="0">
                <a:solidFill>
                  <a:srgbClr val="776E77"/>
                </a:solidFill>
                <a:latin typeface="Times New Roman"/>
                <a:cs typeface="Times New Roman"/>
              </a:rPr>
              <a:t> </a:t>
            </a:r>
            <a:r>
              <a:rPr sz="1000" spc="0" dirty="0">
                <a:solidFill>
                  <a:srgbClr val="776E77"/>
                </a:solidFill>
                <a:latin typeface="Times New Roman"/>
                <a:cs typeface="Times New Roman"/>
              </a:rPr>
              <a:t>m</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124932" marR="16951" algn="ctr">
              <a:lnSpc>
                <a:spcPts val="1130"/>
              </a:lnSpc>
            </a:pPr>
            <a:r>
              <a:rPr sz="900" spc="0" dirty="0">
                <a:solidFill>
                  <a:srgbClr val="776E77"/>
                </a:solidFill>
                <a:latin typeface="Times New Roman"/>
                <a:cs typeface="Times New Roman"/>
              </a:rPr>
              <a:t>1,</a:t>
            </a:r>
            <a:r>
              <a:rPr sz="900" spc="0" dirty="0">
                <a:solidFill>
                  <a:srgbClr val="625667"/>
                </a:solidFill>
                <a:latin typeface="Times New Roman"/>
                <a:cs typeface="Times New Roman"/>
              </a:rPr>
              <a:t>2</a:t>
            </a:r>
            <a:r>
              <a:rPr sz="900" spc="0" dirty="0">
                <a:solidFill>
                  <a:srgbClr val="776E77"/>
                </a:solidFill>
                <a:latin typeface="Times New Roman"/>
                <a:cs typeface="Times New Roman"/>
              </a:rPr>
              <a:t>0 </a:t>
            </a:r>
            <a:r>
              <a:rPr sz="900" spc="94" dirty="0">
                <a:solidFill>
                  <a:srgbClr val="776E77"/>
                </a:solidFill>
                <a:latin typeface="Times New Roman"/>
                <a:cs typeface="Times New Roman"/>
              </a:rPr>
              <a:t> </a:t>
            </a:r>
            <a:r>
              <a:rPr sz="1000" spc="0" dirty="0">
                <a:solidFill>
                  <a:srgbClr val="625667"/>
                </a:solidFill>
                <a:latin typeface="Times New Roman"/>
                <a:cs typeface="Times New Roman"/>
              </a:rPr>
              <a:t>mg</a:t>
            </a:r>
            <a:r>
              <a:rPr sz="1000" spc="0" dirty="0">
                <a:solidFill>
                  <a:srgbClr val="776E77"/>
                </a:solidFill>
                <a:latin typeface="Times New Roman"/>
                <a:cs typeface="Times New Roman"/>
              </a:rPr>
              <a:t>.</a:t>
            </a:r>
            <a:endParaRPr sz="1000">
              <a:latin typeface="Times New Roman"/>
              <a:cs typeface="Times New Roman"/>
            </a:endParaRPr>
          </a:p>
          <a:p>
            <a:pPr marL="53224" marR="25481" algn="ctr">
              <a:lnSpc>
                <a:spcPts val="1130"/>
              </a:lnSpc>
            </a:pPr>
            <a:r>
              <a:rPr sz="900" spc="0" dirty="0">
                <a:solidFill>
                  <a:srgbClr val="625667"/>
                </a:solidFill>
                <a:latin typeface="Times New Roman"/>
                <a:cs typeface="Times New Roman"/>
              </a:rPr>
              <a:t>2</a:t>
            </a:r>
            <a:r>
              <a:rPr sz="900" spc="0" dirty="0">
                <a:solidFill>
                  <a:srgbClr val="776E77"/>
                </a:solidFill>
                <a:latin typeface="Times New Roman"/>
                <a:cs typeface="Times New Roman"/>
              </a:rPr>
              <a:t>5,00 </a:t>
            </a:r>
            <a:r>
              <a:rPr sz="900" spc="205" dirty="0">
                <a:solidFill>
                  <a:srgbClr val="776E77"/>
                </a:solidFill>
                <a:latin typeface="Times New Roman"/>
                <a:cs typeface="Times New Roman"/>
              </a:rPr>
              <a:t> </a:t>
            </a:r>
            <a:r>
              <a:rPr sz="1000" spc="0" dirty="0">
                <a:solidFill>
                  <a:srgbClr val="776E77"/>
                </a:solidFill>
                <a:latin typeface="Times New Roman"/>
                <a:cs typeface="Times New Roman"/>
              </a:rPr>
              <a:t>m</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115978" marR="25478" algn="ctr">
              <a:lnSpc>
                <a:spcPts val="1130"/>
              </a:lnSpc>
            </a:pPr>
            <a:r>
              <a:rPr sz="900" spc="0" dirty="0">
                <a:solidFill>
                  <a:srgbClr val="776E77"/>
                </a:solidFill>
                <a:latin typeface="Times New Roman"/>
                <a:cs typeface="Times New Roman"/>
              </a:rPr>
              <a:t>0,</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 </a:t>
            </a:r>
            <a:r>
              <a:rPr sz="900" spc="162" dirty="0">
                <a:solidFill>
                  <a:srgbClr val="776E77"/>
                </a:solidFill>
                <a:latin typeface="Times New Roman"/>
                <a:cs typeface="Times New Roman"/>
              </a:rPr>
              <a:t> </a:t>
            </a:r>
            <a:r>
              <a:rPr sz="1000" spc="0" dirty="0">
                <a:solidFill>
                  <a:srgbClr val="776E77"/>
                </a:solidFill>
                <a:latin typeface="Times New Roman"/>
                <a:cs typeface="Times New Roman"/>
              </a:rPr>
              <a:t>m</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224494" marR="25316" algn="ctr">
              <a:lnSpc>
                <a:spcPct val="95825"/>
              </a:lnSpc>
              <a:spcBef>
                <a:spcPts val="13"/>
              </a:spcBef>
            </a:pPr>
            <a:r>
              <a:rPr sz="900" spc="0" dirty="0">
                <a:solidFill>
                  <a:srgbClr val="776E7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95" dirty="0">
                <a:solidFill>
                  <a:srgbClr val="776E77"/>
                </a:solidFill>
                <a:latin typeface="Times New Roman"/>
                <a:cs typeface="Times New Roman"/>
              </a:rPr>
              <a:t> </a:t>
            </a:r>
            <a:r>
              <a:rPr sz="900" spc="0" dirty="0">
                <a:solidFill>
                  <a:srgbClr val="625667"/>
                </a:solidFill>
                <a:latin typeface="Times New Roman"/>
                <a:cs typeface="Times New Roman"/>
              </a:rPr>
              <a:t>g</a:t>
            </a:r>
            <a:r>
              <a:rPr sz="900" spc="0" dirty="0">
                <a:solidFill>
                  <a:srgbClr val="776E77"/>
                </a:solidFill>
                <a:latin typeface="Times New Roman"/>
                <a:cs typeface="Times New Roman"/>
              </a:rPr>
              <a:t>.</a:t>
            </a:r>
            <a:endParaRPr sz="900">
              <a:latin typeface="Times New Roman"/>
              <a:cs typeface="Times New Roman"/>
            </a:endParaRPr>
          </a:p>
          <a:p>
            <a:pPr marL="223528" marR="20629" algn="ctr">
              <a:lnSpc>
                <a:spcPct val="95825"/>
              </a:lnSpc>
            </a:pPr>
            <a:r>
              <a:rPr sz="900" spc="0" dirty="0">
                <a:solidFill>
                  <a:srgbClr val="776E7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95"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a:p>
            <a:pPr marL="223525" marR="20558" algn="ctr">
              <a:lnSpc>
                <a:spcPts val="1130"/>
              </a:lnSpc>
              <a:spcBef>
                <a:spcPts val="56"/>
              </a:spcBef>
            </a:pPr>
            <a:r>
              <a:rPr sz="900" spc="0" dirty="0">
                <a:solidFill>
                  <a:srgbClr val="776E77"/>
                </a:solidFill>
                <a:latin typeface="Times New Roman"/>
                <a:cs typeface="Times New Roman"/>
              </a:rPr>
              <a:t>0</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165"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776E77"/>
                </a:solidFill>
                <a:latin typeface="Times New Roman"/>
                <a:cs typeface="Times New Roman"/>
              </a:rPr>
              <a:t>.</a:t>
            </a:r>
            <a:endParaRPr sz="1000">
              <a:latin typeface="Times New Roman"/>
              <a:cs typeface="Times New Roman"/>
            </a:endParaRPr>
          </a:p>
        </p:txBody>
      </p:sp>
      <p:sp>
        <p:nvSpPr>
          <p:cNvPr id="13" name="object 13"/>
          <p:cNvSpPr txBox="1"/>
          <p:nvPr/>
        </p:nvSpPr>
        <p:spPr>
          <a:xfrm>
            <a:off x="4855118" y="3668208"/>
            <a:ext cx="848457" cy="1864656"/>
          </a:xfrm>
          <a:prstGeom prst="rect">
            <a:avLst/>
          </a:prstGeom>
        </p:spPr>
        <p:txBody>
          <a:bodyPr wrap="square" lIns="0" tIns="0" rIns="0" bIns="0" rtlCol="0">
            <a:noAutofit/>
          </a:bodyPr>
          <a:lstStyle/>
          <a:p>
            <a:pPr marL="21703" marR="19050">
              <a:lnSpc>
                <a:spcPts val="1120"/>
              </a:lnSpc>
              <a:spcBef>
                <a:spcPts val="55"/>
              </a:spcBef>
            </a:pPr>
            <a:r>
              <a:rPr sz="1000" dirty="0">
                <a:solidFill>
                  <a:srgbClr val="776E77"/>
                </a:solidFill>
                <a:latin typeface="Times New Roman"/>
                <a:cs typeface="Times New Roman"/>
              </a:rPr>
              <a:t>Comest</a:t>
            </a:r>
            <a:r>
              <a:rPr sz="1000" dirty="0">
                <a:solidFill>
                  <a:srgbClr val="793180"/>
                </a:solidFill>
                <a:latin typeface="Times New Roman"/>
                <a:cs typeface="Times New Roman"/>
              </a:rPr>
              <a:t>i</a:t>
            </a:r>
            <a:r>
              <a:rPr sz="1000" dirty="0">
                <a:solidFill>
                  <a:srgbClr val="776E77"/>
                </a:solidFill>
                <a:latin typeface="Times New Roman"/>
                <a:cs typeface="Times New Roman"/>
              </a:rPr>
              <a:t>b</a:t>
            </a:r>
            <a:r>
              <a:rPr sz="1000" dirty="0">
                <a:solidFill>
                  <a:srgbClr val="908391"/>
                </a:solidFill>
                <a:latin typeface="Times New Roman"/>
                <a:cs typeface="Times New Roman"/>
              </a:rPr>
              <a:t>l</a:t>
            </a:r>
            <a:r>
              <a:rPr sz="1000" dirty="0">
                <a:solidFill>
                  <a:srgbClr val="776E77"/>
                </a:solidFill>
                <a:latin typeface="Times New Roman"/>
                <a:cs typeface="Times New Roman"/>
              </a:rPr>
              <a:t>e:</a:t>
            </a:r>
            <a:endParaRPr sz="1000">
              <a:latin typeface="Times New Roman"/>
              <a:cs typeface="Times New Roman"/>
            </a:endParaRPr>
          </a:p>
          <a:p>
            <a:pPr marL="21696" marR="19050">
              <a:lnSpc>
                <a:spcPct val="95825"/>
              </a:lnSpc>
            </a:pPr>
            <a:r>
              <a:rPr sz="1000" dirty="0">
                <a:solidFill>
                  <a:srgbClr val="625667"/>
                </a:solidFill>
                <a:latin typeface="Times New Roman"/>
                <a:cs typeface="Times New Roman"/>
              </a:rPr>
              <a:t>E</a:t>
            </a:r>
            <a:r>
              <a:rPr sz="1000" dirty="0">
                <a:solidFill>
                  <a:srgbClr val="776E77"/>
                </a:solidFill>
                <a:latin typeface="Times New Roman"/>
                <a:cs typeface="Times New Roman"/>
              </a:rPr>
              <a:t>n</a:t>
            </a:r>
            <a:r>
              <a:rPr sz="1000" dirty="0">
                <a:solidFill>
                  <a:srgbClr val="625667"/>
                </a:solidFill>
                <a:latin typeface="Times New Roman"/>
                <a:cs typeface="Times New Roman"/>
              </a:rPr>
              <a:t>e</a:t>
            </a:r>
            <a:r>
              <a:rPr sz="1000" dirty="0">
                <a:solidFill>
                  <a:srgbClr val="908391"/>
                </a:solidFill>
                <a:latin typeface="Times New Roman"/>
                <a:cs typeface="Times New Roman"/>
              </a:rPr>
              <a:t>r</a:t>
            </a:r>
            <a:r>
              <a:rPr sz="1000" dirty="0">
                <a:solidFill>
                  <a:srgbClr val="625667"/>
                </a:solidFill>
                <a:latin typeface="Times New Roman"/>
                <a:cs typeface="Times New Roman"/>
              </a:rPr>
              <a:t>11</a:t>
            </a:r>
            <a:r>
              <a:rPr sz="1000" dirty="0">
                <a:solidFill>
                  <a:srgbClr val="854687"/>
                </a:solidFill>
                <a:latin typeface="Times New Roman"/>
                <a:cs typeface="Times New Roman"/>
              </a:rPr>
              <a:t>í</a:t>
            </a:r>
            <a:r>
              <a:rPr sz="1000" dirty="0">
                <a:solidFill>
                  <a:srgbClr val="625667"/>
                </a:solidFill>
                <a:latin typeface="Times New Roman"/>
                <a:cs typeface="Times New Roman"/>
              </a:rPr>
              <a:t>a:</a:t>
            </a:r>
            <a:endParaRPr sz="1000">
              <a:latin typeface="Times New Roman"/>
              <a:cs typeface="Times New Roman"/>
            </a:endParaRPr>
          </a:p>
          <a:p>
            <a:pPr marL="21696">
              <a:lnSpc>
                <a:spcPts val="1060"/>
              </a:lnSpc>
              <a:spcBef>
                <a:spcPts val="53"/>
              </a:spcBef>
            </a:pPr>
            <a:r>
              <a:rPr sz="1000" dirty="0">
                <a:solidFill>
                  <a:srgbClr val="625667"/>
                </a:solidFill>
                <a:latin typeface="Times New Roman"/>
                <a:cs typeface="Times New Roman"/>
              </a:rPr>
              <a:t>ca</a:t>
            </a:r>
            <a:r>
              <a:rPr sz="1000" dirty="0">
                <a:solidFill>
                  <a:srgbClr val="776E77"/>
                </a:solidFill>
                <a:latin typeface="Times New Roman"/>
                <a:cs typeface="Times New Roman"/>
              </a:rPr>
              <a:t>rbo</a:t>
            </a:r>
            <a:r>
              <a:rPr sz="1000" dirty="0">
                <a:solidFill>
                  <a:srgbClr val="908391"/>
                </a:solidFill>
                <a:latin typeface="Times New Roman"/>
                <a:cs typeface="Times New Roman"/>
              </a:rPr>
              <a:t>h</a:t>
            </a:r>
            <a:r>
              <a:rPr sz="1000" dirty="0">
                <a:solidFill>
                  <a:srgbClr val="854687"/>
                </a:solidFill>
                <a:latin typeface="Times New Roman"/>
                <a:cs typeface="Times New Roman"/>
              </a:rPr>
              <a:t>i</a:t>
            </a:r>
            <a:r>
              <a:rPr sz="1000" dirty="0">
                <a:solidFill>
                  <a:srgbClr val="625667"/>
                </a:solidFill>
                <a:latin typeface="Times New Roman"/>
                <a:cs typeface="Times New Roman"/>
              </a:rPr>
              <a:t>d</a:t>
            </a:r>
            <a:r>
              <a:rPr sz="1000" dirty="0">
                <a:solidFill>
                  <a:srgbClr val="908391"/>
                </a:solidFill>
                <a:latin typeface="Times New Roman"/>
                <a:cs typeface="Times New Roman"/>
              </a:rPr>
              <a:t>r</a:t>
            </a:r>
            <a:r>
              <a:rPr sz="1000" dirty="0">
                <a:solidFill>
                  <a:srgbClr val="625667"/>
                </a:solidFill>
                <a:latin typeface="Times New Roman"/>
                <a:cs typeface="Times New Roman"/>
              </a:rPr>
              <a:t>at</a:t>
            </a:r>
            <a:r>
              <a:rPr sz="1000" dirty="0">
                <a:solidFill>
                  <a:srgbClr val="776E77"/>
                </a:solidFill>
                <a:latin typeface="Times New Roman"/>
                <a:cs typeface="Times New Roman"/>
              </a:rPr>
              <a:t>os:</a:t>
            </a:r>
            <a:endParaRPr sz="1000">
              <a:latin typeface="Times New Roman"/>
              <a:cs typeface="Times New Roman"/>
            </a:endParaRPr>
          </a:p>
          <a:p>
            <a:pPr marL="12716" marR="227726" indent="8975">
              <a:lnSpc>
                <a:spcPts val="1130"/>
              </a:lnSpc>
              <a:spcBef>
                <a:spcPts val="13"/>
              </a:spcBef>
            </a:pPr>
            <a:r>
              <a:rPr sz="800" b="1" dirty="0">
                <a:solidFill>
                  <a:srgbClr val="625667"/>
                </a:solidFill>
                <a:latin typeface="Arial"/>
                <a:cs typeface="Arial"/>
              </a:rPr>
              <a:t>Grasa</a:t>
            </a:r>
            <a:r>
              <a:rPr sz="800" b="1" spc="-150" dirty="0">
                <a:solidFill>
                  <a:srgbClr val="625667"/>
                </a:solidFill>
                <a:latin typeface="Arial"/>
                <a:cs typeface="Arial"/>
              </a:rPr>
              <a:t>s</a:t>
            </a:r>
            <a:r>
              <a:rPr sz="800" b="1" spc="0" dirty="0">
                <a:solidFill>
                  <a:srgbClr val="776E77"/>
                </a:solidFill>
                <a:latin typeface="Arial"/>
                <a:cs typeface="Arial"/>
              </a:rPr>
              <a:t>: </a:t>
            </a:r>
            <a:r>
              <a:rPr sz="800" b="1" spc="0" dirty="0">
                <a:solidFill>
                  <a:srgbClr val="625667"/>
                </a:solidFill>
                <a:latin typeface="Arial"/>
                <a:cs typeface="Arial"/>
              </a:rPr>
              <a:t>Prot</a:t>
            </a:r>
            <a:r>
              <a:rPr sz="800" b="1" spc="-144" dirty="0">
                <a:solidFill>
                  <a:srgbClr val="625667"/>
                </a:solidFill>
                <a:latin typeface="Arial"/>
                <a:cs typeface="Arial"/>
              </a:rPr>
              <a:t>e</a:t>
            </a:r>
            <a:r>
              <a:rPr sz="800" b="1" spc="-34" dirty="0">
                <a:solidFill>
                  <a:srgbClr val="670769"/>
                </a:solidFill>
                <a:latin typeface="Arial"/>
                <a:cs typeface="Arial"/>
              </a:rPr>
              <a:t>i</a:t>
            </a:r>
            <a:r>
              <a:rPr sz="800" b="1" spc="0" dirty="0">
                <a:solidFill>
                  <a:srgbClr val="625667"/>
                </a:solidFill>
                <a:latin typeface="Arial"/>
                <a:cs typeface="Arial"/>
              </a:rPr>
              <a:t>na</a:t>
            </a:r>
            <a:r>
              <a:rPr sz="800" b="1" spc="-94" dirty="0">
                <a:solidFill>
                  <a:srgbClr val="625667"/>
                </a:solidFill>
                <a:latin typeface="Arial"/>
                <a:cs typeface="Arial"/>
              </a:rPr>
              <a:t>s</a:t>
            </a:r>
            <a:r>
              <a:rPr sz="800" b="1" spc="0" dirty="0">
                <a:solidFill>
                  <a:srgbClr val="776E77"/>
                </a:solidFill>
                <a:latin typeface="Arial"/>
                <a:cs typeface="Arial"/>
              </a:rPr>
              <a:t>: </a:t>
            </a:r>
            <a:r>
              <a:rPr sz="1000" spc="0" dirty="0">
                <a:solidFill>
                  <a:srgbClr val="491749"/>
                </a:solidFill>
                <a:latin typeface="Times New Roman"/>
                <a:cs typeface="Times New Roman"/>
              </a:rPr>
              <a:t>F</a:t>
            </a:r>
            <a:r>
              <a:rPr sz="1000" spc="0" dirty="0">
                <a:solidFill>
                  <a:srgbClr val="908391"/>
                </a:solidFill>
                <a:latin typeface="Times New Roman"/>
                <a:cs typeface="Times New Roman"/>
              </a:rPr>
              <a:t>i</a:t>
            </a:r>
            <a:r>
              <a:rPr sz="1000" spc="0" dirty="0">
                <a:solidFill>
                  <a:srgbClr val="625667"/>
                </a:solidFill>
                <a:latin typeface="Times New Roman"/>
                <a:cs typeface="Times New Roman"/>
              </a:rPr>
              <a:t>b</a:t>
            </a:r>
            <a:r>
              <a:rPr sz="1000" spc="0" dirty="0">
                <a:solidFill>
                  <a:srgbClr val="604446"/>
                </a:solidFill>
                <a:latin typeface="Times New Roman"/>
                <a:cs typeface="Times New Roman"/>
              </a:rPr>
              <a:t>r</a:t>
            </a:r>
            <a:r>
              <a:rPr sz="1000" spc="0" dirty="0">
                <a:solidFill>
                  <a:srgbClr val="625667"/>
                </a:solidFill>
                <a:latin typeface="Times New Roman"/>
                <a:cs typeface="Times New Roman"/>
              </a:rPr>
              <a:t>a</a:t>
            </a:r>
            <a:r>
              <a:rPr sz="1000" spc="0" dirty="0">
                <a:solidFill>
                  <a:srgbClr val="491749"/>
                </a:solidFill>
                <a:latin typeface="Times New Roman"/>
                <a:cs typeface="Times New Roman"/>
              </a:rPr>
              <a:t>: </a:t>
            </a:r>
            <a:r>
              <a:rPr sz="1000" spc="0" dirty="0">
                <a:solidFill>
                  <a:srgbClr val="625667"/>
                </a:solidFill>
                <a:latin typeface="Times New Roman"/>
                <a:cs typeface="Times New Roman"/>
              </a:rPr>
              <a:t>Co</a:t>
            </a:r>
            <a:r>
              <a:rPr sz="1000" spc="0" dirty="0">
                <a:solidFill>
                  <a:srgbClr val="741C70"/>
                </a:solidFill>
                <a:latin typeface="Times New Roman"/>
                <a:cs typeface="Times New Roman"/>
              </a:rPr>
              <a:t>l</a:t>
            </a:r>
            <a:r>
              <a:rPr sz="1000" spc="0" dirty="0">
                <a:solidFill>
                  <a:srgbClr val="625667"/>
                </a:solidFill>
                <a:latin typeface="Times New Roman"/>
                <a:cs typeface="Times New Roman"/>
              </a:rPr>
              <a:t>es</a:t>
            </a:r>
            <a:r>
              <a:rPr sz="1000" spc="0" dirty="0">
                <a:solidFill>
                  <a:srgbClr val="3F3D64"/>
                </a:solidFill>
                <a:latin typeface="Times New Roman"/>
                <a:cs typeface="Times New Roman"/>
              </a:rPr>
              <a:t>t</a:t>
            </a:r>
            <a:r>
              <a:rPr sz="1000" spc="0" dirty="0">
                <a:solidFill>
                  <a:srgbClr val="625667"/>
                </a:solidFill>
                <a:latin typeface="Times New Roman"/>
                <a:cs typeface="Times New Roman"/>
              </a:rPr>
              <a:t>ero</a:t>
            </a:r>
            <a:r>
              <a:rPr sz="1000" spc="0" dirty="0">
                <a:solidFill>
                  <a:srgbClr val="908391"/>
                </a:solidFill>
                <a:latin typeface="Times New Roman"/>
                <a:cs typeface="Times New Roman"/>
              </a:rPr>
              <a:t>l</a:t>
            </a:r>
            <a:r>
              <a:rPr sz="1000" spc="0" dirty="0">
                <a:solidFill>
                  <a:srgbClr val="562A57"/>
                </a:solidFill>
                <a:latin typeface="Times New Roman"/>
                <a:cs typeface="Times New Roman"/>
              </a:rPr>
              <a:t>: </a:t>
            </a:r>
            <a:r>
              <a:rPr sz="800" b="1" spc="0" dirty="0">
                <a:solidFill>
                  <a:srgbClr val="625667"/>
                </a:solidFill>
                <a:latin typeface="Arial"/>
                <a:cs typeface="Arial"/>
              </a:rPr>
              <a:t>H</a:t>
            </a:r>
            <a:r>
              <a:rPr sz="800" b="1" spc="-34" dirty="0">
                <a:solidFill>
                  <a:srgbClr val="908391"/>
                </a:solidFill>
                <a:latin typeface="Arial"/>
                <a:cs typeface="Arial"/>
              </a:rPr>
              <a:t>i</a:t>
            </a:r>
            <a:r>
              <a:rPr sz="800" b="1" spc="0" dirty="0">
                <a:solidFill>
                  <a:srgbClr val="463D49"/>
                </a:solidFill>
                <a:latin typeface="Arial"/>
                <a:cs typeface="Arial"/>
              </a:rPr>
              <a:t>e</a:t>
            </a:r>
            <a:r>
              <a:rPr sz="800" b="1" spc="0" dirty="0">
                <a:solidFill>
                  <a:srgbClr val="776E77"/>
                </a:solidFill>
                <a:latin typeface="Arial"/>
                <a:cs typeface="Arial"/>
              </a:rPr>
              <a:t>r</a:t>
            </a:r>
            <a:r>
              <a:rPr sz="800" b="1" spc="-125" dirty="0">
                <a:solidFill>
                  <a:srgbClr val="776E77"/>
                </a:solidFill>
                <a:latin typeface="Arial"/>
                <a:cs typeface="Arial"/>
              </a:rPr>
              <a:t>r</a:t>
            </a:r>
            <a:r>
              <a:rPr sz="800" b="1" spc="-44" dirty="0">
                <a:solidFill>
                  <a:srgbClr val="625667"/>
                </a:solidFill>
                <a:latin typeface="Arial"/>
                <a:cs typeface="Arial"/>
              </a:rPr>
              <a:t>o</a:t>
            </a:r>
            <a:r>
              <a:rPr sz="800" b="1" spc="0" dirty="0">
                <a:solidFill>
                  <a:srgbClr val="776E77"/>
                </a:solidFill>
                <a:latin typeface="Arial"/>
                <a:cs typeface="Arial"/>
              </a:rPr>
              <a:t>: </a:t>
            </a:r>
            <a:r>
              <a:rPr sz="1000" spc="0" dirty="0">
                <a:solidFill>
                  <a:srgbClr val="625667"/>
                </a:solidFill>
                <a:latin typeface="Times New Roman"/>
                <a:cs typeface="Times New Roman"/>
              </a:rPr>
              <a:t>ca</a:t>
            </a:r>
            <a:r>
              <a:rPr sz="1000" spc="0" dirty="0">
                <a:solidFill>
                  <a:srgbClr val="741C70"/>
                </a:solidFill>
                <a:latin typeface="Times New Roman"/>
                <a:cs typeface="Times New Roman"/>
              </a:rPr>
              <a:t>l</a:t>
            </a:r>
            <a:r>
              <a:rPr sz="1000" spc="0" dirty="0">
                <a:solidFill>
                  <a:srgbClr val="776E77"/>
                </a:solidFill>
                <a:latin typeface="Times New Roman"/>
                <a:cs typeface="Times New Roman"/>
              </a:rPr>
              <a:t>ci</a:t>
            </a:r>
            <a:r>
              <a:rPr sz="1000" spc="0" dirty="0">
                <a:solidFill>
                  <a:srgbClr val="625667"/>
                </a:solidFill>
                <a:latin typeface="Times New Roman"/>
                <a:cs typeface="Times New Roman"/>
              </a:rPr>
              <a:t>o</a:t>
            </a:r>
            <a:r>
              <a:rPr sz="1000" spc="0" dirty="0">
                <a:solidFill>
                  <a:srgbClr val="776E77"/>
                </a:solidFill>
                <a:latin typeface="Times New Roman"/>
                <a:cs typeface="Times New Roman"/>
              </a:rPr>
              <a:t>: </a:t>
            </a:r>
            <a:r>
              <a:rPr sz="1000" spc="0" dirty="0">
                <a:solidFill>
                  <a:srgbClr val="673D66"/>
                </a:solidFill>
                <a:latin typeface="Times New Roman"/>
                <a:cs typeface="Times New Roman"/>
              </a:rPr>
              <a:t>f</a:t>
            </a:r>
            <a:r>
              <a:rPr sz="1000" spc="0" dirty="0">
                <a:solidFill>
                  <a:srgbClr val="625667"/>
                </a:solidFill>
                <a:latin typeface="Times New Roman"/>
                <a:cs typeface="Times New Roman"/>
              </a:rPr>
              <a:t>o</a:t>
            </a:r>
            <a:r>
              <a:rPr sz="1000" spc="0" dirty="0">
                <a:solidFill>
                  <a:srgbClr val="463D49"/>
                </a:solidFill>
                <a:latin typeface="Times New Roman"/>
                <a:cs typeface="Times New Roman"/>
              </a:rPr>
              <a:t>s</a:t>
            </a:r>
            <a:r>
              <a:rPr sz="1000" spc="0" dirty="0">
                <a:solidFill>
                  <a:srgbClr val="625667"/>
                </a:solidFill>
                <a:latin typeface="Times New Roman"/>
                <a:cs typeface="Times New Roman"/>
              </a:rPr>
              <a:t>foro</a:t>
            </a:r>
            <a:r>
              <a:rPr sz="1000" spc="0" dirty="0">
                <a:solidFill>
                  <a:srgbClr val="776E77"/>
                </a:solidFill>
                <a:latin typeface="Times New Roman"/>
                <a:cs typeface="Times New Roman"/>
              </a:rPr>
              <a:t>: AGS</a:t>
            </a:r>
            <a:r>
              <a:rPr sz="1000" spc="0" dirty="0">
                <a:solidFill>
                  <a:srgbClr val="625667"/>
                </a:solidFill>
                <a:latin typeface="Times New Roman"/>
                <a:cs typeface="Times New Roman"/>
              </a:rPr>
              <a:t>at</a:t>
            </a:r>
            <a:r>
              <a:rPr sz="1000" spc="0" dirty="0">
                <a:solidFill>
                  <a:srgbClr val="776E77"/>
                </a:solidFill>
                <a:latin typeface="Times New Roman"/>
                <a:cs typeface="Times New Roman"/>
              </a:rPr>
              <a:t>:</a:t>
            </a:r>
            <a:endParaRPr sz="1000">
              <a:latin typeface="Times New Roman"/>
              <a:cs typeface="Times New Roman"/>
            </a:endParaRPr>
          </a:p>
          <a:p>
            <a:pPr marL="12703" marR="19050">
              <a:lnSpc>
                <a:spcPts val="1050"/>
              </a:lnSpc>
            </a:pPr>
            <a:r>
              <a:rPr sz="1000" dirty="0">
                <a:solidFill>
                  <a:srgbClr val="776E77"/>
                </a:solidFill>
                <a:latin typeface="Times New Roman"/>
                <a:cs typeface="Times New Roman"/>
              </a:rPr>
              <a:t>AG</a:t>
            </a:r>
            <a:r>
              <a:rPr sz="1000" dirty="0">
                <a:solidFill>
                  <a:srgbClr val="625667"/>
                </a:solidFill>
                <a:latin typeface="Times New Roman"/>
                <a:cs typeface="Times New Roman"/>
              </a:rPr>
              <a:t>Mo</a:t>
            </a:r>
            <a:r>
              <a:rPr sz="1000" dirty="0">
                <a:solidFill>
                  <a:srgbClr val="776E77"/>
                </a:solidFill>
                <a:latin typeface="Times New Roman"/>
                <a:cs typeface="Times New Roman"/>
              </a:rPr>
              <a:t>no</a:t>
            </a:r>
            <a:r>
              <a:rPr sz="1000" dirty="0">
                <a:solidFill>
                  <a:srgbClr val="673D66"/>
                </a:solidFill>
                <a:latin typeface="Times New Roman"/>
                <a:cs typeface="Times New Roman"/>
              </a:rPr>
              <a:t>l</a:t>
            </a:r>
            <a:r>
              <a:rPr sz="1000" dirty="0">
                <a:solidFill>
                  <a:srgbClr val="908391"/>
                </a:solidFill>
                <a:latin typeface="Times New Roman"/>
                <a:cs typeface="Times New Roman"/>
              </a:rPr>
              <a:t>n</a:t>
            </a:r>
            <a:r>
              <a:rPr sz="1000" dirty="0">
                <a:solidFill>
                  <a:srgbClr val="625667"/>
                </a:solidFill>
                <a:latin typeface="Times New Roman"/>
                <a:cs typeface="Times New Roman"/>
              </a:rPr>
              <a:t>sa</a:t>
            </a:r>
            <a:r>
              <a:rPr sz="1000" dirty="0">
                <a:solidFill>
                  <a:srgbClr val="776E77"/>
                </a:solidFill>
                <a:latin typeface="Times New Roman"/>
                <a:cs typeface="Times New Roman"/>
              </a:rPr>
              <a:t>t</a:t>
            </a:r>
            <a:r>
              <a:rPr sz="1000" dirty="0">
                <a:solidFill>
                  <a:srgbClr val="673D66"/>
                </a:solidFill>
                <a:latin typeface="Times New Roman"/>
                <a:cs typeface="Times New Roman"/>
              </a:rPr>
              <a:t>:</a:t>
            </a:r>
            <a:endParaRPr sz="1000">
              <a:latin typeface="Times New Roman"/>
              <a:cs typeface="Times New Roman"/>
            </a:endParaRPr>
          </a:p>
          <a:p>
            <a:pPr marL="12700" marR="19050">
              <a:lnSpc>
                <a:spcPts val="1130"/>
              </a:lnSpc>
              <a:spcBef>
                <a:spcPts val="4"/>
              </a:spcBef>
            </a:pPr>
            <a:r>
              <a:rPr sz="1000" dirty="0">
                <a:solidFill>
                  <a:srgbClr val="776E77"/>
                </a:solidFill>
                <a:latin typeface="Times New Roman"/>
                <a:cs typeface="Times New Roman"/>
              </a:rPr>
              <a:t>AGPo</a:t>
            </a:r>
            <a:r>
              <a:rPr sz="1000" dirty="0">
                <a:solidFill>
                  <a:srgbClr val="741C70"/>
                </a:solidFill>
                <a:latin typeface="Times New Roman"/>
                <a:cs typeface="Times New Roman"/>
              </a:rPr>
              <a:t>l</a:t>
            </a:r>
            <a:r>
              <a:rPr sz="1000" dirty="0">
                <a:solidFill>
                  <a:srgbClr val="935D89"/>
                </a:solidFill>
                <a:latin typeface="Times New Roman"/>
                <a:cs typeface="Times New Roman"/>
              </a:rPr>
              <a:t>i</a:t>
            </a:r>
            <a:r>
              <a:rPr sz="1000" dirty="0">
                <a:solidFill>
                  <a:srgbClr val="776E77"/>
                </a:solidFill>
                <a:latin typeface="Times New Roman"/>
                <a:cs typeface="Times New Roman"/>
              </a:rPr>
              <a:t>l</a:t>
            </a:r>
            <a:r>
              <a:rPr sz="1000" dirty="0">
                <a:solidFill>
                  <a:srgbClr val="625667"/>
                </a:solidFill>
                <a:latin typeface="Times New Roman"/>
                <a:cs typeface="Times New Roman"/>
              </a:rPr>
              <a:t>n</a:t>
            </a:r>
            <a:r>
              <a:rPr sz="1000" dirty="0">
                <a:solidFill>
                  <a:srgbClr val="776E77"/>
                </a:solidFill>
                <a:latin typeface="Times New Roman"/>
                <a:cs typeface="Times New Roman"/>
              </a:rPr>
              <a:t>sa</a:t>
            </a:r>
            <a:r>
              <a:rPr sz="1000" dirty="0">
                <a:solidFill>
                  <a:srgbClr val="625667"/>
                </a:solidFill>
                <a:latin typeface="Times New Roman"/>
                <a:cs typeface="Times New Roman"/>
              </a:rPr>
              <a:t>t</a:t>
            </a:r>
            <a:r>
              <a:rPr sz="1000" dirty="0">
                <a:solidFill>
                  <a:srgbClr val="908391"/>
                </a:solidFill>
                <a:latin typeface="Times New Roman"/>
                <a:cs typeface="Times New Roman"/>
              </a:rPr>
              <a:t>:</a:t>
            </a:r>
            <a:endParaRPr sz="1000">
              <a:latin typeface="Times New Roman"/>
              <a:cs typeface="Times New Roman"/>
            </a:endParaRPr>
          </a:p>
        </p:txBody>
      </p:sp>
      <p:sp>
        <p:nvSpPr>
          <p:cNvPr id="12" name="object 12"/>
          <p:cNvSpPr txBox="1"/>
          <p:nvPr/>
        </p:nvSpPr>
        <p:spPr>
          <a:xfrm>
            <a:off x="6737733" y="3678427"/>
            <a:ext cx="728197" cy="1854436"/>
          </a:xfrm>
          <a:prstGeom prst="rect">
            <a:avLst/>
          </a:prstGeom>
        </p:spPr>
        <p:txBody>
          <a:bodyPr wrap="square" lIns="0" tIns="0" rIns="0" bIns="0" rtlCol="0">
            <a:noAutofit/>
          </a:bodyPr>
          <a:lstStyle/>
          <a:p>
            <a:pPr marL="332098" marR="25654" algn="ctr">
              <a:lnSpc>
                <a:spcPts val="1019"/>
              </a:lnSpc>
              <a:spcBef>
                <a:spcPts val="51"/>
              </a:spcBef>
            </a:pPr>
            <a:r>
              <a:rPr sz="900" spc="0" dirty="0">
                <a:solidFill>
                  <a:srgbClr val="776E77"/>
                </a:solidFill>
                <a:latin typeface="Times New Roman"/>
                <a:cs typeface="Times New Roman"/>
              </a:rPr>
              <a:t>10</a:t>
            </a:r>
            <a:r>
              <a:rPr sz="900" spc="0" dirty="0">
                <a:solidFill>
                  <a:srgbClr val="908391"/>
                </a:solidFill>
                <a:latin typeface="Times New Roman"/>
                <a:cs typeface="Times New Roman"/>
              </a:rPr>
              <a:t>0</a:t>
            </a:r>
            <a:r>
              <a:rPr sz="900" spc="188" dirty="0">
                <a:solidFill>
                  <a:srgbClr val="908391"/>
                </a:solidFill>
                <a:latin typeface="Times New Roman"/>
                <a:cs typeface="Times New Roman"/>
              </a:rPr>
              <a:t> </a:t>
            </a:r>
            <a:r>
              <a:rPr sz="900" spc="0" dirty="0">
                <a:solidFill>
                  <a:srgbClr val="908391"/>
                </a:solidFill>
                <a:latin typeface="Times New Roman"/>
                <a:cs typeface="Times New Roman"/>
              </a:rPr>
              <a:t>%</a:t>
            </a:r>
            <a:endParaRPr sz="900">
              <a:latin typeface="Times New Roman"/>
              <a:cs typeface="Times New Roman"/>
            </a:endParaRPr>
          </a:p>
          <a:p>
            <a:pPr algn="ctr">
              <a:lnSpc>
                <a:spcPct val="95825"/>
              </a:lnSpc>
            </a:pPr>
            <a:r>
              <a:rPr sz="900" spc="0" dirty="0">
                <a:solidFill>
                  <a:srgbClr val="776E77"/>
                </a:solidFill>
                <a:latin typeface="Times New Roman"/>
                <a:cs typeface="Times New Roman"/>
              </a:rPr>
              <a:t>3</a:t>
            </a:r>
            <a:r>
              <a:rPr sz="900" spc="0" dirty="0">
                <a:solidFill>
                  <a:srgbClr val="625667"/>
                </a:solidFill>
                <a:latin typeface="Times New Roman"/>
                <a:cs typeface="Times New Roman"/>
              </a:rPr>
              <a:t>5</a:t>
            </a:r>
            <a:r>
              <a:rPr sz="900" spc="0" dirty="0">
                <a:solidFill>
                  <a:srgbClr val="776E77"/>
                </a:solidFill>
                <a:latin typeface="Times New Roman"/>
                <a:cs typeface="Times New Roman"/>
              </a:rPr>
              <a:t>8</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96" dirty="0">
                <a:solidFill>
                  <a:srgbClr val="776E77"/>
                </a:solidFill>
                <a:latin typeface="Times New Roman"/>
                <a:cs typeface="Times New Roman"/>
              </a:rPr>
              <a:t> </a:t>
            </a:r>
            <a:r>
              <a:rPr sz="1000" spc="0" dirty="0">
                <a:solidFill>
                  <a:srgbClr val="776E77"/>
                </a:solidFill>
                <a:latin typeface="Times New Roman"/>
                <a:cs typeface="Times New Roman"/>
              </a:rPr>
              <a:t>K</a:t>
            </a:r>
            <a:r>
              <a:rPr sz="1000" spc="0" dirty="0">
                <a:solidFill>
                  <a:srgbClr val="698087"/>
                </a:solidFill>
                <a:latin typeface="Times New Roman"/>
                <a:cs typeface="Times New Roman"/>
              </a:rPr>
              <a:t>c</a:t>
            </a:r>
            <a:r>
              <a:rPr sz="1000" spc="0" dirty="0">
                <a:solidFill>
                  <a:srgbClr val="776E77"/>
                </a:solidFill>
                <a:latin typeface="Times New Roman"/>
                <a:cs typeface="Times New Roman"/>
              </a:rPr>
              <a:t>a</a:t>
            </a:r>
            <a:r>
              <a:rPr sz="1000" spc="0" dirty="0">
                <a:solidFill>
                  <a:srgbClr val="908391"/>
                </a:solidFill>
                <a:latin typeface="Times New Roman"/>
                <a:cs typeface="Times New Roman"/>
              </a:rPr>
              <a:t>l.</a:t>
            </a:r>
            <a:endParaRPr sz="1000">
              <a:latin typeface="Times New Roman"/>
              <a:cs typeface="Times New Roman"/>
            </a:endParaRPr>
          </a:p>
          <a:p>
            <a:pPr marL="223558" marR="25233" algn="ctr">
              <a:lnSpc>
                <a:spcPts val="1130"/>
              </a:lnSpc>
              <a:spcBef>
                <a:spcPts val="56"/>
              </a:spcBef>
            </a:pPr>
            <a:r>
              <a:rPr sz="900" spc="0" dirty="0">
                <a:solidFill>
                  <a:srgbClr val="625667"/>
                </a:solidFill>
                <a:latin typeface="Times New Roman"/>
                <a:cs typeface="Times New Roman"/>
              </a:rPr>
              <a:t>8</a:t>
            </a:r>
            <a:r>
              <a:rPr sz="900" spc="0" dirty="0">
                <a:solidFill>
                  <a:srgbClr val="776E77"/>
                </a:solidFill>
                <a:latin typeface="Times New Roman"/>
                <a:cs typeface="Times New Roman"/>
              </a:rPr>
              <a:t>7</a:t>
            </a:r>
            <a:r>
              <a:rPr sz="900" spc="0" dirty="0">
                <a:solidFill>
                  <a:srgbClr val="908391"/>
                </a:solidFill>
                <a:latin typeface="Times New Roman"/>
                <a:cs typeface="Times New Roman"/>
              </a:rPr>
              <a:t>,</a:t>
            </a:r>
            <a:r>
              <a:rPr sz="900" spc="0" dirty="0">
                <a:solidFill>
                  <a:srgbClr val="776E77"/>
                </a:solidFill>
                <a:latin typeface="Times New Roman"/>
                <a:cs typeface="Times New Roman"/>
              </a:rPr>
              <a:t>40 </a:t>
            </a:r>
            <a:r>
              <a:rPr sz="900" spc="205" dirty="0">
                <a:solidFill>
                  <a:srgbClr val="776E77"/>
                </a:solidFill>
                <a:latin typeface="Times New Roman"/>
                <a:cs typeface="Times New Roman"/>
              </a:rPr>
              <a:t> </a:t>
            </a:r>
            <a:r>
              <a:rPr sz="1000" b="1" spc="0" dirty="0">
                <a:solidFill>
                  <a:srgbClr val="776E77"/>
                </a:solidFill>
                <a:latin typeface="Times New Roman"/>
                <a:cs typeface="Times New Roman"/>
              </a:rPr>
              <a:t>g</a:t>
            </a:r>
            <a:r>
              <a:rPr sz="1000" b="1" spc="0" dirty="0">
                <a:solidFill>
                  <a:srgbClr val="908391"/>
                </a:solidFill>
                <a:latin typeface="Times New Roman"/>
                <a:cs typeface="Times New Roman"/>
              </a:rPr>
              <a:t>.</a:t>
            </a:r>
            <a:endParaRPr sz="1000">
              <a:latin typeface="Times New Roman"/>
              <a:cs typeface="Times New Roman"/>
            </a:endParaRPr>
          </a:p>
          <a:p>
            <a:pPr marL="295269" marR="26826" algn="ctr">
              <a:lnSpc>
                <a:spcPts val="1130"/>
              </a:lnSpc>
            </a:pPr>
            <a:r>
              <a:rPr sz="900" spc="0" dirty="0">
                <a:solidFill>
                  <a:srgbClr val="776E77"/>
                </a:solidFill>
                <a:latin typeface="Times New Roman"/>
                <a:cs typeface="Times New Roman"/>
              </a:rPr>
              <a:t>1</a:t>
            </a:r>
            <a:r>
              <a:rPr sz="900" spc="0" dirty="0">
                <a:solidFill>
                  <a:srgbClr val="908391"/>
                </a:solidFill>
                <a:latin typeface="Times New Roman"/>
                <a:cs typeface="Times New Roman"/>
              </a:rPr>
              <a:t>,</a:t>
            </a:r>
            <a:r>
              <a:rPr sz="900" spc="0" dirty="0">
                <a:solidFill>
                  <a:srgbClr val="776E77"/>
                </a:solidFill>
                <a:latin typeface="Times New Roman"/>
                <a:cs typeface="Times New Roman"/>
              </a:rPr>
              <a:t>00 </a:t>
            </a:r>
            <a:r>
              <a:rPr sz="900" spc="94" dirty="0">
                <a:solidFill>
                  <a:srgbClr val="776E77"/>
                </a:solidFill>
                <a:latin typeface="Times New Roman"/>
                <a:cs typeface="Times New Roman"/>
              </a:rPr>
              <a:t> </a:t>
            </a:r>
            <a:r>
              <a:rPr sz="1000" spc="0" dirty="0">
                <a:solidFill>
                  <a:srgbClr val="776E7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295263" marR="26832" algn="ctr">
              <a:lnSpc>
                <a:spcPts val="1130"/>
              </a:lnSpc>
            </a:pPr>
            <a:r>
              <a:rPr sz="900" spc="0" dirty="0">
                <a:solidFill>
                  <a:srgbClr val="776E77"/>
                </a:solidFill>
                <a:latin typeface="Times New Roman"/>
                <a:cs typeface="Times New Roman"/>
              </a:rPr>
              <a:t>5,30 </a:t>
            </a:r>
            <a:r>
              <a:rPr sz="900" spc="94" dirty="0">
                <a:solidFill>
                  <a:srgbClr val="776E77"/>
                </a:solidFill>
                <a:latin typeface="Times New Roman"/>
                <a:cs typeface="Times New Roman"/>
              </a:rPr>
              <a:t> </a:t>
            </a:r>
            <a:r>
              <a:rPr sz="1000" spc="0" dirty="0">
                <a:solidFill>
                  <a:srgbClr val="776E7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295258" marR="26837" algn="ctr">
              <a:lnSpc>
                <a:spcPts val="1060"/>
              </a:lnSpc>
            </a:pPr>
            <a:r>
              <a:rPr sz="900" spc="0" dirty="0">
                <a:solidFill>
                  <a:srgbClr val="776E77"/>
                </a:solidFill>
                <a:latin typeface="Times New Roman"/>
                <a:cs typeface="Times New Roman"/>
              </a:rPr>
              <a:t>1</a:t>
            </a:r>
            <a:r>
              <a:rPr sz="900" spc="0" dirty="0">
                <a:solidFill>
                  <a:srgbClr val="625667"/>
                </a:solidFill>
                <a:latin typeface="Times New Roman"/>
                <a:cs typeface="Times New Roman"/>
              </a:rPr>
              <a:t>,</a:t>
            </a:r>
            <a:r>
              <a:rPr sz="900" spc="0" dirty="0">
                <a:solidFill>
                  <a:srgbClr val="776E77"/>
                </a:solidFill>
                <a:latin typeface="Times New Roman"/>
                <a:cs typeface="Times New Roman"/>
              </a:rPr>
              <a:t>00 </a:t>
            </a:r>
            <a:r>
              <a:rPr sz="900" spc="94" dirty="0">
                <a:solidFill>
                  <a:srgbClr val="776E77"/>
                </a:solidFill>
                <a:latin typeface="Times New Roman"/>
                <a:cs typeface="Times New Roman"/>
              </a:rPr>
              <a:t> </a:t>
            </a:r>
            <a:r>
              <a:rPr sz="1000" spc="0" dirty="0">
                <a:solidFill>
                  <a:srgbClr val="776E7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187689" marR="31780" algn="ctr">
              <a:lnSpc>
                <a:spcPts val="1130"/>
              </a:lnSpc>
              <a:spcBef>
                <a:spcPts val="3"/>
              </a:spcBef>
            </a:pPr>
            <a:r>
              <a:rPr sz="900" spc="0" dirty="0">
                <a:solidFill>
                  <a:srgbClr val="625667"/>
                </a:solidFill>
                <a:latin typeface="Times New Roman"/>
                <a:cs typeface="Times New Roman"/>
              </a:rPr>
              <a:t>0</a:t>
            </a:r>
            <a:r>
              <a:rPr sz="900" spc="0" dirty="0">
                <a:solidFill>
                  <a:srgbClr val="776E77"/>
                </a:solidFill>
                <a:latin typeface="Times New Roman"/>
                <a:cs typeface="Times New Roman"/>
              </a:rPr>
              <a:t>,0</a:t>
            </a:r>
            <a:r>
              <a:rPr sz="900" spc="0" dirty="0">
                <a:solidFill>
                  <a:srgbClr val="625667"/>
                </a:solidFill>
                <a:latin typeface="Times New Roman"/>
                <a:cs typeface="Times New Roman"/>
              </a:rPr>
              <a:t>0 </a:t>
            </a:r>
            <a:r>
              <a:rPr sz="900" spc="94" dirty="0">
                <a:solidFill>
                  <a:srgbClr val="625667"/>
                </a:solidFill>
                <a:latin typeface="Times New Roman"/>
                <a:cs typeface="Times New Roman"/>
              </a:rPr>
              <a:t> </a:t>
            </a:r>
            <a:r>
              <a:rPr sz="1000" spc="0" dirty="0">
                <a:solidFill>
                  <a:srgbClr val="625667"/>
                </a:solidFill>
                <a:latin typeface="Times New Roman"/>
                <a:cs typeface="Times New Roman"/>
              </a:rPr>
              <a:t>m</a:t>
            </a:r>
            <a:r>
              <a:rPr sz="1000" spc="0" dirty="0">
                <a:solidFill>
                  <a:srgbClr val="776E7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187693" marR="32679" algn="ctr">
              <a:lnSpc>
                <a:spcPts val="1130"/>
              </a:lnSpc>
            </a:pPr>
            <a:r>
              <a:rPr sz="900" spc="0" dirty="0">
                <a:solidFill>
                  <a:srgbClr val="625667"/>
                </a:solidFill>
                <a:latin typeface="Times New Roman"/>
                <a:cs typeface="Times New Roman"/>
              </a:rPr>
              <a:t>6</a:t>
            </a:r>
            <a:r>
              <a:rPr sz="900" spc="0" dirty="0">
                <a:solidFill>
                  <a:srgbClr val="776E77"/>
                </a:solidFill>
                <a:latin typeface="Times New Roman"/>
                <a:cs typeface="Times New Roman"/>
              </a:rPr>
              <a:t>,7</a:t>
            </a:r>
            <a:r>
              <a:rPr sz="900" spc="0" dirty="0">
                <a:solidFill>
                  <a:srgbClr val="625667"/>
                </a:solidFill>
                <a:latin typeface="Times New Roman"/>
                <a:cs typeface="Times New Roman"/>
              </a:rPr>
              <a:t>0 </a:t>
            </a:r>
            <a:r>
              <a:rPr sz="900" spc="164" dirty="0">
                <a:solidFill>
                  <a:srgbClr val="625667"/>
                </a:solidFill>
                <a:latin typeface="Times New Roman"/>
                <a:cs typeface="Times New Roman"/>
              </a:rPr>
              <a:t> </a:t>
            </a:r>
            <a:r>
              <a:rPr sz="1000" spc="0" dirty="0">
                <a:solidFill>
                  <a:srgbClr val="673D66"/>
                </a:solidFill>
                <a:latin typeface="Times New Roman"/>
                <a:cs typeface="Times New Roman"/>
              </a:rPr>
              <a:t>m</a:t>
            </a:r>
            <a:r>
              <a:rPr sz="1000" spc="0" dirty="0">
                <a:solidFill>
                  <a:srgbClr val="62566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115985" marR="22388" algn="ctr">
              <a:lnSpc>
                <a:spcPts val="1130"/>
              </a:lnSpc>
            </a:pPr>
            <a:r>
              <a:rPr sz="900" spc="0" dirty="0">
                <a:solidFill>
                  <a:srgbClr val="776E77"/>
                </a:solidFill>
                <a:latin typeface="Times New Roman"/>
                <a:cs typeface="Times New Roman"/>
              </a:rPr>
              <a:t>34,5</a:t>
            </a:r>
            <a:r>
              <a:rPr sz="900" spc="0" dirty="0">
                <a:solidFill>
                  <a:srgbClr val="625667"/>
                </a:solidFill>
                <a:latin typeface="Times New Roman"/>
                <a:cs typeface="Times New Roman"/>
              </a:rPr>
              <a:t>0</a:t>
            </a:r>
            <a:r>
              <a:rPr sz="900" spc="119" dirty="0">
                <a:solidFill>
                  <a:srgbClr val="625667"/>
                </a:solidFill>
                <a:latin typeface="Times New Roman"/>
                <a:cs typeface="Times New Roman"/>
              </a:rPr>
              <a:t> </a:t>
            </a:r>
            <a:r>
              <a:rPr sz="1000" spc="0" dirty="0">
                <a:solidFill>
                  <a:srgbClr val="625667"/>
                </a:solidFill>
                <a:latin typeface="Times New Roman"/>
                <a:cs typeface="Times New Roman"/>
              </a:rPr>
              <a:t>mg</a:t>
            </a:r>
            <a:r>
              <a:rPr sz="1000" spc="0" dirty="0">
                <a:solidFill>
                  <a:srgbClr val="698087"/>
                </a:solidFill>
                <a:latin typeface="Times New Roman"/>
                <a:cs typeface="Times New Roman"/>
              </a:rPr>
              <a:t>.</a:t>
            </a:r>
            <a:endParaRPr sz="1000">
              <a:latin typeface="Times New Roman"/>
              <a:cs typeface="Times New Roman"/>
            </a:endParaRPr>
          </a:p>
          <a:p>
            <a:pPr marL="62190" marR="22395" algn="ctr">
              <a:lnSpc>
                <a:spcPts val="1130"/>
              </a:lnSpc>
            </a:pPr>
            <a:r>
              <a:rPr sz="900" dirty="0">
                <a:solidFill>
                  <a:srgbClr val="604446"/>
                </a:solidFill>
                <a:latin typeface="Times New Roman"/>
                <a:cs typeface="Times New Roman"/>
              </a:rPr>
              <a:t>1</a:t>
            </a:r>
            <a:r>
              <a:rPr sz="900" dirty="0">
                <a:solidFill>
                  <a:srgbClr val="776E77"/>
                </a:solidFill>
                <a:latin typeface="Times New Roman"/>
                <a:cs typeface="Times New Roman"/>
              </a:rPr>
              <a:t>4</a:t>
            </a:r>
            <a:r>
              <a:rPr sz="900" dirty="0">
                <a:solidFill>
                  <a:srgbClr val="625667"/>
                </a:solidFill>
                <a:latin typeface="Times New Roman"/>
                <a:cs typeface="Times New Roman"/>
              </a:rPr>
              <a:t>2,</a:t>
            </a:r>
            <a:r>
              <a:rPr sz="900" dirty="0">
                <a:solidFill>
                  <a:srgbClr val="776E77"/>
                </a:solidFill>
                <a:latin typeface="Times New Roman"/>
                <a:cs typeface="Times New Roman"/>
              </a:rPr>
              <a:t>0</a:t>
            </a:r>
            <a:r>
              <a:rPr sz="900" dirty="0">
                <a:solidFill>
                  <a:srgbClr val="625667"/>
                </a:solidFill>
                <a:latin typeface="Times New Roman"/>
                <a:cs typeface="Times New Roman"/>
              </a:rPr>
              <a:t>0  </a:t>
            </a:r>
            <a:r>
              <a:rPr sz="900" spc="-89" dirty="0">
                <a:solidFill>
                  <a:srgbClr val="625667"/>
                </a:solidFill>
                <a:latin typeface="Times New Roman"/>
                <a:cs typeface="Times New Roman"/>
              </a:rPr>
              <a:t> </a:t>
            </a:r>
            <a:r>
              <a:rPr sz="1000" spc="0" dirty="0">
                <a:solidFill>
                  <a:srgbClr val="625667"/>
                </a:solidFill>
                <a:latin typeface="Times New Roman"/>
                <a:cs typeface="Times New Roman"/>
              </a:rPr>
              <a:t>mg</a:t>
            </a:r>
            <a:r>
              <a:rPr sz="1000" spc="0" dirty="0">
                <a:solidFill>
                  <a:srgbClr val="698087"/>
                </a:solidFill>
                <a:latin typeface="Times New Roman"/>
                <a:cs typeface="Times New Roman"/>
              </a:rPr>
              <a:t>.</a:t>
            </a:r>
            <a:endParaRPr sz="1000">
              <a:latin typeface="Times New Roman"/>
              <a:cs typeface="Times New Roman"/>
            </a:endParaRPr>
          </a:p>
          <a:p>
            <a:pPr marL="287247" marR="25344" algn="ctr">
              <a:lnSpc>
                <a:spcPct val="95825"/>
              </a:lnSpc>
              <a:spcBef>
                <a:spcPts val="13"/>
              </a:spcBef>
            </a:pPr>
            <a:r>
              <a:rPr sz="900" spc="0" dirty="0">
                <a:solidFill>
                  <a:srgbClr val="908391"/>
                </a:solidFill>
                <a:latin typeface="Times New Roman"/>
                <a:cs typeface="Times New Roman"/>
              </a:rPr>
              <a:t>0</a:t>
            </a:r>
            <a:r>
              <a:rPr sz="900" spc="0" dirty="0">
                <a:solidFill>
                  <a:srgbClr val="776E77"/>
                </a:solidFill>
                <a:latin typeface="Times New Roman"/>
                <a:cs typeface="Times New Roman"/>
              </a:rPr>
              <a:t>,00 </a:t>
            </a:r>
            <a:r>
              <a:rPr sz="900" spc="163" dirty="0">
                <a:solidFill>
                  <a:srgbClr val="776E77"/>
                </a:solidFill>
                <a:latin typeface="Times New Roman"/>
                <a:cs typeface="Times New Roman"/>
              </a:rPr>
              <a:t> </a:t>
            </a:r>
            <a:r>
              <a:rPr sz="900" spc="0" dirty="0">
                <a:solidFill>
                  <a:srgbClr val="776E77"/>
                </a:solidFill>
                <a:latin typeface="Times New Roman"/>
                <a:cs typeface="Times New Roman"/>
              </a:rPr>
              <a:t>g</a:t>
            </a:r>
            <a:r>
              <a:rPr sz="900" spc="0" dirty="0">
                <a:solidFill>
                  <a:srgbClr val="698087"/>
                </a:solidFill>
                <a:latin typeface="Times New Roman"/>
                <a:cs typeface="Times New Roman"/>
              </a:rPr>
              <a:t>.</a:t>
            </a:r>
            <a:endParaRPr sz="900">
              <a:latin typeface="Times New Roman"/>
              <a:cs typeface="Times New Roman"/>
            </a:endParaRPr>
          </a:p>
          <a:p>
            <a:pPr marL="286282" marR="26849" algn="ctr">
              <a:lnSpc>
                <a:spcPct val="95825"/>
              </a:lnSpc>
            </a:pPr>
            <a:r>
              <a:rPr sz="900" spc="0" dirty="0">
                <a:solidFill>
                  <a:srgbClr val="776E77"/>
                </a:solidFill>
                <a:latin typeface="Times New Roman"/>
                <a:cs typeface="Times New Roman"/>
              </a:rPr>
              <a:t>0,00 </a:t>
            </a:r>
            <a:r>
              <a:rPr sz="900" spc="162"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a:p>
            <a:pPr marL="286278" marR="26852" algn="ctr">
              <a:lnSpc>
                <a:spcPts val="1130"/>
              </a:lnSpc>
              <a:spcBef>
                <a:spcPts val="56"/>
              </a:spcBef>
            </a:pPr>
            <a:r>
              <a:rPr sz="900" spc="0" dirty="0">
                <a:solidFill>
                  <a:srgbClr val="908391"/>
                </a:solidFill>
                <a:latin typeface="Times New Roman"/>
                <a:cs typeface="Times New Roman"/>
              </a:rPr>
              <a:t>0</a:t>
            </a:r>
            <a:r>
              <a:rPr sz="900" spc="0" dirty="0">
                <a:solidFill>
                  <a:srgbClr val="776E77"/>
                </a:solidFill>
                <a:latin typeface="Times New Roman"/>
                <a:cs typeface="Times New Roman"/>
              </a:rPr>
              <a:t>,0</a:t>
            </a:r>
            <a:r>
              <a:rPr sz="900" spc="0" dirty="0">
                <a:solidFill>
                  <a:srgbClr val="908391"/>
                </a:solidFill>
                <a:latin typeface="Times New Roman"/>
                <a:cs typeface="Times New Roman"/>
              </a:rPr>
              <a:t>0 </a:t>
            </a:r>
            <a:r>
              <a:rPr sz="900" spc="162" dirty="0">
                <a:solidFill>
                  <a:srgbClr val="908391"/>
                </a:solidFill>
                <a:latin typeface="Times New Roman"/>
                <a:cs typeface="Times New Roman"/>
              </a:rPr>
              <a:t> </a:t>
            </a:r>
            <a:r>
              <a:rPr sz="1000" spc="0" dirty="0">
                <a:solidFill>
                  <a:srgbClr val="776E77"/>
                </a:solidFill>
                <a:latin typeface="Times New Roman"/>
                <a:cs typeface="Times New Roman"/>
              </a:rPr>
              <a:t>g</a:t>
            </a:r>
            <a:r>
              <a:rPr sz="1000" spc="0" dirty="0">
                <a:solidFill>
                  <a:srgbClr val="698087"/>
                </a:solidFill>
                <a:latin typeface="Times New Roman"/>
                <a:cs typeface="Times New Roman"/>
              </a:rPr>
              <a:t>.</a:t>
            </a:r>
            <a:endParaRPr sz="1000">
              <a:latin typeface="Times New Roman"/>
              <a:cs typeface="Times New Roman"/>
            </a:endParaRPr>
          </a:p>
        </p:txBody>
      </p:sp>
      <p:sp>
        <p:nvSpPr>
          <p:cNvPr id="11" name="object 11"/>
          <p:cNvSpPr txBox="1"/>
          <p:nvPr/>
        </p:nvSpPr>
        <p:spPr>
          <a:xfrm>
            <a:off x="7912078" y="3784749"/>
            <a:ext cx="823621" cy="1864656"/>
          </a:xfrm>
          <a:prstGeom prst="rect">
            <a:avLst/>
          </a:prstGeom>
        </p:spPr>
        <p:txBody>
          <a:bodyPr wrap="square" lIns="0" tIns="0" rIns="0" bIns="0" rtlCol="0">
            <a:noAutofit/>
          </a:bodyPr>
          <a:lstStyle/>
          <a:p>
            <a:pPr marL="12720" indent="8976">
              <a:lnSpc>
                <a:spcPts val="1130"/>
              </a:lnSpc>
              <a:spcBef>
                <a:spcPts val="56"/>
              </a:spcBef>
            </a:pPr>
            <a:r>
              <a:rPr sz="1000" dirty="0">
                <a:solidFill>
                  <a:srgbClr val="776E77"/>
                </a:solidFill>
                <a:latin typeface="Times New Roman"/>
                <a:cs typeface="Times New Roman"/>
              </a:rPr>
              <a:t>Co</a:t>
            </a:r>
            <a:r>
              <a:rPr sz="1000" dirty="0">
                <a:solidFill>
                  <a:srgbClr val="625667"/>
                </a:solidFill>
                <a:latin typeface="Times New Roman"/>
                <a:cs typeface="Times New Roman"/>
              </a:rPr>
              <a:t>m</a:t>
            </a:r>
            <a:r>
              <a:rPr sz="1000" dirty="0">
                <a:solidFill>
                  <a:srgbClr val="776E77"/>
                </a:solidFill>
                <a:latin typeface="Times New Roman"/>
                <a:cs typeface="Times New Roman"/>
              </a:rPr>
              <a:t>est</a:t>
            </a:r>
            <a:r>
              <a:rPr sz="1000" dirty="0">
                <a:solidFill>
                  <a:srgbClr val="908391"/>
                </a:solidFill>
                <a:latin typeface="Times New Roman"/>
                <a:cs typeface="Times New Roman"/>
              </a:rPr>
              <a:t>i</a:t>
            </a:r>
            <a:r>
              <a:rPr sz="1000" dirty="0">
                <a:solidFill>
                  <a:srgbClr val="776E77"/>
                </a:solidFill>
                <a:latin typeface="Times New Roman"/>
                <a:cs typeface="Times New Roman"/>
              </a:rPr>
              <a:t>b</a:t>
            </a:r>
            <a:r>
              <a:rPr sz="1000" dirty="0">
                <a:solidFill>
                  <a:srgbClr val="741C70"/>
                </a:solidFill>
                <a:latin typeface="Times New Roman"/>
                <a:cs typeface="Times New Roman"/>
              </a:rPr>
              <a:t>l</a:t>
            </a:r>
            <a:r>
              <a:rPr sz="1000" dirty="0">
                <a:solidFill>
                  <a:srgbClr val="776E77"/>
                </a:solidFill>
                <a:latin typeface="Times New Roman"/>
                <a:cs typeface="Times New Roman"/>
              </a:rPr>
              <a:t>e: </a:t>
            </a:r>
            <a:r>
              <a:rPr sz="1000" dirty="0">
                <a:solidFill>
                  <a:srgbClr val="625667"/>
                </a:solidFill>
                <a:latin typeface="Times New Roman"/>
                <a:cs typeface="Times New Roman"/>
              </a:rPr>
              <a:t>E</a:t>
            </a:r>
            <a:r>
              <a:rPr sz="1000" dirty="0">
                <a:solidFill>
                  <a:srgbClr val="776E77"/>
                </a:solidFill>
                <a:latin typeface="Times New Roman"/>
                <a:cs typeface="Times New Roman"/>
              </a:rPr>
              <a:t>n</a:t>
            </a:r>
            <a:r>
              <a:rPr sz="1000" dirty="0">
                <a:solidFill>
                  <a:srgbClr val="625667"/>
                </a:solidFill>
                <a:latin typeface="Times New Roman"/>
                <a:cs typeface="Times New Roman"/>
              </a:rPr>
              <a:t>er</a:t>
            </a:r>
            <a:r>
              <a:rPr sz="1000" dirty="0">
                <a:solidFill>
                  <a:srgbClr val="776E77"/>
                </a:solidFill>
                <a:latin typeface="Times New Roman"/>
                <a:cs typeface="Times New Roman"/>
              </a:rPr>
              <a:t>g</a:t>
            </a:r>
            <a:r>
              <a:rPr sz="1000" dirty="0">
                <a:solidFill>
                  <a:srgbClr val="854687"/>
                </a:solidFill>
                <a:latin typeface="Times New Roman"/>
                <a:cs typeface="Times New Roman"/>
              </a:rPr>
              <a:t>í</a:t>
            </a:r>
            <a:r>
              <a:rPr sz="1000" dirty="0">
                <a:solidFill>
                  <a:srgbClr val="625667"/>
                </a:solidFill>
                <a:latin typeface="Times New Roman"/>
                <a:cs typeface="Times New Roman"/>
              </a:rPr>
              <a:t>a</a:t>
            </a:r>
            <a:r>
              <a:rPr sz="1000" dirty="0">
                <a:solidFill>
                  <a:srgbClr val="908391"/>
                </a:solidFill>
                <a:latin typeface="Times New Roman"/>
                <a:cs typeface="Times New Roman"/>
              </a:rPr>
              <a:t>: </a:t>
            </a:r>
            <a:r>
              <a:rPr sz="1000" dirty="0">
                <a:solidFill>
                  <a:srgbClr val="625667"/>
                </a:solidFill>
                <a:latin typeface="Times New Roman"/>
                <a:cs typeface="Times New Roman"/>
              </a:rPr>
              <a:t>Ca</a:t>
            </a:r>
            <a:r>
              <a:rPr sz="1000" dirty="0">
                <a:solidFill>
                  <a:srgbClr val="776E77"/>
                </a:solidFill>
                <a:latin typeface="Times New Roman"/>
                <a:cs typeface="Times New Roman"/>
              </a:rPr>
              <a:t>rbo</a:t>
            </a:r>
            <a:r>
              <a:rPr sz="1000" dirty="0">
                <a:solidFill>
                  <a:srgbClr val="673D66"/>
                </a:solidFill>
                <a:latin typeface="Times New Roman"/>
                <a:cs typeface="Times New Roman"/>
              </a:rPr>
              <a:t>h</a:t>
            </a:r>
            <a:r>
              <a:rPr sz="1000" dirty="0">
                <a:solidFill>
                  <a:srgbClr val="908391"/>
                </a:solidFill>
                <a:latin typeface="Times New Roman"/>
                <a:cs typeface="Times New Roman"/>
              </a:rPr>
              <a:t>i</a:t>
            </a:r>
            <a:r>
              <a:rPr sz="1000" dirty="0">
                <a:solidFill>
                  <a:srgbClr val="776E77"/>
                </a:solidFill>
                <a:latin typeface="Times New Roman"/>
                <a:cs typeface="Times New Roman"/>
              </a:rPr>
              <a:t>d</a:t>
            </a:r>
            <a:r>
              <a:rPr sz="1000" dirty="0">
                <a:solidFill>
                  <a:srgbClr val="625667"/>
                </a:solidFill>
                <a:latin typeface="Times New Roman"/>
                <a:cs typeface="Times New Roman"/>
              </a:rPr>
              <a:t>ra</a:t>
            </a:r>
            <a:r>
              <a:rPr sz="1000" dirty="0">
                <a:solidFill>
                  <a:srgbClr val="776E77"/>
                </a:solidFill>
                <a:latin typeface="Times New Roman"/>
                <a:cs typeface="Times New Roman"/>
              </a:rPr>
              <a:t>tos</a:t>
            </a:r>
            <a:r>
              <a:rPr sz="1000" dirty="0">
                <a:solidFill>
                  <a:srgbClr val="625667"/>
                </a:solidFill>
                <a:latin typeface="Times New Roman"/>
                <a:cs typeface="Times New Roman"/>
              </a:rPr>
              <a:t>: </a:t>
            </a:r>
            <a:r>
              <a:rPr sz="800" b="1" dirty="0">
                <a:solidFill>
                  <a:srgbClr val="625667"/>
                </a:solidFill>
                <a:latin typeface="Arial"/>
                <a:cs typeface="Arial"/>
              </a:rPr>
              <a:t>G</a:t>
            </a:r>
            <a:r>
              <a:rPr sz="800" b="1" spc="-69" dirty="0">
                <a:solidFill>
                  <a:srgbClr val="776E77"/>
                </a:solidFill>
                <a:latin typeface="Arial"/>
                <a:cs typeface="Arial"/>
              </a:rPr>
              <a:t>r</a:t>
            </a:r>
            <a:r>
              <a:rPr sz="800" b="1" spc="0" dirty="0">
                <a:solidFill>
                  <a:srgbClr val="625667"/>
                </a:solidFill>
                <a:latin typeface="Arial"/>
                <a:cs typeface="Arial"/>
              </a:rPr>
              <a:t>asa</a:t>
            </a:r>
            <a:r>
              <a:rPr sz="800" b="1" spc="-100" dirty="0">
                <a:solidFill>
                  <a:srgbClr val="625667"/>
                </a:solidFill>
                <a:latin typeface="Arial"/>
                <a:cs typeface="Arial"/>
              </a:rPr>
              <a:t>s</a:t>
            </a:r>
            <a:r>
              <a:rPr sz="800" b="1" spc="0" dirty="0">
                <a:solidFill>
                  <a:srgbClr val="776E77"/>
                </a:solidFill>
                <a:latin typeface="Arial"/>
                <a:cs typeface="Arial"/>
              </a:rPr>
              <a:t>: </a:t>
            </a:r>
            <a:r>
              <a:rPr sz="800" b="1" spc="0" dirty="0">
                <a:solidFill>
                  <a:srgbClr val="625667"/>
                </a:solidFill>
                <a:latin typeface="Arial"/>
                <a:cs typeface="Arial"/>
              </a:rPr>
              <a:t>P</a:t>
            </a:r>
            <a:r>
              <a:rPr sz="800" b="1" spc="0" dirty="0">
                <a:solidFill>
                  <a:srgbClr val="776E77"/>
                </a:solidFill>
                <a:latin typeface="Arial"/>
                <a:cs typeface="Arial"/>
              </a:rPr>
              <a:t>r</a:t>
            </a:r>
            <a:r>
              <a:rPr sz="800" b="1" spc="-100" dirty="0">
                <a:solidFill>
                  <a:srgbClr val="776E77"/>
                </a:solidFill>
                <a:latin typeface="Arial"/>
                <a:cs typeface="Arial"/>
              </a:rPr>
              <a:t>o</a:t>
            </a:r>
            <a:r>
              <a:rPr sz="800" b="1" spc="-69" dirty="0">
                <a:solidFill>
                  <a:srgbClr val="3F3D64"/>
                </a:solidFill>
                <a:latin typeface="Arial"/>
                <a:cs typeface="Arial"/>
              </a:rPr>
              <a:t>t</a:t>
            </a:r>
            <a:r>
              <a:rPr sz="800" b="1" spc="0" dirty="0">
                <a:solidFill>
                  <a:srgbClr val="625667"/>
                </a:solidFill>
                <a:latin typeface="Arial"/>
                <a:cs typeface="Arial"/>
              </a:rPr>
              <a:t>e</a:t>
            </a:r>
            <a:r>
              <a:rPr sz="800" b="1" spc="-50" dirty="0">
                <a:solidFill>
                  <a:srgbClr val="908391"/>
                </a:solidFill>
                <a:latin typeface="Arial"/>
                <a:cs typeface="Arial"/>
              </a:rPr>
              <a:t>i</a:t>
            </a:r>
            <a:r>
              <a:rPr sz="800" b="1" spc="-39" dirty="0">
                <a:solidFill>
                  <a:srgbClr val="562A57"/>
                </a:solidFill>
                <a:latin typeface="Arial"/>
                <a:cs typeface="Arial"/>
              </a:rPr>
              <a:t>n</a:t>
            </a:r>
            <a:r>
              <a:rPr sz="800" b="1" spc="0" dirty="0">
                <a:solidFill>
                  <a:srgbClr val="625667"/>
                </a:solidFill>
                <a:latin typeface="Arial"/>
                <a:cs typeface="Arial"/>
              </a:rPr>
              <a:t>a</a:t>
            </a:r>
            <a:r>
              <a:rPr sz="800" b="1" spc="-50" dirty="0">
                <a:solidFill>
                  <a:srgbClr val="625667"/>
                </a:solidFill>
                <a:latin typeface="Arial"/>
                <a:cs typeface="Arial"/>
              </a:rPr>
              <a:t>s</a:t>
            </a:r>
            <a:r>
              <a:rPr sz="800" b="1" spc="0" dirty="0">
                <a:solidFill>
                  <a:srgbClr val="562A57"/>
                </a:solidFill>
                <a:latin typeface="Arial"/>
                <a:cs typeface="Arial"/>
              </a:rPr>
              <a:t>:</a:t>
            </a:r>
            <a:endParaRPr sz="800">
              <a:latin typeface="Arial"/>
              <a:cs typeface="Arial"/>
            </a:endParaRPr>
          </a:p>
          <a:p>
            <a:pPr marL="21681" marR="194567" indent="6">
              <a:lnSpc>
                <a:spcPts val="1130"/>
              </a:lnSpc>
            </a:pPr>
            <a:r>
              <a:rPr sz="1000" dirty="0">
                <a:solidFill>
                  <a:srgbClr val="562A57"/>
                </a:solidFill>
                <a:latin typeface="Times New Roman"/>
                <a:cs typeface="Times New Roman"/>
              </a:rPr>
              <a:t>F</a:t>
            </a:r>
            <a:r>
              <a:rPr sz="1000" dirty="0">
                <a:solidFill>
                  <a:srgbClr val="741C70"/>
                </a:solidFill>
                <a:latin typeface="Times New Roman"/>
                <a:cs typeface="Times New Roman"/>
              </a:rPr>
              <a:t>i</a:t>
            </a:r>
            <a:r>
              <a:rPr sz="1000" dirty="0">
                <a:solidFill>
                  <a:srgbClr val="625667"/>
                </a:solidFill>
                <a:latin typeface="Times New Roman"/>
                <a:cs typeface="Times New Roman"/>
              </a:rPr>
              <a:t>br</a:t>
            </a:r>
            <a:r>
              <a:rPr sz="1000" dirty="0">
                <a:solidFill>
                  <a:srgbClr val="362D42"/>
                </a:solidFill>
                <a:latin typeface="Times New Roman"/>
                <a:cs typeface="Times New Roman"/>
              </a:rPr>
              <a:t>a</a:t>
            </a:r>
            <a:r>
              <a:rPr sz="1000" dirty="0">
                <a:solidFill>
                  <a:srgbClr val="776E77"/>
                </a:solidFill>
                <a:latin typeface="Times New Roman"/>
                <a:cs typeface="Times New Roman"/>
              </a:rPr>
              <a:t>: </a:t>
            </a:r>
            <a:r>
              <a:rPr sz="1000" dirty="0">
                <a:solidFill>
                  <a:srgbClr val="625667"/>
                </a:solidFill>
                <a:latin typeface="Times New Roman"/>
                <a:cs typeface="Times New Roman"/>
              </a:rPr>
              <a:t>Co</a:t>
            </a:r>
            <a:r>
              <a:rPr sz="1000" dirty="0">
                <a:solidFill>
                  <a:srgbClr val="854687"/>
                </a:solidFill>
                <a:latin typeface="Times New Roman"/>
                <a:cs typeface="Times New Roman"/>
              </a:rPr>
              <a:t>l</a:t>
            </a:r>
            <a:r>
              <a:rPr sz="1000" dirty="0">
                <a:solidFill>
                  <a:srgbClr val="362D42"/>
                </a:solidFill>
                <a:latin typeface="Times New Roman"/>
                <a:cs typeface="Times New Roman"/>
              </a:rPr>
              <a:t>e</a:t>
            </a:r>
            <a:r>
              <a:rPr sz="1000" dirty="0">
                <a:solidFill>
                  <a:srgbClr val="625667"/>
                </a:solidFill>
                <a:latin typeface="Times New Roman"/>
                <a:cs typeface="Times New Roman"/>
              </a:rPr>
              <a:t>st</a:t>
            </a:r>
            <a:r>
              <a:rPr sz="1000" dirty="0">
                <a:solidFill>
                  <a:srgbClr val="362D42"/>
                </a:solidFill>
                <a:latin typeface="Times New Roman"/>
                <a:cs typeface="Times New Roman"/>
              </a:rPr>
              <a:t>e</a:t>
            </a:r>
            <a:r>
              <a:rPr sz="1000" dirty="0">
                <a:solidFill>
                  <a:srgbClr val="908391"/>
                </a:solidFill>
                <a:latin typeface="Times New Roman"/>
                <a:cs typeface="Times New Roman"/>
              </a:rPr>
              <a:t>r</a:t>
            </a:r>
            <a:r>
              <a:rPr sz="1000" dirty="0">
                <a:solidFill>
                  <a:srgbClr val="625667"/>
                </a:solidFill>
                <a:latin typeface="Times New Roman"/>
                <a:cs typeface="Times New Roman"/>
              </a:rPr>
              <a:t>o</a:t>
            </a:r>
            <a:r>
              <a:rPr sz="1000" dirty="0">
                <a:solidFill>
                  <a:srgbClr val="741C70"/>
                </a:solidFill>
                <a:latin typeface="Times New Roman"/>
                <a:cs typeface="Times New Roman"/>
              </a:rPr>
              <a:t>l</a:t>
            </a:r>
            <a:r>
              <a:rPr sz="1000" dirty="0">
                <a:solidFill>
                  <a:srgbClr val="776E77"/>
                </a:solidFill>
                <a:latin typeface="Times New Roman"/>
                <a:cs typeface="Times New Roman"/>
              </a:rPr>
              <a:t>: </a:t>
            </a:r>
            <a:r>
              <a:rPr sz="800" b="1" dirty="0">
                <a:solidFill>
                  <a:srgbClr val="562A57"/>
                </a:solidFill>
                <a:latin typeface="Arial"/>
                <a:cs typeface="Arial"/>
              </a:rPr>
              <a:t>H</a:t>
            </a:r>
            <a:r>
              <a:rPr sz="800" b="1" spc="-34" dirty="0">
                <a:solidFill>
                  <a:srgbClr val="854687"/>
                </a:solidFill>
                <a:latin typeface="Arial"/>
                <a:cs typeface="Arial"/>
              </a:rPr>
              <a:t>i</a:t>
            </a:r>
            <a:r>
              <a:rPr sz="800" b="1" spc="0" dirty="0">
                <a:solidFill>
                  <a:srgbClr val="625667"/>
                </a:solidFill>
                <a:latin typeface="Arial"/>
                <a:cs typeface="Arial"/>
              </a:rPr>
              <a:t>e</a:t>
            </a:r>
            <a:r>
              <a:rPr sz="800" b="1" spc="-59" dirty="0">
                <a:solidFill>
                  <a:srgbClr val="604446"/>
                </a:solidFill>
                <a:latin typeface="Arial"/>
                <a:cs typeface="Arial"/>
              </a:rPr>
              <a:t>r</a:t>
            </a:r>
            <a:r>
              <a:rPr sz="800" b="1" spc="-59" dirty="0">
                <a:solidFill>
                  <a:srgbClr val="776E77"/>
                </a:solidFill>
                <a:latin typeface="Arial"/>
                <a:cs typeface="Arial"/>
              </a:rPr>
              <a:t>r</a:t>
            </a:r>
            <a:r>
              <a:rPr sz="800" b="1" spc="-54" dirty="0">
                <a:solidFill>
                  <a:srgbClr val="625667"/>
                </a:solidFill>
                <a:latin typeface="Arial"/>
                <a:cs typeface="Arial"/>
              </a:rPr>
              <a:t>o</a:t>
            </a:r>
            <a:r>
              <a:rPr sz="800" b="1" spc="0" dirty="0">
                <a:solidFill>
                  <a:srgbClr val="491749"/>
                </a:solidFill>
                <a:latin typeface="Arial"/>
                <a:cs typeface="Arial"/>
              </a:rPr>
              <a:t>: </a:t>
            </a:r>
            <a:r>
              <a:rPr sz="1000" spc="0" dirty="0">
                <a:solidFill>
                  <a:srgbClr val="625667"/>
                </a:solidFill>
                <a:latin typeface="Times New Roman"/>
                <a:cs typeface="Times New Roman"/>
              </a:rPr>
              <a:t>Ca</a:t>
            </a:r>
            <a:r>
              <a:rPr sz="1000" spc="0" dirty="0">
                <a:solidFill>
                  <a:srgbClr val="854687"/>
                </a:solidFill>
                <a:latin typeface="Times New Roman"/>
                <a:cs typeface="Times New Roman"/>
              </a:rPr>
              <a:t>l</a:t>
            </a:r>
            <a:r>
              <a:rPr sz="1000" spc="0" dirty="0">
                <a:solidFill>
                  <a:srgbClr val="625667"/>
                </a:solidFill>
                <a:latin typeface="Times New Roman"/>
                <a:cs typeface="Times New Roman"/>
              </a:rPr>
              <a:t>c</a:t>
            </a:r>
            <a:r>
              <a:rPr sz="1000" spc="0" dirty="0">
                <a:solidFill>
                  <a:srgbClr val="908391"/>
                </a:solidFill>
                <a:latin typeface="Times New Roman"/>
                <a:cs typeface="Times New Roman"/>
              </a:rPr>
              <a:t>i</a:t>
            </a:r>
            <a:r>
              <a:rPr sz="1000" spc="0" dirty="0">
                <a:solidFill>
                  <a:srgbClr val="625667"/>
                </a:solidFill>
                <a:latin typeface="Times New Roman"/>
                <a:cs typeface="Times New Roman"/>
              </a:rPr>
              <a:t>o</a:t>
            </a:r>
            <a:r>
              <a:rPr sz="1000" spc="0" dirty="0">
                <a:solidFill>
                  <a:srgbClr val="491749"/>
                </a:solidFill>
                <a:latin typeface="Times New Roman"/>
                <a:cs typeface="Times New Roman"/>
              </a:rPr>
              <a:t>: </a:t>
            </a:r>
            <a:r>
              <a:rPr sz="1000" spc="0" dirty="0">
                <a:solidFill>
                  <a:srgbClr val="776E77"/>
                </a:solidFill>
                <a:latin typeface="Times New Roman"/>
                <a:cs typeface="Times New Roman"/>
              </a:rPr>
              <a:t>f</a:t>
            </a:r>
            <a:r>
              <a:rPr sz="1000" spc="0" dirty="0">
                <a:solidFill>
                  <a:srgbClr val="625667"/>
                </a:solidFill>
                <a:latin typeface="Times New Roman"/>
                <a:cs typeface="Times New Roman"/>
              </a:rPr>
              <a:t>osfo</a:t>
            </a:r>
            <a:r>
              <a:rPr sz="1000" spc="0" dirty="0">
                <a:solidFill>
                  <a:srgbClr val="908391"/>
                </a:solidFill>
                <a:latin typeface="Times New Roman"/>
                <a:cs typeface="Times New Roman"/>
              </a:rPr>
              <a:t>r</a:t>
            </a:r>
            <a:r>
              <a:rPr sz="1000" spc="0" dirty="0">
                <a:solidFill>
                  <a:srgbClr val="625667"/>
                </a:solidFill>
                <a:latin typeface="Times New Roman"/>
                <a:cs typeface="Times New Roman"/>
              </a:rPr>
              <a:t>o</a:t>
            </a:r>
            <a:r>
              <a:rPr sz="1000" spc="0" dirty="0">
                <a:solidFill>
                  <a:srgbClr val="776E77"/>
                </a:solidFill>
                <a:latin typeface="Times New Roman"/>
                <a:cs typeface="Times New Roman"/>
              </a:rPr>
              <a:t>:</a:t>
            </a:r>
            <a:endParaRPr sz="1000">
              <a:latin typeface="Times New Roman"/>
              <a:cs typeface="Times New Roman"/>
            </a:endParaRPr>
          </a:p>
          <a:p>
            <a:pPr marL="12703" marR="9205">
              <a:lnSpc>
                <a:spcPts val="1050"/>
              </a:lnSpc>
            </a:pPr>
            <a:r>
              <a:rPr sz="1000" dirty="0">
                <a:solidFill>
                  <a:srgbClr val="625667"/>
                </a:solidFill>
                <a:latin typeface="Times New Roman"/>
                <a:cs typeface="Times New Roman"/>
              </a:rPr>
              <a:t>A</a:t>
            </a:r>
            <a:r>
              <a:rPr sz="1000" dirty="0">
                <a:solidFill>
                  <a:srgbClr val="776E77"/>
                </a:solidFill>
                <a:latin typeface="Times New Roman"/>
                <a:cs typeface="Times New Roman"/>
              </a:rPr>
              <a:t>G</a:t>
            </a:r>
            <a:r>
              <a:rPr sz="1000" dirty="0">
                <a:solidFill>
                  <a:srgbClr val="625667"/>
                </a:solidFill>
                <a:latin typeface="Times New Roman"/>
                <a:cs typeface="Times New Roman"/>
              </a:rPr>
              <a:t>Sa</a:t>
            </a:r>
            <a:r>
              <a:rPr sz="1000" dirty="0">
                <a:solidFill>
                  <a:srgbClr val="776E77"/>
                </a:solidFill>
                <a:latin typeface="Times New Roman"/>
                <a:cs typeface="Times New Roman"/>
              </a:rPr>
              <a:t>t</a:t>
            </a:r>
            <a:r>
              <a:rPr sz="1000" dirty="0">
                <a:solidFill>
                  <a:srgbClr val="491749"/>
                </a:solidFill>
                <a:latin typeface="Times New Roman"/>
                <a:cs typeface="Times New Roman"/>
              </a:rPr>
              <a:t>:</a:t>
            </a:r>
            <a:endParaRPr sz="1000">
              <a:latin typeface="Times New Roman"/>
              <a:cs typeface="Times New Roman"/>
            </a:endParaRPr>
          </a:p>
          <a:p>
            <a:pPr marL="12706" marR="54293" indent="-6">
              <a:lnSpc>
                <a:spcPts val="1130"/>
              </a:lnSpc>
              <a:spcBef>
                <a:spcPts val="14"/>
              </a:spcBef>
            </a:pPr>
            <a:r>
              <a:rPr sz="1000" dirty="0">
                <a:solidFill>
                  <a:srgbClr val="625667"/>
                </a:solidFill>
                <a:latin typeface="Times New Roman"/>
                <a:cs typeface="Times New Roman"/>
              </a:rPr>
              <a:t>AGM</a:t>
            </a:r>
            <a:r>
              <a:rPr sz="1000" dirty="0">
                <a:solidFill>
                  <a:srgbClr val="776E77"/>
                </a:solidFill>
                <a:latin typeface="Times New Roman"/>
                <a:cs typeface="Times New Roman"/>
              </a:rPr>
              <a:t>o</a:t>
            </a:r>
            <a:r>
              <a:rPr sz="1000" dirty="0">
                <a:solidFill>
                  <a:srgbClr val="625667"/>
                </a:solidFill>
                <a:latin typeface="Times New Roman"/>
                <a:cs typeface="Times New Roman"/>
              </a:rPr>
              <a:t>n</a:t>
            </a:r>
            <a:r>
              <a:rPr sz="1000" dirty="0">
                <a:solidFill>
                  <a:srgbClr val="776E77"/>
                </a:solidFill>
                <a:latin typeface="Times New Roman"/>
                <a:cs typeface="Times New Roman"/>
              </a:rPr>
              <a:t>o</a:t>
            </a:r>
            <a:r>
              <a:rPr sz="1000" dirty="0">
                <a:solidFill>
                  <a:srgbClr val="625667"/>
                </a:solidFill>
                <a:latin typeface="Times New Roman"/>
                <a:cs typeface="Times New Roman"/>
              </a:rPr>
              <a:t>l</a:t>
            </a:r>
            <a:r>
              <a:rPr sz="1000" dirty="0">
                <a:solidFill>
                  <a:srgbClr val="776E77"/>
                </a:solidFill>
                <a:latin typeface="Times New Roman"/>
                <a:cs typeface="Times New Roman"/>
              </a:rPr>
              <a:t>n</a:t>
            </a:r>
            <a:r>
              <a:rPr sz="1000" dirty="0">
                <a:solidFill>
                  <a:srgbClr val="625667"/>
                </a:solidFill>
                <a:latin typeface="Times New Roman"/>
                <a:cs typeface="Times New Roman"/>
              </a:rPr>
              <a:t>sat</a:t>
            </a:r>
            <a:r>
              <a:rPr sz="1000" dirty="0">
                <a:solidFill>
                  <a:srgbClr val="908391"/>
                </a:solidFill>
                <a:latin typeface="Times New Roman"/>
                <a:cs typeface="Times New Roman"/>
              </a:rPr>
              <a:t>: </a:t>
            </a:r>
            <a:r>
              <a:rPr sz="1000" dirty="0">
                <a:solidFill>
                  <a:srgbClr val="776E77"/>
                </a:solidFill>
                <a:latin typeface="Times New Roman"/>
                <a:cs typeface="Times New Roman"/>
              </a:rPr>
              <a:t>AGPo</a:t>
            </a:r>
            <a:r>
              <a:rPr sz="1000" dirty="0">
                <a:solidFill>
                  <a:srgbClr val="908391"/>
                </a:solidFill>
                <a:latin typeface="Times New Roman"/>
                <a:cs typeface="Times New Roman"/>
              </a:rPr>
              <a:t>l</a:t>
            </a:r>
            <a:r>
              <a:rPr sz="1000" dirty="0">
                <a:solidFill>
                  <a:srgbClr val="854687"/>
                </a:solidFill>
                <a:latin typeface="Times New Roman"/>
                <a:cs typeface="Times New Roman"/>
              </a:rPr>
              <a:t>i</a:t>
            </a:r>
            <a:r>
              <a:rPr sz="1000" dirty="0">
                <a:solidFill>
                  <a:srgbClr val="673D66"/>
                </a:solidFill>
                <a:latin typeface="Times New Roman"/>
                <a:cs typeface="Times New Roman"/>
              </a:rPr>
              <a:t>l</a:t>
            </a:r>
            <a:r>
              <a:rPr sz="1000" dirty="0">
                <a:solidFill>
                  <a:srgbClr val="908391"/>
                </a:solidFill>
                <a:latin typeface="Times New Roman"/>
                <a:cs typeface="Times New Roman"/>
              </a:rPr>
              <a:t>n</a:t>
            </a:r>
            <a:r>
              <a:rPr sz="1000" dirty="0">
                <a:solidFill>
                  <a:srgbClr val="776E77"/>
                </a:solidFill>
                <a:latin typeface="Times New Roman"/>
                <a:cs typeface="Times New Roman"/>
              </a:rPr>
              <a:t>sa</a:t>
            </a:r>
            <a:r>
              <a:rPr sz="1000" dirty="0">
                <a:solidFill>
                  <a:srgbClr val="908391"/>
                </a:solidFill>
                <a:latin typeface="Times New Roman"/>
                <a:cs typeface="Times New Roman"/>
              </a:rPr>
              <a:t>t</a:t>
            </a:r>
            <a:r>
              <a:rPr sz="1000" dirty="0">
                <a:solidFill>
                  <a:srgbClr val="673D66"/>
                </a:solidFill>
                <a:latin typeface="Times New Roman"/>
                <a:cs typeface="Times New Roman"/>
              </a:rPr>
              <a:t>:</a:t>
            </a:r>
            <a:endParaRPr sz="1000">
              <a:latin typeface="Times New Roman"/>
              <a:cs typeface="Times New Roman"/>
            </a:endParaRPr>
          </a:p>
        </p:txBody>
      </p:sp>
      <p:sp>
        <p:nvSpPr>
          <p:cNvPr id="10" name="object 10"/>
          <p:cNvSpPr txBox="1"/>
          <p:nvPr/>
        </p:nvSpPr>
        <p:spPr>
          <a:xfrm>
            <a:off x="9364391" y="3803933"/>
            <a:ext cx="719802" cy="717612"/>
          </a:xfrm>
          <a:prstGeom prst="rect">
            <a:avLst/>
          </a:prstGeom>
        </p:spPr>
        <p:txBody>
          <a:bodyPr wrap="square" lIns="0" tIns="0" rIns="0" bIns="0" rtlCol="0">
            <a:noAutofit/>
          </a:bodyPr>
          <a:lstStyle/>
          <a:p>
            <a:pPr marL="323126" marR="17269" algn="ctr">
              <a:lnSpc>
                <a:spcPts val="1019"/>
              </a:lnSpc>
              <a:spcBef>
                <a:spcPts val="51"/>
              </a:spcBef>
            </a:pPr>
            <a:r>
              <a:rPr sz="900" spc="0" dirty="0">
                <a:solidFill>
                  <a:srgbClr val="776E77"/>
                </a:solidFill>
                <a:latin typeface="Times New Roman"/>
                <a:cs typeface="Times New Roman"/>
              </a:rPr>
              <a:t>1</a:t>
            </a:r>
            <a:r>
              <a:rPr sz="900" spc="0" dirty="0">
                <a:solidFill>
                  <a:srgbClr val="625667"/>
                </a:solidFill>
                <a:latin typeface="Times New Roman"/>
                <a:cs typeface="Times New Roman"/>
              </a:rPr>
              <a:t>0</a:t>
            </a:r>
            <a:r>
              <a:rPr sz="900" spc="0" dirty="0">
                <a:solidFill>
                  <a:srgbClr val="908391"/>
                </a:solidFill>
                <a:latin typeface="Times New Roman"/>
                <a:cs typeface="Times New Roman"/>
              </a:rPr>
              <a:t>0 </a:t>
            </a:r>
            <a:r>
              <a:rPr sz="900" spc="35" dirty="0">
                <a:solidFill>
                  <a:srgbClr val="908391"/>
                </a:solidFill>
                <a:latin typeface="Times New Roman"/>
                <a:cs typeface="Times New Roman"/>
              </a:rPr>
              <a:t> </a:t>
            </a:r>
            <a:r>
              <a:rPr sz="900" spc="0" dirty="0">
                <a:solidFill>
                  <a:srgbClr val="776E77"/>
                </a:solidFill>
                <a:latin typeface="Times New Roman"/>
                <a:cs typeface="Times New Roman"/>
              </a:rPr>
              <a:t>%</a:t>
            </a:r>
            <a:endParaRPr sz="900">
              <a:latin typeface="Times New Roman"/>
              <a:cs typeface="Times New Roman"/>
            </a:endParaRPr>
          </a:p>
          <a:p>
            <a:pPr marL="12700">
              <a:lnSpc>
                <a:spcPts val="1080"/>
              </a:lnSpc>
              <a:spcBef>
                <a:spcPts val="3"/>
              </a:spcBef>
            </a:pPr>
            <a:r>
              <a:rPr sz="900" spc="0" dirty="0">
                <a:solidFill>
                  <a:srgbClr val="776E77"/>
                </a:solidFill>
                <a:latin typeface="Times New Roman"/>
                <a:cs typeface="Times New Roman"/>
              </a:rPr>
              <a:t>5</a:t>
            </a:r>
            <a:r>
              <a:rPr sz="900" spc="0" dirty="0">
                <a:solidFill>
                  <a:srgbClr val="625667"/>
                </a:solidFill>
                <a:latin typeface="Times New Roman"/>
                <a:cs typeface="Times New Roman"/>
              </a:rPr>
              <a:t>2</a:t>
            </a:r>
            <a:r>
              <a:rPr sz="900" spc="0" dirty="0">
                <a:solidFill>
                  <a:srgbClr val="776E77"/>
                </a:solidFill>
                <a:latin typeface="Times New Roman"/>
                <a:cs typeface="Times New Roman"/>
              </a:rPr>
              <a:t>8</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  </a:t>
            </a:r>
            <a:r>
              <a:rPr sz="900" spc="96" dirty="0">
                <a:solidFill>
                  <a:srgbClr val="776E77"/>
                </a:solidFill>
                <a:latin typeface="Times New Roman"/>
                <a:cs typeface="Times New Roman"/>
              </a:rPr>
              <a:t> </a:t>
            </a:r>
            <a:r>
              <a:rPr sz="1000" spc="0" dirty="0">
                <a:solidFill>
                  <a:srgbClr val="776E77"/>
                </a:solidFill>
                <a:latin typeface="Times New Roman"/>
                <a:cs typeface="Times New Roman"/>
              </a:rPr>
              <a:t>Kca</a:t>
            </a:r>
            <a:r>
              <a:rPr sz="1000" spc="0" dirty="0">
                <a:solidFill>
                  <a:srgbClr val="935D89"/>
                </a:solidFill>
                <a:latin typeface="Times New Roman"/>
                <a:cs typeface="Times New Roman"/>
              </a:rPr>
              <a:t>l.</a:t>
            </a:r>
            <a:endParaRPr sz="1000">
              <a:latin typeface="Times New Roman"/>
              <a:cs typeface="Times New Roman"/>
            </a:endParaRPr>
          </a:p>
          <a:p>
            <a:pPr marL="223553" marR="27321" algn="ctr">
              <a:lnSpc>
                <a:spcPts val="1130"/>
              </a:lnSpc>
              <a:spcBef>
                <a:spcPts val="2"/>
              </a:spcBef>
            </a:pPr>
            <a:r>
              <a:rPr sz="900" spc="0" dirty="0">
                <a:solidFill>
                  <a:srgbClr val="604446"/>
                </a:solidFill>
                <a:latin typeface="Times New Roman"/>
                <a:cs typeface="Times New Roman"/>
              </a:rPr>
              <a:t>5</a:t>
            </a:r>
            <a:r>
              <a:rPr sz="900" spc="0" dirty="0">
                <a:solidFill>
                  <a:srgbClr val="776E77"/>
                </a:solidFill>
                <a:latin typeface="Times New Roman"/>
                <a:cs typeface="Times New Roman"/>
              </a:rPr>
              <a:t>2</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 </a:t>
            </a:r>
            <a:r>
              <a:rPr sz="900" spc="205"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908391"/>
                </a:solidFill>
                <a:latin typeface="Times New Roman"/>
                <a:cs typeface="Times New Roman"/>
              </a:rPr>
              <a:t>.</a:t>
            </a:r>
            <a:endParaRPr sz="1000">
              <a:latin typeface="Times New Roman"/>
              <a:cs typeface="Times New Roman"/>
            </a:endParaRPr>
          </a:p>
          <a:p>
            <a:pPr marL="223547" marR="27326" algn="ctr">
              <a:lnSpc>
                <a:spcPts val="1130"/>
              </a:lnSpc>
            </a:pPr>
            <a:r>
              <a:rPr sz="900" spc="0" dirty="0">
                <a:solidFill>
                  <a:srgbClr val="625667"/>
                </a:solidFill>
                <a:latin typeface="Times New Roman"/>
                <a:cs typeface="Times New Roman"/>
              </a:rPr>
              <a:t>3</a:t>
            </a:r>
            <a:r>
              <a:rPr sz="900" spc="0" dirty="0">
                <a:solidFill>
                  <a:srgbClr val="776E77"/>
                </a:solidFill>
                <a:latin typeface="Times New Roman"/>
                <a:cs typeface="Times New Roman"/>
              </a:rPr>
              <a:t>2</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 </a:t>
            </a:r>
            <a:r>
              <a:rPr sz="900" spc="205"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908391"/>
                </a:solidFill>
                <a:latin typeface="Times New Roman"/>
                <a:cs typeface="Times New Roman"/>
              </a:rPr>
              <a:t>.</a:t>
            </a:r>
            <a:endParaRPr sz="1000">
              <a:latin typeface="Times New Roman"/>
              <a:cs typeface="Times New Roman"/>
            </a:endParaRPr>
          </a:p>
          <a:p>
            <a:pPr marL="308517" marR="19050">
              <a:lnSpc>
                <a:spcPts val="1215"/>
              </a:lnSpc>
              <a:spcBef>
                <a:spcPts val="4"/>
              </a:spcBef>
            </a:pPr>
            <a:r>
              <a:rPr sz="900" spc="0" dirty="0">
                <a:solidFill>
                  <a:srgbClr val="776E77"/>
                </a:solidFill>
                <a:latin typeface="Times New Roman"/>
                <a:cs typeface="Times New Roman"/>
              </a:rPr>
              <a:t>8</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776E77"/>
                </a:solidFill>
                <a:latin typeface="Times New Roman"/>
                <a:cs typeface="Times New Roman"/>
              </a:rPr>
              <a:t>0 </a:t>
            </a:r>
            <a:r>
              <a:rPr sz="900" spc="162" dirty="0">
                <a:solidFill>
                  <a:srgbClr val="776E77"/>
                </a:solidFill>
                <a:latin typeface="Times New Roman"/>
                <a:cs typeface="Times New Roman"/>
              </a:rPr>
              <a:t> </a:t>
            </a:r>
            <a:r>
              <a:rPr sz="1100" spc="0" dirty="0">
                <a:solidFill>
                  <a:srgbClr val="625667"/>
                </a:solidFill>
                <a:latin typeface="Arial"/>
                <a:cs typeface="Arial"/>
              </a:rPr>
              <a:t>s</a:t>
            </a:r>
            <a:r>
              <a:rPr sz="1100" spc="0" dirty="0">
                <a:solidFill>
                  <a:srgbClr val="908391"/>
                </a:solidFill>
                <a:latin typeface="Arial"/>
                <a:cs typeface="Arial"/>
              </a:rPr>
              <a:t>-</a:t>
            </a:r>
            <a:endParaRPr sz="1100">
              <a:latin typeface="Arial"/>
              <a:cs typeface="Arial"/>
            </a:endParaRPr>
          </a:p>
        </p:txBody>
      </p:sp>
      <p:sp>
        <p:nvSpPr>
          <p:cNvPr id="9" name="object 9"/>
          <p:cNvSpPr txBox="1"/>
          <p:nvPr/>
        </p:nvSpPr>
        <p:spPr>
          <a:xfrm>
            <a:off x="9552651" y="4636394"/>
            <a:ext cx="517340" cy="152400"/>
          </a:xfrm>
          <a:prstGeom prst="rect">
            <a:avLst/>
          </a:prstGeom>
        </p:spPr>
        <p:txBody>
          <a:bodyPr wrap="square" lIns="0" tIns="0" rIns="0" bIns="0" rtlCol="0">
            <a:noAutofit/>
          </a:bodyPr>
          <a:lstStyle/>
          <a:p>
            <a:pPr marL="12700">
              <a:lnSpc>
                <a:spcPts val="1120"/>
              </a:lnSpc>
              <a:spcBef>
                <a:spcPts val="55"/>
              </a:spcBef>
            </a:pPr>
            <a:r>
              <a:rPr sz="900" spc="0" dirty="0">
                <a:solidFill>
                  <a:srgbClr val="776E77"/>
                </a:solidFill>
                <a:latin typeface="Times New Roman"/>
                <a:cs typeface="Times New Roman"/>
              </a:rPr>
              <a:t>0</a:t>
            </a:r>
            <a:r>
              <a:rPr sz="900" spc="0" dirty="0">
                <a:solidFill>
                  <a:srgbClr val="625667"/>
                </a:solidFill>
                <a:latin typeface="Times New Roman"/>
                <a:cs typeface="Times New Roman"/>
              </a:rPr>
              <a:t>,</a:t>
            </a:r>
            <a:r>
              <a:rPr sz="900" spc="0" dirty="0">
                <a:solidFill>
                  <a:srgbClr val="776E77"/>
                </a:solidFill>
                <a:latin typeface="Times New Roman"/>
                <a:cs typeface="Times New Roman"/>
              </a:rPr>
              <a:t>00 </a:t>
            </a:r>
            <a:r>
              <a:rPr sz="900" spc="162" dirty="0">
                <a:solidFill>
                  <a:srgbClr val="776E77"/>
                </a:solidFill>
                <a:latin typeface="Times New Roman"/>
                <a:cs typeface="Times New Roman"/>
              </a:rPr>
              <a:t> </a:t>
            </a:r>
            <a:r>
              <a:rPr sz="1000" spc="0" dirty="0">
                <a:solidFill>
                  <a:srgbClr val="625667"/>
                </a:solidFill>
                <a:latin typeface="Times New Roman"/>
                <a:cs typeface="Times New Roman"/>
              </a:rPr>
              <a:t>mg</a:t>
            </a:r>
            <a:r>
              <a:rPr sz="1000" spc="0" dirty="0">
                <a:solidFill>
                  <a:srgbClr val="908391"/>
                </a:solidFill>
                <a:latin typeface="Times New Roman"/>
                <a:cs typeface="Times New Roman"/>
              </a:rPr>
              <a:t>.</a:t>
            </a:r>
            <a:endParaRPr sz="1000">
              <a:latin typeface="Times New Roman"/>
              <a:cs typeface="Times New Roman"/>
            </a:endParaRPr>
          </a:p>
        </p:txBody>
      </p:sp>
      <p:sp>
        <p:nvSpPr>
          <p:cNvPr id="8" name="object 8"/>
          <p:cNvSpPr txBox="1"/>
          <p:nvPr/>
        </p:nvSpPr>
        <p:spPr>
          <a:xfrm>
            <a:off x="9606414" y="5210135"/>
            <a:ext cx="459963" cy="439269"/>
          </a:xfrm>
          <a:prstGeom prst="rect">
            <a:avLst/>
          </a:prstGeom>
        </p:spPr>
        <p:txBody>
          <a:bodyPr wrap="square" lIns="0" tIns="0" rIns="0" bIns="0" rtlCol="0">
            <a:noAutofit/>
          </a:bodyPr>
          <a:lstStyle/>
          <a:p>
            <a:pPr marL="12700">
              <a:lnSpc>
                <a:spcPts val="1120"/>
              </a:lnSpc>
              <a:spcBef>
                <a:spcPts val="55"/>
              </a:spcBef>
            </a:pPr>
            <a:r>
              <a:rPr sz="900" dirty="0">
                <a:solidFill>
                  <a:srgbClr val="604446"/>
                </a:solidFill>
                <a:latin typeface="Times New Roman"/>
                <a:cs typeface="Times New Roman"/>
              </a:rPr>
              <a:t>1</a:t>
            </a:r>
            <a:r>
              <a:rPr sz="900" dirty="0">
                <a:solidFill>
                  <a:srgbClr val="776E77"/>
                </a:solidFill>
                <a:latin typeface="Times New Roman"/>
                <a:cs typeface="Times New Roman"/>
              </a:rPr>
              <a:t>4</a:t>
            </a:r>
            <a:r>
              <a:rPr sz="900" dirty="0">
                <a:solidFill>
                  <a:srgbClr val="908391"/>
                </a:solidFill>
                <a:latin typeface="Times New Roman"/>
                <a:cs typeface="Times New Roman"/>
              </a:rPr>
              <a:t>,</a:t>
            </a:r>
            <a:r>
              <a:rPr sz="900" dirty="0">
                <a:solidFill>
                  <a:srgbClr val="625667"/>
                </a:solidFill>
                <a:latin typeface="Times New Roman"/>
                <a:cs typeface="Times New Roman"/>
              </a:rPr>
              <a:t>0</a:t>
            </a:r>
            <a:r>
              <a:rPr sz="900" dirty="0">
                <a:solidFill>
                  <a:srgbClr val="908391"/>
                </a:solidFill>
                <a:latin typeface="Times New Roman"/>
                <a:cs typeface="Times New Roman"/>
              </a:rPr>
              <a:t>0  </a:t>
            </a:r>
            <a:r>
              <a:rPr sz="900" spc="-29" dirty="0">
                <a:solidFill>
                  <a:srgbClr val="908391"/>
                </a:solidFill>
                <a:latin typeface="Times New Roman"/>
                <a:cs typeface="Times New Roman"/>
              </a:rPr>
              <a:t> </a:t>
            </a:r>
            <a:r>
              <a:rPr sz="1000" spc="0" dirty="0">
                <a:solidFill>
                  <a:srgbClr val="625667"/>
                </a:solidFill>
                <a:latin typeface="Times New Roman"/>
                <a:cs typeface="Times New Roman"/>
              </a:rPr>
              <a:t>g</a:t>
            </a:r>
            <a:r>
              <a:rPr sz="1000" spc="0" dirty="0">
                <a:solidFill>
                  <a:srgbClr val="908391"/>
                </a:solidFill>
                <a:latin typeface="Times New Roman"/>
                <a:cs typeface="Times New Roman"/>
              </a:rPr>
              <a:t>.</a:t>
            </a:r>
            <a:endParaRPr sz="1000">
              <a:latin typeface="Times New Roman"/>
              <a:cs typeface="Times New Roman"/>
            </a:endParaRPr>
          </a:p>
          <a:p>
            <a:pPr marL="75446" marR="5">
              <a:lnSpc>
                <a:spcPts val="1130"/>
              </a:lnSpc>
              <a:spcBef>
                <a:spcPts val="0"/>
              </a:spcBef>
            </a:pPr>
            <a:r>
              <a:rPr sz="900" dirty="0">
                <a:solidFill>
                  <a:srgbClr val="776E77"/>
                </a:solidFill>
                <a:latin typeface="Times New Roman"/>
                <a:cs typeface="Times New Roman"/>
              </a:rPr>
              <a:t>1</a:t>
            </a:r>
            <a:r>
              <a:rPr sz="900" dirty="0">
                <a:solidFill>
                  <a:srgbClr val="908391"/>
                </a:solidFill>
                <a:latin typeface="Times New Roman"/>
                <a:cs typeface="Times New Roman"/>
              </a:rPr>
              <a:t>,</a:t>
            </a:r>
            <a:r>
              <a:rPr sz="900" dirty="0">
                <a:solidFill>
                  <a:srgbClr val="625667"/>
                </a:solidFill>
                <a:latin typeface="Times New Roman"/>
                <a:cs typeface="Times New Roman"/>
              </a:rPr>
              <a:t>0</a:t>
            </a:r>
            <a:r>
              <a:rPr sz="900" dirty="0">
                <a:solidFill>
                  <a:srgbClr val="776E77"/>
                </a:solidFill>
                <a:latin typeface="Times New Roman"/>
                <a:cs typeface="Times New Roman"/>
              </a:rPr>
              <a:t>0  </a:t>
            </a:r>
            <a:r>
              <a:rPr sz="900" spc="-39" dirty="0">
                <a:solidFill>
                  <a:srgbClr val="776E77"/>
                </a:solidFill>
                <a:latin typeface="Times New Roman"/>
                <a:cs typeface="Times New Roman"/>
              </a:rPr>
              <a:t> </a:t>
            </a:r>
            <a:r>
              <a:rPr sz="1000" spc="0" dirty="0">
                <a:solidFill>
                  <a:srgbClr val="625667"/>
                </a:solidFill>
                <a:latin typeface="Times New Roman"/>
                <a:cs typeface="Times New Roman"/>
              </a:rPr>
              <a:t>g</a:t>
            </a:r>
            <a:r>
              <a:rPr sz="1000" spc="0" dirty="0">
                <a:solidFill>
                  <a:srgbClr val="908391"/>
                </a:solidFill>
                <a:latin typeface="Times New Roman"/>
                <a:cs typeface="Times New Roman"/>
              </a:rPr>
              <a:t>.</a:t>
            </a:r>
            <a:endParaRPr sz="1000">
              <a:latin typeface="Times New Roman"/>
              <a:cs typeface="Times New Roman"/>
            </a:endParaRPr>
          </a:p>
          <a:p>
            <a:pPr marL="66487">
              <a:lnSpc>
                <a:spcPts val="1130"/>
              </a:lnSpc>
            </a:pPr>
            <a:r>
              <a:rPr sz="900" spc="0" dirty="0">
                <a:solidFill>
                  <a:srgbClr val="776E77"/>
                </a:solidFill>
                <a:latin typeface="Times New Roman"/>
                <a:cs typeface="Times New Roman"/>
              </a:rPr>
              <a:t>6</a:t>
            </a:r>
            <a:r>
              <a:rPr sz="900" spc="0" dirty="0">
                <a:solidFill>
                  <a:srgbClr val="908391"/>
                </a:solidFill>
                <a:latin typeface="Times New Roman"/>
                <a:cs typeface="Times New Roman"/>
              </a:rPr>
              <a:t>,</a:t>
            </a:r>
            <a:r>
              <a:rPr sz="900" spc="0" dirty="0">
                <a:solidFill>
                  <a:srgbClr val="625667"/>
                </a:solidFill>
                <a:latin typeface="Times New Roman"/>
                <a:cs typeface="Times New Roman"/>
              </a:rPr>
              <a:t>0</a:t>
            </a:r>
            <a:r>
              <a:rPr sz="900" spc="0" dirty="0">
                <a:solidFill>
                  <a:srgbClr val="908391"/>
                </a:solidFill>
                <a:latin typeface="Times New Roman"/>
                <a:cs typeface="Times New Roman"/>
              </a:rPr>
              <a:t>0 </a:t>
            </a:r>
            <a:r>
              <a:rPr sz="900" spc="162" dirty="0">
                <a:solidFill>
                  <a:srgbClr val="908391"/>
                </a:solidFill>
                <a:latin typeface="Times New Roman"/>
                <a:cs typeface="Times New Roman"/>
              </a:rPr>
              <a:t> </a:t>
            </a:r>
            <a:r>
              <a:rPr sz="1000" spc="0" dirty="0">
                <a:solidFill>
                  <a:srgbClr val="625667"/>
                </a:solidFill>
                <a:latin typeface="Times New Roman"/>
                <a:cs typeface="Times New Roman"/>
              </a:rPr>
              <a:t>g</a:t>
            </a:r>
            <a:r>
              <a:rPr sz="1000" spc="0" dirty="0">
                <a:solidFill>
                  <a:srgbClr val="908391"/>
                </a:solidFill>
                <a:latin typeface="Times New Roman"/>
                <a:cs typeface="Times New Roman"/>
              </a:rPr>
              <a:t>.</a:t>
            </a:r>
            <a:endParaRPr sz="1000">
              <a:latin typeface="Times New Roman"/>
              <a:cs typeface="Times New Roman"/>
            </a:endParaRPr>
          </a:p>
        </p:txBody>
      </p:sp>
      <p:sp>
        <p:nvSpPr>
          <p:cNvPr id="7" name="object 7"/>
          <p:cNvSpPr txBox="1"/>
          <p:nvPr/>
        </p:nvSpPr>
        <p:spPr>
          <a:xfrm>
            <a:off x="6074323" y="6423313"/>
            <a:ext cx="1752618"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endParaRPr sz="1400">
              <a:latin typeface="Arial"/>
              <a:cs typeface="Arial"/>
            </a:endParaRPr>
          </a:p>
        </p:txBody>
      </p:sp>
      <p:sp>
        <p:nvSpPr>
          <p:cNvPr id="6" name="object 6"/>
          <p:cNvSpPr txBox="1"/>
          <p:nvPr/>
        </p:nvSpPr>
        <p:spPr>
          <a:xfrm>
            <a:off x="7840371" y="6423313"/>
            <a:ext cx="851857"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al</a:t>
            </a:r>
            <a:r>
              <a:rPr sz="1400" i="1" spc="75" dirty="0">
                <a:solidFill>
                  <a:srgbClr val="5290CF"/>
                </a:solidFill>
                <a:latin typeface="Arial"/>
                <a:cs typeface="Arial"/>
              </a:rPr>
              <a:t> </a:t>
            </a:r>
            <a:r>
              <a:rPr sz="1400" i="1" spc="0" dirty="0">
                <a:solidFill>
                  <a:srgbClr val="5290CF"/>
                </a:solidFill>
                <a:latin typeface="Arial"/>
                <a:cs typeface="Arial"/>
              </a:rPr>
              <a:t>servicio</a:t>
            </a:r>
            <a:endParaRPr sz="1400">
              <a:latin typeface="Arial"/>
              <a:cs typeface="Arial"/>
            </a:endParaRPr>
          </a:p>
        </p:txBody>
      </p:sp>
      <p:sp>
        <p:nvSpPr>
          <p:cNvPr id="5" name="object 5"/>
          <p:cNvSpPr txBox="1"/>
          <p:nvPr/>
        </p:nvSpPr>
        <p:spPr>
          <a:xfrm>
            <a:off x="8718913" y="6423313"/>
            <a:ext cx="133027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4" name="object 4"/>
          <p:cNvSpPr txBox="1"/>
          <p:nvPr/>
        </p:nvSpPr>
        <p:spPr>
          <a:xfrm>
            <a:off x="10610469" y="6430947"/>
            <a:ext cx="1435872" cy="215900"/>
          </a:xfrm>
          <a:prstGeom prst="rect">
            <a:avLst/>
          </a:prstGeom>
        </p:spPr>
        <p:txBody>
          <a:bodyPr wrap="square" lIns="0" tIns="0" rIns="0" bIns="0" rtlCol="0">
            <a:noAutofit/>
          </a:bodyPr>
          <a:lstStyle/>
          <a:p>
            <a:pPr marL="12700">
              <a:lnSpc>
                <a:spcPts val="1635"/>
              </a:lnSpc>
              <a:spcBef>
                <a:spcPts val="81"/>
              </a:spcBef>
            </a:pPr>
            <a:r>
              <a:rPr sz="1500" b="1" spc="94" dirty="0">
                <a:solidFill>
                  <a:srgbClr val="908391"/>
                </a:solidFill>
                <a:latin typeface="Arial"/>
                <a:cs typeface="Arial"/>
              </a:rPr>
              <a:t>i</a:t>
            </a:r>
            <a:r>
              <a:rPr sz="1500" b="1" spc="0" dirty="0">
                <a:solidFill>
                  <a:srgbClr val="908391"/>
                </a:solidFill>
                <a:latin typeface="Arial"/>
                <a:cs typeface="Arial"/>
              </a:rPr>
              <a:t>nstitutoclaret</a:t>
            </a:r>
            <a:r>
              <a:rPr sz="1500" b="1" spc="-239" dirty="0">
                <a:solidFill>
                  <a:srgbClr val="908391"/>
                </a:solidFill>
                <a:latin typeface="Arial"/>
                <a:cs typeface="Arial"/>
              </a:rPr>
              <a:t>.</a:t>
            </a:r>
            <a:r>
              <a:rPr sz="1500" b="1" spc="69" dirty="0">
                <a:solidFill>
                  <a:srgbClr val="776E77"/>
                </a:solidFill>
                <a:latin typeface="Arial"/>
                <a:cs typeface="Arial"/>
              </a:rPr>
              <a:t>l</a:t>
            </a:r>
            <a:r>
              <a:rPr sz="1500" b="1" spc="0" dirty="0">
                <a:solidFill>
                  <a:srgbClr val="908391"/>
                </a:solidFill>
                <a:latin typeface="Arial"/>
                <a:cs typeface="Arial"/>
              </a:rPr>
              <a:t>c</a:t>
            </a:r>
            <a:endParaRPr sz="1500">
              <a:latin typeface="Arial"/>
              <a:cs typeface="Arial"/>
            </a:endParaRPr>
          </a:p>
        </p:txBody>
      </p:sp>
      <p:sp>
        <p:nvSpPr>
          <p:cNvPr id="3" name="object 3"/>
          <p:cNvSpPr txBox="1"/>
          <p:nvPr/>
        </p:nvSpPr>
        <p:spPr>
          <a:xfrm>
            <a:off x="2692319" y="2406281"/>
            <a:ext cx="342980"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912100" y="5511800"/>
            <a:ext cx="1219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p:nvPr/>
        </p:nvSpPr>
        <p:spPr>
          <a:xfrm>
            <a:off x="2387600" y="2552700"/>
            <a:ext cx="3327400" cy="0"/>
          </a:xfrm>
          <a:custGeom>
            <a:avLst/>
            <a:gdLst/>
            <a:ahLst/>
            <a:cxnLst/>
            <a:rect l="l" t="t" r="r" b="b"/>
            <a:pathLst>
              <a:path w="3327400">
                <a:moveTo>
                  <a:pt x="0" y="0"/>
                </a:moveTo>
                <a:lnTo>
                  <a:pt x="3327400" y="0"/>
                </a:lnTo>
              </a:path>
            </a:pathLst>
          </a:custGeom>
          <a:ln w="12700">
            <a:solidFill>
              <a:srgbClr val="443F46"/>
            </a:solidFill>
          </a:ln>
        </p:spPr>
        <p:txBody>
          <a:bodyPr wrap="square" lIns="0" tIns="0" rIns="0" bIns="0" rtlCol="0">
            <a:noAutofit/>
          </a:bodyPr>
          <a:lstStyle/>
          <a:p>
            <a:endParaRPr/>
          </a:p>
        </p:txBody>
      </p:sp>
      <p:sp>
        <p:nvSpPr>
          <p:cNvPr id="45" name="object 45"/>
          <p:cNvSpPr/>
          <p:nvPr/>
        </p:nvSpPr>
        <p:spPr>
          <a:xfrm>
            <a:off x="5715000" y="2552700"/>
            <a:ext cx="2108200" cy="0"/>
          </a:xfrm>
          <a:custGeom>
            <a:avLst/>
            <a:gdLst/>
            <a:ahLst/>
            <a:cxnLst/>
            <a:rect l="l" t="t" r="r" b="b"/>
            <a:pathLst>
              <a:path w="2108200">
                <a:moveTo>
                  <a:pt x="0" y="0"/>
                </a:moveTo>
                <a:lnTo>
                  <a:pt x="2108200" y="0"/>
                </a:lnTo>
              </a:path>
            </a:pathLst>
          </a:custGeom>
          <a:ln w="12700">
            <a:solidFill>
              <a:srgbClr val="443F46"/>
            </a:solidFill>
          </a:ln>
        </p:spPr>
        <p:txBody>
          <a:bodyPr wrap="square" lIns="0" tIns="0" rIns="0" bIns="0" rtlCol="0">
            <a:noAutofit/>
          </a:bodyPr>
          <a:lstStyle/>
          <a:p>
            <a:endParaRPr/>
          </a:p>
        </p:txBody>
      </p:sp>
      <p:sp>
        <p:nvSpPr>
          <p:cNvPr id="46" name="object 46"/>
          <p:cNvSpPr/>
          <p:nvPr/>
        </p:nvSpPr>
        <p:spPr>
          <a:xfrm>
            <a:off x="9144000" y="2298700"/>
            <a:ext cx="0" cy="254000"/>
          </a:xfrm>
          <a:custGeom>
            <a:avLst/>
            <a:gdLst/>
            <a:ahLst/>
            <a:cxnLst/>
            <a:rect l="l" t="t" r="r" b="b"/>
            <a:pathLst>
              <a:path h="254000">
                <a:moveTo>
                  <a:pt x="0" y="254000"/>
                </a:moveTo>
                <a:lnTo>
                  <a:pt x="0" y="0"/>
                </a:lnTo>
              </a:path>
            </a:pathLst>
          </a:custGeom>
          <a:ln w="12700">
            <a:solidFill>
              <a:srgbClr val="B3C1BD"/>
            </a:solidFill>
          </a:ln>
        </p:spPr>
        <p:txBody>
          <a:bodyPr wrap="square" lIns="0" tIns="0" rIns="0" bIns="0" rtlCol="0">
            <a:noAutofit/>
          </a:bodyPr>
          <a:lstStyle/>
          <a:p>
            <a:endParaRPr/>
          </a:p>
        </p:txBody>
      </p:sp>
      <p:sp>
        <p:nvSpPr>
          <p:cNvPr id="47" name="object 47"/>
          <p:cNvSpPr/>
          <p:nvPr/>
        </p:nvSpPr>
        <p:spPr>
          <a:xfrm>
            <a:off x="7823200" y="2298700"/>
            <a:ext cx="1320800" cy="0"/>
          </a:xfrm>
          <a:custGeom>
            <a:avLst/>
            <a:gdLst/>
            <a:ahLst/>
            <a:cxnLst/>
            <a:rect l="l" t="t" r="r" b="b"/>
            <a:pathLst>
              <a:path w="1320800">
                <a:moveTo>
                  <a:pt x="0" y="0"/>
                </a:moveTo>
                <a:lnTo>
                  <a:pt x="1320800" y="0"/>
                </a:lnTo>
              </a:path>
            </a:pathLst>
          </a:custGeom>
          <a:ln w="12700">
            <a:solidFill>
              <a:srgbClr val="B3C1BD"/>
            </a:solidFill>
          </a:ln>
        </p:spPr>
        <p:txBody>
          <a:bodyPr wrap="square" lIns="0" tIns="0" rIns="0" bIns="0" rtlCol="0">
            <a:noAutofit/>
          </a:bodyPr>
          <a:lstStyle/>
          <a:p>
            <a:endParaRPr/>
          </a:p>
        </p:txBody>
      </p:sp>
      <p:sp>
        <p:nvSpPr>
          <p:cNvPr id="48" name="object 48"/>
          <p:cNvSpPr/>
          <p:nvPr/>
        </p:nvSpPr>
        <p:spPr>
          <a:xfrm>
            <a:off x="7823200" y="2552700"/>
            <a:ext cx="1320800" cy="0"/>
          </a:xfrm>
          <a:custGeom>
            <a:avLst/>
            <a:gdLst/>
            <a:ahLst/>
            <a:cxnLst/>
            <a:rect l="l" t="t" r="r" b="b"/>
            <a:pathLst>
              <a:path w="1320800">
                <a:moveTo>
                  <a:pt x="0" y="0"/>
                </a:moveTo>
                <a:lnTo>
                  <a:pt x="1320800" y="0"/>
                </a:lnTo>
              </a:path>
            </a:pathLst>
          </a:custGeom>
          <a:ln w="12700">
            <a:solidFill>
              <a:srgbClr val="443F46"/>
            </a:solidFill>
          </a:ln>
        </p:spPr>
        <p:txBody>
          <a:bodyPr wrap="square" lIns="0" tIns="0" rIns="0" bIns="0" rtlCol="0">
            <a:noAutofit/>
          </a:bodyPr>
          <a:lstStyle/>
          <a:p>
            <a:endParaRPr/>
          </a:p>
        </p:txBody>
      </p:sp>
      <p:sp>
        <p:nvSpPr>
          <p:cNvPr id="49" name="object 49"/>
          <p:cNvSpPr/>
          <p:nvPr/>
        </p:nvSpPr>
        <p:spPr>
          <a:xfrm>
            <a:off x="2387600" y="25527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50" name="object 50"/>
          <p:cNvSpPr/>
          <p:nvPr/>
        </p:nvSpPr>
        <p:spPr>
          <a:xfrm>
            <a:off x="4368800" y="2552700"/>
            <a:ext cx="0" cy="342900"/>
          </a:xfrm>
          <a:custGeom>
            <a:avLst/>
            <a:gdLst/>
            <a:ahLst/>
            <a:cxnLst/>
            <a:rect l="l" t="t" r="r" b="b"/>
            <a:pathLst>
              <a:path h="342900">
                <a:moveTo>
                  <a:pt x="0" y="342900"/>
                </a:moveTo>
                <a:lnTo>
                  <a:pt x="0" y="0"/>
                </a:lnTo>
              </a:path>
            </a:pathLst>
          </a:custGeom>
          <a:ln w="12700">
            <a:solidFill>
              <a:srgbClr val="443F46"/>
            </a:solidFill>
          </a:ln>
        </p:spPr>
        <p:txBody>
          <a:bodyPr wrap="square" lIns="0" tIns="0" rIns="0" bIns="0" rtlCol="0">
            <a:noAutofit/>
          </a:bodyPr>
          <a:lstStyle/>
          <a:p>
            <a:endParaRPr/>
          </a:p>
        </p:txBody>
      </p:sp>
      <p:sp>
        <p:nvSpPr>
          <p:cNvPr id="51" name="object 51"/>
          <p:cNvSpPr/>
          <p:nvPr/>
        </p:nvSpPr>
        <p:spPr>
          <a:xfrm>
            <a:off x="2387600" y="2552700"/>
            <a:ext cx="1981200" cy="0"/>
          </a:xfrm>
          <a:custGeom>
            <a:avLst/>
            <a:gdLst/>
            <a:ahLst/>
            <a:cxnLst/>
            <a:rect l="l" t="t" r="r" b="b"/>
            <a:pathLst>
              <a:path w="1981200">
                <a:moveTo>
                  <a:pt x="0" y="0"/>
                </a:moveTo>
                <a:lnTo>
                  <a:pt x="1981200" y="0"/>
                </a:lnTo>
              </a:path>
            </a:pathLst>
          </a:custGeom>
          <a:ln w="12700">
            <a:solidFill>
              <a:srgbClr val="443F46"/>
            </a:solidFill>
          </a:ln>
        </p:spPr>
        <p:txBody>
          <a:bodyPr wrap="square" lIns="0" tIns="0" rIns="0" bIns="0" rtlCol="0">
            <a:noAutofit/>
          </a:bodyPr>
          <a:lstStyle/>
          <a:p>
            <a:endParaRPr/>
          </a:p>
        </p:txBody>
      </p:sp>
      <p:sp>
        <p:nvSpPr>
          <p:cNvPr id="52" name="object 52"/>
          <p:cNvSpPr/>
          <p:nvPr/>
        </p:nvSpPr>
        <p:spPr>
          <a:xfrm>
            <a:off x="2387600" y="2895600"/>
            <a:ext cx="1981200" cy="0"/>
          </a:xfrm>
          <a:custGeom>
            <a:avLst/>
            <a:gdLst/>
            <a:ahLst/>
            <a:cxnLst/>
            <a:rect l="l" t="t" r="r" b="b"/>
            <a:pathLst>
              <a:path w="1981200">
                <a:moveTo>
                  <a:pt x="0" y="0"/>
                </a:moveTo>
                <a:lnTo>
                  <a:pt x="1981200" y="0"/>
                </a:lnTo>
              </a:path>
            </a:pathLst>
          </a:custGeom>
          <a:ln w="12700">
            <a:solidFill>
              <a:srgbClr val="2D2828"/>
            </a:solidFill>
          </a:ln>
        </p:spPr>
        <p:txBody>
          <a:bodyPr wrap="square" lIns="0" tIns="0" rIns="0" bIns="0" rtlCol="0">
            <a:noAutofit/>
          </a:bodyPr>
          <a:lstStyle/>
          <a:p>
            <a:endParaRPr/>
          </a:p>
        </p:txBody>
      </p:sp>
      <p:sp>
        <p:nvSpPr>
          <p:cNvPr id="53" name="object 53"/>
          <p:cNvSpPr/>
          <p:nvPr/>
        </p:nvSpPr>
        <p:spPr>
          <a:xfrm>
            <a:off x="4368800" y="2552700"/>
            <a:ext cx="0" cy="342900"/>
          </a:xfrm>
          <a:custGeom>
            <a:avLst/>
            <a:gdLst/>
            <a:ahLst/>
            <a:cxnLst/>
            <a:rect l="l" t="t" r="r" b="b"/>
            <a:pathLst>
              <a:path h="342900">
                <a:moveTo>
                  <a:pt x="0" y="342900"/>
                </a:moveTo>
                <a:lnTo>
                  <a:pt x="0" y="0"/>
                </a:lnTo>
              </a:path>
            </a:pathLst>
          </a:custGeom>
          <a:ln w="12700">
            <a:solidFill>
              <a:srgbClr val="443F46"/>
            </a:solidFill>
          </a:ln>
        </p:spPr>
        <p:txBody>
          <a:bodyPr wrap="square" lIns="0" tIns="0" rIns="0" bIns="0" rtlCol="0">
            <a:noAutofit/>
          </a:bodyPr>
          <a:lstStyle/>
          <a:p>
            <a:endParaRPr/>
          </a:p>
        </p:txBody>
      </p:sp>
      <p:sp>
        <p:nvSpPr>
          <p:cNvPr id="54" name="object 54"/>
          <p:cNvSpPr/>
          <p:nvPr/>
        </p:nvSpPr>
        <p:spPr>
          <a:xfrm>
            <a:off x="5715000" y="25527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55" name="object 55"/>
          <p:cNvSpPr/>
          <p:nvPr/>
        </p:nvSpPr>
        <p:spPr>
          <a:xfrm>
            <a:off x="4368800" y="2552700"/>
            <a:ext cx="1346200" cy="0"/>
          </a:xfrm>
          <a:custGeom>
            <a:avLst/>
            <a:gdLst/>
            <a:ahLst/>
            <a:cxnLst/>
            <a:rect l="l" t="t" r="r" b="b"/>
            <a:pathLst>
              <a:path w="1346200">
                <a:moveTo>
                  <a:pt x="0" y="0"/>
                </a:moveTo>
                <a:lnTo>
                  <a:pt x="1346200" y="0"/>
                </a:lnTo>
              </a:path>
            </a:pathLst>
          </a:custGeom>
          <a:ln w="12700">
            <a:solidFill>
              <a:srgbClr val="443F46"/>
            </a:solidFill>
          </a:ln>
        </p:spPr>
        <p:txBody>
          <a:bodyPr wrap="square" lIns="0" tIns="0" rIns="0" bIns="0" rtlCol="0">
            <a:noAutofit/>
          </a:bodyPr>
          <a:lstStyle/>
          <a:p>
            <a:endParaRPr/>
          </a:p>
        </p:txBody>
      </p:sp>
      <p:sp>
        <p:nvSpPr>
          <p:cNvPr id="56" name="object 56"/>
          <p:cNvSpPr/>
          <p:nvPr/>
        </p:nvSpPr>
        <p:spPr>
          <a:xfrm>
            <a:off x="4368800" y="2895600"/>
            <a:ext cx="1346200" cy="0"/>
          </a:xfrm>
          <a:custGeom>
            <a:avLst/>
            <a:gdLst/>
            <a:ahLst/>
            <a:cxnLst/>
            <a:rect l="l" t="t" r="r" b="b"/>
            <a:pathLst>
              <a:path w="1346200">
                <a:moveTo>
                  <a:pt x="0" y="0"/>
                </a:moveTo>
                <a:lnTo>
                  <a:pt x="1346200" y="0"/>
                </a:lnTo>
              </a:path>
            </a:pathLst>
          </a:custGeom>
          <a:ln w="12700">
            <a:solidFill>
              <a:srgbClr val="2D2828"/>
            </a:solidFill>
          </a:ln>
        </p:spPr>
        <p:txBody>
          <a:bodyPr wrap="square" lIns="0" tIns="0" rIns="0" bIns="0" rtlCol="0">
            <a:noAutofit/>
          </a:bodyPr>
          <a:lstStyle/>
          <a:p>
            <a:endParaRPr/>
          </a:p>
        </p:txBody>
      </p:sp>
      <p:sp>
        <p:nvSpPr>
          <p:cNvPr id="57" name="object 57"/>
          <p:cNvSpPr/>
          <p:nvPr/>
        </p:nvSpPr>
        <p:spPr>
          <a:xfrm>
            <a:off x="5715000" y="25527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58" name="object 58"/>
          <p:cNvSpPr/>
          <p:nvPr/>
        </p:nvSpPr>
        <p:spPr>
          <a:xfrm>
            <a:off x="7823200" y="25527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59" name="object 59"/>
          <p:cNvSpPr/>
          <p:nvPr/>
        </p:nvSpPr>
        <p:spPr>
          <a:xfrm>
            <a:off x="5715000" y="2552700"/>
            <a:ext cx="2108200" cy="0"/>
          </a:xfrm>
          <a:custGeom>
            <a:avLst/>
            <a:gdLst/>
            <a:ahLst/>
            <a:cxnLst/>
            <a:rect l="l" t="t" r="r" b="b"/>
            <a:pathLst>
              <a:path w="2108200">
                <a:moveTo>
                  <a:pt x="0" y="0"/>
                </a:moveTo>
                <a:lnTo>
                  <a:pt x="2108200" y="0"/>
                </a:lnTo>
              </a:path>
            </a:pathLst>
          </a:custGeom>
          <a:ln w="12700">
            <a:solidFill>
              <a:srgbClr val="443F46"/>
            </a:solidFill>
          </a:ln>
        </p:spPr>
        <p:txBody>
          <a:bodyPr wrap="square" lIns="0" tIns="0" rIns="0" bIns="0" rtlCol="0">
            <a:noAutofit/>
          </a:bodyPr>
          <a:lstStyle/>
          <a:p>
            <a:endParaRPr/>
          </a:p>
        </p:txBody>
      </p:sp>
      <p:sp>
        <p:nvSpPr>
          <p:cNvPr id="60" name="object 60"/>
          <p:cNvSpPr/>
          <p:nvPr/>
        </p:nvSpPr>
        <p:spPr>
          <a:xfrm>
            <a:off x="5715000" y="2895600"/>
            <a:ext cx="2108200" cy="0"/>
          </a:xfrm>
          <a:custGeom>
            <a:avLst/>
            <a:gdLst/>
            <a:ahLst/>
            <a:cxnLst/>
            <a:rect l="l" t="t" r="r" b="b"/>
            <a:pathLst>
              <a:path w="2108200">
                <a:moveTo>
                  <a:pt x="0" y="0"/>
                </a:moveTo>
                <a:lnTo>
                  <a:pt x="2108200" y="0"/>
                </a:lnTo>
              </a:path>
            </a:pathLst>
          </a:custGeom>
          <a:ln w="12700">
            <a:solidFill>
              <a:srgbClr val="2D2828"/>
            </a:solidFill>
          </a:ln>
        </p:spPr>
        <p:txBody>
          <a:bodyPr wrap="square" lIns="0" tIns="0" rIns="0" bIns="0" rtlCol="0">
            <a:noAutofit/>
          </a:bodyPr>
          <a:lstStyle/>
          <a:p>
            <a:endParaRPr/>
          </a:p>
        </p:txBody>
      </p:sp>
      <p:sp>
        <p:nvSpPr>
          <p:cNvPr id="61" name="object 61"/>
          <p:cNvSpPr/>
          <p:nvPr/>
        </p:nvSpPr>
        <p:spPr>
          <a:xfrm>
            <a:off x="7823200" y="2552700"/>
            <a:ext cx="0" cy="342900"/>
          </a:xfrm>
          <a:custGeom>
            <a:avLst/>
            <a:gdLst/>
            <a:ahLst/>
            <a:cxnLst/>
            <a:rect l="l" t="t" r="r" b="b"/>
            <a:pathLst>
              <a:path h="342900">
                <a:moveTo>
                  <a:pt x="0" y="342900"/>
                </a:moveTo>
                <a:lnTo>
                  <a:pt x="0" y="0"/>
                </a:lnTo>
              </a:path>
            </a:pathLst>
          </a:custGeom>
          <a:ln w="25400">
            <a:solidFill>
              <a:srgbClr val="707769"/>
            </a:solidFill>
          </a:ln>
        </p:spPr>
        <p:txBody>
          <a:bodyPr wrap="square" lIns="0" tIns="0" rIns="0" bIns="0" rtlCol="0">
            <a:noAutofit/>
          </a:bodyPr>
          <a:lstStyle/>
          <a:p>
            <a:endParaRPr/>
          </a:p>
        </p:txBody>
      </p:sp>
      <p:sp>
        <p:nvSpPr>
          <p:cNvPr id="62" name="object 62"/>
          <p:cNvSpPr/>
          <p:nvPr/>
        </p:nvSpPr>
        <p:spPr>
          <a:xfrm>
            <a:off x="9144000" y="2552700"/>
            <a:ext cx="0" cy="342900"/>
          </a:xfrm>
          <a:custGeom>
            <a:avLst/>
            <a:gdLst/>
            <a:ahLst/>
            <a:cxnLst/>
            <a:rect l="l" t="t" r="r" b="b"/>
            <a:pathLst>
              <a:path h="342900">
                <a:moveTo>
                  <a:pt x="0" y="342900"/>
                </a:moveTo>
                <a:lnTo>
                  <a:pt x="0" y="0"/>
                </a:lnTo>
              </a:path>
            </a:pathLst>
          </a:custGeom>
          <a:ln w="12700">
            <a:solidFill>
              <a:srgbClr val="828087"/>
            </a:solidFill>
          </a:ln>
        </p:spPr>
        <p:txBody>
          <a:bodyPr wrap="square" lIns="0" tIns="0" rIns="0" bIns="0" rtlCol="0">
            <a:noAutofit/>
          </a:bodyPr>
          <a:lstStyle/>
          <a:p>
            <a:endParaRPr/>
          </a:p>
        </p:txBody>
      </p:sp>
      <p:sp>
        <p:nvSpPr>
          <p:cNvPr id="63" name="object 63"/>
          <p:cNvSpPr/>
          <p:nvPr/>
        </p:nvSpPr>
        <p:spPr>
          <a:xfrm>
            <a:off x="7823200" y="2552700"/>
            <a:ext cx="1320800" cy="0"/>
          </a:xfrm>
          <a:custGeom>
            <a:avLst/>
            <a:gdLst/>
            <a:ahLst/>
            <a:cxnLst/>
            <a:rect l="l" t="t" r="r" b="b"/>
            <a:pathLst>
              <a:path w="1320800">
                <a:moveTo>
                  <a:pt x="0" y="0"/>
                </a:moveTo>
                <a:lnTo>
                  <a:pt x="1320800" y="0"/>
                </a:lnTo>
              </a:path>
            </a:pathLst>
          </a:custGeom>
          <a:ln w="12700">
            <a:solidFill>
              <a:srgbClr val="443F46"/>
            </a:solidFill>
          </a:ln>
        </p:spPr>
        <p:txBody>
          <a:bodyPr wrap="square" lIns="0" tIns="0" rIns="0" bIns="0" rtlCol="0">
            <a:noAutofit/>
          </a:bodyPr>
          <a:lstStyle/>
          <a:p>
            <a:endParaRPr/>
          </a:p>
        </p:txBody>
      </p:sp>
      <p:sp>
        <p:nvSpPr>
          <p:cNvPr id="64" name="object 64"/>
          <p:cNvSpPr/>
          <p:nvPr/>
        </p:nvSpPr>
        <p:spPr>
          <a:xfrm>
            <a:off x="7823200" y="2895600"/>
            <a:ext cx="1320800" cy="0"/>
          </a:xfrm>
          <a:custGeom>
            <a:avLst/>
            <a:gdLst/>
            <a:ahLst/>
            <a:cxnLst/>
            <a:rect l="l" t="t" r="r" b="b"/>
            <a:pathLst>
              <a:path w="1320800">
                <a:moveTo>
                  <a:pt x="0" y="0"/>
                </a:moveTo>
                <a:lnTo>
                  <a:pt x="1320800" y="0"/>
                </a:lnTo>
              </a:path>
            </a:pathLst>
          </a:custGeom>
          <a:ln w="12700">
            <a:solidFill>
              <a:srgbClr val="2D2828"/>
            </a:solidFill>
          </a:ln>
        </p:spPr>
        <p:txBody>
          <a:bodyPr wrap="square" lIns="0" tIns="0" rIns="0" bIns="0" rtlCol="0">
            <a:noAutofit/>
          </a:bodyPr>
          <a:lstStyle/>
          <a:p>
            <a:endParaRPr/>
          </a:p>
        </p:txBody>
      </p:sp>
      <p:sp>
        <p:nvSpPr>
          <p:cNvPr id="65" name="object 65"/>
          <p:cNvSpPr/>
          <p:nvPr/>
        </p:nvSpPr>
        <p:spPr>
          <a:xfrm>
            <a:off x="2387600" y="2895600"/>
            <a:ext cx="0" cy="317500"/>
          </a:xfrm>
          <a:custGeom>
            <a:avLst/>
            <a:gdLst/>
            <a:ahLst/>
            <a:cxnLst/>
            <a:rect l="l" t="t" r="r" b="b"/>
            <a:pathLst>
              <a:path h="317500">
                <a:moveTo>
                  <a:pt x="0" y="317500"/>
                </a:moveTo>
                <a:lnTo>
                  <a:pt x="0" y="0"/>
                </a:lnTo>
              </a:path>
            </a:pathLst>
          </a:custGeom>
          <a:ln w="12700">
            <a:solidFill>
              <a:srgbClr val="696777"/>
            </a:solidFill>
          </a:ln>
        </p:spPr>
        <p:txBody>
          <a:bodyPr wrap="square" lIns="0" tIns="0" rIns="0" bIns="0" rtlCol="0">
            <a:noAutofit/>
          </a:bodyPr>
          <a:lstStyle/>
          <a:p>
            <a:endParaRPr/>
          </a:p>
        </p:txBody>
      </p:sp>
      <p:sp>
        <p:nvSpPr>
          <p:cNvPr id="66" name="object 66"/>
          <p:cNvSpPr/>
          <p:nvPr/>
        </p:nvSpPr>
        <p:spPr>
          <a:xfrm>
            <a:off x="4368800" y="2895600"/>
            <a:ext cx="0" cy="317500"/>
          </a:xfrm>
          <a:custGeom>
            <a:avLst/>
            <a:gdLst/>
            <a:ahLst/>
            <a:cxnLst/>
            <a:rect l="l" t="t" r="r" b="b"/>
            <a:pathLst>
              <a:path h="317500">
                <a:moveTo>
                  <a:pt x="0" y="317500"/>
                </a:moveTo>
                <a:lnTo>
                  <a:pt x="0" y="0"/>
                </a:lnTo>
              </a:path>
            </a:pathLst>
          </a:custGeom>
          <a:ln w="12700">
            <a:solidFill>
              <a:srgbClr val="443F46"/>
            </a:solidFill>
          </a:ln>
        </p:spPr>
        <p:txBody>
          <a:bodyPr wrap="square" lIns="0" tIns="0" rIns="0" bIns="0" rtlCol="0">
            <a:noAutofit/>
          </a:bodyPr>
          <a:lstStyle/>
          <a:p>
            <a:endParaRPr/>
          </a:p>
        </p:txBody>
      </p:sp>
      <p:sp>
        <p:nvSpPr>
          <p:cNvPr id="67" name="object 67"/>
          <p:cNvSpPr/>
          <p:nvPr/>
        </p:nvSpPr>
        <p:spPr>
          <a:xfrm>
            <a:off x="2387600" y="2895600"/>
            <a:ext cx="1981200" cy="0"/>
          </a:xfrm>
          <a:custGeom>
            <a:avLst/>
            <a:gdLst/>
            <a:ahLst/>
            <a:cxnLst/>
            <a:rect l="l" t="t" r="r" b="b"/>
            <a:pathLst>
              <a:path w="1981200">
                <a:moveTo>
                  <a:pt x="0" y="0"/>
                </a:moveTo>
                <a:lnTo>
                  <a:pt x="1981200" y="0"/>
                </a:lnTo>
              </a:path>
            </a:pathLst>
          </a:custGeom>
          <a:ln w="12700">
            <a:solidFill>
              <a:srgbClr val="2D2828"/>
            </a:solidFill>
          </a:ln>
        </p:spPr>
        <p:txBody>
          <a:bodyPr wrap="square" lIns="0" tIns="0" rIns="0" bIns="0" rtlCol="0">
            <a:noAutofit/>
          </a:bodyPr>
          <a:lstStyle/>
          <a:p>
            <a:endParaRPr/>
          </a:p>
        </p:txBody>
      </p:sp>
      <p:sp>
        <p:nvSpPr>
          <p:cNvPr id="68" name="object 68"/>
          <p:cNvSpPr/>
          <p:nvPr/>
        </p:nvSpPr>
        <p:spPr>
          <a:xfrm>
            <a:off x="2387600" y="32131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69" name="object 69"/>
          <p:cNvSpPr/>
          <p:nvPr/>
        </p:nvSpPr>
        <p:spPr>
          <a:xfrm>
            <a:off x="4368800" y="2895600"/>
            <a:ext cx="0" cy="317500"/>
          </a:xfrm>
          <a:custGeom>
            <a:avLst/>
            <a:gdLst/>
            <a:ahLst/>
            <a:cxnLst/>
            <a:rect l="l" t="t" r="r" b="b"/>
            <a:pathLst>
              <a:path h="317500">
                <a:moveTo>
                  <a:pt x="0" y="317500"/>
                </a:moveTo>
                <a:lnTo>
                  <a:pt x="0" y="0"/>
                </a:lnTo>
              </a:path>
            </a:pathLst>
          </a:custGeom>
          <a:ln w="12700">
            <a:solidFill>
              <a:srgbClr val="443F46"/>
            </a:solidFill>
          </a:ln>
        </p:spPr>
        <p:txBody>
          <a:bodyPr wrap="square" lIns="0" tIns="0" rIns="0" bIns="0" rtlCol="0">
            <a:noAutofit/>
          </a:bodyPr>
          <a:lstStyle/>
          <a:p>
            <a:endParaRPr/>
          </a:p>
        </p:txBody>
      </p:sp>
      <p:sp>
        <p:nvSpPr>
          <p:cNvPr id="70" name="object 70"/>
          <p:cNvSpPr/>
          <p:nvPr/>
        </p:nvSpPr>
        <p:spPr>
          <a:xfrm>
            <a:off x="5715000" y="2895600"/>
            <a:ext cx="0" cy="317500"/>
          </a:xfrm>
          <a:custGeom>
            <a:avLst/>
            <a:gdLst/>
            <a:ahLst/>
            <a:cxnLst/>
            <a:rect l="l" t="t" r="r" b="b"/>
            <a:pathLst>
              <a:path h="317500">
                <a:moveTo>
                  <a:pt x="0" y="317500"/>
                </a:moveTo>
                <a:lnTo>
                  <a:pt x="0" y="0"/>
                </a:lnTo>
              </a:path>
            </a:pathLst>
          </a:custGeom>
          <a:ln w="12700">
            <a:solidFill>
              <a:srgbClr val="696777"/>
            </a:solidFill>
          </a:ln>
        </p:spPr>
        <p:txBody>
          <a:bodyPr wrap="square" lIns="0" tIns="0" rIns="0" bIns="0" rtlCol="0">
            <a:noAutofit/>
          </a:bodyPr>
          <a:lstStyle/>
          <a:p>
            <a:endParaRPr/>
          </a:p>
        </p:txBody>
      </p:sp>
      <p:sp>
        <p:nvSpPr>
          <p:cNvPr id="71" name="object 71"/>
          <p:cNvSpPr/>
          <p:nvPr/>
        </p:nvSpPr>
        <p:spPr>
          <a:xfrm>
            <a:off x="4368800" y="2895600"/>
            <a:ext cx="1346200" cy="0"/>
          </a:xfrm>
          <a:custGeom>
            <a:avLst/>
            <a:gdLst/>
            <a:ahLst/>
            <a:cxnLst/>
            <a:rect l="l" t="t" r="r" b="b"/>
            <a:pathLst>
              <a:path w="1346200">
                <a:moveTo>
                  <a:pt x="0" y="0"/>
                </a:moveTo>
                <a:lnTo>
                  <a:pt x="1346200" y="0"/>
                </a:lnTo>
              </a:path>
            </a:pathLst>
          </a:custGeom>
          <a:ln w="12700">
            <a:solidFill>
              <a:srgbClr val="2D2828"/>
            </a:solidFill>
          </a:ln>
        </p:spPr>
        <p:txBody>
          <a:bodyPr wrap="square" lIns="0" tIns="0" rIns="0" bIns="0" rtlCol="0">
            <a:noAutofit/>
          </a:bodyPr>
          <a:lstStyle/>
          <a:p>
            <a:endParaRPr/>
          </a:p>
        </p:txBody>
      </p:sp>
      <p:sp>
        <p:nvSpPr>
          <p:cNvPr id="72" name="object 72"/>
          <p:cNvSpPr/>
          <p:nvPr/>
        </p:nvSpPr>
        <p:spPr>
          <a:xfrm>
            <a:off x="4368800" y="32131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73" name="object 73"/>
          <p:cNvSpPr/>
          <p:nvPr/>
        </p:nvSpPr>
        <p:spPr>
          <a:xfrm>
            <a:off x="5715000" y="2895600"/>
            <a:ext cx="0" cy="317500"/>
          </a:xfrm>
          <a:custGeom>
            <a:avLst/>
            <a:gdLst/>
            <a:ahLst/>
            <a:cxnLst/>
            <a:rect l="l" t="t" r="r" b="b"/>
            <a:pathLst>
              <a:path h="317500">
                <a:moveTo>
                  <a:pt x="0" y="317500"/>
                </a:moveTo>
                <a:lnTo>
                  <a:pt x="0" y="0"/>
                </a:lnTo>
              </a:path>
            </a:pathLst>
          </a:custGeom>
          <a:ln w="12700">
            <a:solidFill>
              <a:srgbClr val="696777"/>
            </a:solidFill>
          </a:ln>
        </p:spPr>
        <p:txBody>
          <a:bodyPr wrap="square" lIns="0" tIns="0" rIns="0" bIns="0" rtlCol="0">
            <a:noAutofit/>
          </a:bodyPr>
          <a:lstStyle/>
          <a:p>
            <a:endParaRPr/>
          </a:p>
        </p:txBody>
      </p:sp>
      <p:sp>
        <p:nvSpPr>
          <p:cNvPr id="74" name="object 74"/>
          <p:cNvSpPr/>
          <p:nvPr/>
        </p:nvSpPr>
        <p:spPr>
          <a:xfrm>
            <a:off x="7823200" y="2895600"/>
            <a:ext cx="0" cy="317500"/>
          </a:xfrm>
          <a:custGeom>
            <a:avLst/>
            <a:gdLst/>
            <a:ahLst/>
            <a:cxnLst/>
            <a:rect l="l" t="t" r="r" b="b"/>
            <a:pathLst>
              <a:path h="317500">
                <a:moveTo>
                  <a:pt x="0" y="317500"/>
                </a:moveTo>
                <a:lnTo>
                  <a:pt x="0" y="0"/>
                </a:lnTo>
              </a:path>
            </a:pathLst>
          </a:custGeom>
          <a:ln w="25400">
            <a:solidFill>
              <a:srgbClr val="828087"/>
            </a:solidFill>
          </a:ln>
        </p:spPr>
        <p:txBody>
          <a:bodyPr wrap="square" lIns="0" tIns="0" rIns="0" bIns="0" rtlCol="0">
            <a:noAutofit/>
          </a:bodyPr>
          <a:lstStyle/>
          <a:p>
            <a:endParaRPr/>
          </a:p>
        </p:txBody>
      </p:sp>
      <p:sp>
        <p:nvSpPr>
          <p:cNvPr id="75" name="object 75"/>
          <p:cNvSpPr/>
          <p:nvPr/>
        </p:nvSpPr>
        <p:spPr>
          <a:xfrm>
            <a:off x="5715000" y="2895600"/>
            <a:ext cx="2108200" cy="0"/>
          </a:xfrm>
          <a:custGeom>
            <a:avLst/>
            <a:gdLst/>
            <a:ahLst/>
            <a:cxnLst/>
            <a:rect l="l" t="t" r="r" b="b"/>
            <a:pathLst>
              <a:path w="2108200">
                <a:moveTo>
                  <a:pt x="0" y="0"/>
                </a:moveTo>
                <a:lnTo>
                  <a:pt x="2108200" y="0"/>
                </a:lnTo>
              </a:path>
            </a:pathLst>
          </a:custGeom>
          <a:ln w="12700">
            <a:solidFill>
              <a:srgbClr val="2D2828"/>
            </a:solidFill>
          </a:ln>
        </p:spPr>
        <p:txBody>
          <a:bodyPr wrap="square" lIns="0" tIns="0" rIns="0" bIns="0" rtlCol="0">
            <a:noAutofit/>
          </a:bodyPr>
          <a:lstStyle/>
          <a:p>
            <a:endParaRPr/>
          </a:p>
        </p:txBody>
      </p:sp>
      <p:sp>
        <p:nvSpPr>
          <p:cNvPr id="76" name="object 76"/>
          <p:cNvSpPr/>
          <p:nvPr/>
        </p:nvSpPr>
        <p:spPr>
          <a:xfrm>
            <a:off x="5715000" y="32131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77" name="object 77"/>
          <p:cNvSpPr/>
          <p:nvPr/>
        </p:nvSpPr>
        <p:spPr>
          <a:xfrm>
            <a:off x="7823200" y="2895600"/>
            <a:ext cx="0" cy="317500"/>
          </a:xfrm>
          <a:custGeom>
            <a:avLst/>
            <a:gdLst/>
            <a:ahLst/>
            <a:cxnLst/>
            <a:rect l="l" t="t" r="r" b="b"/>
            <a:pathLst>
              <a:path h="317500">
                <a:moveTo>
                  <a:pt x="0" y="317500"/>
                </a:moveTo>
                <a:lnTo>
                  <a:pt x="0" y="0"/>
                </a:lnTo>
              </a:path>
            </a:pathLst>
          </a:custGeom>
          <a:ln w="25400">
            <a:solidFill>
              <a:srgbClr val="828087"/>
            </a:solidFill>
          </a:ln>
        </p:spPr>
        <p:txBody>
          <a:bodyPr wrap="square" lIns="0" tIns="0" rIns="0" bIns="0" rtlCol="0">
            <a:noAutofit/>
          </a:bodyPr>
          <a:lstStyle/>
          <a:p>
            <a:endParaRPr/>
          </a:p>
        </p:txBody>
      </p:sp>
      <p:sp>
        <p:nvSpPr>
          <p:cNvPr id="78" name="object 78"/>
          <p:cNvSpPr/>
          <p:nvPr/>
        </p:nvSpPr>
        <p:spPr>
          <a:xfrm>
            <a:off x="9144000" y="2895600"/>
            <a:ext cx="0" cy="317500"/>
          </a:xfrm>
          <a:custGeom>
            <a:avLst/>
            <a:gdLst/>
            <a:ahLst/>
            <a:cxnLst/>
            <a:rect l="l" t="t" r="r" b="b"/>
            <a:pathLst>
              <a:path h="317500">
                <a:moveTo>
                  <a:pt x="0" y="317500"/>
                </a:moveTo>
                <a:lnTo>
                  <a:pt x="0" y="0"/>
                </a:lnTo>
              </a:path>
            </a:pathLst>
          </a:custGeom>
          <a:ln w="12700">
            <a:solidFill>
              <a:srgbClr val="828087"/>
            </a:solidFill>
          </a:ln>
        </p:spPr>
        <p:txBody>
          <a:bodyPr wrap="square" lIns="0" tIns="0" rIns="0" bIns="0" rtlCol="0">
            <a:noAutofit/>
          </a:bodyPr>
          <a:lstStyle/>
          <a:p>
            <a:endParaRPr/>
          </a:p>
        </p:txBody>
      </p:sp>
      <p:sp>
        <p:nvSpPr>
          <p:cNvPr id="79" name="object 79"/>
          <p:cNvSpPr/>
          <p:nvPr/>
        </p:nvSpPr>
        <p:spPr>
          <a:xfrm>
            <a:off x="7823200" y="2895600"/>
            <a:ext cx="1320800" cy="0"/>
          </a:xfrm>
          <a:custGeom>
            <a:avLst/>
            <a:gdLst/>
            <a:ahLst/>
            <a:cxnLst/>
            <a:rect l="l" t="t" r="r" b="b"/>
            <a:pathLst>
              <a:path w="1320800">
                <a:moveTo>
                  <a:pt x="0" y="0"/>
                </a:moveTo>
                <a:lnTo>
                  <a:pt x="1320800" y="0"/>
                </a:lnTo>
              </a:path>
            </a:pathLst>
          </a:custGeom>
          <a:ln w="12700">
            <a:solidFill>
              <a:srgbClr val="2D2828"/>
            </a:solidFill>
          </a:ln>
        </p:spPr>
        <p:txBody>
          <a:bodyPr wrap="square" lIns="0" tIns="0" rIns="0" bIns="0" rtlCol="0">
            <a:noAutofit/>
          </a:bodyPr>
          <a:lstStyle/>
          <a:p>
            <a:endParaRPr/>
          </a:p>
        </p:txBody>
      </p:sp>
      <p:sp>
        <p:nvSpPr>
          <p:cNvPr id="80" name="object 80"/>
          <p:cNvSpPr/>
          <p:nvPr/>
        </p:nvSpPr>
        <p:spPr>
          <a:xfrm>
            <a:off x="7823200" y="32131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81" name="object 81"/>
          <p:cNvSpPr/>
          <p:nvPr/>
        </p:nvSpPr>
        <p:spPr>
          <a:xfrm>
            <a:off x="2387600" y="32131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82" name="object 82"/>
          <p:cNvSpPr/>
          <p:nvPr/>
        </p:nvSpPr>
        <p:spPr>
          <a:xfrm>
            <a:off x="4368800" y="3213100"/>
            <a:ext cx="0" cy="342900"/>
          </a:xfrm>
          <a:custGeom>
            <a:avLst/>
            <a:gdLst/>
            <a:ahLst/>
            <a:cxnLst/>
            <a:rect l="l" t="t" r="r" b="b"/>
            <a:pathLst>
              <a:path h="342900">
                <a:moveTo>
                  <a:pt x="0" y="342900"/>
                </a:moveTo>
                <a:lnTo>
                  <a:pt x="0" y="0"/>
                </a:lnTo>
              </a:path>
            </a:pathLst>
          </a:custGeom>
          <a:ln w="12700">
            <a:solidFill>
              <a:srgbClr val="564F54"/>
            </a:solidFill>
          </a:ln>
        </p:spPr>
        <p:txBody>
          <a:bodyPr wrap="square" lIns="0" tIns="0" rIns="0" bIns="0" rtlCol="0">
            <a:noAutofit/>
          </a:bodyPr>
          <a:lstStyle/>
          <a:p>
            <a:endParaRPr/>
          </a:p>
        </p:txBody>
      </p:sp>
      <p:sp>
        <p:nvSpPr>
          <p:cNvPr id="83" name="object 83"/>
          <p:cNvSpPr/>
          <p:nvPr/>
        </p:nvSpPr>
        <p:spPr>
          <a:xfrm>
            <a:off x="2387600" y="32131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84" name="object 84"/>
          <p:cNvSpPr/>
          <p:nvPr/>
        </p:nvSpPr>
        <p:spPr>
          <a:xfrm>
            <a:off x="2387600" y="3556000"/>
            <a:ext cx="1981200" cy="0"/>
          </a:xfrm>
          <a:custGeom>
            <a:avLst/>
            <a:gdLst/>
            <a:ahLst/>
            <a:cxnLst/>
            <a:rect l="l" t="t" r="r" b="b"/>
            <a:pathLst>
              <a:path w="1981200">
                <a:moveTo>
                  <a:pt x="0" y="0"/>
                </a:moveTo>
                <a:lnTo>
                  <a:pt x="1981200" y="0"/>
                </a:lnTo>
              </a:path>
            </a:pathLst>
          </a:custGeom>
          <a:ln w="12700">
            <a:solidFill>
              <a:srgbClr val="564F54"/>
            </a:solidFill>
          </a:ln>
        </p:spPr>
        <p:txBody>
          <a:bodyPr wrap="square" lIns="0" tIns="0" rIns="0" bIns="0" rtlCol="0">
            <a:noAutofit/>
          </a:bodyPr>
          <a:lstStyle/>
          <a:p>
            <a:endParaRPr/>
          </a:p>
        </p:txBody>
      </p:sp>
      <p:sp>
        <p:nvSpPr>
          <p:cNvPr id="85" name="object 85"/>
          <p:cNvSpPr/>
          <p:nvPr/>
        </p:nvSpPr>
        <p:spPr>
          <a:xfrm>
            <a:off x="4368800" y="3213100"/>
            <a:ext cx="0" cy="342900"/>
          </a:xfrm>
          <a:custGeom>
            <a:avLst/>
            <a:gdLst/>
            <a:ahLst/>
            <a:cxnLst/>
            <a:rect l="l" t="t" r="r" b="b"/>
            <a:pathLst>
              <a:path h="342900">
                <a:moveTo>
                  <a:pt x="0" y="342900"/>
                </a:moveTo>
                <a:lnTo>
                  <a:pt x="0" y="0"/>
                </a:lnTo>
              </a:path>
            </a:pathLst>
          </a:custGeom>
          <a:ln w="12700">
            <a:solidFill>
              <a:srgbClr val="564F54"/>
            </a:solidFill>
          </a:ln>
        </p:spPr>
        <p:txBody>
          <a:bodyPr wrap="square" lIns="0" tIns="0" rIns="0" bIns="0" rtlCol="0">
            <a:noAutofit/>
          </a:bodyPr>
          <a:lstStyle/>
          <a:p>
            <a:endParaRPr/>
          </a:p>
        </p:txBody>
      </p:sp>
      <p:sp>
        <p:nvSpPr>
          <p:cNvPr id="86" name="object 86"/>
          <p:cNvSpPr/>
          <p:nvPr/>
        </p:nvSpPr>
        <p:spPr>
          <a:xfrm>
            <a:off x="5715000" y="32131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87" name="object 87"/>
          <p:cNvSpPr/>
          <p:nvPr/>
        </p:nvSpPr>
        <p:spPr>
          <a:xfrm>
            <a:off x="4368800" y="32131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88" name="object 88"/>
          <p:cNvSpPr/>
          <p:nvPr/>
        </p:nvSpPr>
        <p:spPr>
          <a:xfrm>
            <a:off x="4368800" y="3556000"/>
            <a:ext cx="1346200" cy="0"/>
          </a:xfrm>
          <a:custGeom>
            <a:avLst/>
            <a:gdLst/>
            <a:ahLst/>
            <a:cxnLst/>
            <a:rect l="l" t="t" r="r" b="b"/>
            <a:pathLst>
              <a:path w="1346200">
                <a:moveTo>
                  <a:pt x="0" y="0"/>
                </a:moveTo>
                <a:lnTo>
                  <a:pt x="1346200" y="0"/>
                </a:lnTo>
              </a:path>
            </a:pathLst>
          </a:custGeom>
          <a:ln w="12700">
            <a:solidFill>
              <a:srgbClr val="564F54"/>
            </a:solidFill>
          </a:ln>
        </p:spPr>
        <p:txBody>
          <a:bodyPr wrap="square" lIns="0" tIns="0" rIns="0" bIns="0" rtlCol="0">
            <a:noAutofit/>
          </a:bodyPr>
          <a:lstStyle/>
          <a:p>
            <a:endParaRPr/>
          </a:p>
        </p:txBody>
      </p:sp>
      <p:sp>
        <p:nvSpPr>
          <p:cNvPr id="89" name="object 89"/>
          <p:cNvSpPr/>
          <p:nvPr/>
        </p:nvSpPr>
        <p:spPr>
          <a:xfrm>
            <a:off x="5715000" y="32131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90" name="object 90"/>
          <p:cNvSpPr/>
          <p:nvPr/>
        </p:nvSpPr>
        <p:spPr>
          <a:xfrm>
            <a:off x="7823200" y="32131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91" name="object 91"/>
          <p:cNvSpPr/>
          <p:nvPr/>
        </p:nvSpPr>
        <p:spPr>
          <a:xfrm>
            <a:off x="5715000" y="32131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92" name="object 92"/>
          <p:cNvSpPr/>
          <p:nvPr/>
        </p:nvSpPr>
        <p:spPr>
          <a:xfrm>
            <a:off x="5715000" y="3556000"/>
            <a:ext cx="2108200" cy="0"/>
          </a:xfrm>
          <a:custGeom>
            <a:avLst/>
            <a:gdLst/>
            <a:ahLst/>
            <a:cxnLst/>
            <a:rect l="l" t="t" r="r" b="b"/>
            <a:pathLst>
              <a:path w="2108200">
                <a:moveTo>
                  <a:pt x="0" y="0"/>
                </a:moveTo>
                <a:lnTo>
                  <a:pt x="2108200" y="0"/>
                </a:lnTo>
              </a:path>
            </a:pathLst>
          </a:custGeom>
          <a:ln w="12700">
            <a:solidFill>
              <a:srgbClr val="564F54"/>
            </a:solidFill>
          </a:ln>
        </p:spPr>
        <p:txBody>
          <a:bodyPr wrap="square" lIns="0" tIns="0" rIns="0" bIns="0" rtlCol="0">
            <a:noAutofit/>
          </a:bodyPr>
          <a:lstStyle/>
          <a:p>
            <a:endParaRPr/>
          </a:p>
        </p:txBody>
      </p:sp>
      <p:sp>
        <p:nvSpPr>
          <p:cNvPr id="93" name="object 93"/>
          <p:cNvSpPr/>
          <p:nvPr/>
        </p:nvSpPr>
        <p:spPr>
          <a:xfrm>
            <a:off x="7823200" y="32131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94" name="object 94"/>
          <p:cNvSpPr/>
          <p:nvPr/>
        </p:nvSpPr>
        <p:spPr>
          <a:xfrm>
            <a:off x="9144000" y="3213100"/>
            <a:ext cx="0" cy="342900"/>
          </a:xfrm>
          <a:custGeom>
            <a:avLst/>
            <a:gdLst/>
            <a:ahLst/>
            <a:cxnLst/>
            <a:rect l="l" t="t" r="r" b="b"/>
            <a:pathLst>
              <a:path h="342900">
                <a:moveTo>
                  <a:pt x="0" y="342900"/>
                </a:moveTo>
                <a:lnTo>
                  <a:pt x="0" y="0"/>
                </a:lnTo>
              </a:path>
            </a:pathLst>
          </a:custGeom>
          <a:ln w="12700">
            <a:solidFill>
              <a:srgbClr val="828087"/>
            </a:solidFill>
          </a:ln>
        </p:spPr>
        <p:txBody>
          <a:bodyPr wrap="square" lIns="0" tIns="0" rIns="0" bIns="0" rtlCol="0">
            <a:noAutofit/>
          </a:bodyPr>
          <a:lstStyle/>
          <a:p>
            <a:endParaRPr/>
          </a:p>
        </p:txBody>
      </p:sp>
      <p:sp>
        <p:nvSpPr>
          <p:cNvPr id="95" name="object 95"/>
          <p:cNvSpPr/>
          <p:nvPr/>
        </p:nvSpPr>
        <p:spPr>
          <a:xfrm>
            <a:off x="7823200" y="32131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96" name="object 96"/>
          <p:cNvSpPr/>
          <p:nvPr/>
        </p:nvSpPr>
        <p:spPr>
          <a:xfrm>
            <a:off x="7823200" y="3556000"/>
            <a:ext cx="1320800" cy="0"/>
          </a:xfrm>
          <a:custGeom>
            <a:avLst/>
            <a:gdLst/>
            <a:ahLst/>
            <a:cxnLst/>
            <a:rect l="l" t="t" r="r" b="b"/>
            <a:pathLst>
              <a:path w="1320800">
                <a:moveTo>
                  <a:pt x="0" y="0"/>
                </a:moveTo>
                <a:lnTo>
                  <a:pt x="1320800" y="0"/>
                </a:lnTo>
              </a:path>
            </a:pathLst>
          </a:custGeom>
          <a:ln w="12700">
            <a:solidFill>
              <a:srgbClr val="564F54"/>
            </a:solidFill>
          </a:ln>
        </p:spPr>
        <p:txBody>
          <a:bodyPr wrap="square" lIns="0" tIns="0" rIns="0" bIns="0" rtlCol="0">
            <a:noAutofit/>
          </a:bodyPr>
          <a:lstStyle/>
          <a:p>
            <a:endParaRPr/>
          </a:p>
        </p:txBody>
      </p:sp>
      <p:sp>
        <p:nvSpPr>
          <p:cNvPr id="97" name="object 97"/>
          <p:cNvSpPr/>
          <p:nvPr/>
        </p:nvSpPr>
        <p:spPr>
          <a:xfrm>
            <a:off x="2387600" y="35560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98" name="object 98"/>
          <p:cNvSpPr/>
          <p:nvPr/>
        </p:nvSpPr>
        <p:spPr>
          <a:xfrm>
            <a:off x="4368800" y="3556000"/>
            <a:ext cx="0" cy="342900"/>
          </a:xfrm>
          <a:custGeom>
            <a:avLst/>
            <a:gdLst/>
            <a:ahLst/>
            <a:cxnLst/>
            <a:rect l="l" t="t" r="r" b="b"/>
            <a:pathLst>
              <a:path h="342900">
                <a:moveTo>
                  <a:pt x="0" y="342900"/>
                </a:moveTo>
                <a:lnTo>
                  <a:pt x="0" y="0"/>
                </a:lnTo>
              </a:path>
            </a:pathLst>
          </a:custGeom>
          <a:ln w="12700">
            <a:solidFill>
              <a:srgbClr val="443F46"/>
            </a:solidFill>
          </a:ln>
        </p:spPr>
        <p:txBody>
          <a:bodyPr wrap="square" lIns="0" tIns="0" rIns="0" bIns="0" rtlCol="0">
            <a:noAutofit/>
          </a:bodyPr>
          <a:lstStyle/>
          <a:p>
            <a:endParaRPr/>
          </a:p>
        </p:txBody>
      </p:sp>
      <p:sp>
        <p:nvSpPr>
          <p:cNvPr id="99" name="object 99"/>
          <p:cNvSpPr/>
          <p:nvPr/>
        </p:nvSpPr>
        <p:spPr>
          <a:xfrm>
            <a:off x="2387600" y="3556000"/>
            <a:ext cx="1981200" cy="0"/>
          </a:xfrm>
          <a:custGeom>
            <a:avLst/>
            <a:gdLst/>
            <a:ahLst/>
            <a:cxnLst/>
            <a:rect l="l" t="t" r="r" b="b"/>
            <a:pathLst>
              <a:path w="1981200">
                <a:moveTo>
                  <a:pt x="0" y="0"/>
                </a:moveTo>
                <a:lnTo>
                  <a:pt x="1981200" y="0"/>
                </a:lnTo>
              </a:path>
            </a:pathLst>
          </a:custGeom>
          <a:ln w="12700">
            <a:solidFill>
              <a:srgbClr val="564F54"/>
            </a:solidFill>
          </a:ln>
        </p:spPr>
        <p:txBody>
          <a:bodyPr wrap="square" lIns="0" tIns="0" rIns="0" bIns="0" rtlCol="0">
            <a:noAutofit/>
          </a:bodyPr>
          <a:lstStyle/>
          <a:p>
            <a:endParaRPr/>
          </a:p>
        </p:txBody>
      </p:sp>
      <p:sp>
        <p:nvSpPr>
          <p:cNvPr id="100" name="object 100"/>
          <p:cNvSpPr/>
          <p:nvPr/>
        </p:nvSpPr>
        <p:spPr>
          <a:xfrm>
            <a:off x="2387600" y="38989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101" name="object 101"/>
          <p:cNvSpPr/>
          <p:nvPr/>
        </p:nvSpPr>
        <p:spPr>
          <a:xfrm>
            <a:off x="4368800" y="3556000"/>
            <a:ext cx="0" cy="342900"/>
          </a:xfrm>
          <a:custGeom>
            <a:avLst/>
            <a:gdLst/>
            <a:ahLst/>
            <a:cxnLst/>
            <a:rect l="l" t="t" r="r" b="b"/>
            <a:pathLst>
              <a:path h="342900">
                <a:moveTo>
                  <a:pt x="0" y="342900"/>
                </a:moveTo>
                <a:lnTo>
                  <a:pt x="0" y="0"/>
                </a:lnTo>
              </a:path>
            </a:pathLst>
          </a:custGeom>
          <a:ln w="12700">
            <a:solidFill>
              <a:srgbClr val="443F46"/>
            </a:solidFill>
          </a:ln>
        </p:spPr>
        <p:txBody>
          <a:bodyPr wrap="square" lIns="0" tIns="0" rIns="0" bIns="0" rtlCol="0">
            <a:noAutofit/>
          </a:bodyPr>
          <a:lstStyle/>
          <a:p>
            <a:endParaRPr/>
          </a:p>
        </p:txBody>
      </p:sp>
      <p:sp>
        <p:nvSpPr>
          <p:cNvPr id="102" name="object 102"/>
          <p:cNvSpPr/>
          <p:nvPr/>
        </p:nvSpPr>
        <p:spPr>
          <a:xfrm>
            <a:off x="5715000" y="35560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103" name="object 103"/>
          <p:cNvSpPr/>
          <p:nvPr/>
        </p:nvSpPr>
        <p:spPr>
          <a:xfrm>
            <a:off x="4368800" y="3556000"/>
            <a:ext cx="1346200" cy="0"/>
          </a:xfrm>
          <a:custGeom>
            <a:avLst/>
            <a:gdLst/>
            <a:ahLst/>
            <a:cxnLst/>
            <a:rect l="l" t="t" r="r" b="b"/>
            <a:pathLst>
              <a:path w="1346200">
                <a:moveTo>
                  <a:pt x="0" y="0"/>
                </a:moveTo>
                <a:lnTo>
                  <a:pt x="1346200" y="0"/>
                </a:lnTo>
              </a:path>
            </a:pathLst>
          </a:custGeom>
          <a:ln w="12700">
            <a:solidFill>
              <a:srgbClr val="564F54"/>
            </a:solidFill>
          </a:ln>
        </p:spPr>
        <p:txBody>
          <a:bodyPr wrap="square" lIns="0" tIns="0" rIns="0" bIns="0" rtlCol="0">
            <a:noAutofit/>
          </a:bodyPr>
          <a:lstStyle/>
          <a:p>
            <a:endParaRPr/>
          </a:p>
        </p:txBody>
      </p:sp>
      <p:sp>
        <p:nvSpPr>
          <p:cNvPr id="104" name="object 104"/>
          <p:cNvSpPr/>
          <p:nvPr/>
        </p:nvSpPr>
        <p:spPr>
          <a:xfrm>
            <a:off x="4368800" y="38989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105" name="object 105"/>
          <p:cNvSpPr/>
          <p:nvPr/>
        </p:nvSpPr>
        <p:spPr>
          <a:xfrm>
            <a:off x="5715000" y="35560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106" name="object 106"/>
          <p:cNvSpPr/>
          <p:nvPr/>
        </p:nvSpPr>
        <p:spPr>
          <a:xfrm>
            <a:off x="7823200" y="35560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107" name="object 107"/>
          <p:cNvSpPr/>
          <p:nvPr/>
        </p:nvSpPr>
        <p:spPr>
          <a:xfrm>
            <a:off x="5715000" y="3556000"/>
            <a:ext cx="2108200" cy="0"/>
          </a:xfrm>
          <a:custGeom>
            <a:avLst/>
            <a:gdLst/>
            <a:ahLst/>
            <a:cxnLst/>
            <a:rect l="l" t="t" r="r" b="b"/>
            <a:pathLst>
              <a:path w="2108200">
                <a:moveTo>
                  <a:pt x="0" y="0"/>
                </a:moveTo>
                <a:lnTo>
                  <a:pt x="2108200" y="0"/>
                </a:lnTo>
              </a:path>
            </a:pathLst>
          </a:custGeom>
          <a:ln w="12700">
            <a:solidFill>
              <a:srgbClr val="564F54"/>
            </a:solidFill>
          </a:ln>
        </p:spPr>
        <p:txBody>
          <a:bodyPr wrap="square" lIns="0" tIns="0" rIns="0" bIns="0" rtlCol="0">
            <a:noAutofit/>
          </a:bodyPr>
          <a:lstStyle/>
          <a:p>
            <a:endParaRPr/>
          </a:p>
        </p:txBody>
      </p:sp>
      <p:sp>
        <p:nvSpPr>
          <p:cNvPr id="108" name="object 108"/>
          <p:cNvSpPr/>
          <p:nvPr/>
        </p:nvSpPr>
        <p:spPr>
          <a:xfrm>
            <a:off x="5715000" y="38989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109" name="object 109"/>
          <p:cNvSpPr/>
          <p:nvPr/>
        </p:nvSpPr>
        <p:spPr>
          <a:xfrm>
            <a:off x="7823200" y="35560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110" name="object 110"/>
          <p:cNvSpPr/>
          <p:nvPr/>
        </p:nvSpPr>
        <p:spPr>
          <a:xfrm>
            <a:off x="9144000" y="35560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111" name="object 111"/>
          <p:cNvSpPr/>
          <p:nvPr/>
        </p:nvSpPr>
        <p:spPr>
          <a:xfrm>
            <a:off x="7823200" y="3556000"/>
            <a:ext cx="1320800" cy="0"/>
          </a:xfrm>
          <a:custGeom>
            <a:avLst/>
            <a:gdLst/>
            <a:ahLst/>
            <a:cxnLst/>
            <a:rect l="l" t="t" r="r" b="b"/>
            <a:pathLst>
              <a:path w="1320800">
                <a:moveTo>
                  <a:pt x="0" y="0"/>
                </a:moveTo>
                <a:lnTo>
                  <a:pt x="1320800" y="0"/>
                </a:lnTo>
              </a:path>
            </a:pathLst>
          </a:custGeom>
          <a:ln w="12700">
            <a:solidFill>
              <a:srgbClr val="564F54"/>
            </a:solidFill>
          </a:ln>
        </p:spPr>
        <p:txBody>
          <a:bodyPr wrap="square" lIns="0" tIns="0" rIns="0" bIns="0" rtlCol="0">
            <a:noAutofit/>
          </a:bodyPr>
          <a:lstStyle/>
          <a:p>
            <a:endParaRPr/>
          </a:p>
        </p:txBody>
      </p:sp>
      <p:sp>
        <p:nvSpPr>
          <p:cNvPr id="112" name="object 112"/>
          <p:cNvSpPr/>
          <p:nvPr/>
        </p:nvSpPr>
        <p:spPr>
          <a:xfrm>
            <a:off x="7823200" y="38989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113" name="object 113"/>
          <p:cNvSpPr/>
          <p:nvPr/>
        </p:nvSpPr>
        <p:spPr>
          <a:xfrm>
            <a:off x="2387600" y="3898900"/>
            <a:ext cx="0" cy="381000"/>
          </a:xfrm>
          <a:custGeom>
            <a:avLst/>
            <a:gdLst/>
            <a:ahLst/>
            <a:cxnLst/>
            <a:rect l="l" t="t" r="r" b="b"/>
            <a:pathLst>
              <a:path h="381000">
                <a:moveTo>
                  <a:pt x="0" y="381000"/>
                </a:moveTo>
                <a:lnTo>
                  <a:pt x="0" y="0"/>
                </a:lnTo>
              </a:path>
            </a:pathLst>
          </a:custGeom>
          <a:ln w="12700">
            <a:solidFill>
              <a:srgbClr val="696777"/>
            </a:solidFill>
          </a:ln>
        </p:spPr>
        <p:txBody>
          <a:bodyPr wrap="square" lIns="0" tIns="0" rIns="0" bIns="0" rtlCol="0">
            <a:noAutofit/>
          </a:bodyPr>
          <a:lstStyle/>
          <a:p>
            <a:endParaRPr/>
          </a:p>
        </p:txBody>
      </p:sp>
      <p:sp>
        <p:nvSpPr>
          <p:cNvPr id="114" name="object 114"/>
          <p:cNvSpPr/>
          <p:nvPr/>
        </p:nvSpPr>
        <p:spPr>
          <a:xfrm>
            <a:off x="4368800" y="3898900"/>
            <a:ext cx="0" cy="381000"/>
          </a:xfrm>
          <a:custGeom>
            <a:avLst/>
            <a:gdLst/>
            <a:ahLst/>
            <a:cxnLst/>
            <a:rect l="l" t="t" r="r" b="b"/>
            <a:pathLst>
              <a:path h="381000">
                <a:moveTo>
                  <a:pt x="0" y="381000"/>
                </a:moveTo>
                <a:lnTo>
                  <a:pt x="0" y="0"/>
                </a:lnTo>
              </a:path>
            </a:pathLst>
          </a:custGeom>
          <a:ln w="12700">
            <a:solidFill>
              <a:srgbClr val="443F46"/>
            </a:solidFill>
          </a:ln>
        </p:spPr>
        <p:txBody>
          <a:bodyPr wrap="square" lIns="0" tIns="0" rIns="0" bIns="0" rtlCol="0">
            <a:noAutofit/>
          </a:bodyPr>
          <a:lstStyle/>
          <a:p>
            <a:endParaRPr/>
          </a:p>
        </p:txBody>
      </p:sp>
      <p:sp>
        <p:nvSpPr>
          <p:cNvPr id="115" name="object 115"/>
          <p:cNvSpPr/>
          <p:nvPr/>
        </p:nvSpPr>
        <p:spPr>
          <a:xfrm>
            <a:off x="2387600" y="38989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116" name="object 116"/>
          <p:cNvSpPr/>
          <p:nvPr/>
        </p:nvSpPr>
        <p:spPr>
          <a:xfrm>
            <a:off x="2387600" y="42799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117" name="object 117"/>
          <p:cNvSpPr/>
          <p:nvPr/>
        </p:nvSpPr>
        <p:spPr>
          <a:xfrm>
            <a:off x="4368800" y="3898900"/>
            <a:ext cx="0" cy="381000"/>
          </a:xfrm>
          <a:custGeom>
            <a:avLst/>
            <a:gdLst/>
            <a:ahLst/>
            <a:cxnLst/>
            <a:rect l="l" t="t" r="r" b="b"/>
            <a:pathLst>
              <a:path h="381000">
                <a:moveTo>
                  <a:pt x="0" y="381000"/>
                </a:moveTo>
                <a:lnTo>
                  <a:pt x="0" y="0"/>
                </a:lnTo>
              </a:path>
            </a:pathLst>
          </a:custGeom>
          <a:ln w="12700">
            <a:solidFill>
              <a:srgbClr val="443F46"/>
            </a:solidFill>
          </a:ln>
        </p:spPr>
        <p:txBody>
          <a:bodyPr wrap="square" lIns="0" tIns="0" rIns="0" bIns="0" rtlCol="0">
            <a:noAutofit/>
          </a:bodyPr>
          <a:lstStyle/>
          <a:p>
            <a:endParaRPr/>
          </a:p>
        </p:txBody>
      </p:sp>
      <p:sp>
        <p:nvSpPr>
          <p:cNvPr id="118" name="object 118"/>
          <p:cNvSpPr/>
          <p:nvPr/>
        </p:nvSpPr>
        <p:spPr>
          <a:xfrm>
            <a:off x="5715000" y="3898900"/>
            <a:ext cx="0" cy="381000"/>
          </a:xfrm>
          <a:custGeom>
            <a:avLst/>
            <a:gdLst/>
            <a:ahLst/>
            <a:cxnLst/>
            <a:rect l="l" t="t" r="r" b="b"/>
            <a:pathLst>
              <a:path h="381000">
                <a:moveTo>
                  <a:pt x="0" y="381000"/>
                </a:moveTo>
                <a:lnTo>
                  <a:pt x="0" y="0"/>
                </a:lnTo>
              </a:path>
            </a:pathLst>
          </a:custGeom>
          <a:ln w="12700">
            <a:solidFill>
              <a:srgbClr val="696777"/>
            </a:solidFill>
          </a:ln>
        </p:spPr>
        <p:txBody>
          <a:bodyPr wrap="square" lIns="0" tIns="0" rIns="0" bIns="0" rtlCol="0">
            <a:noAutofit/>
          </a:bodyPr>
          <a:lstStyle/>
          <a:p>
            <a:endParaRPr/>
          </a:p>
        </p:txBody>
      </p:sp>
      <p:sp>
        <p:nvSpPr>
          <p:cNvPr id="119" name="object 119"/>
          <p:cNvSpPr/>
          <p:nvPr/>
        </p:nvSpPr>
        <p:spPr>
          <a:xfrm>
            <a:off x="4368800" y="38989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120" name="object 120"/>
          <p:cNvSpPr/>
          <p:nvPr/>
        </p:nvSpPr>
        <p:spPr>
          <a:xfrm>
            <a:off x="4368800" y="42799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121" name="object 121"/>
          <p:cNvSpPr/>
          <p:nvPr/>
        </p:nvSpPr>
        <p:spPr>
          <a:xfrm>
            <a:off x="5715000" y="3898900"/>
            <a:ext cx="0" cy="381000"/>
          </a:xfrm>
          <a:custGeom>
            <a:avLst/>
            <a:gdLst/>
            <a:ahLst/>
            <a:cxnLst/>
            <a:rect l="l" t="t" r="r" b="b"/>
            <a:pathLst>
              <a:path h="381000">
                <a:moveTo>
                  <a:pt x="0" y="381000"/>
                </a:moveTo>
                <a:lnTo>
                  <a:pt x="0" y="0"/>
                </a:lnTo>
              </a:path>
            </a:pathLst>
          </a:custGeom>
          <a:ln w="12700">
            <a:solidFill>
              <a:srgbClr val="696777"/>
            </a:solidFill>
          </a:ln>
        </p:spPr>
        <p:txBody>
          <a:bodyPr wrap="square" lIns="0" tIns="0" rIns="0" bIns="0" rtlCol="0">
            <a:noAutofit/>
          </a:bodyPr>
          <a:lstStyle/>
          <a:p>
            <a:endParaRPr/>
          </a:p>
        </p:txBody>
      </p:sp>
      <p:sp>
        <p:nvSpPr>
          <p:cNvPr id="122" name="object 122"/>
          <p:cNvSpPr/>
          <p:nvPr/>
        </p:nvSpPr>
        <p:spPr>
          <a:xfrm>
            <a:off x="7823200" y="3898900"/>
            <a:ext cx="0" cy="381000"/>
          </a:xfrm>
          <a:custGeom>
            <a:avLst/>
            <a:gdLst/>
            <a:ahLst/>
            <a:cxnLst/>
            <a:rect l="l" t="t" r="r" b="b"/>
            <a:pathLst>
              <a:path h="381000">
                <a:moveTo>
                  <a:pt x="0" y="381000"/>
                </a:moveTo>
                <a:lnTo>
                  <a:pt x="0" y="0"/>
                </a:lnTo>
              </a:path>
            </a:pathLst>
          </a:custGeom>
          <a:ln w="25400">
            <a:solidFill>
              <a:srgbClr val="828087"/>
            </a:solidFill>
          </a:ln>
        </p:spPr>
        <p:txBody>
          <a:bodyPr wrap="square" lIns="0" tIns="0" rIns="0" bIns="0" rtlCol="0">
            <a:noAutofit/>
          </a:bodyPr>
          <a:lstStyle/>
          <a:p>
            <a:endParaRPr/>
          </a:p>
        </p:txBody>
      </p:sp>
      <p:sp>
        <p:nvSpPr>
          <p:cNvPr id="123" name="object 123"/>
          <p:cNvSpPr/>
          <p:nvPr/>
        </p:nvSpPr>
        <p:spPr>
          <a:xfrm>
            <a:off x="5715000" y="38989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124" name="object 124"/>
          <p:cNvSpPr/>
          <p:nvPr/>
        </p:nvSpPr>
        <p:spPr>
          <a:xfrm>
            <a:off x="5715000" y="42799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125" name="object 125"/>
          <p:cNvSpPr/>
          <p:nvPr/>
        </p:nvSpPr>
        <p:spPr>
          <a:xfrm>
            <a:off x="7823200" y="3898900"/>
            <a:ext cx="0" cy="381000"/>
          </a:xfrm>
          <a:custGeom>
            <a:avLst/>
            <a:gdLst/>
            <a:ahLst/>
            <a:cxnLst/>
            <a:rect l="l" t="t" r="r" b="b"/>
            <a:pathLst>
              <a:path h="381000">
                <a:moveTo>
                  <a:pt x="0" y="381000"/>
                </a:moveTo>
                <a:lnTo>
                  <a:pt x="0" y="0"/>
                </a:lnTo>
              </a:path>
            </a:pathLst>
          </a:custGeom>
          <a:ln w="25400">
            <a:solidFill>
              <a:srgbClr val="828087"/>
            </a:solidFill>
          </a:ln>
        </p:spPr>
        <p:txBody>
          <a:bodyPr wrap="square" lIns="0" tIns="0" rIns="0" bIns="0" rtlCol="0">
            <a:noAutofit/>
          </a:bodyPr>
          <a:lstStyle/>
          <a:p>
            <a:endParaRPr/>
          </a:p>
        </p:txBody>
      </p:sp>
      <p:sp>
        <p:nvSpPr>
          <p:cNvPr id="126" name="object 126"/>
          <p:cNvSpPr/>
          <p:nvPr/>
        </p:nvSpPr>
        <p:spPr>
          <a:xfrm>
            <a:off x="9144000" y="3898900"/>
            <a:ext cx="0" cy="381000"/>
          </a:xfrm>
          <a:custGeom>
            <a:avLst/>
            <a:gdLst/>
            <a:ahLst/>
            <a:cxnLst/>
            <a:rect l="l" t="t" r="r" b="b"/>
            <a:pathLst>
              <a:path h="381000">
                <a:moveTo>
                  <a:pt x="0" y="381000"/>
                </a:moveTo>
                <a:lnTo>
                  <a:pt x="0" y="0"/>
                </a:lnTo>
              </a:path>
            </a:pathLst>
          </a:custGeom>
          <a:ln w="12700">
            <a:solidFill>
              <a:srgbClr val="828087"/>
            </a:solidFill>
          </a:ln>
        </p:spPr>
        <p:txBody>
          <a:bodyPr wrap="square" lIns="0" tIns="0" rIns="0" bIns="0" rtlCol="0">
            <a:noAutofit/>
          </a:bodyPr>
          <a:lstStyle/>
          <a:p>
            <a:endParaRPr/>
          </a:p>
        </p:txBody>
      </p:sp>
      <p:sp>
        <p:nvSpPr>
          <p:cNvPr id="127" name="object 127"/>
          <p:cNvSpPr/>
          <p:nvPr/>
        </p:nvSpPr>
        <p:spPr>
          <a:xfrm>
            <a:off x="7823200" y="38989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128" name="object 128"/>
          <p:cNvSpPr/>
          <p:nvPr/>
        </p:nvSpPr>
        <p:spPr>
          <a:xfrm>
            <a:off x="7823200" y="42799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129" name="object 129"/>
          <p:cNvSpPr/>
          <p:nvPr/>
        </p:nvSpPr>
        <p:spPr>
          <a:xfrm>
            <a:off x="2387600" y="42799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130" name="object 130"/>
          <p:cNvSpPr/>
          <p:nvPr/>
        </p:nvSpPr>
        <p:spPr>
          <a:xfrm>
            <a:off x="4368800" y="4279900"/>
            <a:ext cx="0" cy="342900"/>
          </a:xfrm>
          <a:custGeom>
            <a:avLst/>
            <a:gdLst/>
            <a:ahLst/>
            <a:cxnLst/>
            <a:rect l="l" t="t" r="r" b="b"/>
            <a:pathLst>
              <a:path h="342900">
                <a:moveTo>
                  <a:pt x="0" y="342900"/>
                </a:moveTo>
                <a:lnTo>
                  <a:pt x="0" y="0"/>
                </a:lnTo>
              </a:path>
            </a:pathLst>
          </a:custGeom>
          <a:ln w="12700">
            <a:solidFill>
              <a:srgbClr val="443F46"/>
            </a:solidFill>
          </a:ln>
        </p:spPr>
        <p:txBody>
          <a:bodyPr wrap="square" lIns="0" tIns="0" rIns="0" bIns="0" rtlCol="0">
            <a:noAutofit/>
          </a:bodyPr>
          <a:lstStyle/>
          <a:p>
            <a:endParaRPr/>
          </a:p>
        </p:txBody>
      </p:sp>
      <p:sp>
        <p:nvSpPr>
          <p:cNvPr id="131" name="object 131"/>
          <p:cNvSpPr/>
          <p:nvPr/>
        </p:nvSpPr>
        <p:spPr>
          <a:xfrm>
            <a:off x="2387600" y="42799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132" name="object 132"/>
          <p:cNvSpPr/>
          <p:nvPr/>
        </p:nvSpPr>
        <p:spPr>
          <a:xfrm>
            <a:off x="2387600" y="4622800"/>
            <a:ext cx="1981200" cy="0"/>
          </a:xfrm>
          <a:custGeom>
            <a:avLst/>
            <a:gdLst/>
            <a:ahLst/>
            <a:cxnLst/>
            <a:rect l="l" t="t" r="r" b="b"/>
            <a:pathLst>
              <a:path w="1981200">
                <a:moveTo>
                  <a:pt x="0" y="0"/>
                </a:moveTo>
                <a:lnTo>
                  <a:pt x="1981200" y="0"/>
                </a:lnTo>
              </a:path>
            </a:pathLst>
          </a:custGeom>
          <a:ln w="12700">
            <a:solidFill>
              <a:srgbClr val="828087"/>
            </a:solidFill>
          </a:ln>
        </p:spPr>
        <p:txBody>
          <a:bodyPr wrap="square" lIns="0" tIns="0" rIns="0" bIns="0" rtlCol="0">
            <a:noAutofit/>
          </a:bodyPr>
          <a:lstStyle/>
          <a:p>
            <a:endParaRPr/>
          </a:p>
        </p:txBody>
      </p:sp>
      <p:sp>
        <p:nvSpPr>
          <p:cNvPr id="133" name="object 133"/>
          <p:cNvSpPr/>
          <p:nvPr/>
        </p:nvSpPr>
        <p:spPr>
          <a:xfrm>
            <a:off x="4368800" y="4279900"/>
            <a:ext cx="0" cy="342900"/>
          </a:xfrm>
          <a:custGeom>
            <a:avLst/>
            <a:gdLst/>
            <a:ahLst/>
            <a:cxnLst/>
            <a:rect l="l" t="t" r="r" b="b"/>
            <a:pathLst>
              <a:path h="342900">
                <a:moveTo>
                  <a:pt x="0" y="342900"/>
                </a:moveTo>
                <a:lnTo>
                  <a:pt x="0" y="0"/>
                </a:lnTo>
              </a:path>
            </a:pathLst>
          </a:custGeom>
          <a:ln w="12700">
            <a:solidFill>
              <a:srgbClr val="443F46"/>
            </a:solidFill>
          </a:ln>
        </p:spPr>
        <p:txBody>
          <a:bodyPr wrap="square" lIns="0" tIns="0" rIns="0" bIns="0" rtlCol="0">
            <a:noAutofit/>
          </a:bodyPr>
          <a:lstStyle/>
          <a:p>
            <a:endParaRPr/>
          </a:p>
        </p:txBody>
      </p:sp>
      <p:sp>
        <p:nvSpPr>
          <p:cNvPr id="134" name="object 134"/>
          <p:cNvSpPr/>
          <p:nvPr/>
        </p:nvSpPr>
        <p:spPr>
          <a:xfrm>
            <a:off x="5715000" y="42799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135" name="object 135"/>
          <p:cNvSpPr/>
          <p:nvPr/>
        </p:nvSpPr>
        <p:spPr>
          <a:xfrm>
            <a:off x="4368800" y="42799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136" name="object 136"/>
          <p:cNvSpPr/>
          <p:nvPr/>
        </p:nvSpPr>
        <p:spPr>
          <a:xfrm>
            <a:off x="4368800" y="4622800"/>
            <a:ext cx="1346200" cy="0"/>
          </a:xfrm>
          <a:custGeom>
            <a:avLst/>
            <a:gdLst/>
            <a:ahLst/>
            <a:cxnLst/>
            <a:rect l="l" t="t" r="r" b="b"/>
            <a:pathLst>
              <a:path w="1346200">
                <a:moveTo>
                  <a:pt x="0" y="0"/>
                </a:moveTo>
                <a:lnTo>
                  <a:pt x="1346200" y="0"/>
                </a:lnTo>
              </a:path>
            </a:pathLst>
          </a:custGeom>
          <a:ln w="12700">
            <a:solidFill>
              <a:srgbClr val="828087"/>
            </a:solidFill>
          </a:ln>
        </p:spPr>
        <p:txBody>
          <a:bodyPr wrap="square" lIns="0" tIns="0" rIns="0" bIns="0" rtlCol="0">
            <a:noAutofit/>
          </a:bodyPr>
          <a:lstStyle/>
          <a:p>
            <a:endParaRPr/>
          </a:p>
        </p:txBody>
      </p:sp>
      <p:sp>
        <p:nvSpPr>
          <p:cNvPr id="137" name="object 137"/>
          <p:cNvSpPr/>
          <p:nvPr/>
        </p:nvSpPr>
        <p:spPr>
          <a:xfrm>
            <a:off x="5715000" y="4279900"/>
            <a:ext cx="0" cy="342900"/>
          </a:xfrm>
          <a:custGeom>
            <a:avLst/>
            <a:gdLst/>
            <a:ahLst/>
            <a:cxnLst/>
            <a:rect l="l" t="t" r="r" b="b"/>
            <a:pathLst>
              <a:path h="342900">
                <a:moveTo>
                  <a:pt x="0" y="342900"/>
                </a:moveTo>
                <a:lnTo>
                  <a:pt x="0" y="0"/>
                </a:lnTo>
              </a:path>
            </a:pathLst>
          </a:custGeom>
          <a:ln w="12700">
            <a:solidFill>
              <a:srgbClr val="696777"/>
            </a:solidFill>
          </a:ln>
        </p:spPr>
        <p:txBody>
          <a:bodyPr wrap="square" lIns="0" tIns="0" rIns="0" bIns="0" rtlCol="0">
            <a:noAutofit/>
          </a:bodyPr>
          <a:lstStyle/>
          <a:p>
            <a:endParaRPr/>
          </a:p>
        </p:txBody>
      </p:sp>
      <p:sp>
        <p:nvSpPr>
          <p:cNvPr id="138" name="object 138"/>
          <p:cNvSpPr/>
          <p:nvPr/>
        </p:nvSpPr>
        <p:spPr>
          <a:xfrm>
            <a:off x="7823200" y="42799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139" name="object 139"/>
          <p:cNvSpPr/>
          <p:nvPr/>
        </p:nvSpPr>
        <p:spPr>
          <a:xfrm>
            <a:off x="5715000" y="42799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140" name="object 140"/>
          <p:cNvSpPr/>
          <p:nvPr/>
        </p:nvSpPr>
        <p:spPr>
          <a:xfrm>
            <a:off x="5715000" y="4622800"/>
            <a:ext cx="2108200" cy="0"/>
          </a:xfrm>
          <a:custGeom>
            <a:avLst/>
            <a:gdLst/>
            <a:ahLst/>
            <a:cxnLst/>
            <a:rect l="l" t="t" r="r" b="b"/>
            <a:pathLst>
              <a:path w="2108200">
                <a:moveTo>
                  <a:pt x="0" y="0"/>
                </a:moveTo>
                <a:lnTo>
                  <a:pt x="2108200" y="0"/>
                </a:lnTo>
              </a:path>
            </a:pathLst>
          </a:custGeom>
          <a:ln w="12700">
            <a:solidFill>
              <a:srgbClr val="828087"/>
            </a:solidFill>
          </a:ln>
        </p:spPr>
        <p:txBody>
          <a:bodyPr wrap="square" lIns="0" tIns="0" rIns="0" bIns="0" rtlCol="0">
            <a:noAutofit/>
          </a:bodyPr>
          <a:lstStyle/>
          <a:p>
            <a:endParaRPr/>
          </a:p>
        </p:txBody>
      </p:sp>
      <p:sp>
        <p:nvSpPr>
          <p:cNvPr id="141" name="object 141"/>
          <p:cNvSpPr/>
          <p:nvPr/>
        </p:nvSpPr>
        <p:spPr>
          <a:xfrm>
            <a:off x="7823200" y="42799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142" name="object 142"/>
          <p:cNvSpPr/>
          <p:nvPr/>
        </p:nvSpPr>
        <p:spPr>
          <a:xfrm>
            <a:off x="9144000" y="4279900"/>
            <a:ext cx="0" cy="342900"/>
          </a:xfrm>
          <a:custGeom>
            <a:avLst/>
            <a:gdLst/>
            <a:ahLst/>
            <a:cxnLst/>
            <a:rect l="l" t="t" r="r" b="b"/>
            <a:pathLst>
              <a:path h="342900">
                <a:moveTo>
                  <a:pt x="0" y="342900"/>
                </a:moveTo>
                <a:lnTo>
                  <a:pt x="0" y="0"/>
                </a:lnTo>
              </a:path>
            </a:pathLst>
          </a:custGeom>
          <a:ln w="25400">
            <a:solidFill>
              <a:srgbClr val="828087"/>
            </a:solidFill>
          </a:ln>
        </p:spPr>
        <p:txBody>
          <a:bodyPr wrap="square" lIns="0" tIns="0" rIns="0" bIns="0" rtlCol="0">
            <a:noAutofit/>
          </a:bodyPr>
          <a:lstStyle/>
          <a:p>
            <a:endParaRPr/>
          </a:p>
        </p:txBody>
      </p:sp>
      <p:sp>
        <p:nvSpPr>
          <p:cNvPr id="143" name="object 143"/>
          <p:cNvSpPr/>
          <p:nvPr/>
        </p:nvSpPr>
        <p:spPr>
          <a:xfrm>
            <a:off x="7823200" y="42799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144" name="object 144"/>
          <p:cNvSpPr/>
          <p:nvPr/>
        </p:nvSpPr>
        <p:spPr>
          <a:xfrm>
            <a:off x="7823200" y="4622800"/>
            <a:ext cx="1320800" cy="0"/>
          </a:xfrm>
          <a:custGeom>
            <a:avLst/>
            <a:gdLst/>
            <a:ahLst/>
            <a:cxnLst/>
            <a:rect l="l" t="t" r="r" b="b"/>
            <a:pathLst>
              <a:path w="1320800">
                <a:moveTo>
                  <a:pt x="0" y="0"/>
                </a:moveTo>
                <a:lnTo>
                  <a:pt x="1320800" y="0"/>
                </a:lnTo>
              </a:path>
            </a:pathLst>
          </a:custGeom>
          <a:ln w="12700">
            <a:solidFill>
              <a:srgbClr val="828087"/>
            </a:solidFill>
          </a:ln>
        </p:spPr>
        <p:txBody>
          <a:bodyPr wrap="square" lIns="0" tIns="0" rIns="0" bIns="0" rtlCol="0">
            <a:noAutofit/>
          </a:bodyPr>
          <a:lstStyle/>
          <a:p>
            <a:endParaRPr/>
          </a:p>
        </p:txBody>
      </p:sp>
      <p:sp>
        <p:nvSpPr>
          <p:cNvPr id="145" name="object 145"/>
          <p:cNvSpPr/>
          <p:nvPr/>
        </p:nvSpPr>
        <p:spPr>
          <a:xfrm>
            <a:off x="2387600" y="4622800"/>
            <a:ext cx="0" cy="330200"/>
          </a:xfrm>
          <a:custGeom>
            <a:avLst/>
            <a:gdLst/>
            <a:ahLst/>
            <a:cxnLst/>
            <a:rect l="l" t="t" r="r" b="b"/>
            <a:pathLst>
              <a:path h="330200">
                <a:moveTo>
                  <a:pt x="0" y="330200"/>
                </a:moveTo>
                <a:lnTo>
                  <a:pt x="0" y="0"/>
                </a:lnTo>
              </a:path>
            </a:pathLst>
          </a:custGeom>
          <a:ln w="12700">
            <a:solidFill>
              <a:srgbClr val="696777"/>
            </a:solidFill>
          </a:ln>
        </p:spPr>
        <p:txBody>
          <a:bodyPr wrap="square" lIns="0" tIns="0" rIns="0" bIns="0" rtlCol="0">
            <a:noAutofit/>
          </a:bodyPr>
          <a:lstStyle/>
          <a:p>
            <a:endParaRPr/>
          </a:p>
        </p:txBody>
      </p:sp>
      <p:sp>
        <p:nvSpPr>
          <p:cNvPr id="146" name="object 146"/>
          <p:cNvSpPr/>
          <p:nvPr/>
        </p:nvSpPr>
        <p:spPr>
          <a:xfrm>
            <a:off x="4368800" y="4622800"/>
            <a:ext cx="0" cy="330200"/>
          </a:xfrm>
          <a:custGeom>
            <a:avLst/>
            <a:gdLst/>
            <a:ahLst/>
            <a:cxnLst/>
            <a:rect l="l" t="t" r="r" b="b"/>
            <a:pathLst>
              <a:path h="330200">
                <a:moveTo>
                  <a:pt x="0" y="330200"/>
                </a:moveTo>
                <a:lnTo>
                  <a:pt x="0" y="0"/>
                </a:lnTo>
              </a:path>
            </a:pathLst>
          </a:custGeom>
          <a:ln w="12700">
            <a:solidFill>
              <a:srgbClr val="564F54"/>
            </a:solidFill>
          </a:ln>
        </p:spPr>
        <p:txBody>
          <a:bodyPr wrap="square" lIns="0" tIns="0" rIns="0" bIns="0" rtlCol="0">
            <a:noAutofit/>
          </a:bodyPr>
          <a:lstStyle/>
          <a:p>
            <a:endParaRPr/>
          </a:p>
        </p:txBody>
      </p:sp>
      <p:sp>
        <p:nvSpPr>
          <p:cNvPr id="147" name="object 147"/>
          <p:cNvSpPr/>
          <p:nvPr/>
        </p:nvSpPr>
        <p:spPr>
          <a:xfrm>
            <a:off x="2387600" y="4622800"/>
            <a:ext cx="1981200" cy="0"/>
          </a:xfrm>
          <a:custGeom>
            <a:avLst/>
            <a:gdLst/>
            <a:ahLst/>
            <a:cxnLst/>
            <a:rect l="l" t="t" r="r" b="b"/>
            <a:pathLst>
              <a:path w="1981200">
                <a:moveTo>
                  <a:pt x="0" y="0"/>
                </a:moveTo>
                <a:lnTo>
                  <a:pt x="1981200" y="0"/>
                </a:lnTo>
              </a:path>
            </a:pathLst>
          </a:custGeom>
          <a:ln w="12700">
            <a:solidFill>
              <a:srgbClr val="828087"/>
            </a:solidFill>
          </a:ln>
        </p:spPr>
        <p:txBody>
          <a:bodyPr wrap="square" lIns="0" tIns="0" rIns="0" bIns="0" rtlCol="0">
            <a:noAutofit/>
          </a:bodyPr>
          <a:lstStyle/>
          <a:p>
            <a:endParaRPr/>
          </a:p>
        </p:txBody>
      </p:sp>
      <p:sp>
        <p:nvSpPr>
          <p:cNvPr id="148" name="object 148"/>
          <p:cNvSpPr/>
          <p:nvPr/>
        </p:nvSpPr>
        <p:spPr>
          <a:xfrm>
            <a:off x="2387600" y="4953000"/>
            <a:ext cx="1981200" cy="0"/>
          </a:xfrm>
          <a:custGeom>
            <a:avLst/>
            <a:gdLst/>
            <a:ahLst/>
            <a:cxnLst/>
            <a:rect l="l" t="t" r="r" b="b"/>
            <a:pathLst>
              <a:path w="1981200">
                <a:moveTo>
                  <a:pt x="0" y="0"/>
                </a:moveTo>
                <a:lnTo>
                  <a:pt x="1981200" y="0"/>
                </a:lnTo>
              </a:path>
            </a:pathLst>
          </a:custGeom>
          <a:ln w="25400">
            <a:solidFill>
              <a:srgbClr val="828087"/>
            </a:solidFill>
          </a:ln>
        </p:spPr>
        <p:txBody>
          <a:bodyPr wrap="square" lIns="0" tIns="0" rIns="0" bIns="0" rtlCol="0">
            <a:noAutofit/>
          </a:bodyPr>
          <a:lstStyle/>
          <a:p>
            <a:endParaRPr/>
          </a:p>
        </p:txBody>
      </p:sp>
      <p:sp>
        <p:nvSpPr>
          <p:cNvPr id="149" name="object 149"/>
          <p:cNvSpPr/>
          <p:nvPr/>
        </p:nvSpPr>
        <p:spPr>
          <a:xfrm>
            <a:off x="4368800" y="4622800"/>
            <a:ext cx="0" cy="330200"/>
          </a:xfrm>
          <a:custGeom>
            <a:avLst/>
            <a:gdLst/>
            <a:ahLst/>
            <a:cxnLst/>
            <a:rect l="l" t="t" r="r" b="b"/>
            <a:pathLst>
              <a:path h="330200">
                <a:moveTo>
                  <a:pt x="0" y="330200"/>
                </a:moveTo>
                <a:lnTo>
                  <a:pt x="0" y="0"/>
                </a:lnTo>
              </a:path>
            </a:pathLst>
          </a:custGeom>
          <a:ln w="12700">
            <a:solidFill>
              <a:srgbClr val="564F54"/>
            </a:solidFill>
          </a:ln>
        </p:spPr>
        <p:txBody>
          <a:bodyPr wrap="square" lIns="0" tIns="0" rIns="0" bIns="0" rtlCol="0">
            <a:noAutofit/>
          </a:bodyPr>
          <a:lstStyle/>
          <a:p>
            <a:endParaRPr/>
          </a:p>
        </p:txBody>
      </p:sp>
      <p:sp>
        <p:nvSpPr>
          <p:cNvPr id="150" name="object 150"/>
          <p:cNvSpPr/>
          <p:nvPr/>
        </p:nvSpPr>
        <p:spPr>
          <a:xfrm>
            <a:off x="5715000" y="4622800"/>
            <a:ext cx="0" cy="330200"/>
          </a:xfrm>
          <a:custGeom>
            <a:avLst/>
            <a:gdLst/>
            <a:ahLst/>
            <a:cxnLst/>
            <a:rect l="l" t="t" r="r" b="b"/>
            <a:pathLst>
              <a:path h="330200">
                <a:moveTo>
                  <a:pt x="0" y="330200"/>
                </a:moveTo>
                <a:lnTo>
                  <a:pt x="0" y="0"/>
                </a:lnTo>
              </a:path>
            </a:pathLst>
          </a:custGeom>
          <a:ln w="12700">
            <a:solidFill>
              <a:srgbClr val="828087"/>
            </a:solidFill>
          </a:ln>
        </p:spPr>
        <p:txBody>
          <a:bodyPr wrap="square" lIns="0" tIns="0" rIns="0" bIns="0" rtlCol="0">
            <a:noAutofit/>
          </a:bodyPr>
          <a:lstStyle/>
          <a:p>
            <a:endParaRPr/>
          </a:p>
        </p:txBody>
      </p:sp>
      <p:sp>
        <p:nvSpPr>
          <p:cNvPr id="151" name="object 151"/>
          <p:cNvSpPr/>
          <p:nvPr/>
        </p:nvSpPr>
        <p:spPr>
          <a:xfrm>
            <a:off x="4368800" y="4622800"/>
            <a:ext cx="1346200" cy="0"/>
          </a:xfrm>
          <a:custGeom>
            <a:avLst/>
            <a:gdLst/>
            <a:ahLst/>
            <a:cxnLst/>
            <a:rect l="l" t="t" r="r" b="b"/>
            <a:pathLst>
              <a:path w="1346200">
                <a:moveTo>
                  <a:pt x="0" y="0"/>
                </a:moveTo>
                <a:lnTo>
                  <a:pt x="1346200" y="0"/>
                </a:lnTo>
              </a:path>
            </a:pathLst>
          </a:custGeom>
          <a:ln w="12700">
            <a:solidFill>
              <a:srgbClr val="828087"/>
            </a:solidFill>
          </a:ln>
        </p:spPr>
        <p:txBody>
          <a:bodyPr wrap="square" lIns="0" tIns="0" rIns="0" bIns="0" rtlCol="0">
            <a:noAutofit/>
          </a:bodyPr>
          <a:lstStyle/>
          <a:p>
            <a:endParaRPr/>
          </a:p>
        </p:txBody>
      </p:sp>
      <p:sp>
        <p:nvSpPr>
          <p:cNvPr id="152" name="object 152"/>
          <p:cNvSpPr/>
          <p:nvPr/>
        </p:nvSpPr>
        <p:spPr>
          <a:xfrm>
            <a:off x="4368800" y="4953000"/>
            <a:ext cx="1346200" cy="0"/>
          </a:xfrm>
          <a:custGeom>
            <a:avLst/>
            <a:gdLst/>
            <a:ahLst/>
            <a:cxnLst/>
            <a:rect l="l" t="t" r="r" b="b"/>
            <a:pathLst>
              <a:path w="1346200">
                <a:moveTo>
                  <a:pt x="0" y="0"/>
                </a:moveTo>
                <a:lnTo>
                  <a:pt x="1346200" y="0"/>
                </a:lnTo>
              </a:path>
            </a:pathLst>
          </a:custGeom>
          <a:ln w="25400">
            <a:solidFill>
              <a:srgbClr val="828087"/>
            </a:solidFill>
          </a:ln>
        </p:spPr>
        <p:txBody>
          <a:bodyPr wrap="square" lIns="0" tIns="0" rIns="0" bIns="0" rtlCol="0">
            <a:noAutofit/>
          </a:bodyPr>
          <a:lstStyle/>
          <a:p>
            <a:endParaRPr/>
          </a:p>
        </p:txBody>
      </p:sp>
      <p:sp>
        <p:nvSpPr>
          <p:cNvPr id="153" name="object 153"/>
          <p:cNvSpPr/>
          <p:nvPr/>
        </p:nvSpPr>
        <p:spPr>
          <a:xfrm>
            <a:off x="5715000" y="4622800"/>
            <a:ext cx="0" cy="330200"/>
          </a:xfrm>
          <a:custGeom>
            <a:avLst/>
            <a:gdLst/>
            <a:ahLst/>
            <a:cxnLst/>
            <a:rect l="l" t="t" r="r" b="b"/>
            <a:pathLst>
              <a:path h="330200">
                <a:moveTo>
                  <a:pt x="0" y="330200"/>
                </a:moveTo>
                <a:lnTo>
                  <a:pt x="0" y="0"/>
                </a:lnTo>
              </a:path>
            </a:pathLst>
          </a:custGeom>
          <a:ln w="12700">
            <a:solidFill>
              <a:srgbClr val="696777"/>
            </a:solidFill>
          </a:ln>
        </p:spPr>
        <p:txBody>
          <a:bodyPr wrap="square" lIns="0" tIns="0" rIns="0" bIns="0" rtlCol="0">
            <a:noAutofit/>
          </a:bodyPr>
          <a:lstStyle/>
          <a:p>
            <a:endParaRPr/>
          </a:p>
        </p:txBody>
      </p:sp>
      <p:sp>
        <p:nvSpPr>
          <p:cNvPr id="154" name="object 154"/>
          <p:cNvSpPr/>
          <p:nvPr/>
        </p:nvSpPr>
        <p:spPr>
          <a:xfrm>
            <a:off x="7823200" y="4622800"/>
            <a:ext cx="0" cy="330200"/>
          </a:xfrm>
          <a:custGeom>
            <a:avLst/>
            <a:gdLst/>
            <a:ahLst/>
            <a:cxnLst/>
            <a:rect l="l" t="t" r="r" b="b"/>
            <a:pathLst>
              <a:path h="330200">
                <a:moveTo>
                  <a:pt x="0" y="330200"/>
                </a:moveTo>
                <a:lnTo>
                  <a:pt x="0" y="0"/>
                </a:lnTo>
              </a:path>
            </a:pathLst>
          </a:custGeom>
          <a:ln w="25400">
            <a:solidFill>
              <a:srgbClr val="828087"/>
            </a:solidFill>
          </a:ln>
        </p:spPr>
        <p:txBody>
          <a:bodyPr wrap="square" lIns="0" tIns="0" rIns="0" bIns="0" rtlCol="0">
            <a:noAutofit/>
          </a:bodyPr>
          <a:lstStyle/>
          <a:p>
            <a:endParaRPr/>
          </a:p>
        </p:txBody>
      </p:sp>
      <p:sp>
        <p:nvSpPr>
          <p:cNvPr id="155" name="object 155"/>
          <p:cNvSpPr/>
          <p:nvPr/>
        </p:nvSpPr>
        <p:spPr>
          <a:xfrm>
            <a:off x="5715000" y="4622800"/>
            <a:ext cx="2108200" cy="0"/>
          </a:xfrm>
          <a:custGeom>
            <a:avLst/>
            <a:gdLst/>
            <a:ahLst/>
            <a:cxnLst/>
            <a:rect l="l" t="t" r="r" b="b"/>
            <a:pathLst>
              <a:path w="2108200">
                <a:moveTo>
                  <a:pt x="0" y="0"/>
                </a:moveTo>
                <a:lnTo>
                  <a:pt x="2108200" y="0"/>
                </a:lnTo>
              </a:path>
            </a:pathLst>
          </a:custGeom>
          <a:ln w="12700">
            <a:solidFill>
              <a:srgbClr val="828087"/>
            </a:solidFill>
          </a:ln>
        </p:spPr>
        <p:txBody>
          <a:bodyPr wrap="square" lIns="0" tIns="0" rIns="0" bIns="0" rtlCol="0">
            <a:noAutofit/>
          </a:bodyPr>
          <a:lstStyle/>
          <a:p>
            <a:endParaRPr/>
          </a:p>
        </p:txBody>
      </p:sp>
      <p:sp>
        <p:nvSpPr>
          <p:cNvPr id="156" name="object 156"/>
          <p:cNvSpPr/>
          <p:nvPr/>
        </p:nvSpPr>
        <p:spPr>
          <a:xfrm>
            <a:off x="5715000" y="4953000"/>
            <a:ext cx="2108200" cy="0"/>
          </a:xfrm>
          <a:custGeom>
            <a:avLst/>
            <a:gdLst/>
            <a:ahLst/>
            <a:cxnLst/>
            <a:rect l="l" t="t" r="r" b="b"/>
            <a:pathLst>
              <a:path w="2108200">
                <a:moveTo>
                  <a:pt x="0" y="0"/>
                </a:moveTo>
                <a:lnTo>
                  <a:pt x="2108200" y="0"/>
                </a:lnTo>
              </a:path>
            </a:pathLst>
          </a:custGeom>
          <a:ln w="25400">
            <a:solidFill>
              <a:srgbClr val="828087"/>
            </a:solidFill>
          </a:ln>
        </p:spPr>
        <p:txBody>
          <a:bodyPr wrap="square" lIns="0" tIns="0" rIns="0" bIns="0" rtlCol="0">
            <a:noAutofit/>
          </a:bodyPr>
          <a:lstStyle/>
          <a:p>
            <a:endParaRPr/>
          </a:p>
        </p:txBody>
      </p:sp>
      <p:sp>
        <p:nvSpPr>
          <p:cNvPr id="157" name="object 157"/>
          <p:cNvSpPr/>
          <p:nvPr/>
        </p:nvSpPr>
        <p:spPr>
          <a:xfrm>
            <a:off x="7823200" y="4622800"/>
            <a:ext cx="0" cy="330200"/>
          </a:xfrm>
          <a:custGeom>
            <a:avLst/>
            <a:gdLst/>
            <a:ahLst/>
            <a:cxnLst/>
            <a:rect l="l" t="t" r="r" b="b"/>
            <a:pathLst>
              <a:path h="330200">
                <a:moveTo>
                  <a:pt x="0" y="330200"/>
                </a:moveTo>
                <a:lnTo>
                  <a:pt x="0" y="0"/>
                </a:lnTo>
              </a:path>
            </a:pathLst>
          </a:custGeom>
          <a:ln w="25400">
            <a:solidFill>
              <a:srgbClr val="828087"/>
            </a:solidFill>
          </a:ln>
        </p:spPr>
        <p:txBody>
          <a:bodyPr wrap="square" lIns="0" tIns="0" rIns="0" bIns="0" rtlCol="0">
            <a:noAutofit/>
          </a:bodyPr>
          <a:lstStyle/>
          <a:p>
            <a:endParaRPr/>
          </a:p>
        </p:txBody>
      </p:sp>
      <p:sp>
        <p:nvSpPr>
          <p:cNvPr id="158" name="object 158"/>
          <p:cNvSpPr/>
          <p:nvPr/>
        </p:nvSpPr>
        <p:spPr>
          <a:xfrm>
            <a:off x="9144000" y="4622800"/>
            <a:ext cx="0" cy="330200"/>
          </a:xfrm>
          <a:custGeom>
            <a:avLst/>
            <a:gdLst/>
            <a:ahLst/>
            <a:cxnLst/>
            <a:rect l="l" t="t" r="r" b="b"/>
            <a:pathLst>
              <a:path h="330200">
                <a:moveTo>
                  <a:pt x="0" y="330200"/>
                </a:moveTo>
                <a:lnTo>
                  <a:pt x="0" y="0"/>
                </a:lnTo>
              </a:path>
            </a:pathLst>
          </a:custGeom>
          <a:ln w="12700">
            <a:solidFill>
              <a:srgbClr val="828087"/>
            </a:solidFill>
          </a:ln>
        </p:spPr>
        <p:txBody>
          <a:bodyPr wrap="square" lIns="0" tIns="0" rIns="0" bIns="0" rtlCol="0">
            <a:noAutofit/>
          </a:bodyPr>
          <a:lstStyle/>
          <a:p>
            <a:endParaRPr/>
          </a:p>
        </p:txBody>
      </p:sp>
      <p:sp>
        <p:nvSpPr>
          <p:cNvPr id="159" name="object 159"/>
          <p:cNvSpPr/>
          <p:nvPr/>
        </p:nvSpPr>
        <p:spPr>
          <a:xfrm>
            <a:off x="7823200" y="4622800"/>
            <a:ext cx="1320800" cy="0"/>
          </a:xfrm>
          <a:custGeom>
            <a:avLst/>
            <a:gdLst/>
            <a:ahLst/>
            <a:cxnLst/>
            <a:rect l="l" t="t" r="r" b="b"/>
            <a:pathLst>
              <a:path w="1320800">
                <a:moveTo>
                  <a:pt x="0" y="0"/>
                </a:moveTo>
                <a:lnTo>
                  <a:pt x="1320800" y="0"/>
                </a:lnTo>
              </a:path>
            </a:pathLst>
          </a:custGeom>
          <a:ln w="12700">
            <a:solidFill>
              <a:srgbClr val="828087"/>
            </a:solidFill>
          </a:ln>
        </p:spPr>
        <p:txBody>
          <a:bodyPr wrap="square" lIns="0" tIns="0" rIns="0" bIns="0" rtlCol="0">
            <a:noAutofit/>
          </a:bodyPr>
          <a:lstStyle/>
          <a:p>
            <a:endParaRPr/>
          </a:p>
        </p:txBody>
      </p:sp>
      <p:sp>
        <p:nvSpPr>
          <p:cNvPr id="160" name="object 160"/>
          <p:cNvSpPr/>
          <p:nvPr/>
        </p:nvSpPr>
        <p:spPr>
          <a:xfrm>
            <a:off x="7823200" y="4953000"/>
            <a:ext cx="1320800" cy="0"/>
          </a:xfrm>
          <a:custGeom>
            <a:avLst/>
            <a:gdLst/>
            <a:ahLst/>
            <a:cxnLst/>
            <a:rect l="l" t="t" r="r" b="b"/>
            <a:pathLst>
              <a:path w="1320800">
                <a:moveTo>
                  <a:pt x="0" y="0"/>
                </a:moveTo>
                <a:lnTo>
                  <a:pt x="1320800" y="0"/>
                </a:lnTo>
              </a:path>
            </a:pathLst>
          </a:custGeom>
          <a:ln w="25400">
            <a:solidFill>
              <a:srgbClr val="828087"/>
            </a:solidFill>
          </a:ln>
        </p:spPr>
        <p:txBody>
          <a:bodyPr wrap="square" lIns="0" tIns="0" rIns="0" bIns="0" rtlCol="0">
            <a:noAutofit/>
          </a:bodyPr>
          <a:lstStyle/>
          <a:p>
            <a:endParaRPr/>
          </a:p>
        </p:txBody>
      </p:sp>
      <p:sp>
        <p:nvSpPr>
          <p:cNvPr id="43" name="object 43"/>
          <p:cNvSpPr/>
          <p:nvPr/>
        </p:nvSpPr>
        <p:spPr>
          <a:xfrm>
            <a:off x="0" y="6781800"/>
            <a:ext cx="12192000" cy="0"/>
          </a:xfrm>
          <a:custGeom>
            <a:avLst/>
            <a:gdLst/>
            <a:ahLst/>
            <a:cxnLst/>
            <a:rect l="l" t="t" r="r" b="b"/>
            <a:pathLst>
              <a:path w="12192000">
                <a:moveTo>
                  <a:pt x="0" y="0"/>
                </a:moveTo>
                <a:lnTo>
                  <a:pt x="12192000" y="0"/>
                </a:lnTo>
              </a:path>
            </a:pathLst>
          </a:custGeom>
          <a:ln w="88900">
            <a:solidFill>
              <a:srgbClr val="804B75"/>
            </a:solidFill>
          </a:ln>
        </p:spPr>
        <p:txBody>
          <a:bodyPr wrap="square" lIns="0" tIns="0" rIns="0" bIns="0" rtlCol="0">
            <a:noAutofit/>
          </a:bodyPr>
          <a:lstStyle/>
          <a:p>
            <a:endParaRPr/>
          </a:p>
        </p:txBody>
      </p:sp>
      <p:sp>
        <p:nvSpPr>
          <p:cNvPr id="42" name="object 42"/>
          <p:cNvSpPr txBox="1"/>
          <p:nvPr/>
        </p:nvSpPr>
        <p:spPr>
          <a:xfrm>
            <a:off x="10117400" y="162672"/>
            <a:ext cx="1746939" cy="922600"/>
          </a:xfrm>
          <a:prstGeom prst="rect">
            <a:avLst/>
          </a:prstGeom>
        </p:spPr>
        <p:txBody>
          <a:bodyPr wrap="square" lIns="0" tIns="0" rIns="0" bIns="0" rtlCol="0">
            <a:noAutofit/>
          </a:bodyPr>
          <a:lstStyle/>
          <a:p>
            <a:pPr marL="39594" marR="46001">
              <a:lnSpc>
                <a:spcPts val="3165"/>
              </a:lnSpc>
              <a:spcBef>
                <a:spcPts val="158"/>
              </a:spcBef>
            </a:pPr>
            <a:r>
              <a:rPr sz="3000" b="1" i="1" spc="0" dirty="0">
                <a:solidFill>
                  <a:srgbClr val="F63F46"/>
                </a:solidFill>
                <a:latin typeface="Arial"/>
                <a:cs typeface="Arial"/>
              </a:rPr>
              <a:t>ff,</a:t>
            </a:r>
            <a:endParaRPr sz="3000">
              <a:latin typeface="Arial"/>
              <a:cs typeface="Arial"/>
            </a:endParaRPr>
          </a:p>
          <a:p>
            <a:pPr marL="12700">
              <a:lnSpc>
                <a:spcPts val="2055"/>
              </a:lnSpc>
            </a:pPr>
            <a:r>
              <a:rPr sz="3150" b="1" spc="-1089" baseline="-2760" dirty="0">
                <a:solidFill>
                  <a:srgbClr val="025DB8"/>
                </a:solidFill>
                <a:latin typeface="Arial"/>
                <a:cs typeface="Arial"/>
              </a:rPr>
              <a:t>"</a:t>
            </a:r>
            <a:r>
              <a:rPr sz="3150" b="1" spc="114" baseline="-2760" dirty="0">
                <a:solidFill>
                  <a:srgbClr val="1569BD"/>
                </a:solidFill>
                <a:latin typeface="Arial"/>
                <a:cs typeface="Arial"/>
              </a:rPr>
              <a:t>(</a:t>
            </a:r>
            <a:r>
              <a:rPr sz="3150" b="1" spc="0" baseline="-2760" dirty="0">
                <a:solidFill>
                  <a:srgbClr val="1A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A46B8"/>
                </a:solidFill>
                <a:latin typeface="Arial"/>
                <a:cs typeface="Arial"/>
              </a:rPr>
              <a:t>Claret</a:t>
            </a:r>
            <a:endParaRPr sz="2100">
              <a:latin typeface="Arial"/>
              <a:cs typeface="Arial"/>
            </a:endParaRPr>
          </a:p>
        </p:txBody>
      </p:sp>
      <p:sp>
        <p:nvSpPr>
          <p:cNvPr id="41" name="object 41"/>
          <p:cNvSpPr txBox="1"/>
          <p:nvPr/>
        </p:nvSpPr>
        <p:spPr>
          <a:xfrm>
            <a:off x="2380881" y="1150571"/>
            <a:ext cx="208280" cy="228600"/>
          </a:xfrm>
          <a:prstGeom prst="rect">
            <a:avLst/>
          </a:prstGeom>
        </p:spPr>
        <p:txBody>
          <a:bodyPr wrap="square" lIns="0" tIns="0" rIns="0" bIns="0" rtlCol="0">
            <a:noAutofit/>
          </a:bodyPr>
          <a:lstStyle/>
          <a:p>
            <a:pPr marL="12700">
              <a:lnSpc>
                <a:spcPts val="1735"/>
              </a:lnSpc>
              <a:spcBef>
                <a:spcPts val="86"/>
              </a:spcBef>
            </a:pPr>
            <a:r>
              <a:rPr sz="1600" b="1" spc="0" dirty="0">
                <a:solidFill>
                  <a:srgbClr val="64A369"/>
                </a:solidFill>
                <a:latin typeface="Times New Roman"/>
                <a:cs typeface="Times New Roman"/>
              </a:rPr>
              <a:t>2.</a:t>
            </a:r>
            <a:endParaRPr sz="1600">
              <a:latin typeface="Times New Roman"/>
              <a:cs typeface="Times New Roman"/>
            </a:endParaRPr>
          </a:p>
        </p:txBody>
      </p:sp>
      <p:sp>
        <p:nvSpPr>
          <p:cNvPr id="40" name="object 40"/>
          <p:cNvSpPr txBox="1"/>
          <p:nvPr/>
        </p:nvSpPr>
        <p:spPr>
          <a:xfrm>
            <a:off x="2613962" y="1159716"/>
            <a:ext cx="7158419" cy="475428"/>
          </a:xfrm>
          <a:prstGeom prst="rect">
            <a:avLst/>
          </a:prstGeom>
        </p:spPr>
        <p:txBody>
          <a:bodyPr wrap="square" lIns="0" tIns="0" rIns="0" bIns="0" rtlCol="0">
            <a:noAutofit/>
          </a:bodyPr>
          <a:lstStyle/>
          <a:p>
            <a:pPr marL="21666">
              <a:lnSpc>
                <a:spcPts val="1635"/>
              </a:lnSpc>
              <a:spcBef>
                <a:spcPts val="81"/>
              </a:spcBef>
            </a:pPr>
            <a:r>
              <a:rPr sz="1400" spc="0" dirty="0">
                <a:solidFill>
                  <a:srgbClr val="696777"/>
                </a:solidFill>
                <a:latin typeface="Arial"/>
                <a:cs typeface="Arial"/>
              </a:rPr>
              <a:t>La</a:t>
            </a:r>
            <a:r>
              <a:rPr sz="1400" spc="86" dirty="0">
                <a:solidFill>
                  <a:srgbClr val="696777"/>
                </a:solidFill>
                <a:latin typeface="Arial"/>
                <a:cs typeface="Arial"/>
              </a:rPr>
              <a:t> </a:t>
            </a:r>
            <a:r>
              <a:rPr sz="1500" spc="0" dirty="0">
                <a:solidFill>
                  <a:srgbClr val="696777"/>
                </a:solidFill>
                <a:latin typeface="Arial"/>
                <a:cs typeface="Arial"/>
              </a:rPr>
              <a:t>sigu</a:t>
            </a:r>
            <a:r>
              <a:rPr sz="1500" spc="0" dirty="0">
                <a:solidFill>
                  <a:srgbClr val="828087"/>
                </a:solidFill>
                <a:latin typeface="Arial"/>
                <a:cs typeface="Arial"/>
              </a:rPr>
              <a:t>i</a:t>
            </a:r>
            <a:r>
              <a:rPr sz="1500" spc="0" dirty="0">
                <a:solidFill>
                  <a:srgbClr val="696777"/>
                </a:solidFill>
                <a:latin typeface="Arial"/>
                <a:cs typeface="Arial"/>
              </a:rPr>
              <a:t>ente</a:t>
            </a:r>
            <a:r>
              <a:rPr sz="1500" spc="-29" dirty="0">
                <a:solidFill>
                  <a:srgbClr val="696777"/>
                </a:solidFill>
                <a:latin typeface="Arial"/>
                <a:cs typeface="Arial"/>
              </a:rPr>
              <a:t> </a:t>
            </a:r>
            <a:r>
              <a:rPr sz="1500" spc="0" dirty="0">
                <a:solidFill>
                  <a:srgbClr val="4F4F72"/>
                </a:solidFill>
                <a:latin typeface="Arial"/>
                <a:cs typeface="Arial"/>
              </a:rPr>
              <a:t>t</a:t>
            </a:r>
            <a:r>
              <a:rPr sz="1500" spc="0" dirty="0">
                <a:solidFill>
                  <a:srgbClr val="696777"/>
                </a:solidFill>
                <a:latin typeface="Arial"/>
                <a:cs typeface="Arial"/>
              </a:rPr>
              <a:t>abla</a:t>
            </a:r>
            <a:r>
              <a:rPr sz="1500" spc="-4" dirty="0">
                <a:solidFill>
                  <a:srgbClr val="696777"/>
                </a:solidFill>
                <a:latin typeface="Arial"/>
                <a:cs typeface="Arial"/>
              </a:rPr>
              <a:t> </a:t>
            </a:r>
            <a:r>
              <a:rPr sz="1500" spc="0" dirty="0">
                <a:solidFill>
                  <a:srgbClr val="696777"/>
                </a:solidFill>
                <a:latin typeface="Arial"/>
                <a:cs typeface="Arial"/>
              </a:rPr>
              <a:t>muestra</a:t>
            </a:r>
            <a:r>
              <a:rPr sz="1500" spc="127" dirty="0">
                <a:solidFill>
                  <a:srgbClr val="696777"/>
                </a:solidFill>
                <a:latin typeface="Arial"/>
                <a:cs typeface="Arial"/>
              </a:rPr>
              <a:t> </a:t>
            </a:r>
            <a:r>
              <a:rPr sz="1500" spc="0" dirty="0">
                <a:solidFill>
                  <a:srgbClr val="1A46B8"/>
                </a:solidFill>
                <a:latin typeface="Arial"/>
                <a:cs typeface="Arial"/>
              </a:rPr>
              <a:t>l</a:t>
            </a:r>
            <a:r>
              <a:rPr sz="1500" spc="0" dirty="0">
                <a:solidFill>
                  <a:srgbClr val="696777"/>
                </a:solidFill>
                <a:latin typeface="Arial"/>
                <a:cs typeface="Arial"/>
              </a:rPr>
              <a:t>a</a:t>
            </a:r>
            <a:r>
              <a:rPr sz="1500" spc="79" dirty="0">
                <a:solidFill>
                  <a:srgbClr val="696777"/>
                </a:solidFill>
                <a:latin typeface="Arial"/>
                <a:cs typeface="Arial"/>
              </a:rPr>
              <a:t> </a:t>
            </a:r>
            <a:r>
              <a:rPr sz="1500" spc="0" dirty="0">
                <a:solidFill>
                  <a:srgbClr val="696777"/>
                </a:solidFill>
                <a:latin typeface="Arial"/>
                <a:cs typeface="Arial"/>
              </a:rPr>
              <a:t>compos</a:t>
            </a:r>
            <a:r>
              <a:rPr sz="1500" spc="0" dirty="0">
                <a:solidFill>
                  <a:srgbClr val="5D79AA"/>
                </a:solidFill>
                <a:latin typeface="Arial"/>
                <a:cs typeface="Arial"/>
              </a:rPr>
              <a:t>i</a:t>
            </a:r>
            <a:r>
              <a:rPr sz="1500" spc="0" dirty="0">
                <a:solidFill>
                  <a:srgbClr val="696777"/>
                </a:solidFill>
                <a:latin typeface="Arial"/>
                <a:cs typeface="Arial"/>
              </a:rPr>
              <a:t>c</a:t>
            </a:r>
            <a:r>
              <a:rPr sz="1500" spc="0" dirty="0">
                <a:solidFill>
                  <a:srgbClr val="5D79AA"/>
                </a:solidFill>
                <a:latin typeface="Arial"/>
                <a:cs typeface="Arial"/>
              </a:rPr>
              <a:t>i</a:t>
            </a:r>
            <a:r>
              <a:rPr sz="1500" spc="0" dirty="0">
                <a:solidFill>
                  <a:srgbClr val="696777"/>
                </a:solidFill>
                <a:latin typeface="Arial"/>
                <a:cs typeface="Arial"/>
              </a:rPr>
              <a:t>ón </a:t>
            </a:r>
            <a:r>
              <a:rPr sz="1500" spc="-179" dirty="0">
                <a:solidFill>
                  <a:srgbClr val="696777"/>
                </a:solidFill>
                <a:latin typeface="Arial"/>
                <a:cs typeface="Arial"/>
              </a:rPr>
              <a:t> </a:t>
            </a:r>
            <a:r>
              <a:rPr sz="1500" spc="0" dirty="0">
                <a:solidFill>
                  <a:srgbClr val="696777"/>
                </a:solidFill>
                <a:latin typeface="Arial"/>
                <a:cs typeface="Arial"/>
              </a:rPr>
              <a:t>de</a:t>
            </a:r>
            <a:r>
              <a:rPr sz="1500" spc="-7" dirty="0">
                <a:solidFill>
                  <a:srgbClr val="696777"/>
                </a:solidFill>
                <a:latin typeface="Arial"/>
                <a:cs typeface="Arial"/>
              </a:rPr>
              <a:t> </a:t>
            </a:r>
            <a:r>
              <a:rPr sz="1500" spc="0" dirty="0">
                <a:solidFill>
                  <a:srgbClr val="696777"/>
                </a:solidFill>
                <a:latin typeface="Arial"/>
                <a:cs typeface="Arial"/>
              </a:rPr>
              <a:t>a</a:t>
            </a:r>
            <a:r>
              <a:rPr sz="1500" spc="0" dirty="0">
                <a:solidFill>
                  <a:srgbClr val="828087"/>
                </a:solidFill>
                <a:latin typeface="Arial"/>
                <a:cs typeface="Arial"/>
              </a:rPr>
              <a:t>l</a:t>
            </a:r>
            <a:r>
              <a:rPr sz="1500" spc="0" dirty="0">
                <a:solidFill>
                  <a:srgbClr val="696777"/>
                </a:solidFill>
                <a:latin typeface="Arial"/>
                <a:cs typeface="Arial"/>
              </a:rPr>
              <a:t>gunos</a:t>
            </a:r>
            <a:r>
              <a:rPr sz="1500" spc="119" dirty="0">
                <a:solidFill>
                  <a:srgbClr val="696777"/>
                </a:solidFill>
                <a:latin typeface="Arial"/>
                <a:cs typeface="Arial"/>
              </a:rPr>
              <a:t> </a:t>
            </a:r>
            <a:r>
              <a:rPr sz="1500" spc="0" dirty="0">
                <a:solidFill>
                  <a:srgbClr val="696777"/>
                </a:solidFill>
                <a:latin typeface="Arial"/>
                <a:cs typeface="Arial"/>
              </a:rPr>
              <a:t>al</a:t>
            </a:r>
            <a:r>
              <a:rPr sz="1500" spc="0" dirty="0">
                <a:solidFill>
                  <a:srgbClr val="673B69"/>
                </a:solidFill>
                <a:latin typeface="Arial"/>
                <a:cs typeface="Arial"/>
              </a:rPr>
              <a:t>i</a:t>
            </a:r>
            <a:r>
              <a:rPr sz="1500" spc="0" dirty="0">
                <a:solidFill>
                  <a:srgbClr val="696777"/>
                </a:solidFill>
                <a:latin typeface="Arial"/>
                <a:cs typeface="Arial"/>
              </a:rPr>
              <a:t>mentos. </a:t>
            </a:r>
            <a:r>
              <a:rPr sz="1500" spc="-75" dirty="0">
                <a:solidFill>
                  <a:srgbClr val="696777"/>
                </a:solidFill>
                <a:latin typeface="Arial"/>
                <a:cs typeface="Arial"/>
              </a:rPr>
              <a:t> </a:t>
            </a:r>
            <a:r>
              <a:rPr sz="1500" spc="0" dirty="0">
                <a:solidFill>
                  <a:srgbClr val="696777"/>
                </a:solidFill>
                <a:latin typeface="Arial"/>
                <a:cs typeface="Arial"/>
              </a:rPr>
              <a:t>Con</a:t>
            </a:r>
            <a:r>
              <a:rPr sz="1500" spc="132" dirty="0">
                <a:solidFill>
                  <a:srgbClr val="696777"/>
                </a:solidFill>
                <a:latin typeface="Arial"/>
                <a:cs typeface="Arial"/>
              </a:rPr>
              <a:t> </a:t>
            </a:r>
            <a:r>
              <a:rPr sz="1500" spc="0" dirty="0">
                <a:solidFill>
                  <a:srgbClr val="672159"/>
                </a:solidFill>
                <a:latin typeface="Arial"/>
                <a:cs typeface="Arial"/>
              </a:rPr>
              <a:t>l</a:t>
            </a:r>
            <a:r>
              <a:rPr sz="1500" spc="0" dirty="0">
                <a:solidFill>
                  <a:srgbClr val="696777"/>
                </a:solidFill>
                <a:latin typeface="Arial"/>
                <a:cs typeface="Arial"/>
              </a:rPr>
              <a:t>os</a:t>
            </a:r>
            <a:r>
              <a:rPr sz="1500" spc="139" dirty="0">
                <a:solidFill>
                  <a:srgbClr val="696777"/>
                </a:solidFill>
                <a:latin typeface="Arial"/>
                <a:cs typeface="Arial"/>
              </a:rPr>
              <a:t> </a:t>
            </a:r>
            <a:r>
              <a:rPr sz="1500" spc="0" dirty="0">
                <a:solidFill>
                  <a:srgbClr val="696777"/>
                </a:solidFill>
                <a:latin typeface="Arial"/>
                <a:cs typeface="Arial"/>
              </a:rPr>
              <a:t>datos</a:t>
            </a:r>
            <a:r>
              <a:rPr sz="1500" spc="-12" dirty="0">
                <a:solidFill>
                  <a:srgbClr val="696777"/>
                </a:solidFill>
                <a:latin typeface="Arial"/>
                <a:cs typeface="Arial"/>
              </a:rPr>
              <a:t> </a:t>
            </a:r>
            <a:r>
              <a:rPr sz="1500" spc="0" dirty="0">
                <a:solidFill>
                  <a:srgbClr val="696777"/>
                </a:solidFill>
                <a:latin typeface="Arial"/>
                <a:cs typeface="Arial"/>
              </a:rPr>
              <a:t>ob</a:t>
            </a:r>
            <a:r>
              <a:rPr sz="1500" spc="0" dirty="0">
                <a:solidFill>
                  <a:srgbClr val="564F54"/>
                </a:solidFill>
                <a:latin typeface="Arial"/>
                <a:cs typeface="Arial"/>
              </a:rPr>
              <a:t>t</a:t>
            </a:r>
            <a:r>
              <a:rPr sz="1500" spc="0" dirty="0">
                <a:solidFill>
                  <a:srgbClr val="696777"/>
                </a:solidFill>
                <a:latin typeface="Arial"/>
                <a:cs typeface="Arial"/>
              </a:rPr>
              <a:t>en</a:t>
            </a:r>
            <a:r>
              <a:rPr sz="1500" spc="0" dirty="0">
                <a:solidFill>
                  <a:srgbClr val="5D79AA"/>
                </a:solidFill>
                <a:latin typeface="Arial"/>
                <a:cs typeface="Arial"/>
              </a:rPr>
              <a:t>i</a:t>
            </a:r>
            <a:r>
              <a:rPr sz="1500" spc="0" dirty="0">
                <a:solidFill>
                  <a:srgbClr val="696777"/>
                </a:solidFill>
                <a:latin typeface="Arial"/>
                <a:cs typeface="Arial"/>
              </a:rPr>
              <a:t>dos</a:t>
            </a:r>
            <a:r>
              <a:rPr sz="1500" spc="0" dirty="0">
                <a:solidFill>
                  <a:srgbClr val="828087"/>
                </a:solidFill>
                <a:latin typeface="Arial"/>
                <a:cs typeface="Arial"/>
              </a:rPr>
              <a:t>, </a:t>
            </a:r>
            <a:r>
              <a:rPr sz="1500" spc="-169" dirty="0">
                <a:solidFill>
                  <a:srgbClr val="828087"/>
                </a:solidFill>
                <a:latin typeface="Arial"/>
                <a:cs typeface="Arial"/>
              </a:rPr>
              <a:t> </a:t>
            </a:r>
            <a:r>
              <a:rPr sz="1500" spc="0" dirty="0">
                <a:solidFill>
                  <a:srgbClr val="696777"/>
                </a:solidFill>
                <a:latin typeface="Arial"/>
                <a:cs typeface="Arial"/>
              </a:rPr>
              <a:t>ca</a:t>
            </a:r>
            <a:r>
              <a:rPr sz="1500" spc="0" dirty="0">
                <a:solidFill>
                  <a:srgbClr val="828087"/>
                </a:solidFill>
                <a:latin typeface="Arial"/>
                <a:cs typeface="Arial"/>
              </a:rPr>
              <a:t>l</a:t>
            </a:r>
            <a:r>
              <a:rPr sz="1500" spc="0" dirty="0">
                <a:solidFill>
                  <a:srgbClr val="696777"/>
                </a:solidFill>
                <a:latin typeface="Arial"/>
                <a:cs typeface="Arial"/>
              </a:rPr>
              <a:t>cu</a:t>
            </a:r>
            <a:r>
              <a:rPr sz="1500" spc="0" dirty="0">
                <a:solidFill>
                  <a:srgbClr val="5D79AA"/>
                </a:solidFill>
                <a:latin typeface="Arial"/>
                <a:cs typeface="Arial"/>
              </a:rPr>
              <a:t>l</a:t>
            </a:r>
            <a:r>
              <a:rPr sz="1500" spc="0" dirty="0">
                <a:solidFill>
                  <a:srgbClr val="564F54"/>
                </a:solidFill>
                <a:latin typeface="Arial"/>
                <a:cs typeface="Arial"/>
              </a:rPr>
              <a:t>a</a:t>
            </a:r>
            <a:endParaRPr sz="1500">
              <a:latin typeface="Arial"/>
              <a:cs typeface="Arial"/>
            </a:endParaRPr>
          </a:p>
          <a:p>
            <a:pPr marL="12700" marR="28575">
              <a:lnSpc>
                <a:spcPts val="2050"/>
              </a:lnSpc>
              <a:spcBef>
                <a:spcPts val="20"/>
              </a:spcBef>
            </a:pPr>
            <a:r>
              <a:rPr sz="1500" spc="0" dirty="0">
                <a:solidFill>
                  <a:srgbClr val="696777"/>
                </a:solidFill>
                <a:latin typeface="Arial"/>
                <a:cs typeface="Arial"/>
              </a:rPr>
              <a:t>el</a:t>
            </a:r>
            <a:r>
              <a:rPr sz="1500" spc="-2" dirty="0">
                <a:solidFill>
                  <a:srgbClr val="696777"/>
                </a:solidFill>
                <a:latin typeface="Arial"/>
                <a:cs typeface="Arial"/>
              </a:rPr>
              <a:t> </a:t>
            </a:r>
            <a:r>
              <a:rPr sz="1500" spc="0" dirty="0">
                <a:solidFill>
                  <a:srgbClr val="696777"/>
                </a:solidFill>
                <a:latin typeface="Arial"/>
                <a:cs typeface="Arial"/>
              </a:rPr>
              <a:t>va</a:t>
            </a:r>
            <a:r>
              <a:rPr sz="1500" spc="0" dirty="0">
                <a:solidFill>
                  <a:srgbClr val="828087"/>
                </a:solidFill>
                <a:latin typeface="Arial"/>
                <a:cs typeface="Arial"/>
              </a:rPr>
              <a:t>l</a:t>
            </a:r>
            <a:r>
              <a:rPr sz="1500" spc="0" dirty="0">
                <a:solidFill>
                  <a:srgbClr val="696777"/>
                </a:solidFill>
                <a:latin typeface="Arial"/>
                <a:cs typeface="Arial"/>
              </a:rPr>
              <a:t>or</a:t>
            </a:r>
            <a:r>
              <a:rPr sz="1500" spc="200" dirty="0">
                <a:solidFill>
                  <a:srgbClr val="696777"/>
                </a:solidFill>
                <a:latin typeface="Arial"/>
                <a:cs typeface="Arial"/>
              </a:rPr>
              <a:t> </a:t>
            </a:r>
            <a:r>
              <a:rPr sz="1500" spc="0" dirty="0">
                <a:solidFill>
                  <a:srgbClr val="696777"/>
                </a:solidFill>
                <a:latin typeface="Arial"/>
                <a:cs typeface="Arial"/>
              </a:rPr>
              <a:t>ene</a:t>
            </a:r>
            <a:r>
              <a:rPr sz="1500" spc="0" dirty="0">
                <a:solidFill>
                  <a:srgbClr val="707769"/>
                </a:solidFill>
                <a:latin typeface="Arial"/>
                <a:cs typeface="Arial"/>
              </a:rPr>
              <a:t>r</a:t>
            </a:r>
            <a:r>
              <a:rPr sz="1500" spc="0" dirty="0">
                <a:solidFill>
                  <a:srgbClr val="696777"/>
                </a:solidFill>
                <a:latin typeface="Arial"/>
                <a:cs typeface="Arial"/>
              </a:rPr>
              <a:t>gético</a:t>
            </a:r>
            <a:r>
              <a:rPr sz="1500" spc="187" dirty="0">
                <a:solidFill>
                  <a:srgbClr val="696777"/>
                </a:solidFill>
                <a:latin typeface="Arial"/>
                <a:cs typeface="Arial"/>
              </a:rPr>
              <a:t> </a:t>
            </a:r>
            <a:r>
              <a:rPr sz="1500" spc="0" dirty="0">
                <a:solidFill>
                  <a:srgbClr val="696777"/>
                </a:solidFill>
                <a:latin typeface="Arial"/>
                <a:cs typeface="Arial"/>
              </a:rPr>
              <a:t>(en</a:t>
            </a:r>
            <a:r>
              <a:rPr sz="1500" spc="62" dirty="0">
                <a:solidFill>
                  <a:srgbClr val="696777"/>
                </a:solidFill>
                <a:latin typeface="Arial"/>
                <a:cs typeface="Arial"/>
              </a:rPr>
              <a:t> </a:t>
            </a:r>
            <a:r>
              <a:rPr sz="1500" spc="0" dirty="0">
                <a:solidFill>
                  <a:srgbClr val="696777"/>
                </a:solidFill>
                <a:latin typeface="Arial"/>
                <a:cs typeface="Arial"/>
              </a:rPr>
              <a:t>kca</a:t>
            </a:r>
            <a:r>
              <a:rPr sz="1500" spc="0" dirty="0">
                <a:solidFill>
                  <a:srgbClr val="5D79AA"/>
                </a:solidFill>
                <a:latin typeface="Arial"/>
                <a:cs typeface="Arial"/>
              </a:rPr>
              <a:t>l</a:t>
            </a:r>
            <a:r>
              <a:rPr sz="1500" spc="0" dirty="0">
                <a:solidFill>
                  <a:srgbClr val="696777"/>
                </a:solidFill>
                <a:latin typeface="Arial"/>
                <a:cs typeface="Arial"/>
              </a:rPr>
              <a:t>)</a:t>
            </a:r>
            <a:r>
              <a:rPr sz="1500" spc="69" dirty="0">
                <a:solidFill>
                  <a:srgbClr val="696777"/>
                </a:solidFill>
                <a:latin typeface="Arial"/>
                <a:cs typeface="Arial"/>
              </a:rPr>
              <a:t> </a:t>
            </a:r>
            <a:r>
              <a:rPr sz="1800" spc="0" dirty="0">
                <a:solidFill>
                  <a:srgbClr val="696777"/>
                </a:solidFill>
                <a:latin typeface="Times New Roman"/>
                <a:cs typeface="Times New Roman"/>
              </a:rPr>
              <a:t>y</a:t>
            </a:r>
            <a:r>
              <a:rPr sz="1800" spc="16" dirty="0">
                <a:solidFill>
                  <a:srgbClr val="696777"/>
                </a:solidFill>
                <a:latin typeface="Times New Roman"/>
                <a:cs typeface="Times New Roman"/>
              </a:rPr>
              <a:t> </a:t>
            </a:r>
            <a:r>
              <a:rPr sz="1500" spc="0" dirty="0">
                <a:solidFill>
                  <a:srgbClr val="696777"/>
                </a:solidFill>
                <a:latin typeface="Arial"/>
                <a:cs typeface="Arial"/>
              </a:rPr>
              <a:t>e</a:t>
            </a:r>
            <a:r>
              <a:rPr sz="1500" spc="0" dirty="0">
                <a:solidFill>
                  <a:srgbClr val="672159"/>
                </a:solidFill>
                <a:latin typeface="Arial"/>
                <a:cs typeface="Arial"/>
              </a:rPr>
              <a:t>l </a:t>
            </a:r>
            <a:r>
              <a:rPr sz="1500" spc="0" dirty="0">
                <a:solidFill>
                  <a:srgbClr val="564F54"/>
                </a:solidFill>
                <a:latin typeface="Arial"/>
                <a:cs typeface="Arial"/>
              </a:rPr>
              <a:t>a</a:t>
            </a:r>
            <a:r>
              <a:rPr sz="1500" spc="0" dirty="0">
                <a:solidFill>
                  <a:srgbClr val="696777"/>
                </a:solidFill>
                <a:latin typeface="Arial"/>
                <a:cs typeface="Arial"/>
              </a:rPr>
              <a:t>porte</a:t>
            </a:r>
            <a:r>
              <a:rPr sz="1500" spc="149" dirty="0">
                <a:solidFill>
                  <a:srgbClr val="696777"/>
                </a:solidFill>
                <a:latin typeface="Arial"/>
                <a:cs typeface="Arial"/>
              </a:rPr>
              <a:t> </a:t>
            </a:r>
            <a:r>
              <a:rPr sz="1500" spc="0" dirty="0">
                <a:solidFill>
                  <a:srgbClr val="696777"/>
                </a:solidFill>
                <a:latin typeface="Arial"/>
                <a:cs typeface="Arial"/>
              </a:rPr>
              <a:t>de</a:t>
            </a:r>
            <a:r>
              <a:rPr sz="1500" spc="41" dirty="0">
                <a:solidFill>
                  <a:srgbClr val="696777"/>
                </a:solidFill>
                <a:latin typeface="Arial"/>
                <a:cs typeface="Arial"/>
              </a:rPr>
              <a:t> </a:t>
            </a:r>
            <a:r>
              <a:rPr sz="1500" spc="0" dirty="0">
                <a:solidFill>
                  <a:srgbClr val="696777"/>
                </a:solidFill>
                <a:latin typeface="Arial"/>
                <a:cs typeface="Arial"/>
              </a:rPr>
              <a:t>nutri</a:t>
            </a:r>
            <a:r>
              <a:rPr sz="1500" spc="0" dirty="0">
                <a:solidFill>
                  <a:srgbClr val="755660"/>
                </a:solidFill>
                <a:latin typeface="Arial"/>
                <a:cs typeface="Arial"/>
              </a:rPr>
              <a:t>t</a:t>
            </a:r>
            <a:r>
              <a:rPr sz="1500" spc="0" dirty="0">
                <a:solidFill>
                  <a:srgbClr val="696777"/>
                </a:solidFill>
                <a:latin typeface="Arial"/>
                <a:cs typeface="Arial"/>
              </a:rPr>
              <a:t>ivo</a:t>
            </a:r>
            <a:r>
              <a:rPr sz="1500" spc="-25" dirty="0">
                <a:solidFill>
                  <a:srgbClr val="696777"/>
                </a:solidFill>
                <a:latin typeface="Arial"/>
                <a:cs typeface="Arial"/>
              </a:rPr>
              <a:t> </a:t>
            </a:r>
            <a:r>
              <a:rPr sz="1500" spc="0" dirty="0">
                <a:solidFill>
                  <a:srgbClr val="696777"/>
                </a:solidFill>
                <a:latin typeface="Arial"/>
                <a:cs typeface="Arial"/>
              </a:rPr>
              <a:t>(en</a:t>
            </a:r>
            <a:r>
              <a:rPr sz="1500" spc="18" dirty="0">
                <a:solidFill>
                  <a:srgbClr val="696777"/>
                </a:solidFill>
                <a:latin typeface="Arial"/>
                <a:cs typeface="Arial"/>
              </a:rPr>
              <a:t> </a:t>
            </a:r>
            <a:r>
              <a:rPr sz="1500" spc="0" dirty="0">
                <a:solidFill>
                  <a:srgbClr val="696777"/>
                </a:solidFill>
                <a:latin typeface="Arial"/>
                <a:cs typeface="Arial"/>
              </a:rPr>
              <a:t>gramos</a:t>
            </a:r>
            <a:r>
              <a:rPr sz="1500" spc="0" dirty="0">
                <a:solidFill>
                  <a:srgbClr val="828087"/>
                </a:solidFill>
                <a:latin typeface="Arial"/>
                <a:cs typeface="Arial"/>
              </a:rPr>
              <a:t>)</a:t>
            </a:r>
            <a:r>
              <a:rPr sz="1500" spc="111" dirty="0">
                <a:solidFill>
                  <a:srgbClr val="828087"/>
                </a:solidFill>
                <a:latin typeface="Arial"/>
                <a:cs typeface="Arial"/>
              </a:rPr>
              <a:t> </a:t>
            </a:r>
            <a:r>
              <a:rPr sz="1500" spc="0" dirty="0">
                <a:solidFill>
                  <a:srgbClr val="696777"/>
                </a:solidFill>
                <a:latin typeface="Arial"/>
                <a:cs typeface="Arial"/>
              </a:rPr>
              <a:t>de</a:t>
            </a:r>
            <a:r>
              <a:rPr sz="1500" spc="0" dirty="0">
                <a:solidFill>
                  <a:srgbClr val="828087"/>
                </a:solidFill>
                <a:latin typeface="Arial"/>
                <a:cs typeface="Arial"/>
              </a:rPr>
              <a:t>l</a:t>
            </a:r>
            <a:r>
              <a:rPr sz="1500" spc="159" dirty="0">
                <a:solidFill>
                  <a:srgbClr val="828087"/>
                </a:solidFill>
                <a:latin typeface="Arial"/>
                <a:cs typeface="Arial"/>
              </a:rPr>
              <a:t> </a:t>
            </a:r>
            <a:r>
              <a:rPr sz="1500" spc="0" dirty="0">
                <a:solidFill>
                  <a:srgbClr val="696777"/>
                </a:solidFill>
                <a:latin typeface="Arial"/>
                <a:cs typeface="Arial"/>
              </a:rPr>
              <a:t>sigu</a:t>
            </a:r>
            <a:r>
              <a:rPr sz="1500" spc="0" dirty="0">
                <a:solidFill>
                  <a:srgbClr val="5D79AA"/>
                </a:solidFill>
                <a:latin typeface="Arial"/>
                <a:cs typeface="Arial"/>
              </a:rPr>
              <a:t>i</a:t>
            </a:r>
            <a:r>
              <a:rPr sz="1500" spc="0" dirty="0">
                <a:solidFill>
                  <a:srgbClr val="696777"/>
                </a:solidFill>
                <a:latin typeface="Arial"/>
                <a:cs typeface="Arial"/>
              </a:rPr>
              <a:t>ente</a:t>
            </a:r>
            <a:r>
              <a:rPr sz="1500" spc="114" dirty="0">
                <a:solidFill>
                  <a:srgbClr val="696777"/>
                </a:solidFill>
                <a:latin typeface="Arial"/>
                <a:cs typeface="Arial"/>
              </a:rPr>
              <a:t> </a:t>
            </a:r>
            <a:r>
              <a:rPr sz="1500" spc="0" dirty="0">
                <a:solidFill>
                  <a:srgbClr val="696777"/>
                </a:solidFill>
                <a:latin typeface="Arial"/>
                <a:cs typeface="Arial"/>
              </a:rPr>
              <a:t>a</a:t>
            </a:r>
            <a:r>
              <a:rPr sz="1500" spc="0" dirty="0">
                <a:solidFill>
                  <a:srgbClr val="828087"/>
                </a:solidFill>
                <a:latin typeface="Arial"/>
                <a:cs typeface="Arial"/>
              </a:rPr>
              <a:t>l</a:t>
            </a:r>
            <a:r>
              <a:rPr sz="1500" spc="0" dirty="0">
                <a:solidFill>
                  <a:srgbClr val="696777"/>
                </a:solidFill>
                <a:latin typeface="Arial"/>
                <a:cs typeface="Arial"/>
              </a:rPr>
              <a:t>muerzo:</a:t>
            </a:r>
            <a:endParaRPr sz="1500">
              <a:latin typeface="Arial"/>
              <a:cs typeface="Arial"/>
            </a:endParaRPr>
          </a:p>
        </p:txBody>
      </p:sp>
      <p:sp>
        <p:nvSpPr>
          <p:cNvPr id="39" name="object 39"/>
          <p:cNvSpPr txBox="1"/>
          <p:nvPr/>
        </p:nvSpPr>
        <p:spPr>
          <a:xfrm>
            <a:off x="2622922" y="1651449"/>
            <a:ext cx="6057496" cy="479611"/>
          </a:xfrm>
          <a:prstGeom prst="rect">
            <a:avLst/>
          </a:prstGeom>
        </p:spPr>
        <p:txBody>
          <a:bodyPr wrap="square" lIns="0" tIns="0" rIns="0" bIns="0" rtlCol="0">
            <a:noAutofit/>
          </a:bodyPr>
          <a:lstStyle/>
          <a:p>
            <a:pPr marL="21664">
              <a:lnSpc>
                <a:spcPts val="1735"/>
              </a:lnSpc>
              <a:spcBef>
                <a:spcPts val="86"/>
              </a:spcBef>
            </a:pPr>
            <a:r>
              <a:rPr sz="1500" spc="0" dirty="0">
                <a:solidFill>
                  <a:srgbClr val="696777"/>
                </a:solidFill>
                <a:latin typeface="Arial"/>
                <a:cs typeface="Arial"/>
              </a:rPr>
              <a:t>70</a:t>
            </a:r>
            <a:r>
              <a:rPr sz="1500" spc="62" dirty="0">
                <a:solidFill>
                  <a:srgbClr val="696777"/>
                </a:solidFill>
                <a:latin typeface="Arial"/>
                <a:cs typeface="Arial"/>
              </a:rPr>
              <a:t> </a:t>
            </a:r>
            <a:r>
              <a:rPr sz="1500" spc="0" dirty="0">
                <a:solidFill>
                  <a:srgbClr val="696777"/>
                </a:solidFill>
                <a:latin typeface="Arial"/>
                <a:cs typeface="Arial"/>
              </a:rPr>
              <a:t>g</a:t>
            </a:r>
            <a:r>
              <a:rPr sz="1500" spc="-2" dirty="0">
                <a:solidFill>
                  <a:srgbClr val="696777"/>
                </a:solidFill>
                <a:latin typeface="Arial"/>
                <a:cs typeface="Arial"/>
              </a:rPr>
              <a:t> </a:t>
            </a:r>
            <a:r>
              <a:rPr sz="1500" spc="0" dirty="0">
                <a:solidFill>
                  <a:srgbClr val="696777"/>
                </a:solidFill>
                <a:latin typeface="Arial"/>
                <a:cs typeface="Arial"/>
              </a:rPr>
              <a:t>de</a:t>
            </a:r>
            <a:r>
              <a:rPr sz="1500" spc="62" dirty="0">
                <a:solidFill>
                  <a:srgbClr val="696777"/>
                </a:solidFill>
                <a:latin typeface="Arial"/>
                <a:cs typeface="Arial"/>
              </a:rPr>
              <a:t> </a:t>
            </a:r>
            <a:r>
              <a:rPr sz="1500" spc="0" dirty="0">
                <a:solidFill>
                  <a:srgbClr val="696777"/>
                </a:solidFill>
                <a:latin typeface="Arial"/>
                <a:cs typeface="Arial"/>
              </a:rPr>
              <a:t>arro</a:t>
            </a:r>
            <a:r>
              <a:rPr sz="1500" spc="0" dirty="0">
                <a:solidFill>
                  <a:srgbClr val="564F54"/>
                </a:solidFill>
                <a:latin typeface="Arial"/>
                <a:cs typeface="Arial"/>
              </a:rPr>
              <a:t>z</a:t>
            </a:r>
            <a:r>
              <a:rPr sz="1500" spc="-9" dirty="0">
                <a:solidFill>
                  <a:srgbClr val="564F54"/>
                </a:solidFill>
                <a:latin typeface="Arial"/>
                <a:cs typeface="Arial"/>
              </a:rPr>
              <a:t> </a:t>
            </a:r>
            <a:r>
              <a:rPr sz="1500" spc="0" dirty="0">
                <a:solidFill>
                  <a:srgbClr val="696777"/>
                </a:solidFill>
                <a:latin typeface="Arial"/>
                <a:cs typeface="Arial"/>
              </a:rPr>
              <a:t>con</a:t>
            </a:r>
            <a:r>
              <a:rPr sz="1500" spc="-150" dirty="0">
                <a:solidFill>
                  <a:srgbClr val="696777"/>
                </a:solidFill>
                <a:latin typeface="Arial"/>
                <a:cs typeface="Arial"/>
              </a:rPr>
              <a:t> </a:t>
            </a:r>
            <a:r>
              <a:rPr sz="1500" spc="0" dirty="0">
                <a:solidFill>
                  <a:srgbClr val="696777"/>
                </a:solidFill>
                <a:latin typeface="Arial"/>
                <a:cs typeface="Arial"/>
              </a:rPr>
              <a:t>100</a:t>
            </a:r>
            <a:r>
              <a:rPr sz="1500" spc="190" dirty="0">
                <a:solidFill>
                  <a:srgbClr val="696777"/>
                </a:solidFill>
                <a:latin typeface="Arial"/>
                <a:cs typeface="Arial"/>
              </a:rPr>
              <a:t> </a:t>
            </a:r>
            <a:r>
              <a:rPr sz="1500" spc="0" dirty="0">
                <a:solidFill>
                  <a:srgbClr val="696777"/>
                </a:solidFill>
                <a:latin typeface="Arial"/>
                <a:cs typeface="Arial"/>
              </a:rPr>
              <a:t>g</a:t>
            </a:r>
            <a:r>
              <a:rPr sz="1500" spc="22" dirty="0">
                <a:solidFill>
                  <a:srgbClr val="696777"/>
                </a:solidFill>
                <a:latin typeface="Arial"/>
                <a:cs typeface="Arial"/>
              </a:rPr>
              <a:t> </a:t>
            </a:r>
            <a:r>
              <a:rPr sz="1500" spc="0" dirty="0">
                <a:solidFill>
                  <a:srgbClr val="564F54"/>
                </a:solidFill>
                <a:latin typeface="Arial"/>
                <a:cs typeface="Arial"/>
              </a:rPr>
              <a:t>d</a:t>
            </a:r>
            <a:r>
              <a:rPr sz="1500" spc="0" dirty="0">
                <a:solidFill>
                  <a:srgbClr val="696777"/>
                </a:solidFill>
                <a:latin typeface="Arial"/>
                <a:cs typeface="Arial"/>
              </a:rPr>
              <a:t>e</a:t>
            </a:r>
            <a:r>
              <a:rPr sz="1500" spc="35" dirty="0">
                <a:solidFill>
                  <a:srgbClr val="696777"/>
                </a:solidFill>
                <a:latin typeface="Arial"/>
                <a:cs typeface="Arial"/>
              </a:rPr>
              <a:t> </a:t>
            </a:r>
            <a:r>
              <a:rPr sz="1500" spc="0" dirty="0">
                <a:solidFill>
                  <a:srgbClr val="696777"/>
                </a:solidFill>
                <a:latin typeface="Arial"/>
                <a:cs typeface="Arial"/>
              </a:rPr>
              <a:t>carne</a:t>
            </a:r>
            <a:r>
              <a:rPr sz="1500" spc="210" dirty="0">
                <a:solidFill>
                  <a:srgbClr val="696777"/>
                </a:solidFill>
                <a:latin typeface="Arial"/>
                <a:cs typeface="Arial"/>
              </a:rPr>
              <a:t> </a:t>
            </a:r>
            <a:r>
              <a:rPr sz="1500" spc="0" dirty="0">
                <a:solidFill>
                  <a:srgbClr val="696777"/>
                </a:solidFill>
                <a:latin typeface="Arial"/>
                <a:cs typeface="Arial"/>
              </a:rPr>
              <a:t>de</a:t>
            </a:r>
            <a:r>
              <a:rPr sz="1500" spc="-32" dirty="0">
                <a:solidFill>
                  <a:srgbClr val="696777"/>
                </a:solidFill>
                <a:latin typeface="Arial"/>
                <a:cs typeface="Arial"/>
              </a:rPr>
              <a:t> </a:t>
            </a:r>
            <a:r>
              <a:rPr sz="1500" spc="0" dirty="0">
                <a:solidFill>
                  <a:srgbClr val="696777"/>
                </a:solidFill>
                <a:latin typeface="Arial"/>
                <a:cs typeface="Arial"/>
              </a:rPr>
              <a:t>vacuno.</a:t>
            </a:r>
            <a:r>
              <a:rPr sz="1500" spc="305" dirty="0">
                <a:solidFill>
                  <a:srgbClr val="696777"/>
                </a:solidFill>
                <a:latin typeface="Arial"/>
                <a:cs typeface="Arial"/>
              </a:rPr>
              <a:t> </a:t>
            </a:r>
            <a:r>
              <a:rPr sz="1500" spc="0" dirty="0">
                <a:solidFill>
                  <a:srgbClr val="696777"/>
                </a:solidFill>
                <a:latin typeface="Arial"/>
                <a:cs typeface="Arial"/>
              </a:rPr>
              <a:t>Ensa</a:t>
            </a:r>
            <a:r>
              <a:rPr sz="1500" spc="0" dirty="0">
                <a:solidFill>
                  <a:srgbClr val="5D79AA"/>
                </a:solidFill>
                <a:latin typeface="Arial"/>
                <a:cs typeface="Arial"/>
              </a:rPr>
              <a:t>l</a:t>
            </a:r>
            <a:r>
              <a:rPr sz="1500" spc="0" dirty="0">
                <a:solidFill>
                  <a:srgbClr val="564F54"/>
                </a:solidFill>
                <a:latin typeface="Arial"/>
                <a:cs typeface="Arial"/>
              </a:rPr>
              <a:t>a</a:t>
            </a:r>
            <a:r>
              <a:rPr sz="1500" spc="0" dirty="0">
                <a:solidFill>
                  <a:srgbClr val="696777"/>
                </a:solidFill>
                <a:latin typeface="Arial"/>
                <a:cs typeface="Arial"/>
              </a:rPr>
              <a:t>da</a:t>
            </a:r>
            <a:r>
              <a:rPr sz="1500" spc="299" dirty="0">
                <a:solidFill>
                  <a:srgbClr val="696777"/>
                </a:solidFill>
                <a:latin typeface="Arial"/>
                <a:cs typeface="Arial"/>
              </a:rPr>
              <a:t> </a:t>
            </a:r>
            <a:r>
              <a:rPr sz="1500" spc="0" dirty="0">
                <a:solidFill>
                  <a:srgbClr val="696777"/>
                </a:solidFill>
                <a:latin typeface="Arial"/>
                <a:cs typeface="Arial"/>
              </a:rPr>
              <a:t>de</a:t>
            </a:r>
            <a:r>
              <a:rPr sz="1500" spc="249" dirty="0">
                <a:solidFill>
                  <a:srgbClr val="696777"/>
                </a:solidFill>
                <a:latin typeface="Arial"/>
                <a:cs typeface="Arial"/>
              </a:rPr>
              <a:t> </a:t>
            </a:r>
            <a:r>
              <a:rPr sz="1500" spc="0" dirty="0">
                <a:solidFill>
                  <a:srgbClr val="828087"/>
                </a:solidFill>
                <a:latin typeface="Arial"/>
                <a:cs typeface="Arial"/>
              </a:rPr>
              <a:t>l</a:t>
            </a:r>
            <a:r>
              <a:rPr sz="1500" spc="0" dirty="0">
                <a:solidFill>
                  <a:srgbClr val="696777"/>
                </a:solidFill>
                <a:latin typeface="Arial"/>
                <a:cs typeface="Arial"/>
              </a:rPr>
              <a:t>echuga</a:t>
            </a:r>
            <a:r>
              <a:rPr sz="1500" spc="39" dirty="0">
                <a:solidFill>
                  <a:srgbClr val="696777"/>
                </a:solidFill>
                <a:latin typeface="Arial"/>
                <a:cs typeface="Arial"/>
              </a:rPr>
              <a:t> </a:t>
            </a:r>
            <a:r>
              <a:rPr sz="1500" spc="0" dirty="0">
                <a:solidFill>
                  <a:srgbClr val="828087"/>
                </a:solidFill>
                <a:latin typeface="Arial"/>
                <a:cs typeface="Arial"/>
              </a:rPr>
              <a:t>(</a:t>
            </a:r>
            <a:r>
              <a:rPr sz="1500" spc="0" dirty="0">
                <a:solidFill>
                  <a:srgbClr val="696777"/>
                </a:solidFill>
                <a:latin typeface="Arial"/>
                <a:cs typeface="Arial"/>
              </a:rPr>
              <a:t>30</a:t>
            </a:r>
            <a:r>
              <a:rPr sz="1500" spc="187" dirty="0">
                <a:solidFill>
                  <a:srgbClr val="696777"/>
                </a:solidFill>
                <a:latin typeface="Arial"/>
                <a:cs typeface="Arial"/>
              </a:rPr>
              <a:t> </a:t>
            </a:r>
            <a:r>
              <a:rPr sz="1500" spc="0" dirty="0">
                <a:solidFill>
                  <a:srgbClr val="696777"/>
                </a:solidFill>
                <a:latin typeface="Arial"/>
                <a:cs typeface="Arial"/>
              </a:rPr>
              <a:t>g)</a:t>
            </a:r>
            <a:r>
              <a:rPr sz="1500" spc="30" dirty="0">
                <a:solidFill>
                  <a:srgbClr val="696777"/>
                </a:solidFill>
                <a:latin typeface="Arial"/>
                <a:cs typeface="Arial"/>
              </a:rPr>
              <a:t> </a:t>
            </a:r>
            <a:r>
              <a:rPr sz="1600" spc="0" dirty="0">
                <a:solidFill>
                  <a:srgbClr val="696777"/>
                </a:solidFill>
                <a:latin typeface="Arial"/>
                <a:cs typeface="Arial"/>
              </a:rPr>
              <a:t>y</a:t>
            </a:r>
            <a:r>
              <a:rPr sz="1600" spc="29" dirty="0">
                <a:solidFill>
                  <a:srgbClr val="696777"/>
                </a:solidFill>
                <a:latin typeface="Arial"/>
                <a:cs typeface="Arial"/>
              </a:rPr>
              <a:t> </a:t>
            </a:r>
            <a:r>
              <a:rPr sz="1500" spc="0" dirty="0">
                <a:solidFill>
                  <a:srgbClr val="755660"/>
                </a:solidFill>
                <a:latin typeface="Arial"/>
                <a:cs typeface="Arial"/>
              </a:rPr>
              <a:t>t</a:t>
            </a:r>
            <a:r>
              <a:rPr sz="1500" spc="0" dirty="0">
                <a:solidFill>
                  <a:srgbClr val="696777"/>
                </a:solidFill>
                <a:latin typeface="Arial"/>
                <a:cs typeface="Arial"/>
              </a:rPr>
              <a:t>oma</a:t>
            </a:r>
            <a:r>
              <a:rPr sz="1500" spc="0" dirty="0">
                <a:solidFill>
                  <a:srgbClr val="4D6772"/>
                </a:solidFill>
                <a:latin typeface="Arial"/>
                <a:cs typeface="Arial"/>
              </a:rPr>
              <a:t>t</a:t>
            </a:r>
            <a:r>
              <a:rPr sz="1500" spc="0" dirty="0">
                <a:solidFill>
                  <a:srgbClr val="696777"/>
                </a:solidFill>
                <a:latin typeface="Arial"/>
                <a:cs typeface="Arial"/>
              </a:rPr>
              <a:t>e</a:t>
            </a:r>
            <a:endParaRPr sz="1500">
              <a:latin typeface="Arial"/>
              <a:cs typeface="Arial"/>
            </a:endParaRPr>
          </a:p>
          <a:p>
            <a:pPr marL="12700" marR="30479">
              <a:lnSpc>
                <a:spcPct val="95825"/>
              </a:lnSpc>
              <a:spcBef>
                <a:spcPts val="48"/>
              </a:spcBef>
            </a:pPr>
            <a:r>
              <a:rPr sz="1500" spc="0" dirty="0">
                <a:solidFill>
                  <a:srgbClr val="696777"/>
                </a:solidFill>
                <a:latin typeface="Arial"/>
                <a:cs typeface="Arial"/>
              </a:rPr>
              <a:t>de</a:t>
            </a:r>
            <a:r>
              <a:rPr sz="1500" spc="-98" dirty="0">
                <a:solidFill>
                  <a:srgbClr val="696777"/>
                </a:solidFill>
                <a:latin typeface="Arial"/>
                <a:cs typeface="Arial"/>
              </a:rPr>
              <a:t> </a:t>
            </a:r>
            <a:r>
              <a:rPr sz="1500" spc="0" dirty="0">
                <a:solidFill>
                  <a:srgbClr val="828087"/>
                </a:solidFill>
                <a:latin typeface="Arial"/>
                <a:cs typeface="Arial"/>
              </a:rPr>
              <a:t>j</a:t>
            </a:r>
            <a:r>
              <a:rPr sz="1500" spc="0" dirty="0">
                <a:solidFill>
                  <a:srgbClr val="696777"/>
                </a:solidFill>
                <a:latin typeface="Arial"/>
                <a:cs typeface="Arial"/>
              </a:rPr>
              <a:t>ugo</a:t>
            </a:r>
            <a:r>
              <a:rPr sz="1500" spc="167" dirty="0">
                <a:solidFill>
                  <a:srgbClr val="696777"/>
                </a:solidFill>
                <a:latin typeface="Arial"/>
                <a:cs typeface="Arial"/>
              </a:rPr>
              <a:t> </a:t>
            </a:r>
            <a:r>
              <a:rPr sz="1500" spc="0" dirty="0">
                <a:solidFill>
                  <a:srgbClr val="696777"/>
                </a:solidFill>
                <a:latin typeface="Arial"/>
                <a:cs typeface="Arial"/>
              </a:rPr>
              <a:t>de</a:t>
            </a:r>
            <a:r>
              <a:rPr sz="1500" spc="41" dirty="0">
                <a:solidFill>
                  <a:srgbClr val="696777"/>
                </a:solidFill>
                <a:latin typeface="Arial"/>
                <a:cs typeface="Arial"/>
              </a:rPr>
              <a:t> </a:t>
            </a:r>
            <a:r>
              <a:rPr sz="1500" spc="0" dirty="0">
                <a:solidFill>
                  <a:srgbClr val="696777"/>
                </a:solidFill>
                <a:latin typeface="Arial"/>
                <a:cs typeface="Arial"/>
              </a:rPr>
              <a:t>naran</a:t>
            </a:r>
            <a:r>
              <a:rPr sz="1500" spc="0" dirty="0">
                <a:solidFill>
                  <a:srgbClr val="828087"/>
                </a:solidFill>
                <a:latin typeface="Arial"/>
                <a:cs typeface="Arial"/>
              </a:rPr>
              <a:t>j</a:t>
            </a:r>
            <a:r>
              <a:rPr sz="1500" spc="0" dirty="0">
                <a:solidFill>
                  <a:srgbClr val="696777"/>
                </a:solidFill>
                <a:latin typeface="Arial"/>
                <a:cs typeface="Arial"/>
              </a:rPr>
              <a:t>a</a:t>
            </a:r>
            <a:r>
              <a:rPr sz="1500" spc="-75" dirty="0">
                <a:solidFill>
                  <a:srgbClr val="696777"/>
                </a:solidFill>
                <a:latin typeface="Arial"/>
                <a:cs typeface="Arial"/>
              </a:rPr>
              <a:t> </a:t>
            </a:r>
            <a:r>
              <a:rPr sz="1500" spc="0" dirty="0">
                <a:solidFill>
                  <a:srgbClr val="696777"/>
                </a:solidFill>
                <a:latin typeface="Arial"/>
                <a:cs typeface="Arial"/>
              </a:rPr>
              <a:t>(300</a:t>
            </a:r>
            <a:r>
              <a:rPr sz="1500" spc="101" dirty="0">
                <a:solidFill>
                  <a:srgbClr val="696777"/>
                </a:solidFill>
                <a:latin typeface="Arial"/>
                <a:cs typeface="Arial"/>
              </a:rPr>
              <a:t> </a:t>
            </a:r>
            <a:r>
              <a:rPr sz="1500" spc="0" dirty="0">
                <a:solidFill>
                  <a:srgbClr val="696777"/>
                </a:solidFill>
                <a:latin typeface="Arial"/>
                <a:cs typeface="Arial"/>
              </a:rPr>
              <a:t>ml</a:t>
            </a:r>
            <a:r>
              <a:rPr sz="1500" spc="0" dirty="0">
                <a:solidFill>
                  <a:srgbClr val="828087"/>
                </a:solidFill>
                <a:latin typeface="Arial"/>
                <a:cs typeface="Arial"/>
              </a:rPr>
              <a:t>)</a:t>
            </a:r>
            <a:r>
              <a:rPr sz="1500" spc="45" dirty="0">
                <a:solidFill>
                  <a:srgbClr val="828087"/>
                </a:solidFill>
                <a:latin typeface="Arial"/>
                <a:cs typeface="Arial"/>
              </a:rPr>
              <a:t> </a:t>
            </a:r>
            <a:r>
              <a:rPr sz="1600" spc="0" dirty="0">
                <a:solidFill>
                  <a:srgbClr val="696777"/>
                </a:solidFill>
                <a:latin typeface="Arial"/>
                <a:cs typeface="Arial"/>
              </a:rPr>
              <a:t>y</a:t>
            </a:r>
            <a:r>
              <a:rPr sz="1600" spc="-80" dirty="0">
                <a:solidFill>
                  <a:srgbClr val="696777"/>
                </a:solidFill>
                <a:latin typeface="Arial"/>
                <a:cs typeface="Arial"/>
              </a:rPr>
              <a:t> </a:t>
            </a:r>
            <a:r>
              <a:rPr sz="1500" spc="0" dirty="0">
                <a:solidFill>
                  <a:srgbClr val="696777"/>
                </a:solidFill>
                <a:latin typeface="Arial"/>
                <a:cs typeface="Arial"/>
              </a:rPr>
              <a:t>de</a:t>
            </a:r>
            <a:r>
              <a:rPr sz="1500" spc="114" dirty="0">
                <a:solidFill>
                  <a:srgbClr val="696777"/>
                </a:solidFill>
                <a:latin typeface="Arial"/>
                <a:cs typeface="Arial"/>
              </a:rPr>
              <a:t> </a:t>
            </a:r>
            <a:r>
              <a:rPr sz="1500" spc="0" dirty="0">
                <a:solidFill>
                  <a:srgbClr val="696777"/>
                </a:solidFill>
                <a:latin typeface="Arial"/>
                <a:cs typeface="Arial"/>
              </a:rPr>
              <a:t>pos</a:t>
            </a:r>
            <a:r>
              <a:rPr sz="1500" spc="0" dirty="0">
                <a:solidFill>
                  <a:srgbClr val="755660"/>
                </a:solidFill>
                <a:latin typeface="Arial"/>
                <a:cs typeface="Arial"/>
              </a:rPr>
              <a:t>t</a:t>
            </a:r>
            <a:r>
              <a:rPr sz="1500" spc="0" dirty="0">
                <a:solidFill>
                  <a:srgbClr val="696777"/>
                </a:solidFill>
                <a:latin typeface="Arial"/>
                <a:cs typeface="Arial"/>
              </a:rPr>
              <a:t>re</a:t>
            </a:r>
            <a:r>
              <a:rPr sz="1500" spc="81" dirty="0">
                <a:solidFill>
                  <a:srgbClr val="696777"/>
                </a:solidFill>
                <a:latin typeface="Arial"/>
                <a:cs typeface="Arial"/>
              </a:rPr>
              <a:t> </a:t>
            </a:r>
            <a:r>
              <a:rPr sz="1500" spc="0" dirty="0">
                <a:solidFill>
                  <a:srgbClr val="696777"/>
                </a:solidFill>
                <a:latin typeface="Arial"/>
                <a:cs typeface="Arial"/>
              </a:rPr>
              <a:t>un</a:t>
            </a:r>
            <a:r>
              <a:rPr sz="1500" spc="41" dirty="0">
                <a:solidFill>
                  <a:srgbClr val="696777"/>
                </a:solidFill>
                <a:latin typeface="Arial"/>
                <a:cs typeface="Arial"/>
              </a:rPr>
              <a:t> </a:t>
            </a:r>
            <a:r>
              <a:rPr sz="1500" spc="0" dirty="0">
                <a:solidFill>
                  <a:srgbClr val="696777"/>
                </a:solidFill>
                <a:latin typeface="Arial"/>
                <a:cs typeface="Arial"/>
              </a:rPr>
              <a:t>durazno</a:t>
            </a:r>
            <a:r>
              <a:rPr sz="1500" spc="62" dirty="0">
                <a:solidFill>
                  <a:srgbClr val="696777"/>
                </a:solidFill>
                <a:latin typeface="Arial"/>
                <a:cs typeface="Arial"/>
              </a:rPr>
              <a:t> </a:t>
            </a:r>
            <a:r>
              <a:rPr sz="1500" spc="0" dirty="0">
                <a:solidFill>
                  <a:srgbClr val="696777"/>
                </a:solidFill>
                <a:latin typeface="Arial"/>
                <a:cs typeface="Arial"/>
              </a:rPr>
              <a:t>(60g).</a:t>
            </a:r>
            <a:endParaRPr sz="1500">
              <a:latin typeface="Arial"/>
              <a:cs typeface="Arial"/>
            </a:endParaRPr>
          </a:p>
        </p:txBody>
      </p:sp>
      <p:sp>
        <p:nvSpPr>
          <p:cNvPr id="38" name="object 38"/>
          <p:cNvSpPr txBox="1"/>
          <p:nvPr/>
        </p:nvSpPr>
        <p:spPr>
          <a:xfrm>
            <a:off x="8692025" y="1661740"/>
            <a:ext cx="279075" cy="215900"/>
          </a:xfrm>
          <a:prstGeom prst="rect">
            <a:avLst/>
          </a:prstGeom>
        </p:spPr>
        <p:txBody>
          <a:bodyPr wrap="square" lIns="0" tIns="0" rIns="0" bIns="0" rtlCol="0">
            <a:noAutofit/>
          </a:bodyPr>
          <a:lstStyle/>
          <a:p>
            <a:pPr marL="12700">
              <a:lnSpc>
                <a:spcPts val="1635"/>
              </a:lnSpc>
              <a:spcBef>
                <a:spcPts val="81"/>
              </a:spcBef>
            </a:pPr>
            <a:r>
              <a:rPr sz="1500" dirty="0">
                <a:solidFill>
                  <a:srgbClr val="828087"/>
                </a:solidFill>
                <a:latin typeface="Arial"/>
                <a:cs typeface="Arial"/>
              </a:rPr>
              <a:t>(</a:t>
            </a:r>
            <a:r>
              <a:rPr sz="1500" dirty="0">
                <a:solidFill>
                  <a:srgbClr val="696777"/>
                </a:solidFill>
                <a:latin typeface="Arial"/>
                <a:cs typeface="Arial"/>
              </a:rPr>
              <a:t>50</a:t>
            </a:r>
            <a:endParaRPr sz="1500">
              <a:latin typeface="Arial"/>
              <a:cs typeface="Arial"/>
            </a:endParaRPr>
          </a:p>
        </p:txBody>
      </p:sp>
      <p:sp>
        <p:nvSpPr>
          <p:cNvPr id="37" name="object 37"/>
          <p:cNvSpPr txBox="1"/>
          <p:nvPr/>
        </p:nvSpPr>
        <p:spPr>
          <a:xfrm>
            <a:off x="8987860" y="1661740"/>
            <a:ext cx="854077" cy="215900"/>
          </a:xfrm>
          <a:prstGeom prst="rect">
            <a:avLst/>
          </a:prstGeom>
        </p:spPr>
        <p:txBody>
          <a:bodyPr wrap="square" lIns="0" tIns="0" rIns="0" bIns="0" rtlCol="0">
            <a:noAutofit/>
          </a:bodyPr>
          <a:lstStyle/>
          <a:p>
            <a:pPr marL="12700">
              <a:lnSpc>
                <a:spcPts val="1635"/>
              </a:lnSpc>
              <a:spcBef>
                <a:spcPts val="81"/>
              </a:spcBef>
            </a:pPr>
            <a:r>
              <a:rPr sz="1500" spc="0" dirty="0">
                <a:solidFill>
                  <a:srgbClr val="696777"/>
                </a:solidFill>
                <a:latin typeface="Arial"/>
                <a:cs typeface="Arial"/>
              </a:rPr>
              <a:t>g)</a:t>
            </a:r>
            <a:r>
              <a:rPr sz="1500" spc="0" dirty="0">
                <a:solidFill>
                  <a:srgbClr val="828087"/>
                </a:solidFill>
                <a:latin typeface="Arial"/>
                <a:cs typeface="Arial"/>
              </a:rPr>
              <a:t>,</a:t>
            </a:r>
            <a:r>
              <a:rPr sz="1500" spc="99" dirty="0">
                <a:solidFill>
                  <a:srgbClr val="828087"/>
                </a:solidFill>
                <a:latin typeface="Arial"/>
                <a:cs typeface="Arial"/>
              </a:rPr>
              <a:t> </a:t>
            </a:r>
            <a:r>
              <a:rPr sz="1500" spc="0" dirty="0">
                <a:solidFill>
                  <a:srgbClr val="696777"/>
                </a:solidFill>
                <a:latin typeface="Arial"/>
                <a:cs typeface="Arial"/>
              </a:rPr>
              <a:t>un</a:t>
            </a:r>
            <a:r>
              <a:rPr sz="1500" spc="44" dirty="0">
                <a:solidFill>
                  <a:srgbClr val="696777"/>
                </a:solidFill>
                <a:latin typeface="Arial"/>
                <a:cs typeface="Arial"/>
              </a:rPr>
              <a:t> </a:t>
            </a:r>
            <a:r>
              <a:rPr sz="1500" spc="0" dirty="0">
                <a:solidFill>
                  <a:srgbClr val="696777"/>
                </a:solidFill>
                <a:latin typeface="Arial"/>
                <a:cs typeface="Arial"/>
              </a:rPr>
              <a:t>vaso</a:t>
            </a:r>
            <a:endParaRPr sz="1500">
              <a:latin typeface="Arial"/>
              <a:cs typeface="Arial"/>
            </a:endParaRPr>
          </a:p>
        </p:txBody>
      </p:sp>
      <p:sp>
        <p:nvSpPr>
          <p:cNvPr id="36" name="object 36"/>
          <p:cNvSpPr txBox="1"/>
          <p:nvPr/>
        </p:nvSpPr>
        <p:spPr>
          <a:xfrm>
            <a:off x="2380860" y="5055703"/>
            <a:ext cx="6113504" cy="165888"/>
          </a:xfrm>
          <a:prstGeom prst="rect">
            <a:avLst/>
          </a:prstGeom>
        </p:spPr>
        <p:txBody>
          <a:bodyPr wrap="square" lIns="0" tIns="0" rIns="0" bIns="0" rtlCol="0">
            <a:noAutofit/>
          </a:bodyPr>
          <a:lstStyle/>
          <a:p>
            <a:pPr marL="12700">
              <a:lnSpc>
                <a:spcPts val="1230"/>
              </a:lnSpc>
              <a:spcBef>
                <a:spcPts val="61"/>
              </a:spcBef>
            </a:pPr>
            <a:r>
              <a:rPr sz="1100" spc="0" dirty="0">
                <a:solidFill>
                  <a:srgbClr val="828087"/>
                </a:solidFill>
                <a:latin typeface="Times New Roman"/>
                <a:cs typeface="Times New Roman"/>
              </a:rPr>
              <a:t>FJ</a:t>
            </a:r>
            <a:r>
              <a:rPr sz="1100" spc="0" dirty="0">
                <a:solidFill>
                  <a:srgbClr val="696777"/>
                </a:solidFill>
                <a:latin typeface="Times New Roman"/>
                <a:cs typeface="Times New Roman"/>
              </a:rPr>
              <a:t>e</a:t>
            </a:r>
            <a:r>
              <a:rPr sz="1100" spc="0" dirty="0">
                <a:solidFill>
                  <a:srgbClr val="95939E"/>
                </a:solidFill>
                <a:latin typeface="Times New Roman"/>
                <a:cs typeface="Times New Roman"/>
              </a:rPr>
              <a:t>1</a:t>
            </a:r>
            <a:r>
              <a:rPr sz="1100" spc="0" dirty="0">
                <a:solidFill>
                  <a:srgbClr val="696777"/>
                </a:solidFill>
                <a:latin typeface="Times New Roman"/>
                <a:cs typeface="Times New Roman"/>
              </a:rPr>
              <a:t>re</a:t>
            </a:r>
            <a:r>
              <a:rPr sz="1100" spc="0" dirty="0">
                <a:solidFill>
                  <a:srgbClr val="79A3D3"/>
                </a:solidFill>
                <a:latin typeface="Times New Roman"/>
                <a:cs typeface="Times New Roman"/>
              </a:rPr>
              <a:t>:</a:t>
            </a:r>
            <a:r>
              <a:rPr sz="1100" spc="20" dirty="0">
                <a:solidFill>
                  <a:srgbClr val="79A3D3"/>
                </a:solidFill>
                <a:latin typeface="Times New Roman"/>
                <a:cs typeface="Times New Roman"/>
              </a:rPr>
              <a:t> </a:t>
            </a:r>
            <a:r>
              <a:rPr sz="1100" spc="0" dirty="0">
                <a:solidFill>
                  <a:srgbClr val="828087"/>
                </a:solidFill>
                <a:latin typeface="Times New Roman"/>
                <a:cs typeface="Times New Roman"/>
              </a:rPr>
              <a:t>M</a:t>
            </a:r>
            <a:r>
              <a:rPr sz="1100" spc="0" dirty="0">
                <a:solidFill>
                  <a:srgbClr val="79A3D3"/>
                </a:solidFill>
                <a:latin typeface="Times New Roman"/>
                <a:cs typeface="Times New Roman"/>
              </a:rPr>
              <a:t>I</a:t>
            </a:r>
            <a:r>
              <a:rPr sz="1100" spc="0" dirty="0">
                <a:solidFill>
                  <a:srgbClr val="A7A1AF"/>
                </a:solidFill>
                <a:latin typeface="Times New Roman"/>
                <a:cs typeface="Times New Roman"/>
              </a:rPr>
              <a:t>N</a:t>
            </a:r>
            <a:r>
              <a:rPr sz="1100" spc="0" dirty="0">
                <a:solidFill>
                  <a:srgbClr val="696777"/>
                </a:solidFill>
                <a:latin typeface="Times New Roman"/>
                <a:cs typeface="Times New Roman"/>
              </a:rPr>
              <a:t>::</a:t>
            </a:r>
            <a:r>
              <a:rPr sz="1100" spc="0" dirty="0">
                <a:solidFill>
                  <a:srgbClr val="828087"/>
                </a:solidFill>
                <a:latin typeface="Times New Roman"/>
                <a:cs typeface="Times New Roman"/>
              </a:rPr>
              <a:t>D</a:t>
            </a:r>
            <a:r>
              <a:rPr sz="1100" spc="0" dirty="0">
                <a:solidFill>
                  <a:srgbClr val="95939E"/>
                </a:solidFill>
                <a:latin typeface="Times New Roman"/>
                <a:cs typeface="Times New Roman"/>
              </a:rPr>
              <a:t>U</a:t>
            </a:r>
            <a:r>
              <a:rPr sz="1100" spc="0" dirty="0">
                <a:solidFill>
                  <a:srgbClr val="696777"/>
                </a:solidFill>
                <a:latin typeface="Times New Roman"/>
                <a:cs typeface="Times New Roman"/>
              </a:rPr>
              <a:t>C   </a:t>
            </a:r>
            <a:r>
              <a:rPr sz="1100" spc="-50" dirty="0">
                <a:solidFill>
                  <a:srgbClr val="696777"/>
                </a:solidFill>
                <a:latin typeface="Times New Roman"/>
                <a:cs typeface="Times New Roman"/>
              </a:rPr>
              <a:t> </a:t>
            </a:r>
            <a:r>
              <a:rPr sz="1100" i="1" spc="0" dirty="0">
                <a:solidFill>
                  <a:srgbClr val="828087"/>
                </a:solidFill>
                <a:latin typeface="Arial"/>
                <a:cs typeface="Arial"/>
              </a:rPr>
              <a:t>P</a:t>
            </a:r>
            <a:r>
              <a:rPr sz="1100" i="1" spc="0" dirty="0">
                <a:solidFill>
                  <a:srgbClr val="696777"/>
                </a:solidFill>
                <a:latin typeface="Arial"/>
                <a:cs typeface="Arial"/>
              </a:rPr>
              <a:t>"'.lg</a:t>
            </a:r>
            <a:r>
              <a:rPr sz="1100" i="1" spc="0" dirty="0">
                <a:solidFill>
                  <a:srgbClr val="828087"/>
                </a:solidFill>
                <a:latin typeface="Arial"/>
                <a:cs typeface="Arial"/>
              </a:rPr>
              <a:t>~</a:t>
            </a:r>
            <a:r>
              <a:rPr sz="1100" i="1" spc="0" dirty="0">
                <a:solidFill>
                  <a:srgbClr val="95939E"/>
                </a:solidFill>
                <a:latin typeface="Arial"/>
                <a:cs typeface="Arial"/>
              </a:rPr>
              <a:t>n</a:t>
            </a:r>
            <a:r>
              <a:rPr sz="1100" i="1" spc="0" dirty="0">
                <a:solidFill>
                  <a:srgbClr val="696777"/>
                </a:solidFill>
                <a:latin typeface="Arial"/>
                <a:cs typeface="Arial"/>
              </a:rPr>
              <a:t>c </a:t>
            </a:r>
            <a:r>
              <a:rPr sz="1100" i="1" spc="-150" dirty="0">
                <a:solidFill>
                  <a:srgbClr val="696777"/>
                </a:solidFill>
                <a:latin typeface="Arial"/>
                <a:cs typeface="Arial"/>
              </a:rPr>
              <a:t> </a:t>
            </a:r>
            <a:r>
              <a:rPr sz="900" spc="0" dirty="0">
                <a:solidFill>
                  <a:srgbClr val="696777"/>
                </a:solidFill>
                <a:latin typeface="Times New Roman"/>
                <a:cs typeface="Times New Roman"/>
              </a:rPr>
              <a:t>el!!</a:t>
            </a:r>
            <a:r>
              <a:rPr sz="900" spc="-62" dirty="0">
                <a:solidFill>
                  <a:srgbClr val="696777"/>
                </a:solidFill>
                <a:latin typeface="Times New Roman"/>
                <a:cs typeface="Times New Roman"/>
              </a:rPr>
              <a:t> </a:t>
            </a:r>
            <a:r>
              <a:rPr sz="1100" spc="0" dirty="0">
                <a:solidFill>
                  <a:srgbClr val="696777"/>
                </a:solidFill>
                <a:latin typeface="Times New Roman"/>
                <a:cs typeface="Times New Roman"/>
              </a:rPr>
              <a:t>es</a:t>
            </a:r>
            <a:r>
              <a:rPr sz="1100" spc="0" dirty="0">
                <a:solidFill>
                  <a:srgbClr val="828087"/>
                </a:solidFill>
                <a:latin typeface="Times New Roman"/>
                <a:cs typeface="Times New Roman"/>
              </a:rPr>
              <a:t>uc </a:t>
            </a:r>
            <a:r>
              <a:rPr sz="1100" spc="37" dirty="0">
                <a:solidFill>
                  <a:srgbClr val="828087"/>
                </a:solidFill>
                <a:latin typeface="Times New Roman"/>
                <a:cs typeface="Times New Roman"/>
              </a:rPr>
              <a:t> </a:t>
            </a:r>
            <a:r>
              <a:rPr sz="1000" spc="0" dirty="0">
                <a:solidFill>
                  <a:srgbClr val="828087"/>
                </a:solidFill>
                <a:latin typeface="Arial"/>
                <a:cs typeface="Arial"/>
              </a:rPr>
              <a:t>:&gt;</a:t>
            </a:r>
            <a:r>
              <a:rPr sz="1000" spc="156" dirty="0">
                <a:solidFill>
                  <a:srgbClr val="828087"/>
                </a:solidFill>
                <a:latin typeface="Arial"/>
                <a:cs typeface="Arial"/>
              </a:rPr>
              <a:t> </a:t>
            </a:r>
            <a:r>
              <a:rPr sz="1100" spc="0" dirty="0">
                <a:solidFill>
                  <a:srgbClr val="696777"/>
                </a:solidFill>
                <a:latin typeface="Times New Roman"/>
                <a:cs typeface="Times New Roman"/>
              </a:rPr>
              <a:t>3</a:t>
            </a:r>
            <a:r>
              <a:rPr sz="1100" spc="20" dirty="0">
                <a:solidFill>
                  <a:srgbClr val="696777"/>
                </a:solidFill>
                <a:latin typeface="Times New Roman"/>
                <a:cs typeface="Times New Roman"/>
              </a:rPr>
              <a:t> </a:t>
            </a:r>
            <a:r>
              <a:rPr sz="1100" spc="0" dirty="0">
                <a:solidFill>
                  <a:srgbClr val="828087"/>
                </a:solidFill>
                <a:latin typeface="Times New Roman"/>
                <a:cs typeface="Times New Roman"/>
              </a:rPr>
              <a:t>o</a:t>
            </a:r>
            <a:r>
              <a:rPr sz="1100" spc="-34" dirty="0">
                <a:solidFill>
                  <a:srgbClr val="828087"/>
                </a:solidFill>
                <a:latin typeface="Times New Roman"/>
                <a:cs typeface="Times New Roman"/>
              </a:rPr>
              <a:t> </a:t>
            </a:r>
            <a:r>
              <a:rPr sz="1100" i="1" spc="0" dirty="0">
                <a:solidFill>
                  <a:srgbClr val="828087"/>
                </a:solidFill>
                <a:latin typeface="Arial"/>
                <a:cs typeface="Arial"/>
              </a:rPr>
              <a:t>o</a:t>
            </a:r>
            <a:r>
              <a:rPr sz="1100" i="1" spc="0" dirty="0">
                <a:solidFill>
                  <a:srgbClr val="696777"/>
                </a:solidFill>
                <a:latin typeface="Arial"/>
                <a:cs typeface="Arial"/>
              </a:rPr>
              <a:t>g</a:t>
            </a:r>
            <a:r>
              <a:rPr sz="1100" i="1" spc="0" dirty="0">
                <a:solidFill>
                  <a:srgbClr val="A7A1AF"/>
                </a:solidFill>
                <a:latin typeface="Arial"/>
                <a:cs typeface="Arial"/>
              </a:rPr>
              <a:t>:</a:t>
            </a:r>
            <a:r>
              <a:rPr sz="1100" i="1" spc="0" dirty="0">
                <a:solidFill>
                  <a:srgbClr val="828087"/>
                </a:solidFill>
                <a:latin typeface="Arial"/>
                <a:cs typeface="Arial"/>
              </a:rPr>
              <a:t>c</a:t>
            </a:r>
            <a:r>
              <a:rPr sz="1100" i="1" spc="41" dirty="0">
                <a:solidFill>
                  <a:srgbClr val="828087"/>
                </a:solidFill>
                <a:latin typeface="Arial"/>
                <a:cs typeface="Arial"/>
              </a:rPr>
              <a:t> </a:t>
            </a:r>
            <a:r>
              <a:rPr sz="1100" i="1" spc="0" dirty="0">
                <a:solidFill>
                  <a:srgbClr val="828087"/>
                </a:solidFill>
                <a:latin typeface="Arial"/>
                <a:cs typeface="Arial"/>
              </a:rPr>
              <a:t>f'</a:t>
            </a:r>
            <a:r>
              <a:rPr sz="1100" i="1" spc="0" dirty="0">
                <a:solidFill>
                  <a:srgbClr val="8E9EBF"/>
                </a:solidFill>
                <a:latin typeface="Arial"/>
                <a:cs typeface="Arial"/>
              </a:rPr>
              <a:t>'l</a:t>
            </a:r>
            <a:r>
              <a:rPr sz="1100" i="1" spc="0" dirty="0">
                <a:solidFill>
                  <a:srgbClr val="95939E"/>
                </a:solidFill>
                <a:latin typeface="Arial"/>
                <a:cs typeface="Arial"/>
              </a:rPr>
              <a:t>rr</a:t>
            </a:r>
            <a:r>
              <a:rPr sz="1100" i="1" spc="0" dirty="0">
                <a:solidFill>
                  <a:srgbClr val="696777"/>
                </a:solidFill>
                <a:latin typeface="Arial"/>
                <a:cs typeface="Arial"/>
              </a:rPr>
              <a:t>e</a:t>
            </a:r>
            <a:r>
              <a:rPr sz="1100" i="1" spc="0" dirty="0">
                <a:solidFill>
                  <a:srgbClr val="95939E"/>
                </a:solidFill>
                <a:latin typeface="Arial"/>
                <a:cs typeface="Arial"/>
              </a:rPr>
              <a:t>r</a:t>
            </a:r>
            <a:r>
              <a:rPr sz="1100" i="1" spc="34" dirty="0">
                <a:solidFill>
                  <a:srgbClr val="95939E"/>
                </a:solidFill>
                <a:latin typeface="Arial"/>
                <a:cs typeface="Arial"/>
              </a:rPr>
              <a:t> </a:t>
            </a:r>
            <a:r>
              <a:rPr sz="1100" spc="0" dirty="0">
                <a:solidFill>
                  <a:srgbClr val="828087"/>
                </a:solidFill>
                <a:latin typeface="Times New Roman"/>
                <a:cs typeface="Times New Roman"/>
              </a:rPr>
              <a:t>do </a:t>
            </a:r>
            <a:r>
              <a:rPr sz="1100" spc="184" dirty="0">
                <a:solidFill>
                  <a:srgbClr val="828087"/>
                </a:solidFill>
                <a:latin typeface="Times New Roman"/>
                <a:cs typeface="Times New Roman"/>
              </a:rPr>
              <a:t> </a:t>
            </a:r>
            <a:r>
              <a:rPr sz="1100" spc="0" dirty="0">
                <a:solidFill>
                  <a:srgbClr val="A7A1AF"/>
                </a:solidFill>
                <a:latin typeface="Arial"/>
                <a:cs typeface="Arial"/>
              </a:rPr>
              <a:t>1</a:t>
            </a:r>
            <a:r>
              <a:rPr sz="1100" spc="0" dirty="0">
                <a:solidFill>
                  <a:srgbClr val="95939E"/>
                </a:solidFill>
                <a:latin typeface="Arial"/>
                <a:cs typeface="Arial"/>
              </a:rPr>
              <a:t>'</a:t>
            </a:r>
            <a:r>
              <a:rPr sz="1100" spc="0" dirty="0">
                <a:solidFill>
                  <a:srgbClr val="828087"/>
                </a:solidFill>
                <a:latin typeface="Arial"/>
                <a:cs typeface="Arial"/>
              </a:rPr>
              <a:t>..1</a:t>
            </a:r>
            <a:r>
              <a:rPr sz="1100" spc="0" dirty="0">
                <a:solidFill>
                  <a:srgbClr val="696777"/>
                </a:solidFill>
                <a:latin typeface="Arial"/>
                <a:cs typeface="Arial"/>
              </a:rPr>
              <a:t>ea</a:t>
            </a:r>
            <a:r>
              <a:rPr sz="1100" spc="0" dirty="0">
                <a:solidFill>
                  <a:srgbClr val="79A3D3"/>
                </a:solidFill>
                <a:latin typeface="Arial"/>
                <a:cs typeface="Arial"/>
              </a:rPr>
              <a:t>'</a:t>
            </a:r>
            <a:r>
              <a:rPr sz="1100" spc="0" dirty="0">
                <a:solidFill>
                  <a:srgbClr val="A7A1AF"/>
                </a:solidFill>
                <a:latin typeface="Arial"/>
                <a:cs typeface="Arial"/>
              </a:rPr>
              <a:t>,</a:t>
            </a:r>
            <a:r>
              <a:rPr sz="1100" spc="0" dirty="0">
                <a:solidFill>
                  <a:srgbClr val="828087"/>
                </a:solidFill>
                <a:latin typeface="Arial"/>
                <a:cs typeface="Arial"/>
              </a:rPr>
              <a:t>:i </a:t>
            </a:r>
            <a:r>
              <a:rPr sz="1100" spc="79" dirty="0">
                <a:solidFill>
                  <a:srgbClr val="828087"/>
                </a:solidFill>
                <a:latin typeface="Arial"/>
                <a:cs typeface="Arial"/>
              </a:rPr>
              <a:t> </a:t>
            </a:r>
            <a:r>
              <a:rPr sz="1100" spc="0" dirty="0">
                <a:solidFill>
                  <a:srgbClr val="696777"/>
                </a:solidFill>
                <a:latin typeface="Times New Roman"/>
                <a:cs typeface="Times New Roman"/>
              </a:rPr>
              <a:t>S</a:t>
            </a:r>
            <a:r>
              <a:rPr sz="1100" spc="0" dirty="0">
                <a:solidFill>
                  <a:srgbClr val="828087"/>
                </a:solidFill>
                <a:latin typeface="Times New Roman"/>
                <a:cs typeface="Times New Roman"/>
              </a:rPr>
              <a:t>anti</a:t>
            </a:r>
            <a:r>
              <a:rPr sz="1100" spc="0" dirty="0">
                <a:solidFill>
                  <a:srgbClr val="696777"/>
                </a:solidFill>
                <a:latin typeface="Times New Roman"/>
                <a:cs typeface="Times New Roman"/>
              </a:rPr>
              <a:t>ag</a:t>
            </a:r>
            <a:r>
              <a:rPr sz="1100" spc="0" dirty="0">
                <a:solidFill>
                  <a:srgbClr val="828087"/>
                </a:solidFill>
                <a:latin typeface="Times New Roman"/>
                <a:cs typeface="Times New Roman"/>
              </a:rPr>
              <a:t>o</a:t>
            </a:r>
            <a:r>
              <a:rPr sz="1100" spc="114" dirty="0">
                <a:solidFill>
                  <a:srgbClr val="828087"/>
                </a:solidFill>
                <a:latin typeface="Times New Roman"/>
                <a:cs typeface="Times New Roman"/>
              </a:rPr>
              <a:t> </a:t>
            </a:r>
            <a:r>
              <a:rPr sz="1100" i="1" spc="0" dirty="0">
                <a:solidFill>
                  <a:srgbClr val="828087"/>
                </a:solidFill>
                <a:latin typeface="Arial"/>
                <a:cs typeface="Arial"/>
              </a:rPr>
              <a:t>c</a:t>
            </a:r>
            <a:r>
              <a:rPr sz="1100" i="1" spc="0" dirty="0">
                <a:solidFill>
                  <a:srgbClr val="696777"/>
                </a:solidFill>
                <a:latin typeface="Arial"/>
                <a:cs typeface="Arial"/>
              </a:rPr>
              <a:t>e</a:t>
            </a:r>
            <a:r>
              <a:rPr sz="1100" i="1" spc="85" dirty="0">
                <a:solidFill>
                  <a:srgbClr val="696777"/>
                </a:solidFill>
                <a:latin typeface="Arial"/>
                <a:cs typeface="Arial"/>
              </a:rPr>
              <a:t> </a:t>
            </a:r>
            <a:r>
              <a:rPr sz="1100" spc="0" dirty="0">
                <a:solidFill>
                  <a:srgbClr val="828087"/>
                </a:solidFill>
                <a:latin typeface="Times New Roman"/>
                <a:cs typeface="Times New Roman"/>
              </a:rPr>
              <a:t>Ch</a:t>
            </a:r>
            <a:r>
              <a:rPr sz="1100" spc="0" dirty="0">
                <a:solidFill>
                  <a:srgbClr val="696777"/>
                </a:solidFill>
                <a:latin typeface="Times New Roman"/>
                <a:cs typeface="Times New Roman"/>
              </a:rPr>
              <a:t>re  </a:t>
            </a:r>
            <a:r>
              <a:rPr sz="1100" spc="5" dirty="0">
                <a:solidFill>
                  <a:srgbClr val="696777"/>
                </a:solidFill>
                <a:latin typeface="Times New Roman"/>
                <a:cs typeface="Times New Roman"/>
              </a:rPr>
              <a:t> </a:t>
            </a:r>
            <a:r>
              <a:rPr sz="1100" spc="0" dirty="0">
                <a:solidFill>
                  <a:srgbClr val="696777"/>
                </a:solidFill>
                <a:latin typeface="Times New Roman"/>
                <a:cs typeface="Times New Roman"/>
              </a:rPr>
              <a:t>2</a:t>
            </a:r>
            <a:r>
              <a:rPr sz="1100" spc="0" dirty="0">
                <a:solidFill>
                  <a:srgbClr val="828087"/>
                </a:solidFill>
                <a:latin typeface="Times New Roman"/>
                <a:cs typeface="Times New Roman"/>
              </a:rPr>
              <a:t>004 </a:t>
            </a:r>
            <a:r>
              <a:rPr sz="1100" spc="74" dirty="0">
                <a:solidFill>
                  <a:srgbClr val="828087"/>
                </a:solidFill>
                <a:latin typeface="Times New Roman"/>
                <a:cs typeface="Times New Roman"/>
              </a:rPr>
              <a:t> </a:t>
            </a:r>
            <a:r>
              <a:rPr sz="1100" spc="0" dirty="0">
                <a:solidFill>
                  <a:srgbClr val="828087"/>
                </a:solidFill>
                <a:latin typeface="Times New Roman"/>
                <a:cs typeface="Times New Roman"/>
              </a:rPr>
              <a:t>Adap</a:t>
            </a:r>
            <a:r>
              <a:rPr sz="1100" spc="0" dirty="0">
                <a:solidFill>
                  <a:srgbClr val="4F4F72"/>
                </a:solidFill>
                <a:latin typeface="Times New Roman"/>
                <a:cs typeface="Times New Roman"/>
              </a:rPr>
              <a:t>t</a:t>
            </a:r>
            <a:r>
              <a:rPr sz="1100" spc="0" dirty="0">
                <a:solidFill>
                  <a:srgbClr val="696777"/>
                </a:solidFill>
                <a:latin typeface="Times New Roman"/>
                <a:cs typeface="Times New Roman"/>
              </a:rPr>
              <a:t>a</a:t>
            </a:r>
            <a:r>
              <a:rPr sz="1100" spc="0" dirty="0">
                <a:solidFill>
                  <a:srgbClr val="828087"/>
                </a:solidFill>
                <a:latin typeface="Times New Roman"/>
                <a:cs typeface="Times New Roman"/>
              </a:rPr>
              <a:t>c</a:t>
            </a:r>
            <a:r>
              <a:rPr sz="1100" spc="0" dirty="0">
                <a:solidFill>
                  <a:srgbClr val="A7A1AF"/>
                </a:solidFill>
                <a:latin typeface="Times New Roman"/>
                <a:cs typeface="Times New Roman"/>
              </a:rPr>
              <a:t>i</a:t>
            </a:r>
            <a:r>
              <a:rPr sz="1100" spc="0" dirty="0">
                <a:solidFill>
                  <a:srgbClr val="696777"/>
                </a:solidFill>
                <a:latin typeface="Times New Roman"/>
                <a:cs typeface="Times New Roman"/>
              </a:rPr>
              <a:t>ó</a:t>
            </a:r>
            <a:r>
              <a:rPr sz="1100" spc="0" dirty="0">
                <a:solidFill>
                  <a:srgbClr val="95939E"/>
                </a:solidFill>
                <a:latin typeface="Times New Roman"/>
                <a:cs typeface="Times New Roman"/>
              </a:rPr>
              <a:t>n</a:t>
            </a:r>
            <a:r>
              <a:rPr sz="1100" spc="0" dirty="0">
                <a:solidFill>
                  <a:srgbClr val="79A3D3"/>
                </a:solidFill>
                <a:latin typeface="Times New Roman"/>
                <a:cs typeface="Times New Roman"/>
              </a:rPr>
              <a:t>.</a:t>
            </a:r>
            <a:endParaRPr sz="1100">
              <a:latin typeface="Times New Roman"/>
              <a:cs typeface="Times New Roman"/>
            </a:endParaRPr>
          </a:p>
        </p:txBody>
      </p:sp>
      <p:sp>
        <p:nvSpPr>
          <p:cNvPr id="35" name="object 35"/>
          <p:cNvSpPr txBox="1"/>
          <p:nvPr/>
        </p:nvSpPr>
        <p:spPr>
          <a:xfrm>
            <a:off x="6074317" y="6423328"/>
            <a:ext cx="261790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9A3D3"/>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9A3D3"/>
                </a:solidFill>
                <a:latin typeface="Arial"/>
                <a:cs typeface="Arial"/>
              </a:rPr>
              <a:t>,</a:t>
            </a:r>
            <a:r>
              <a:rPr sz="1400" i="1" spc="129" dirty="0">
                <a:solidFill>
                  <a:srgbClr val="79A3D3"/>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endParaRPr sz="1400">
              <a:latin typeface="Arial"/>
              <a:cs typeface="Arial"/>
            </a:endParaRPr>
          </a:p>
        </p:txBody>
      </p:sp>
      <p:sp>
        <p:nvSpPr>
          <p:cNvPr id="34" name="object 34"/>
          <p:cNvSpPr txBox="1"/>
          <p:nvPr/>
        </p:nvSpPr>
        <p:spPr>
          <a:xfrm>
            <a:off x="8718906" y="6423328"/>
            <a:ext cx="249783"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de</a:t>
            </a:r>
            <a:endParaRPr sz="1400">
              <a:latin typeface="Arial"/>
              <a:cs typeface="Arial"/>
            </a:endParaRPr>
          </a:p>
        </p:txBody>
      </p:sp>
      <p:sp>
        <p:nvSpPr>
          <p:cNvPr id="33" name="object 33"/>
          <p:cNvSpPr txBox="1"/>
          <p:nvPr/>
        </p:nvSpPr>
        <p:spPr>
          <a:xfrm>
            <a:off x="8978883" y="6423328"/>
            <a:ext cx="1070298"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79A3D3"/>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32" name="object 32"/>
          <p:cNvSpPr txBox="1"/>
          <p:nvPr/>
        </p:nvSpPr>
        <p:spPr>
          <a:xfrm>
            <a:off x="10610459" y="6430969"/>
            <a:ext cx="1250447" cy="215899"/>
          </a:xfrm>
          <a:prstGeom prst="rect">
            <a:avLst/>
          </a:prstGeom>
        </p:spPr>
        <p:txBody>
          <a:bodyPr wrap="square" lIns="0" tIns="0" rIns="0" bIns="0" rtlCol="0">
            <a:noAutofit/>
          </a:bodyPr>
          <a:lstStyle/>
          <a:p>
            <a:pPr marL="12700">
              <a:lnSpc>
                <a:spcPts val="1635"/>
              </a:lnSpc>
              <a:spcBef>
                <a:spcPts val="81"/>
              </a:spcBef>
            </a:pPr>
            <a:r>
              <a:rPr sz="1500" dirty="0">
                <a:solidFill>
                  <a:srgbClr val="828087"/>
                </a:solidFill>
                <a:latin typeface="Arial"/>
                <a:cs typeface="Arial"/>
              </a:rPr>
              <a:t>i</a:t>
            </a:r>
            <a:r>
              <a:rPr sz="1500" spc="-269" dirty="0">
                <a:solidFill>
                  <a:srgbClr val="828087"/>
                </a:solidFill>
                <a:latin typeface="Arial"/>
                <a:cs typeface="Arial"/>
              </a:rPr>
              <a:t> </a:t>
            </a:r>
            <a:r>
              <a:rPr sz="1500" spc="0" dirty="0">
                <a:solidFill>
                  <a:srgbClr val="828087"/>
                </a:solidFill>
                <a:latin typeface="Arial"/>
                <a:cs typeface="Arial"/>
              </a:rPr>
              <a:t>nst</a:t>
            </a:r>
            <a:r>
              <a:rPr sz="1500" spc="0" dirty="0">
                <a:solidFill>
                  <a:srgbClr val="95939E"/>
                </a:solidFill>
                <a:latin typeface="Arial"/>
                <a:cs typeface="Arial"/>
              </a:rPr>
              <a:t>i</a:t>
            </a:r>
            <a:r>
              <a:rPr sz="1500" spc="0" dirty="0">
                <a:solidFill>
                  <a:srgbClr val="828087"/>
                </a:solidFill>
                <a:latin typeface="Arial"/>
                <a:cs typeface="Arial"/>
              </a:rPr>
              <a:t>t</a:t>
            </a:r>
            <a:r>
              <a:rPr sz="1500" spc="0" dirty="0">
                <a:solidFill>
                  <a:srgbClr val="95939E"/>
                </a:solidFill>
                <a:latin typeface="Arial"/>
                <a:cs typeface="Arial"/>
              </a:rPr>
              <a:t>u</a:t>
            </a:r>
            <a:r>
              <a:rPr sz="1500" spc="0" dirty="0">
                <a:solidFill>
                  <a:srgbClr val="828087"/>
                </a:solidFill>
                <a:latin typeface="Arial"/>
                <a:cs typeface="Arial"/>
              </a:rPr>
              <a:t>t</a:t>
            </a:r>
            <a:r>
              <a:rPr sz="1500" spc="0" dirty="0">
                <a:solidFill>
                  <a:srgbClr val="95939E"/>
                </a:solidFill>
                <a:latin typeface="Arial"/>
                <a:cs typeface="Arial"/>
              </a:rPr>
              <a:t>ocl</a:t>
            </a:r>
            <a:r>
              <a:rPr sz="1500" spc="0" dirty="0">
                <a:solidFill>
                  <a:srgbClr val="828087"/>
                </a:solidFill>
                <a:latin typeface="Arial"/>
                <a:cs typeface="Arial"/>
              </a:rPr>
              <a:t>are</a:t>
            </a:r>
            <a:r>
              <a:rPr sz="1500" spc="0" dirty="0">
                <a:solidFill>
                  <a:srgbClr val="95939E"/>
                </a:solidFill>
                <a:latin typeface="Arial"/>
                <a:cs typeface="Arial"/>
              </a:rPr>
              <a:t>t.</a:t>
            </a:r>
            <a:r>
              <a:rPr sz="1500" spc="0" dirty="0">
                <a:solidFill>
                  <a:srgbClr val="828087"/>
                </a:solidFill>
                <a:latin typeface="Arial"/>
                <a:cs typeface="Arial"/>
              </a:rPr>
              <a:t>cl</a:t>
            </a:r>
            <a:endParaRPr sz="1500">
              <a:latin typeface="Arial"/>
              <a:cs typeface="Arial"/>
            </a:endParaRPr>
          </a:p>
        </p:txBody>
      </p:sp>
      <p:sp>
        <p:nvSpPr>
          <p:cNvPr id="31" name="object 31"/>
          <p:cNvSpPr txBox="1"/>
          <p:nvPr/>
        </p:nvSpPr>
        <p:spPr>
          <a:xfrm>
            <a:off x="2387600" y="2298700"/>
            <a:ext cx="5435600" cy="254000"/>
          </a:xfrm>
          <a:prstGeom prst="rect">
            <a:avLst/>
          </a:prstGeom>
        </p:spPr>
        <p:txBody>
          <a:bodyPr wrap="square" lIns="0" tIns="0" rIns="0" bIns="0" rtlCol="0">
            <a:noAutofit/>
          </a:bodyPr>
          <a:lstStyle/>
          <a:p>
            <a:pPr marL="41838">
              <a:lnSpc>
                <a:spcPts val="1565"/>
              </a:lnSpc>
              <a:spcBef>
                <a:spcPts val="78"/>
              </a:spcBef>
            </a:pPr>
            <a:r>
              <a:rPr sz="1500" b="1" spc="-78" dirty="0">
                <a:solidFill>
                  <a:srgbClr val="332D48"/>
                </a:solidFill>
                <a:latin typeface="Times New Roman"/>
                <a:cs typeface="Times New Roman"/>
              </a:rPr>
              <a:t>T</a:t>
            </a:r>
            <a:r>
              <a:rPr sz="1500" b="1" spc="0" dirty="0">
                <a:solidFill>
                  <a:srgbClr val="443F46"/>
                </a:solidFill>
                <a:latin typeface="Times New Roman"/>
                <a:cs typeface="Times New Roman"/>
              </a:rPr>
              <a:t>abla</a:t>
            </a:r>
            <a:r>
              <a:rPr sz="1500" b="1" spc="-114" dirty="0">
                <a:solidFill>
                  <a:srgbClr val="443F46"/>
                </a:solidFill>
                <a:latin typeface="Times New Roman"/>
                <a:cs typeface="Times New Roman"/>
              </a:rPr>
              <a:t> </a:t>
            </a:r>
            <a:r>
              <a:rPr sz="1500" b="1" spc="0" dirty="0">
                <a:solidFill>
                  <a:srgbClr val="564F54"/>
                </a:solidFill>
                <a:latin typeface="Times New Roman"/>
                <a:cs typeface="Times New Roman"/>
              </a:rPr>
              <a:t>N</a:t>
            </a:r>
            <a:r>
              <a:rPr sz="1500" b="1" spc="-29" dirty="0">
                <a:solidFill>
                  <a:srgbClr val="696777"/>
                </a:solidFill>
                <a:latin typeface="Times New Roman"/>
                <a:cs typeface="Times New Roman"/>
              </a:rPr>
              <a:t>º</a:t>
            </a:r>
            <a:r>
              <a:rPr sz="1500" b="1" spc="0" dirty="0">
                <a:solidFill>
                  <a:srgbClr val="443F46"/>
                </a:solidFill>
                <a:latin typeface="Times New Roman"/>
                <a:cs typeface="Times New Roman"/>
              </a:rPr>
              <a:t>S</a:t>
            </a:r>
            <a:r>
              <a:rPr sz="1500" b="1" spc="0" dirty="0">
                <a:solidFill>
                  <a:srgbClr val="696777"/>
                </a:solidFill>
                <a:latin typeface="Times New Roman"/>
                <a:cs typeface="Times New Roman"/>
              </a:rPr>
              <a:t>: </a:t>
            </a:r>
            <a:r>
              <a:rPr sz="1500" b="1" spc="-34" dirty="0">
                <a:solidFill>
                  <a:srgbClr val="696777"/>
                </a:solidFill>
                <a:latin typeface="Times New Roman"/>
                <a:cs typeface="Times New Roman"/>
              </a:rPr>
              <a:t> </a:t>
            </a:r>
            <a:r>
              <a:rPr sz="1500" b="1" spc="0" dirty="0">
                <a:solidFill>
                  <a:srgbClr val="564F54"/>
                </a:solidFill>
                <a:latin typeface="Times New Roman"/>
                <a:cs typeface="Times New Roman"/>
              </a:rPr>
              <a:t>N</a:t>
            </a:r>
            <a:r>
              <a:rPr sz="1500" b="1" spc="0" dirty="0">
                <a:solidFill>
                  <a:srgbClr val="443F46"/>
                </a:solidFill>
                <a:latin typeface="Times New Roman"/>
                <a:cs typeface="Times New Roman"/>
              </a:rPr>
              <a:t>ut</a:t>
            </a:r>
            <a:r>
              <a:rPr sz="1500" b="1" spc="-344" dirty="0">
                <a:solidFill>
                  <a:srgbClr val="443F46"/>
                </a:solidFill>
                <a:latin typeface="Times New Roman"/>
                <a:cs typeface="Times New Roman"/>
              </a:rPr>
              <a:t>r</a:t>
            </a:r>
            <a:r>
              <a:rPr sz="1500" b="1" spc="0" dirty="0">
                <a:solidFill>
                  <a:srgbClr val="755660"/>
                </a:solidFill>
                <a:latin typeface="Times New Roman"/>
                <a:cs typeface="Times New Roman"/>
              </a:rPr>
              <a:t>i</a:t>
            </a:r>
            <a:r>
              <a:rPr sz="1500" b="1" spc="0" dirty="0">
                <a:solidFill>
                  <a:srgbClr val="564F54"/>
                </a:solidFill>
                <a:latin typeface="Times New Roman"/>
                <a:cs typeface="Times New Roman"/>
              </a:rPr>
              <a:t>e</a:t>
            </a:r>
            <a:r>
              <a:rPr sz="1500" b="1" spc="-79" dirty="0">
                <a:solidFill>
                  <a:srgbClr val="564F54"/>
                </a:solidFill>
                <a:latin typeface="Times New Roman"/>
                <a:cs typeface="Times New Roman"/>
              </a:rPr>
              <a:t>n</a:t>
            </a:r>
            <a:r>
              <a:rPr sz="1500" b="1" spc="0" dirty="0">
                <a:solidFill>
                  <a:srgbClr val="443F46"/>
                </a:solidFill>
                <a:latin typeface="Times New Roman"/>
                <a:cs typeface="Times New Roman"/>
              </a:rPr>
              <a:t>tes </a:t>
            </a:r>
            <a:r>
              <a:rPr sz="1500" b="1" spc="50" dirty="0">
                <a:solidFill>
                  <a:srgbClr val="443F46"/>
                </a:solidFill>
                <a:latin typeface="Times New Roman"/>
                <a:cs typeface="Times New Roman"/>
              </a:rPr>
              <a:t> </a:t>
            </a:r>
            <a:r>
              <a:rPr sz="1500" b="1" spc="-69" dirty="0">
                <a:solidFill>
                  <a:srgbClr val="564F54"/>
                </a:solidFill>
                <a:latin typeface="Times New Roman"/>
                <a:cs typeface="Times New Roman"/>
              </a:rPr>
              <a:t>d</a:t>
            </a:r>
            <a:r>
              <a:rPr sz="1500" b="1" spc="0" dirty="0">
                <a:solidFill>
                  <a:srgbClr val="443F46"/>
                </a:solidFill>
                <a:latin typeface="Times New Roman"/>
                <a:cs typeface="Times New Roman"/>
              </a:rPr>
              <a:t>e</a:t>
            </a:r>
            <a:r>
              <a:rPr sz="1500" b="1" spc="-38" dirty="0">
                <a:solidFill>
                  <a:srgbClr val="443F46"/>
                </a:solidFill>
                <a:latin typeface="Times New Roman"/>
                <a:cs typeface="Times New Roman"/>
              </a:rPr>
              <a:t> </a:t>
            </a:r>
            <a:r>
              <a:rPr sz="1500" b="1" spc="-75" dirty="0">
                <a:solidFill>
                  <a:srgbClr val="443F46"/>
                </a:solidFill>
                <a:latin typeface="Times New Roman"/>
                <a:cs typeface="Times New Roman"/>
              </a:rPr>
              <a:t>a</a:t>
            </a:r>
            <a:r>
              <a:rPr sz="1500" b="1" spc="0" dirty="0">
                <a:solidFill>
                  <a:srgbClr val="4F4F72"/>
                </a:solidFill>
                <a:latin typeface="Times New Roman"/>
                <a:cs typeface="Times New Roman"/>
              </a:rPr>
              <a:t>l</a:t>
            </a:r>
            <a:r>
              <a:rPr sz="1500" b="1" spc="0" dirty="0">
                <a:solidFill>
                  <a:srgbClr val="443F46"/>
                </a:solidFill>
                <a:latin typeface="Times New Roman"/>
                <a:cs typeface="Times New Roman"/>
              </a:rPr>
              <a:t>g</a:t>
            </a:r>
            <a:r>
              <a:rPr sz="1500" b="1" spc="-75" dirty="0">
                <a:solidFill>
                  <a:srgbClr val="443F46"/>
                </a:solidFill>
                <a:latin typeface="Times New Roman"/>
                <a:cs typeface="Times New Roman"/>
              </a:rPr>
              <a:t>u</a:t>
            </a:r>
            <a:r>
              <a:rPr sz="1500" b="1" spc="0" dirty="0">
                <a:solidFill>
                  <a:srgbClr val="564F54"/>
                </a:solidFill>
                <a:latin typeface="Times New Roman"/>
                <a:cs typeface="Times New Roman"/>
              </a:rPr>
              <a:t>n</a:t>
            </a:r>
            <a:r>
              <a:rPr sz="1500" b="1" spc="-84" dirty="0">
                <a:solidFill>
                  <a:srgbClr val="564F54"/>
                </a:solidFill>
                <a:latin typeface="Times New Roman"/>
                <a:cs typeface="Times New Roman"/>
              </a:rPr>
              <a:t>o</a:t>
            </a:r>
            <a:r>
              <a:rPr sz="1500" b="1" spc="0" dirty="0">
                <a:solidFill>
                  <a:srgbClr val="443F46"/>
                </a:solidFill>
                <a:latin typeface="Times New Roman"/>
                <a:cs typeface="Times New Roman"/>
              </a:rPr>
              <a:t>s</a:t>
            </a:r>
            <a:r>
              <a:rPr sz="1500" b="1" spc="154" dirty="0">
                <a:solidFill>
                  <a:srgbClr val="443F46"/>
                </a:solidFill>
                <a:latin typeface="Times New Roman"/>
                <a:cs typeface="Times New Roman"/>
              </a:rPr>
              <a:t> </a:t>
            </a:r>
            <a:r>
              <a:rPr sz="1500" b="1" spc="-75" dirty="0">
                <a:solidFill>
                  <a:srgbClr val="443F46"/>
                </a:solidFill>
                <a:latin typeface="Times New Roman"/>
                <a:cs typeface="Times New Roman"/>
              </a:rPr>
              <a:t>a</a:t>
            </a:r>
            <a:r>
              <a:rPr sz="1500" b="1" spc="0" dirty="0">
                <a:solidFill>
                  <a:srgbClr val="696777"/>
                </a:solidFill>
                <a:latin typeface="Times New Roman"/>
                <a:cs typeface="Times New Roman"/>
              </a:rPr>
              <a:t>l</a:t>
            </a:r>
            <a:r>
              <a:rPr sz="1500" b="1" spc="0" dirty="0">
                <a:solidFill>
                  <a:srgbClr val="3A367C"/>
                </a:solidFill>
                <a:latin typeface="Times New Roman"/>
                <a:cs typeface="Times New Roman"/>
              </a:rPr>
              <a:t>i</a:t>
            </a:r>
            <a:r>
              <a:rPr sz="1500" b="1" spc="-69" dirty="0">
                <a:solidFill>
                  <a:srgbClr val="4F4F72"/>
                </a:solidFill>
                <a:latin typeface="Times New Roman"/>
                <a:cs typeface="Times New Roman"/>
              </a:rPr>
              <a:t>m</a:t>
            </a:r>
            <a:r>
              <a:rPr sz="1500" b="1" spc="0" dirty="0">
                <a:solidFill>
                  <a:srgbClr val="443F46"/>
                </a:solidFill>
                <a:latin typeface="Times New Roman"/>
                <a:cs typeface="Times New Roman"/>
              </a:rPr>
              <a:t>ento</a:t>
            </a:r>
            <a:r>
              <a:rPr sz="1500" b="1" spc="-169" dirty="0">
                <a:solidFill>
                  <a:srgbClr val="443F46"/>
                </a:solidFill>
                <a:latin typeface="Times New Roman"/>
                <a:cs typeface="Times New Roman"/>
              </a:rPr>
              <a:t>s</a:t>
            </a:r>
            <a:r>
              <a:rPr sz="1500" b="1" spc="0" dirty="0">
                <a:solidFill>
                  <a:srgbClr val="696777"/>
                </a:solidFill>
                <a:latin typeface="Times New Roman"/>
                <a:cs typeface="Times New Roman"/>
              </a:rPr>
              <a:t>.</a:t>
            </a:r>
            <a:endParaRPr sz="1500">
              <a:latin typeface="Times New Roman"/>
              <a:cs typeface="Times New Roman"/>
            </a:endParaRPr>
          </a:p>
        </p:txBody>
      </p:sp>
      <p:sp>
        <p:nvSpPr>
          <p:cNvPr id="30" name="object 30"/>
          <p:cNvSpPr txBox="1"/>
          <p:nvPr/>
        </p:nvSpPr>
        <p:spPr>
          <a:xfrm>
            <a:off x="7823200" y="2298700"/>
            <a:ext cx="1320800" cy="2540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2387600" y="2552700"/>
            <a:ext cx="1981200" cy="342900"/>
          </a:xfrm>
          <a:prstGeom prst="rect">
            <a:avLst/>
          </a:prstGeom>
        </p:spPr>
        <p:txBody>
          <a:bodyPr wrap="square" lIns="0" tIns="0" rIns="0" bIns="0" rtlCol="0">
            <a:noAutofit/>
          </a:bodyPr>
          <a:lstStyle/>
          <a:p>
            <a:pPr>
              <a:lnSpc>
                <a:spcPts val="500"/>
              </a:lnSpc>
              <a:spcBef>
                <a:spcPts val="45"/>
              </a:spcBef>
            </a:pPr>
            <a:endParaRPr sz="500"/>
          </a:p>
          <a:p>
            <a:pPr marL="651440">
              <a:lnSpc>
                <a:spcPct val="95825"/>
              </a:lnSpc>
            </a:pPr>
            <a:r>
              <a:rPr sz="1400" dirty="0">
                <a:solidFill>
                  <a:srgbClr val="564F54"/>
                </a:solidFill>
                <a:latin typeface="Times New Roman"/>
                <a:cs typeface="Times New Roman"/>
              </a:rPr>
              <a:t>A</a:t>
            </a:r>
            <a:r>
              <a:rPr sz="1400" dirty="0">
                <a:solidFill>
                  <a:srgbClr val="696777"/>
                </a:solidFill>
                <a:latin typeface="Times New Roman"/>
                <a:cs typeface="Times New Roman"/>
              </a:rPr>
              <a:t>l</a:t>
            </a:r>
            <a:r>
              <a:rPr sz="1400" dirty="0">
                <a:solidFill>
                  <a:srgbClr val="87363D"/>
                </a:solidFill>
                <a:latin typeface="Times New Roman"/>
                <a:cs typeface="Times New Roman"/>
              </a:rPr>
              <a:t>i</a:t>
            </a:r>
            <a:r>
              <a:rPr sz="1400" dirty="0">
                <a:solidFill>
                  <a:srgbClr val="828087"/>
                </a:solidFill>
                <a:latin typeface="Times New Roman"/>
                <a:cs typeface="Times New Roman"/>
              </a:rPr>
              <a:t>m</a:t>
            </a:r>
            <a:r>
              <a:rPr sz="1400" dirty="0">
                <a:solidFill>
                  <a:srgbClr val="564F54"/>
                </a:solidFill>
                <a:latin typeface="Times New Roman"/>
                <a:cs typeface="Times New Roman"/>
              </a:rPr>
              <a:t>e</a:t>
            </a:r>
            <a:r>
              <a:rPr sz="1400" dirty="0">
                <a:solidFill>
                  <a:srgbClr val="696777"/>
                </a:solidFill>
                <a:latin typeface="Times New Roman"/>
                <a:cs typeface="Times New Roman"/>
              </a:rPr>
              <a:t>n</a:t>
            </a:r>
            <a:r>
              <a:rPr sz="1400" dirty="0">
                <a:solidFill>
                  <a:srgbClr val="443F46"/>
                </a:solidFill>
                <a:latin typeface="Times New Roman"/>
                <a:cs typeface="Times New Roman"/>
              </a:rPr>
              <a:t>t</a:t>
            </a:r>
            <a:r>
              <a:rPr sz="1400" dirty="0">
                <a:solidFill>
                  <a:srgbClr val="564F54"/>
                </a:solidFill>
                <a:latin typeface="Times New Roman"/>
                <a:cs typeface="Times New Roman"/>
              </a:rPr>
              <a:t>o</a:t>
            </a:r>
            <a:endParaRPr sz="1400">
              <a:latin typeface="Times New Roman"/>
              <a:cs typeface="Times New Roman"/>
            </a:endParaRPr>
          </a:p>
        </p:txBody>
      </p:sp>
      <p:sp>
        <p:nvSpPr>
          <p:cNvPr id="28" name="object 28"/>
          <p:cNvSpPr txBox="1"/>
          <p:nvPr/>
        </p:nvSpPr>
        <p:spPr>
          <a:xfrm>
            <a:off x="4368800" y="2552700"/>
            <a:ext cx="1346200" cy="342900"/>
          </a:xfrm>
          <a:prstGeom prst="rect">
            <a:avLst/>
          </a:prstGeom>
        </p:spPr>
        <p:txBody>
          <a:bodyPr wrap="square" lIns="0" tIns="0" rIns="0" bIns="0" rtlCol="0">
            <a:noAutofit/>
          </a:bodyPr>
          <a:lstStyle/>
          <a:p>
            <a:pPr>
              <a:lnSpc>
                <a:spcPts val="500"/>
              </a:lnSpc>
              <a:spcBef>
                <a:spcPts val="45"/>
              </a:spcBef>
            </a:pPr>
            <a:endParaRPr sz="500"/>
          </a:p>
          <a:p>
            <a:pPr marL="221138">
              <a:lnSpc>
                <a:spcPct val="95825"/>
              </a:lnSpc>
            </a:pPr>
            <a:r>
              <a:rPr sz="1400" dirty="0">
                <a:solidFill>
                  <a:srgbClr val="443F46"/>
                </a:solidFill>
                <a:latin typeface="Times New Roman"/>
                <a:cs typeface="Times New Roman"/>
              </a:rPr>
              <a:t>P</a:t>
            </a:r>
            <a:r>
              <a:rPr sz="1400" dirty="0">
                <a:solidFill>
                  <a:srgbClr val="707769"/>
                </a:solidFill>
                <a:latin typeface="Times New Roman"/>
                <a:cs typeface="Times New Roman"/>
              </a:rPr>
              <a:t>r</a:t>
            </a:r>
            <a:r>
              <a:rPr sz="1400" dirty="0">
                <a:solidFill>
                  <a:srgbClr val="564F54"/>
                </a:solidFill>
                <a:latin typeface="Times New Roman"/>
                <a:cs typeface="Times New Roman"/>
              </a:rPr>
              <a:t>ote</a:t>
            </a:r>
            <a:r>
              <a:rPr sz="1400" dirty="0">
                <a:solidFill>
                  <a:srgbClr val="828087"/>
                </a:solidFill>
                <a:latin typeface="Times New Roman"/>
                <a:cs typeface="Times New Roman"/>
              </a:rPr>
              <a:t>í</a:t>
            </a:r>
            <a:r>
              <a:rPr sz="1400" dirty="0">
                <a:solidFill>
                  <a:srgbClr val="707769"/>
                </a:solidFill>
                <a:latin typeface="Times New Roman"/>
                <a:cs typeface="Times New Roman"/>
              </a:rPr>
              <a:t>n</a:t>
            </a:r>
            <a:r>
              <a:rPr sz="1400" dirty="0">
                <a:solidFill>
                  <a:srgbClr val="564F54"/>
                </a:solidFill>
                <a:latin typeface="Times New Roman"/>
                <a:cs typeface="Times New Roman"/>
              </a:rPr>
              <a:t>as </a:t>
            </a:r>
            <a:r>
              <a:rPr sz="1400" spc="-84" dirty="0">
                <a:solidFill>
                  <a:srgbClr val="564F54"/>
                </a:solidFill>
                <a:latin typeface="Times New Roman"/>
                <a:cs typeface="Times New Roman"/>
              </a:rPr>
              <a:t> </a:t>
            </a:r>
            <a:r>
              <a:rPr sz="1400" spc="0" dirty="0">
                <a:solidFill>
                  <a:srgbClr val="696777"/>
                </a:solidFill>
                <a:latin typeface="Times New Roman"/>
                <a:cs typeface="Times New Roman"/>
              </a:rPr>
              <a:t>(</a:t>
            </a:r>
            <a:r>
              <a:rPr sz="1400" spc="0" dirty="0">
                <a:solidFill>
                  <a:srgbClr val="564F54"/>
                </a:solidFill>
                <a:latin typeface="Times New Roman"/>
                <a:cs typeface="Times New Roman"/>
              </a:rPr>
              <a:t>g</a:t>
            </a:r>
            <a:r>
              <a:rPr sz="1400" spc="0" dirty="0">
                <a:solidFill>
                  <a:srgbClr val="696777"/>
                </a:solidFill>
                <a:latin typeface="Times New Roman"/>
                <a:cs typeface="Times New Roman"/>
              </a:rPr>
              <a:t>)</a:t>
            </a:r>
            <a:endParaRPr sz="1400">
              <a:latin typeface="Times New Roman"/>
              <a:cs typeface="Times New Roman"/>
            </a:endParaRPr>
          </a:p>
        </p:txBody>
      </p:sp>
      <p:sp>
        <p:nvSpPr>
          <p:cNvPr id="27" name="object 27"/>
          <p:cNvSpPr txBox="1"/>
          <p:nvPr/>
        </p:nvSpPr>
        <p:spPr>
          <a:xfrm>
            <a:off x="5715000" y="2552700"/>
            <a:ext cx="2108200" cy="342900"/>
          </a:xfrm>
          <a:prstGeom prst="rect">
            <a:avLst/>
          </a:prstGeom>
        </p:spPr>
        <p:txBody>
          <a:bodyPr wrap="square" lIns="0" tIns="0" rIns="0" bIns="0" rtlCol="0">
            <a:noAutofit/>
          </a:bodyPr>
          <a:lstStyle/>
          <a:p>
            <a:pPr>
              <a:lnSpc>
                <a:spcPts val="500"/>
              </a:lnSpc>
              <a:spcBef>
                <a:spcPts val="45"/>
              </a:spcBef>
            </a:pPr>
            <a:endParaRPr sz="500"/>
          </a:p>
          <a:p>
            <a:pPr marL="165855">
              <a:lnSpc>
                <a:spcPct val="95825"/>
              </a:lnSpc>
            </a:pPr>
            <a:r>
              <a:rPr sz="1400" dirty="0">
                <a:solidFill>
                  <a:srgbClr val="696777"/>
                </a:solidFill>
                <a:latin typeface="Times New Roman"/>
                <a:cs typeface="Times New Roman"/>
              </a:rPr>
              <a:t>H</a:t>
            </a:r>
            <a:r>
              <a:rPr sz="1400" dirty="0">
                <a:solidFill>
                  <a:srgbClr val="9A6760"/>
                </a:solidFill>
                <a:latin typeface="Times New Roman"/>
                <a:cs typeface="Times New Roman"/>
              </a:rPr>
              <a:t>i</a:t>
            </a:r>
            <a:r>
              <a:rPr sz="1400" dirty="0">
                <a:solidFill>
                  <a:srgbClr val="564F54"/>
                </a:solidFill>
                <a:latin typeface="Times New Roman"/>
                <a:cs typeface="Times New Roman"/>
              </a:rPr>
              <a:t>d</a:t>
            </a:r>
            <a:r>
              <a:rPr sz="1400" dirty="0">
                <a:solidFill>
                  <a:srgbClr val="696777"/>
                </a:solidFill>
                <a:latin typeface="Times New Roman"/>
                <a:cs typeface="Times New Roman"/>
              </a:rPr>
              <a:t>r</a:t>
            </a:r>
            <a:r>
              <a:rPr sz="1400" dirty="0">
                <a:solidFill>
                  <a:srgbClr val="564F54"/>
                </a:solidFill>
                <a:latin typeface="Times New Roman"/>
                <a:cs typeface="Times New Roman"/>
              </a:rPr>
              <a:t>a</a:t>
            </a:r>
            <a:r>
              <a:rPr sz="1400" dirty="0">
                <a:solidFill>
                  <a:srgbClr val="443F46"/>
                </a:solidFill>
                <a:latin typeface="Times New Roman"/>
                <a:cs typeface="Times New Roman"/>
              </a:rPr>
              <a:t>t</a:t>
            </a:r>
            <a:r>
              <a:rPr sz="1400" dirty="0">
                <a:solidFill>
                  <a:srgbClr val="564F54"/>
                </a:solidFill>
                <a:latin typeface="Times New Roman"/>
                <a:cs typeface="Times New Roman"/>
              </a:rPr>
              <a:t>os </a:t>
            </a:r>
            <a:r>
              <a:rPr sz="1400" spc="79" dirty="0">
                <a:solidFill>
                  <a:srgbClr val="564F54"/>
                </a:solidFill>
                <a:latin typeface="Times New Roman"/>
                <a:cs typeface="Times New Roman"/>
              </a:rPr>
              <a:t> </a:t>
            </a:r>
            <a:r>
              <a:rPr sz="1400" spc="0" dirty="0">
                <a:solidFill>
                  <a:srgbClr val="696777"/>
                </a:solidFill>
                <a:latin typeface="Times New Roman"/>
                <a:cs typeface="Times New Roman"/>
              </a:rPr>
              <a:t>d</a:t>
            </a:r>
            <a:r>
              <a:rPr sz="1400" spc="0" dirty="0">
                <a:solidFill>
                  <a:srgbClr val="564F54"/>
                </a:solidFill>
                <a:latin typeface="Times New Roman"/>
                <a:cs typeface="Times New Roman"/>
              </a:rPr>
              <a:t>e</a:t>
            </a:r>
            <a:r>
              <a:rPr sz="1400" spc="162" dirty="0">
                <a:solidFill>
                  <a:srgbClr val="564F54"/>
                </a:solidFill>
                <a:latin typeface="Times New Roman"/>
                <a:cs typeface="Times New Roman"/>
              </a:rPr>
              <a:t> </a:t>
            </a:r>
            <a:r>
              <a:rPr sz="1400" spc="0" dirty="0">
                <a:solidFill>
                  <a:srgbClr val="564F54"/>
                </a:solidFill>
                <a:latin typeface="Times New Roman"/>
                <a:cs typeface="Times New Roman"/>
              </a:rPr>
              <a:t>ca</a:t>
            </a:r>
            <a:r>
              <a:rPr sz="1400" spc="0" dirty="0">
                <a:solidFill>
                  <a:srgbClr val="696777"/>
                </a:solidFill>
                <a:latin typeface="Times New Roman"/>
                <a:cs typeface="Times New Roman"/>
              </a:rPr>
              <a:t>rb</a:t>
            </a:r>
            <a:r>
              <a:rPr sz="1400" spc="0" dirty="0">
                <a:solidFill>
                  <a:srgbClr val="564F54"/>
                </a:solidFill>
                <a:latin typeface="Times New Roman"/>
                <a:cs typeface="Times New Roman"/>
              </a:rPr>
              <a:t>o</a:t>
            </a:r>
            <a:r>
              <a:rPr sz="1400" spc="0" dirty="0">
                <a:solidFill>
                  <a:srgbClr val="755660"/>
                </a:solidFill>
                <a:latin typeface="Times New Roman"/>
                <a:cs typeface="Times New Roman"/>
              </a:rPr>
              <a:t>n</a:t>
            </a:r>
            <a:r>
              <a:rPr sz="1400" spc="0" dirty="0">
                <a:solidFill>
                  <a:srgbClr val="564F54"/>
                </a:solidFill>
                <a:latin typeface="Times New Roman"/>
                <a:cs typeface="Times New Roman"/>
              </a:rPr>
              <a:t>o </a:t>
            </a:r>
            <a:r>
              <a:rPr sz="1400" spc="87" dirty="0">
                <a:solidFill>
                  <a:srgbClr val="564F54"/>
                </a:solidFill>
                <a:latin typeface="Times New Roman"/>
                <a:cs typeface="Times New Roman"/>
              </a:rPr>
              <a:t> </a:t>
            </a:r>
            <a:r>
              <a:rPr sz="1400" spc="0" dirty="0">
                <a:solidFill>
                  <a:srgbClr val="696777"/>
                </a:solidFill>
                <a:latin typeface="Times New Roman"/>
                <a:cs typeface="Times New Roman"/>
              </a:rPr>
              <a:t>(</a:t>
            </a:r>
            <a:r>
              <a:rPr sz="1400" spc="0" dirty="0">
                <a:solidFill>
                  <a:srgbClr val="564F54"/>
                </a:solidFill>
                <a:latin typeface="Times New Roman"/>
                <a:cs typeface="Times New Roman"/>
              </a:rPr>
              <a:t>g</a:t>
            </a:r>
            <a:r>
              <a:rPr sz="1400" spc="0" dirty="0">
                <a:solidFill>
                  <a:srgbClr val="696777"/>
                </a:solidFill>
                <a:latin typeface="Times New Roman"/>
                <a:cs typeface="Times New Roman"/>
              </a:rPr>
              <a:t>)</a:t>
            </a:r>
            <a:endParaRPr sz="1400">
              <a:latin typeface="Times New Roman"/>
              <a:cs typeface="Times New Roman"/>
            </a:endParaRPr>
          </a:p>
        </p:txBody>
      </p:sp>
      <p:sp>
        <p:nvSpPr>
          <p:cNvPr id="26" name="object 26"/>
          <p:cNvSpPr txBox="1"/>
          <p:nvPr/>
        </p:nvSpPr>
        <p:spPr>
          <a:xfrm>
            <a:off x="7823200" y="2552700"/>
            <a:ext cx="1320800" cy="342900"/>
          </a:xfrm>
          <a:prstGeom prst="rect">
            <a:avLst/>
          </a:prstGeom>
        </p:spPr>
        <p:txBody>
          <a:bodyPr wrap="square" lIns="0" tIns="0" rIns="0" bIns="0" rtlCol="0">
            <a:noAutofit/>
          </a:bodyPr>
          <a:lstStyle/>
          <a:p>
            <a:pPr>
              <a:lnSpc>
                <a:spcPts val="500"/>
              </a:lnSpc>
              <a:spcBef>
                <a:spcPts val="45"/>
              </a:spcBef>
            </a:pPr>
            <a:endParaRPr sz="500"/>
          </a:p>
          <a:p>
            <a:pPr marL="289867">
              <a:lnSpc>
                <a:spcPct val="95825"/>
              </a:lnSpc>
            </a:pPr>
            <a:r>
              <a:rPr sz="1400" dirty="0">
                <a:solidFill>
                  <a:srgbClr val="755660"/>
                </a:solidFill>
                <a:latin typeface="Times New Roman"/>
                <a:cs typeface="Times New Roman"/>
              </a:rPr>
              <a:t>U</a:t>
            </a:r>
            <a:r>
              <a:rPr sz="1400" dirty="0">
                <a:solidFill>
                  <a:srgbClr val="564F54"/>
                </a:solidFill>
                <a:latin typeface="Times New Roman"/>
                <a:cs typeface="Times New Roman"/>
              </a:rPr>
              <a:t>p</a:t>
            </a:r>
            <a:r>
              <a:rPr sz="1400" dirty="0">
                <a:solidFill>
                  <a:srgbClr val="696777"/>
                </a:solidFill>
                <a:latin typeface="Times New Roman"/>
                <a:cs typeface="Times New Roman"/>
              </a:rPr>
              <a:t>i</a:t>
            </a:r>
            <a:r>
              <a:rPr sz="1400" dirty="0">
                <a:solidFill>
                  <a:srgbClr val="755660"/>
                </a:solidFill>
                <a:latin typeface="Times New Roman"/>
                <a:cs typeface="Times New Roman"/>
              </a:rPr>
              <a:t>d</a:t>
            </a:r>
            <a:r>
              <a:rPr sz="1400" dirty="0">
                <a:solidFill>
                  <a:srgbClr val="564F54"/>
                </a:solidFill>
                <a:latin typeface="Times New Roman"/>
                <a:cs typeface="Times New Roman"/>
              </a:rPr>
              <a:t>o</a:t>
            </a:r>
            <a:r>
              <a:rPr sz="1400" dirty="0">
                <a:solidFill>
                  <a:srgbClr val="443F46"/>
                </a:solidFill>
                <a:latin typeface="Times New Roman"/>
                <a:cs typeface="Times New Roman"/>
              </a:rPr>
              <a:t>s </a:t>
            </a:r>
            <a:r>
              <a:rPr sz="1400" spc="25" dirty="0">
                <a:solidFill>
                  <a:srgbClr val="443F46"/>
                </a:solidFill>
                <a:latin typeface="Times New Roman"/>
                <a:cs typeface="Times New Roman"/>
              </a:rPr>
              <a:t> </a:t>
            </a:r>
            <a:r>
              <a:rPr sz="1400" spc="0" dirty="0">
                <a:solidFill>
                  <a:srgbClr val="696777"/>
                </a:solidFill>
                <a:latin typeface="Times New Roman"/>
                <a:cs typeface="Times New Roman"/>
              </a:rPr>
              <a:t>(</a:t>
            </a:r>
            <a:r>
              <a:rPr sz="1400" spc="0" dirty="0">
                <a:solidFill>
                  <a:srgbClr val="564F54"/>
                </a:solidFill>
                <a:latin typeface="Times New Roman"/>
                <a:cs typeface="Times New Roman"/>
              </a:rPr>
              <a:t>g</a:t>
            </a:r>
            <a:r>
              <a:rPr sz="1400" spc="0" dirty="0">
                <a:solidFill>
                  <a:srgbClr val="696777"/>
                </a:solidFill>
                <a:latin typeface="Times New Roman"/>
                <a:cs typeface="Times New Roman"/>
              </a:rPr>
              <a:t>)</a:t>
            </a:r>
            <a:endParaRPr sz="1400">
              <a:latin typeface="Times New Roman"/>
              <a:cs typeface="Times New Roman"/>
            </a:endParaRPr>
          </a:p>
        </p:txBody>
      </p:sp>
      <p:sp>
        <p:nvSpPr>
          <p:cNvPr id="25" name="object 25"/>
          <p:cNvSpPr txBox="1"/>
          <p:nvPr/>
        </p:nvSpPr>
        <p:spPr>
          <a:xfrm>
            <a:off x="2387600" y="2895600"/>
            <a:ext cx="1981200" cy="317500"/>
          </a:xfrm>
          <a:prstGeom prst="rect">
            <a:avLst/>
          </a:prstGeom>
        </p:spPr>
        <p:txBody>
          <a:bodyPr wrap="square" lIns="0" tIns="0" rIns="0" bIns="0" rtlCol="0">
            <a:noAutofit/>
          </a:bodyPr>
          <a:lstStyle/>
          <a:p>
            <a:pPr marL="59773">
              <a:lnSpc>
                <a:spcPct val="95825"/>
              </a:lnSpc>
              <a:spcBef>
                <a:spcPts val="365"/>
              </a:spcBef>
            </a:pPr>
            <a:r>
              <a:rPr sz="1400" spc="0" dirty="0">
                <a:solidFill>
                  <a:srgbClr val="95939E"/>
                </a:solidFill>
                <a:latin typeface="Times New Roman"/>
                <a:cs typeface="Times New Roman"/>
              </a:rPr>
              <a:t>Arro</a:t>
            </a:r>
            <a:r>
              <a:rPr sz="1400" spc="0" dirty="0">
                <a:solidFill>
                  <a:srgbClr val="696777"/>
                </a:solidFill>
                <a:latin typeface="Times New Roman"/>
                <a:cs typeface="Times New Roman"/>
              </a:rPr>
              <a:t>z</a:t>
            </a:r>
            <a:r>
              <a:rPr sz="1400" spc="196" dirty="0">
                <a:solidFill>
                  <a:srgbClr val="696777"/>
                </a:solidFill>
                <a:latin typeface="Times New Roman"/>
                <a:cs typeface="Times New Roman"/>
              </a:rPr>
              <a:t> </a:t>
            </a:r>
            <a:r>
              <a:rPr sz="1400" spc="0" dirty="0">
                <a:solidFill>
                  <a:srgbClr val="A7A1AF"/>
                </a:solidFill>
                <a:latin typeface="Times New Roman"/>
                <a:cs typeface="Times New Roman"/>
              </a:rPr>
              <a:t>(70</a:t>
            </a:r>
            <a:r>
              <a:rPr sz="1400" spc="44" dirty="0">
                <a:solidFill>
                  <a:srgbClr val="A7A1AF"/>
                </a:solidFill>
                <a:latin typeface="Times New Roman"/>
                <a:cs typeface="Times New Roman"/>
              </a:rPr>
              <a:t> </a:t>
            </a:r>
            <a:r>
              <a:rPr sz="1500" spc="0" dirty="0">
                <a:solidFill>
                  <a:srgbClr val="828087"/>
                </a:solidFill>
                <a:latin typeface="Times New Roman"/>
                <a:cs typeface="Times New Roman"/>
              </a:rPr>
              <a:t>g</a:t>
            </a:r>
            <a:r>
              <a:rPr sz="1500" spc="0" dirty="0">
                <a:solidFill>
                  <a:srgbClr val="A7A1AF"/>
                </a:solidFill>
                <a:latin typeface="Times New Roman"/>
                <a:cs typeface="Times New Roman"/>
              </a:rPr>
              <a:t>)</a:t>
            </a:r>
            <a:endParaRPr sz="1500">
              <a:latin typeface="Times New Roman"/>
              <a:cs typeface="Times New Roman"/>
            </a:endParaRPr>
          </a:p>
        </p:txBody>
      </p:sp>
      <p:sp>
        <p:nvSpPr>
          <p:cNvPr id="24" name="object 24"/>
          <p:cNvSpPr txBox="1"/>
          <p:nvPr/>
        </p:nvSpPr>
        <p:spPr>
          <a:xfrm>
            <a:off x="4368800" y="2895600"/>
            <a:ext cx="1346200" cy="317500"/>
          </a:xfrm>
          <a:prstGeom prst="rect">
            <a:avLst/>
          </a:prstGeom>
        </p:spPr>
        <p:txBody>
          <a:bodyPr wrap="square" lIns="0" tIns="0" rIns="0" bIns="0" rtlCol="0">
            <a:noAutofit/>
          </a:bodyPr>
          <a:lstStyle/>
          <a:p>
            <a:pPr marL="553686" marR="531528" algn="ctr">
              <a:lnSpc>
                <a:spcPct val="95825"/>
              </a:lnSpc>
              <a:spcBef>
                <a:spcPts val="385"/>
              </a:spcBef>
            </a:pPr>
            <a:r>
              <a:rPr sz="1400" dirty="0">
                <a:solidFill>
                  <a:srgbClr val="828087"/>
                </a:solidFill>
                <a:latin typeface="Times New Roman"/>
                <a:cs typeface="Times New Roman"/>
              </a:rPr>
              <a:t>4</a:t>
            </a:r>
            <a:r>
              <a:rPr sz="1400" dirty="0">
                <a:solidFill>
                  <a:srgbClr val="C3A5AF"/>
                </a:solidFill>
                <a:latin typeface="Times New Roman"/>
                <a:cs typeface="Times New Roman"/>
              </a:rPr>
              <a:t>,</a:t>
            </a:r>
            <a:r>
              <a:rPr sz="1400" dirty="0">
                <a:solidFill>
                  <a:srgbClr val="828087"/>
                </a:solidFill>
                <a:latin typeface="Times New Roman"/>
                <a:cs typeface="Times New Roman"/>
              </a:rPr>
              <a:t>5</a:t>
            </a:r>
            <a:endParaRPr sz="1400">
              <a:latin typeface="Times New Roman"/>
              <a:cs typeface="Times New Roman"/>
            </a:endParaRPr>
          </a:p>
        </p:txBody>
      </p:sp>
      <p:sp>
        <p:nvSpPr>
          <p:cNvPr id="23" name="object 23"/>
          <p:cNvSpPr txBox="1"/>
          <p:nvPr/>
        </p:nvSpPr>
        <p:spPr>
          <a:xfrm>
            <a:off x="5715000" y="2895600"/>
            <a:ext cx="2108200" cy="317500"/>
          </a:xfrm>
          <a:prstGeom prst="rect">
            <a:avLst/>
          </a:prstGeom>
        </p:spPr>
        <p:txBody>
          <a:bodyPr wrap="square" lIns="0" tIns="0" rIns="0" bIns="0" rtlCol="0">
            <a:noAutofit/>
          </a:bodyPr>
          <a:lstStyle/>
          <a:p>
            <a:pPr marL="848022" marR="933851" algn="ctr">
              <a:lnSpc>
                <a:spcPct val="95825"/>
              </a:lnSpc>
              <a:spcBef>
                <a:spcPts val="385"/>
              </a:spcBef>
            </a:pPr>
            <a:r>
              <a:rPr sz="1400" dirty="0">
                <a:solidFill>
                  <a:srgbClr val="828087"/>
                </a:solidFill>
                <a:latin typeface="Times New Roman"/>
                <a:cs typeface="Times New Roman"/>
              </a:rPr>
              <a:t>55</a:t>
            </a:r>
            <a:r>
              <a:rPr sz="1400" dirty="0">
                <a:solidFill>
                  <a:srgbClr val="BA7E97"/>
                </a:solidFill>
                <a:latin typeface="Times New Roman"/>
                <a:cs typeface="Times New Roman"/>
              </a:rPr>
              <a:t>,</a:t>
            </a:r>
            <a:r>
              <a:rPr sz="1400" dirty="0">
                <a:solidFill>
                  <a:srgbClr val="828087"/>
                </a:solidFill>
                <a:latin typeface="Times New Roman"/>
                <a:cs typeface="Times New Roman"/>
              </a:rPr>
              <a:t>8</a:t>
            </a:r>
            <a:endParaRPr sz="1400">
              <a:latin typeface="Times New Roman"/>
              <a:cs typeface="Times New Roman"/>
            </a:endParaRPr>
          </a:p>
        </p:txBody>
      </p:sp>
      <p:sp>
        <p:nvSpPr>
          <p:cNvPr id="22" name="object 22"/>
          <p:cNvSpPr txBox="1"/>
          <p:nvPr/>
        </p:nvSpPr>
        <p:spPr>
          <a:xfrm>
            <a:off x="7823200" y="2895600"/>
            <a:ext cx="1320800" cy="317500"/>
          </a:xfrm>
          <a:prstGeom prst="rect">
            <a:avLst/>
          </a:prstGeom>
        </p:spPr>
        <p:txBody>
          <a:bodyPr wrap="square" lIns="0" tIns="0" rIns="0" bIns="0" rtlCol="0">
            <a:noAutofit/>
          </a:bodyPr>
          <a:lstStyle/>
          <a:p>
            <a:pPr marL="540771" marR="418459" algn="ctr">
              <a:lnSpc>
                <a:spcPct val="95825"/>
              </a:lnSpc>
              <a:spcBef>
                <a:spcPts val="385"/>
              </a:spcBef>
            </a:pPr>
            <a:r>
              <a:rPr sz="1400" dirty="0">
                <a:solidFill>
                  <a:srgbClr val="828087"/>
                </a:solidFill>
                <a:latin typeface="Times New Roman"/>
                <a:cs typeface="Times New Roman"/>
              </a:rPr>
              <a:t>0</a:t>
            </a:r>
            <a:r>
              <a:rPr sz="1400" dirty="0">
                <a:solidFill>
                  <a:srgbClr val="8E9EBF"/>
                </a:solidFill>
                <a:latin typeface="Times New Roman"/>
                <a:cs typeface="Times New Roman"/>
              </a:rPr>
              <a:t>,</a:t>
            </a:r>
            <a:r>
              <a:rPr sz="1400" dirty="0">
                <a:solidFill>
                  <a:srgbClr val="828087"/>
                </a:solidFill>
                <a:latin typeface="Times New Roman"/>
                <a:cs typeface="Times New Roman"/>
              </a:rPr>
              <a:t>56</a:t>
            </a:r>
            <a:endParaRPr sz="1400">
              <a:latin typeface="Times New Roman"/>
              <a:cs typeface="Times New Roman"/>
            </a:endParaRPr>
          </a:p>
        </p:txBody>
      </p:sp>
      <p:sp>
        <p:nvSpPr>
          <p:cNvPr id="21" name="object 21"/>
          <p:cNvSpPr txBox="1"/>
          <p:nvPr/>
        </p:nvSpPr>
        <p:spPr>
          <a:xfrm>
            <a:off x="2387600" y="3213100"/>
            <a:ext cx="1981200" cy="342900"/>
          </a:xfrm>
          <a:prstGeom prst="rect">
            <a:avLst/>
          </a:prstGeom>
        </p:spPr>
        <p:txBody>
          <a:bodyPr wrap="square" lIns="0" tIns="0" rIns="0" bIns="0" rtlCol="0">
            <a:noAutofit/>
          </a:bodyPr>
          <a:lstStyle/>
          <a:p>
            <a:pPr marL="59758">
              <a:lnSpc>
                <a:spcPct val="95825"/>
              </a:lnSpc>
              <a:spcBef>
                <a:spcPts val="30"/>
              </a:spcBef>
            </a:pPr>
            <a:r>
              <a:rPr sz="1400" spc="0" dirty="0">
                <a:solidFill>
                  <a:srgbClr val="828087"/>
                </a:solidFill>
                <a:latin typeface="Times New Roman"/>
                <a:cs typeface="Times New Roman"/>
              </a:rPr>
              <a:t>Ca</a:t>
            </a:r>
            <a:r>
              <a:rPr sz="1400" spc="0" dirty="0">
                <a:solidFill>
                  <a:srgbClr val="95939E"/>
                </a:solidFill>
                <a:latin typeface="Times New Roman"/>
                <a:cs typeface="Times New Roman"/>
              </a:rPr>
              <a:t>r-i</a:t>
            </a:r>
            <a:r>
              <a:rPr sz="1400" spc="0" dirty="0">
                <a:solidFill>
                  <a:srgbClr val="696777"/>
                </a:solidFill>
                <a:latin typeface="Times New Roman"/>
                <a:cs typeface="Times New Roman"/>
              </a:rPr>
              <a:t>e</a:t>
            </a:r>
            <a:r>
              <a:rPr sz="1400" spc="75" dirty="0">
                <a:solidFill>
                  <a:srgbClr val="696777"/>
                </a:solidFill>
                <a:latin typeface="Times New Roman"/>
                <a:cs typeface="Times New Roman"/>
              </a:rPr>
              <a:t> </a:t>
            </a:r>
            <a:r>
              <a:rPr sz="1400" spc="0" dirty="0">
                <a:solidFill>
                  <a:srgbClr val="828087"/>
                </a:solidFill>
                <a:latin typeface="Times New Roman"/>
                <a:cs typeface="Times New Roman"/>
              </a:rPr>
              <a:t>d</a:t>
            </a:r>
            <a:r>
              <a:rPr sz="1400" spc="0" dirty="0">
                <a:solidFill>
                  <a:srgbClr val="696777"/>
                </a:solidFill>
                <a:latin typeface="Times New Roman"/>
                <a:cs typeface="Times New Roman"/>
              </a:rPr>
              <a:t>e</a:t>
            </a:r>
            <a:r>
              <a:rPr sz="1400" spc="234" dirty="0">
                <a:solidFill>
                  <a:srgbClr val="696777"/>
                </a:solidFill>
                <a:latin typeface="Times New Roman"/>
                <a:cs typeface="Times New Roman"/>
              </a:rPr>
              <a:t> </a:t>
            </a:r>
            <a:r>
              <a:rPr sz="1400" spc="0" dirty="0">
                <a:solidFill>
                  <a:srgbClr val="A7A1AF"/>
                </a:solidFill>
                <a:latin typeface="Times New Roman"/>
                <a:cs typeface="Times New Roman"/>
              </a:rPr>
              <a:t>v</a:t>
            </a:r>
            <a:r>
              <a:rPr sz="1400" spc="0" dirty="0">
                <a:solidFill>
                  <a:srgbClr val="828087"/>
                </a:solidFill>
                <a:latin typeface="Times New Roman"/>
                <a:cs typeface="Times New Roman"/>
              </a:rPr>
              <a:t>a</a:t>
            </a:r>
            <a:r>
              <a:rPr sz="1400" spc="0" dirty="0">
                <a:solidFill>
                  <a:srgbClr val="696777"/>
                </a:solidFill>
                <a:latin typeface="Times New Roman"/>
                <a:cs typeface="Times New Roman"/>
              </a:rPr>
              <a:t>c</a:t>
            </a:r>
            <a:r>
              <a:rPr sz="1400" spc="0" dirty="0">
                <a:solidFill>
                  <a:srgbClr val="A7A1AF"/>
                </a:solidFill>
                <a:latin typeface="Times New Roman"/>
                <a:cs typeface="Times New Roman"/>
              </a:rPr>
              <a:t>un</a:t>
            </a:r>
            <a:r>
              <a:rPr sz="1400" spc="0" dirty="0">
                <a:solidFill>
                  <a:srgbClr val="828087"/>
                </a:solidFill>
                <a:latin typeface="Times New Roman"/>
                <a:cs typeface="Times New Roman"/>
              </a:rPr>
              <a:t>o</a:t>
            </a:r>
            <a:r>
              <a:rPr sz="1400" spc="129" dirty="0">
                <a:solidFill>
                  <a:srgbClr val="828087"/>
                </a:solidFill>
                <a:latin typeface="Times New Roman"/>
                <a:cs typeface="Times New Roman"/>
              </a:rPr>
              <a:t> </a:t>
            </a:r>
            <a:r>
              <a:rPr sz="1900" i="1" spc="0" dirty="0">
                <a:solidFill>
                  <a:srgbClr val="A7A1AF"/>
                </a:solidFill>
                <a:latin typeface="Times New Roman"/>
                <a:cs typeface="Times New Roman"/>
              </a:rPr>
              <a:t>C</a:t>
            </a:r>
            <a:r>
              <a:rPr sz="1900" i="1" spc="-18" dirty="0">
                <a:solidFill>
                  <a:srgbClr val="A7A1AF"/>
                </a:solidFill>
                <a:latin typeface="Times New Roman"/>
                <a:cs typeface="Times New Roman"/>
              </a:rPr>
              <a:t> </a:t>
            </a:r>
            <a:r>
              <a:rPr sz="1400" spc="0" dirty="0">
                <a:solidFill>
                  <a:srgbClr val="828087"/>
                </a:solidFill>
                <a:latin typeface="Times New Roman"/>
                <a:cs typeface="Times New Roman"/>
              </a:rPr>
              <a:t>00</a:t>
            </a:r>
            <a:r>
              <a:rPr sz="1400" spc="84" dirty="0">
                <a:solidFill>
                  <a:srgbClr val="828087"/>
                </a:solidFill>
                <a:latin typeface="Times New Roman"/>
                <a:cs typeface="Times New Roman"/>
              </a:rPr>
              <a:t> </a:t>
            </a:r>
            <a:r>
              <a:rPr sz="1400" spc="0" dirty="0">
                <a:solidFill>
                  <a:srgbClr val="828087"/>
                </a:solidFill>
                <a:latin typeface="Times New Roman"/>
                <a:cs typeface="Times New Roman"/>
              </a:rPr>
              <a:t>g</a:t>
            </a:r>
            <a:r>
              <a:rPr sz="1400" spc="0" dirty="0">
                <a:solidFill>
                  <a:srgbClr val="A7A1AF"/>
                </a:solidFill>
                <a:latin typeface="Times New Roman"/>
                <a:cs typeface="Times New Roman"/>
              </a:rPr>
              <a:t>)</a:t>
            </a:r>
            <a:endParaRPr sz="1400">
              <a:latin typeface="Times New Roman"/>
              <a:cs typeface="Times New Roman"/>
            </a:endParaRPr>
          </a:p>
        </p:txBody>
      </p:sp>
      <p:sp>
        <p:nvSpPr>
          <p:cNvPr id="20" name="object 20"/>
          <p:cNvSpPr txBox="1"/>
          <p:nvPr/>
        </p:nvSpPr>
        <p:spPr>
          <a:xfrm>
            <a:off x="4368800" y="3213100"/>
            <a:ext cx="1346200" cy="342900"/>
          </a:xfrm>
          <a:prstGeom prst="rect">
            <a:avLst/>
          </a:prstGeom>
        </p:spPr>
        <p:txBody>
          <a:bodyPr wrap="square" lIns="0" tIns="0" rIns="0" bIns="0" rtlCol="0">
            <a:noAutofit/>
          </a:bodyPr>
          <a:lstStyle/>
          <a:p>
            <a:pPr marL="472993" marR="547324" algn="ctr">
              <a:lnSpc>
                <a:spcPct val="95825"/>
              </a:lnSpc>
              <a:spcBef>
                <a:spcPts val="495"/>
              </a:spcBef>
            </a:pPr>
            <a:r>
              <a:rPr sz="1400" spc="0" dirty="0">
                <a:solidFill>
                  <a:srgbClr val="828087"/>
                </a:solidFill>
                <a:latin typeface="Times New Roman"/>
                <a:cs typeface="Times New Roman"/>
              </a:rPr>
              <a:t>2</a:t>
            </a:r>
            <a:r>
              <a:rPr sz="1400" spc="0" dirty="0">
                <a:solidFill>
                  <a:srgbClr val="B3C1BD"/>
                </a:solidFill>
                <a:latin typeface="Times New Roman"/>
                <a:cs typeface="Times New Roman"/>
              </a:rPr>
              <a:t>1.</a:t>
            </a:r>
            <a:r>
              <a:rPr sz="1400" spc="0" dirty="0">
                <a:solidFill>
                  <a:srgbClr val="828087"/>
                </a:solidFill>
                <a:latin typeface="Times New Roman"/>
                <a:cs typeface="Times New Roman"/>
              </a:rPr>
              <a:t>2</a:t>
            </a:r>
            <a:endParaRPr sz="1400">
              <a:latin typeface="Times New Roman"/>
              <a:cs typeface="Times New Roman"/>
            </a:endParaRPr>
          </a:p>
        </p:txBody>
      </p:sp>
      <p:sp>
        <p:nvSpPr>
          <p:cNvPr id="19" name="object 19"/>
          <p:cNvSpPr txBox="1"/>
          <p:nvPr/>
        </p:nvSpPr>
        <p:spPr>
          <a:xfrm>
            <a:off x="5715000" y="3213100"/>
            <a:ext cx="2108200" cy="342900"/>
          </a:xfrm>
          <a:prstGeom prst="rect">
            <a:avLst/>
          </a:prstGeom>
        </p:spPr>
        <p:txBody>
          <a:bodyPr wrap="square" lIns="0" tIns="0" rIns="0" bIns="0" rtlCol="0">
            <a:noAutofit/>
          </a:bodyPr>
          <a:lstStyle/>
          <a:p>
            <a:pPr>
              <a:lnSpc>
                <a:spcPts val="500"/>
              </a:lnSpc>
              <a:spcBef>
                <a:spcPts val="15"/>
              </a:spcBef>
            </a:pPr>
            <a:endParaRPr sz="500"/>
          </a:p>
          <a:p>
            <a:pPr marL="929647" marR="945839" algn="ctr">
              <a:lnSpc>
                <a:spcPct val="95825"/>
              </a:lnSpc>
            </a:pPr>
            <a:r>
              <a:rPr sz="1300" dirty="0">
                <a:solidFill>
                  <a:srgbClr val="938972"/>
                </a:solidFill>
                <a:latin typeface="Arial"/>
                <a:cs typeface="Arial"/>
              </a:rPr>
              <a:t>4</a:t>
            </a:r>
            <a:r>
              <a:rPr sz="1300" dirty="0">
                <a:solidFill>
                  <a:srgbClr val="828087"/>
                </a:solidFill>
                <a:latin typeface="Arial"/>
                <a:cs typeface="Arial"/>
              </a:rPr>
              <a:t>,3</a:t>
            </a:r>
            <a:endParaRPr sz="1300">
              <a:latin typeface="Arial"/>
              <a:cs typeface="Arial"/>
            </a:endParaRPr>
          </a:p>
        </p:txBody>
      </p:sp>
      <p:sp>
        <p:nvSpPr>
          <p:cNvPr id="18" name="object 18"/>
          <p:cNvSpPr txBox="1"/>
          <p:nvPr/>
        </p:nvSpPr>
        <p:spPr>
          <a:xfrm>
            <a:off x="7823200" y="3213100"/>
            <a:ext cx="1320800" cy="342900"/>
          </a:xfrm>
          <a:prstGeom prst="rect">
            <a:avLst/>
          </a:prstGeom>
        </p:spPr>
        <p:txBody>
          <a:bodyPr wrap="square" lIns="0" tIns="0" rIns="0" bIns="0" rtlCol="0">
            <a:noAutofit/>
          </a:bodyPr>
          <a:lstStyle/>
          <a:p>
            <a:pPr marL="536950" marR="526674" algn="ctr">
              <a:lnSpc>
                <a:spcPct val="95825"/>
              </a:lnSpc>
              <a:spcBef>
                <a:spcPts val="495"/>
              </a:spcBef>
            </a:pPr>
            <a:r>
              <a:rPr sz="1400" spc="0" dirty="0">
                <a:solidFill>
                  <a:srgbClr val="828087"/>
                </a:solidFill>
                <a:latin typeface="Times New Roman"/>
                <a:cs typeface="Times New Roman"/>
              </a:rPr>
              <a:t>28</a:t>
            </a:r>
            <a:endParaRPr sz="1400">
              <a:latin typeface="Times New Roman"/>
              <a:cs typeface="Times New Roman"/>
            </a:endParaRPr>
          </a:p>
        </p:txBody>
      </p:sp>
      <p:sp>
        <p:nvSpPr>
          <p:cNvPr id="17" name="object 17"/>
          <p:cNvSpPr txBox="1"/>
          <p:nvPr/>
        </p:nvSpPr>
        <p:spPr>
          <a:xfrm>
            <a:off x="2387600" y="3556000"/>
            <a:ext cx="1981200" cy="342900"/>
          </a:xfrm>
          <a:prstGeom prst="rect">
            <a:avLst/>
          </a:prstGeom>
        </p:spPr>
        <p:txBody>
          <a:bodyPr wrap="square" lIns="0" tIns="0" rIns="0" bIns="0" rtlCol="0">
            <a:noAutofit/>
          </a:bodyPr>
          <a:lstStyle/>
          <a:p>
            <a:pPr marL="68714">
              <a:lnSpc>
                <a:spcPct val="95825"/>
              </a:lnSpc>
              <a:spcBef>
                <a:spcPts val="385"/>
              </a:spcBef>
            </a:pPr>
            <a:r>
              <a:rPr sz="1400" spc="0" dirty="0">
                <a:solidFill>
                  <a:srgbClr val="8E9EBF"/>
                </a:solidFill>
                <a:latin typeface="Times New Roman"/>
                <a:cs typeface="Times New Roman"/>
              </a:rPr>
              <a:t>L</a:t>
            </a:r>
            <a:r>
              <a:rPr sz="1400" spc="0" dirty="0">
                <a:solidFill>
                  <a:srgbClr val="696777"/>
                </a:solidFill>
                <a:latin typeface="Times New Roman"/>
                <a:cs typeface="Times New Roman"/>
              </a:rPr>
              <a:t>e</a:t>
            </a:r>
            <a:r>
              <a:rPr sz="1400" spc="0" dirty="0">
                <a:solidFill>
                  <a:srgbClr val="828087"/>
                </a:solidFill>
                <a:latin typeface="Times New Roman"/>
                <a:cs typeface="Times New Roman"/>
              </a:rPr>
              <a:t>c</a:t>
            </a:r>
            <a:r>
              <a:rPr sz="1400" spc="0" dirty="0">
                <a:solidFill>
                  <a:srgbClr val="A7A1AF"/>
                </a:solidFill>
                <a:latin typeface="Times New Roman"/>
                <a:cs typeface="Times New Roman"/>
              </a:rPr>
              <a:t>'lu</a:t>
            </a:r>
            <a:r>
              <a:rPr sz="1400" spc="0" dirty="0">
                <a:solidFill>
                  <a:srgbClr val="696777"/>
                </a:solidFill>
                <a:latin typeface="Times New Roman"/>
                <a:cs typeface="Times New Roman"/>
              </a:rPr>
              <a:t>g</a:t>
            </a:r>
            <a:r>
              <a:rPr sz="1400" spc="0" dirty="0">
                <a:solidFill>
                  <a:srgbClr val="828087"/>
                </a:solidFill>
                <a:latin typeface="Times New Roman"/>
                <a:cs typeface="Times New Roman"/>
              </a:rPr>
              <a:t>a</a:t>
            </a:r>
            <a:r>
              <a:rPr sz="1400" spc="-19" dirty="0">
                <a:solidFill>
                  <a:srgbClr val="828087"/>
                </a:solidFill>
                <a:latin typeface="Times New Roman"/>
                <a:cs typeface="Times New Roman"/>
              </a:rPr>
              <a:t> </a:t>
            </a:r>
            <a:r>
              <a:rPr sz="1400" spc="0" dirty="0">
                <a:solidFill>
                  <a:srgbClr val="A7A1AF"/>
                </a:solidFill>
                <a:latin typeface="Times New Roman"/>
                <a:cs typeface="Times New Roman"/>
              </a:rPr>
              <a:t>(</a:t>
            </a:r>
            <a:r>
              <a:rPr sz="1400" spc="0" dirty="0">
                <a:solidFill>
                  <a:srgbClr val="828087"/>
                </a:solidFill>
                <a:latin typeface="Times New Roman"/>
                <a:cs typeface="Times New Roman"/>
              </a:rPr>
              <a:t>6</a:t>
            </a:r>
            <a:r>
              <a:rPr sz="1400" spc="0" dirty="0">
                <a:solidFill>
                  <a:srgbClr val="95939E"/>
                </a:solidFill>
                <a:latin typeface="Times New Roman"/>
                <a:cs typeface="Times New Roman"/>
              </a:rPr>
              <a:t>0</a:t>
            </a:r>
            <a:r>
              <a:rPr sz="1400" spc="45" dirty="0">
                <a:solidFill>
                  <a:srgbClr val="95939E"/>
                </a:solidFill>
                <a:latin typeface="Times New Roman"/>
                <a:cs typeface="Times New Roman"/>
              </a:rPr>
              <a:t> </a:t>
            </a:r>
            <a:r>
              <a:rPr sz="1500" spc="0" dirty="0">
                <a:solidFill>
                  <a:srgbClr val="828087"/>
                </a:solidFill>
                <a:latin typeface="Times New Roman"/>
                <a:cs typeface="Times New Roman"/>
              </a:rPr>
              <a:t>g)</a:t>
            </a:r>
            <a:endParaRPr sz="1500">
              <a:latin typeface="Times New Roman"/>
              <a:cs typeface="Times New Roman"/>
            </a:endParaRPr>
          </a:p>
        </p:txBody>
      </p:sp>
      <p:sp>
        <p:nvSpPr>
          <p:cNvPr id="16" name="object 16"/>
          <p:cNvSpPr txBox="1"/>
          <p:nvPr/>
        </p:nvSpPr>
        <p:spPr>
          <a:xfrm>
            <a:off x="4368800" y="3556000"/>
            <a:ext cx="1346200" cy="342900"/>
          </a:xfrm>
          <a:prstGeom prst="rect">
            <a:avLst/>
          </a:prstGeom>
        </p:spPr>
        <p:txBody>
          <a:bodyPr wrap="square" lIns="0" tIns="0" rIns="0" bIns="0" rtlCol="0">
            <a:noAutofit/>
          </a:bodyPr>
          <a:lstStyle/>
          <a:p>
            <a:pPr marL="580558" marR="523769" algn="ctr">
              <a:lnSpc>
                <a:spcPct val="95825"/>
              </a:lnSpc>
              <a:spcBef>
                <a:spcPts val="409"/>
              </a:spcBef>
            </a:pPr>
            <a:r>
              <a:rPr sz="1400" dirty="0">
                <a:solidFill>
                  <a:srgbClr val="C3A5AF"/>
                </a:solidFill>
                <a:latin typeface="Times New Roman"/>
                <a:cs typeface="Times New Roman"/>
              </a:rPr>
              <a:t>1,</a:t>
            </a:r>
            <a:r>
              <a:rPr sz="1400" dirty="0">
                <a:solidFill>
                  <a:srgbClr val="95939E"/>
                </a:solidFill>
                <a:latin typeface="Times New Roman"/>
                <a:cs typeface="Times New Roman"/>
              </a:rPr>
              <a:t>0</a:t>
            </a:r>
            <a:endParaRPr sz="1400">
              <a:latin typeface="Times New Roman"/>
              <a:cs typeface="Times New Roman"/>
            </a:endParaRPr>
          </a:p>
        </p:txBody>
      </p:sp>
      <p:sp>
        <p:nvSpPr>
          <p:cNvPr id="15" name="object 15"/>
          <p:cNvSpPr txBox="1"/>
          <p:nvPr/>
        </p:nvSpPr>
        <p:spPr>
          <a:xfrm>
            <a:off x="5715000" y="3556000"/>
            <a:ext cx="2108200" cy="342900"/>
          </a:xfrm>
          <a:prstGeom prst="rect">
            <a:avLst/>
          </a:prstGeom>
        </p:spPr>
        <p:txBody>
          <a:bodyPr wrap="square" lIns="0" tIns="0" rIns="0" bIns="0" rtlCol="0">
            <a:noAutofit/>
          </a:bodyPr>
          <a:lstStyle/>
          <a:p>
            <a:pPr marL="955577" marR="962313" algn="ctr">
              <a:lnSpc>
                <a:spcPct val="95825"/>
              </a:lnSpc>
              <a:spcBef>
                <a:spcPts val="480"/>
              </a:spcBef>
            </a:pPr>
            <a:r>
              <a:rPr sz="1400" dirty="0">
                <a:solidFill>
                  <a:srgbClr val="8E9EBF"/>
                </a:solidFill>
                <a:latin typeface="Times New Roman"/>
                <a:cs typeface="Times New Roman"/>
              </a:rPr>
              <a:t>1</a:t>
            </a:r>
            <a:r>
              <a:rPr sz="1400" dirty="0">
                <a:solidFill>
                  <a:srgbClr val="828087"/>
                </a:solidFill>
                <a:latin typeface="Times New Roman"/>
                <a:cs typeface="Times New Roman"/>
              </a:rPr>
              <a:t>.3</a:t>
            </a:r>
            <a:endParaRPr sz="1400">
              <a:latin typeface="Times New Roman"/>
              <a:cs typeface="Times New Roman"/>
            </a:endParaRPr>
          </a:p>
        </p:txBody>
      </p:sp>
      <p:sp>
        <p:nvSpPr>
          <p:cNvPr id="14" name="object 14"/>
          <p:cNvSpPr txBox="1"/>
          <p:nvPr/>
        </p:nvSpPr>
        <p:spPr>
          <a:xfrm>
            <a:off x="7823200" y="3556000"/>
            <a:ext cx="1320800" cy="342900"/>
          </a:xfrm>
          <a:prstGeom prst="rect">
            <a:avLst/>
          </a:prstGeom>
        </p:spPr>
        <p:txBody>
          <a:bodyPr wrap="square" lIns="0" tIns="0" rIns="0" bIns="0" rtlCol="0">
            <a:noAutofit/>
          </a:bodyPr>
          <a:lstStyle/>
          <a:p>
            <a:pPr marL="540757" marR="517152" algn="ctr">
              <a:lnSpc>
                <a:spcPct val="95825"/>
              </a:lnSpc>
              <a:spcBef>
                <a:spcPts val="480"/>
              </a:spcBef>
            </a:pPr>
            <a:r>
              <a:rPr sz="1400" dirty="0">
                <a:solidFill>
                  <a:srgbClr val="828087"/>
                </a:solidFill>
                <a:latin typeface="Times New Roman"/>
                <a:cs typeface="Times New Roman"/>
              </a:rPr>
              <a:t>0</a:t>
            </a:r>
            <a:r>
              <a:rPr sz="1400" dirty="0">
                <a:solidFill>
                  <a:srgbClr val="B3C1BD"/>
                </a:solidFill>
                <a:latin typeface="Times New Roman"/>
                <a:cs typeface="Times New Roman"/>
              </a:rPr>
              <a:t>.</a:t>
            </a:r>
            <a:r>
              <a:rPr sz="1400" dirty="0">
                <a:solidFill>
                  <a:srgbClr val="828087"/>
                </a:solidFill>
                <a:latin typeface="Times New Roman"/>
                <a:cs typeface="Times New Roman"/>
              </a:rPr>
              <a:t>2</a:t>
            </a:r>
            <a:endParaRPr sz="1400">
              <a:latin typeface="Times New Roman"/>
              <a:cs typeface="Times New Roman"/>
            </a:endParaRPr>
          </a:p>
        </p:txBody>
      </p:sp>
      <p:sp>
        <p:nvSpPr>
          <p:cNvPr id="13" name="object 13"/>
          <p:cNvSpPr txBox="1"/>
          <p:nvPr/>
        </p:nvSpPr>
        <p:spPr>
          <a:xfrm>
            <a:off x="2387600" y="3898900"/>
            <a:ext cx="1981200" cy="381000"/>
          </a:xfrm>
          <a:prstGeom prst="rect">
            <a:avLst/>
          </a:prstGeom>
        </p:spPr>
        <p:txBody>
          <a:bodyPr wrap="square" lIns="0" tIns="0" rIns="0" bIns="0" rtlCol="0">
            <a:noAutofit/>
          </a:bodyPr>
          <a:lstStyle/>
          <a:p>
            <a:pPr>
              <a:lnSpc>
                <a:spcPts val="650"/>
              </a:lnSpc>
              <a:spcBef>
                <a:spcPts val="25"/>
              </a:spcBef>
            </a:pPr>
            <a:endParaRPr sz="650"/>
          </a:p>
          <a:p>
            <a:pPr marL="59744">
              <a:lnSpc>
                <a:spcPct val="95825"/>
              </a:lnSpc>
            </a:pPr>
            <a:r>
              <a:rPr sz="1400" spc="0" dirty="0">
                <a:solidFill>
                  <a:srgbClr val="AAAA89"/>
                </a:solidFill>
                <a:latin typeface="Times New Roman"/>
                <a:cs typeface="Times New Roman"/>
              </a:rPr>
              <a:t>T</a:t>
            </a:r>
            <a:r>
              <a:rPr sz="1400" spc="0" dirty="0">
                <a:solidFill>
                  <a:srgbClr val="828087"/>
                </a:solidFill>
                <a:latin typeface="Times New Roman"/>
                <a:cs typeface="Times New Roman"/>
              </a:rPr>
              <a:t>o</a:t>
            </a:r>
            <a:r>
              <a:rPr sz="1400" spc="0" dirty="0">
                <a:solidFill>
                  <a:srgbClr val="95939E"/>
                </a:solidFill>
                <a:latin typeface="Times New Roman"/>
                <a:cs typeface="Times New Roman"/>
              </a:rPr>
              <a:t>rr</a:t>
            </a:r>
            <a:r>
              <a:rPr sz="1400" spc="0" dirty="0">
                <a:solidFill>
                  <a:srgbClr val="828087"/>
                </a:solidFill>
                <a:latin typeface="Times New Roman"/>
                <a:cs typeface="Times New Roman"/>
              </a:rPr>
              <a:t>e</a:t>
            </a:r>
            <a:r>
              <a:rPr sz="1400" spc="0" dirty="0">
                <a:solidFill>
                  <a:srgbClr val="9A7CA5"/>
                </a:solidFill>
                <a:latin typeface="Times New Roman"/>
                <a:cs typeface="Times New Roman"/>
              </a:rPr>
              <a:t>t</a:t>
            </a:r>
            <a:r>
              <a:rPr sz="1400" spc="0" dirty="0">
                <a:solidFill>
                  <a:srgbClr val="696777"/>
                </a:solidFill>
                <a:latin typeface="Times New Roman"/>
                <a:cs typeface="Times New Roman"/>
              </a:rPr>
              <a:t>e </a:t>
            </a:r>
            <a:r>
              <a:rPr sz="1400" spc="126" dirty="0">
                <a:solidFill>
                  <a:srgbClr val="696777"/>
                </a:solidFill>
                <a:latin typeface="Times New Roman"/>
                <a:cs typeface="Times New Roman"/>
              </a:rPr>
              <a:t> </a:t>
            </a:r>
            <a:r>
              <a:rPr sz="1400" spc="0" dirty="0">
                <a:solidFill>
                  <a:srgbClr val="A7A1AF"/>
                </a:solidFill>
                <a:latin typeface="Times New Roman"/>
                <a:cs typeface="Times New Roman"/>
              </a:rPr>
              <a:t>(</a:t>
            </a:r>
            <a:r>
              <a:rPr sz="1400" spc="0" dirty="0">
                <a:solidFill>
                  <a:srgbClr val="C3A5AF"/>
                </a:solidFill>
                <a:latin typeface="Times New Roman"/>
                <a:cs typeface="Times New Roman"/>
              </a:rPr>
              <a:t>1</a:t>
            </a:r>
            <a:r>
              <a:rPr sz="1400" spc="0" dirty="0">
                <a:solidFill>
                  <a:srgbClr val="828087"/>
                </a:solidFill>
                <a:latin typeface="Times New Roman"/>
                <a:cs typeface="Times New Roman"/>
              </a:rPr>
              <a:t>5</a:t>
            </a:r>
            <a:r>
              <a:rPr sz="1400" spc="0" dirty="0">
                <a:solidFill>
                  <a:srgbClr val="95939E"/>
                </a:solidFill>
                <a:latin typeface="Times New Roman"/>
                <a:cs typeface="Times New Roman"/>
              </a:rPr>
              <a:t>0 </a:t>
            </a:r>
            <a:r>
              <a:rPr sz="1400" spc="109" dirty="0">
                <a:solidFill>
                  <a:srgbClr val="95939E"/>
                </a:solidFill>
                <a:latin typeface="Times New Roman"/>
                <a:cs typeface="Times New Roman"/>
              </a:rPr>
              <a:t> </a:t>
            </a:r>
            <a:r>
              <a:rPr sz="1300" spc="0" dirty="0">
                <a:solidFill>
                  <a:srgbClr val="696777"/>
                </a:solidFill>
                <a:latin typeface="Arial"/>
                <a:cs typeface="Arial"/>
              </a:rPr>
              <a:t>g</a:t>
            </a:r>
            <a:r>
              <a:rPr sz="1300" spc="0" dirty="0">
                <a:solidFill>
                  <a:srgbClr val="A7A1AF"/>
                </a:solidFill>
                <a:latin typeface="Arial"/>
                <a:cs typeface="Arial"/>
              </a:rPr>
              <a:t>)</a:t>
            </a:r>
            <a:endParaRPr sz="1300">
              <a:latin typeface="Arial"/>
              <a:cs typeface="Arial"/>
            </a:endParaRPr>
          </a:p>
        </p:txBody>
      </p:sp>
      <p:sp>
        <p:nvSpPr>
          <p:cNvPr id="12" name="object 12"/>
          <p:cNvSpPr txBox="1"/>
          <p:nvPr/>
        </p:nvSpPr>
        <p:spPr>
          <a:xfrm>
            <a:off x="4368800" y="3898900"/>
            <a:ext cx="1346200" cy="381000"/>
          </a:xfrm>
          <a:prstGeom prst="rect">
            <a:avLst/>
          </a:prstGeom>
        </p:spPr>
        <p:txBody>
          <a:bodyPr wrap="square" lIns="0" tIns="0" rIns="0" bIns="0" rtlCol="0">
            <a:noAutofit/>
          </a:bodyPr>
          <a:lstStyle/>
          <a:p>
            <a:pPr>
              <a:lnSpc>
                <a:spcPts val="600"/>
              </a:lnSpc>
              <a:spcBef>
                <a:spcPts val="4"/>
              </a:spcBef>
            </a:pPr>
            <a:endParaRPr sz="600"/>
          </a:p>
          <a:p>
            <a:pPr marL="580555" marR="532663" algn="ctr">
              <a:lnSpc>
                <a:spcPct val="95825"/>
              </a:lnSpc>
            </a:pPr>
            <a:r>
              <a:rPr sz="1400" dirty="0">
                <a:solidFill>
                  <a:srgbClr val="C3A5AF"/>
                </a:solidFill>
                <a:latin typeface="Times New Roman"/>
                <a:cs typeface="Times New Roman"/>
              </a:rPr>
              <a:t>1,</a:t>
            </a:r>
            <a:r>
              <a:rPr sz="1400" dirty="0">
                <a:solidFill>
                  <a:srgbClr val="828087"/>
                </a:solidFill>
                <a:latin typeface="Times New Roman"/>
                <a:cs typeface="Times New Roman"/>
              </a:rPr>
              <a:t>2</a:t>
            </a:r>
            <a:endParaRPr sz="1400">
              <a:latin typeface="Times New Roman"/>
              <a:cs typeface="Times New Roman"/>
            </a:endParaRPr>
          </a:p>
        </p:txBody>
      </p:sp>
      <p:sp>
        <p:nvSpPr>
          <p:cNvPr id="11" name="object 11"/>
          <p:cNvSpPr txBox="1"/>
          <p:nvPr/>
        </p:nvSpPr>
        <p:spPr>
          <a:xfrm>
            <a:off x="5715000" y="3898900"/>
            <a:ext cx="2108200" cy="381000"/>
          </a:xfrm>
          <a:prstGeom prst="rect">
            <a:avLst/>
          </a:prstGeom>
        </p:spPr>
        <p:txBody>
          <a:bodyPr wrap="square" lIns="0" tIns="0" rIns="0" bIns="0" rtlCol="0">
            <a:noAutofit/>
          </a:bodyPr>
          <a:lstStyle/>
          <a:p>
            <a:pPr>
              <a:lnSpc>
                <a:spcPts val="650"/>
              </a:lnSpc>
              <a:spcBef>
                <a:spcPts val="42"/>
              </a:spcBef>
            </a:pPr>
            <a:endParaRPr sz="650"/>
          </a:p>
          <a:p>
            <a:pPr marL="929639" marR="954964" algn="ctr">
              <a:lnSpc>
                <a:spcPct val="95825"/>
              </a:lnSpc>
            </a:pPr>
            <a:r>
              <a:rPr sz="1300" dirty="0">
                <a:solidFill>
                  <a:srgbClr val="938972"/>
                </a:solidFill>
                <a:latin typeface="Arial"/>
                <a:cs typeface="Arial"/>
              </a:rPr>
              <a:t>4</a:t>
            </a:r>
            <a:r>
              <a:rPr sz="1300" dirty="0">
                <a:solidFill>
                  <a:srgbClr val="8E9EBF"/>
                </a:solidFill>
                <a:latin typeface="Arial"/>
                <a:cs typeface="Arial"/>
              </a:rPr>
              <a:t>,</a:t>
            </a:r>
            <a:r>
              <a:rPr sz="1300" dirty="0">
                <a:solidFill>
                  <a:srgbClr val="828087"/>
                </a:solidFill>
                <a:latin typeface="Arial"/>
                <a:cs typeface="Arial"/>
              </a:rPr>
              <a:t>8</a:t>
            </a:r>
            <a:endParaRPr sz="1300">
              <a:latin typeface="Arial"/>
              <a:cs typeface="Arial"/>
            </a:endParaRPr>
          </a:p>
        </p:txBody>
      </p:sp>
      <p:sp>
        <p:nvSpPr>
          <p:cNvPr id="10" name="object 10"/>
          <p:cNvSpPr txBox="1"/>
          <p:nvPr/>
        </p:nvSpPr>
        <p:spPr>
          <a:xfrm>
            <a:off x="7823200" y="3898900"/>
            <a:ext cx="1320800" cy="381000"/>
          </a:xfrm>
          <a:prstGeom prst="rect">
            <a:avLst/>
          </a:prstGeom>
        </p:spPr>
        <p:txBody>
          <a:bodyPr wrap="square" lIns="0" tIns="0" rIns="0" bIns="0" rtlCol="0">
            <a:noAutofit/>
          </a:bodyPr>
          <a:lstStyle/>
          <a:p>
            <a:pPr>
              <a:lnSpc>
                <a:spcPts val="650"/>
              </a:lnSpc>
              <a:spcBef>
                <a:spcPts val="25"/>
              </a:spcBef>
            </a:pPr>
            <a:endParaRPr sz="650"/>
          </a:p>
          <a:p>
            <a:pPr marL="541033" marR="526771" algn="ctr">
              <a:lnSpc>
                <a:spcPct val="95825"/>
              </a:lnSpc>
            </a:pPr>
            <a:r>
              <a:rPr sz="1400" dirty="0">
                <a:solidFill>
                  <a:srgbClr val="828087"/>
                </a:solidFill>
                <a:latin typeface="Times New Roman"/>
                <a:cs typeface="Times New Roman"/>
              </a:rPr>
              <a:t>0</a:t>
            </a:r>
            <a:r>
              <a:rPr sz="1400" dirty="0">
                <a:solidFill>
                  <a:srgbClr val="AAAA89"/>
                </a:solidFill>
                <a:latin typeface="Times New Roman"/>
                <a:cs typeface="Times New Roman"/>
              </a:rPr>
              <a:t>.</a:t>
            </a:r>
            <a:r>
              <a:rPr sz="1400" dirty="0">
                <a:solidFill>
                  <a:srgbClr val="828087"/>
                </a:solidFill>
                <a:latin typeface="Times New Roman"/>
                <a:cs typeface="Times New Roman"/>
              </a:rPr>
              <a:t>6</a:t>
            </a:r>
            <a:endParaRPr sz="1400">
              <a:latin typeface="Times New Roman"/>
              <a:cs typeface="Times New Roman"/>
            </a:endParaRPr>
          </a:p>
        </p:txBody>
      </p:sp>
      <p:sp>
        <p:nvSpPr>
          <p:cNvPr id="9" name="object 9"/>
          <p:cNvSpPr txBox="1"/>
          <p:nvPr/>
        </p:nvSpPr>
        <p:spPr>
          <a:xfrm>
            <a:off x="2387600" y="4279900"/>
            <a:ext cx="1981200" cy="342900"/>
          </a:xfrm>
          <a:prstGeom prst="rect">
            <a:avLst/>
          </a:prstGeom>
        </p:spPr>
        <p:txBody>
          <a:bodyPr wrap="square" lIns="0" tIns="0" rIns="0" bIns="0" rtlCol="0">
            <a:noAutofit/>
          </a:bodyPr>
          <a:lstStyle/>
          <a:p>
            <a:pPr marL="50774">
              <a:lnSpc>
                <a:spcPct val="95825"/>
              </a:lnSpc>
              <a:spcBef>
                <a:spcPts val="425"/>
              </a:spcBef>
            </a:pPr>
            <a:r>
              <a:rPr sz="1400" dirty="0">
                <a:solidFill>
                  <a:srgbClr val="A5B8CC"/>
                </a:solidFill>
                <a:latin typeface="Times New Roman"/>
                <a:cs typeface="Times New Roman"/>
              </a:rPr>
              <a:t>J</a:t>
            </a:r>
            <a:r>
              <a:rPr sz="1400" dirty="0">
                <a:solidFill>
                  <a:srgbClr val="A7A1AF"/>
                </a:solidFill>
                <a:latin typeface="Times New Roman"/>
                <a:cs typeface="Times New Roman"/>
              </a:rPr>
              <a:t>u</a:t>
            </a:r>
            <a:r>
              <a:rPr sz="1400" dirty="0">
                <a:solidFill>
                  <a:srgbClr val="696777"/>
                </a:solidFill>
                <a:latin typeface="Times New Roman"/>
                <a:cs typeface="Times New Roman"/>
              </a:rPr>
              <a:t>g</a:t>
            </a:r>
            <a:r>
              <a:rPr sz="1400" dirty="0">
                <a:solidFill>
                  <a:srgbClr val="828087"/>
                </a:solidFill>
                <a:latin typeface="Times New Roman"/>
                <a:cs typeface="Times New Roman"/>
              </a:rPr>
              <a:t>o</a:t>
            </a:r>
            <a:r>
              <a:rPr sz="1400" spc="94" dirty="0">
                <a:solidFill>
                  <a:srgbClr val="828087"/>
                </a:solidFill>
                <a:latin typeface="Times New Roman"/>
                <a:cs typeface="Times New Roman"/>
              </a:rPr>
              <a:t> </a:t>
            </a:r>
            <a:r>
              <a:rPr sz="1400" spc="0" dirty="0">
                <a:solidFill>
                  <a:srgbClr val="696777"/>
                </a:solidFill>
                <a:latin typeface="Times New Roman"/>
                <a:cs typeface="Times New Roman"/>
              </a:rPr>
              <a:t>de</a:t>
            </a:r>
            <a:r>
              <a:rPr sz="1400" spc="164" dirty="0">
                <a:solidFill>
                  <a:srgbClr val="696777"/>
                </a:solidFill>
                <a:latin typeface="Times New Roman"/>
                <a:cs typeface="Times New Roman"/>
              </a:rPr>
              <a:t> </a:t>
            </a:r>
            <a:r>
              <a:rPr sz="1400" spc="0" dirty="0">
                <a:solidFill>
                  <a:srgbClr val="95939E"/>
                </a:solidFill>
                <a:latin typeface="Times New Roman"/>
                <a:cs typeface="Times New Roman"/>
              </a:rPr>
              <a:t>,</a:t>
            </a:r>
            <a:r>
              <a:rPr sz="1400" spc="0" dirty="0">
                <a:solidFill>
                  <a:srgbClr val="828087"/>
                </a:solidFill>
                <a:latin typeface="Times New Roman"/>
                <a:cs typeface="Times New Roman"/>
              </a:rPr>
              <a:t>2ra</a:t>
            </a:r>
            <a:r>
              <a:rPr sz="1400" spc="0" dirty="0">
                <a:solidFill>
                  <a:srgbClr val="A7A1AF"/>
                </a:solidFill>
                <a:latin typeface="Times New Roman"/>
                <a:cs typeface="Times New Roman"/>
              </a:rPr>
              <a:t>n</a:t>
            </a:r>
            <a:r>
              <a:rPr sz="1400" spc="0" dirty="0">
                <a:solidFill>
                  <a:srgbClr val="9A7CA5"/>
                </a:solidFill>
                <a:latin typeface="Times New Roman"/>
                <a:cs typeface="Times New Roman"/>
              </a:rPr>
              <a:t>.</a:t>
            </a:r>
            <a:r>
              <a:rPr sz="1400" spc="0" dirty="0">
                <a:solidFill>
                  <a:srgbClr val="828087"/>
                </a:solidFill>
                <a:latin typeface="Times New Roman"/>
                <a:cs typeface="Times New Roman"/>
              </a:rPr>
              <a:t>a </a:t>
            </a:r>
            <a:r>
              <a:rPr sz="1400" spc="-154" dirty="0">
                <a:solidFill>
                  <a:srgbClr val="828087"/>
                </a:solidFill>
                <a:latin typeface="Times New Roman"/>
                <a:cs typeface="Times New Roman"/>
              </a:rPr>
              <a:t> </a:t>
            </a:r>
            <a:r>
              <a:rPr sz="1400" spc="0" dirty="0">
                <a:solidFill>
                  <a:srgbClr val="A7A1AF"/>
                </a:solidFill>
                <a:latin typeface="Times New Roman"/>
                <a:cs typeface="Times New Roman"/>
              </a:rPr>
              <a:t>(</a:t>
            </a:r>
            <a:r>
              <a:rPr sz="1400" spc="0" dirty="0">
                <a:solidFill>
                  <a:srgbClr val="B3C1BD"/>
                </a:solidFill>
                <a:latin typeface="Times New Roman"/>
                <a:cs typeface="Times New Roman"/>
              </a:rPr>
              <a:t>1</a:t>
            </a:r>
            <a:r>
              <a:rPr sz="1400" spc="0" dirty="0">
                <a:solidFill>
                  <a:srgbClr val="696777"/>
                </a:solidFill>
                <a:latin typeface="Times New Roman"/>
                <a:cs typeface="Times New Roman"/>
              </a:rPr>
              <a:t>5</a:t>
            </a:r>
            <a:r>
              <a:rPr sz="1400" spc="0" dirty="0">
                <a:solidFill>
                  <a:srgbClr val="95939E"/>
                </a:solidFill>
                <a:latin typeface="Times New Roman"/>
                <a:cs typeface="Times New Roman"/>
              </a:rPr>
              <a:t>0  </a:t>
            </a:r>
            <a:r>
              <a:rPr sz="1400" spc="-164" dirty="0">
                <a:solidFill>
                  <a:srgbClr val="95939E"/>
                </a:solidFill>
                <a:latin typeface="Times New Roman"/>
                <a:cs typeface="Times New Roman"/>
              </a:rPr>
              <a:t> </a:t>
            </a:r>
            <a:r>
              <a:rPr sz="1400" spc="0" dirty="0">
                <a:solidFill>
                  <a:srgbClr val="A7A1AF"/>
                </a:solidFill>
                <a:latin typeface="Times New Roman"/>
                <a:cs typeface="Times New Roman"/>
              </a:rPr>
              <a:t>m</a:t>
            </a:r>
            <a:r>
              <a:rPr sz="1400" spc="0" dirty="0">
                <a:solidFill>
                  <a:srgbClr val="8E9EBF"/>
                </a:solidFill>
                <a:latin typeface="Times New Roman"/>
                <a:cs typeface="Times New Roman"/>
              </a:rPr>
              <a:t>l</a:t>
            </a:r>
            <a:r>
              <a:rPr sz="1400" spc="0" dirty="0">
                <a:solidFill>
                  <a:srgbClr val="C3A5AF"/>
                </a:solidFill>
                <a:latin typeface="Times New Roman"/>
                <a:cs typeface="Times New Roman"/>
              </a:rPr>
              <a:t>)</a:t>
            </a:r>
            <a:endParaRPr sz="1400">
              <a:latin typeface="Times New Roman"/>
              <a:cs typeface="Times New Roman"/>
            </a:endParaRPr>
          </a:p>
        </p:txBody>
      </p:sp>
      <p:sp>
        <p:nvSpPr>
          <p:cNvPr id="8" name="object 8"/>
          <p:cNvSpPr txBox="1"/>
          <p:nvPr/>
        </p:nvSpPr>
        <p:spPr>
          <a:xfrm>
            <a:off x="4368800" y="4279900"/>
            <a:ext cx="1346200" cy="342900"/>
          </a:xfrm>
          <a:prstGeom prst="rect">
            <a:avLst/>
          </a:prstGeom>
        </p:spPr>
        <p:txBody>
          <a:bodyPr wrap="square" lIns="0" tIns="0" rIns="0" bIns="0" rtlCol="0">
            <a:noAutofit/>
          </a:bodyPr>
          <a:lstStyle/>
          <a:p>
            <a:pPr marL="634340" marR="614199" algn="ctr">
              <a:lnSpc>
                <a:spcPct val="95825"/>
              </a:lnSpc>
              <a:spcBef>
                <a:spcPts val="355"/>
              </a:spcBef>
            </a:pPr>
            <a:r>
              <a:rPr sz="1400" spc="0" dirty="0">
                <a:solidFill>
                  <a:srgbClr val="443F46"/>
                </a:solidFill>
                <a:latin typeface="Times New Roman"/>
                <a:cs typeface="Times New Roman"/>
              </a:rPr>
              <a:t>-</a:t>
            </a:r>
            <a:endParaRPr sz="1400">
              <a:latin typeface="Times New Roman"/>
              <a:cs typeface="Times New Roman"/>
            </a:endParaRPr>
          </a:p>
        </p:txBody>
      </p:sp>
      <p:sp>
        <p:nvSpPr>
          <p:cNvPr id="7" name="object 7"/>
          <p:cNvSpPr txBox="1"/>
          <p:nvPr/>
        </p:nvSpPr>
        <p:spPr>
          <a:xfrm>
            <a:off x="5715000" y="4279900"/>
            <a:ext cx="2108200" cy="342900"/>
          </a:xfrm>
          <a:prstGeom prst="rect">
            <a:avLst/>
          </a:prstGeom>
        </p:spPr>
        <p:txBody>
          <a:bodyPr wrap="square" lIns="0" tIns="0" rIns="0" bIns="0" rtlCol="0">
            <a:noAutofit/>
          </a:bodyPr>
          <a:lstStyle/>
          <a:p>
            <a:pPr marL="865925" marR="971955" algn="ctr">
              <a:lnSpc>
                <a:spcPct val="95825"/>
              </a:lnSpc>
              <a:spcBef>
                <a:spcPts val="355"/>
              </a:spcBef>
            </a:pPr>
            <a:r>
              <a:rPr sz="1400" dirty="0">
                <a:solidFill>
                  <a:srgbClr val="8E9EBF"/>
                </a:solidFill>
                <a:latin typeface="Times New Roman"/>
                <a:cs typeface="Times New Roman"/>
              </a:rPr>
              <a:t>1</a:t>
            </a:r>
            <a:r>
              <a:rPr sz="1400" dirty="0">
                <a:solidFill>
                  <a:srgbClr val="828087"/>
                </a:solidFill>
                <a:latin typeface="Times New Roman"/>
                <a:cs typeface="Times New Roman"/>
              </a:rPr>
              <a:t>6</a:t>
            </a:r>
            <a:r>
              <a:rPr sz="1400" dirty="0">
                <a:solidFill>
                  <a:srgbClr val="BA7E97"/>
                </a:solidFill>
                <a:latin typeface="Times New Roman"/>
                <a:cs typeface="Times New Roman"/>
              </a:rPr>
              <a:t>,</a:t>
            </a:r>
            <a:r>
              <a:rPr sz="1400" dirty="0">
                <a:solidFill>
                  <a:srgbClr val="828087"/>
                </a:solidFill>
                <a:latin typeface="Times New Roman"/>
                <a:cs typeface="Times New Roman"/>
              </a:rPr>
              <a:t>5</a:t>
            </a:r>
            <a:endParaRPr sz="1400">
              <a:latin typeface="Times New Roman"/>
              <a:cs typeface="Times New Roman"/>
            </a:endParaRPr>
          </a:p>
        </p:txBody>
      </p:sp>
      <p:sp>
        <p:nvSpPr>
          <p:cNvPr id="6" name="object 6"/>
          <p:cNvSpPr txBox="1"/>
          <p:nvPr/>
        </p:nvSpPr>
        <p:spPr>
          <a:xfrm>
            <a:off x="7823200" y="4279900"/>
            <a:ext cx="1320800" cy="342900"/>
          </a:xfrm>
          <a:prstGeom prst="rect">
            <a:avLst/>
          </a:prstGeom>
        </p:spPr>
        <p:txBody>
          <a:bodyPr wrap="square" lIns="0" tIns="0" rIns="0" bIns="0" rtlCol="0">
            <a:noAutofit/>
          </a:bodyPr>
          <a:lstStyle/>
          <a:p>
            <a:pPr marL="621717" marR="581723" algn="ctr">
              <a:lnSpc>
                <a:spcPct val="95825"/>
              </a:lnSpc>
              <a:spcBef>
                <a:spcPts val="355"/>
              </a:spcBef>
            </a:pPr>
            <a:r>
              <a:rPr sz="1400" spc="0" dirty="0">
                <a:solidFill>
                  <a:srgbClr val="696777"/>
                </a:solidFill>
                <a:latin typeface="Times New Roman"/>
                <a:cs typeface="Times New Roman"/>
              </a:rPr>
              <a:t>-</a:t>
            </a:r>
            <a:endParaRPr sz="1400">
              <a:latin typeface="Times New Roman"/>
              <a:cs typeface="Times New Roman"/>
            </a:endParaRPr>
          </a:p>
        </p:txBody>
      </p:sp>
      <p:sp>
        <p:nvSpPr>
          <p:cNvPr id="5" name="object 5"/>
          <p:cNvSpPr txBox="1"/>
          <p:nvPr/>
        </p:nvSpPr>
        <p:spPr>
          <a:xfrm>
            <a:off x="2387600" y="4622800"/>
            <a:ext cx="1981200" cy="330200"/>
          </a:xfrm>
          <a:prstGeom prst="rect">
            <a:avLst/>
          </a:prstGeom>
        </p:spPr>
        <p:txBody>
          <a:bodyPr wrap="square" lIns="0" tIns="0" rIns="0" bIns="0" rtlCol="0">
            <a:noAutofit/>
          </a:bodyPr>
          <a:lstStyle/>
          <a:p>
            <a:pPr marL="68708">
              <a:lnSpc>
                <a:spcPct val="95825"/>
              </a:lnSpc>
              <a:spcBef>
                <a:spcPts val="450"/>
              </a:spcBef>
            </a:pPr>
            <a:r>
              <a:rPr sz="1400" spc="0" dirty="0">
                <a:solidFill>
                  <a:srgbClr val="828087"/>
                </a:solidFill>
                <a:latin typeface="Times New Roman"/>
                <a:cs typeface="Times New Roman"/>
              </a:rPr>
              <a:t>Du</a:t>
            </a:r>
            <a:r>
              <a:rPr sz="1400" spc="0" dirty="0">
                <a:solidFill>
                  <a:srgbClr val="A7A1AF"/>
                </a:solidFill>
                <a:latin typeface="Times New Roman"/>
                <a:cs typeface="Times New Roman"/>
              </a:rPr>
              <a:t>r</a:t>
            </a:r>
            <a:r>
              <a:rPr sz="1400" spc="0" dirty="0">
                <a:solidFill>
                  <a:srgbClr val="828087"/>
                </a:solidFill>
                <a:latin typeface="Times New Roman"/>
                <a:cs typeface="Times New Roman"/>
              </a:rPr>
              <a:t>azn</a:t>
            </a:r>
            <a:r>
              <a:rPr sz="1400" spc="0" dirty="0">
                <a:solidFill>
                  <a:srgbClr val="95939E"/>
                </a:solidFill>
                <a:latin typeface="Times New Roman"/>
                <a:cs typeface="Times New Roman"/>
              </a:rPr>
              <a:t>o</a:t>
            </a:r>
            <a:r>
              <a:rPr sz="1400" spc="196" dirty="0">
                <a:solidFill>
                  <a:srgbClr val="95939E"/>
                </a:solidFill>
                <a:latin typeface="Times New Roman"/>
                <a:cs typeface="Times New Roman"/>
              </a:rPr>
              <a:t> </a:t>
            </a:r>
            <a:r>
              <a:rPr sz="1400" spc="0" dirty="0">
                <a:solidFill>
                  <a:srgbClr val="A7A1AF"/>
                </a:solidFill>
                <a:latin typeface="Times New Roman"/>
                <a:cs typeface="Times New Roman"/>
              </a:rPr>
              <a:t>(</a:t>
            </a:r>
            <a:r>
              <a:rPr sz="1400" spc="0" dirty="0">
                <a:solidFill>
                  <a:srgbClr val="828087"/>
                </a:solidFill>
                <a:latin typeface="Times New Roman"/>
                <a:cs typeface="Times New Roman"/>
              </a:rPr>
              <a:t>2</a:t>
            </a:r>
            <a:r>
              <a:rPr sz="1400" spc="0" dirty="0">
                <a:solidFill>
                  <a:srgbClr val="95939E"/>
                </a:solidFill>
                <a:latin typeface="Times New Roman"/>
                <a:cs typeface="Times New Roman"/>
              </a:rPr>
              <a:t>0</a:t>
            </a:r>
            <a:r>
              <a:rPr sz="1400" spc="114" dirty="0">
                <a:solidFill>
                  <a:srgbClr val="95939E"/>
                </a:solidFill>
                <a:latin typeface="Times New Roman"/>
                <a:cs typeface="Times New Roman"/>
              </a:rPr>
              <a:t> </a:t>
            </a:r>
            <a:r>
              <a:rPr sz="1500" spc="0" dirty="0">
                <a:solidFill>
                  <a:srgbClr val="696777"/>
                </a:solidFill>
                <a:latin typeface="Arial"/>
                <a:cs typeface="Arial"/>
              </a:rPr>
              <a:t>g</a:t>
            </a:r>
            <a:r>
              <a:rPr sz="1500" spc="0" dirty="0">
                <a:solidFill>
                  <a:srgbClr val="C3A5AF"/>
                </a:solidFill>
                <a:latin typeface="Arial"/>
                <a:cs typeface="Arial"/>
              </a:rPr>
              <a:t>)</a:t>
            </a:r>
            <a:endParaRPr sz="1500">
              <a:latin typeface="Arial"/>
              <a:cs typeface="Arial"/>
            </a:endParaRPr>
          </a:p>
        </p:txBody>
      </p:sp>
      <p:sp>
        <p:nvSpPr>
          <p:cNvPr id="4" name="object 4"/>
          <p:cNvSpPr txBox="1"/>
          <p:nvPr/>
        </p:nvSpPr>
        <p:spPr>
          <a:xfrm>
            <a:off x="4368800" y="4622800"/>
            <a:ext cx="1346200" cy="330200"/>
          </a:xfrm>
          <a:prstGeom prst="rect">
            <a:avLst/>
          </a:prstGeom>
        </p:spPr>
        <p:txBody>
          <a:bodyPr wrap="square" lIns="0" tIns="0" rIns="0" bIns="0" rtlCol="0">
            <a:noAutofit/>
          </a:bodyPr>
          <a:lstStyle/>
          <a:p>
            <a:pPr marL="544694" marR="540076" algn="ctr">
              <a:lnSpc>
                <a:spcPct val="95825"/>
              </a:lnSpc>
              <a:spcBef>
                <a:spcPts val="480"/>
              </a:spcBef>
            </a:pPr>
            <a:r>
              <a:rPr sz="1400" dirty="0">
                <a:solidFill>
                  <a:srgbClr val="95939E"/>
                </a:solidFill>
                <a:latin typeface="Times New Roman"/>
                <a:cs typeface="Times New Roman"/>
              </a:rPr>
              <a:t>0</a:t>
            </a:r>
            <a:r>
              <a:rPr sz="1400" dirty="0">
                <a:solidFill>
                  <a:srgbClr val="C3A5AF"/>
                </a:solidFill>
                <a:latin typeface="Times New Roman"/>
                <a:cs typeface="Times New Roman"/>
              </a:rPr>
              <a:t>,</a:t>
            </a:r>
            <a:r>
              <a:rPr sz="1400" dirty="0">
                <a:solidFill>
                  <a:srgbClr val="828087"/>
                </a:solidFill>
                <a:latin typeface="Times New Roman"/>
                <a:cs typeface="Times New Roman"/>
              </a:rPr>
              <a:t>9</a:t>
            </a:r>
            <a:endParaRPr sz="1400">
              <a:latin typeface="Times New Roman"/>
              <a:cs typeface="Times New Roman"/>
            </a:endParaRPr>
          </a:p>
        </p:txBody>
      </p:sp>
      <p:sp>
        <p:nvSpPr>
          <p:cNvPr id="3" name="object 3"/>
          <p:cNvSpPr txBox="1"/>
          <p:nvPr/>
        </p:nvSpPr>
        <p:spPr>
          <a:xfrm>
            <a:off x="5715000" y="4622800"/>
            <a:ext cx="2108200" cy="330200"/>
          </a:xfrm>
          <a:prstGeom prst="rect">
            <a:avLst/>
          </a:prstGeom>
        </p:spPr>
        <p:txBody>
          <a:bodyPr wrap="square" lIns="0" tIns="0" rIns="0" bIns="0" rtlCol="0">
            <a:noAutofit/>
          </a:bodyPr>
          <a:lstStyle/>
          <a:p>
            <a:pPr marL="865927" marR="971952" algn="ctr">
              <a:lnSpc>
                <a:spcPct val="95825"/>
              </a:lnSpc>
              <a:spcBef>
                <a:spcPts val="480"/>
              </a:spcBef>
            </a:pPr>
            <a:r>
              <a:rPr sz="1400" dirty="0">
                <a:solidFill>
                  <a:srgbClr val="8E9EBF"/>
                </a:solidFill>
                <a:latin typeface="Times New Roman"/>
                <a:cs typeface="Times New Roman"/>
              </a:rPr>
              <a:t>1</a:t>
            </a:r>
            <a:r>
              <a:rPr sz="1400" dirty="0">
                <a:solidFill>
                  <a:srgbClr val="828087"/>
                </a:solidFill>
                <a:latin typeface="Times New Roman"/>
                <a:cs typeface="Times New Roman"/>
              </a:rPr>
              <a:t>3</a:t>
            </a:r>
            <a:r>
              <a:rPr sz="1400" dirty="0">
                <a:solidFill>
                  <a:srgbClr val="BA7E97"/>
                </a:solidFill>
                <a:latin typeface="Times New Roman"/>
                <a:cs typeface="Times New Roman"/>
              </a:rPr>
              <a:t>,</a:t>
            </a:r>
            <a:r>
              <a:rPr sz="1400" dirty="0">
                <a:solidFill>
                  <a:srgbClr val="828087"/>
                </a:solidFill>
                <a:latin typeface="Times New Roman"/>
                <a:cs typeface="Times New Roman"/>
              </a:rPr>
              <a:t>9</a:t>
            </a:r>
            <a:endParaRPr sz="1400">
              <a:latin typeface="Times New Roman"/>
              <a:cs typeface="Times New Roman"/>
            </a:endParaRPr>
          </a:p>
        </p:txBody>
      </p:sp>
      <p:sp>
        <p:nvSpPr>
          <p:cNvPr id="2" name="object 2"/>
          <p:cNvSpPr txBox="1"/>
          <p:nvPr/>
        </p:nvSpPr>
        <p:spPr>
          <a:xfrm>
            <a:off x="7823200" y="4622800"/>
            <a:ext cx="1320800" cy="330200"/>
          </a:xfrm>
          <a:prstGeom prst="rect">
            <a:avLst/>
          </a:prstGeom>
        </p:spPr>
        <p:txBody>
          <a:bodyPr wrap="square" lIns="0" tIns="0" rIns="0" bIns="0" rtlCol="0">
            <a:noAutofit/>
          </a:bodyPr>
          <a:lstStyle/>
          <a:p>
            <a:pPr>
              <a:lnSpc>
                <a:spcPts val="550"/>
              </a:lnSpc>
              <a:spcBef>
                <a:spcPts val="1"/>
              </a:spcBef>
            </a:pPr>
            <a:endParaRPr sz="550"/>
          </a:p>
          <a:p>
            <a:pPr marL="540757" marR="503817" algn="ctr">
              <a:lnSpc>
                <a:spcPct val="95825"/>
              </a:lnSpc>
            </a:pPr>
            <a:r>
              <a:rPr sz="1400" spc="0" dirty="0">
                <a:solidFill>
                  <a:srgbClr val="828087"/>
                </a:solidFill>
                <a:latin typeface="Times New Roman"/>
                <a:cs typeface="Times New Roman"/>
              </a:rPr>
              <a:t>0.3</a:t>
            </a:r>
            <a:endParaRPr sz="14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27" name="object 27"/>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26" name="object 26"/>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6B8"/>
                </a:solidFill>
                <a:latin typeface="Arial"/>
                <a:cs typeface="Arial"/>
              </a:rPr>
              <a:t>.</a:t>
            </a:r>
            <a:endParaRPr sz="3000">
              <a:latin typeface="Arial"/>
              <a:cs typeface="Arial"/>
            </a:endParaRPr>
          </a:p>
        </p:txBody>
      </p:sp>
      <p:sp>
        <p:nvSpPr>
          <p:cNvPr id="25" name="object 25"/>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24" name="object 24"/>
          <p:cNvSpPr txBox="1"/>
          <p:nvPr/>
        </p:nvSpPr>
        <p:spPr>
          <a:xfrm>
            <a:off x="917257" y="752221"/>
            <a:ext cx="3176451" cy="584200"/>
          </a:xfrm>
          <a:prstGeom prst="rect">
            <a:avLst/>
          </a:prstGeom>
        </p:spPr>
        <p:txBody>
          <a:bodyPr wrap="square" lIns="0" tIns="0" rIns="0" bIns="0" rtlCol="0">
            <a:noAutofit/>
          </a:bodyPr>
          <a:lstStyle/>
          <a:p>
            <a:pPr marL="12700">
              <a:lnSpc>
                <a:spcPts val="4580"/>
              </a:lnSpc>
              <a:spcBef>
                <a:spcPts val="229"/>
              </a:spcBef>
            </a:pPr>
            <a:r>
              <a:rPr sz="6600" spc="-94" baseline="3103" dirty="0">
                <a:latin typeface="Calibri Light"/>
                <a:cs typeface="Calibri Light"/>
              </a:rPr>
              <a:t>P</a:t>
            </a:r>
            <a:r>
              <a:rPr sz="6600" spc="0" baseline="3103" dirty="0">
                <a:latin typeface="Calibri Light"/>
                <a:cs typeface="Calibri Light"/>
              </a:rPr>
              <a:t>a</a:t>
            </a:r>
            <a:r>
              <a:rPr sz="6600" spc="-69" baseline="3103" dirty="0">
                <a:latin typeface="Calibri Light"/>
                <a:cs typeface="Calibri Light"/>
              </a:rPr>
              <a:t>r</a:t>
            </a:r>
            <a:r>
              <a:rPr sz="6600" spc="0" baseline="3103" dirty="0">
                <a:latin typeface="Calibri Light"/>
                <a:cs typeface="Calibri Light"/>
              </a:rPr>
              <a:t>a </a:t>
            </a:r>
            <a:r>
              <a:rPr sz="6600" spc="-50" baseline="3103" dirty="0">
                <a:latin typeface="Calibri Light"/>
                <a:cs typeface="Calibri Light"/>
              </a:rPr>
              <a:t>t</a:t>
            </a:r>
            <a:r>
              <a:rPr sz="6600" spc="0" baseline="3103" dirty="0">
                <a:latin typeface="Calibri Light"/>
                <a:cs typeface="Calibri Light"/>
              </a:rPr>
              <a:t>erm</a:t>
            </a:r>
            <a:r>
              <a:rPr sz="6600" spc="14" baseline="3103" dirty="0">
                <a:latin typeface="Calibri Light"/>
                <a:cs typeface="Calibri Light"/>
              </a:rPr>
              <a:t>i</a:t>
            </a:r>
            <a:r>
              <a:rPr sz="6600" spc="0" baseline="3103" dirty="0">
                <a:latin typeface="Calibri Light"/>
                <a:cs typeface="Calibri Light"/>
              </a:rPr>
              <a:t>nar</a:t>
            </a:r>
            <a:endParaRPr sz="4400">
              <a:latin typeface="Calibri Light"/>
              <a:cs typeface="Calibri Light"/>
            </a:endParaRPr>
          </a:p>
        </p:txBody>
      </p:sp>
      <p:sp>
        <p:nvSpPr>
          <p:cNvPr id="23" name="object 23"/>
          <p:cNvSpPr txBox="1"/>
          <p:nvPr/>
        </p:nvSpPr>
        <p:spPr>
          <a:xfrm>
            <a:off x="917257" y="1827926"/>
            <a:ext cx="203358" cy="1786061"/>
          </a:xfrm>
          <a:prstGeom prst="rect">
            <a:avLst/>
          </a:prstGeom>
        </p:spPr>
        <p:txBody>
          <a:bodyPr wrap="square" lIns="0" tIns="0" rIns="0" bIns="0" rtlCol="0">
            <a:noAutofit/>
          </a:bodyPr>
          <a:lstStyle/>
          <a:p>
            <a:pPr marL="12700" marR="158">
              <a:lnSpc>
                <a:spcPts val="2960"/>
              </a:lnSpc>
              <a:spcBef>
                <a:spcPts val="148"/>
              </a:spcBef>
            </a:pPr>
            <a:r>
              <a:rPr sz="2800" spc="0" dirty="0">
                <a:latin typeface="Arial"/>
                <a:cs typeface="Arial"/>
              </a:rPr>
              <a:t>•</a:t>
            </a:r>
            <a:endParaRPr sz="2800">
              <a:latin typeface="Arial"/>
              <a:cs typeface="Arial"/>
            </a:endParaRPr>
          </a:p>
          <a:p>
            <a:pPr marL="12700">
              <a:lnSpc>
                <a:spcPct val="95825"/>
              </a:lnSpc>
              <a:spcBef>
                <a:spcPts val="311"/>
              </a:spcBef>
            </a:pPr>
            <a:r>
              <a:rPr sz="2800" spc="0" dirty="0">
                <a:latin typeface="Arial"/>
                <a:cs typeface="Arial"/>
              </a:rPr>
              <a:t>•</a:t>
            </a:r>
            <a:endParaRPr sz="2800">
              <a:latin typeface="Arial"/>
              <a:cs typeface="Arial"/>
            </a:endParaRPr>
          </a:p>
          <a:p>
            <a:pPr marL="12700" marR="158">
              <a:lnSpc>
                <a:spcPct val="95825"/>
              </a:lnSpc>
              <a:spcBef>
                <a:spcPts val="480"/>
              </a:spcBef>
            </a:pPr>
            <a:r>
              <a:rPr sz="2800" spc="0" dirty="0">
                <a:latin typeface="Arial"/>
                <a:cs typeface="Arial"/>
              </a:rPr>
              <a:t>•</a:t>
            </a:r>
            <a:endParaRPr sz="2800">
              <a:latin typeface="Arial"/>
              <a:cs typeface="Arial"/>
            </a:endParaRPr>
          </a:p>
          <a:p>
            <a:pPr marL="12700">
              <a:lnSpc>
                <a:spcPct val="95825"/>
              </a:lnSpc>
              <a:spcBef>
                <a:spcPts val="459"/>
              </a:spcBef>
            </a:pPr>
            <a:r>
              <a:rPr sz="2800" spc="0" dirty="0">
                <a:latin typeface="Arial"/>
                <a:cs typeface="Arial"/>
              </a:rPr>
              <a:t>•</a:t>
            </a:r>
            <a:endParaRPr sz="2800">
              <a:latin typeface="Arial"/>
              <a:cs typeface="Arial"/>
            </a:endParaRPr>
          </a:p>
        </p:txBody>
      </p:sp>
      <p:sp>
        <p:nvSpPr>
          <p:cNvPr id="22" name="object 22"/>
          <p:cNvSpPr txBox="1"/>
          <p:nvPr/>
        </p:nvSpPr>
        <p:spPr>
          <a:xfrm>
            <a:off x="1145857" y="1849374"/>
            <a:ext cx="7869842" cy="1318640"/>
          </a:xfrm>
          <a:prstGeom prst="rect">
            <a:avLst/>
          </a:prstGeom>
        </p:spPr>
        <p:txBody>
          <a:bodyPr wrap="square" lIns="0" tIns="0" rIns="0" bIns="0" rtlCol="0">
            <a:noAutofit/>
          </a:bodyPr>
          <a:lstStyle/>
          <a:p>
            <a:pPr marL="12700" marR="53340">
              <a:lnSpc>
                <a:spcPts val="2950"/>
              </a:lnSpc>
              <a:spcBef>
                <a:spcPts val="147"/>
              </a:spcBef>
            </a:pPr>
            <a:r>
              <a:rPr sz="4200" spc="0" baseline="2925" dirty="0">
                <a:latin typeface="Calibri"/>
                <a:cs typeface="Calibri"/>
              </a:rPr>
              <a:t>C</a:t>
            </a:r>
            <a:r>
              <a:rPr sz="4200" spc="4" baseline="2925" dirty="0">
                <a:latin typeface="Calibri"/>
                <a:cs typeface="Calibri"/>
              </a:rPr>
              <a:t>o</a:t>
            </a:r>
            <a:r>
              <a:rPr sz="4200" spc="0" baseline="2925" dirty="0">
                <a:latin typeface="Calibri"/>
                <a:cs typeface="Calibri"/>
              </a:rPr>
              <a:t>n</a:t>
            </a:r>
            <a:r>
              <a:rPr sz="4200" spc="-4" baseline="2925" dirty="0">
                <a:latin typeface="Calibri"/>
                <a:cs typeface="Calibri"/>
              </a:rPr>
              <a:t> </a:t>
            </a:r>
            <a:r>
              <a:rPr sz="4200" spc="0" baseline="2925" dirty="0">
                <a:latin typeface="Calibri"/>
                <a:cs typeface="Calibri"/>
              </a:rPr>
              <a:t>t</a:t>
            </a:r>
            <a:r>
              <a:rPr sz="4200" spc="4" baseline="2925" dirty="0">
                <a:latin typeface="Calibri"/>
                <a:cs typeface="Calibri"/>
              </a:rPr>
              <a:t>u</a:t>
            </a:r>
            <a:r>
              <a:rPr sz="4200" spc="0" baseline="2925" dirty="0">
                <a:latin typeface="Calibri"/>
                <a:cs typeface="Calibri"/>
              </a:rPr>
              <a:t>s palab</a:t>
            </a:r>
            <a:r>
              <a:rPr sz="4200" spc="-50" baseline="2925" dirty="0">
                <a:latin typeface="Calibri"/>
                <a:cs typeface="Calibri"/>
              </a:rPr>
              <a:t>r</a:t>
            </a:r>
            <a:r>
              <a:rPr sz="4200" spc="0" baseline="2925" dirty="0">
                <a:latin typeface="Calibri"/>
                <a:cs typeface="Calibri"/>
              </a:rPr>
              <a:t>as</a:t>
            </a:r>
            <a:r>
              <a:rPr sz="4200" spc="-9" baseline="2925" dirty="0">
                <a:latin typeface="Calibri"/>
                <a:cs typeface="Calibri"/>
              </a:rPr>
              <a:t> </a:t>
            </a:r>
            <a:r>
              <a:rPr sz="4200" spc="-29" baseline="2925" dirty="0">
                <a:latin typeface="Calibri"/>
                <a:cs typeface="Calibri"/>
              </a:rPr>
              <a:t>e</a:t>
            </a:r>
            <a:r>
              <a:rPr sz="4200" spc="0" baseline="2925" dirty="0">
                <a:latin typeface="Calibri"/>
                <a:cs typeface="Calibri"/>
              </a:rPr>
              <a:t>x</a:t>
            </a:r>
            <a:r>
              <a:rPr sz="4200" spc="14" baseline="2925" dirty="0">
                <a:latin typeface="Calibri"/>
                <a:cs typeface="Calibri"/>
              </a:rPr>
              <a:t>p</a:t>
            </a:r>
            <a:r>
              <a:rPr sz="4200" spc="0" baseline="2925" dirty="0">
                <a:latin typeface="Calibri"/>
                <a:cs typeface="Calibri"/>
              </a:rPr>
              <a:t>li</a:t>
            </a:r>
            <a:r>
              <a:rPr sz="4200" spc="-29" baseline="2925" dirty="0">
                <a:latin typeface="Calibri"/>
                <a:cs typeface="Calibri"/>
              </a:rPr>
              <a:t>c</a:t>
            </a:r>
            <a:r>
              <a:rPr sz="4200" spc="0" baseline="2925" dirty="0">
                <a:latin typeface="Calibri"/>
                <a:cs typeface="Calibri"/>
              </a:rPr>
              <a:t>a:</a:t>
            </a:r>
            <a:endParaRPr sz="2800">
              <a:latin typeface="Calibri"/>
              <a:cs typeface="Calibri"/>
            </a:endParaRPr>
          </a:p>
          <a:p>
            <a:pPr marL="12700" marR="53340">
              <a:lnSpc>
                <a:spcPct val="101725"/>
              </a:lnSpc>
              <a:spcBef>
                <a:spcPts val="112"/>
              </a:spcBef>
            </a:pPr>
            <a:r>
              <a:rPr sz="2800" spc="0" dirty="0">
                <a:latin typeface="Calibri"/>
                <a:cs typeface="Calibri"/>
              </a:rPr>
              <a:t>¿Qué</a:t>
            </a:r>
            <a:r>
              <a:rPr sz="2800" spc="-9" dirty="0">
                <a:latin typeface="Calibri"/>
                <a:cs typeface="Calibri"/>
              </a:rPr>
              <a:t> </a:t>
            </a:r>
            <a:r>
              <a:rPr sz="2800" spc="0" dirty="0">
                <a:latin typeface="Calibri"/>
                <a:cs typeface="Calibri"/>
              </a:rPr>
              <a:t>es</a:t>
            </a:r>
            <a:r>
              <a:rPr sz="2800" spc="4" dirty="0">
                <a:latin typeface="Calibri"/>
                <a:cs typeface="Calibri"/>
              </a:rPr>
              <a:t> </a:t>
            </a:r>
            <a:r>
              <a:rPr sz="2800" spc="0" dirty="0">
                <a:latin typeface="Calibri"/>
                <a:cs typeface="Calibri"/>
              </a:rPr>
              <a:t>la</a:t>
            </a:r>
            <a:r>
              <a:rPr sz="2800" spc="-9" dirty="0">
                <a:latin typeface="Calibri"/>
                <a:cs typeface="Calibri"/>
              </a:rPr>
              <a:t> </a:t>
            </a:r>
            <a:r>
              <a:rPr sz="2800" spc="-39" dirty="0">
                <a:latin typeface="Calibri"/>
                <a:cs typeface="Calibri"/>
              </a:rPr>
              <a:t>t</a:t>
            </a:r>
            <a:r>
              <a:rPr sz="2800" spc="0" dirty="0">
                <a:latin typeface="Calibri"/>
                <a:cs typeface="Calibri"/>
              </a:rPr>
              <a:t>asa m</a:t>
            </a:r>
            <a:r>
              <a:rPr sz="2800" spc="-4" dirty="0">
                <a:latin typeface="Calibri"/>
                <a:cs typeface="Calibri"/>
              </a:rPr>
              <a:t>e</a:t>
            </a:r>
            <a:r>
              <a:rPr sz="2800" spc="-39" dirty="0">
                <a:latin typeface="Calibri"/>
                <a:cs typeface="Calibri"/>
              </a:rPr>
              <a:t>t</a:t>
            </a:r>
            <a:r>
              <a:rPr sz="2800" spc="0" dirty="0">
                <a:latin typeface="Calibri"/>
                <a:cs typeface="Calibri"/>
              </a:rPr>
              <a:t>ab</a:t>
            </a:r>
            <a:r>
              <a:rPr sz="2800" spc="4" dirty="0">
                <a:latin typeface="Calibri"/>
                <a:cs typeface="Calibri"/>
              </a:rPr>
              <a:t>ó</a:t>
            </a:r>
            <a:r>
              <a:rPr sz="2800" spc="0" dirty="0">
                <a:latin typeface="Calibri"/>
                <a:cs typeface="Calibri"/>
              </a:rPr>
              <a:t>l</a:t>
            </a:r>
            <a:r>
              <a:rPr sz="2800" spc="-4" dirty="0">
                <a:latin typeface="Calibri"/>
                <a:cs typeface="Calibri"/>
              </a:rPr>
              <a:t>i</a:t>
            </a:r>
            <a:r>
              <a:rPr sz="2800" spc="-25" dirty="0">
                <a:latin typeface="Calibri"/>
                <a:cs typeface="Calibri"/>
              </a:rPr>
              <a:t>c</a:t>
            </a:r>
            <a:r>
              <a:rPr sz="2800" spc="0" dirty="0">
                <a:latin typeface="Calibri"/>
                <a:cs typeface="Calibri"/>
              </a:rPr>
              <a:t>a</a:t>
            </a:r>
            <a:r>
              <a:rPr sz="2800" spc="-14" dirty="0">
                <a:latin typeface="Calibri"/>
                <a:cs typeface="Calibri"/>
              </a:rPr>
              <a:t> </a:t>
            </a:r>
            <a:r>
              <a:rPr sz="2800" spc="4" dirty="0">
                <a:latin typeface="Calibri"/>
                <a:cs typeface="Calibri"/>
              </a:rPr>
              <a:t>b</a:t>
            </a:r>
            <a:r>
              <a:rPr sz="2800" spc="0" dirty="0">
                <a:latin typeface="Calibri"/>
                <a:cs typeface="Calibri"/>
              </a:rPr>
              <a:t>asal</a:t>
            </a:r>
            <a:r>
              <a:rPr sz="2800" spc="-19" dirty="0">
                <a:latin typeface="Calibri"/>
                <a:cs typeface="Calibri"/>
              </a:rPr>
              <a:t> </a:t>
            </a:r>
            <a:r>
              <a:rPr sz="2800" spc="-9" dirty="0">
                <a:latin typeface="Calibri"/>
                <a:cs typeface="Calibri"/>
              </a:rPr>
              <a:t>(</a:t>
            </a:r>
            <a:r>
              <a:rPr sz="2800" spc="0" dirty="0">
                <a:latin typeface="Calibri"/>
                <a:cs typeface="Calibri"/>
              </a:rPr>
              <a:t>TMB</a:t>
            </a:r>
            <a:r>
              <a:rPr sz="2800" spc="-14" dirty="0">
                <a:latin typeface="Calibri"/>
                <a:cs typeface="Calibri"/>
              </a:rPr>
              <a:t>)</a:t>
            </a:r>
            <a:r>
              <a:rPr sz="2800" spc="0" dirty="0">
                <a:latin typeface="Calibri"/>
                <a:cs typeface="Calibri"/>
              </a:rPr>
              <a:t>?</a:t>
            </a:r>
            <a:endParaRPr sz="2800">
              <a:latin typeface="Calibri"/>
              <a:cs typeface="Calibri"/>
            </a:endParaRPr>
          </a:p>
          <a:p>
            <a:pPr marL="12700">
              <a:lnSpc>
                <a:spcPct val="101725"/>
              </a:lnSpc>
              <a:spcBef>
                <a:spcPts val="285"/>
              </a:spcBef>
            </a:pPr>
            <a:r>
              <a:rPr sz="2800" spc="0" dirty="0">
                <a:latin typeface="Calibri"/>
                <a:cs typeface="Calibri"/>
              </a:rPr>
              <a:t>¿</a:t>
            </a:r>
            <a:r>
              <a:rPr sz="2800" spc="-64" dirty="0">
                <a:latin typeface="Calibri"/>
                <a:cs typeface="Calibri"/>
              </a:rPr>
              <a:t>P</a:t>
            </a:r>
            <a:r>
              <a:rPr sz="2800" spc="0" dirty="0">
                <a:latin typeface="Calibri"/>
                <a:cs typeface="Calibri"/>
              </a:rPr>
              <a:t>a</a:t>
            </a:r>
            <a:r>
              <a:rPr sz="2800" spc="-59" dirty="0">
                <a:latin typeface="Calibri"/>
                <a:cs typeface="Calibri"/>
              </a:rPr>
              <a:t>r</a:t>
            </a:r>
            <a:r>
              <a:rPr sz="2800" spc="0" dirty="0">
                <a:latin typeface="Calibri"/>
                <a:cs typeface="Calibri"/>
              </a:rPr>
              <a:t>a </a:t>
            </a:r>
            <a:r>
              <a:rPr sz="2800" spc="14" dirty="0">
                <a:latin typeface="Calibri"/>
                <a:cs typeface="Calibri"/>
              </a:rPr>
              <a:t>q</a:t>
            </a:r>
            <a:r>
              <a:rPr sz="2800" spc="4" dirty="0">
                <a:latin typeface="Calibri"/>
                <a:cs typeface="Calibri"/>
              </a:rPr>
              <a:t>u</a:t>
            </a:r>
            <a:r>
              <a:rPr sz="2800" spc="0" dirty="0">
                <a:latin typeface="Calibri"/>
                <a:cs typeface="Calibri"/>
              </a:rPr>
              <a:t>é se</a:t>
            </a:r>
            <a:r>
              <a:rPr sz="2800" spc="-4" dirty="0">
                <a:latin typeface="Calibri"/>
                <a:cs typeface="Calibri"/>
              </a:rPr>
              <a:t> </a:t>
            </a:r>
            <a:r>
              <a:rPr sz="2800" spc="-25" dirty="0">
                <a:latin typeface="Calibri"/>
                <a:cs typeface="Calibri"/>
              </a:rPr>
              <a:t>c</a:t>
            </a:r>
            <a:r>
              <a:rPr sz="2800" spc="0" dirty="0">
                <a:latin typeface="Calibri"/>
                <a:cs typeface="Calibri"/>
              </a:rPr>
              <a:t>al</a:t>
            </a:r>
            <a:r>
              <a:rPr sz="2800" spc="-4" dirty="0">
                <a:latin typeface="Calibri"/>
                <a:cs typeface="Calibri"/>
              </a:rPr>
              <a:t>c</a:t>
            </a:r>
            <a:r>
              <a:rPr sz="2800" spc="4" dirty="0">
                <a:latin typeface="Calibri"/>
                <a:cs typeface="Calibri"/>
              </a:rPr>
              <a:t>u</a:t>
            </a:r>
            <a:r>
              <a:rPr sz="2800" spc="0" dirty="0">
                <a:latin typeface="Calibri"/>
                <a:cs typeface="Calibri"/>
              </a:rPr>
              <a:t>la el ín</a:t>
            </a:r>
            <a:r>
              <a:rPr sz="2800" spc="14" dirty="0">
                <a:latin typeface="Calibri"/>
                <a:cs typeface="Calibri"/>
              </a:rPr>
              <a:t>d</a:t>
            </a:r>
            <a:r>
              <a:rPr sz="2800" spc="0" dirty="0">
                <a:latin typeface="Calibri"/>
                <a:cs typeface="Calibri"/>
              </a:rPr>
              <a:t>ice</a:t>
            </a:r>
            <a:r>
              <a:rPr sz="2800" spc="-14" dirty="0">
                <a:latin typeface="Calibri"/>
                <a:cs typeface="Calibri"/>
              </a:rPr>
              <a:t> </a:t>
            </a:r>
            <a:r>
              <a:rPr sz="2800" spc="4" dirty="0">
                <a:latin typeface="Calibri"/>
                <a:cs typeface="Calibri"/>
              </a:rPr>
              <a:t>d</a:t>
            </a:r>
            <a:r>
              <a:rPr sz="2800" spc="0" dirty="0">
                <a:latin typeface="Calibri"/>
                <a:cs typeface="Calibri"/>
              </a:rPr>
              <a:t>e masa</a:t>
            </a:r>
            <a:r>
              <a:rPr sz="2800" spc="-14" dirty="0">
                <a:latin typeface="Calibri"/>
                <a:cs typeface="Calibri"/>
              </a:rPr>
              <a:t> </a:t>
            </a:r>
            <a:r>
              <a:rPr sz="2800" spc="-25" dirty="0">
                <a:latin typeface="Calibri"/>
                <a:cs typeface="Calibri"/>
              </a:rPr>
              <a:t>c</a:t>
            </a:r>
            <a:r>
              <a:rPr sz="2800" spc="0" dirty="0">
                <a:latin typeface="Calibri"/>
                <a:cs typeface="Calibri"/>
              </a:rPr>
              <a:t>or</a:t>
            </a:r>
            <a:r>
              <a:rPr sz="2800" spc="14" dirty="0">
                <a:latin typeface="Calibri"/>
                <a:cs typeface="Calibri"/>
              </a:rPr>
              <a:t>p</a:t>
            </a:r>
            <a:r>
              <a:rPr sz="2800" spc="0" dirty="0">
                <a:latin typeface="Calibri"/>
                <a:cs typeface="Calibri"/>
              </a:rPr>
              <a:t>o</a:t>
            </a:r>
            <a:r>
              <a:rPr sz="2800" spc="-54" dirty="0">
                <a:latin typeface="Calibri"/>
                <a:cs typeface="Calibri"/>
              </a:rPr>
              <a:t>r</a:t>
            </a:r>
            <a:r>
              <a:rPr sz="2800" spc="0" dirty="0">
                <a:latin typeface="Calibri"/>
                <a:cs typeface="Calibri"/>
              </a:rPr>
              <a:t>al</a:t>
            </a:r>
            <a:r>
              <a:rPr sz="2800" spc="-14" dirty="0">
                <a:latin typeface="Calibri"/>
                <a:cs typeface="Calibri"/>
              </a:rPr>
              <a:t> </a:t>
            </a:r>
            <a:r>
              <a:rPr sz="2800" spc="-9" dirty="0">
                <a:latin typeface="Calibri"/>
                <a:cs typeface="Calibri"/>
              </a:rPr>
              <a:t>(</a:t>
            </a:r>
            <a:r>
              <a:rPr sz="2800" spc="0" dirty="0">
                <a:latin typeface="Calibri"/>
                <a:cs typeface="Calibri"/>
              </a:rPr>
              <a:t>IMC)?</a:t>
            </a:r>
            <a:endParaRPr sz="2800">
              <a:latin typeface="Calibri"/>
              <a:cs typeface="Calibri"/>
            </a:endParaRPr>
          </a:p>
        </p:txBody>
      </p:sp>
      <p:sp>
        <p:nvSpPr>
          <p:cNvPr id="21" name="object 21"/>
          <p:cNvSpPr txBox="1"/>
          <p:nvPr/>
        </p:nvSpPr>
        <p:spPr>
          <a:xfrm>
            <a:off x="1145857" y="3254136"/>
            <a:ext cx="6867875" cy="721852"/>
          </a:xfrm>
          <a:prstGeom prst="rect">
            <a:avLst/>
          </a:prstGeom>
        </p:spPr>
        <p:txBody>
          <a:bodyPr wrap="square" lIns="0" tIns="0" rIns="0" bIns="0" rtlCol="0">
            <a:noAutofit/>
          </a:bodyPr>
          <a:lstStyle/>
          <a:p>
            <a:pPr marL="12700">
              <a:lnSpc>
                <a:spcPts val="2870"/>
              </a:lnSpc>
              <a:spcBef>
                <a:spcPts val="143"/>
              </a:spcBef>
            </a:pPr>
            <a:r>
              <a:rPr sz="4200" spc="0" baseline="1950" dirty="0">
                <a:latin typeface="Calibri"/>
                <a:cs typeface="Calibri"/>
              </a:rPr>
              <a:t>¿Qué</a:t>
            </a:r>
            <a:r>
              <a:rPr sz="4200" spc="-9" baseline="1950" dirty="0">
                <a:latin typeface="Calibri"/>
                <a:cs typeface="Calibri"/>
              </a:rPr>
              <a:t> </a:t>
            </a:r>
            <a:r>
              <a:rPr sz="4200" spc="0" baseline="1950" dirty="0">
                <a:latin typeface="Calibri"/>
                <a:cs typeface="Calibri"/>
              </a:rPr>
              <a:t>signi</a:t>
            </a:r>
            <a:r>
              <a:rPr sz="4200" spc="4" baseline="1950" dirty="0">
                <a:latin typeface="Calibri"/>
                <a:cs typeface="Calibri"/>
              </a:rPr>
              <a:t>f</a:t>
            </a:r>
            <a:r>
              <a:rPr sz="4200" spc="0" baseline="1950" dirty="0">
                <a:latin typeface="Calibri"/>
                <a:cs typeface="Calibri"/>
              </a:rPr>
              <a:t>i</a:t>
            </a:r>
            <a:r>
              <a:rPr sz="4200" spc="-29" baseline="1950" dirty="0">
                <a:latin typeface="Calibri"/>
                <a:cs typeface="Calibri"/>
              </a:rPr>
              <a:t>c</a:t>
            </a:r>
            <a:r>
              <a:rPr sz="4200" spc="0" baseline="1950" dirty="0">
                <a:latin typeface="Calibri"/>
                <a:cs typeface="Calibri"/>
              </a:rPr>
              <a:t>a</a:t>
            </a:r>
            <a:r>
              <a:rPr sz="4200" spc="-14" baseline="1950" dirty="0">
                <a:latin typeface="Calibri"/>
                <a:cs typeface="Calibri"/>
              </a:rPr>
              <a:t> </a:t>
            </a:r>
            <a:r>
              <a:rPr sz="4200" spc="4" baseline="1950" dirty="0">
                <a:latin typeface="Calibri"/>
                <a:cs typeface="Calibri"/>
              </a:rPr>
              <a:t>qu</a:t>
            </a:r>
            <a:r>
              <a:rPr sz="4200" spc="0" baseline="1950" dirty="0">
                <a:latin typeface="Calibri"/>
                <a:cs typeface="Calibri"/>
              </a:rPr>
              <a:t>e</a:t>
            </a:r>
            <a:r>
              <a:rPr sz="4200" spc="-4" baseline="1950" dirty="0">
                <a:latin typeface="Calibri"/>
                <a:cs typeface="Calibri"/>
              </a:rPr>
              <a:t> </a:t>
            </a:r>
            <a:r>
              <a:rPr sz="4200" spc="0" baseline="1950" dirty="0">
                <a:latin typeface="Calibri"/>
                <a:cs typeface="Calibri"/>
              </a:rPr>
              <a:t>los</a:t>
            </a:r>
            <a:r>
              <a:rPr sz="4200" spc="-9" baseline="1950" dirty="0">
                <a:latin typeface="Calibri"/>
                <a:cs typeface="Calibri"/>
              </a:rPr>
              <a:t> </a:t>
            </a:r>
            <a:r>
              <a:rPr sz="4200" spc="0" baseline="1950" dirty="0">
                <a:latin typeface="Calibri"/>
                <a:cs typeface="Calibri"/>
              </a:rPr>
              <a:t>al</a:t>
            </a:r>
            <a:r>
              <a:rPr sz="4200" spc="-9" baseline="1950" dirty="0">
                <a:latin typeface="Calibri"/>
                <a:cs typeface="Calibri"/>
              </a:rPr>
              <a:t>i</a:t>
            </a:r>
            <a:r>
              <a:rPr sz="4200" spc="0" baseline="1950" dirty="0">
                <a:latin typeface="Calibri"/>
                <a:cs typeface="Calibri"/>
              </a:rPr>
              <a:t>men</a:t>
            </a:r>
            <a:r>
              <a:rPr sz="4200" spc="-25" baseline="1950" dirty="0">
                <a:latin typeface="Calibri"/>
                <a:cs typeface="Calibri"/>
              </a:rPr>
              <a:t>t</a:t>
            </a:r>
            <a:r>
              <a:rPr sz="4200" spc="0" baseline="1950" dirty="0">
                <a:latin typeface="Calibri"/>
                <a:cs typeface="Calibri"/>
              </a:rPr>
              <a:t>os</a:t>
            </a:r>
            <a:r>
              <a:rPr sz="4200" spc="-25" baseline="1950" dirty="0">
                <a:latin typeface="Calibri"/>
                <a:cs typeface="Calibri"/>
              </a:rPr>
              <a:t> </a:t>
            </a:r>
            <a:r>
              <a:rPr sz="4200" spc="0" baseline="1950" dirty="0">
                <a:latin typeface="Calibri"/>
                <a:cs typeface="Calibri"/>
              </a:rPr>
              <a:t>se</a:t>
            </a:r>
            <a:r>
              <a:rPr sz="4200" spc="-4" baseline="1950" dirty="0">
                <a:latin typeface="Calibri"/>
                <a:cs typeface="Calibri"/>
              </a:rPr>
              <a:t> </a:t>
            </a:r>
            <a:r>
              <a:rPr sz="4200" spc="0" baseline="1950" dirty="0">
                <a:latin typeface="Calibri"/>
                <a:cs typeface="Calibri"/>
              </a:rPr>
              <a:t>e</a:t>
            </a:r>
            <a:r>
              <a:rPr sz="4200" spc="9" baseline="1950" dirty="0">
                <a:latin typeface="Calibri"/>
                <a:cs typeface="Calibri"/>
              </a:rPr>
              <a:t>n</a:t>
            </a:r>
            <a:r>
              <a:rPr sz="4200" spc="0" baseline="1950" dirty="0">
                <a:latin typeface="Calibri"/>
                <a:cs typeface="Calibri"/>
              </a:rPr>
              <a:t>cuent</a:t>
            </a:r>
            <a:r>
              <a:rPr sz="4200" spc="-39" baseline="1950" dirty="0">
                <a:latin typeface="Calibri"/>
                <a:cs typeface="Calibri"/>
              </a:rPr>
              <a:t>r</a:t>
            </a:r>
            <a:r>
              <a:rPr sz="4200" spc="0" baseline="1950" dirty="0">
                <a:latin typeface="Calibri"/>
                <a:cs typeface="Calibri"/>
              </a:rPr>
              <a:t>en</a:t>
            </a:r>
            <a:endParaRPr sz="2800">
              <a:latin typeface="Calibri"/>
              <a:cs typeface="Calibri"/>
            </a:endParaRPr>
          </a:p>
          <a:p>
            <a:pPr marL="12700" marR="65112">
              <a:lnSpc>
                <a:spcPts val="2765"/>
              </a:lnSpc>
            </a:pPr>
            <a:r>
              <a:rPr sz="4200" spc="0" baseline="3900" dirty="0">
                <a:latin typeface="Calibri"/>
                <a:cs typeface="Calibri"/>
              </a:rPr>
              <a:t>cú</a:t>
            </a:r>
            <a:r>
              <a:rPr sz="4200" spc="4" baseline="3900" dirty="0">
                <a:latin typeface="Calibri"/>
                <a:cs typeface="Calibri"/>
              </a:rPr>
              <a:t>sp</a:t>
            </a:r>
            <a:r>
              <a:rPr sz="4200" spc="0" baseline="3900" dirty="0">
                <a:latin typeface="Calibri"/>
                <a:cs typeface="Calibri"/>
              </a:rPr>
              <a:t>ide </a:t>
            </a:r>
            <a:r>
              <a:rPr sz="4200" spc="4" baseline="3900" dirty="0">
                <a:latin typeface="Calibri"/>
                <a:cs typeface="Calibri"/>
              </a:rPr>
              <a:t>d</a:t>
            </a:r>
            <a:r>
              <a:rPr sz="4200" spc="0" baseline="3900" dirty="0">
                <a:latin typeface="Calibri"/>
                <a:cs typeface="Calibri"/>
              </a:rPr>
              <a:t>e </a:t>
            </a:r>
            <a:r>
              <a:rPr sz="4200" spc="-9" baseline="3900" dirty="0">
                <a:latin typeface="Calibri"/>
                <a:cs typeface="Calibri"/>
              </a:rPr>
              <a:t>l</a:t>
            </a:r>
            <a:r>
              <a:rPr sz="4200" spc="0" baseline="3900" dirty="0">
                <a:latin typeface="Calibri"/>
                <a:cs typeface="Calibri"/>
              </a:rPr>
              <a:t>a</a:t>
            </a:r>
            <a:r>
              <a:rPr sz="4200" spc="-14" baseline="3900" dirty="0">
                <a:latin typeface="Calibri"/>
                <a:cs typeface="Calibri"/>
              </a:rPr>
              <a:t> </a:t>
            </a:r>
            <a:r>
              <a:rPr sz="4200" spc="4" baseline="3900" dirty="0">
                <a:latin typeface="Calibri"/>
                <a:cs typeface="Calibri"/>
              </a:rPr>
              <a:t>p</a:t>
            </a:r>
            <a:r>
              <a:rPr sz="4200" spc="0" baseline="3900" dirty="0">
                <a:latin typeface="Calibri"/>
                <a:cs typeface="Calibri"/>
              </a:rPr>
              <a:t>i</a:t>
            </a:r>
            <a:r>
              <a:rPr sz="4200" spc="-59" baseline="3900" dirty="0">
                <a:latin typeface="Calibri"/>
                <a:cs typeface="Calibri"/>
              </a:rPr>
              <a:t>r</a:t>
            </a:r>
            <a:r>
              <a:rPr sz="4200" spc="0" baseline="3900" dirty="0">
                <a:latin typeface="Calibri"/>
                <a:cs typeface="Calibri"/>
              </a:rPr>
              <a:t>ámide al</a:t>
            </a:r>
            <a:r>
              <a:rPr sz="4200" spc="-4" baseline="3900" dirty="0">
                <a:latin typeface="Calibri"/>
                <a:cs typeface="Calibri"/>
              </a:rPr>
              <a:t>i</a:t>
            </a:r>
            <a:r>
              <a:rPr sz="4200" spc="0" baseline="3900" dirty="0">
                <a:latin typeface="Calibri"/>
                <a:cs typeface="Calibri"/>
              </a:rPr>
              <a:t>m</a:t>
            </a:r>
            <a:r>
              <a:rPr sz="4200" spc="4" baseline="3900" dirty="0">
                <a:latin typeface="Calibri"/>
                <a:cs typeface="Calibri"/>
              </a:rPr>
              <a:t>e</a:t>
            </a:r>
            <a:r>
              <a:rPr sz="4200" spc="-9" baseline="3900" dirty="0">
                <a:latin typeface="Calibri"/>
                <a:cs typeface="Calibri"/>
              </a:rPr>
              <a:t>n</a:t>
            </a:r>
            <a:r>
              <a:rPr sz="4200" spc="0" baseline="3900" dirty="0">
                <a:latin typeface="Calibri"/>
                <a:cs typeface="Calibri"/>
              </a:rPr>
              <a:t>tic</a:t>
            </a:r>
            <a:r>
              <a:rPr sz="4200" spc="-9" baseline="3900" dirty="0">
                <a:latin typeface="Calibri"/>
                <a:cs typeface="Calibri"/>
              </a:rPr>
              <a:t>i</a:t>
            </a:r>
            <a:r>
              <a:rPr sz="4200" spc="0" baseline="3900" dirty="0">
                <a:latin typeface="Calibri"/>
                <a:cs typeface="Calibri"/>
              </a:rPr>
              <a:t>a?</a:t>
            </a:r>
            <a:endParaRPr sz="2800">
              <a:latin typeface="Calibri"/>
              <a:cs typeface="Calibri"/>
            </a:endParaRPr>
          </a:p>
        </p:txBody>
      </p:sp>
      <p:sp>
        <p:nvSpPr>
          <p:cNvPr id="20" name="object 20"/>
          <p:cNvSpPr txBox="1"/>
          <p:nvPr/>
        </p:nvSpPr>
        <p:spPr>
          <a:xfrm>
            <a:off x="7998337" y="3254136"/>
            <a:ext cx="775138"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en la</a:t>
            </a:r>
            <a:endParaRPr sz="2800">
              <a:latin typeface="Calibri"/>
              <a:cs typeface="Calibri"/>
            </a:endParaRPr>
          </a:p>
        </p:txBody>
      </p:sp>
      <p:sp>
        <p:nvSpPr>
          <p:cNvPr id="19" name="object 19"/>
          <p:cNvSpPr txBox="1"/>
          <p:nvPr/>
        </p:nvSpPr>
        <p:spPr>
          <a:xfrm>
            <a:off x="8772813" y="3254136"/>
            <a:ext cx="753135"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b</a:t>
            </a:r>
            <a:r>
              <a:rPr sz="4200" spc="0" baseline="2925" dirty="0">
                <a:latin typeface="Calibri"/>
                <a:cs typeface="Calibri"/>
              </a:rPr>
              <a:t>ase</a:t>
            </a:r>
            <a:endParaRPr sz="2800">
              <a:latin typeface="Calibri"/>
              <a:cs typeface="Calibri"/>
            </a:endParaRPr>
          </a:p>
        </p:txBody>
      </p:sp>
      <p:sp>
        <p:nvSpPr>
          <p:cNvPr id="18" name="object 18"/>
          <p:cNvSpPr txBox="1"/>
          <p:nvPr/>
        </p:nvSpPr>
        <p:spPr>
          <a:xfrm>
            <a:off x="9527714" y="3254136"/>
            <a:ext cx="1043500"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o en la</a:t>
            </a:r>
            <a:endParaRPr sz="2800">
              <a:latin typeface="Calibri"/>
              <a:cs typeface="Calibri"/>
            </a:endParaRPr>
          </a:p>
        </p:txBody>
      </p:sp>
      <p:sp>
        <p:nvSpPr>
          <p:cNvPr id="17" name="object 17"/>
          <p:cNvSpPr txBox="1"/>
          <p:nvPr/>
        </p:nvSpPr>
        <p:spPr>
          <a:xfrm>
            <a:off x="917257" y="4043310"/>
            <a:ext cx="203358" cy="381317"/>
          </a:xfrm>
          <a:prstGeom prst="rect">
            <a:avLst/>
          </a:prstGeom>
        </p:spPr>
        <p:txBody>
          <a:bodyPr wrap="square" lIns="0" tIns="0" rIns="0" bIns="0" rtlCol="0">
            <a:noAutofit/>
          </a:bodyPr>
          <a:lstStyle/>
          <a:p>
            <a:pPr marL="12700">
              <a:lnSpc>
                <a:spcPts val="2965"/>
              </a:lnSpc>
              <a:spcBef>
                <a:spcPts val="148"/>
              </a:spcBef>
            </a:pPr>
            <a:r>
              <a:rPr sz="2800" spc="0" dirty="0">
                <a:latin typeface="Arial"/>
                <a:cs typeface="Arial"/>
              </a:rPr>
              <a:t>•</a:t>
            </a:r>
            <a:endParaRPr sz="2800">
              <a:latin typeface="Arial"/>
              <a:cs typeface="Arial"/>
            </a:endParaRPr>
          </a:p>
        </p:txBody>
      </p:sp>
      <p:sp>
        <p:nvSpPr>
          <p:cNvPr id="16" name="object 16"/>
          <p:cNvSpPr txBox="1"/>
          <p:nvPr/>
        </p:nvSpPr>
        <p:spPr>
          <a:xfrm>
            <a:off x="1145857" y="4064777"/>
            <a:ext cx="847277"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¿Qué</a:t>
            </a:r>
            <a:endParaRPr sz="2800">
              <a:latin typeface="Calibri"/>
              <a:cs typeface="Calibri"/>
            </a:endParaRPr>
          </a:p>
        </p:txBody>
      </p:sp>
      <p:sp>
        <p:nvSpPr>
          <p:cNvPr id="15" name="object 15"/>
          <p:cNvSpPr txBox="1"/>
          <p:nvPr/>
        </p:nvSpPr>
        <p:spPr>
          <a:xfrm>
            <a:off x="1993652" y="4064777"/>
            <a:ext cx="654372"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tipo</a:t>
            </a:r>
            <a:endParaRPr sz="2800">
              <a:latin typeface="Calibri"/>
              <a:cs typeface="Calibri"/>
            </a:endParaRPr>
          </a:p>
        </p:txBody>
      </p:sp>
      <p:sp>
        <p:nvSpPr>
          <p:cNvPr id="14" name="object 14"/>
          <p:cNvSpPr txBox="1"/>
          <p:nvPr/>
        </p:nvSpPr>
        <p:spPr>
          <a:xfrm>
            <a:off x="2651032" y="4064777"/>
            <a:ext cx="443445"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d</a:t>
            </a:r>
            <a:r>
              <a:rPr sz="4200" spc="0" baseline="2925" dirty="0">
                <a:latin typeface="Calibri"/>
                <a:cs typeface="Calibri"/>
              </a:rPr>
              <a:t>e</a:t>
            </a:r>
            <a:endParaRPr sz="2800">
              <a:latin typeface="Calibri"/>
              <a:cs typeface="Calibri"/>
            </a:endParaRPr>
          </a:p>
        </p:txBody>
      </p:sp>
      <p:sp>
        <p:nvSpPr>
          <p:cNvPr id="13" name="object 13"/>
          <p:cNvSpPr txBox="1"/>
          <p:nvPr/>
        </p:nvSpPr>
        <p:spPr>
          <a:xfrm>
            <a:off x="3095217" y="4064777"/>
            <a:ext cx="1572812"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nu</a:t>
            </a:r>
            <a:r>
              <a:rPr sz="4200" spc="0" baseline="2925" dirty="0">
                <a:latin typeface="Calibri"/>
                <a:cs typeface="Calibri"/>
              </a:rPr>
              <a:t>trie</a:t>
            </a:r>
            <a:r>
              <a:rPr sz="4200" spc="-4" baseline="2925" dirty="0">
                <a:latin typeface="Calibri"/>
                <a:cs typeface="Calibri"/>
              </a:rPr>
              <a:t>n</a:t>
            </a:r>
            <a:r>
              <a:rPr sz="4200" spc="-39" baseline="2925" dirty="0">
                <a:latin typeface="Calibri"/>
                <a:cs typeface="Calibri"/>
              </a:rPr>
              <a:t>t</a:t>
            </a:r>
            <a:r>
              <a:rPr sz="4200" spc="0" baseline="2925" dirty="0">
                <a:latin typeface="Calibri"/>
                <a:cs typeface="Calibri"/>
              </a:rPr>
              <a:t>es</a:t>
            </a:r>
            <a:endParaRPr sz="2800">
              <a:latin typeface="Calibri"/>
              <a:cs typeface="Calibri"/>
            </a:endParaRPr>
          </a:p>
        </p:txBody>
      </p:sp>
      <p:sp>
        <p:nvSpPr>
          <p:cNvPr id="12" name="object 12"/>
          <p:cNvSpPr txBox="1"/>
          <p:nvPr/>
        </p:nvSpPr>
        <p:spPr>
          <a:xfrm>
            <a:off x="4663746" y="4064777"/>
            <a:ext cx="395081"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se</a:t>
            </a:r>
            <a:endParaRPr sz="2800">
              <a:latin typeface="Calibri"/>
              <a:cs typeface="Calibri"/>
            </a:endParaRPr>
          </a:p>
        </p:txBody>
      </p:sp>
      <p:sp>
        <p:nvSpPr>
          <p:cNvPr id="11" name="object 11"/>
          <p:cNvSpPr txBox="1"/>
          <p:nvPr/>
        </p:nvSpPr>
        <p:spPr>
          <a:xfrm>
            <a:off x="5059526" y="4064777"/>
            <a:ext cx="1738927"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e</a:t>
            </a:r>
            <a:r>
              <a:rPr sz="4200" spc="9" baseline="2925" dirty="0">
                <a:latin typeface="Calibri"/>
                <a:cs typeface="Calibri"/>
              </a:rPr>
              <a:t>n</a:t>
            </a:r>
            <a:r>
              <a:rPr sz="4200" spc="0" baseline="2925" dirty="0">
                <a:latin typeface="Calibri"/>
                <a:cs typeface="Calibri"/>
              </a:rPr>
              <a:t>cuent</a:t>
            </a:r>
            <a:r>
              <a:rPr sz="4200" spc="-59" baseline="2925" dirty="0">
                <a:latin typeface="Calibri"/>
                <a:cs typeface="Calibri"/>
              </a:rPr>
              <a:t>r</a:t>
            </a:r>
            <a:r>
              <a:rPr sz="4200" spc="0" baseline="2925" dirty="0">
                <a:latin typeface="Calibri"/>
                <a:cs typeface="Calibri"/>
              </a:rPr>
              <a:t>an</a:t>
            </a:r>
            <a:endParaRPr sz="2800">
              <a:latin typeface="Calibri"/>
              <a:cs typeface="Calibri"/>
            </a:endParaRPr>
          </a:p>
        </p:txBody>
      </p:sp>
      <p:sp>
        <p:nvSpPr>
          <p:cNvPr id="10" name="object 10"/>
          <p:cNvSpPr txBox="1"/>
          <p:nvPr/>
        </p:nvSpPr>
        <p:spPr>
          <a:xfrm>
            <a:off x="6796403" y="4064777"/>
            <a:ext cx="442873"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en</a:t>
            </a:r>
            <a:endParaRPr sz="2800">
              <a:latin typeface="Calibri"/>
              <a:cs typeface="Calibri"/>
            </a:endParaRPr>
          </a:p>
        </p:txBody>
      </p:sp>
      <p:sp>
        <p:nvSpPr>
          <p:cNvPr id="9" name="object 9"/>
          <p:cNvSpPr txBox="1"/>
          <p:nvPr/>
        </p:nvSpPr>
        <p:spPr>
          <a:xfrm>
            <a:off x="7240588" y="4064777"/>
            <a:ext cx="754104" cy="381317"/>
          </a:xfrm>
          <a:prstGeom prst="rect">
            <a:avLst/>
          </a:prstGeom>
        </p:spPr>
        <p:txBody>
          <a:bodyPr wrap="square" lIns="0" tIns="0" rIns="0" bIns="0" rtlCol="0">
            <a:noAutofit/>
          </a:bodyPr>
          <a:lstStyle/>
          <a:p>
            <a:pPr marL="12700">
              <a:lnSpc>
                <a:spcPts val="2955"/>
              </a:lnSpc>
              <a:spcBef>
                <a:spcPts val="147"/>
              </a:spcBef>
            </a:pPr>
            <a:r>
              <a:rPr sz="4200" spc="-25" baseline="2925" dirty="0">
                <a:latin typeface="Calibri"/>
                <a:cs typeface="Calibri"/>
              </a:rPr>
              <a:t>c</a:t>
            </a:r>
            <a:r>
              <a:rPr sz="4200" spc="0" baseline="2925" dirty="0">
                <a:latin typeface="Calibri"/>
                <a:cs typeface="Calibri"/>
              </a:rPr>
              <a:t>ada</a:t>
            </a:r>
            <a:endParaRPr sz="2800">
              <a:latin typeface="Calibri"/>
              <a:cs typeface="Calibri"/>
            </a:endParaRPr>
          </a:p>
        </p:txBody>
      </p:sp>
      <p:sp>
        <p:nvSpPr>
          <p:cNvPr id="8" name="object 8"/>
          <p:cNvSpPr txBox="1"/>
          <p:nvPr/>
        </p:nvSpPr>
        <p:spPr>
          <a:xfrm>
            <a:off x="7995133" y="4064777"/>
            <a:ext cx="763946"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n</a:t>
            </a:r>
            <a:r>
              <a:rPr sz="4200" spc="0" baseline="2925" dirty="0">
                <a:latin typeface="Calibri"/>
                <a:cs typeface="Calibri"/>
              </a:rPr>
              <a:t>i</a:t>
            </a:r>
            <a:r>
              <a:rPr sz="4200" spc="-29" baseline="2925" dirty="0">
                <a:latin typeface="Calibri"/>
                <a:cs typeface="Calibri"/>
              </a:rPr>
              <a:t>v</a:t>
            </a:r>
            <a:r>
              <a:rPr sz="4200" spc="0" baseline="2925" dirty="0">
                <a:latin typeface="Calibri"/>
                <a:cs typeface="Calibri"/>
              </a:rPr>
              <a:t>el</a:t>
            </a:r>
            <a:endParaRPr sz="2800">
              <a:latin typeface="Calibri"/>
              <a:cs typeface="Calibri"/>
            </a:endParaRPr>
          </a:p>
        </p:txBody>
      </p:sp>
      <p:sp>
        <p:nvSpPr>
          <p:cNvPr id="7" name="object 7"/>
          <p:cNvSpPr txBox="1"/>
          <p:nvPr/>
        </p:nvSpPr>
        <p:spPr>
          <a:xfrm>
            <a:off x="8759288" y="4064777"/>
            <a:ext cx="443445"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d</a:t>
            </a:r>
            <a:r>
              <a:rPr sz="4200" spc="0" baseline="2925" dirty="0">
                <a:latin typeface="Calibri"/>
                <a:cs typeface="Calibri"/>
              </a:rPr>
              <a:t>e</a:t>
            </a:r>
            <a:endParaRPr sz="2800">
              <a:latin typeface="Calibri"/>
              <a:cs typeface="Calibri"/>
            </a:endParaRPr>
          </a:p>
        </p:txBody>
      </p:sp>
      <p:sp>
        <p:nvSpPr>
          <p:cNvPr id="6" name="object 6"/>
          <p:cNvSpPr txBox="1"/>
          <p:nvPr/>
        </p:nvSpPr>
        <p:spPr>
          <a:xfrm>
            <a:off x="9203473" y="4064777"/>
            <a:ext cx="330953" cy="381317"/>
          </a:xfrm>
          <a:prstGeom prst="rect">
            <a:avLst/>
          </a:prstGeom>
        </p:spPr>
        <p:txBody>
          <a:bodyPr wrap="square" lIns="0" tIns="0" rIns="0" bIns="0" rtlCol="0">
            <a:noAutofit/>
          </a:bodyPr>
          <a:lstStyle/>
          <a:p>
            <a:pPr marL="12700">
              <a:lnSpc>
                <a:spcPts val="2955"/>
              </a:lnSpc>
              <a:spcBef>
                <a:spcPts val="147"/>
              </a:spcBef>
            </a:pPr>
            <a:r>
              <a:rPr sz="4200" spc="0" baseline="2925" dirty="0">
                <a:latin typeface="Calibri"/>
                <a:cs typeface="Calibri"/>
              </a:rPr>
              <a:t>la</a:t>
            </a:r>
            <a:endParaRPr sz="2800">
              <a:latin typeface="Calibri"/>
              <a:cs typeface="Calibri"/>
            </a:endParaRPr>
          </a:p>
        </p:txBody>
      </p:sp>
      <p:sp>
        <p:nvSpPr>
          <p:cNvPr id="5" name="object 5"/>
          <p:cNvSpPr txBox="1"/>
          <p:nvPr/>
        </p:nvSpPr>
        <p:spPr>
          <a:xfrm>
            <a:off x="9533765" y="4064777"/>
            <a:ext cx="1530095" cy="381317"/>
          </a:xfrm>
          <a:prstGeom prst="rect">
            <a:avLst/>
          </a:prstGeom>
        </p:spPr>
        <p:txBody>
          <a:bodyPr wrap="square" lIns="0" tIns="0" rIns="0" bIns="0" rtlCol="0">
            <a:noAutofit/>
          </a:bodyPr>
          <a:lstStyle/>
          <a:p>
            <a:pPr marL="12700">
              <a:lnSpc>
                <a:spcPts val="2955"/>
              </a:lnSpc>
              <a:spcBef>
                <a:spcPts val="147"/>
              </a:spcBef>
            </a:pPr>
            <a:r>
              <a:rPr sz="4200" spc="4" baseline="2925" dirty="0">
                <a:latin typeface="Calibri"/>
                <a:cs typeface="Calibri"/>
              </a:rPr>
              <a:t>p</a:t>
            </a:r>
            <a:r>
              <a:rPr sz="4200" spc="0" baseline="2925" dirty="0">
                <a:latin typeface="Calibri"/>
                <a:cs typeface="Calibri"/>
              </a:rPr>
              <a:t>i</a:t>
            </a:r>
            <a:r>
              <a:rPr sz="4200" spc="-59" baseline="2925" dirty="0">
                <a:latin typeface="Calibri"/>
                <a:cs typeface="Calibri"/>
              </a:rPr>
              <a:t>r</a:t>
            </a:r>
            <a:r>
              <a:rPr sz="4200" spc="0" baseline="2925" dirty="0">
                <a:latin typeface="Calibri"/>
                <a:cs typeface="Calibri"/>
              </a:rPr>
              <a:t>ámide?</a:t>
            </a:r>
            <a:endParaRPr sz="2800">
              <a:latin typeface="Calibri"/>
              <a:cs typeface="Calibri"/>
            </a:endParaRPr>
          </a:p>
        </p:txBody>
      </p:sp>
      <p:sp>
        <p:nvSpPr>
          <p:cNvPr id="4" name="object 4"/>
          <p:cNvSpPr txBox="1"/>
          <p:nvPr/>
        </p:nvSpPr>
        <p:spPr>
          <a:xfrm>
            <a:off x="6074333" y="6423324"/>
            <a:ext cx="112832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endParaRPr sz="1400">
              <a:latin typeface="Arial"/>
              <a:cs typeface="Arial"/>
            </a:endParaRPr>
          </a:p>
        </p:txBody>
      </p:sp>
      <p:sp>
        <p:nvSpPr>
          <p:cNvPr id="3" name="object 3"/>
          <p:cNvSpPr txBox="1"/>
          <p:nvPr/>
        </p:nvSpPr>
        <p:spPr>
          <a:xfrm>
            <a:off x="7212851" y="6423324"/>
            <a:ext cx="2836346"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5"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13" name="object 13"/>
          <p:cNvSpPr txBox="1"/>
          <p:nvPr/>
        </p:nvSpPr>
        <p:spPr>
          <a:xfrm>
            <a:off x="2289175" y="215026"/>
            <a:ext cx="3381935" cy="533717"/>
          </a:xfrm>
          <a:prstGeom prst="rect">
            <a:avLst/>
          </a:prstGeom>
        </p:spPr>
        <p:txBody>
          <a:bodyPr wrap="square" lIns="0" tIns="0" rIns="0" bIns="0" rtlCol="0">
            <a:noAutofit/>
          </a:bodyPr>
          <a:lstStyle/>
          <a:p>
            <a:pPr marL="12700">
              <a:lnSpc>
                <a:spcPts val="4175"/>
              </a:lnSpc>
              <a:spcBef>
                <a:spcPts val="208"/>
              </a:spcBef>
            </a:pPr>
            <a:r>
              <a:rPr sz="6000" spc="0" baseline="3413" dirty="0">
                <a:latin typeface="Calibri Light"/>
                <a:cs typeface="Calibri Light"/>
              </a:rPr>
              <a:t>Si</a:t>
            </a:r>
            <a:r>
              <a:rPr sz="6000" spc="-44" baseline="3413" dirty="0">
                <a:latin typeface="Calibri Light"/>
                <a:cs typeface="Calibri Light"/>
              </a:rPr>
              <a:t>s</a:t>
            </a:r>
            <a:r>
              <a:rPr sz="6000" spc="-34" baseline="3413" dirty="0">
                <a:latin typeface="Calibri Light"/>
                <a:cs typeface="Calibri Light"/>
              </a:rPr>
              <a:t>t</a:t>
            </a:r>
            <a:r>
              <a:rPr sz="6000" spc="0" baseline="3413" dirty="0">
                <a:latin typeface="Calibri Light"/>
                <a:cs typeface="Calibri Light"/>
              </a:rPr>
              <a:t>em</a:t>
            </a:r>
            <a:r>
              <a:rPr sz="6000" spc="-44" baseline="3413" dirty="0">
                <a:latin typeface="Calibri Light"/>
                <a:cs typeface="Calibri Light"/>
              </a:rPr>
              <a:t>a</a:t>
            </a:r>
            <a:r>
              <a:rPr sz="6000" spc="0" baseline="3413" dirty="0">
                <a:latin typeface="Calibri Light"/>
                <a:cs typeface="Calibri Light"/>
              </a:rPr>
              <a:t>ti</a:t>
            </a:r>
            <a:r>
              <a:rPr sz="6000" spc="-75" baseline="3413" dirty="0">
                <a:latin typeface="Calibri Light"/>
                <a:cs typeface="Calibri Light"/>
              </a:rPr>
              <a:t>z</a:t>
            </a:r>
            <a:r>
              <a:rPr sz="6000" spc="0" baseline="3413" dirty="0">
                <a:latin typeface="Calibri Light"/>
                <a:cs typeface="Calibri Light"/>
              </a:rPr>
              <a:t>aci</a:t>
            </a:r>
            <a:r>
              <a:rPr sz="6000" spc="-14" baseline="3413" dirty="0">
                <a:latin typeface="Calibri Light"/>
                <a:cs typeface="Calibri Light"/>
              </a:rPr>
              <a:t>ó</a:t>
            </a:r>
            <a:r>
              <a:rPr sz="6000" spc="0" baseline="3413" dirty="0">
                <a:latin typeface="Calibri Light"/>
                <a:cs typeface="Calibri Light"/>
              </a:rPr>
              <a:t>n:</a:t>
            </a:r>
            <a:endParaRPr sz="4000">
              <a:latin typeface="Calibri Light"/>
              <a:cs typeface="Calibri Light"/>
            </a:endParaRPr>
          </a:p>
        </p:txBody>
      </p:sp>
      <p:sp>
        <p:nvSpPr>
          <p:cNvPr id="12" name="object 12"/>
          <p:cNvSpPr txBox="1"/>
          <p:nvPr/>
        </p:nvSpPr>
        <p:spPr>
          <a:xfrm>
            <a:off x="10144311" y="216453"/>
            <a:ext cx="430822"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F63F46"/>
                </a:solidFill>
                <a:latin typeface="Arial"/>
                <a:cs typeface="Arial"/>
              </a:rPr>
              <a:t>ff,</a:t>
            </a:r>
            <a:endParaRPr sz="3000">
              <a:latin typeface="Arial"/>
              <a:cs typeface="Arial"/>
            </a:endParaRPr>
          </a:p>
        </p:txBody>
      </p:sp>
      <p:sp>
        <p:nvSpPr>
          <p:cNvPr id="11" name="object 11"/>
          <p:cNvSpPr txBox="1"/>
          <p:nvPr/>
        </p:nvSpPr>
        <p:spPr>
          <a:xfrm>
            <a:off x="11229041" y="216453"/>
            <a:ext cx="144816" cy="406400"/>
          </a:xfrm>
          <a:prstGeom prst="rect">
            <a:avLst/>
          </a:prstGeom>
        </p:spPr>
        <p:txBody>
          <a:bodyPr wrap="square" lIns="0" tIns="0" rIns="0" bIns="0" rtlCol="0">
            <a:noAutofit/>
          </a:bodyPr>
          <a:lstStyle/>
          <a:p>
            <a:pPr marL="12700">
              <a:lnSpc>
                <a:spcPts val="3165"/>
              </a:lnSpc>
              <a:spcBef>
                <a:spcPts val="158"/>
              </a:spcBef>
            </a:pPr>
            <a:r>
              <a:rPr sz="3000" i="1" spc="0" dirty="0">
                <a:solidFill>
                  <a:srgbClr val="1846B8"/>
                </a:solidFill>
                <a:latin typeface="Arial"/>
                <a:cs typeface="Arial"/>
              </a:rPr>
              <a:t>.</a:t>
            </a:r>
            <a:endParaRPr sz="3000">
              <a:latin typeface="Arial"/>
              <a:cs typeface="Arial"/>
            </a:endParaRPr>
          </a:p>
        </p:txBody>
      </p:sp>
      <p:sp>
        <p:nvSpPr>
          <p:cNvPr id="10" name="object 10"/>
          <p:cNvSpPr txBox="1"/>
          <p:nvPr/>
        </p:nvSpPr>
        <p:spPr>
          <a:xfrm>
            <a:off x="10117418" y="560083"/>
            <a:ext cx="1746939" cy="525181"/>
          </a:xfrm>
          <a:prstGeom prst="rect">
            <a:avLst/>
          </a:prstGeom>
        </p:spPr>
        <p:txBody>
          <a:bodyPr wrap="square" lIns="0" tIns="0" rIns="0" bIns="0" rtlCol="0">
            <a:noAutofit/>
          </a:bodyPr>
          <a:lstStyle/>
          <a:p>
            <a:pPr marL="12700">
              <a:lnSpc>
                <a:spcPts val="2090"/>
              </a:lnSpc>
              <a:spcBef>
                <a:spcPts val="104"/>
              </a:spcBef>
            </a:pPr>
            <a:r>
              <a:rPr sz="3150" b="1" spc="-1089" baseline="-4141" dirty="0">
                <a:solidFill>
                  <a:srgbClr val="025DB8"/>
                </a:solidFill>
                <a:latin typeface="Arial"/>
                <a:cs typeface="Arial"/>
              </a:rPr>
              <a:t>"</a:t>
            </a:r>
            <a:r>
              <a:rPr sz="3150" b="1" spc="114" baseline="-4141" dirty="0">
                <a:solidFill>
                  <a:srgbClr val="1569BD"/>
                </a:solidFill>
                <a:latin typeface="Arial"/>
                <a:cs typeface="Arial"/>
              </a:rPr>
              <a:t>(</a:t>
            </a:r>
            <a:r>
              <a:rPr sz="3150" b="1" spc="0" baseline="-4141" dirty="0">
                <a:solidFill>
                  <a:srgbClr val="1846B8"/>
                </a:solidFill>
                <a:latin typeface="Arial"/>
                <a:cs typeface="Arial"/>
              </a:rPr>
              <a:t>Instituto</a:t>
            </a:r>
            <a:endParaRPr sz="2100">
              <a:latin typeface="Arial"/>
              <a:cs typeface="Arial"/>
            </a:endParaRPr>
          </a:p>
          <a:p>
            <a:pPr marL="174064" marR="46001">
              <a:lnSpc>
                <a:spcPts val="1989"/>
              </a:lnSpc>
            </a:pPr>
            <a:r>
              <a:rPr sz="2700" spc="0" baseline="1610" dirty="0">
                <a:solidFill>
                  <a:srgbClr val="3B80C8"/>
                </a:solidFill>
                <a:latin typeface="Times New Roman"/>
                <a:cs typeface="Times New Roman"/>
              </a:rPr>
              <a:t>H      </a:t>
            </a:r>
            <a:r>
              <a:rPr sz="2700" spc="237" baseline="1610" dirty="0">
                <a:solidFill>
                  <a:srgbClr val="3B80C8"/>
                </a:solidFill>
                <a:latin typeface="Times New Roman"/>
                <a:cs typeface="Times New Roman"/>
              </a:rPr>
              <a:t> </a:t>
            </a:r>
            <a:r>
              <a:rPr sz="3150" b="1" spc="0" baseline="1380" dirty="0">
                <a:solidFill>
                  <a:srgbClr val="1846B8"/>
                </a:solidFill>
                <a:latin typeface="Arial"/>
                <a:cs typeface="Arial"/>
              </a:rPr>
              <a:t>Claret</a:t>
            </a:r>
            <a:endParaRPr sz="2100">
              <a:latin typeface="Arial"/>
              <a:cs typeface="Arial"/>
            </a:endParaRPr>
          </a:p>
        </p:txBody>
      </p:sp>
      <p:sp>
        <p:nvSpPr>
          <p:cNvPr id="9" name="object 9"/>
          <p:cNvSpPr txBox="1"/>
          <p:nvPr/>
        </p:nvSpPr>
        <p:spPr>
          <a:xfrm>
            <a:off x="2289175" y="1028207"/>
            <a:ext cx="212400" cy="871712"/>
          </a:xfrm>
          <a:prstGeom prst="rect">
            <a:avLst/>
          </a:prstGeom>
        </p:spPr>
        <p:txBody>
          <a:bodyPr wrap="square" lIns="0" tIns="0" rIns="0" bIns="0" rtlCol="0">
            <a:noAutofit/>
          </a:bodyPr>
          <a:lstStyle/>
          <a:p>
            <a:pPr marL="12700" marR="33">
              <a:lnSpc>
                <a:spcPts val="1730"/>
              </a:lnSpc>
              <a:spcBef>
                <a:spcPts val="86"/>
              </a:spcBef>
            </a:pPr>
            <a:r>
              <a:rPr sz="2400" spc="9" baseline="3413" dirty="0">
                <a:latin typeface="Calibri"/>
                <a:cs typeface="Calibri"/>
              </a:rPr>
              <a:t>1.</a:t>
            </a:r>
            <a:endParaRPr sz="1600">
              <a:latin typeface="Calibri"/>
              <a:cs typeface="Calibri"/>
            </a:endParaRPr>
          </a:p>
          <a:p>
            <a:pPr marL="12700">
              <a:lnSpc>
                <a:spcPct val="101725"/>
              </a:lnSpc>
              <a:spcBef>
                <a:spcPts val="482"/>
              </a:spcBef>
            </a:pPr>
            <a:r>
              <a:rPr sz="1600" spc="9" dirty="0">
                <a:latin typeface="Calibri"/>
                <a:cs typeface="Calibri"/>
              </a:rPr>
              <a:t>2.</a:t>
            </a:r>
            <a:endParaRPr sz="1600">
              <a:latin typeface="Calibri"/>
              <a:cs typeface="Calibri"/>
            </a:endParaRPr>
          </a:p>
          <a:p>
            <a:pPr marL="12700">
              <a:lnSpc>
                <a:spcPct val="101725"/>
              </a:lnSpc>
              <a:spcBef>
                <a:spcPts val="586"/>
              </a:spcBef>
            </a:pPr>
            <a:r>
              <a:rPr sz="1600" spc="9" dirty="0">
                <a:latin typeface="Calibri"/>
                <a:cs typeface="Calibri"/>
              </a:rPr>
              <a:t>3.</a:t>
            </a:r>
            <a:endParaRPr sz="1600">
              <a:latin typeface="Calibri"/>
              <a:cs typeface="Calibri"/>
            </a:endParaRPr>
          </a:p>
        </p:txBody>
      </p:sp>
      <p:sp>
        <p:nvSpPr>
          <p:cNvPr id="8" name="object 8"/>
          <p:cNvSpPr txBox="1"/>
          <p:nvPr/>
        </p:nvSpPr>
        <p:spPr>
          <a:xfrm>
            <a:off x="2804795" y="1028207"/>
            <a:ext cx="6985292" cy="4426521"/>
          </a:xfrm>
          <a:prstGeom prst="rect">
            <a:avLst/>
          </a:prstGeom>
        </p:spPr>
        <p:txBody>
          <a:bodyPr wrap="square" lIns="0" tIns="0" rIns="0" bIns="0" rtlCol="0">
            <a:noAutofit/>
          </a:bodyPr>
          <a:lstStyle/>
          <a:p>
            <a:pPr marL="12700" marR="24507">
              <a:lnSpc>
                <a:spcPts val="1730"/>
              </a:lnSpc>
              <a:spcBef>
                <a:spcPts val="86"/>
              </a:spcBef>
            </a:pPr>
            <a:r>
              <a:rPr sz="2400" spc="-4" baseline="3413" dirty="0">
                <a:latin typeface="Calibri"/>
                <a:cs typeface="Calibri"/>
              </a:rPr>
              <a:t>D</a:t>
            </a:r>
            <a:r>
              <a:rPr sz="2400" spc="-14" baseline="3413" dirty="0">
                <a:latin typeface="Calibri"/>
                <a:cs typeface="Calibri"/>
              </a:rPr>
              <a:t>e</a:t>
            </a:r>
            <a:r>
              <a:rPr sz="2400" spc="-9" baseline="3413" dirty="0">
                <a:latin typeface="Calibri"/>
                <a:cs typeface="Calibri"/>
              </a:rPr>
              <a:t>f</a:t>
            </a:r>
            <a:r>
              <a:rPr sz="2400" spc="-4" baseline="3413" dirty="0">
                <a:latin typeface="Calibri"/>
                <a:cs typeface="Calibri"/>
              </a:rPr>
              <a:t>i</a:t>
            </a:r>
            <a:r>
              <a:rPr sz="2400" spc="0" baseline="3413" dirty="0">
                <a:latin typeface="Calibri"/>
                <a:cs typeface="Calibri"/>
              </a:rPr>
              <a:t>na</a:t>
            </a:r>
            <a:r>
              <a:rPr sz="2400" spc="4" baseline="3413" dirty="0">
                <a:latin typeface="Calibri"/>
                <a:cs typeface="Calibri"/>
              </a:rPr>
              <a:t> </a:t>
            </a:r>
            <a:r>
              <a:rPr sz="2400" spc="-9" baseline="3413" dirty="0">
                <a:latin typeface="Calibri"/>
                <a:cs typeface="Calibri"/>
              </a:rPr>
              <a:t>a</a:t>
            </a:r>
            <a:r>
              <a:rPr sz="2400" spc="-4" baseline="3413" dirty="0">
                <a:latin typeface="Calibri"/>
                <a:cs typeface="Calibri"/>
              </a:rPr>
              <a:t>li</a:t>
            </a:r>
            <a:r>
              <a:rPr sz="2400" spc="0" baseline="3413" dirty="0">
                <a:latin typeface="Calibri"/>
                <a:cs typeface="Calibri"/>
              </a:rPr>
              <a:t>me</a:t>
            </a:r>
            <a:r>
              <a:rPr sz="2400" spc="-19" baseline="3413" dirty="0">
                <a:latin typeface="Calibri"/>
                <a:cs typeface="Calibri"/>
              </a:rPr>
              <a:t>nt</a:t>
            </a:r>
            <a:r>
              <a:rPr sz="2400" spc="0" baseline="3413" dirty="0">
                <a:latin typeface="Calibri"/>
                <a:cs typeface="Calibri"/>
              </a:rPr>
              <a:t>o.</a:t>
            </a:r>
            <a:endParaRPr sz="1600">
              <a:latin typeface="Calibri"/>
              <a:cs typeface="Calibri"/>
            </a:endParaRPr>
          </a:p>
          <a:p>
            <a:pPr marL="12700" marR="24507">
              <a:lnSpc>
                <a:spcPct val="101725"/>
              </a:lnSpc>
              <a:spcBef>
                <a:spcPts val="482"/>
              </a:spcBef>
            </a:pPr>
            <a:r>
              <a:rPr sz="1600" spc="0" dirty="0">
                <a:latin typeface="Calibri"/>
                <a:cs typeface="Calibri"/>
              </a:rPr>
              <a:t>D</a:t>
            </a:r>
            <a:r>
              <a:rPr sz="1600" spc="-19" dirty="0">
                <a:latin typeface="Calibri"/>
                <a:cs typeface="Calibri"/>
              </a:rPr>
              <a:t>e</a:t>
            </a:r>
            <a:r>
              <a:rPr sz="1600" spc="-9" dirty="0">
                <a:latin typeface="Calibri"/>
                <a:cs typeface="Calibri"/>
              </a:rPr>
              <a:t>f</a:t>
            </a:r>
            <a:r>
              <a:rPr sz="1600" spc="-4" dirty="0">
                <a:latin typeface="Calibri"/>
                <a:cs typeface="Calibri"/>
              </a:rPr>
              <a:t>i</a:t>
            </a:r>
            <a:r>
              <a:rPr sz="1600" spc="0" dirty="0">
                <a:latin typeface="Calibri"/>
                <a:cs typeface="Calibri"/>
              </a:rPr>
              <a:t>na</a:t>
            </a:r>
            <a:r>
              <a:rPr sz="1600" spc="9" dirty="0">
                <a:latin typeface="Calibri"/>
                <a:cs typeface="Calibri"/>
              </a:rPr>
              <a:t> </a:t>
            </a:r>
            <a:r>
              <a:rPr sz="1600" spc="0" dirty="0">
                <a:latin typeface="Calibri"/>
                <a:cs typeface="Calibri"/>
              </a:rPr>
              <a:t>nut</a:t>
            </a:r>
            <a:r>
              <a:rPr sz="1600" spc="4" dirty="0">
                <a:latin typeface="Calibri"/>
                <a:cs typeface="Calibri"/>
              </a:rPr>
              <a:t>r</a:t>
            </a:r>
            <a:r>
              <a:rPr sz="1600" spc="-4" dirty="0">
                <a:latin typeface="Calibri"/>
                <a:cs typeface="Calibri"/>
              </a:rPr>
              <a:t>i</a:t>
            </a:r>
            <a:r>
              <a:rPr sz="1600" spc="0" dirty="0">
                <a:latin typeface="Calibri"/>
                <a:cs typeface="Calibri"/>
              </a:rPr>
              <a:t>e</a:t>
            </a:r>
            <a:r>
              <a:rPr sz="1600" spc="-14" dirty="0">
                <a:latin typeface="Calibri"/>
                <a:cs typeface="Calibri"/>
              </a:rPr>
              <a:t>nt</a:t>
            </a:r>
            <a:r>
              <a:rPr sz="1600" spc="0" dirty="0">
                <a:latin typeface="Calibri"/>
                <a:cs typeface="Calibri"/>
              </a:rPr>
              <a:t>e. ¿</a:t>
            </a:r>
            <a:r>
              <a:rPr sz="1600" spc="-19" dirty="0">
                <a:latin typeface="Calibri"/>
                <a:cs typeface="Calibri"/>
              </a:rPr>
              <a:t>c</a:t>
            </a:r>
            <a:r>
              <a:rPr sz="1600" spc="0" dirty="0">
                <a:latin typeface="Calibri"/>
                <a:cs typeface="Calibri"/>
              </a:rPr>
              <a:t>ómo</a:t>
            </a:r>
            <a:r>
              <a:rPr sz="1600" spc="9" dirty="0">
                <a:latin typeface="Calibri"/>
                <a:cs typeface="Calibri"/>
              </a:rPr>
              <a:t> </a:t>
            </a:r>
            <a:r>
              <a:rPr sz="1600" spc="-4" dirty="0">
                <a:latin typeface="Calibri"/>
                <a:cs typeface="Calibri"/>
              </a:rPr>
              <a:t>s</a:t>
            </a:r>
            <a:r>
              <a:rPr sz="1600" spc="0" dirty="0">
                <a:latin typeface="Calibri"/>
                <a:cs typeface="Calibri"/>
              </a:rPr>
              <a:t>e</a:t>
            </a:r>
            <a:r>
              <a:rPr sz="1600" spc="19" dirty="0">
                <a:latin typeface="Calibri"/>
                <a:cs typeface="Calibri"/>
              </a:rPr>
              <a:t> </a:t>
            </a:r>
            <a:r>
              <a:rPr sz="1600" spc="0" dirty="0">
                <a:latin typeface="Calibri"/>
                <a:cs typeface="Calibri"/>
              </a:rPr>
              <a:t>cl</a:t>
            </a:r>
            <a:r>
              <a:rPr sz="1600" spc="-9" dirty="0">
                <a:latin typeface="Calibri"/>
                <a:cs typeface="Calibri"/>
              </a:rPr>
              <a:t>a</a:t>
            </a:r>
            <a:r>
              <a:rPr sz="1600" spc="-4" dirty="0">
                <a:latin typeface="Calibri"/>
                <a:cs typeface="Calibri"/>
              </a:rPr>
              <a:t>si</a:t>
            </a:r>
            <a:r>
              <a:rPr sz="1600" spc="-9" dirty="0">
                <a:latin typeface="Calibri"/>
                <a:cs typeface="Calibri"/>
              </a:rPr>
              <a:t>f</a:t>
            </a:r>
            <a:r>
              <a:rPr sz="1600" spc="-4" dirty="0">
                <a:latin typeface="Calibri"/>
                <a:cs typeface="Calibri"/>
              </a:rPr>
              <a:t>i</a:t>
            </a:r>
            <a:r>
              <a:rPr sz="1600" spc="-14" dirty="0">
                <a:latin typeface="Calibri"/>
                <a:cs typeface="Calibri"/>
              </a:rPr>
              <a:t>c</a:t>
            </a:r>
            <a:r>
              <a:rPr sz="1600" spc="-4" dirty="0">
                <a:latin typeface="Calibri"/>
                <a:cs typeface="Calibri"/>
              </a:rPr>
              <a:t>a</a:t>
            </a:r>
            <a:r>
              <a:rPr sz="1600" spc="0" dirty="0">
                <a:latin typeface="Calibri"/>
                <a:cs typeface="Calibri"/>
              </a:rPr>
              <a:t>n?</a:t>
            </a:r>
            <a:endParaRPr sz="1600">
              <a:latin typeface="Calibri"/>
              <a:cs typeface="Calibri"/>
            </a:endParaRPr>
          </a:p>
          <a:p>
            <a:pPr marL="12700" marR="24507">
              <a:lnSpc>
                <a:spcPts val="1905"/>
              </a:lnSpc>
              <a:spcBef>
                <a:spcPts val="682"/>
              </a:spcBef>
            </a:pPr>
            <a:r>
              <a:rPr sz="1600" spc="4" dirty="0">
                <a:latin typeface="Calibri"/>
                <a:cs typeface="Calibri"/>
              </a:rPr>
              <a:t>C</a:t>
            </a:r>
            <a:r>
              <a:rPr sz="1600" spc="0" dirty="0">
                <a:latin typeface="Calibri"/>
                <a:cs typeface="Calibri"/>
              </a:rPr>
              <a:t>on</a:t>
            </a:r>
            <a:r>
              <a:rPr sz="1600" spc="-54" dirty="0">
                <a:latin typeface="Calibri"/>
                <a:cs typeface="Calibri"/>
              </a:rPr>
              <a:t>f</a:t>
            </a:r>
            <a:r>
              <a:rPr sz="1600" spc="0" dirty="0">
                <a:latin typeface="Calibri"/>
                <a:cs typeface="Calibri"/>
              </a:rPr>
              <a:t>e</a:t>
            </a:r>
            <a:r>
              <a:rPr sz="1600" spc="4" dirty="0">
                <a:latin typeface="Calibri"/>
                <a:cs typeface="Calibri"/>
              </a:rPr>
              <a:t>c</a:t>
            </a:r>
            <a:r>
              <a:rPr sz="1600" spc="0" dirty="0">
                <a:latin typeface="Calibri"/>
                <a:cs typeface="Calibri"/>
              </a:rPr>
              <a:t>ci</a:t>
            </a:r>
            <a:r>
              <a:rPr sz="1600" spc="-4" dirty="0">
                <a:latin typeface="Calibri"/>
                <a:cs typeface="Calibri"/>
              </a:rPr>
              <a:t>o</a:t>
            </a:r>
            <a:r>
              <a:rPr sz="1600" spc="0" dirty="0">
                <a:latin typeface="Calibri"/>
                <a:cs typeface="Calibri"/>
              </a:rPr>
              <a:t>ne una</a:t>
            </a:r>
            <a:r>
              <a:rPr sz="1600" spc="-4" dirty="0">
                <a:latin typeface="Calibri"/>
                <a:cs typeface="Calibri"/>
              </a:rPr>
              <a:t> </a:t>
            </a:r>
            <a:r>
              <a:rPr sz="1600" spc="-19" dirty="0">
                <a:latin typeface="Calibri"/>
                <a:cs typeface="Calibri"/>
              </a:rPr>
              <a:t>t</a:t>
            </a:r>
            <a:r>
              <a:rPr sz="1600" spc="-4" dirty="0">
                <a:latin typeface="Calibri"/>
                <a:cs typeface="Calibri"/>
              </a:rPr>
              <a:t>a</a:t>
            </a:r>
            <a:r>
              <a:rPr sz="1600" spc="0" dirty="0">
                <a:latin typeface="Calibri"/>
                <a:cs typeface="Calibri"/>
              </a:rPr>
              <a:t>b</a:t>
            </a:r>
            <a:r>
              <a:rPr sz="1600" spc="-9" dirty="0">
                <a:latin typeface="Calibri"/>
                <a:cs typeface="Calibri"/>
              </a:rPr>
              <a:t>l</a:t>
            </a:r>
            <a:r>
              <a:rPr sz="1600" spc="0" dirty="0">
                <a:latin typeface="Calibri"/>
                <a:cs typeface="Calibri"/>
              </a:rPr>
              <a:t>a</a:t>
            </a:r>
            <a:r>
              <a:rPr sz="1600" spc="-4" dirty="0">
                <a:latin typeface="Calibri"/>
                <a:cs typeface="Calibri"/>
              </a:rPr>
              <a:t> </a:t>
            </a:r>
            <a:r>
              <a:rPr sz="1600" spc="-14" dirty="0">
                <a:latin typeface="Calibri"/>
                <a:cs typeface="Calibri"/>
              </a:rPr>
              <a:t>c</a:t>
            </a:r>
            <a:r>
              <a:rPr sz="1600" spc="0" dirty="0">
                <a:latin typeface="Calibri"/>
                <a:cs typeface="Calibri"/>
              </a:rPr>
              <a:t>omp</a:t>
            </a:r>
            <a:r>
              <a:rPr sz="1600" spc="-9" dirty="0">
                <a:latin typeface="Calibri"/>
                <a:cs typeface="Calibri"/>
              </a:rPr>
              <a:t>a</a:t>
            </a:r>
            <a:r>
              <a:rPr sz="1600" spc="-39" dirty="0">
                <a:latin typeface="Calibri"/>
                <a:cs typeface="Calibri"/>
              </a:rPr>
              <a:t>r</a:t>
            </a:r>
            <a:r>
              <a:rPr sz="1600" spc="-25" dirty="0">
                <a:latin typeface="Calibri"/>
                <a:cs typeface="Calibri"/>
              </a:rPr>
              <a:t>a</a:t>
            </a:r>
            <a:r>
              <a:rPr sz="1600" spc="0" dirty="0">
                <a:latin typeface="Calibri"/>
                <a:cs typeface="Calibri"/>
              </a:rPr>
              <a:t>ti</a:t>
            </a:r>
            <a:r>
              <a:rPr sz="1600" spc="-25" dirty="0">
                <a:latin typeface="Calibri"/>
                <a:cs typeface="Calibri"/>
              </a:rPr>
              <a:t>v</a:t>
            </a:r>
            <a:r>
              <a:rPr sz="1600" spc="0" dirty="0">
                <a:latin typeface="Calibri"/>
                <a:cs typeface="Calibri"/>
              </a:rPr>
              <a:t>a</a:t>
            </a:r>
            <a:r>
              <a:rPr sz="1600" spc="29" dirty="0">
                <a:latin typeface="Calibri"/>
                <a:cs typeface="Calibri"/>
              </a:rPr>
              <a:t> </a:t>
            </a:r>
            <a:r>
              <a:rPr sz="1600" spc="0" dirty="0">
                <a:latin typeface="Calibri"/>
                <a:cs typeface="Calibri"/>
              </a:rPr>
              <a:t>en donde </a:t>
            </a:r>
            <a:r>
              <a:rPr sz="1600" spc="-4" dirty="0">
                <a:latin typeface="Calibri"/>
                <a:cs typeface="Calibri"/>
              </a:rPr>
              <a:t>a</a:t>
            </a:r>
            <a:r>
              <a:rPr sz="1600" spc="0" dirty="0">
                <a:latin typeface="Calibri"/>
                <a:cs typeface="Calibri"/>
              </a:rPr>
              <a:t>p</a:t>
            </a:r>
            <a:r>
              <a:rPr sz="1600" spc="-4" dirty="0">
                <a:latin typeface="Calibri"/>
                <a:cs typeface="Calibri"/>
              </a:rPr>
              <a:t>a</a:t>
            </a:r>
            <a:r>
              <a:rPr sz="1600" spc="-19" dirty="0">
                <a:latin typeface="Calibri"/>
                <a:cs typeface="Calibri"/>
              </a:rPr>
              <a:t>r</a:t>
            </a:r>
            <a:r>
              <a:rPr sz="1600" spc="-14" dirty="0">
                <a:latin typeface="Calibri"/>
                <a:cs typeface="Calibri"/>
              </a:rPr>
              <a:t>e</a:t>
            </a:r>
            <a:r>
              <a:rPr sz="1600" spc="-29" dirty="0">
                <a:latin typeface="Calibri"/>
                <a:cs typeface="Calibri"/>
              </a:rPr>
              <a:t>z</a:t>
            </a:r>
            <a:r>
              <a:rPr sz="1600" spc="-14" dirty="0">
                <a:latin typeface="Calibri"/>
                <a:cs typeface="Calibri"/>
              </a:rPr>
              <a:t>c</a:t>
            </a:r>
            <a:r>
              <a:rPr sz="1600" spc="-4" dirty="0">
                <a:latin typeface="Calibri"/>
                <a:cs typeface="Calibri"/>
              </a:rPr>
              <a:t>a</a:t>
            </a:r>
            <a:r>
              <a:rPr sz="1600" spc="0" dirty="0">
                <a:latin typeface="Calibri"/>
                <a:cs typeface="Calibri"/>
              </a:rPr>
              <a:t>:</a:t>
            </a:r>
            <a:r>
              <a:rPr sz="1600" spc="9" dirty="0">
                <a:latin typeface="Calibri"/>
                <a:cs typeface="Calibri"/>
              </a:rPr>
              <a:t> </a:t>
            </a:r>
            <a:r>
              <a:rPr sz="1600" spc="0" dirty="0">
                <a:latin typeface="Calibri"/>
                <a:cs typeface="Calibri"/>
              </a:rPr>
              <a:t>cl</a:t>
            </a:r>
            <a:r>
              <a:rPr sz="1600" spc="-9" dirty="0">
                <a:latin typeface="Calibri"/>
                <a:cs typeface="Calibri"/>
              </a:rPr>
              <a:t>a</a:t>
            </a:r>
            <a:r>
              <a:rPr sz="1600" spc="-4" dirty="0">
                <a:latin typeface="Calibri"/>
                <a:cs typeface="Calibri"/>
              </a:rPr>
              <a:t>si</a:t>
            </a:r>
            <a:r>
              <a:rPr sz="1600" spc="-9" dirty="0">
                <a:latin typeface="Calibri"/>
                <a:cs typeface="Calibri"/>
              </a:rPr>
              <a:t>f</a:t>
            </a:r>
            <a:r>
              <a:rPr sz="1600" spc="-4" dirty="0">
                <a:latin typeface="Calibri"/>
                <a:cs typeface="Calibri"/>
              </a:rPr>
              <a:t>i</a:t>
            </a:r>
            <a:r>
              <a:rPr sz="1600" spc="-14" dirty="0">
                <a:latin typeface="Calibri"/>
                <a:cs typeface="Calibri"/>
              </a:rPr>
              <a:t>c</a:t>
            </a:r>
            <a:r>
              <a:rPr sz="1600" spc="-4" dirty="0">
                <a:latin typeface="Calibri"/>
                <a:cs typeface="Calibri"/>
              </a:rPr>
              <a:t>a</a:t>
            </a:r>
            <a:r>
              <a:rPr sz="1600" spc="0" dirty="0">
                <a:latin typeface="Calibri"/>
                <a:cs typeface="Calibri"/>
              </a:rPr>
              <a:t>ci</a:t>
            </a:r>
            <a:r>
              <a:rPr sz="1600" spc="-9" dirty="0">
                <a:latin typeface="Calibri"/>
                <a:cs typeface="Calibri"/>
              </a:rPr>
              <a:t>ó</a:t>
            </a:r>
            <a:r>
              <a:rPr sz="1600" spc="0" dirty="0">
                <a:latin typeface="Calibri"/>
                <a:cs typeface="Calibri"/>
              </a:rPr>
              <a:t>n</a:t>
            </a:r>
            <a:r>
              <a:rPr sz="1600" spc="34" dirty="0">
                <a:latin typeface="Calibri"/>
                <a:cs typeface="Calibri"/>
              </a:rPr>
              <a:t> </a:t>
            </a:r>
            <a:r>
              <a:rPr sz="1600" spc="0" dirty="0">
                <a:latin typeface="Calibri"/>
                <a:cs typeface="Calibri"/>
              </a:rPr>
              <a:t>de a</a:t>
            </a:r>
            <a:r>
              <a:rPr sz="1600" spc="-9" dirty="0">
                <a:latin typeface="Calibri"/>
                <a:cs typeface="Calibri"/>
              </a:rPr>
              <a:t>l</a:t>
            </a:r>
            <a:r>
              <a:rPr sz="1600" spc="-4" dirty="0">
                <a:latin typeface="Calibri"/>
                <a:cs typeface="Calibri"/>
              </a:rPr>
              <a:t>i</a:t>
            </a:r>
            <a:r>
              <a:rPr sz="1600" spc="0" dirty="0">
                <a:latin typeface="Calibri"/>
                <a:cs typeface="Calibri"/>
              </a:rPr>
              <a:t>me</a:t>
            </a:r>
            <a:r>
              <a:rPr sz="1600" spc="-14" dirty="0">
                <a:latin typeface="Calibri"/>
                <a:cs typeface="Calibri"/>
              </a:rPr>
              <a:t>nt</a:t>
            </a:r>
            <a:r>
              <a:rPr sz="1600" spc="-25" dirty="0">
                <a:latin typeface="Calibri"/>
                <a:cs typeface="Calibri"/>
              </a:rPr>
              <a:t>o</a:t>
            </a:r>
            <a:r>
              <a:rPr sz="1600" spc="0" dirty="0">
                <a:latin typeface="Calibri"/>
                <a:cs typeface="Calibri"/>
              </a:rPr>
              <a:t>,</a:t>
            </a:r>
            <a:endParaRPr sz="1600">
              <a:latin typeface="Calibri"/>
              <a:cs typeface="Calibri"/>
            </a:endParaRPr>
          </a:p>
          <a:p>
            <a:pPr marL="12700" marR="24507">
              <a:lnSpc>
                <a:spcPts val="1585"/>
              </a:lnSpc>
            </a:pPr>
            <a:r>
              <a:rPr sz="2400" spc="0" baseline="3413" dirty="0">
                <a:latin typeface="Calibri"/>
                <a:cs typeface="Calibri"/>
              </a:rPr>
              <a:t>pr</a:t>
            </a:r>
            <a:r>
              <a:rPr sz="2400" spc="-9" baseline="3413" dirty="0">
                <a:latin typeface="Calibri"/>
                <a:cs typeface="Calibri"/>
              </a:rPr>
              <a:t>i</a:t>
            </a:r>
            <a:r>
              <a:rPr sz="2400" spc="0" baseline="3413" dirty="0">
                <a:latin typeface="Calibri"/>
                <a:cs typeface="Calibri"/>
              </a:rPr>
              <a:t>nc</a:t>
            </a:r>
            <a:r>
              <a:rPr sz="2400" spc="-9" baseline="3413" dirty="0">
                <a:latin typeface="Calibri"/>
                <a:cs typeface="Calibri"/>
              </a:rPr>
              <a:t>i</a:t>
            </a:r>
            <a:r>
              <a:rPr sz="2400" spc="0" baseline="3413" dirty="0">
                <a:latin typeface="Calibri"/>
                <a:cs typeface="Calibri"/>
              </a:rPr>
              <a:t>p</a:t>
            </a:r>
            <a:r>
              <a:rPr sz="2400" spc="-9" baseline="3413" dirty="0">
                <a:latin typeface="Calibri"/>
                <a:cs typeface="Calibri"/>
              </a:rPr>
              <a:t>a</a:t>
            </a:r>
            <a:r>
              <a:rPr sz="2400" spc="0" baseline="3413" dirty="0">
                <a:latin typeface="Calibri"/>
                <a:cs typeface="Calibri"/>
              </a:rPr>
              <a:t>l</a:t>
            </a:r>
            <a:r>
              <a:rPr sz="2400" spc="-4" baseline="3413" dirty="0">
                <a:latin typeface="Calibri"/>
                <a:cs typeface="Calibri"/>
              </a:rPr>
              <a:t> </a:t>
            </a:r>
            <a:r>
              <a:rPr sz="2400" spc="0" baseline="3413" dirty="0">
                <a:latin typeface="Calibri"/>
                <a:cs typeface="Calibri"/>
              </a:rPr>
              <a:t>nutr</a:t>
            </a:r>
            <a:r>
              <a:rPr sz="2400" spc="-9" baseline="3413" dirty="0">
                <a:latin typeface="Calibri"/>
                <a:cs typeface="Calibri"/>
              </a:rPr>
              <a:t>i</a:t>
            </a:r>
            <a:r>
              <a:rPr sz="2400" spc="0" baseline="3413" dirty="0">
                <a:latin typeface="Calibri"/>
                <a:cs typeface="Calibri"/>
              </a:rPr>
              <a:t>e</a:t>
            </a:r>
            <a:r>
              <a:rPr sz="2400" spc="-19" baseline="3413" dirty="0">
                <a:latin typeface="Calibri"/>
                <a:cs typeface="Calibri"/>
              </a:rPr>
              <a:t>nt</a:t>
            </a:r>
            <a:r>
              <a:rPr sz="2400" spc="0" baseline="3413" dirty="0">
                <a:latin typeface="Calibri"/>
                <a:cs typeface="Calibri"/>
              </a:rPr>
              <a:t>e, </a:t>
            </a:r>
            <a:r>
              <a:rPr sz="2400" spc="-9" baseline="3413" dirty="0">
                <a:latin typeface="Calibri"/>
                <a:cs typeface="Calibri"/>
              </a:rPr>
              <a:t>f</a:t>
            </a:r>
            <a:r>
              <a:rPr sz="2400" spc="0" baseline="3413" dirty="0">
                <a:latin typeface="Calibri"/>
                <a:cs typeface="Calibri"/>
              </a:rPr>
              <a:t>unc</a:t>
            </a:r>
            <a:r>
              <a:rPr sz="2400" spc="-9" baseline="3413" dirty="0">
                <a:latin typeface="Calibri"/>
                <a:cs typeface="Calibri"/>
              </a:rPr>
              <a:t>i</a:t>
            </a:r>
            <a:r>
              <a:rPr sz="2400" spc="0" baseline="3413" dirty="0">
                <a:latin typeface="Calibri"/>
                <a:cs typeface="Calibri"/>
              </a:rPr>
              <a:t>ó</a:t>
            </a:r>
            <a:r>
              <a:rPr sz="2400" spc="-9" baseline="3413" dirty="0">
                <a:latin typeface="Calibri"/>
                <a:cs typeface="Calibri"/>
              </a:rPr>
              <a:t>n</a:t>
            </a:r>
            <a:r>
              <a:rPr sz="2400" spc="0" baseline="3413" dirty="0">
                <a:latin typeface="Calibri"/>
                <a:cs typeface="Calibri"/>
              </a:rPr>
              <a:t>,</a:t>
            </a:r>
            <a:r>
              <a:rPr sz="2400" spc="14" baseline="3413" dirty="0">
                <a:latin typeface="Calibri"/>
                <a:cs typeface="Calibri"/>
              </a:rPr>
              <a:t> </a:t>
            </a:r>
            <a:r>
              <a:rPr sz="2400" spc="0" baseline="3413" dirty="0">
                <a:latin typeface="Calibri"/>
                <a:cs typeface="Calibri"/>
              </a:rPr>
              <a:t>ejemp</a:t>
            </a:r>
            <a:r>
              <a:rPr sz="2400" spc="-9" baseline="3413" dirty="0">
                <a:latin typeface="Calibri"/>
                <a:cs typeface="Calibri"/>
              </a:rPr>
              <a:t>l</a:t>
            </a:r>
            <a:r>
              <a:rPr sz="2400" spc="0" baseline="3413" dirty="0">
                <a:latin typeface="Calibri"/>
                <a:cs typeface="Calibri"/>
              </a:rPr>
              <a:t>o</a:t>
            </a:r>
            <a:r>
              <a:rPr sz="2400" spc="9" baseline="3413" dirty="0">
                <a:latin typeface="Calibri"/>
                <a:cs typeface="Calibri"/>
              </a:rPr>
              <a:t> </a:t>
            </a:r>
            <a:r>
              <a:rPr sz="2400" spc="0" baseline="3413" dirty="0">
                <a:latin typeface="Calibri"/>
                <a:cs typeface="Calibri"/>
              </a:rPr>
              <a:t>de </a:t>
            </a:r>
            <a:r>
              <a:rPr sz="2400" spc="-9" baseline="3413" dirty="0">
                <a:latin typeface="Calibri"/>
                <a:cs typeface="Calibri"/>
              </a:rPr>
              <a:t>a</a:t>
            </a:r>
            <a:r>
              <a:rPr sz="2400" spc="-4" baseline="3413" dirty="0">
                <a:latin typeface="Calibri"/>
                <a:cs typeface="Calibri"/>
              </a:rPr>
              <a:t>li</a:t>
            </a:r>
            <a:r>
              <a:rPr sz="2400" spc="0" baseline="3413" dirty="0">
                <a:latin typeface="Calibri"/>
                <a:cs typeface="Calibri"/>
              </a:rPr>
              <a:t>me</a:t>
            </a:r>
            <a:r>
              <a:rPr sz="2400" spc="-19" baseline="3413" dirty="0">
                <a:latin typeface="Calibri"/>
                <a:cs typeface="Calibri"/>
              </a:rPr>
              <a:t>nt</a:t>
            </a:r>
            <a:r>
              <a:rPr sz="2400" spc="0" baseline="3413" dirty="0">
                <a:latin typeface="Calibri"/>
                <a:cs typeface="Calibri"/>
              </a:rPr>
              <a:t>o.</a:t>
            </a:r>
            <a:endParaRPr sz="1600">
              <a:latin typeface="Calibri"/>
              <a:cs typeface="Calibri"/>
            </a:endParaRPr>
          </a:p>
          <a:p>
            <a:pPr marL="12700">
              <a:lnSpc>
                <a:spcPts val="1953"/>
              </a:lnSpc>
              <a:spcBef>
                <a:spcPts val="831"/>
              </a:spcBef>
            </a:pPr>
            <a:r>
              <a:rPr sz="1600" spc="4" dirty="0">
                <a:latin typeface="Calibri"/>
                <a:cs typeface="Calibri"/>
              </a:rPr>
              <a:t>C</a:t>
            </a:r>
            <a:r>
              <a:rPr sz="1600" spc="-4" dirty="0">
                <a:latin typeface="Calibri"/>
                <a:cs typeface="Calibri"/>
              </a:rPr>
              <a:t>al</a:t>
            </a:r>
            <a:r>
              <a:rPr sz="1600" spc="0" dirty="0">
                <a:latin typeface="Calibri"/>
                <a:cs typeface="Calibri"/>
              </a:rPr>
              <a:t>cu</a:t>
            </a:r>
            <a:r>
              <a:rPr sz="1600" spc="-4" dirty="0">
                <a:latin typeface="Calibri"/>
                <a:cs typeface="Calibri"/>
              </a:rPr>
              <a:t>l</a:t>
            </a:r>
            <a:r>
              <a:rPr sz="1600" spc="0" dirty="0">
                <a:latin typeface="Calibri"/>
                <a:cs typeface="Calibri"/>
              </a:rPr>
              <a:t>e </a:t>
            </a:r>
            <a:r>
              <a:rPr sz="1600" spc="-4" dirty="0">
                <a:latin typeface="Calibri"/>
                <a:cs typeface="Calibri"/>
              </a:rPr>
              <a:t>la</a:t>
            </a:r>
            <a:r>
              <a:rPr sz="1600" spc="0" dirty="0">
                <a:latin typeface="Calibri"/>
                <a:cs typeface="Calibri"/>
              </a:rPr>
              <a:t>s</a:t>
            </a:r>
            <a:r>
              <a:rPr sz="1600" spc="-4" dirty="0">
                <a:latin typeface="Calibri"/>
                <a:cs typeface="Calibri"/>
              </a:rPr>
              <a:t> </a:t>
            </a:r>
            <a:r>
              <a:rPr sz="1600" spc="-50" dirty="0">
                <a:latin typeface="Calibri"/>
                <a:cs typeface="Calibri"/>
              </a:rPr>
              <a:t>k</a:t>
            </a:r>
            <a:r>
              <a:rPr sz="1600" spc="-14" dirty="0">
                <a:latin typeface="Calibri"/>
                <a:cs typeface="Calibri"/>
              </a:rPr>
              <a:t>c</a:t>
            </a:r>
            <a:r>
              <a:rPr sz="1600" spc="-4" dirty="0">
                <a:latin typeface="Calibri"/>
                <a:cs typeface="Calibri"/>
              </a:rPr>
              <a:t>a</a:t>
            </a:r>
            <a:r>
              <a:rPr sz="1600" spc="0" dirty="0">
                <a:latin typeface="Calibri"/>
                <a:cs typeface="Calibri"/>
              </a:rPr>
              <a:t>l</a:t>
            </a:r>
            <a:r>
              <a:rPr sz="1600" spc="9" dirty="0">
                <a:latin typeface="Calibri"/>
                <a:cs typeface="Calibri"/>
              </a:rPr>
              <a:t> </a:t>
            </a:r>
            <a:r>
              <a:rPr sz="1600" spc="-14" dirty="0">
                <a:latin typeface="Calibri"/>
                <a:cs typeface="Calibri"/>
              </a:rPr>
              <a:t>t</a:t>
            </a:r>
            <a:r>
              <a:rPr sz="1600" spc="0" dirty="0">
                <a:latin typeface="Calibri"/>
                <a:cs typeface="Calibri"/>
              </a:rPr>
              <a:t>o</a:t>
            </a:r>
            <a:r>
              <a:rPr sz="1600" spc="-19" dirty="0">
                <a:latin typeface="Calibri"/>
                <a:cs typeface="Calibri"/>
              </a:rPr>
              <a:t>t</a:t>
            </a:r>
            <a:r>
              <a:rPr sz="1600" spc="-4" dirty="0">
                <a:latin typeface="Calibri"/>
                <a:cs typeface="Calibri"/>
              </a:rPr>
              <a:t>al</a:t>
            </a:r>
            <a:r>
              <a:rPr sz="1600" spc="0" dirty="0">
                <a:latin typeface="Calibri"/>
                <a:cs typeface="Calibri"/>
              </a:rPr>
              <a:t>es</a:t>
            </a:r>
            <a:r>
              <a:rPr sz="1600" spc="14" dirty="0">
                <a:latin typeface="Calibri"/>
                <a:cs typeface="Calibri"/>
              </a:rPr>
              <a:t> </a:t>
            </a:r>
            <a:r>
              <a:rPr sz="1600" spc="0" dirty="0">
                <a:latin typeface="Calibri"/>
                <a:cs typeface="Calibri"/>
              </a:rPr>
              <a:t>que </a:t>
            </a:r>
            <a:r>
              <a:rPr sz="1600" spc="4" dirty="0">
                <a:latin typeface="Calibri"/>
                <a:cs typeface="Calibri"/>
              </a:rPr>
              <a:t>t</a:t>
            </a:r>
            <a:r>
              <a:rPr sz="1600" spc="-4" dirty="0">
                <a:latin typeface="Calibri"/>
                <a:cs typeface="Calibri"/>
              </a:rPr>
              <a:t>i</a:t>
            </a:r>
            <a:r>
              <a:rPr sz="1600" spc="0" dirty="0">
                <a:latin typeface="Calibri"/>
                <a:cs typeface="Calibri"/>
              </a:rPr>
              <a:t>ene</a:t>
            </a:r>
            <a:r>
              <a:rPr sz="1600" spc="4" dirty="0">
                <a:latin typeface="Calibri"/>
                <a:cs typeface="Calibri"/>
              </a:rPr>
              <a:t> </a:t>
            </a:r>
            <a:r>
              <a:rPr sz="1600" spc="0" dirty="0">
                <a:latin typeface="Calibri"/>
                <a:cs typeface="Calibri"/>
              </a:rPr>
              <a:t>un p</a:t>
            </a:r>
            <a:r>
              <a:rPr sz="1600" spc="-9" dirty="0">
                <a:latin typeface="Calibri"/>
                <a:cs typeface="Calibri"/>
              </a:rPr>
              <a:t>a</a:t>
            </a:r>
            <a:r>
              <a:rPr sz="1600" spc="0" dirty="0">
                <a:latin typeface="Calibri"/>
                <a:cs typeface="Calibri"/>
              </a:rPr>
              <a:t>n </a:t>
            </a:r>
            <a:r>
              <a:rPr sz="1600" spc="-4" dirty="0">
                <a:latin typeface="Calibri"/>
                <a:cs typeface="Calibri"/>
              </a:rPr>
              <a:t>(</a:t>
            </a:r>
            <a:r>
              <a:rPr sz="1600" spc="4" dirty="0">
                <a:latin typeface="Calibri"/>
                <a:cs typeface="Calibri"/>
              </a:rPr>
              <a:t>10</a:t>
            </a:r>
            <a:r>
              <a:rPr sz="1600" spc="0" dirty="0">
                <a:latin typeface="Calibri"/>
                <a:cs typeface="Calibri"/>
              </a:rPr>
              <a:t>0</a:t>
            </a:r>
            <a:r>
              <a:rPr sz="1600" spc="-14" dirty="0">
                <a:latin typeface="Calibri"/>
                <a:cs typeface="Calibri"/>
              </a:rPr>
              <a:t> </a:t>
            </a:r>
            <a:r>
              <a:rPr sz="1600" spc="4" dirty="0">
                <a:latin typeface="Calibri"/>
                <a:cs typeface="Calibri"/>
              </a:rPr>
              <a:t>g</a:t>
            </a:r>
            <a:r>
              <a:rPr sz="1600" spc="-19" dirty="0">
                <a:latin typeface="Calibri"/>
                <a:cs typeface="Calibri"/>
              </a:rPr>
              <a:t>r</a:t>
            </a:r>
            <a:r>
              <a:rPr sz="1600" spc="-4" dirty="0">
                <a:latin typeface="Calibri"/>
                <a:cs typeface="Calibri"/>
              </a:rPr>
              <a:t>s</a:t>
            </a:r>
            <a:r>
              <a:rPr sz="1600" spc="0" dirty="0">
                <a:latin typeface="Calibri"/>
                <a:cs typeface="Calibri"/>
              </a:rPr>
              <a:t>)</a:t>
            </a:r>
            <a:r>
              <a:rPr sz="1600" spc="-4" dirty="0">
                <a:latin typeface="Calibri"/>
                <a:cs typeface="Calibri"/>
              </a:rPr>
              <a:t> s</a:t>
            </a:r>
            <a:r>
              <a:rPr sz="1600" spc="0" dirty="0">
                <a:latin typeface="Calibri"/>
                <a:cs typeface="Calibri"/>
              </a:rPr>
              <a:t>i</a:t>
            </a:r>
            <a:r>
              <a:rPr sz="1600" spc="9" dirty="0">
                <a:latin typeface="Calibri"/>
                <a:cs typeface="Calibri"/>
              </a:rPr>
              <a:t> </a:t>
            </a:r>
            <a:r>
              <a:rPr sz="1600" spc="0" dirty="0">
                <a:latin typeface="Calibri"/>
                <a:cs typeface="Calibri"/>
              </a:rPr>
              <a:t>po</a:t>
            </a:r>
            <a:r>
              <a:rPr sz="1600" spc="-9" dirty="0">
                <a:latin typeface="Calibri"/>
                <a:cs typeface="Calibri"/>
              </a:rPr>
              <a:t>s</a:t>
            </a:r>
            <a:r>
              <a:rPr sz="1600" spc="0" dirty="0">
                <a:latin typeface="Calibri"/>
                <a:cs typeface="Calibri"/>
              </a:rPr>
              <a:t>ee</a:t>
            </a:r>
            <a:r>
              <a:rPr sz="1600" spc="24" dirty="0">
                <a:latin typeface="Calibri"/>
                <a:cs typeface="Calibri"/>
              </a:rPr>
              <a:t> </a:t>
            </a:r>
            <a:r>
              <a:rPr sz="1600" spc="4" dirty="0">
                <a:latin typeface="Calibri"/>
                <a:cs typeface="Calibri"/>
              </a:rPr>
              <a:t>5</a:t>
            </a:r>
            <a:r>
              <a:rPr sz="1600" spc="0" dirty="0">
                <a:latin typeface="Calibri"/>
                <a:cs typeface="Calibri"/>
              </a:rPr>
              <a:t>3</a:t>
            </a:r>
            <a:r>
              <a:rPr sz="1600" spc="-14" dirty="0">
                <a:latin typeface="Calibri"/>
                <a:cs typeface="Calibri"/>
              </a:rPr>
              <a:t> </a:t>
            </a:r>
            <a:r>
              <a:rPr sz="1600" spc="4" dirty="0">
                <a:latin typeface="Calibri"/>
                <a:cs typeface="Calibri"/>
              </a:rPr>
              <a:t>g</a:t>
            </a:r>
            <a:r>
              <a:rPr sz="1600" spc="-19" dirty="0">
                <a:latin typeface="Calibri"/>
                <a:cs typeface="Calibri"/>
              </a:rPr>
              <a:t>r</a:t>
            </a:r>
            <a:r>
              <a:rPr sz="1600" spc="0" dirty="0">
                <a:latin typeface="Calibri"/>
                <a:cs typeface="Calibri"/>
              </a:rPr>
              <a:t>s</a:t>
            </a:r>
            <a:r>
              <a:rPr sz="1600" spc="-4" dirty="0">
                <a:latin typeface="Calibri"/>
                <a:cs typeface="Calibri"/>
              </a:rPr>
              <a:t> </a:t>
            </a:r>
            <a:r>
              <a:rPr sz="1600" spc="0" dirty="0">
                <a:latin typeface="Calibri"/>
                <a:cs typeface="Calibri"/>
              </a:rPr>
              <a:t>de </a:t>
            </a:r>
            <a:r>
              <a:rPr sz="1600" spc="-14" dirty="0">
                <a:latin typeface="Calibri"/>
                <a:cs typeface="Calibri"/>
              </a:rPr>
              <a:t>c</a:t>
            </a:r>
            <a:r>
              <a:rPr sz="1600" spc="-4" dirty="0">
                <a:latin typeface="Calibri"/>
                <a:cs typeface="Calibri"/>
              </a:rPr>
              <a:t>a</a:t>
            </a:r>
            <a:r>
              <a:rPr sz="1600" spc="0" dirty="0">
                <a:latin typeface="Calibri"/>
                <a:cs typeface="Calibri"/>
              </a:rPr>
              <a:t>rboh</a:t>
            </a:r>
            <a:r>
              <a:rPr sz="1600" spc="-9" dirty="0">
                <a:latin typeface="Calibri"/>
                <a:cs typeface="Calibri"/>
              </a:rPr>
              <a:t>i</a:t>
            </a:r>
            <a:r>
              <a:rPr sz="1600" spc="0" dirty="0">
                <a:latin typeface="Calibri"/>
                <a:cs typeface="Calibri"/>
              </a:rPr>
              <a:t>d</a:t>
            </a:r>
            <a:r>
              <a:rPr sz="1600" spc="-39" dirty="0">
                <a:latin typeface="Calibri"/>
                <a:cs typeface="Calibri"/>
              </a:rPr>
              <a:t>r</a:t>
            </a:r>
            <a:r>
              <a:rPr sz="1600" spc="-25" dirty="0">
                <a:latin typeface="Calibri"/>
                <a:cs typeface="Calibri"/>
              </a:rPr>
              <a:t>a</a:t>
            </a:r>
            <a:r>
              <a:rPr sz="1600" spc="-14" dirty="0">
                <a:latin typeface="Calibri"/>
                <a:cs typeface="Calibri"/>
              </a:rPr>
              <a:t>t</a:t>
            </a:r>
            <a:r>
              <a:rPr sz="1600" spc="0" dirty="0">
                <a:latin typeface="Calibri"/>
                <a:cs typeface="Calibri"/>
              </a:rPr>
              <a:t>o</a:t>
            </a:r>
            <a:r>
              <a:rPr sz="1600" spc="-9" dirty="0">
                <a:latin typeface="Calibri"/>
                <a:cs typeface="Calibri"/>
              </a:rPr>
              <a:t>s</a:t>
            </a:r>
            <a:r>
              <a:rPr sz="1600" spc="0" dirty="0">
                <a:latin typeface="Calibri"/>
                <a:cs typeface="Calibri"/>
              </a:rPr>
              <a:t>,</a:t>
            </a:r>
            <a:r>
              <a:rPr sz="1600" spc="39" dirty="0">
                <a:latin typeface="Calibri"/>
                <a:cs typeface="Calibri"/>
              </a:rPr>
              <a:t> </a:t>
            </a:r>
            <a:r>
              <a:rPr sz="1600" spc="0" dirty="0">
                <a:latin typeface="Calibri"/>
                <a:cs typeface="Calibri"/>
              </a:rPr>
              <a:t>8 </a:t>
            </a:r>
            <a:endParaRPr sz="1600">
              <a:latin typeface="Calibri"/>
              <a:cs typeface="Calibri"/>
            </a:endParaRPr>
          </a:p>
          <a:p>
            <a:pPr marL="12700">
              <a:lnSpc>
                <a:spcPts val="1953"/>
              </a:lnSpc>
            </a:pPr>
            <a:r>
              <a:rPr sz="1600" spc="4" dirty="0">
                <a:latin typeface="Calibri"/>
                <a:cs typeface="Calibri"/>
              </a:rPr>
              <a:t>g</a:t>
            </a:r>
            <a:r>
              <a:rPr sz="1600" spc="-19" dirty="0">
                <a:latin typeface="Calibri"/>
                <a:cs typeface="Calibri"/>
              </a:rPr>
              <a:t>r</a:t>
            </a:r>
            <a:r>
              <a:rPr sz="1600" spc="0" dirty="0">
                <a:latin typeface="Calibri"/>
                <a:cs typeface="Calibri"/>
              </a:rPr>
              <a:t>s</a:t>
            </a:r>
            <a:r>
              <a:rPr sz="1600" spc="-4" dirty="0">
                <a:latin typeface="Calibri"/>
                <a:cs typeface="Calibri"/>
              </a:rPr>
              <a:t> </a:t>
            </a:r>
            <a:r>
              <a:rPr sz="1600" spc="0" dirty="0">
                <a:latin typeface="Calibri"/>
                <a:cs typeface="Calibri"/>
              </a:rPr>
              <a:t>de p</a:t>
            </a:r>
            <a:r>
              <a:rPr sz="1600" spc="-19" dirty="0">
                <a:latin typeface="Calibri"/>
                <a:cs typeface="Calibri"/>
              </a:rPr>
              <a:t>r</a:t>
            </a:r>
            <a:r>
              <a:rPr sz="1600" spc="0" dirty="0">
                <a:latin typeface="Calibri"/>
                <a:cs typeface="Calibri"/>
              </a:rPr>
              <a:t>o</a:t>
            </a:r>
            <a:r>
              <a:rPr sz="1600" spc="-19" dirty="0">
                <a:latin typeface="Calibri"/>
                <a:cs typeface="Calibri"/>
              </a:rPr>
              <a:t>t</a:t>
            </a:r>
            <a:r>
              <a:rPr sz="1600" spc="0" dirty="0">
                <a:latin typeface="Calibri"/>
                <a:cs typeface="Calibri"/>
              </a:rPr>
              <a:t>eí</a:t>
            </a:r>
            <a:r>
              <a:rPr sz="1600" spc="-4" dirty="0">
                <a:latin typeface="Calibri"/>
                <a:cs typeface="Calibri"/>
              </a:rPr>
              <a:t>na</a:t>
            </a:r>
            <a:r>
              <a:rPr sz="1600" spc="0" dirty="0">
                <a:latin typeface="Calibri"/>
                <a:cs typeface="Calibri"/>
              </a:rPr>
              <a:t>s</a:t>
            </a:r>
            <a:r>
              <a:rPr sz="1600" spc="-4" dirty="0">
                <a:latin typeface="Calibri"/>
                <a:cs typeface="Calibri"/>
              </a:rPr>
              <a:t> </a:t>
            </a:r>
            <a:r>
              <a:rPr sz="1600" spc="0" dirty="0">
                <a:latin typeface="Calibri"/>
                <a:cs typeface="Calibri"/>
              </a:rPr>
              <a:t>y</a:t>
            </a:r>
            <a:r>
              <a:rPr sz="1600" spc="9" dirty="0">
                <a:latin typeface="Calibri"/>
                <a:cs typeface="Calibri"/>
              </a:rPr>
              <a:t> </a:t>
            </a:r>
            <a:r>
              <a:rPr sz="1600" spc="0" dirty="0">
                <a:latin typeface="Calibri"/>
                <a:cs typeface="Calibri"/>
              </a:rPr>
              <a:t>2</a:t>
            </a:r>
            <a:r>
              <a:rPr sz="1600" spc="-14" dirty="0">
                <a:latin typeface="Calibri"/>
                <a:cs typeface="Calibri"/>
              </a:rPr>
              <a:t> </a:t>
            </a:r>
            <a:r>
              <a:rPr sz="1600" spc="4" dirty="0">
                <a:latin typeface="Calibri"/>
                <a:cs typeface="Calibri"/>
              </a:rPr>
              <a:t>g</a:t>
            </a:r>
            <a:r>
              <a:rPr sz="1600" spc="-19" dirty="0">
                <a:latin typeface="Calibri"/>
                <a:cs typeface="Calibri"/>
              </a:rPr>
              <a:t>r</a:t>
            </a:r>
            <a:r>
              <a:rPr sz="1600" spc="0" dirty="0">
                <a:latin typeface="Calibri"/>
                <a:cs typeface="Calibri"/>
              </a:rPr>
              <a:t>s</a:t>
            </a:r>
            <a:r>
              <a:rPr sz="1600" spc="-4" dirty="0">
                <a:latin typeface="Calibri"/>
                <a:cs typeface="Calibri"/>
              </a:rPr>
              <a:t> </a:t>
            </a:r>
            <a:r>
              <a:rPr sz="1600" spc="0" dirty="0">
                <a:latin typeface="Calibri"/>
                <a:cs typeface="Calibri"/>
              </a:rPr>
              <a:t>de </a:t>
            </a:r>
            <a:r>
              <a:rPr sz="1600" spc="-4" dirty="0">
                <a:latin typeface="Calibri"/>
                <a:cs typeface="Calibri"/>
              </a:rPr>
              <a:t>lí</a:t>
            </a:r>
            <a:r>
              <a:rPr sz="1600" spc="0" dirty="0">
                <a:latin typeface="Calibri"/>
                <a:cs typeface="Calibri"/>
              </a:rPr>
              <a:t>p</a:t>
            </a:r>
            <a:r>
              <a:rPr sz="1600" spc="-9" dirty="0">
                <a:latin typeface="Calibri"/>
                <a:cs typeface="Calibri"/>
              </a:rPr>
              <a:t>i</a:t>
            </a:r>
            <a:r>
              <a:rPr sz="1600" spc="0" dirty="0">
                <a:latin typeface="Calibri"/>
                <a:cs typeface="Calibri"/>
              </a:rPr>
              <a:t>do</a:t>
            </a:r>
            <a:r>
              <a:rPr sz="1600" spc="-9" dirty="0">
                <a:latin typeface="Calibri"/>
                <a:cs typeface="Calibri"/>
              </a:rPr>
              <a:t>s</a:t>
            </a:r>
            <a:r>
              <a:rPr sz="1600" spc="0" dirty="0">
                <a:latin typeface="Calibri"/>
                <a:cs typeface="Calibri"/>
              </a:rPr>
              <a:t>.</a:t>
            </a:r>
            <a:endParaRPr sz="1600">
              <a:latin typeface="Calibri"/>
              <a:cs typeface="Calibri"/>
            </a:endParaRPr>
          </a:p>
          <a:p>
            <a:pPr marL="12700" marR="24507">
              <a:lnSpc>
                <a:spcPct val="101725"/>
              </a:lnSpc>
              <a:spcBef>
                <a:spcPts val="245"/>
              </a:spcBef>
            </a:pPr>
            <a:r>
              <a:rPr sz="1600" spc="0" dirty="0">
                <a:latin typeface="Calibri"/>
                <a:cs typeface="Calibri"/>
              </a:rPr>
              <a:t>¿Qué es</a:t>
            </a:r>
            <a:r>
              <a:rPr sz="1600" spc="-4" dirty="0">
                <a:latin typeface="Calibri"/>
                <a:cs typeface="Calibri"/>
              </a:rPr>
              <a:t> </a:t>
            </a:r>
            <a:r>
              <a:rPr sz="1600" spc="0" dirty="0">
                <a:latin typeface="Calibri"/>
                <a:cs typeface="Calibri"/>
              </a:rPr>
              <a:t>el</a:t>
            </a:r>
            <a:r>
              <a:rPr sz="1600" spc="-4" dirty="0">
                <a:latin typeface="Calibri"/>
                <a:cs typeface="Calibri"/>
              </a:rPr>
              <a:t> </a:t>
            </a:r>
            <a:r>
              <a:rPr sz="1600" spc="-19" dirty="0">
                <a:latin typeface="Calibri"/>
                <a:cs typeface="Calibri"/>
              </a:rPr>
              <a:t>r</a:t>
            </a:r>
            <a:r>
              <a:rPr sz="1600" spc="0" dirty="0">
                <a:latin typeface="Calibri"/>
                <a:cs typeface="Calibri"/>
              </a:rPr>
              <a:t>equer</a:t>
            </a:r>
            <a:r>
              <a:rPr sz="1600" spc="-4" dirty="0">
                <a:latin typeface="Calibri"/>
                <a:cs typeface="Calibri"/>
              </a:rPr>
              <a:t>i</a:t>
            </a:r>
            <a:r>
              <a:rPr sz="1600" spc="0" dirty="0">
                <a:latin typeface="Calibri"/>
                <a:cs typeface="Calibri"/>
              </a:rPr>
              <a:t>m</a:t>
            </a:r>
            <a:r>
              <a:rPr sz="1600" spc="-9" dirty="0">
                <a:latin typeface="Calibri"/>
                <a:cs typeface="Calibri"/>
              </a:rPr>
              <a:t>i</a:t>
            </a:r>
            <a:r>
              <a:rPr sz="1600" spc="0" dirty="0">
                <a:latin typeface="Calibri"/>
                <a:cs typeface="Calibri"/>
              </a:rPr>
              <a:t>e</a:t>
            </a:r>
            <a:r>
              <a:rPr sz="1600" spc="-19" dirty="0">
                <a:latin typeface="Calibri"/>
                <a:cs typeface="Calibri"/>
              </a:rPr>
              <a:t>nt</a:t>
            </a:r>
            <a:r>
              <a:rPr sz="1600" spc="0" dirty="0">
                <a:latin typeface="Calibri"/>
                <a:cs typeface="Calibri"/>
              </a:rPr>
              <a:t>o</a:t>
            </a:r>
            <a:r>
              <a:rPr sz="1600" spc="9" dirty="0">
                <a:latin typeface="Calibri"/>
                <a:cs typeface="Calibri"/>
              </a:rPr>
              <a:t> </a:t>
            </a:r>
            <a:r>
              <a:rPr sz="1600" spc="0" dirty="0">
                <a:latin typeface="Calibri"/>
                <a:cs typeface="Calibri"/>
              </a:rPr>
              <a:t>ene</a:t>
            </a:r>
            <a:r>
              <a:rPr sz="1600" spc="-14" dirty="0">
                <a:latin typeface="Calibri"/>
                <a:cs typeface="Calibri"/>
              </a:rPr>
              <a:t>rg</a:t>
            </a:r>
            <a:r>
              <a:rPr sz="1600" spc="0" dirty="0">
                <a:latin typeface="Calibri"/>
                <a:cs typeface="Calibri"/>
              </a:rPr>
              <a:t>é</a:t>
            </a:r>
            <a:r>
              <a:rPr sz="1600" spc="4" dirty="0">
                <a:latin typeface="Calibri"/>
                <a:cs typeface="Calibri"/>
              </a:rPr>
              <a:t>t</a:t>
            </a:r>
            <a:r>
              <a:rPr sz="1600" spc="-4" dirty="0">
                <a:latin typeface="Calibri"/>
                <a:cs typeface="Calibri"/>
              </a:rPr>
              <a:t>i</a:t>
            </a:r>
            <a:r>
              <a:rPr sz="1600" spc="-14" dirty="0">
                <a:latin typeface="Calibri"/>
                <a:cs typeface="Calibri"/>
              </a:rPr>
              <a:t>c</a:t>
            </a:r>
            <a:r>
              <a:rPr sz="1600" spc="0" dirty="0">
                <a:latin typeface="Calibri"/>
                <a:cs typeface="Calibri"/>
              </a:rPr>
              <a:t>o?</a:t>
            </a:r>
            <a:r>
              <a:rPr sz="1600" spc="-4" dirty="0">
                <a:latin typeface="Calibri"/>
                <a:cs typeface="Calibri"/>
              </a:rPr>
              <a:t> </a:t>
            </a:r>
            <a:r>
              <a:rPr sz="1600" spc="0" dirty="0">
                <a:latin typeface="Calibri"/>
                <a:cs typeface="Calibri"/>
              </a:rPr>
              <a:t>¿</a:t>
            </a:r>
            <a:r>
              <a:rPr sz="1600" spc="-9" dirty="0">
                <a:latin typeface="Calibri"/>
                <a:cs typeface="Calibri"/>
              </a:rPr>
              <a:t>D</a:t>
            </a:r>
            <a:r>
              <a:rPr sz="1600" spc="0" dirty="0">
                <a:latin typeface="Calibri"/>
                <a:cs typeface="Calibri"/>
              </a:rPr>
              <a:t>e qué depende?</a:t>
            </a:r>
            <a:endParaRPr sz="1600">
              <a:latin typeface="Calibri"/>
              <a:cs typeface="Calibri"/>
            </a:endParaRPr>
          </a:p>
          <a:p>
            <a:pPr marL="12700" marR="24507">
              <a:lnSpc>
                <a:spcPct val="101725"/>
              </a:lnSpc>
              <a:spcBef>
                <a:spcPts val="588"/>
              </a:spcBef>
            </a:pPr>
            <a:r>
              <a:rPr sz="1600" spc="0" dirty="0">
                <a:latin typeface="Calibri"/>
                <a:cs typeface="Calibri"/>
              </a:rPr>
              <a:t>¿Qué es</a:t>
            </a:r>
            <a:r>
              <a:rPr sz="1600" spc="-4" dirty="0">
                <a:latin typeface="Calibri"/>
                <a:cs typeface="Calibri"/>
              </a:rPr>
              <a:t> l</a:t>
            </a:r>
            <a:r>
              <a:rPr sz="1600" spc="0" dirty="0">
                <a:latin typeface="Calibri"/>
                <a:cs typeface="Calibri"/>
              </a:rPr>
              <a:t>a</a:t>
            </a:r>
            <a:r>
              <a:rPr sz="1600" spc="-4" dirty="0">
                <a:latin typeface="Calibri"/>
                <a:cs typeface="Calibri"/>
              </a:rPr>
              <a:t> </a:t>
            </a:r>
            <a:r>
              <a:rPr sz="1600" spc="0" dirty="0">
                <a:latin typeface="Calibri"/>
                <a:cs typeface="Calibri"/>
              </a:rPr>
              <a:t>T</a:t>
            </a:r>
            <a:r>
              <a:rPr sz="1600" spc="-9" dirty="0">
                <a:latin typeface="Calibri"/>
                <a:cs typeface="Calibri"/>
              </a:rPr>
              <a:t>M</a:t>
            </a:r>
            <a:r>
              <a:rPr sz="1600" spc="9" dirty="0">
                <a:latin typeface="Calibri"/>
                <a:cs typeface="Calibri"/>
              </a:rPr>
              <a:t>B</a:t>
            </a:r>
            <a:r>
              <a:rPr sz="1600" spc="0" dirty="0">
                <a:latin typeface="Calibri"/>
                <a:cs typeface="Calibri"/>
              </a:rPr>
              <a:t>?</a:t>
            </a:r>
            <a:endParaRPr sz="1600">
              <a:latin typeface="Calibri"/>
              <a:cs typeface="Calibri"/>
            </a:endParaRPr>
          </a:p>
          <a:p>
            <a:pPr marL="12700" marR="24507">
              <a:lnSpc>
                <a:spcPct val="101725"/>
              </a:lnSpc>
              <a:spcBef>
                <a:spcPts val="586"/>
              </a:spcBef>
            </a:pPr>
            <a:r>
              <a:rPr sz="1600" spc="0" dirty="0">
                <a:latin typeface="Calibri"/>
                <a:cs typeface="Calibri"/>
              </a:rPr>
              <a:t>¿</a:t>
            </a:r>
            <a:r>
              <a:rPr sz="1600" spc="-50" dirty="0">
                <a:latin typeface="Calibri"/>
                <a:cs typeface="Calibri"/>
              </a:rPr>
              <a:t>P</a:t>
            </a:r>
            <a:r>
              <a:rPr sz="1600" spc="-4" dirty="0">
                <a:latin typeface="Calibri"/>
                <a:cs typeface="Calibri"/>
              </a:rPr>
              <a:t>a</a:t>
            </a:r>
            <a:r>
              <a:rPr sz="1600" spc="-39" dirty="0">
                <a:latin typeface="Calibri"/>
                <a:cs typeface="Calibri"/>
              </a:rPr>
              <a:t>r</a:t>
            </a:r>
            <a:r>
              <a:rPr sz="1600" spc="0" dirty="0">
                <a:latin typeface="Calibri"/>
                <a:cs typeface="Calibri"/>
              </a:rPr>
              <a:t>a</a:t>
            </a:r>
            <a:r>
              <a:rPr sz="1600" spc="9" dirty="0">
                <a:latin typeface="Calibri"/>
                <a:cs typeface="Calibri"/>
              </a:rPr>
              <a:t> </a:t>
            </a:r>
            <a:r>
              <a:rPr sz="1600" spc="0" dirty="0">
                <a:latin typeface="Calibri"/>
                <a:cs typeface="Calibri"/>
              </a:rPr>
              <a:t>qué se</a:t>
            </a:r>
            <a:r>
              <a:rPr sz="1600" spc="14" dirty="0">
                <a:latin typeface="Calibri"/>
                <a:cs typeface="Calibri"/>
              </a:rPr>
              <a:t> </a:t>
            </a:r>
            <a:r>
              <a:rPr sz="1600" spc="-14" dirty="0">
                <a:latin typeface="Calibri"/>
                <a:cs typeface="Calibri"/>
              </a:rPr>
              <a:t>c</a:t>
            </a:r>
            <a:r>
              <a:rPr sz="1600" spc="-4" dirty="0">
                <a:latin typeface="Calibri"/>
                <a:cs typeface="Calibri"/>
              </a:rPr>
              <a:t>al</a:t>
            </a:r>
            <a:r>
              <a:rPr sz="1600" spc="0" dirty="0">
                <a:latin typeface="Calibri"/>
                <a:cs typeface="Calibri"/>
              </a:rPr>
              <a:t>cu</a:t>
            </a:r>
            <a:r>
              <a:rPr sz="1600" spc="-4" dirty="0">
                <a:latin typeface="Calibri"/>
                <a:cs typeface="Calibri"/>
              </a:rPr>
              <a:t>l</a:t>
            </a:r>
            <a:r>
              <a:rPr sz="1600" spc="0" dirty="0">
                <a:latin typeface="Calibri"/>
                <a:cs typeface="Calibri"/>
              </a:rPr>
              <a:t>a</a:t>
            </a:r>
            <a:r>
              <a:rPr sz="1600" spc="-4" dirty="0">
                <a:latin typeface="Calibri"/>
                <a:cs typeface="Calibri"/>
              </a:rPr>
              <a:t> </a:t>
            </a:r>
            <a:r>
              <a:rPr sz="1600" spc="0" dirty="0">
                <a:latin typeface="Calibri"/>
                <a:cs typeface="Calibri"/>
              </a:rPr>
              <a:t>el</a:t>
            </a:r>
            <a:r>
              <a:rPr sz="1600" spc="-4" dirty="0">
                <a:latin typeface="Calibri"/>
                <a:cs typeface="Calibri"/>
              </a:rPr>
              <a:t> </a:t>
            </a:r>
            <a:r>
              <a:rPr sz="1600" spc="0" dirty="0">
                <a:latin typeface="Calibri"/>
                <a:cs typeface="Calibri"/>
              </a:rPr>
              <a:t>I</a:t>
            </a:r>
            <a:r>
              <a:rPr sz="1600" spc="-14" dirty="0">
                <a:latin typeface="Calibri"/>
                <a:cs typeface="Calibri"/>
              </a:rPr>
              <a:t>M</a:t>
            </a:r>
            <a:r>
              <a:rPr sz="1600" spc="4" dirty="0">
                <a:latin typeface="Calibri"/>
                <a:cs typeface="Calibri"/>
              </a:rPr>
              <a:t>C</a:t>
            </a:r>
            <a:r>
              <a:rPr sz="1600" spc="0" dirty="0">
                <a:latin typeface="Calibri"/>
                <a:cs typeface="Calibri"/>
              </a:rPr>
              <a:t>?</a:t>
            </a:r>
            <a:endParaRPr sz="1600">
              <a:latin typeface="Calibri"/>
              <a:cs typeface="Calibri"/>
            </a:endParaRPr>
          </a:p>
          <a:p>
            <a:pPr marL="12700" marR="24507">
              <a:lnSpc>
                <a:spcPts val="1910"/>
              </a:lnSpc>
              <a:spcBef>
                <a:spcPts val="685"/>
              </a:spcBef>
            </a:pPr>
            <a:r>
              <a:rPr sz="1600" spc="4" dirty="0">
                <a:latin typeface="Calibri"/>
                <a:cs typeface="Calibri"/>
              </a:rPr>
              <a:t>C</a:t>
            </a:r>
            <a:r>
              <a:rPr sz="1600" spc="-4" dirty="0">
                <a:latin typeface="Calibri"/>
                <a:cs typeface="Calibri"/>
              </a:rPr>
              <a:t>al</a:t>
            </a:r>
            <a:r>
              <a:rPr sz="1600" spc="0" dirty="0">
                <a:latin typeface="Calibri"/>
                <a:cs typeface="Calibri"/>
              </a:rPr>
              <a:t>cu</a:t>
            </a:r>
            <a:r>
              <a:rPr sz="1600" spc="-4" dirty="0">
                <a:latin typeface="Calibri"/>
                <a:cs typeface="Calibri"/>
              </a:rPr>
              <a:t>l</a:t>
            </a:r>
            <a:r>
              <a:rPr sz="1600" spc="0" dirty="0">
                <a:latin typeface="Calibri"/>
                <a:cs typeface="Calibri"/>
              </a:rPr>
              <a:t>e </a:t>
            </a:r>
            <a:r>
              <a:rPr sz="1600" spc="4" dirty="0">
                <a:latin typeface="Calibri"/>
                <a:cs typeface="Calibri"/>
              </a:rPr>
              <a:t>e</a:t>
            </a:r>
            <a:r>
              <a:rPr sz="1600" spc="0" dirty="0">
                <a:latin typeface="Calibri"/>
                <a:cs typeface="Calibri"/>
              </a:rPr>
              <a:t>l</a:t>
            </a:r>
            <a:r>
              <a:rPr sz="1600" spc="-4" dirty="0">
                <a:latin typeface="Calibri"/>
                <a:cs typeface="Calibri"/>
              </a:rPr>
              <a:t> </a:t>
            </a:r>
            <a:r>
              <a:rPr sz="1600" spc="-19" dirty="0">
                <a:latin typeface="Calibri"/>
                <a:cs typeface="Calibri"/>
              </a:rPr>
              <a:t>r</a:t>
            </a:r>
            <a:r>
              <a:rPr sz="1600" spc="0" dirty="0">
                <a:latin typeface="Calibri"/>
                <a:cs typeface="Calibri"/>
              </a:rPr>
              <a:t>equ</a:t>
            </a:r>
            <a:r>
              <a:rPr sz="1600" spc="4" dirty="0">
                <a:latin typeface="Calibri"/>
                <a:cs typeface="Calibri"/>
              </a:rPr>
              <a:t>e</a:t>
            </a:r>
            <a:r>
              <a:rPr sz="1600" spc="0" dirty="0">
                <a:latin typeface="Calibri"/>
                <a:cs typeface="Calibri"/>
              </a:rPr>
              <a:t>r</a:t>
            </a:r>
            <a:r>
              <a:rPr sz="1600" spc="-4" dirty="0">
                <a:latin typeface="Calibri"/>
                <a:cs typeface="Calibri"/>
              </a:rPr>
              <a:t>i</a:t>
            </a:r>
            <a:r>
              <a:rPr sz="1600" spc="0" dirty="0">
                <a:latin typeface="Calibri"/>
                <a:cs typeface="Calibri"/>
              </a:rPr>
              <a:t>m</a:t>
            </a:r>
            <a:r>
              <a:rPr sz="1600" spc="-4" dirty="0">
                <a:latin typeface="Calibri"/>
                <a:cs typeface="Calibri"/>
              </a:rPr>
              <a:t>i</a:t>
            </a:r>
            <a:r>
              <a:rPr sz="1600" spc="0" dirty="0">
                <a:latin typeface="Calibri"/>
                <a:cs typeface="Calibri"/>
              </a:rPr>
              <a:t>e</a:t>
            </a:r>
            <a:r>
              <a:rPr sz="1600" spc="-14" dirty="0">
                <a:latin typeface="Calibri"/>
                <a:cs typeface="Calibri"/>
              </a:rPr>
              <a:t>nt</a:t>
            </a:r>
            <a:r>
              <a:rPr sz="1600" spc="0" dirty="0">
                <a:latin typeface="Calibri"/>
                <a:cs typeface="Calibri"/>
              </a:rPr>
              <a:t>o</a:t>
            </a:r>
            <a:r>
              <a:rPr sz="1600" spc="9" dirty="0">
                <a:latin typeface="Calibri"/>
                <a:cs typeface="Calibri"/>
              </a:rPr>
              <a:t> </a:t>
            </a:r>
            <a:r>
              <a:rPr sz="1600" spc="0" dirty="0">
                <a:latin typeface="Calibri"/>
                <a:cs typeface="Calibri"/>
              </a:rPr>
              <a:t>nut</a:t>
            </a:r>
            <a:r>
              <a:rPr sz="1600" spc="4" dirty="0">
                <a:latin typeface="Calibri"/>
                <a:cs typeface="Calibri"/>
              </a:rPr>
              <a:t>r</a:t>
            </a:r>
            <a:r>
              <a:rPr sz="1600" spc="-4" dirty="0">
                <a:latin typeface="Calibri"/>
                <a:cs typeface="Calibri"/>
              </a:rPr>
              <a:t>i</a:t>
            </a:r>
            <a:r>
              <a:rPr sz="1600" spc="0" dirty="0">
                <a:latin typeface="Calibri"/>
                <a:cs typeface="Calibri"/>
              </a:rPr>
              <a:t>ci</a:t>
            </a:r>
            <a:r>
              <a:rPr sz="1600" spc="-4" dirty="0">
                <a:latin typeface="Calibri"/>
                <a:cs typeface="Calibri"/>
              </a:rPr>
              <a:t>o</a:t>
            </a:r>
            <a:r>
              <a:rPr sz="1600" spc="0" dirty="0">
                <a:latin typeface="Calibri"/>
                <a:cs typeface="Calibri"/>
              </a:rPr>
              <a:t>n</a:t>
            </a:r>
            <a:r>
              <a:rPr sz="1600" spc="-4" dirty="0">
                <a:latin typeface="Calibri"/>
                <a:cs typeface="Calibri"/>
              </a:rPr>
              <a:t>a</a:t>
            </a:r>
            <a:r>
              <a:rPr sz="1600" spc="0" dirty="0">
                <a:latin typeface="Calibri"/>
                <a:cs typeface="Calibri"/>
              </a:rPr>
              <a:t>l</a:t>
            </a:r>
            <a:r>
              <a:rPr sz="1600" spc="-4" dirty="0">
                <a:latin typeface="Calibri"/>
                <a:cs typeface="Calibri"/>
              </a:rPr>
              <a:t> </a:t>
            </a:r>
            <a:r>
              <a:rPr sz="1600" spc="0" dirty="0">
                <a:latin typeface="Calibri"/>
                <a:cs typeface="Calibri"/>
              </a:rPr>
              <a:t>p</a:t>
            </a:r>
            <a:r>
              <a:rPr sz="1600" spc="-9" dirty="0">
                <a:latin typeface="Calibri"/>
                <a:cs typeface="Calibri"/>
              </a:rPr>
              <a:t>a</a:t>
            </a:r>
            <a:r>
              <a:rPr sz="1600" spc="-39" dirty="0">
                <a:latin typeface="Calibri"/>
                <a:cs typeface="Calibri"/>
              </a:rPr>
              <a:t>r</a:t>
            </a:r>
            <a:r>
              <a:rPr sz="1600" spc="0" dirty="0">
                <a:latin typeface="Calibri"/>
                <a:cs typeface="Calibri"/>
              </a:rPr>
              <a:t>a</a:t>
            </a:r>
            <a:r>
              <a:rPr sz="1600" spc="9" dirty="0">
                <a:latin typeface="Calibri"/>
                <a:cs typeface="Calibri"/>
              </a:rPr>
              <a:t> </a:t>
            </a:r>
            <a:r>
              <a:rPr sz="1600" spc="0" dirty="0">
                <a:latin typeface="Calibri"/>
                <a:cs typeface="Calibri"/>
              </a:rPr>
              <a:t>una</a:t>
            </a:r>
            <a:r>
              <a:rPr sz="1600" spc="-9" dirty="0">
                <a:latin typeface="Calibri"/>
                <a:cs typeface="Calibri"/>
              </a:rPr>
              <a:t> </a:t>
            </a:r>
            <a:r>
              <a:rPr sz="1600" spc="0" dirty="0">
                <a:latin typeface="Calibri"/>
                <a:cs typeface="Calibri"/>
              </a:rPr>
              <a:t>mujer </a:t>
            </a:r>
            <a:r>
              <a:rPr sz="1600" spc="-25" dirty="0">
                <a:latin typeface="Calibri"/>
                <a:cs typeface="Calibri"/>
              </a:rPr>
              <a:t>a</a:t>
            </a:r>
            <a:r>
              <a:rPr sz="1600" spc="0" dirty="0">
                <a:latin typeface="Calibri"/>
                <a:cs typeface="Calibri"/>
              </a:rPr>
              <a:t>tle</a:t>
            </a:r>
            <a:r>
              <a:rPr sz="1600" spc="-14" dirty="0">
                <a:latin typeface="Calibri"/>
                <a:cs typeface="Calibri"/>
              </a:rPr>
              <a:t>t</a:t>
            </a:r>
            <a:r>
              <a:rPr sz="1600" spc="0" dirty="0">
                <a:latin typeface="Calibri"/>
                <a:cs typeface="Calibri"/>
              </a:rPr>
              <a:t>a</a:t>
            </a:r>
            <a:r>
              <a:rPr sz="1600" spc="-4" dirty="0">
                <a:latin typeface="Calibri"/>
                <a:cs typeface="Calibri"/>
              </a:rPr>
              <a:t> </a:t>
            </a:r>
            <a:r>
              <a:rPr sz="1600" spc="0" dirty="0">
                <a:latin typeface="Calibri"/>
                <a:cs typeface="Calibri"/>
              </a:rPr>
              <a:t>que m</a:t>
            </a:r>
            <a:r>
              <a:rPr sz="1600" spc="-4" dirty="0">
                <a:latin typeface="Calibri"/>
                <a:cs typeface="Calibri"/>
              </a:rPr>
              <a:t>as</a:t>
            </a:r>
            <a:r>
              <a:rPr sz="1600" spc="0" dirty="0">
                <a:latin typeface="Calibri"/>
                <a:cs typeface="Calibri"/>
              </a:rPr>
              <a:t>a</a:t>
            </a:r>
            <a:r>
              <a:rPr sz="1600" spc="9" dirty="0">
                <a:latin typeface="Calibri"/>
                <a:cs typeface="Calibri"/>
              </a:rPr>
              <a:t> </a:t>
            </a:r>
            <a:r>
              <a:rPr sz="1600" spc="4" dirty="0">
                <a:latin typeface="Calibri"/>
                <a:cs typeface="Calibri"/>
              </a:rPr>
              <a:t>5</a:t>
            </a:r>
            <a:r>
              <a:rPr sz="1600" spc="0" dirty="0">
                <a:latin typeface="Calibri"/>
                <a:cs typeface="Calibri"/>
              </a:rPr>
              <a:t>0</a:t>
            </a:r>
            <a:r>
              <a:rPr sz="1600" spc="-14" dirty="0">
                <a:latin typeface="Calibri"/>
                <a:cs typeface="Calibri"/>
              </a:rPr>
              <a:t> </a:t>
            </a:r>
            <a:r>
              <a:rPr sz="1600" spc="-4" dirty="0">
                <a:latin typeface="Calibri"/>
                <a:cs typeface="Calibri"/>
              </a:rPr>
              <a:t>k</a:t>
            </a:r>
            <a:r>
              <a:rPr sz="1600" spc="4" dirty="0">
                <a:latin typeface="Calibri"/>
                <a:cs typeface="Calibri"/>
              </a:rPr>
              <a:t>g</a:t>
            </a:r>
            <a:r>
              <a:rPr sz="1600" spc="0" dirty="0">
                <a:latin typeface="Calibri"/>
                <a:cs typeface="Calibri"/>
              </a:rPr>
              <a:t>s</a:t>
            </a:r>
            <a:r>
              <a:rPr sz="1600" spc="-4" dirty="0">
                <a:latin typeface="Calibri"/>
                <a:cs typeface="Calibri"/>
              </a:rPr>
              <a:t> </a:t>
            </a:r>
            <a:r>
              <a:rPr sz="1600" spc="0" dirty="0">
                <a:latin typeface="Calibri"/>
                <a:cs typeface="Calibri"/>
              </a:rPr>
              <a:t>y</a:t>
            </a:r>
            <a:r>
              <a:rPr sz="1600" spc="-4" dirty="0">
                <a:latin typeface="Calibri"/>
                <a:cs typeface="Calibri"/>
              </a:rPr>
              <a:t> </a:t>
            </a:r>
            <a:r>
              <a:rPr sz="1600" spc="0" dirty="0">
                <a:latin typeface="Calibri"/>
                <a:cs typeface="Calibri"/>
              </a:rPr>
              <a:t>m</a:t>
            </a:r>
            <a:r>
              <a:rPr sz="1600" spc="-4" dirty="0">
                <a:latin typeface="Calibri"/>
                <a:cs typeface="Calibri"/>
              </a:rPr>
              <a:t>i</a:t>
            </a:r>
            <a:r>
              <a:rPr sz="1600" spc="0" dirty="0">
                <a:latin typeface="Calibri"/>
                <a:cs typeface="Calibri"/>
              </a:rPr>
              <a:t>de</a:t>
            </a:r>
            <a:endParaRPr sz="1600">
              <a:latin typeface="Calibri"/>
              <a:cs typeface="Calibri"/>
            </a:endParaRPr>
          </a:p>
          <a:p>
            <a:pPr marL="12700" marR="24507">
              <a:lnSpc>
                <a:spcPts val="1585"/>
              </a:lnSpc>
            </a:pPr>
            <a:r>
              <a:rPr sz="2400" spc="4" baseline="3413" dirty="0">
                <a:latin typeface="Calibri"/>
                <a:cs typeface="Calibri"/>
              </a:rPr>
              <a:t>1</a:t>
            </a:r>
            <a:r>
              <a:rPr sz="2400" spc="0" baseline="3413" dirty="0">
                <a:latin typeface="Calibri"/>
                <a:cs typeface="Calibri"/>
              </a:rPr>
              <a:t>.</a:t>
            </a:r>
            <a:r>
              <a:rPr sz="2400" spc="4" baseline="3413" dirty="0">
                <a:latin typeface="Calibri"/>
                <a:cs typeface="Calibri"/>
              </a:rPr>
              <a:t>6</a:t>
            </a:r>
            <a:r>
              <a:rPr sz="2400" spc="0" baseline="3413" dirty="0">
                <a:latin typeface="Calibri"/>
                <a:cs typeface="Calibri"/>
              </a:rPr>
              <a:t>5</a:t>
            </a:r>
            <a:r>
              <a:rPr sz="2400" spc="-14" baseline="3413" dirty="0">
                <a:latin typeface="Calibri"/>
                <a:cs typeface="Calibri"/>
              </a:rPr>
              <a:t> </a:t>
            </a:r>
            <a:r>
              <a:rPr sz="2400" spc="0" baseline="3413" dirty="0">
                <a:latin typeface="Calibri"/>
                <a:cs typeface="Calibri"/>
              </a:rPr>
              <a:t>m.</a:t>
            </a:r>
            <a:endParaRPr sz="1600">
              <a:latin typeface="Calibri"/>
              <a:cs typeface="Calibri"/>
            </a:endParaRPr>
          </a:p>
          <a:p>
            <a:pPr marL="12700" marR="24507">
              <a:lnSpc>
                <a:spcPct val="101725"/>
              </a:lnSpc>
              <a:spcBef>
                <a:spcPts val="487"/>
              </a:spcBef>
            </a:pPr>
            <a:r>
              <a:rPr sz="1600" spc="-44" dirty="0">
                <a:latin typeface="Calibri"/>
                <a:cs typeface="Calibri"/>
              </a:rPr>
              <a:t>P</a:t>
            </a:r>
            <a:r>
              <a:rPr sz="1600" spc="-4" dirty="0">
                <a:latin typeface="Calibri"/>
                <a:cs typeface="Calibri"/>
              </a:rPr>
              <a:t>a</a:t>
            </a:r>
            <a:r>
              <a:rPr sz="1600" spc="-39" dirty="0">
                <a:latin typeface="Calibri"/>
                <a:cs typeface="Calibri"/>
              </a:rPr>
              <a:t>r</a:t>
            </a:r>
            <a:r>
              <a:rPr sz="1600" spc="0" dirty="0">
                <a:latin typeface="Calibri"/>
                <a:cs typeface="Calibri"/>
              </a:rPr>
              <a:t>a</a:t>
            </a:r>
            <a:r>
              <a:rPr sz="1600" spc="9" dirty="0">
                <a:latin typeface="Calibri"/>
                <a:cs typeface="Calibri"/>
              </a:rPr>
              <a:t> </a:t>
            </a:r>
            <a:r>
              <a:rPr sz="1600" spc="0" dirty="0">
                <a:latin typeface="Calibri"/>
                <a:cs typeface="Calibri"/>
              </a:rPr>
              <a:t>el</a:t>
            </a:r>
            <a:r>
              <a:rPr sz="1600" spc="14" dirty="0">
                <a:latin typeface="Calibri"/>
                <a:cs typeface="Calibri"/>
              </a:rPr>
              <a:t> </a:t>
            </a:r>
            <a:r>
              <a:rPr sz="1600" spc="-14" dirty="0">
                <a:latin typeface="Calibri"/>
                <a:cs typeface="Calibri"/>
              </a:rPr>
              <a:t>c</a:t>
            </a:r>
            <a:r>
              <a:rPr sz="1600" spc="-4" dirty="0">
                <a:latin typeface="Calibri"/>
                <a:cs typeface="Calibri"/>
              </a:rPr>
              <a:t>as</a:t>
            </a:r>
            <a:r>
              <a:rPr sz="1600" spc="0" dirty="0">
                <a:latin typeface="Calibri"/>
                <a:cs typeface="Calibri"/>
              </a:rPr>
              <a:t>o</a:t>
            </a:r>
            <a:r>
              <a:rPr sz="1600" spc="9" dirty="0">
                <a:latin typeface="Calibri"/>
                <a:cs typeface="Calibri"/>
              </a:rPr>
              <a:t> </a:t>
            </a:r>
            <a:r>
              <a:rPr sz="1600" spc="-4" dirty="0">
                <a:latin typeface="Calibri"/>
                <a:cs typeface="Calibri"/>
              </a:rPr>
              <a:t>a</a:t>
            </a:r>
            <a:r>
              <a:rPr sz="1600" spc="-19" dirty="0">
                <a:latin typeface="Calibri"/>
                <a:cs typeface="Calibri"/>
              </a:rPr>
              <a:t>n</a:t>
            </a:r>
            <a:r>
              <a:rPr sz="1600" spc="-14" dirty="0">
                <a:latin typeface="Calibri"/>
                <a:cs typeface="Calibri"/>
              </a:rPr>
              <a:t>t</a:t>
            </a:r>
            <a:r>
              <a:rPr sz="1600" spc="0" dirty="0">
                <a:latin typeface="Calibri"/>
                <a:cs typeface="Calibri"/>
              </a:rPr>
              <a:t>e</a:t>
            </a:r>
            <a:r>
              <a:rPr sz="1600" spc="4" dirty="0">
                <a:latin typeface="Calibri"/>
                <a:cs typeface="Calibri"/>
              </a:rPr>
              <a:t>r</a:t>
            </a:r>
            <a:r>
              <a:rPr sz="1600" spc="-4" dirty="0">
                <a:latin typeface="Calibri"/>
                <a:cs typeface="Calibri"/>
              </a:rPr>
              <a:t>i</a:t>
            </a:r>
            <a:r>
              <a:rPr sz="1600" spc="0" dirty="0">
                <a:latin typeface="Calibri"/>
                <a:cs typeface="Calibri"/>
              </a:rPr>
              <a:t>or</a:t>
            </a:r>
            <a:r>
              <a:rPr sz="1600" spc="14" dirty="0">
                <a:latin typeface="Calibri"/>
                <a:cs typeface="Calibri"/>
              </a:rPr>
              <a:t> </a:t>
            </a:r>
            <a:r>
              <a:rPr sz="1600" spc="-14" dirty="0">
                <a:latin typeface="Calibri"/>
                <a:cs typeface="Calibri"/>
              </a:rPr>
              <a:t>c</a:t>
            </a:r>
            <a:r>
              <a:rPr sz="1600" spc="-4" dirty="0">
                <a:latin typeface="Calibri"/>
                <a:cs typeface="Calibri"/>
              </a:rPr>
              <a:t>al</a:t>
            </a:r>
            <a:r>
              <a:rPr sz="1600" spc="0" dirty="0">
                <a:latin typeface="Calibri"/>
                <a:cs typeface="Calibri"/>
              </a:rPr>
              <a:t>cu</a:t>
            </a:r>
            <a:r>
              <a:rPr sz="1600" spc="-4" dirty="0">
                <a:latin typeface="Calibri"/>
                <a:cs typeface="Calibri"/>
              </a:rPr>
              <a:t>l</a:t>
            </a:r>
            <a:r>
              <a:rPr sz="1600" spc="0" dirty="0">
                <a:latin typeface="Calibri"/>
                <a:cs typeface="Calibri"/>
              </a:rPr>
              <a:t>e </a:t>
            </a:r>
            <a:r>
              <a:rPr sz="1600" spc="4" dirty="0">
                <a:latin typeface="Calibri"/>
                <a:cs typeface="Calibri"/>
              </a:rPr>
              <a:t>e</a:t>
            </a:r>
            <a:r>
              <a:rPr sz="1600" spc="0" dirty="0">
                <a:latin typeface="Calibri"/>
                <a:cs typeface="Calibri"/>
              </a:rPr>
              <a:t>l</a:t>
            </a:r>
            <a:r>
              <a:rPr sz="1600" spc="-4" dirty="0">
                <a:latin typeface="Calibri"/>
                <a:cs typeface="Calibri"/>
              </a:rPr>
              <a:t> </a:t>
            </a:r>
            <a:r>
              <a:rPr sz="1600" spc="0" dirty="0">
                <a:latin typeface="Calibri"/>
                <a:cs typeface="Calibri"/>
              </a:rPr>
              <a:t>I</a:t>
            </a:r>
            <a:r>
              <a:rPr sz="1600" spc="-14" dirty="0">
                <a:latin typeface="Calibri"/>
                <a:cs typeface="Calibri"/>
              </a:rPr>
              <a:t>M</a:t>
            </a:r>
            <a:r>
              <a:rPr sz="1600" spc="0" dirty="0">
                <a:latin typeface="Calibri"/>
                <a:cs typeface="Calibri"/>
              </a:rPr>
              <a:t>C</a:t>
            </a:r>
            <a:r>
              <a:rPr sz="1600" spc="4" dirty="0">
                <a:latin typeface="Calibri"/>
                <a:cs typeface="Calibri"/>
              </a:rPr>
              <a:t> </a:t>
            </a:r>
            <a:r>
              <a:rPr sz="1600" spc="0" dirty="0">
                <a:latin typeface="Calibri"/>
                <a:cs typeface="Calibri"/>
              </a:rPr>
              <a:t>y</a:t>
            </a:r>
            <a:r>
              <a:rPr sz="1600" spc="9" dirty="0">
                <a:latin typeface="Calibri"/>
                <a:cs typeface="Calibri"/>
              </a:rPr>
              <a:t> </a:t>
            </a:r>
            <a:r>
              <a:rPr sz="1600" spc="-4" dirty="0">
                <a:latin typeface="Calibri"/>
                <a:cs typeface="Calibri"/>
              </a:rPr>
              <a:t>l</a:t>
            </a:r>
            <a:r>
              <a:rPr sz="1600" spc="0" dirty="0">
                <a:latin typeface="Calibri"/>
                <a:cs typeface="Calibri"/>
              </a:rPr>
              <a:t>a</a:t>
            </a:r>
            <a:r>
              <a:rPr sz="1600" spc="-4" dirty="0">
                <a:latin typeface="Calibri"/>
                <a:cs typeface="Calibri"/>
              </a:rPr>
              <a:t> </a:t>
            </a:r>
            <a:r>
              <a:rPr sz="1600" spc="0" dirty="0">
                <a:latin typeface="Calibri"/>
                <a:cs typeface="Calibri"/>
              </a:rPr>
              <a:t>T</a:t>
            </a:r>
            <a:r>
              <a:rPr sz="1600" spc="-9" dirty="0">
                <a:latin typeface="Calibri"/>
                <a:cs typeface="Calibri"/>
              </a:rPr>
              <a:t>M</a:t>
            </a:r>
            <a:r>
              <a:rPr sz="1600" spc="9" dirty="0">
                <a:latin typeface="Calibri"/>
                <a:cs typeface="Calibri"/>
              </a:rPr>
              <a:t>B</a:t>
            </a:r>
            <a:r>
              <a:rPr sz="1600" spc="0" dirty="0">
                <a:latin typeface="Calibri"/>
                <a:cs typeface="Calibri"/>
              </a:rPr>
              <a:t>.</a:t>
            </a:r>
            <a:endParaRPr sz="1600">
              <a:latin typeface="Calibri"/>
              <a:cs typeface="Calibri"/>
            </a:endParaRPr>
          </a:p>
          <a:p>
            <a:pPr marL="12700" marR="396905">
              <a:lnSpc>
                <a:spcPts val="1953"/>
              </a:lnSpc>
              <a:spcBef>
                <a:spcPts val="912"/>
              </a:spcBef>
            </a:pPr>
            <a:r>
              <a:rPr sz="1600" spc="0" dirty="0">
                <a:latin typeface="Calibri"/>
                <a:cs typeface="Calibri"/>
              </a:rPr>
              <a:t>A</a:t>
            </a:r>
            <a:r>
              <a:rPr sz="1600" spc="-4" dirty="0">
                <a:latin typeface="Calibri"/>
                <a:cs typeface="Calibri"/>
              </a:rPr>
              <a:t> </a:t>
            </a:r>
            <a:r>
              <a:rPr sz="1600" spc="0" dirty="0">
                <a:latin typeface="Calibri"/>
                <a:cs typeface="Calibri"/>
              </a:rPr>
              <a:t>p</a:t>
            </a:r>
            <a:r>
              <a:rPr sz="1600" spc="-9" dirty="0">
                <a:latin typeface="Calibri"/>
                <a:cs typeface="Calibri"/>
              </a:rPr>
              <a:t>a</a:t>
            </a:r>
            <a:r>
              <a:rPr sz="1600" spc="0" dirty="0">
                <a:latin typeface="Calibri"/>
                <a:cs typeface="Calibri"/>
              </a:rPr>
              <a:t>r</a:t>
            </a:r>
            <a:r>
              <a:rPr sz="1600" spc="4" dirty="0">
                <a:latin typeface="Calibri"/>
                <a:cs typeface="Calibri"/>
              </a:rPr>
              <a:t>t</a:t>
            </a:r>
            <a:r>
              <a:rPr sz="1600" spc="-4" dirty="0">
                <a:latin typeface="Calibri"/>
                <a:cs typeface="Calibri"/>
              </a:rPr>
              <a:t>i</a:t>
            </a:r>
            <a:r>
              <a:rPr sz="1600" spc="0" dirty="0">
                <a:latin typeface="Calibri"/>
                <a:cs typeface="Calibri"/>
              </a:rPr>
              <a:t>r</a:t>
            </a:r>
            <a:r>
              <a:rPr sz="1600" spc="19" dirty="0">
                <a:latin typeface="Calibri"/>
                <a:cs typeface="Calibri"/>
              </a:rPr>
              <a:t> </a:t>
            </a:r>
            <a:r>
              <a:rPr sz="1600" spc="0" dirty="0">
                <a:latin typeface="Calibri"/>
                <a:cs typeface="Calibri"/>
              </a:rPr>
              <a:t>de </a:t>
            </a:r>
            <a:r>
              <a:rPr sz="1600" spc="-4" dirty="0">
                <a:latin typeface="Calibri"/>
                <a:cs typeface="Calibri"/>
              </a:rPr>
              <a:t>l</a:t>
            </a:r>
            <a:r>
              <a:rPr sz="1600" spc="0" dirty="0">
                <a:latin typeface="Calibri"/>
                <a:cs typeface="Calibri"/>
              </a:rPr>
              <a:t>a</a:t>
            </a:r>
            <a:r>
              <a:rPr sz="1600" spc="-4" dirty="0">
                <a:latin typeface="Calibri"/>
                <a:cs typeface="Calibri"/>
              </a:rPr>
              <a:t> </a:t>
            </a:r>
            <a:r>
              <a:rPr sz="1600" spc="0" dirty="0">
                <a:latin typeface="Calibri"/>
                <a:cs typeface="Calibri"/>
              </a:rPr>
              <a:t>p</a:t>
            </a:r>
            <a:r>
              <a:rPr sz="1600" spc="-9" dirty="0">
                <a:latin typeface="Calibri"/>
                <a:cs typeface="Calibri"/>
              </a:rPr>
              <a:t>i</a:t>
            </a:r>
            <a:r>
              <a:rPr sz="1600" spc="-39" dirty="0">
                <a:latin typeface="Calibri"/>
                <a:cs typeface="Calibri"/>
              </a:rPr>
              <a:t>r</a:t>
            </a:r>
            <a:r>
              <a:rPr sz="1600" spc="-4" dirty="0">
                <a:latin typeface="Calibri"/>
                <a:cs typeface="Calibri"/>
              </a:rPr>
              <a:t>á</a:t>
            </a:r>
            <a:r>
              <a:rPr sz="1600" spc="0" dirty="0">
                <a:latin typeface="Calibri"/>
                <a:cs typeface="Calibri"/>
              </a:rPr>
              <a:t>m</a:t>
            </a:r>
            <a:r>
              <a:rPr sz="1600" spc="-4" dirty="0">
                <a:latin typeface="Calibri"/>
                <a:cs typeface="Calibri"/>
              </a:rPr>
              <a:t>i</a:t>
            </a:r>
            <a:r>
              <a:rPr sz="1600" spc="0" dirty="0">
                <a:latin typeface="Calibri"/>
                <a:cs typeface="Calibri"/>
              </a:rPr>
              <a:t>de</a:t>
            </a:r>
            <a:r>
              <a:rPr sz="1600" spc="19" dirty="0">
                <a:latin typeface="Calibri"/>
                <a:cs typeface="Calibri"/>
              </a:rPr>
              <a:t> </a:t>
            </a:r>
            <a:r>
              <a:rPr sz="1600" spc="-4" dirty="0">
                <a:latin typeface="Calibri"/>
                <a:cs typeface="Calibri"/>
              </a:rPr>
              <a:t>ali</a:t>
            </a:r>
            <a:r>
              <a:rPr sz="1600" spc="0" dirty="0">
                <a:latin typeface="Calibri"/>
                <a:cs typeface="Calibri"/>
              </a:rPr>
              <a:t>me</a:t>
            </a:r>
            <a:r>
              <a:rPr sz="1600" spc="-14" dirty="0">
                <a:latin typeface="Calibri"/>
                <a:cs typeface="Calibri"/>
              </a:rPr>
              <a:t>n</a:t>
            </a:r>
            <a:r>
              <a:rPr sz="1600" spc="0" dirty="0">
                <a:latin typeface="Calibri"/>
                <a:cs typeface="Calibri"/>
              </a:rPr>
              <a:t>tic</a:t>
            </a:r>
            <a:r>
              <a:rPr sz="1600" spc="-9" dirty="0">
                <a:latin typeface="Calibri"/>
                <a:cs typeface="Calibri"/>
              </a:rPr>
              <a:t>i</a:t>
            </a:r>
            <a:r>
              <a:rPr sz="1600" spc="0" dirty="0">
                <a:latin typeface="Calibri"/>
                <a:cs typeface="Calibri"/>
              </a:rPr>
              <a:t>a</a:t>
            </a:r>
            <a:r>
              <a:rPr sz="1600" spc="356" dirty="0">
                <a:latin typeface="Calibri"/>
                <a:cs typeface="Calibri"/>
              </a:rPr>
              <a:t> </a:t>
            </a:r>
            <a:r>
              <a:rPr sz="1600" spc="0" dirty="0">
                <a:latin typeface="Calibri"/>
                <a:cs typeface="Calibri"/>
              </a:rPr>
              <a:t>h</a:t>
            </a:r>
            <a:r>
              <a:rPr sz="1600" spc="-9" dirty="0">
                <a:latin typeface="Calibri"/>
                <a:cs typeface="Calibri"/>
              </a:rPr>
              <a:t>ag</a:t>
            </a:r>
            <a:r>
              <a:rPr sz="1600" spc="0" dirty="0">
                <a:latin typeface="Calibri"/>
                <a:cs typeface="Calibri"/>
              </a:rPr>
              <a:t>a</a:t>
            </a:r>
            <a:r>
              <a:rPr sz="1600" spc="-25" dirty="0">
                <a:latin typeface="Calibri"/>
                <a:cs typeface="Calibri"/>
              </a:rPr>
              <a:t> </a:t>
            </a:r>
            <a:r>
              <a:rPr sz="1600" spc="0" dirty="0">
                <a:latin typeface="Calibri"/>
                <a:cs typeface="Calibri"/>
              </a:rPr>
              <a:t>una</a:t>
            </a:r>
            <a:r>
              <a:rPr sz="1600" spc="-9" dirty="0">
                <a:latin typeface="Calibri"/>
                <a:cs typeface="Calibri"/>
              </a:rPr>
              <a:t> </a:t>
            </a:r>
            <a:r>
              <a:rPr sz="1600" spc="-19" dirty="0">
                <a:latin typeface="Calibri"/>
                <a:cs typeface="Calibri"/>
              </a:rPr>
              <a:t>t</a:t>
            </a:r>
            <a:r>
              <a:rPr sz="1600" spc="-4" dirty="0">
                <a:latin typeface="Calibri"/>
                <a:cs typeface="Calibri"/>
              </a:rPr>
              <a:t>a</a:t>
            </a:r>
            <a:r>
              <a:rPr sz="1600" spc="0" dirty="0">
                <a:latin typeface="Calibri"/>
                <a:cs typeface="Calibri"/>
              </a:rPr>
              <a:t>b</a:t>
            </a:r>
            <a:r>
              <a:rPr sz="1600" spc="-9" dirty="0">
                <a:latin typeface="Calibri"/>
                <a:cs typeface="Calibri"/>
              </a:rPr>
              <a:t>l</a:t>
            </a:r>
            <a:r>
              <a:rPr sz="1600" spc="0" dirty="0">
                <a:latin typeface="Calibri"/>
                <a:cs typeface="Calibri"/>
              </a:rPr>
              <a:t>a</a:t>
            </a:r>
            <a:r>
              <a:rPr sz="1600" spc="9" dirty="0">
                <a:latin typeface="Calibri"/>
                <a:cs typeface="Calibri"/>
              </a:rPr>
              <a:t> </a:t>
            </a:r>
            <a:r>
              <a:rPr sz="1600" spc="0" dirty="0">
                <a:latin typeface="Calibri"/>
                <a:cs typeface="Calibri"/>
              </a:rPr>
              <a:t>que mu</a:t>
            </a:r>
            <a:r>
              <a:rPr sz="1600" spc="4" dirty="0">
                <a:latin typeface="Calibri"/>
                <a:cs typeface="Calibri"/>
              </a:rPr>
              <a:t>e</a:t>
            </a:r>
            <a:r>
              <a:rPr sz="1600" spc="-25" dirty="0">
                <a:latin typeface="Calibri"/>
                <a:cs typeface="Calibri"/>
              </a:rPr>
              <a:t>s</a:t>
            </a:r>
            <a:r>
              <a:rPr sz="1600" spc="0" dirty="0">
                <a:latin typeface="Calibri"/>
                <a:cs typeface="Calibri"/>
              </a:rPr>
              <a:t>t</a:t>
            </a:r>
            <a:r>
              <a:rPr sz="1600" spc="-14" dirty="0">
                <a:latin typeface="Calibri"/>
                <a:cs typeface="Calibri"/>
              </a:rPr>
              <a:t>r</a:t>
            </a:r>
            <a:r>
              <a:rPr sz="1600" spc="0" dirty="0">
                <a:latin typeface="Calibri"/>
                <a:cs typeface="Calibri"/>
              </a:rPr>
              <a:t>e:</a:t>
            </a:r>
            <a:r>
              <a:rPr sz="1600" spc="-4" dirty="0">
                <a:latin typeface="Calibri"/>
                <a:cs typeface="Calibri"/>
              </a:rPr>
              <a:t> </a:t>
            </a:r>
            <a:r>
              <a:rPr sz="1600" spc="0" dirty="0">
                <a:latin typeface="Calibri"/>
                <a:cs typeface="Calibri"/>
              </a:rPr>
              <a:t>n</a:t>
            </a:r>
            <a:r>
              <a:rPr sz="1600" spc="-9" dirty="0">
                <a:latin typeface="Calibri"/>
                <a:cs typeface="Calibri"/>
              </a:rPr>
              <a:t>i</a:t>
            </a:r>
            <a:r>
              <a:rPr sz="1600" spc="-19" dirty="0">
                <a:latin typeface="Calibri"/>
                <a:cs typeface="Calibri"/>
              </a:rPr>
              <a:t>v</a:t>
            </a:r>
            <a:r>
              <a:rPr sz="1600" spc="0" dirty="0">
                <a:latin typeface="Calibri"/>
                <a:cs typeface="Calibri"/>
              </a:rPr>
              <a:t>el,</a:t>
            </a:r>
            <a:r>
              <a:rPr sz="1600" spc="14" dirty="0">
                <a:latin typeface="Calibri"/>
                <a:cs typeface="Calibri"/>
              </a:rPr>
              <a:t> </a:t>
            </a:r>
            <a:r>
              <a:rPr sz="1600" spc="0" dirty="0">
                <a:latin typeface="Calibri"/>
                <a:cs typeface="Calibri"/>
              </a:rPr>
              <a:t>nut</a:t>
            </a:r>
            <a:r>
              <a:rPr sz="1600" spc="4" dirty="0">
                <a:latin typeface="Calibri"/>
                <a:cs typeface="Calibri"/>
              </a:rPr>
              <a:t>r</a:t>
            </a:r>
            <a:r>
              <a:rPr sz="1600" spc="-4" dirty="0">
                <a:latin typeface="Calibri"/>
                <a:cs typeface="Calibri"/>
              </a:rPr>
              <a:t>i</a:t>
            </a:r>
            <a:r>
              <a:rPr sz="1600" spc="0" dirty="0">
                <a:latin typeface="Calibri"/>
                <a:cs typeface="Calibri"/>
              </a:rPr>
              <a:t>e</a:t>
            </a:r>
            <a:r>
              <a:rPr sz="1600" spc="-14" dirty="0">
                <a:latin typeface="Calibri"/>
                <a:cs typeface="Calibri"/>
              </a:rPr>
              <a:t>nt</a:t>
            </a:r>
            <a:r>
              <a:rPr sz="1600" spc="0" dirty="0">
                <a:latin typeface="Calibri"/>
                <a:cs typeface="Calibri"/>
              </a:rPr>
              <a:t>e </a:t>
            </a:r>
            <a:endParaRPr sz="1600">
              <a:latin typeface="Calibri"/>
              <a:cs typeface="Calibri"/>
            </a:endParaRPr>
          </a:p>
          <a:p>
            <a:pPr marL="12700" marR="396905">
              <a:lnSpc>
                <a:spcPts val="1953"/>
              </a:lnSpc>
            </a:pPr>
            <a:r>
              <a:rPr sz="1600" spc="0" dirty="0">
                <a:latin typeface="Calibri"/>
                <a:cs typeface="Calibri"/>
              </a:rPr>
              <a:t>pr</a:t>
            </a:r>
            <a:r>
              <a:rPr sz="1600" spc="-4" dirty="0">
                <a:latin typeface="Calibri"/>
                <a:cs typeface="Calibri"/>
              </a:rPr>
              <a:t>i</a:t>
            </a:r>
            <a:r>
              <a:rPr sz="1600" spc="0" dirty="0">
                <a:latin typeface="Calibri"/>
                <a:cs typeface="Calibri"/>
              </a:rPr>
              <a:t>nc</a:t>
            </a:r>
            <a:r>
              <a:rPr sz="1600" spc="-4" dirty="0">
                <a:latin typeface="Calibri"/>
                <a:cs typeface="Calibri"/>
              </a:rPr>
              <a:t>i</a:t>
            </a:r>
            <a:r>
              <a:rPr sz="1600" spc="0" dirty="0">
                <a:latin typeface="Calibri"/>
                <a:cs typeface="Calibri"/>
              </a:rPr>
              <a:t>p</a:t>
            </a:r>
            <a:r>
              <a:rPr sz="1600" spc="-4" dirty="0">
                <a:latin typeface="Calibri"/>
                <a:cs typeface="Calibri"/>
              </a:rPr>
              <a:t>al</a:t>
            </a:r>
            <a:r>
              <a:rPr sz="1600" spc="0" dirty="0">
                <a:latin typeface="Calibri"/>
                <a:cs typeface="Calibri"/>
              </a:rPr>
              <a:t>, po</a:t>
            </a:r>
            <a:r>
              <a:rPr sz="1600" spc="-25" dirty="0">
                <a:latin typeface="Calibri"/>
                <a:cs typeface="Calibri"/>
              </a:rPr>
              <a:t>r</a:t>
            </a:r>
            <a:r>
              <a:rPr sz="1600" spc="0" dirty="0">
                <a:latin typeface="Calibri"/>
                <a:cs typeface="Calibri"/>
              </a:rPr>
              <a:t>ci</a:t>
            </a:r>
            <a:r>
              <a:rPr sz="1600" spc="-4" dirty="0">
                <a:latin typeface="Calibri"/>
                <a:cs typeface="Calibri"/>
              </a:rPr>
              <a:t>o</a:t>
            </a:r>
            <a:r>
              <a:rPr sz="1600" spc="0" dirty="0">
                <a:latin typeface="Calibri"/>
                <a:cs typeface="Calibri"/>
              </a:rPr>
              <a:t>nes,</a:t>
            </a:r>
            <a:r>
              <a:rPr sz="1600" spc="14" dirty="0">
                <a:latin typeface="Calibri"/>
                <a:cs typeface="Calibri"/>
              </a:rPr>
              <a:t> </a:t>
            </a:r>
            <a:r>
              <a:rPr sz="1600" spc="0" dirty="0">
                <a:latin typeface="Calibri"/>
                <a:cs typeface="Calibri"/>
              </a:rPr>
              <a:t>eje</a:t>
            </a:r>
            <a:r>
              <a:rPr sz="1600" spc="4" dirty="0">
                <a:latin typeface="Calibri"/>
                <a:cs typeface="Calibri"/>
              </a:rPr>
              <a:t>m</a:t>
            </a:r>
            <a:r>
              <a:rPr sz="1600" spc="0" dirty="0">
                <a:latin typeface="Calibri"/>
                <a:cs typeface="Calibri"/>
              </a:rPr>
              <a:t>p</a:t>
            </a:r>
            <a:r>
              <a:rPr sz="1600" spc="-9" dirty="0">
                <a:latin typeface="Calibri"/>
                <a:cs typeface="Calibri"/>
              </a:rPr>
              <a:t>l</a:t>
            </a:r>
            <a:r>
              <a:rPr sz="1600" spc="0" dirty="0">
                <a:latin typeface="Calibri"/>
                <a:cs typeface="Calibri"/>
              </a:rPr>
              <a:t>o</a:t>
            </a:r>
            <a:r>
              <a:rPr sz="1600" spc="-9" dirty="0">
                <a:latin typeface="Calibri"/>
                <a:cs typeface="Calibri"/>
              </a:rPr>
              <a:t>s</a:t>
            </a:r>
            <a:r>
              <a:rPr sz="1600" spc="0" dirty="0">
                <a:latin typeface="Calibri"/>
                <a:cs typeface="Calibri"/>
              </a:rPr>
              <a:t>.</a:t>
            </a:r>
            <a:endParaRPr sz="1600">
              <a:latin typeface="Calibri"/>
              <a:cs typeface="Calibri"/>
            </a:endParaRPr>
          </a:p>
          <a:p>
            <a:pPr marL="12700" marR="6547">
              <a:lnSpc>
                <a:spcPts val="1905"/>
              </a:lnSpc>
              <a:spcBef>
                <a:spcPts val="359"/>
              </a:spcBef>
            </a:pPr>
            <a:r>
              <a:rPr sz="1600" spc="0" dirty="0">
                <a:latin typeface="Calibri"/>
                <a:cs typeface="Calibri"/>
              </a:rPr>
              <a:t>¿Qué </a:t>
            </a:r>
            <a:r>
              <a:rPr sz="1600" spc="-4" dirty="0">
                <a:latin typeface="Calibri"/>
                <a:cs typeface="Calibri"/>
              </a:rPr>
              <a:t>si</a:t>
            </a:r>
            <a:r>
              <a:rPr sz="1600" spc="4" dirty="0">
                <a:latin typeface="Calibri"/>
                <a:cs typeface="Calibri"/>
              </a:rPr>
              <a:t>g</a:t>
            </a:r>
            <a:r>
              <a:rPr sz="1600" spc="0" dirty="0">
                <a:latin typeface="Calibri"/>
                <a:cs typeface="Calibri"/>
              </a:rPr>
              <a:t>n</a:t>
            </a:r>
            <a:r>
              <a:rPr sz="1600" spc="-9" dirty="0">
                <a:latin typeface="Calibri"/>
                <a:cs typeface="Calibri"/>
              </a:rPr>
              <a:t>if</a:t>
            </a:r>
            <a:r>
              <a:rPr sz="1600" spc="-4" dirty="0">
                <a:latin typeface="Calibri"/>
                <a:cs typeface="Calibri"/>
              </a:rPr>
              <a:t>i</a:t>
            </a:r>
            <a:r>
              <a:rPr sz="1600" spc="-14" dirty="0">
                <a:latin typeface="Calibri"/>
                <a:cs typeface="Calibri"/>
              </a:rPr>
              <a:t>c</a:t>
            </a:r>
            <a:r>
              <a:rPr sz="1600" spc="0" dirty="0">
                <a:latin typeface="Calibri"/>
                <a:cs typeface="Calibri"/>
              </a:rPr>
              <a:t>a</a:t>
            </a:r>
            <a:r>
              <a:rPr sz="1600" spc="-4" dirty="0">
                <a:latin typeface="Calibri"/>
                <a:cs typeface="Calibri"/>
              </a:rPr>
              <a:t> </a:t>
            </a:r>
            <a:r>
              <a:rPr sz="1600" spc="0" dirty="0">
                <a:latin typeface="Calibri"/>
                <a:cs typeface="Calibri"/>
              </a:rPr>
              <a:t>que </a:t>
            </a:r>
            <a:r>
              <a:rPr sz="1600" spc="-4" dirty="0">
                <a:latin typeface="Calibri"/>
                <a:cs typeface="Calibri"/>
              </a:rPr>
              <a:t>l</a:t>
            </a:r>
            <a:r>
              <a:rPr sz="1600" spc="0" dirty="0">
                <a:latin typeface="Calibri"/>
                <a:cs typeface="Calibri"/>
              </a:rPr>
              <a:t>os</a:t>
            </a:r>
            <a:r>
              <a:rPr sz="1600" spc="9" dirty="0">
                <a:latin typeface="Calibri"/>
                <a:cs typeface="Calibri"/>
              </a:rPr>
              <a:t> </a:t>
            </a:r>
            <a:r>
              <a:rPr sz="1600" spc="-14" dirty="0">
                <a:latin typeface="Calibri"/>
                <a:cs typeface="Calibri"/>
              </a:rPr>
              <a:t>c</a:t>
            </a:r>
            <a:r>
              <a:rPr sz="1600" spc="-4" dirty="0">
                <a:latin typeface="Calibri"/>
                <a:cs typeface="Calibri"/>
              </a:rPr>
              <a:t>a</a:t>
            </a:r>
            <a:r>
              <a:rPr sz="1600" spc="0" dirty="0">
                <a:latin typeface="Calibri"/>
                <a:cs typeface="Calibri"/>
              </a:rPr>
              <a:t>rboh</a:t>
            </a:r>
            <a:r>
              <a:rPr sz="1600" spc="-9" dirty="0">
                <a:latin typeface="Calibri"/>
                <a:cs typeface="Calibri"/>
              </a:rPr>
              <a:t>i</a:t>
            </a:r>
            <a:r>
              <a:rPr sz="1600" spc="0" dirty="0">
                <a:latin typeface="Calibri"/>
                <a:cs typeface="Calibri"/>
              </a:rPr>
              <a:t>d</a:t>
            </a:r>
            <a:r>
              <a:rPr sz="1600" spc="-39" dirty="0">
                <a:latin typeface="Calibri"/>
                <a:cs typeface="Calibri"/>
              </a:rPr>
              <a:t>r</a:t>
            </a:r>
            <a:r>
              <a:rPr sz="1600" spc="-25" dirty="0">
                <a:latin typeface="Calibri"/>
                <a:cs typeface="Calibri"/>
              </a:rPr>
              <a:t>a</a:t>
            </a:r>
            <a:r>
              <a:rPr sz="1600" spc="-14" dirty="0">
                <a:latin typeface="Calibri"/>
                <a:cs typeface="Calibri"/>
              </a:rPr>
              <a:t>t</a:t>
            </a:r>
            <a:r>
              <a:rPr sz="1600" spc="0" dirty="0">
                <a:latin typeface="Calibri"/>
                <a:cs typeface="Calibri"/>
              </a:rPr>
              <a:t>os</a:t>
            </a:r>
            <a:r>
              <a:rPr sz="1600" spc="44" dirty="0">
                <a:latin typeface="Calibri"/>
                <a:cs typeface="Calibri"/>
              </a:rPr>
              <a:t> </a:t>
            </a:r>
            <a:r>
              <a:rPr sz="1600" spc="0" dirty="0">
                <a:latin typeface="Calibri"/>
                <a:cs typeface="Calibri"/>
              </a:rPr>
              <a:t>e</a:t>
            </a:r>
            <a:r>
              <a:rPr sz="1600" spc="-19" dirty="0">
                <a:latin typeface="Calibri"/>
                <a:cs typeface="Calibri"/>
              </a:rPr>
              <a:t>s</a:t>
            </a:r>
            <a:r>
              <a:rPr sz="1600" spc="-14" dirty="0">
                <a:latin typeface="Calibri"/>
                <a:cs typeface="Calibri"/>
              </a:rPr>
              <a:t>t</a:t>
            </a:r>
            <a:r>
              <a:rPr sz="1600" spc="0" dirty="0">
                <a:latin typeface="Calibri"/>
                <a:cs typeface="Calibri"/>
              </a:rPr>
              <a:t>en </a:t>
            </a:r>
            <a:r>
              <a:rPr sz="1600" spc="4" dirty="0">
                <a:latin typeface="Calibri"/>
                <a:cs typeface="Calibri"/>
              </a:rPr>
              <a:t>e</a:t>
            </a:r>
            <a:r>
              <a:rPr sz="1600" spc="0" dirty="0">
                <a:latin typeface="Calibri"/>
                <a:cs typeface="Calibri"/>
              </a:rPr>
              <a:t>n </a:t>
            </a:r>
            <a:r>
              <a:rPr sz="1600" spc="-9" dirty="0">
                <a:latin typeface="Calibri"/>
                <a:cs typeface="Calibri"/>
              </a:rPr>
              <a:t>l</a:t>
            </a:r>
            <a:r>
              <a:rPr sz="1600" spc="0" dirty="0">
                <a:latin typeface="Calibri"/>
                <a:cs typeface="Calibri"/>
              </a:rPr>
              <a:t>a</a:t>
            </a:r>
            <a:r>
              <a:rPr sz="1600" spc="-4" dirty="0">
                <a:latin typeface="Calibri"/>
                <a:cs typeface="Calibri"/>
              </a:rPr>
              <a:t> </a:t>
            </a:r>
            <a:r>
              <a:rPr sz="1600" spc="0" dirty="0">
                <a:latin typeface="Calibri"/>
                <a:cs typeface="Calibri"/>
              </a:rPr>
              <a:t>b</a:t>
            </a:r>
            <a:r>
              <a:rPr sz="1600" spc="-9" dirty="0">
                <a:latin typeface="Calibri"/>
                <a:cs typeface="Calibri"/>
              </a:rPr>
              <a:t>a</a:t>
            </a:r>
            <a:r>
              <a:rPr sz="1600" spc="-4" dirty="0">
                <a:latin typeface="Calibri"/>
                <a:cs typeface="Calibri"/>
              </a:rPr>
              <a:t>s</a:t>
            </a:r>
            <a:r>
              <a:rPr sz="1600" spc="0" dirty="0">
                <a:latin typeface="Calibri"/>
                <a:cs typeface="Calibri"/>
              </a:rPr>
              <a:t>e</a:t>
            </a:r>
            <a:r>
              <a:rPr sz="1600" spc="19" dirty="0">
                <a:latin typeface="Calibri"/>
                <a:cs typeface="Calibri"/>
              </a:rPr>
              <a:t> </a:t>
            </a:r>
            <a:r>
              <a:rPr sz="1600" spc="0" dirty="0">
                <a:latin typeface="Calibri"/>
                <a:cs typeface="Calibri"/>
              </a:rPr>
              <a:t>de </a:t>
            </a:r>
            <a:r>
              <a:rPr sz="1600" spc="-4" dirty="0">
                <a:latin typeface="Calibri"/>
                <a:cs typeface="Calibri"/>
              </a:rPr>
              <a:t>l</a:t>
            </a:r>
            <a:r>
              <a:rPr sz="1600" spc="0" dirty="0">
                <a:latin typeface="Calibri"/>
                <a:cs typeface="Calibri"/>
              </a:rPr>
              <a:t>a</a:t>
            </a:r>
            <a:r>
              <a:rPr sz="1600" spc="-4" dirty="0">
                <a:latin typeface="Calibri"/>
                <a:cs typeface="Calibri"/>
              </a:rPr>
              <a:t> </a:t>
            </a:r>
            <a:r>
              <a:rPr sz="1600" spc="0" dirty="0">
                <a:latin typeface="Calibri"/>
                <a:cs typeface="Calibri"/>
              </a:rPr>
              <a:t>p</a:t>
            </a:r>
            <a:r>
              <a:rPr sz="1600" spc="-9" dirty="0">
                <a:latin typeface="Calibri"/>
                <a:cs typeface="Calibri"/>
              </a:rPr>
              <a:t>i</a:t>
            </a:r>
            <a:r>
              <a:rPr sz="1600" spc="-39" dirty="0">
                <a:latin typeface="Calibri"/>
                <a:cs typeface="Calibri"/>
              </a:rPr>
              <a:t>r</a:t>
            </a:r>
            <a:r>
              <a:rPr sz="1600" spc="-4" dirty="0">
                <a:latin typeface="Calibri"/>
                <a:cs typeface="Calibri"/>
              </a:rPr>
              <a:t>á</a:t>
            </a:r>
            <a:r>
              <a:rPr sz="1600" spc="0" dirty="0">
                <a:latin typeface="Calibri"/>
                <a:cs typeface="Calibri"/>
              </a:rPr>
              <a:t>m</a:t>
            </a:r>
            <a:r>
              <a:rPr sz="1600" spc="-4" dirty="0">
                <a:latin typeface="Calibri"/>
                <a:cs typeface="Calibri"/>
              </a:rPr>
              <a:t>i</a:t>
            </a:r>
            <a:r>
              <a:rPr sz="1600" spc="0" dirty="0">
                <a:latin typeface="Calibri"/>
                <a:cs typeface="Calibri"/>
              </a:rPr>
              <a:t>de</a:t>
            </a:r>
            <a:r>
              <a:rPr sz="1600" spc="19" dirty="0">
                <a:latin typeface="Calibri"/>
                <a:cs typeface="Calibri"/>
              </a:rPr>
              <a:t> </a:t>
            </a:r>
            <a:r>
              <a:rPr sz="1600" spc="0" dirty="0">
                <a:latin typeface="Calibri"/>
                <a:cs typeface="Calibri"/>
              </a:rPr>
              <a:t>y</a:t>
            </a:r>
            <a:r>
              <a:rPr sz="1600" spc="-4" dirty="0">
                <a:latin typeface="Calibri"/>
                <a:cs typeface="Calibri"/>
              </a:rPr>
              <a:t> </a:t>
            </a:r>
            <a:r>
              <a:rPr sz="1600" spc="0" dirty="0">
                <a:latin typeface="Calibri"/>
                <a:cs typeface="Calibri"/>
              </a:rPr>
              <a:t>que </a:t>
            </a:r>
            <a:r>
              <a:rPr sz="1600" spc="-4" dirty="0">
                <a:latin typeface="Calibri"/>
                <a:cs typeface="Calibri"/>
              </a:rPr>
              <a:t>l</a:t>
            </a:r>
            <a:r>
              <a:rPr sz="1600" spc="0" dirty="0">
                <a:latin typeface="Calibri"/>
                <a:cs typeface="Calibri"/>
              </a:rPr>
              <a:t>os</a:t>
            </a:r>
            <a:r>
              <a:rPr sz="1600" spc="9" dirty="0">
                <a:latin typeface="Calibri"/>
                <a:cs typeface="Calibri"/>
              </a:rPr>
              <a:t> </a:t>
            </a:r>
            <a:r>
              <a:rPr sz="1600" spc="0" dirty="0">
                <a:latin typeface="Calibri"/>
                <a:cs typeface="Calibri"/>
              </a:rPr>
              <a:t>du</a:t>
            </a:r>
            <a:r>
              <a:rPr sz="1600" spc="-9" dirty="0">
                <a:latin typeface="Calibri"/>
                <a:cs typeface="Calibri"/>
              </a:rPr>
              <a:t>l</a:t>
            </a:r>
            <a:r>
              <a:rPr sz="1600" spc="0" dirty="0">
                <a:latin typeface="Calibri"/>
                <a:cs typeface="Calibri"/>
              </a:rPr>
              <a:t>c</a:t>
            </a:r>
            <a:r>
              <a:rPr sz="1600" spc="4" dirty="0">
                <a:latin typeface="Calibri"/>
                <a:cs typeface="Calibri"/>
              </a:rPr>
              <a:t>e</a:t>
            </a:r>
            <a:r>
              <a:rPr sz="1600" spc="0" dirty="0">
                <a:latin typeface="Calibri"/>
                <a:cs typeface="Calibri"/>
              </a:rPr>
              <a:t>s</a:t>
            </a:r>
            <a:endParaRPr sz="1600">
              <a:latin typeface="Calibri"/>
              <a:cs typeface="Calibri"/>
            </a:endParaRPr>
          </a:p>
          <a:p>
            <a:pPr marL="12700" marR="24507">
              <a:lnSpc>
                <a:spcPts val="1585"/>
              </a:lnSpc>
            </a:pPr>
            <a:r>
              <a:rPr sz="2400" spc="0" baseline="3413" dirty="0">
                <a:latin typeface="Calibri"/>
                <a:cs typeface="Calibri"/>
              </a:rPr>
              <a:t>e</a:t>
            </a:r>
            <a:r>
              <a:rPr sz="2400" spc="-25" baseline="3413" dirty="0">
                <a:latin typeface="Calibri"/>
                <a:cs typeface="Calibri"/>
              </a:rPr>
              <a:t>s</a:t>
            </a:r>
            <a:r>
              <a:rPr sz="2400" spc="-19" baseline="3413" dirty="0">
                <a:latin typeface="Calibri"/>
                <a:cs typeface="Calibri"/>
              </a:rPr>
              <a:t>t</a:t>
            </a:r>
            <a:r>
              <a:rPr sz="2400" spc="0" baseline="3413" dirty="0">
                <a:latin typeface="Calibri"/>
                <a:cs typeface="Calibri"/>
              </a:rPr>
              <a:t>en en </a:t>
            </a:r>
            <a:r>
              <a:rPr sz="2400" spc="-9" baseline="3413" dirty="0">
                <a:latin typeface="Calibri"/>
                <a:cs typeface="Calibri"/>
              </a:rPr>
              <a:t>l</a:t>
            </a:r>
            <a:r>
              <a:rPr sz="2400" spc="0" baseline="3413" dirty="0">
                <a:latin typeface="Calibri"/>
                <a:cs typeface="Calibri"/>
              </a:rPr>
              <a:t>a</a:t>
            </a:r>
            <a:r>
              <a:rPr sz="2400" spc="9" baseline="3413" dirty="0">
                <a:latin typeface="Calibri"/>
                <a:cs typeface="Calibri"/>
              </a:rPr>
              <a:t> </a:t>
            </a:r>
            <a:r>
              <a:rPr sz="2400" spc="0" baseline="3413" dirty="0">
                <a:latin typeface="Calibri"/>
                <a:cs typeface="Calibri"/>
              </a:rPr>
              <a:t>cú</a:t>
            </a:r>
            <a:r>
              <a:rPr sz="2400" spc="-4" baseline="3413" dirty="0">
                <a:latin typeface="Calibri"/>
                <a:cs typeface="Calibri"/>
              </a:rPr>
              <a:t>s</a:t>
            </a:r>
            <a:r>
              <a:rPr sz="2400" spc="0" baseline="3413" dirty="0">
                <a:latin typeface="Calibri"/>
                <a:cs typeface="Calibri"/>
              </a:rPr>
              <a:t>p</a:t>
            </a:r>
            <a:r>
              <a:rPr sz="2400" spc="-9" baseline="3413" dirty="0">
                <a:latin typeface="Calibri"/>
                <a:cs typeface="Calibri"/>
              </a:rPr>
              <a:t>i</a:t>
            </a:r>
            <a:r>
              <a:rPr sz="2400" spc="0" baseline="3413" dirty="0">
                <a:latin typeface="Calibri"/>
                <a:cs typeface="Calibri"/>
              </a:rPr>
              <a:t>de?</a:t>
            </a:r>
            <a:endParaRPr sz="1600">
              <a:latin typeface="Calibri"/>
              <a:cs typeface="Calibri"/>
            </a:endParaRPr>
          </a:p>
        </p:txBody>
      </p:sp>
      <p:sp>
        <p:nvSpPr>
          <p:cNvPr id="7" name="object 7"/>
          <p:cNvSpPr txBox="1"/>
          <p:nvPr/>
        </p:nvSpPr>
        <p:spPr>
          <a:xfrm>
            <a:off x="2289175" y="2189734"/>
            <a:ext cx="212400" cy="228600"/>
          </a:xfrm>
          <a:prstGeom prst="rect">
            <a:avLst/>
          </a:prstGeom>
        </p:spPr>
        <p:txBody>
          <a:bodyPr wrap="square" lIns="0" tIns="0" rIns="0" bIns="0" rtlCol="0">
            <a:noAutofit/>
          </a:bodyPr>
          <a:lstStyle/>
          <a:p>
            <a:pPr marL="12700">
              <a:lnSpc>
                <a:spcPts val="1730"/>
              </a:lnSpc>
              <a:spcBef>
                <a:spcPts val="86"/>
              </a:spcBef>
            </a:pPr>
            <a:r>
              <a:rPr sz="2400" spc="9" baseline="3413" dirty="0">
                <a:latin typeface="Calibri"/>
                <a:cs typeface="Calibri"/>
              </a:rPr>
              <a:t>4.</a:t>
            </a:r>
            <a:endParaRPr sz="1600">
              <a:latin typeface="Calibri"/>
              <a:cs typeface="Calibri"/>
            </a:endParaRPr>
          </a:p>
        </p:txBody>
      </p:sp>
      <p:sp>
        <p:nvSpPr>
          <p:cNvPr id="6" name="object 6"/>
          <p:cNvSpPr txBox="1"/>
          <p:nvPr/>
        </p:nvSpPr>
        <p:spPr>
          <a:xfrm>
            <a:off x="2289175" y="2705242"/>
            <a:ext cx="212400" cy="1197213"/>
          </a:xfrm>
          <a:prstGeom prst="rect">
            <a:avLst/>
          </a:prstGeom>
        </p:spPr>
        <p:txBody>
          <a:bodyPr wrap="square" lIns="0" tIns="0" rIns="0" bIns="0" rtlCol="0">
            <a:noAutofit/>
          </a:bodyPr>
          <a:lstStyle/>
          <a:p>
            <a:pPr marL="12700" marR="33">
              <a:lnSpc>
                <a:spcPts val="1730"/>
              </a:lnSpc>
              <a:spcBef>
                <a:spcPts val="86"/>
              </a:spcBef>
            </a:pPr>
            <a:r>
              <a:rPr sz="2400" spc="9" baseline="3413" dirty="0">
                <a:latin typeface="Calibri"/>
                <a:cs typeface="Calibri"/>
              </a:rPr>
              <a:t>5.</a:t>
            </a:r>
            <a:endParaRPr sz="1600">
              <a:latin typeface="Calibri"/>
              <a:cs typeface="Calibri"/>
            </a:endParaRPr>
          </a:p>
          <a:p>
            <a:pPr marL="12700">
              <a:lnSpc>
                <a:spcPct val="101725"/>
              </a:lnSpc>
              <a:spcBef>
                <a:spcPts val="502"/>
              </a:spcBef>
            </a:pPr>
            <a:r>
              <a:rPr sz="1600" spc="9" dirty="0">
                <a:latin typeface="Calibri"/>
                <a:cs typeface="Calibri"/>
              </a:rPr>
              <a:t>6.</a:t>
            </a:r>
            <a:endParaRPr sz="1600">
              <a:latin typeface="Calibri"/>
              <a:cs typeface="Calibri"/>
            </a:endParaRPr>
          </a:p>
          <a:p>
            <a:pPr marL="12700">
              <a:lnSpc>
                <a:spcPct val="101725"/>
              </a:lnSpc>
              <a:spcBef>
                <a:spcPts val="586"/>
              </a:spcBef>
            </a:pPr>
            <a:r>
              <a:rPr sz="1600" spc="9" dirty="0">
                <a:latin typeface="Calibri"/>
                <a:cs typeface="Calibri"/>
              </a:rPr>
              <a:t>7.</a:t>
            </a:r>
            <a:endParaRPr sz="1600">
              <a:latin typeface="Calibri"/>
              <a:cs typeface="Calibri"/>
            </a:endParaRPr>
          </a:p>
          <a:p>
            <a:pPr marL="12700">
              <a:lnSpc>
                <a:spcPct val="101725"/>
              </a:lnSpc>
              <a:spcBef>
                <a:spcPts val="589"/>
              </a:spcBef>
            </a:pPr>
            <a:r>
              <a:rPr sz="1600" spc="9" dirty="0">
                <a:latin typeface="Calibri"/>
                <a:cs typeface="Calibri"/>
              </a:rPr>
              <a:t>8.</a:t>
            </a:r>
            <a:endParaRPr sz="1600">
              <a:latin typeface="Calibri"/>
              <a:cs typeface="Calibri"/>
            </a:endParaRPr>
          </a:p>
        </p:txBody>
      </p:sp>
      <p:sp>
        <p:nvSpPr>
          <p:cNvPr id="5" name="object 5"/>
          <p:cNvSpPr txBox="1"/>
          <p:nvPr/>
        </p:nvSpPr>
        <p:spPr>
          <a:xfrm>
            <a:off x="2289175" y="4189349"/>
            <a:ext cx="316507" cy="551561"/>
          </a:xfrm>
          <a:prstGeom prst="rect">
            <a:avLst/>
          </a:prstGeom>
        </p:spPr>
        <p:txBody>
          <a:bodyPr wrap="square" lIns="0" tIns="0" rIns="0" bIns="0" rtlCol="0">
            <a:noAutofit/>
          </a:bodyPr>
          <a:lstStyle/>
          <a:p>
            <a:pPr marL="12700" marR="30480">
              <a:lnSpc>
                <a:spcPts val="1730"/>
              </a:lnSpc>
              <a:spcBef>
                <a:spcPts val="86"/>
              </a:spcBef>
            </a:pPr>
            <a:r>
              <a:rPr sz="2400" spc="9" baseline="3413" dirty="0">
                <a:latin typeface="Calibri"/>
                <a:cs typeface="Calibri"/>
              </a:rPr>
              <a:t>9.</a:t>
            </a:r>
            <a:endParaRPr sz="1600">
              <a:latin typeface="Calibri"/>
              <a:cs typeface="Calibri"/>
            </a:endParaRPr>
          </a:p>
          <a:p>
            <a:pPr marL="12700">
              <a:lnSpc>
                <a:spcPct val="101725"/>
              </a:lnSpc>
              <a:spcBef>
                <a:spcPts val="503"/>
              </a:spcBef>
            </a:pPr>
            <a:r>
              <a:rPr sz="1600" spc="9" dirty="0">
                <a:latin typeface="Calibri"/>
                <a:cs typeface="Calibri"/>
              </a:rPr>
              <a:t>10.</a:t>
            </a:r>
            <a:endParaRPr sz="1600">
              <a:latin typeface="Calibri"/>
              <a:cs typeface="Calibri"/>
            </a:endParaRPr>
          </a:p>
        </p:txBody>
      </p:sp>
      <p:sp>
        <p:nvSpPr>
          <p:cNvPr id="4" name="object 4"/>
          <p:cNvSpPr txBox="1"/>
          <p:nvPr/>
        </p:nvSpPr>
        <p:spPr>
          <a:xfrm>
            <a:off x="2289175" y="5030470"/>
            <a:ext cx="316507" cy="228600"/>
          </a:xfrm>
          <a:prstGeom prst="rect">
            <a:avLst/>
          </a:prstGeom>
        </p:spPr>
        <p:txBody>
          <a:bodyPr wrap="square" lIns="0" tIns="0" rIns="0" bIns="0" rtlCol="0">
            <a:noAutofit/>
          </a:bodyPr>
          <a:lstStyle/>
          <a:p>
            <a:pPr marL="12700">
              <a:lnSpc>
                <a:spcPts val="1730"/>
              </a:lnSpc>
              <a:spcBef>
                <a:spcPts val="86"/>
              </a:spcBef>
            </a:pPr>
            <a:r>
              <a:rPr sz="2400" spc="9" baseline="3413" dirty="0">
                <a:latin typeface="Calibri"/>
                <a:cs typeface="Calibri"/>
              </a:rPr>
              <a:t>11.</a:t>
            </a:r>
            <a:endParaRPr sz="1600">
              <a:latin typeface="Calibri"/>
              <a:cs typeface="Calibri"/>
            </a:endParaRPr>
          </a:p>
        </p:txBody>
      </p:sp>
      <p:sp>
        <p:nvSpPr>
          <p:cNvPr id="3" name="object 3"/>
          <p:cNvSpPr txBox="1"/>
          <p:nvPr/>
        </p:nvSpPr>
        <p:spPr>
          <a:xfrm>
            <a:off x="6074333" y="6423324"/>
            <a:ext cx="3974865" cy="203200"/>
          </a:xfrm>
          <a:prstGeom prst="rect">
            <a:avLst/>
          </a:prstGeom>
        </p:spPr>
        <p:txBody>
          <a:bodyPr wrap="square" lIns="0" tIns="0" rIns="0" bIns="0" rtlCol="0">
            <a:noAutofit/>
          </a:bodyPr>
          <a:lstStyle/>
          <a:p>
            <a:pPr marL="12700">
              <a:lnSpc>
                <a:spcPts val="1530"/>
              </a:lnSpc>
              <a:spcBef>
                <a:spcPts val="76"/>
              </a:spcBef>
            </a:pPr>
            <a:r>
              <a:rPr sz="1400" i="1" spc="0" dirty="0">
                <a:solidFill>
                  <a:srgbClr val="5290CF"/>
                </a:solidFill>
                <a:latin typeface="Arial"/>
                <a:cs typeface="Arial"/>
              </a:rPr>
              <a:t>Artesanos</a:t>
            </a:r>
            <a:r>
              <a:rPr sz="1400" i="1" spc="227"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75" dirty="0">
                <a:solidFill>
                  <a:srgbClr val="5290CF"/>
                </a:solidFill>
                <a:latin typeface="Arial"/>
                <a:cs typeface="Arial"/>
              </a:rPr>
              <a:t> </a:t>
            </a:r>
            <a:r>
              <a:rPr sz="1400" i="1" spc="0" dirty="0">
                <a:solidFill>
                  <a:srgbClr val="5290CF"/>
                </a:solidFill>
                <a:latin typeface="Arial"/>
                <a:cs typeface="Arial"/>
              </a:rPr>
              <a:t>vida</a:t>
            </a:r>
            <a:r>
              <a:rPr sz="1400" i="1" spc="0" dirty="0">
                <a:solidFill>
                  <a:srgbClr val="72A5D8"/>
                </a:solidFill>
                <a:latin typeface="Arial"/>
                <a:cs typeface="Arial"/>
              </a:rPr>
              <a:t>,</a:t>
            </a:r>
            <a:r>
              <a:rPr sz="1400" i="1" spc="129" dirty="0">
                <a:solidFill>
                  <a:srgbClr val="72A5D8"/>
                </a:solidFill>
                <a:latin typeface="Arial"/>
                <a:cs typeface="Arial"/>
              </a:rPr>
              <a:t> </a:t>
            </a:r>
            <a:r>
              <a:rPr sz="1400" i="1" spc="0" dirty="0">
                <a:solidFill>
                  <a:srgbClr val="5290CF"/>
                </a:solidFill>
                <a:latin typeface="Arial"/>
                <a:cs typeface="Arial"/>
              </a:rPr>
              <a:t>al</a:t>
            </a:r>
            <a:r>
              <a:rPr sz="1400" i="1" spc="74" dirty="0">
                <a:solidFill>
                  <a:srgbClr val="5290CF"/>
                </a:solidFill>
                <a:latin typeface="Arial"/>
                <a:cs typeface="Arial"/>
              </a:rPr>
              <a:t> </a:t>
            </a:r>
            <a:r>
              <a:rPr sz="1400" i="1" spc="0" dirty="0">
                <a:solidFill>
                  <a:srgbClr val="5290CF"/>
                </a:solidFill>
                <a:latin typeface="Arial"/>
                <a:cs typeface="Arial"/>
              </a:rPr>
              <a:t>servicio</a:t>
            </a:r>
            <a:r>
              <a:rPr sz="1400" i="1" spc="232" dirty="0">
                <a:solidFill>
                  <a:srgbClr val="5290CF"/>
                </a:solidFill>
                <a:latin typeface="Arial"/>
                <a:cs typeface="Arial"/>
              </a:rPr>
              <a:t> </a:t>
            </a:r>
            <a:r>
              <a:rPr sz="1400" i="1" spc="0" dirty="0">
                <a:solidFill>
                  <a:srgbClr val="5290CF"/>
                </a:solidFill>
                <a:latin typeface="Arial"/>
                <a:cs typeface="Arial"/>
              </a:rPr>
              <a:t>de</a:t>
            </a:r>
            <a:r>
              <a:rPr sz="1400" i="1" spc="100" dirty="0">
                <a:solidFill>
                  <a:srgbClr val="5290CF"/>
                </a:solidFill>
                <a:latin typeface="Arial"/>
                <a:cs typeface="Arial"/>
              </a:rPr>
              <a:t> </a:t>
            </a:r>
            <a:r>
              <a:rPr sz="1400" i="1" spc="0" dirty="0">
                <a:solidFill>
                  <a:srgbClr val="72A5D8"/>
                </a:solidFill>
                <a:latin typeface="Arial"/>
                <a:cs typeface="Arial"/>
              </a:rPr>
              <a:t>l</a:t>
            </a:r>
            <a:r>
              <a:rPr sz="1400" i="1" spc="0" dirty="0">
                <a:solidFill>
                  <a:srgbClr val="5290CF"/>
                </a:solidFill>
                <a:latin typeface="Arial"/>
                <a:cs typeface="Arial"/>
              </a:rPr>
              <a:t>a</a:t>
            </a:r>
            <a:r>
              <a:rPr sz="1400" i="1" spc="5" dirty="0">
                <a:solidFill>
                  <a:srgbClr val="5290CF"/>
                </a:solidFill>
                <a:latin typeface="Arial"/>
                <a:cs typeface="Arial"/>
              </a:rPr>
              <a:t> </a:t>
            </a:r>
            <a:r>
              <a:rPr sz="1400" i="1" spc="0" dirty="0">
                <a:solidFill>
                  <a:srgbClr val="5290CF"/>
                </a:solidFill>
                <a:latin typeface="Arial"/>
                <a:cs typeface="Arial"/>
              </a:rPr>
              <a:t>Educación</a:t>
            </a:r>
            <a:endParaRPr sz="1400">
              <a:latin typeface="Arial"/>
              <a:cs typeface="Arial"/>
            </a:endParaRPr>
          </a:p>
        </p:txBody>
      </p:sp>
      <p:sp>
        <p:nvSpPr>
          <p:cNvPr id="2" name="object 2"/>
          <p:cNvSpPr txBox="1"/>
          <p:nvPr/>
        </p:nvSpPr>
        <p:spPr>
          <a:xfrm>
            <a:off x="10610476" y="6430960"/>
            <a:ext cx="1300182" cy="215899"/>
          </a:xfrm>
          <a:prstGeom prst="rect">
            <a:avLst/>
          </a:prstGeom>
        </p:spPr>
        <p:txBody>
          <a:bodyPr wrap="square" lIns="0" tIns="0" rIns="0" bIns="0" rtlCol="0">
            <a:noAutofit/>
          </a:bodyPr>
          <a:lstStyle/>
          <a:p>
            <a:pPr marL="12700">
              <a:lnSpc>
                <a:spcPts val="1635"/>
              </a:lnSpc>
              <a:spcBef>
                <a:spcPts val="81"/>
              </a:spcBef>
            </a:pPr>
            <a:r>
              <a:rPr sz="1500" dirty="0">
                <a:solidFill>
                  <a:srgbClr val="8E8E8E"/>
                </a:solidFill>
                <a:latin typeface="Arial"/>
                <a:cs typeface="Arial"/>
              </a:rPr>
              <a:t>i</a:t>
            </a:r>
            <a:r>
              <a:rPr sz="1500" spc="-269" dirty="0">
                <a:solidFill>
                  <a:srgbClr val="8E8E8E"/>
                </a:solidFill>
                <a:latin typeface="Arial"/>
                <a:cs typeface="Arial"/>
              </a:rPr>
              <a:t> </a:t>
            </a:r>
            <a:r>
              <a:rPr sz="1500" spc="0" dirty="0">
                <a:solidFill>
                  <a:srgbClr val="8E8E8E"/>
                </a:solidFill>
                <a:latin typeface="Arial"/>
                <a:cs typeface="Arial"/>
              </a:rPr>
              <a:t>nst</a:t>
            </a:r>
            <a:r>
              <a:rPr sz="1500" spc="0" dirty="0">
                <a:solidFill>
                  <a:srgbClr val="9C9C9C"/>
                </a:solidFill>
                <a:latin typeface="Arial"/>
                <a:cs typeface="Arial"/>
              </a:rPr>
              <a:t>i</a:t>
            </a:r>
            <a:r>
              <a:rPr sz="1500" spc="0" dirty="0">
                <a:solidFill>
                  <a:srgbClr val="8E8E8E"/>
                </a:solidFill>
                <a:latin typeface="Arial"/>
                <a:cs typeface="Arial"/>
              </a:rPr>
              <a:t>tutoclaret.c</a:t>
            </a:r>
            <a:r>
              <a:rPr sz="1500" spc="0" dirty="0">
                <a:solidFill>
                  <a:srgbClr val="7E7E7E"/>
                </a:solidFill>
                <a:latin typeface="Arial"/>
                <a:cs typeface="Arial"/>
              </a:rPr>
              <a:t>l</a:t>
            </a:r>
            <a:endParaRPr sz="15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6400800" y="2343023"/>
            <a:ext cx="3400425" cy="703834"/>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p:nvPr/>
        </p:nvSpPr>
        <p:spPr>
          <a:xfrm>
            <a:off x="6438138" y="3644899"/>
            <a:ext cx="827786" cy="688213"/>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p:nvPr/>
        </p:nvSpPr>
        <p:spPr>
          <a:xfrm>
            <a:off x="7507478" y="3567429"/>
            <a:ext cx="1122172" cy="688213"/>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8840343" y="3644899"/>
            <a:ext cx="905256" cy="641730"/>
          </a:xfrm>
          <a:prstGeom prst="rect">
            <a:avLst/>
          </a:prstGeom>
          <a:blipFill>
            <a:blip r:embed="rId5" cstate="print"/>
            <a:stretch>
              <a:fillRect/>
            </a:stretch>
          </a:blipFill>
        </p:spPr>
        <p:txBody>
          <a:bodyPr wrap="square" lIns="0" tIns="0" rIns="0" bIns="0" rtlCol="0">
            <a:noAutofit/>
          </a:bodyPr>
          <a:lstStyle/>
          <a:p>
            <a:endParaRPr/>
          </a:p>
        </p:txBody>
      </p:sp>
      <p:sp>
        <p:nvSpPr>
          <p:cNvPr id="22" name="object 22"/>
          <p:cNvSpPr/>
          <p:nvPr/>
        </p:nvSpPr>
        <p:spPr>
          <a:xfrm>
            <a:off x="12699" y="6781800"/>
            <a:ext cx="12153900" cy="0"/>
          </a:xfrm>
          <a:custGeom>
            <a:avLst/>
            <a:gdLst/>
            <a:ahLst/>
            <a:cxnLst/>
            <a:rect l="l" t="t" r="r" b="b"/>
            <a:pathLst>
              <a:path w="12153900">
                <a:moveTo>
                  <a:pt x="0" y="0"/>
                </a:moveTo>
                <a:lnTo>
                  <a:pt x="12153900" y="0"/>
                </a:lnTo>
              </a:path>
            </a:pathLst>
          </a:custGeom>
          <a:ln w="88899">
            <a:solidFill>
              <a:srgbClr val="824D72"/>
            </a:solidFill>
          </a:ln>
        </p:spPr>
        <p:txBody>
          <a:bodyPr wrap="square" lIns="0" tIns="0" rIns="0" bIns="0" rtlCol="0">
            <a:noAutofit/>
          </a:bodyPr>
          <a:lstStyle/>
          <a:p>
            <a:endParaRPr/>
          </a:p>
        </p:txBody>
      </p:sp>
      <p:sp>
        <p:nvSpPr>
          <p:cNvPr id="21" name="object 21"/>
          <p:cNvSpPr txBox="1"/>
          <p:nvPr/>
        </p:nvSpPr>
        <p:spPr>
          <a:xfrm>
            <a:off x="10138696" y="426828"/>
            <a:ext cx="125895" cy="152400"/>
          </a:xfrm>
          <a:prstGeom prst="rect">
            <a:avLst/>
          </a:prstGeom>
        </p:spPr>
        <p:txBody>
          <a:bodyPr wrap="square" lIns="0" tIns="0" rIns="0" bIns="0" rtlCol="0">
            <a:noAutofit/>
          </a:bodyPr>
          <a:lstStyle/>
          <a:p>
            <a:pPr marL="12700">
              <a:lnSpc>
                <a:spcPts val="1120"/>
              </a:lnSpc>
              <a:spcBef>
                <a:spcPts val="55"/>
              </a:spcBef>
            </a:pPr>
            <a:r>
              <a:rPr sz="1000" spc="0" dirty="0">
                <a:solidFill>
                  <a:srgbClr val="F63F42"/>
                </a:solidFill>
                <a:latin typeface="Arial"/>
                <a:cs typeface="Arial"/>
              </a:rPr>
              <a:t>~</a:t>
            </a:r>
            <a:endParaRPr sz="1000">
              <a:latin typeface="Arial"/>
              <a:cs typeface="Arial"/>
            </a:endParaRPr>
          </a:p>
        </p:txBody>
      </p:sp>
      <p:sp>
        <p:nvSpPr>
          <p:cNvPr id="18" name="object 18"/>
          <p:cNvSpPr txBox="1"/>
          <p:nvPr/>
        </p:nvSpPr>
        <p:spPr>
          <a:xfrm>
            <a:off x="917257" y="752221"/>
            <a:ext cx="3424853" cy="1439449"/>
          </a:xfrm>
          <a:prstGeom prst="rect">
            <a:avLst/>
          </a:prstGeom>
        </p:spPr>
        <p:txBody>
          <a:bodyPr wrap="square" lIns="0" tIns="0" rIns="0" bIns="0" rtlCol="0">
            <a:noAutofit/>
          </a:bodyPr>
          <a:lstStyle/>
          <a:p>
            <a:pPr marL="12700">
              <a:lnSpc>
                <a:spcPts val="4580"/>
              </a:lnSpc>
              <a:spcBef>
                <a:spcPts val="229"/>
              </a:spcBef>
            </a:pPr>
            <a:r>
              <a:rPr sz="6600" b="1" spc="0" baseline="3103" dirty="0">
                <a:solidFill>
                  <a:srgbClr val="7030A0"/>
                </a:solidFill>
                <a:latin typeface="Calibri Light"/>
                <a:cs typeface="Calibri Light"/>
              </a:rPr>
              <a:t>Los nu</a:t>
            </a:r>
            <a:r>
              <a:rPr sz="6600" b="1" spc="-9" baseline="3103" dirty="0">
                <a:solidFill>
                  <a:srgbClr val="7030A0"/>
                </a:solidFill>
                <a:latin typeface="Calibri Light"/>
                <a:cs typeface="Calibri Light"/>
              </a:rPr>
              <a:t>t</a:t>
            </a:r>
            <a:r>
              <a:rPr sz="6600" b="1" spc="0" baseline="3103" dirty="0">
                <a:solidFill>
                  <a:srgbClr val="7030A0"/>
                </a:solidFill>
                <a:latin typeface="Calibri Light"/>
                <a:cs typeface="Calibri Light"/>
              </a:rPr>
              <a:t>ri</a:t>
            </a:r>
            <a:r>
              <a:rPr sz="6600" b="1" spc="14" baseline="3103" dirty="0">
                <a:solidFill>
                  <a:srgbClr val="7030A0"/>
                </a:solidFill>
                <a:latin typeface="Calibri Light"/>
                <a:cs typeface="Calibri Light"/>
              </a:rPr>
              <a:t>e</a:t>
            </a:r>
            <a:r>
              <a:rPr sz="6600" b="1" spc="-44" baseline="3103" dirty="0">
                <a:solidFill>
                  <a:srgbClr val="7030A0"/>
                </a:solidFill>
                <a:latin typeface="Calibri Light"/>
                <a:cs typeface="Calibri Light"/>
              </a:rPr>
              <a:t>nt</a:t>
            </a:r>
            <a:r>
              <a:rPr sz="6600" b="1" spc="0" baseline="3103" dirty="0">
                <a:solidFill>
                  <a:srgbClr val="7030A0"/>
                </a:solidFill>
                <a:latin typeface="Calibri Light"/>
                <a:cs typeface="Calibri Light"/>
              </a:rPr>
              <a:t>es.</a:t>
            </a:r>
            <a:endParaRPr sz="4400" b="1" dirty="0">
              <a:solidFill>
                <a:srgbClr val="7030A0"/>
              </a:solidFill>
              <a:latin typeface="Calibri Light"/>
              <a:cs typeface="Calibri Light"/>
            </a:endParaRPr>
          </a:p>
          <a:p>
            <a:pPr marL="12700" marR="83820">
              <a:lnSpc>
                <a:spcPct val="95825"/>
              </a:lnSpc>
              <a:spcBef>
                <a:spcPts val="3717"/>
              </a:spcBef>
            </a:pPr>
            <a:r>
              <a:rPr sz="2400" spc="0" dirty="0">
                <a:latin typeface="Arial"/>
                <a:cs typeface="Arial"/>
              </a:rPr>
              <a:t>•</a:t>
            </a:r>
            <a:endParaRPr sz="2400" dirty="0">
              <a:latin typeface="Arial"/>
              <a:cs typeface="Arial"/>
            </a:endParaRPr>
          </a:p>
        </p:txBody>
      </p:sp>
      <p:sp>
        <p:nvSpPr>
          <p:cNvPr id="17" name="object 17"/>
          <p:cNvSpPr txBox="1"/>
          <p:nvPr/>
        </p:nvSpPr>
        <p:spPr>
          <a:xfrm>
            <a:off x="1145857" y="1879853"/>
            <a:ext cx="3820939" cy="1115266"/>
          </a:xfrm>
          <a:prstGeom prst="rect">
            <a:avLst/>
          </a:prstGeom>
        </p:spPr>
        <p:txBody>
          <a:bodyPr wrap="square" lIns="0" tIns="0" rIns="0" bIns="0" rtlCol="0">
            <a:noAutofit/>
          </a:bodyPr>
          <a:lstStyle/>
          <a:p>
            <a:pPr marL="12700">
              <a:lnSpc>
                <a:spcPts val="2545"/>
              </a:lnSpc>
              <a:spcBef>
                <a:spcPts val="127"/>
              </a:spcBef>
            </a:pPr>
            <a:r>
              <a:rPr sz="3600" spc="0" baseline="3413" dirty="0">
                <a:latin typeface="Calibri"/>
                <a:cs typeface="Calibri"/>
              </a:rPr>
              <a:t>P</a:t>
            </a:r>
            <a:r>
              <a:rPr sz="3600" spc="-34" baseline="3413" dirty="0">
                <a:latin typeface="Calibri"/>
                <a:cs typeface="Calibri"/>
              </a:rPr>
              <a:t>r</a:t>
            </a:r>
            <a:r>
              <a:rPr sz="3600" spc="0" baseline="3413" dirty="0">
                <a:latin typeface="Calibri"/>
                <a:cs typeface="Calibri"/>
              </a:rPr>
              <a:t>oduc</a:t>
            </a:r>
            <a:r>
              <a:rPr sz="3600" spc="-25" baseline="3413" dirty="0">
                <a:latin typeface="Calibri"/>
                <a:cs typeface="Calibri"/>
              </a:rPr>
              <a:t>t</a:t>
            </a:r>
            <a:r>
              <a:rPr sz="3600" spc="0" baseline="3413" dirty="0">
                <a:latin typeface="Calibri"/>
                <a:cs typeface="Calibri"/>
              </a:rPr>
              <a:t>o</a:t>
            </a:r>
            <a:r>
              <a:rPr sz="3600" spc="-9" baseline="3413" dirty="0">
                <a:latin typeface="Calibri"/>
                <a:cs typeface="Calibri"/>
              </a:rPr>
              <a:t> </a:t>
            </a:r>
            <a:r>
              <a:rPr sz="3600" spc="0" baseline="3413" dirty="0">
                <a:latin typeface="Calibri"/>
                <a:cs typeface="Calibri"/>
              </a:rPr>
              <a:t>qu</a:t>
            </a:r>
            <a:r>
              <a:rPr sz="3600" spc="4" baseline="3413" dirty="0">
                <a:latin typeface="Calibri"/>
                <a:cs typeface="Calibri"/>
              </a:rPr>
              <a:t>í</a:t>
            </a:r>
            <a:r>
              <a:rPr sz="3600" spc="0" baseline="3413" dirty="0">
                <a:latin typeface="Calibri"/>
                <a:cs typeface="Calibri"/>
              </a:rPr>
              <a:t>m</a:t>
            </a:r>
            <a:r>
              <a:rPr sz="3600" spc="9" baseline="3413" dirty="0">
                <a:latin typeface="Calibri"/>
                <a:cs typeface="Calibri"/>
              </a:rPr>
              <a:t>i</a:t>
            </a:r>
            <a:r>
              <a:rPr sz="3600" spc="-14" baseline="3413" dirty="0">
                <a:latin typeface="Calibri"/>
                <a:cs typeface="Calibri"/>
              </a:rPr>
              <a:t>c</a:t>
            </a:r>
            <a:r>
              <a:rPr sz="3600" spc="0" baseline="3413" dirty="0">
                <a:latin typeface="Calibri"/>
                <a:cs typeface="Calibri"/>
              </a:rPr>
              <a:t>o</a:t>
            </a:r>
            <a:r>
              <a:rPr sz="3600" spc="-49" baseline="3413" dirty="0">
                <a:latin typeface="Calibri"/>
                <a:cs typeface="Calibri"/>
              </a:rPr>
              <a:t> </a:t>
            </a:r>
            <a:r>
              <a:rPr sz="3600" spc="0" baseline="3413" dirty="0">
                <a:latin typeface="Calibri"/>
                <a:cs typeface="Calibri"/>
              </a:rPr>
              <a:t>p</a:t>
            </a:r>
            <a:r>
              <a:rPr sz="3600" spc="-39" baseline="3413" dirty="0">
                <a:latin typeface="Calibri"/>
                <a:cs typeface="Calibri"/>
              </a:rPr>
              <a:t>r</a:t>
            </a:r>
            <a:r>
              <a:rPr sz="3600" spc="-25" baseline="3413" dirty="0">
                <a:latin typeface="Calibri"/>
                <a:cs typeface="Calibri"/>
              </a:rPr>
              <a:t>ov</a:t>
            </a:r>
            <a:r>
              <a:rPr sz="3600" spc="0" baseline="3413" dirty="0">
                <a:latin typeface="Calibri"/>
                <a:cs typeface="Calibri"/>
              </a:rPr>
              <a:t>en</a:t>
            </a:r>
            <a:r>
              <a:rPr sz="3600" spc="9" baseline="3413" dirty="0">
                <a:latin typeface="Calibri"/>
                <a:cs typeface="Calibri"/>
              </a:rPr>
              <a:t>i</a:t>
            </a:r>
            <a:r>
              <a:rPr sz="3600" spc="0" baseline="3413" dirty="0">
                <a:latin typeface="Calibri"/>
                <a:cs typeface="Calibri"/>
              </a:rPr>
              <a:t>e</a:t>
            </a:r>
            <a:r>
              <a:rPr sz="3600" spc="-14" baseline="3413" dirty="0">
                <a:latin typeface="Calibri"/>
                <a:cs typeface="Calibri"/>
              </a:rPr>
              <a:t>n</a:t>
            </a:r>
            <a:r>
              <a:rPr sz="3600" spc="-25" baseline="3413" dirty="0">
                <a:latin typeface="Calibri"/>
                <a:cs typeface="Calibri"/>
              </a:rPr>
              <a:t>t</a:t>
            </a:r>
            <a:r>
              <a:rPr sz="3600" spc="0" baseline="3413" dirty="0">
                <a:latin typeface="Calibri"/>
                <a:cs typeface="Calibri"/>
              </a:rPr>
              <a:t>e</a:t>
            </a:r>
            <a:endParaRPr sz="2400" dirty="0">
              <a:latin typeface="Calibri"/>
              <a:cs typeface="Calibri"/>
            </a:endParaRPr>
          </a:p>
          <a:p>
            <a:pPr marL="12700" marR="45720">
              <a:lnSpc>
                <a:spcPts val="2600"/>
              </a:lnSpc>
              <a:spcBef>
                <a:spcPts val="2"/>
              </a:spcBef>
            </a:pPr>
            <a:r>
              <a:rPr sz="3600" spc="-34" baseline="2275" dirty="0">
                <a:latin typeface="Calibri"/>
                <a:cs typeface="Calibri"/>
              </a:rPr>
              <a:t>e</a:t>
            </a:r>
            <a:r>
              <a:rPr sz="3600" spc="0" baseline="2275" dirty="0">
                <a:latin typeface="Calibri"/>
                <a:cs typeface="Calibri"/>
              </a:rPr>
              <a:t>x</a:t>
            </a:r>
            <a:r>
              <a:rPr sz="3600" spc="-25" baseline="2275" dirty="0">
                <a:latin typeface="Calibri"/>
                <a:cs typeface="Calibri"/>
              </a:rPr>
              <a:t>t</a:t>
            </a:r>
            <a:r>
              <a:rPr sz="3600" spc="0" baseline="2275" dirty="0">
                <a:latin typeface="Calibri"/>
                <a:cs typeface="Calibri"/>
              </a:rPr>
              <a:t>e</a:t>
            </a:r>
            <a:r>
              <a:rPr sz="3600" spc="4" baseline="2275" dirty="0">
                <a:latin typeface="Calibri"/>
                <a:cs typeface="Calibri"/>
              </a:rPr>
              <a:t>ri</a:t>
            </a:r>
            <a:r>
              <a:rPr sz="3600" spc="0" baseline="2275" dirty="0">
                <a:latin typeface="Calibri"/>
                <a:cs typeface="Calibri"/>
              </a:rPr>
              <a:t>or</a:t>
            </a:r>
            <a:r>
              <a:rPr sz="3600" spc="-24" baseline="2275" dirty="0">
                <a:latin typeface="Calibri"/>
                <a:cs typeface="Calibri"/>
              </a:rPr>
              <a:t> </a:t>
            </a:r>
            <a:r>
              <a:rPr sz="3600" spc="0" baseline="2275" dirty="0">
                <a:latin typeface="Calibri"/>
                <a:cs typeface="Calibri"/>
              </a:rPr>
              <a:t>de  </a:t>
            </a:r>
            <a:r>
              <a:rPr sz="3600" spc="4" baseline="2275" dirty="0">
                <a:latin typeface="Calibri"/>
                <a:cs typeface="Calibri"/>
              </a:rPr>
              <a:t>l</a:t>
            </a:r>
            <a:r>
              <a:rPr sz="3600" spc="0" baseline="2275" dirty="0">
                <a:latin typeface="Calibri"/>
                <a:cs typeface="Calibri"/>
              </a:rPr>
              <a:t>a</a:t>
            </a:r>
            <a:r>
              <a:rPr sz="3600" spc="-9" baseline="2275" dirty="0">
                <a:latin typeface="Calibri"/>
                <a:cs typeface="Calibri"/>
              </a:rPr>
              <a:t> </a:t>
            </a:r>
            <a:r>
              <a:rPr sz="3600" spc="0" baseline="2275" dirty="0">
                <a:latin typeface="Calibri"/>
                <a:cs typeface="Calibri"/>
              </a:rPr>
              <a:t>c</a:t>
            </a:r>
            <a:r>
              <a:rPr sz="3600" spc="4" baseline="2275" dirty="0">
                <a:latin typeface="Calibri"/>
                <a:cs typeface="Calibri"/>
              </a:rPr>
              <a:t>él</a:t>
            </a:r>
            <a:r>
              <a:rPr sz="3600" spc="0" baseline="2275" dirty="0">
                <a:latin typeface="Calibri"/>
                <a:cs typeface="Calibri"/>
              </a:rPr>
              <a:t>u</a:t>
            </a:r>
            <a:r>
              <a:rPr sz="3600" spc="4" baseline="2275" dirty="0">
                <a:latin typeface="Calibri"/>
                <a:cs typeface="Calibri"/>
              </a:rPr>
              <a:t>l</a:t>
            </a:r>
            <a:r>
              <a:rPr sz="3600" spc="-9" baseline="2275" dirty="0">
                <a:latin typeface="Calibri"/>
                <a:cs typeface="Calibri"/>
              </a:rPr>
              <a:t>a</a:t>
            </a:r>
            <a:r>
              <a:rPr sz="3600" spc="0" baseline="2275" dirty="0">
                <a:latin typeface="Calibri"/>
                <a:cs typeface="Calibri"/>
              </a:rPr>
              <a:t>.</a:t>
            </a:r>
            <a:endParaRPr sz="2400" dirty="0">
              <a:latin typeface="Calibri"/>
              <a:cs typeface="Calibri"/>
            </a:endParaRPr>
          </a:p>
          <a:p>
            <a:pPr marL="12700" marR="45720">
              <a:lnSpc>
                <a:spcPct val="101725"/>
              </a:lnSpc>
              <a:spcBef>
                <a:spcPts val="521"/>
              </a:spcBef>
            </a:pPr>
            <a:r>
              <a:rPr lang="es-EC" sz="2400" spc="4" dirty="0">
                <a:solidFill>
                  <a:srgbClr val="944F71"/>
                </a:solidFill>
                <a:latin typeface="Calibri"/>
                <a:cs typeface="Calibri"/>
              </a:rPr>
              <a:t>S</a:t>
            </a:r>
            <a:r>
              <a:rPr sz="2400" spc="-9" dirty="0">
                <a:solidFill>
                  <a:srgbClr val="944F71"/>
                </a:solidFill>
                <a:latin typeface="Calibri"/>
                <a:cs typeface="Calibri"/>
              </a:rPr>
              <a:t>o</a:t>
            </a:r>
            <a:r>
              <a:rPr sz="2400" spc="0" dirty="0">
                <a:solidFill>
                  <a:srgbClr val="944F71"/>
                </a:solidFill>
                <a:latin typeface="Calibri"/>
                <a:cs typeface="Calibri"/>
              </a:rPr>
              <a:t>n importantes</a:t>
            </a:r>
            <a:r>
              <a:rPr lang="es-EC" sz="2400" spc="0" dirty="0">
                <a:solidFill>
                  <a:srgbClr val="944F71"/>
                </a:solidFill>
                <a:latin typeface="Calibri"/>
                <a:cs typeface="Calibri"/>
              </a:rPr>
              <a:t> porque sirven para realizar las funciones vitales.</a:t>
            </a:r>
          </a:p>
          <a:p>
            <a:pPr marL="12700" marR="45720">
              <a:lnSpc>
                <a:spcPct val="101725"/>
              </a:lnSpc>
              <a:spcBef>
                <a:spcPts val="521"/>
              </a:spcBef>
            </a:pPr>
            <a:endParaRPr sz="2400" dirty="0">
              <a:latin typeface="Calibri"/>
              <a:cs typeface="Calibri"/>
            </a:endParaRPr>
          </a:p>
        </p:txBody>
      </p:sp>
      <p:sp>
        <p:nvSpPr>
          <p:cNvPr id="16" name="object 16"/>
          <p:cNvSpPr txBox="1"/>
          <p:nvPr/>
        </p:nvSpPr>
        <p:spPr>
          <a:xfrm>
            <a:off x="4964696" y="1879853"/>
            <a:ext cx="453489" cy="330200"/>
          </a:xfrm>
          <a:prstGeom prst="rect">
            <a:avLst/>
          </a:prstGeom>
        </p:spPr>
        <p:txBody>
          <a:bodyPr wrap="square" lIns="0" tIns="0" rIns="0" bIns="0" rtlCol="0">
            <a:noAutofit/>
          </a:bodyPr>
          <a:lstStyle/>
          <a:p>
            <a:pPr marL="12700">
              <a:lnSpc>
                <a:spcPts val="2545"/>
              </a:lnSpc>
              <a:spcBef>
                <a:spcPts val="127"/>
              </a:spcBef>
            </a:pPr>
            <a:r>
              <a:rPr sz="3600" spc="0" baseline="3413" dirty="0">
                <a:latin typeface="Calibri"/>
                <a:cs typeface="Calibri"/>
              </a:rPr>
              <a:t>d</a:t>
            </a:r>
            <a:r>
              <a:rPr sz="3600" spc="4" baseline="3413" dirty="0">
                <a:latin typeface="Calibri"/>
                <a:cs typeface="Calibri"/>
              </a:rPr>
              <a:t>e</a:t>
            </a:r>
            <a:r>
              <a:rPr sz="3600" spc="0" baseline="3413" dirty="0">
                <a:latin typeface="Calibri"/>
                <a:cs typeface="Calibri"/>
              </a:rPr>
              <a:t>l</a:t>
            </a:r>
            <a:endParaRPr sz="2400">
              <a:latin typeface="Calibri"/>
              <a:cs typeface="Calibri"/>
            </a:endParaRPr>
          </a:p>
        </p:txBody>
      </p:sp>
      <p:sp>
        <p:nvSpPr>
          <p:cNvPr id="15" name="object 15"/>
          <p:cNvSpPr txBox="1"/>
          <p:nvPr/>
        </p:nvSpPr>
        <p:spPr>
          <a:xfrm>
            <a:off x="917257" y="2646199"/>
            <a:ext cx="177958" cy="787911"/>
          </a:xfrm>
          <a:prstGeom prst="rect">
            <a:avLst/>
          </a:prstGeom>
        </p:spPr>
        <p:txBody>
          <a:bodyPr wrap="square" lIns="0" tIns="0" rIns="0" bIns="0" rtlCol="0">
            <a:noAutofit/>
          </a:bodyPr>
          <a:lstStyle/>
          <a:p>
            <a:pPr marL="12700">
              <a:lnSpc>
                <a:spcPts val="2555"/>
              </a:lnSpc>
              <a:spcBef>
                <a:spcPts val="127"/>
              </a:spcBef>
            </a:pPr>
            <a:r>
              <a:rPr sz="2400" spc="0" dirty="0">
                <a:solidFill>
                  <a:srgbClr val="944F71"/>
                </a:solidFill>
                <a:latin typeface="Arial"/>
                <a:cs typeface="Arial"/>
              </a:rPr>
              <a:t>•</a:t>
            </a:r>
            <a:endParaRPr sz="2400" dirty="0">
              <a:latin typeface="Arial"/>
              <a:cs typeface="Arial"/>
            </a:endParaRPr>
          </a:p>
          <a:p>
            <a:pPr marL="12700" marR="158">
              <a:lnSpc>
                <a:spcPct val="95825"/>
              </a:lnSpc>
              <a:spcBef>
                <a:spcPts val="714"/>
              </a:spcBef>
            </a:pPr>
            <a:endParaRPr sz="2400" dirty="0">
              <a:latin typeface="Arial"/>
              <a:cs typeface="Arial"/>
            </a:endParaRPr>
          </a:p>
        </p:txBody>
      </p:sp>
      <p:sp>
        <p:nvSpPr>
          <p:cNvPr id="14" name="object 14"/>
          <p:cNvSpPr txBox="1"/>
          <p:nvPr/>
        </p:nvSpPr>
        <p:spPr>
          <a:xfrm>
            <a:off x="7682214" y="3061660"/>
            <a:ext cx="762533" cy="190500"/>
          </a:xfrm>
          <a:prstGeom prst="rect">
            <a:avLst/>
          </a:prstGeom>
        </p:spPr>
        <p:txBody>
          <a:bodyPr wrap="square" lIns="0" tIns="0" rIns="0" bIns="0" rtlCol="0">
            <a:noAutofit/>
          </a:bodyPr>
          <a:lstStyle/>
          <a:p>
            <a:pPr marL="12700">
              <a:lnSpc>
                <a:spcPts val="1430"/>
              </a:lnSpc>
              <a:spcBef>
                <a:spcPts val="71"/>
              </a:spcBef>
            </a:pPr>
            <a:r>
              <a:rPr sz="1300" dirty="0">
                <a:solidFill>
                  <a:srgbClr val="3D2D1D"/>
                </a:solidFill>
                <a:latin typeface="Arial"/>
                <a:cs typeface="Arial"/>
              </a:rPr>
              <a:t>Pro</a:t>
            </a:r>
            <a:r>
              <a:rPr lang="es-EC" sz="1300" dirty="0">
                <a:solidFill>
                  <a:srgbClr val="3D2D1D"/>
                </a:solidFill>
                <a:latin typeface="Arial"/>
                <a:cs typeface="Arial"/>
              </a:rPr>
              <a:t>t</a:t>
            </a:r>
            <a:r>
              <a:rPr sz="1300" dirty="0" err="1">
                <a:solidFill>
                  <a:srgbClr val="3D2D1D"/>
                </a:solidFill>
                <a:latin typeface="Arial"/>
                <a:cs typeface="Arial"/>
              </a:rPr>
              <a:t>eína</a:t>
            </a:r>
            <a:r>
              <a:rPr sz="1300" dirty="0" err="1">
                <a:solidFill>
                  <a:srgbClr val="524434"/>
                </a:solidFill>
                <a:latin typeface="Arial"/>
                <a:cs typeface="Arial"/>
              </a:rPr>
              <a:t>s</a:t>
            </a:r>
            <a:endParaRPr sz="1300" dirty="0">
              <a:latin typeface="Arial"/>
              <a:cs typeface="Arial"/>
            </a:endParaRPr>
          </a:p>
        </p:txBody>
      </p:sp>
      <p:sp>
        <p:nvSpPr>
          <p:cNvPr id="13" name="object 13"/>
          <p:cNvSpPr txBox="1"/>
          <p:nvPr/>
        </p:nvSpPr>
        <p:spPr>
          <a:xfrm>
            <a:off x="8860086" y="3061660"/>
            <a:ext cx="738136" cy="190500"/>
          </a:xfrm>
          <a:prstGeom prst="rect">
            <a:avLst/>
          </a:prstGeom>
        </p:spPr>
        <p:txBody>
          <a:bodyPr wrap="square" lIns="0" tIns="0" rIns="0" bIns="0" rtlCol="0">
            <a:noAutofit/>
          </a:bodyPr>
          <a:lstStyle/>
          <a:p>
            <a:pPr marL="12700">
              <a:lnSpc>
                <a:spcPts val="1430"/>
              </a:lnSpc>
              <a:spcBef>
                <a:spcPts val="71"/>
              </a:spcBef>
            </a:pPr>
            <a:r>
              <a:rPr sz="1300" spc="0" dirty="0">
                <a:solidFill>
                  <a:srgbClr val="3D2D1D"/>
                </a:solidFill>
                <a:latin typeface="Arial"/>
                <a:cs typeface="Arial"/>
              </a:rPr>
              <a:t>Gorduras</a:t>
            </a:r>
            <a:endParaRPr sz="1300" dirty="0">
              <a:latin typeface="Arial"/>
              <a:cs typeface="Arial"/>
            </a:endParaRPr>
          </a:p>
        </p:txBody>
      </p:sp>
      <p:sp>
        <p:nvSpPr>
          <p:cNvPr id="12" name="object 12"/>
          <p:cNvSpPr txBox="1"/>
          <p:nvPr/>
        </p:nvSpPr>
        <p:spPr>
          <a:xfrm>
            <a:off x="6411353" y="3069411"/>
            <a:ext cx="949793" cy="399727"/>
          </a:xfrm>
          <a:prstGeom prst="rect">
            <a:avLst/>
          </a:prstGeom>
        </p:spPr>
        <p:txBody>
          <a:bodyPr wrap="square" lIns="0" tIns="0" rIns="0" bIns="0" rtlCol="0">
            <a:noAutofit/>
          </a:bodyPr>
          <a:lstStyle/>
          <a:p>
            <a:pPr algn="ctr">
              <a:lnSpc>
                <a:spcPts val="1430"/>
              </a:lnSpc>
              <a:spcBef>
                <a:spcPts val="71"/>
              </a:spcBef>
            </a:pPr>
            <a:r>
              <a:rPr sz="1300" dirty="0" err="1">
                <a:solidFill>
                  <a:srgbClr val="3D2D1D"/>
                </a:solidFill>
                <a:latin typeface="Arial"/>
                <a:cs typeface="Arial"/>
              </a:rPr>
              <a:t>H</a:t>
            </a:r>
            <a:r>
              <a:rPr sz="1300" dirty="0" err="1">
                <a:solidFill>
                  <a:srgbClr val="524434"/>
                </a:solidFill>
                <a:latin typeface="Arial"/>
                <a:cs typeface="Arial"/>
              </a:rPr>
              <a:t>i</a:t>
            </a:r>
            <a:r>
              <a:rPr sz="1300" dirty="0" err="1">
                <a:solidFill>
                  <a:srgbClr val="3D2D1D"/>
                </a:solidFill>
                <a:latin typeface="Arial"/>
                <a:cs typeface="Arial"/>
              </a:rPr>
              <a:t>dr</a:t>
            </a:r>
            <a:r>
              <a:rPr sz="1300" dirty="0" err="1">
                <a:solidFill>
                  <a:srgbClr val="524434"/>
                </a:solidFill>
                <a:latin typeface="Arial"/>
                <a:cs typeface="Arial"/>
              </a:rPr>
              <a:t>a</a:t>
            </a:r>
            <a:r>
              <a:rPr sz="1300" dirty="0" err="1">
                <a:solidFill>
                  <a:srgbClr val="3D2D1D"/>
                </a:solidFill>
                <a:latin typeface="Arial"/>
                <a:cs typeface="Arial"/>
              </a:rPr>
              <a:t>to</a:t>
            </a:r>
            <a:r>
              <a:rPr sz="1300" dirty="0" err="1">
                <a:solidFill>
                  <a:srgbClr val="524434"/>
                </a:solidFill>
                <a:latin typeface="Arial"/>
                <a:cs typeface="Arial"/>
              </a:rPr>
              <a:t>s</a:t>
            </a:r>
            <a:r>
              <a:rPr sz="1300" dirty="0">
                <a:solidFill>
                  <a:srgbClr val="524434"/>
                </a:solidFill>
                <a:latin typeface="Arial"/>
                <a:cs typeface="Arial"/>
              </a:rPr>
              <a:t> </a:t>
            </a:r>
            <a:r>
              <a:rPr sz="1300" spc="175" dirty="0">
                <a:solidFill>
                  <a:srgbClr val="524434"/>
                </a:solidFill>
                <a:latin typeface="Arial"/>
                <a:cs typeface="Arial"/>
              </a:rPr>
              <a:t> </a:t>
            </a:r>
            <a:r>
              <a:rPr lang="es-EC" sz="1300" spc="0" dirty="0">
                <a:solidFill>
                  <a:srgbClr val="3D2D1D"/>
                </a:solidFill>
                <a:latin typeface="Arial"/>
                <a:cs typeface="Arial"/>
              </a:rPr>
              <a:t>d</a:t>
            </a:r>
            <a:r>
              <a:rPr sz="1300" spc="0" dirty="0">
                <a:solidFill>
                  <a:srgbClr val="3D2D1D"/>
                </a:solidFill>
                <a:latin typeface="Arial"/>
                <a:cs typeface="Arial"/>
              </a:rPr>
              <a:t>e</a:t>
            </a:r>
            <a:endParaRPr sz="1300" dirty="0">
              <a:latin typeface="Arial"/>
              <a:cs typeface="Arial"/>
            </a:endParaRPr>
          </a:p>
          <a:p>
            <a:pPr marL="119353" marR="193419" algn="ctr">
              <a:lnSpc>
                <a:spcPct val="95825"/>
              </a:lnSpc>
              <a:spcBef>
                <a:spcPts val="78"/>
              </a:spcBef>
            </a:pPr>
            <a:r>
              <a:rPr sz="1300" dirty="0">
                <a:solidFill>
                  <a:srgbClr val="3D2D1D"/>
                </a:solidFill>
                <a:latin typeface="Arial"/>
                <a:cs typeface="Arial"/>
              </a:rPr>
              <a:t>c</a:t>
            </a:r>
            <a:r>
              <a:rPr sz="1300" dirty="0">
                <a:solidFill>
                  <a:srgbClr val="524434"/>
                </a:solidFill>
                <a:latin typeface="Arial"/>
                <a:cs typeface="Arial"/>
              </a:rPr>
              <a:t>a</a:t>
            </a:r>
            <a:r>
              <a:rPr sz="1300" dirty="0">
                <a:solidFill>
                  <a:srgbClr val="3D2D1D"/>
                </a:solidFill>
                <a:latin typeface="Arial"/>
                <a:cs typeface="Arial"/>
              </a:rPr>
              <a:t>r</a:t>
            </a:r>
            <a:r>
              <a:rPr sz="1300" dirty="0">
                <a:solidFill>
                  <a:srgbClr val="524434"/>
                </a:solidFill>
                <a:latin typeface="Arial"/>
                <a:cs typeface="Arial"/>
              </a:rPr>
              <a:t>b</a:t>
            </a:r>
            <a:r>
              <a:rPr sz="1300" dirty="0">
                <a:solidFill>
                  <a:srgbClr val="3D2D1D"/>
                </a:solidFill>
                <a:latin typeface="Arial"/>
                <a:cs typeface="Arial"/>
              </a:rPr>
              <a:t>ono</a:t>
            </a:r>
            <a:endParaRPr sz="1300" dirty="0">
              <a:latin typeface="Arial"/>
              <a:cs typeface="Arial"/>
            </a:endParaRPr>
          </a:p>
        </p:txBody>
      </p:sp>
      <p:sp>
        <p:nvSpPr>
          <p:cNvPr id="11" name="object 11"/>
          <p:cNvSpPr txBox="1"/>
          <p:nvPr/>
        </p:nvSpPr>
        <p:spPr>
          <a:xfrm>
            <a:off x="1145857" y="3469138"/>
            <a:ext cx="2746847" cy="1572593"/>
          </a:xfrm>
          <a:prstGeom prst="rect">
            <a:avLst/>
          </a:prstGeom>
        </p:spPr>
        <p:txBody>
          <a:bodyPr wrap="square" lIns="0" tIns="0" rIns="0" bIns="0" rtlCol="0">
            <a:noAutofit/>
          </a:bodyPr>
          <a:lstStyle/>
          <a:p>
            <a:pPr marL="12700">
              <a:lnSpc>
                <a:spcPts val="2545"/>
              </a:lnSpc>
              <a:spcBef>
                <a:spcPts val="127"/>
              </a:spcBef>
            </a:pPr>
            <a:endParaRPr sz="2400" dirty="0">
              <a:latin typeface="Calibri"/>
              <a:cs typeface="Calibri"/>
            </a:endParaRPr>
          </a:p>
          <a:p>
            <a:pPr marL="12700" marR="45720">
              <a:lnSpc>
                <a:spcPct val="101725"/>
              </a:lnSpc>
              <a:spcBef>
                <a:spcPts val="543"/>
              </a:spcBef>
            </a:pPr>
            <a:r>
              <a:rPr sz="2400" spc="4" dirty="0">
                <a:latin typeface="Calibri"/>
                <a:cs typeface="Calibri"/>
              </a:rPr>
              <a:t>M</a:t>
            </a:r>
            <a:r>
              <a:rPr sz="2400" spc="-9" dirty="0">
                <a:latin typeface="Calibri"/>
                <a:cs typeface="Calibri"/>
              </a:rPr>
              <a:t>a</a:t>
            </a:r>
            <a:r>
              <a:rPr sz="2400" spc="0" dirty="0">
                <a:latin typeface="Calibri"/>
                <a:cs typeface="Calibri"/>
              </a:rPr>
              <a:t>c</a:t>
            </a:r>
            <a:r>
              <a:rPr sz="2400" spc="-29" dirty="0">
                <a:latin typeface="Calibri"/>
                <a:cs typeface="Calibri"/>
              </a:rPr>
              <a:t>r</a:t>
            </a:r>
            <a:r>
              <a:rPr sz="2400" spc="0" dirty="0">
                <a:latin typeface="Calibri"/>
                <a:cs typeface="Calibri"/>
              </a:rPr>
              <a:t>onu</a:t>
            </a:r>
            <a:r>
              <a:rPr sz="2400" spc="-9" dirty="0">
                <a:latin typeface="Calibri"/>
                <a:cs typeface="Calibri"/>
              </a:rPr>
              <a:t>t</a:t>
            </a:r>
            <a:r>
              <a:rPr sz="2400" spc="0" dirty="0">
                <a:latin typeface="Calibri"/>
                <a:cs typeface="Calibri"/>
              </a:rPr>
              <a:t>r</a:t>
            </a:r>
            <a:r>
              <a:rPr sz="2400" spc="9" dirty="0">
                <a:latin typeface="Calibri"/>
                <a:cs typeface="Calibri"/>
              </a:rPr>
              <a:t>i</a:t>
            </a:r>
            <a:r>
              <a:rPr sz="2400" spc="0" dirty="0">
                <a:latin typeface="Calibri"/>
                <a:cs typeface="Calibri"/>
              </a:rPr>
              <a:t>e</a:t>
            </a:r>
            <a:r>
              <a:rPr sz="2400" spc="-14" dirty="0">
                <a:latin typeface="Calibri"/>
                <a:cs typeface="Calibri"/>
              </a:rPr>
              <a:t>n</a:t>
            </a:r>
            <a:r>
              <a:rPr sz="2400" spc="-25" dirty="0">
                <a:latin typeface="Calibri"/>
                <a:cs typeface="Calibri"/>
              </a:rPr>
              <a:t>t</a:t>
            </a:r>
            <a:r>
              <a:rPr sz="2400" spc="0" dirty="0">
                <a:latin typeface="Calibri"/>
                <a:cs typeface="Calibri"/>
              </a:rPr>
              <a:t>es.</a:t>
            </a:r>
            <a:endParaRPr sz="2400" dirty="0">
              <a:latin typeface="Calibri"/>
              <a:cs typeface="Calibri"/>
            </a:endParaRPr>
          </a:p>
          <a:p>
            <a:pPr marL="12700" marR="45720">
              <a:lnSpc>
                <a:spcPct val="101725"/>
              </a:lnSpc>
              <a:spcBef>
                <a:spcPts val="670"/>
              </a:spcBef>
            </a:pPr>
            <a:r>
              <a:rPr sz="2400" spc="0" dirty="0">
                <a:latin typeface="Calibri"/>
                <a:cs typeface="Calibri"/>
              </a:rPr>
              <a:t>M</a:t>
            </a:r>
            <a:r>
              <a:rPr sz="2400" spc="14" dirty="0">
                <a:latin typeface="Calibri"/>
                <a:cs typeface="Calibri"/>
              </a:rPr>
              <a:t>i</a:t>
            </a:r>
            <a:r>
              <a:rPr sz="2400" spc="0" dirty="0">
                <a:latin typeface="Calibri"/>
                <a:cs typeface="Calibri"/>
              </a:rPr>
              <a:t>c</a:t>
            </a:r>
            <a:r>
              <a:rPr sz="2400" spc="-29" dirty="0">
                <a:latin typeface="Calibri"/>
                <a:cs typeface="Calibri"/>
              </a:rPr>
              <a:t>r</a:t>
            </a:r>
            <a:r>
              <a:rPr sz="2400" spc="0" dirty="0">
                <a:latin typeface="Calibri"/>
                <a:cs typeface="Calibri"/>
              </a:rPr>
              <a:t>o</a:t>
            </a:r>
            <a:r>
              <a:rPr sz="2400" spc="-9" dirty="0">
                <a:latin typeface="Calibri"/>
                <a:cs typeface="Calibri"/>
              </a:rPr>
              <a:t>n</a:t>
            </a:r>
            <a:r>
              <a:rPr sz="2400" spc="0" dirty="0">
                <a:latin typeface="Calibri"/>
                <a:cs typeface="Calibri"/>
              </a:rPr>
              <a:t>utrie</a:t>
            </a:r>
            <a:r>
              <a:rPr sz="2400" spc="-14" dirty="0">
                <a:latin typeface="Calibri"/>
                <a:cs typeface="Calibri"/>
              </a:rPr>
              <a:t>n</a:t>
            </a:r>
            <a:r>
              <a:rPr sz="2400" spc="-25" dirty="0">
                <a:latin typeface="Calibri"/>
                <a:cs typeface="Calibri"/>
              </a:rPr>
              <a:t>t</a:t>
            </a:r>
            <a:r>
              <a:rPr sz="2400" spc="0" dirty="0">
                <a:latin typeface="Calibri"/>
                <a:cs typeface="Calibri"/>
              </a:rPr>
              <a:t>es.</a:t>
            </a:r>
            <a:endParaRPr sz="2400" dirty="0">
              <a:latin typeface="Calibri"/>
              <a:cs typeface="Calibri"/>
            </a:endParaRPr>
          </a:p>
        </p:txBody>
      </p:sp>
      <p:sp>
        <p:nvSpPr>
          <p:cNvPr id="8" name="object 8"/>
          <p:cNvSpPr txBox="1"/>
          <p:nvPr/>
        </p:nvSpPr>
        <p:spPr>
          <a:xfrm>
            <a:off x="917257" y="3889025"/>
            <a:ext cx="177958" cy="787460"/>
          </a:xfrm>
          <a:prstGeom prst="rect">
            <a:avLst/>
          </a:prstGeom>
        </p:spPr>
        <p:txBody>
          <a:bodyPr wrap="square" lIns="0" tIns="0" rIns="0" bIns="0" rtlCol="0">
            <a:noAutofit/>
          </a:bodyPr>
          <a:lstStyle/>
          <a:p>
            <a:pPr marL="12700" marR="158">
              <a:lnSpc>
                <a:spcPts val="2555"/>
              </a:lnSpc>
              <a:spcBef>
                <a:spcPts val="127"/>
              </a:spcBef>
            </a:pPr>
            <a:r>
              <a:rPr sz="2400" spc="0" dirty="0">
                <a:latin typeface="Arial"/>
                <a:cs typeface="Arial"/>
              </a:rPr>
              <a:t>•</a:t>
            </a:r>
            <a:endParaRPr sz="2400">
              <a:latin typeface="Arial"/>
              <a:cs typeface="Arial"/>
            </a:endParaRPr>
          </a:p>
          <a:p>
            <a:pPr marL="12700">
              <a:lnSpc>
                <a:spcPct val="95825"/>
              </a:lnSpc>
              <a:spcBef>
                <a:spcPts val="712"/>
              </a:spcBef>
            </a:pPr>
            <a:r>
              <a:rPr sz="2400" spc="0" dirty="0">
                <a:latin typeface="Arial"/>
                <a:cs typeface="Arial"/>
              </a:rPr>
              <a:t>•</a:t>
            </a:r>
            <a:endParaRPr sz="2400">
              <a:latin typeface="Arial"/>
              <a:cs typeface="Arial"/>
            </a:endParaRPr>
          </a:p>
        </p:txBody>
      </p:sp>
      <p:sp>
        <p:nvSpPr>
          <p:cNvPr id="7" name="object 7"/>
          <p:cNvSpPr txBox="1"/>
          <p:nvPr/>
        </p:nvSpPr>
        <p:spPr>
          <a:xfrm>
            <a:off x="7837197" y="4371271"/>
            <a:ext cx="673912" cy="190500"/>
          </a:xfrm>
          <a:prstGeom prst="rect">
            <a:avLst/>
          </a:prstGeom>
        </p:spPr>
        <p:txBody>
          <a:bodyPr wrap="square" lIns="0" tIns="0" rIns="0" bIns="0" rtlCol="0">
            <a:noAutofit/>
          </a:bodyPr>
          <a:lstStyle/>
          <a:p>
            <a:pPr marL="12700">
              <a:lnSpc>
                <a:spcPts val="1430"/>
              </a:lnSpc>
              <a:spcBef>
                <a:spcPts val="71"/>
              </a:spcBef>
            </a:pPr>
            <a:r>
              <a:rPr sz="1300" spc="0" dirty="0">
                <a:solidFill>
                  <a:srgbClr val="3D2D1D"/>
                </a:solidFill>
                <a:latin typeface="Arial"/>
                <a:cs typeface="Arial"/>
              </a:rPr>
              <a:t>Minerais</a:t>
            </a:r>
            <a:endParaRPr sz="1300" dirty="0">
              <a:latin typeface="Arial"/>
              <a:cs typeface="Arial"/>
            </a:endParaRPr>
          </a:p>
        </p:txBody>
      </p:sp>
      <p:sp>
        <p:nvSpPr>
          <p:cNvPr id="6" name="object 6"/>
          <p:cNvSpPr txBox="1"/>
          <p:nvPr/>
        </p:nvSpPr>
        <p:spPr>
          <a:xfrm>
            <a:off x="9115808" y="4371271"/>
            <a:ext cx="435508" cy="190500"/>
          </a:xfrm>
          <a:prstGeom prst="rect">
            <a:avLst/>
          </a:prstGeom>
        </p:spPr>
        <p:txBody>
          <a:bodyPr wrap="square" lIns="0" tIns="0" rIns="0" bIns="0" rtlCol="0">
            <a:noAutofit/>
          </a:bodyPr>
          <a:lstStyle/>
          <a:p>
            <a:pPr marL="12700">
              <a:lnSpc>
                <a:spcPts val="1430"/>
              </a:lnSpc>
              <a:spcBef>
                <a:spcPts val="71"/>
              </a:spcBef>
            </a:pPr>
            <a:r>
              <a:rPr sz="1300" spc="0" dirty="0">
                <a:solidFill>
                  <a:srgbClr val="3D2D1D"/>
                </a:solidFill>
                <a:latin typeface="Arial"/>
                <a:cs typeface="Arial"/>
              </a:rPr>
              <a:t>Agua</a:t>
            </a:r>
            <a:endParaRPr sz="1300">
              <a:latin typeface="Arial"/>
              <a:cs typeface="Arial"/>
            </a:endParaRPr>
          </a:p>
        </p:txBody>
      </p:sp>
      <p:sp>
        <p:nvSpPr>
          <p:cNvPr id="5" name="object 5"/>
          <p:cNvSpPr txBox="1"/>
          <p:nvPr/>
        </p:nvSpPr>
        <p:spPr>
          <a:xfrm>
            <a:off x="6419103" y="4379018"/>
            <a:ext cx="749700" cy="190500"/>
          </a:xfrm>
          <a:prstGeom prst="rect">
            <a:avLst/>
          </a:prstGeom>
        </p:spPr>
        <p:txBody>
          <a:bodyPr wrap="square" lIns="0" tIns="0" rIns="0" bIns="0" rtlCol="0">
            <a:noAutofit/>
          </a:bodyPr>
          <a:lstStyle/>
          <a:p>
            <a:pPr marL="12700">
              <a:lnSpc>
                <a:spcPts val="1430"/>
              </a:lnSpc>
              <a:spcBef>
                <a:spcPts val="71"/>
              </a:spcBef>
            </a:pPr>
            <a:r>
              <a:rPr sz="1300" dirty="0">
                <a:solidFill>
                  <a:srgbClr val="3D2D1D"/>
                </a:solidFill>
                <a:latin typeface="Arial"/>
                <a:cs typeface="Arial"/>
              </a:rPr>
              <a:t>V</a:t>
            </a:r>
            <a:r>
              <a:rPr sz="1300" dirty="0">
                <a:solidFill>
                  <a:srgbClr val="524434"/>
                </a:solidFill>
                <a:latin typeface="Arial"/>
                <a:cs typeface="Arial"/>
              </a:rPr>
              <a:t>i</a:t>
            </a:r>
            <a:r>
              <a:rPr sz="1300" dirty="0">
                <a:solidFill>
                  <a:srgbClr val="3D2D1D"/>
                </a:solidFill>
                <a:latin typeface="Arial"/>
                <a:cs typeface="Arial"/>
              </a:rPr>
              <a:t>taminas</a:t>
            </a:r>
            <a:endParaRPr sz="13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12699" y="6781800"/>
            <a:ext cx="12153900" cy="0"/>
          </a:xfrm>
          <a:custGeom>
            <a:avLst/>
            <a:gdLst/>
            <a:ahLst/>
            <a:cxnLst/>
            <a:rect l="l" t="t" r="r" b="b"/>
            <a:pathLst>
              <a:path w="12153900">
                <a:moveTo>
                  <a:pt x="0" y="0"/>
                </a:moveTo>
                <a:lnTo>
                  <a:pt x="12153900" y="0"/>
                </a:lnTo>
              </a:path>
            </a:pathLst>
          </a:custGeom>
          <a:ln w="88899">
            <a:solidFill>
              <a:srgbClr val="824D72"/>
            </a:solidFill>
          </a:ln>
        </p:spPr>
        <p:txBody>
          <a:bodyPr wrap="square" lIns="0" tIns="0" rIns="0" bIns="0" rtlCol="0">
            <a:noAutofit/>
          </a:bodyPr>
          <a:lstStyle/>
          <a:p>
            <a:endParaRPr/>
          </a:p>
        </p:txBody>
      </p:sp>
      <p:sp>
        <p:nvSpPr>
          <p:cNvPr id="21" name="object 21"/>
          <p:cNvSpPr txBox="1"/>
          <p:nvPr/>
        </p:nvSpPr>
        <p:spPr>
          <a:xfrm>
            <a:off x="10138696" y="426828"/>
            <a:ext cx="125895" cy="152400"/>
          </a:xfrm>
          <a:prstGeom prst="rect">
            <a:avLst/>
          </a:prstGeom>
        </p:spPr>
        <p:txBody>
          <a:bodyPr wrap="square" lIns="0" tIns="0" rIns="0" bIns="0" rtlCol="0">
            <a:noAutofit/>
          </a:bodyPr>
          <a:lstStyle/>
          <a:p>
            <a:pPr marL="12700">
              <a:lnSpc>
                <a:spcPts val="1120"/>
              </a:lnSpc>
              <a:spcBef>
                <a:spcPts val="55"/>
              </a:spcBef>
            </a:pPr>
            <a:r>
              <a:rPr sz="1000" spc="0" dirty="0">
                <a:solidFill>
                  <a:srgbClr val="F63F42"/>
                </a:solidFill>
                <a:latin typeface="Arial"/>
                <a:cs typeface="Arial"/>
              </a:rPr>
              <a:t>~</a:t>
            </a:r>
            <a:endParaRPr sz="1000">
              <a:latin typeface="Arial"/>
              <a:cs typeface="Arial"/>
            </a:endParaRPr>
          </a:p>
        </p:txBody>
      </p:sp>
      <p:sp>
        <p:nvSpPr>
          <p:cNvPr id="18" name="object 18"/>
          <p:cNvSpPr txBox="1"/>
          <p:nvPr/>
        </p:nvSpPr>
        <p:spPr>
          <a:xfrm>
            <a:off x="917257" y="752221"/>
            <a:ext cx="3959543" cy="1439449"/>
          </a:xfrm>
          <a:prstGeom prst="rect">
            <a:avLst/>
          </a:prstGeom>
        </p:spPr>
        <p:txBody>
          <a:bodyPr wrap="square" lIns="0" tIns="0" rIns="0" bIns="0" rtlCol="0">
            <a:noAutofit/>
          </a:bodyPr>
          <a:lstStyle/>
          <a:p>
            <a:pPr marL="12700">
              <a:lnSpc>
                <a:spcPts val="4580"/>
              </a:lnSpc>
              <a:spcBef>
                <a:spcPts val="229"/>
              </a:spcBef>
            </a:pPr>
            <a:r>
              <a:rPr lang="es-EC" sz="6600" b="1" baseline="3103" dirty="0">
                <a:solidFill>
                  <a:srgbClr val="7030A0"/>
                </a:solidFill>
                <a:latin typeface="Calibri Light"/>
                <a:cs typeface="Calibri Light"/>
              </a:rPr>
              <a:t>Macronutrientes</a:t>
            </a:r>
            <a:endParaRPr sz="4400" b="1" dirty="0">
              <a:solidFill>
                <a:srgbClr val="7030A0"/>
              </a:solidFill>
              <a:latin typeface="Calibri Light"/>
              <a:cs typeface="Calibri Light"/>
            </a:endParaRPr>
          </a:p>
          <a:p>
            <a:pPr marL="12700" marR="83820">
              <a:lnSpc>
                <a:spcPct val="95825"/>
              </a:lnSpc>
              <a:spcBef>
                <a:spcPts val="3717"/>
              </a:spcBef>
            </a:pPr>
            <a:endParaRPr sz="2400" dirty="0">
              <a:latin typeface="Arial"/>
              <a:cs typeface="Arial"/>
            </a:endParaRPr>
          </a:p>
        </p:txBody>
      </p:sp>
      <p:sp>
        <p:nvSpPr>
          <p:cNvPr id="17" name="object 17"/>
          <p:cNvSpPr txBox="1"/>
          <p:nvPr/>
        </p:nvSpPr>
        <p:spPr>
          <a:xfrm>
            <a:off x="917257" y="2590801"/>
            <a:ext cx="10893743" cy="1676397"/>
          </a:xfrm>
          <a:prstGeom prst="rect">
            <a:avLst/>
          </a:prstGeom>
        </p:spPr>
        <p:txBody>
          <a:bodyPr wrap="square" lIns="0" tIns="0" rIns="0" bIns="0" rtlCol="0">
            <a:noAutofit/>
          </a:bodyPr>
          <a:lstStyle/>
          <a:p>
            <a:pPr marL="12700" marR="45720">
              <a:lnSpc>
                <a:spcPts val="2600"/>
              </a:lnSpc>
              <a:spcBef>
                <a:spcPts val="2"/>
              </a:spcBef>
            </a:pPr>
            <a:r>
              <a:rPr lang="es-ES" sz="2000" dirty="0">
                <a:solidFill>
                  <a:srgbClr val="000000"/>
                </a:solidFill>
                <a:latin typeface="-apple-system"/>
              </a:rPr>
              <a:t>S</a:t>
            </a:r>
            <a:r>
              <a:rPr lang="es-ES" sz="2000" b="0" i="0" dirty="0">
                <a:solidFill>
                  <a:srgbClr val="000000"/>
                </a:solidFill>
                <a:effectLst/>
                <a:latin typeface="-apple-system"/>
              </a:rPr>
              <a:t>on nutrientes que el cuerpo necesita en grandes cantidades. Son la principal fuente de energía y son esenciales para el crecimiento y la reparación de tejidos. Se dividen en tres categorías:</a:t>
            </a:r>
          </a:p>
          <a:p>
            <a:pPr marL="12700" marR="45720">
              <a:lnSpc>
                <a:spcPts val="2600"/>
              </a:lnSpc>
              <a:spcBef>
                <a:spcPts val="2"/>
              </a:spcBef>
            </a:pPr>
            <a:endParaRPr lang="es-EC" sz="2000" baseline="2275" dirty="0">
              <a:latin typeface="Calibri"/>
              <a:cs typeface="Calibri"/>
            </a:endParaRPr>
          </a:p>
          <a:p>
            <a:pPr marL="12700" marR="45720">
              <a:lnSpc>
                <a:spcPts val="2600"/>
              </a:lnSpc>
              <a:spcBef>
                <a:spcPts val="2"/>
              </a:spcBef>
            </a:pPr>
            <a:r>
              <a:rPr lang="es-ES" sz="2000" b="1" i="0" dirty="0">
                <a:solidFill>
                  <a:schemeClr val="accent6">
                    <a:lumMod val="50000"/>
                  </a:schemeClr>
                </a:solidFill>
                <a:effectLst/>
                <a:latin typeface="-apple-system"/>
              </a:rPr>
              <a:t>Carbohidratos: </a:t>
            </a:r>
            <a:r>
              <a:rPr lang="es-ES" sz="2000" b="0" i="0" dirty="0">
                <a:solidFill>
                  <a:srgbClr val="000000"/>
                </a:solidFill>
                <a:effectLst/>
                <a:latin typeface="-apple-system"/>
              </a:rPr>
              <a:t>Proporcionan energía rápida y son la fuente principal de combustible para el cuerpo. Se encuentran en alimentos como pan, arroz, frutas y verduras.</a:t>
            </a:r>
            <a:br>
              <a:rPr lang="es-ES" sz="2000" dirty="0"/>
            </a:br>
            <a:endParaRPr lang="es-ES" sz="2000" dirty="0"/>
          </a:p>
          <a:p>
            <a:pPr marL="12700" marR="45720">
              <a:lnSpc>
                <a:spcPts val="2600"/>
              </a:lnSpc>
              <a:spcBef>
                <a:spcPts val="2"/>
              </a:spcBef>
            </a:pPr>
            <a:r>
              <a:rPr lang="es-ES" sz="2000" b="1" i="0" dirty="0">
                <a:solidFill>
                  <a:schemeClr val="accent6">
                    <a:lumMod val="50000"/>
                  </a:schemeClr>
                </a:solidFill>
                <a:effectLst/>
                <a:latin typeface="-apple-system"/>
              </a:rPr>
              <a:t>Proteínas: </a:t>
            </a:r>
            <a:r>
              <a:rPr lang="es-ES" sz="2000" b="0" i="0" dirty="0">
                <a:solidFill>
                  <a:srgbClr val="000000"/>
                </a:solidFill>
                <a:effectLst/>
                <a:latin typeface="-apple-system"/>
              </a:rPr>
              <a:t>Son esenciales para la construcción y reparación de tejidos, así como para la producción de enzimas y hormonas. Las proteínas se encuentran en carnes, pescados, huevos, legumbres y productos lácteos.</a:t>
            </a:r>
            <a:br>
              <a:rPr lang="es-ES" sz="2000" dirty="0"/>
            </a:br>
            <a:br>
              <a:rPr lang="es-ES" sz="2000" dirty="0"/>
            </a:br>
            <a:r>
              <a:rPr lang="es-ES" sz="2000" b="1" i="0" dirty="0">
                <a:solidFill>
                  <a:schemeClr val="accent6">
                    <a:lumMod val="50000"/>
                  </a:schemeClr>
                </a:solidFill>
                <a:effectLst/>
                <a:latin typeface="-apple-system"/>
              </a:rPr>
              <a:t>Grasas: </a:t>
            </a:r>
            <a:r>
              <a:rPr lang="es-ES" sz="2000" b="0" i="0" dirty="0">
                <a:solidFill>
                  <a:srgbClr val="000000"/>
                </a:solidFill>
                <a:effectLst/>
                <a:latin typeface="-apple-system"/>
              </a:rPr>
              <a:t>Proporcionan energía, ayudan en la absorción de ciertas vitaminas y son importantes para la salud celular. Se encuentran en aceites, nueces, aguacates y productos lácteos.</a:t>
            </a:r>
            <a:endParaRPr lang="es-EC" sz="2000" baseline="2275" dirty="0">
              <a:latin typeface="Calibri"/>
              <a:cs typeface="Calibri"/>
            </a:endParaRPr>
          </a:p>
          <a:p>
            <a:pPr marL="12700" marR="45720">
              <a:lnSpc>
                <a:spcPts val="2600"/>
              </a:lnSpc>
              <a:spcBef>
                <a:spcPts val="2"/>
              </a:spcBef>
            </a:pPr>
            <a:endParaRPr sz="2400" dirty="0">
              <a:latin typeface="Calibri"/>
              <a:cs typeface="Calibri"/>
            </a:endParaRPr>
          </a:p>
          <a:p>
            <a:pPr marL="12700" marR="45720">
              <a:lnSpc>
                <a:spcPct val="101725"/>
              </a:lnSpc>
              <a:spcBef>
                <a:spcPts val="521"/>
              </a:spcBef>
            </a:pPr>
            <a:endParaRPr sz="2400" dirty="0">
              <a:latin typeface="Calibri"/>
              <a:cs typeface="Calibri"/>
            </a:endParaRPr>
          </a:p>
        </p:txBody>
      </p:sp>
      <p:pic>
        <p:nvPicPr>
          <p:cNvPr id="2052" name="Picture 4" descr="MACRONUTRIENTES | Cómo calcular tu GASTO ENERGETICO">
            <a:extLst>
              <a:ext uri="{FF2B5EF4-FFF2-40B4-BE49-F238E27FC236}">
                <a16:creationId xmlns:a16="http://schemas.microsoft.com/office/drawing/2014/main" id="{9DD48E6F-B72F-B6FD-F4B3-D579F518F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507" y="914400"/>
            <a:ext cx="361989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7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12699" y="6781800"/>
            <a:ext cx="12153900" cy="0"/>
          </a:xfrm>
          <a:custGeom>
            <a:avLst/>
            <a:gdLst/>
            <a:ahLst/>
            <a:cxnLst/>
            <a:rect l="l" t="t" r="r" b="b"/>
            <a:pathLst>
              <a:path w="12153900">
                <a:moveTo>
                  <a:pt x="0" y="0"/>
                </a:moveTo>
                <a:lnTo>
                  <a:pt x="12153900" y="0"/>
                </a:lnTo>
              </a:path>
            </a:pathLst>
          </a:custGeom>
          <a:ln w="88899">
            <a:solidFill>
              <a:srgbClr val="824D72"/>
            </a:solidFill>
          </a:ln>
        </p:spPr>
        <p:txBody>
          <a:bodyPr wrap="square" lIns="0" tIns="0" rIns="0" bIns="0" rtlCol="0">
            <a:noAutofit/>
          </a:bodyPr>
          <a:lstStyle/>
          <a:p>
            <a:endParaRPr/>
          </a:p>
        </p:txBody>
      </p:sp>
      <p:sp>
        <p:nvSpPr>
          <p:cNvPr id="21" name="object 21"/>
          <p:cNvSpPr txBox="1"/>
          <p:nvPr/>
        </p:nvSpPr>
        <p:spPr>
          <a:xfrm>
            <a:off x="10138696" y="426828"/>
            <a:ext cx="125895" cy="152400"/>
          </a:xfrm>
          <a:prstGeom prst="rect">
            <a:avLst/>
          </a:prstGeom>
        </p:spPr>
        <p:txBody>
          <a:bodyPr wrap="square" lIns="0" tIns="0" rIns="0" bIns="0" rtlCol="0">
            <a:noAutofit/>
          </a:bodyPr>
          <a:lstStyle/>
          <a:p>
            <a:pPr marL="12700">
              <a:lnSpc>
                <a:spcPts val="1120"/>
              </a:lnSpc>
              <a:spcBef>
                <a:spcPts val="55"/>
              </a:spcBef>
            </a:pPr>
            <a:r>
              <a:rPr sz="1000" spc="0" dirty="0">
                <a:solidFill>
                  <a:srgbClr val="F63F42"/>
                </a:solidFill>
                <a:latin typeface="Arial"/>
                <a:cs typeface="Arial"/>
              </a:rPr>
              <a:t>~</a:t>
            </a:r>
            <a:endParaRPr sz="1000">
              <a:latin typeface="Arial"/>
              <a:cs typeface="Arial"/>
            </a:endParaRPr>
          </a:p>
        </p:txBody>
      </p:sp>
      <p:sp>
        <p:nvSpPr>
          <p:cNvPr id="18" name="object 18"/>
          <p:cNvSpPr txBox="1"/>
          <p:nvPr/>
        </p:nvSpPr>
        <p:spPr>
          <a:xfrm>
            <a:off x="977745" y="1524000"/>
            <a:ext cx="3959543" cy="1439449"/>
          </a:xfrm>
          <a:prstGeom prst="rect">
            <a:avLst/>
          </a:prstGeom>
        </p:spPr>
        <p:txBody>
          <a:bodyPr wrap="square" lIns="0" tIns="0" rIns="0" bIns="0" rtlCol="0">
            <a:noAutofit/>
          </a:bodyPr>
          <a:lstStyle/>
          <a:p>
            <a:pPr marL="12700">
              <a:lnSpc>
                <a:spcPts val="4580"/>
              </a:lnSpc>
              <a:spcBef>
                <a:spcPts val="229"/>
              </a:spcBef>
            </a:pPr>
            <a:r>
              <a:rPr lang="es-EC" sz="6600" b="1" baseline="3103" dirty="0">
                <a:solidFill>
                  <a:srgbClr val="7030A0"/>
                </a:solidFill>
                <a:latin typeface="Calibri Light"/>
                <a:cs typeface="Calibri Light"/>
              </a:rPr>
              <a:t>Micronutrientes</a:t>
            </a:r>
            <a:endParaRPr sz="4400" b="1" dirty="0">
              <a:solidFill>
                <a:srgbClr val="7030A0"/>
              </a:solidFill>
              <a:latin typeface="Calibri Light"/>
              <a:cs typeface="Calibri Light"/>
            </a:endParaRPr>
          </a:p>
          <a:p>
            <a:pPr marL="12700" marR="83820">
              <a:lnSpc>
                <a:spcPct val="95825"/>
              </a:lnSpc>
              <a:spcBef>
                <a:spcPts val="3717"/>
              </a:spcBef>
            </a:pPr>
            <a:endParaRPr sz="2400" dirty="0">
              <a:latin typeface="Arial"/>
              <a:cs typeface="Arial"/>
            </a:endParaRPr>
          </a:p>
        </p:txBody>
      </p:sp>
      <p:sp>
        <p:nvSpPr>
          <p:cNvPr id="17" name="object 17"/>
          <p:cNvSpPr txBox="1"/>
          <p:nvPr/>
        </p:nvSpPr>
        <p:spPr>
          <a:xfrm>
            <a:off x="917257" y="2590801"/>
            <a:ext cx="10893743" cy="1676397"/>
          </a:xfrm>
          <a:prstGeom prst="rect">
            <a:avLst/>
          </a:prstGeom>
        </p:spPr>
        <p:txBody>
          <a:bodyPr wrap="square" lIns="0" tIns="0" rIns="0" bIns="0" rtlCol="0">
            <a:noAutofit/>
          </a:bodyPr>
          <a:lstStyle/>
          <a:p>
            <a:pPr marL="12700" marR="45720">
              <a:lnSpc>
                <a:spcPts val="2600"/>
              </a:lnSpc>
              <a:spcBef>
                <a:spcPts val="2"/>
              </a:spcBef>
            </a:pPr>
            <a:endParaRPr sz="2400" dirty="0">
              <a:latin typeface="Calibri"/>
              <a:cs typeface="Calibri"/>
            </a:endParaRPr>
          </a:p>
          <a:p>
            <a:pPr marL="12700" marR="45720">
              <a:lnSpc>
                <a:spcPct val="101725"/>
              </a:lnSpc>
              <a:spcBef>
                <a:spcPts val="521"/>
              </a:spcBef>
            </a:pPr>
            <a:endParaRPr sz="2400" dirty="0">
              <a:latin typeface="Calibri"/>
              <a:cs typeface="Calibri"/>
            </a:endParaRPr>
          </a:p>
        </p:txBody>
      </p:sp>
      <p:pic>
        <p:nvPicPr>
          <p:cNvPr id="2" name="Imagen 1">
            <a:extLst>
              <a:ext uri="{FF2B5EF4-FFF2-40B4-BE49-F238E27FC236}">
                <a16:creationId xmlns:a16="http://schemas.microsoft.com/office/drawing/2014/main" id="{67E170E0-3680-D074-9E50-CB9C728AD83C}"/>
              </a:ext>
            </a:extLst>
          </p:cNvPr>
          <p:cNvPicPr>
            <a:picLocks noChangeAspect="1"/>
          </p:cNvPicPr>
          <p:nvPr/>
        </p:nvPicPr>
        <p:blipFill>
          <a:blip r:embed="rId2"/>
          <a:srcRect t="13644"/>
          <a:stretch/>
        </p:blipFill>
        <p:spPr>
          <a:xfrm>
            <a:off x="688942" y="2604941"/>
            <a:ext cx="3959542" cy="1676397"/>
          </a:xfrm>
          <a:prstGeom prst="rect">
            <a:avLst/>
          </a:prstGeom>
        </p:spPr>
      </p:pic>
      <p:sp>
        <p:nvSpPr>
          <p:cNvPr id="4" name="CuadroTexto 3">
            <a:extLst>
              <a:ext uri="{FF2B5EF4-FFF2-40B4-BE49-F238E27FC236}">
                <a16:creationId xmlns:a16="http://schemas.microsoft.com/office/drawing/2014/main" id="{71A01130-87E8-E8EA-7FF3-98E8BA6486A3}"/>
              </a:ext>
            </a:extLst>
          </p:cNvPr>
          <p:cNvSpPr txBox="1"/>
          <p:nvPr/>
        </p:nvSpPr>
        <p:spPr>
          <a:xfrm>
            <a:off x="5226092" y="1247170"/>
            <a:ext cx="6245543" cy="3693319"/>
          </a:xfrm>
          <a:prstGeom prst="rect">
            <a:avLst/>
          </a:prstGeom>
          <a:noFill/>
        </p:spPr>
        <p:txBody>
          <a:bodyPr wrap="square">
            <a:spAutoFit/>
          </a:bodyPr>
          <a:lstStyle/>
          <a:p>
            <a:r>
              <a:rPr lang="es-ES" b="0" i="0" dirty="0">
                <a:solidFill>
                  <a:srgbClr val="000000"/>
                </a:solidFill>
                <a:effectLst/>
                <a:latin typeface="-apple-system"/>
              </a:rPr>
              <a:t>Los micronutrientes son nutrientes que el cuerpo necesita en cantidades más pequeñas, pero son igualmente importantes para la salud. Se dividen en dos categorías:</a:t>
            </a:r>
            <a:br>
              <a:rPr lang="es-ES" dirty="0"/>
            </a:br>
            <a:br>
              <a:rPr lang="es-ES" dirty="0"/>
            </a:br>
            <a:r>
              <a:rPr lang="es-ES" b="1" i="0" dirty="0">
                <a:solidFill>
                  <a:schemeClr val="accent6">
                    <a:lumMod val="50000"/>
                  </a:schemeClr>
                </a:solidFill>
                <a:effectLst/>
                <a:latin typeface="-apple-system"/>
              </a:rPr>
              <a:t>Vitaminas: </a:t>
            </a:r>
            <a:r>
              <a:rPr lang="es-ES" i="0" dirty="0">
                <a:solidFill>
                  <a:srgbClr val="000000"/>
                </a:solidFill>
                <a:effectLst/>
                <a:latin typeface="-apple-system"/>
              </a:rPr>
              <a:t>Son </a:t>
            </a:r>
            <a:r>
              <a:rPr lang="es-ES" b="0" i="0" dirty="0">
                <a:solidFill>
                  <a:srgbClr val="000000"/>
                </a:solidFill>
                <a:effectLst/>
                <a:latin typeface="-apple-system"/>
              </a:rPr>
              <a:t>compuestos orgánicos que ayudan en diversas funciones del cuerpo, como el sistema inmunológico, la salud de la piel y la producción de energía. Se encuentran en frutas, verduras, granos y productos lácteos.</a:t>
            </a:r>
            <a:br>
              <a:rPr lang="es-ES" dirty="0"/>
            </a:br>
            <a:br>
              <a:rPr lang="es-ES" dirty="0"/>
            </a:br>
            <a:r>
              <a:rPr lang="es-ES" b="1" i="0" dirty="0">
                <a:solidFill>
                  <a:schemeClr val="accent6">
                    <a:lumMod val="50000"/>
                  </a:schemeClr>
                </a:solidFill>
                <a:effectLst/>
                <a:latin typeface="-apple-system"/>
              </a:rPr>
              <a:t>Minerales: </a:t>
            </a:r>
            <a:r>
              <a:rPr lang="es-ES" b="0" i="0" dirty="0">
                <a:solidFill>
                  <a:srgbClr val="000000"/>
                </a:solidFill>
                <a:effectLst/>
                <a:latin typeface="-apple-system"/>
              </a:rPr>
              <a:t>Son elementos inorgánicos que son esenciales para procesos como la formación de huesos, la regulación del metabolismo y la función nerviosa. Ejemplos incluyen calcio, hierro, potasio y zinc.</a:t>
            </a:r>
            <a:endParaRPr lang="es-EC" dirty="0"/>
          </a:p>
        </p:txBody>
      </p:sp>
    </p:spTree>
    <p:extLst>
      <p:ext uri="{BB962C8B-B14F-4D97-AF65-F5344CB8AC3E}">
        <p14:creationId xmlns:p14="http://schemas.microsoft.com/office/powerpoint/2010/main" val="42727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4150360" y="1412239"/>
            <a:ext cx="3962399" cy="650239"/>
          </a:xfrm>
          <a:custGeom>
            <a:avLst/>
            <a:gdLst/>
            <a:ahLst/>
            <a:cxnLst/>
            <a:rect l="l" t="t" r="r" b="b"/>
            <a:pathLst>
              <a:path w="3962399" h="650239">
                <a:moveTo>
                  <a:pt x="0" y="325120"/>
                </a:moveTo>
                <a:lnTo>
                  <a:pt x="6567" y="351787"/>
                </a:lnTo>
                <a:lnTo>
                  <a:pt x="25929" y="377860"/>
                </a:lnTo>
                <a:lnTo>
                  <a:pt x="57576" y="403256"/>
                </a:lnTo>
                <a:lnTo>
                  <a:pt x="100998" y="427890"/>
                </a:lnTo>
                <a:lnTo>
                  <a:pt x="155686" y="451679"/>
                </a:lnTo>
                <a:lnTo>
                  <a:pt x="221129" y="474539"/>
                </a:lnTo>
                <a:lnTo>
                  <a:pt x="296818" y="496387"/>
                </a:lnTo>
                <a:lnTo>
                  <a:pt x="382243" y="517139"/>
                </a:lnTo>
                <a:lnTo>
                  <a:pt x="476895" y="536712"/>
                </a:lnTo>
                <a:lnTo>
                  <a:pt x="580262" y="555021"/>
                </a:lnTo>
                <a:lnTo>
                  <a:pt x="691837" y="571984"/>
                </a:lnTo>
                <a:lnTo>
                  <a:pt x="811109" y="587516"/>
                </a:lnTo>
                <a:lnTo>
                  <a:pt x="937568" y="601534"/>
                </a:lnTo>
                <a:lnTo>
                  <a:pt x="1070704" y="613954"/>
                </a:lnTo>
                <a:lnTo>
                  <a:pt x="1210008" y="624693"/>
                </a:lnTo>
                <a:lnTo>
                  <a:pt x="1354970" y="633667"/>
                </a:lnTo>
                <a:lnTo>
                  <a:pt x="1505079" y="640792"/>
                </a:lnTo>
                <a:lnTo>
                  <a:pt x="1659828" y="645985"/>
                </a:lnTo>
                <a:lnTo>
                  <a:pt x="1818704" y="649162"/>
                </a:lnTo>
                <a:lnTo>
                  <a:pt x="1981200" y="650239"/>
                </a:lnTo>
                <a:lnTo>
                  <a:pt x="2143695" y="649162"/>
                </a:lnTo>
                <a:lnTo>
                  <a:pt x="2302571" y="645985"/>
                </a:lnTo>
                <a:lnTo>
                  <a:pt x="2457320" y="640792"/>
                </a:lnTo>
                <a:lnTo>
                  <a:pt x="2607429" y="633667"/>
                </a:lnTo>
                <a:lnTo>
                  <a:pt x="2752391" y="624693"/>
                </a:lnTo>
                <a:lnTo>
                  <a:pt x="2891695" y="613954"/>
                </a:lnTo>
                <a:lnTo>
                  <a:pt x="3024831" y="601534"/>
                </a:lnTo>
                <a:lnTo>
                  <a:pt x="3151290" y="587516"/>
                </a:lnTo>
                <a:lnTo>
                  <a:pt x="3270562" y="571984"/>
                </a:lnTo>
                <a:lnTo>
                  <a:pt x="3382137" y="555021"/>
                </a:lnTo>
                <a:lnTo>
                  <a:pt x="3485504" y="536712"/>
                </a:lnTo>
                <a:lnTo>
                  <a:pt x="3580156" y="517139"/>
                </a:lnTo>
                <a:lnTo>
                  <a:pt x="3665581" y="496387"/>
                </a:lnTo>
                <a:lnTo>
                  <a:pt x="3741270" y="474539"/>
                </a:lnTo>
                <a:lnTo>
                  <a:pt x="3806713" y="451679"/>
                </a:lnTo>
                <a:lnTo>
                  <a:pt x="3861401" y="427890"/>
                </a:lnTo>
                <a:lnTo>
                  <a:pt x="3904823" y="403256"/>
                </a:lnTo>
                <a:lnTo>
                  <a:pt x="3936470" y="377860"/>
                </a:lnTo>
                <a:lnTo>
                  <a:pt x="3962399" y="325120"/>
                </a:lnTo>
                <a:lnTo>
                  <a:pt x="3955832" y="298452"/>
                </a:lnTo>
                <a:lnTo>
                  <a:pt x="3904823" y="246983"/>
                </a:lnTo>
                <a:lnTo>
                  <a:pt x="3861401" y="222349"/>
                </a:lnTo>
                <a:lnTo>
                  <a:pt x="3806713" y="198560"/>
                </a:lnTo>
                <a:lnTo>
                  <a:pt x="3741270" y="175700"/>
                </a:lnTo>
                <a:lnTo>
                  <a:pt x="3665581" y="153852"/>
                </a:lnTo>
                <a:lnTo>
                  <a:pt x="3580156" y="133100"/>
                </a:lnTo>
                <a:lnTo>
                  <a:pt x="3485504" y="113527"/>
                </a:lnTo>
                <a:lnTo>
                  <a:pt x="3382136" y="95218"/>
                </a:lnTo>
                <a:lnTo>
                  <a:pt x="3270562" y="78255"/>
                </a:lnTo>
                <a:lnTo>
                  <a:pt x="3151290" y="62723"/>
                </a:lnTo>
                <a:lnTo>
                  <a:pt x="3024831" y="48705"/>
                </a:lnTo>
                <a:lnTo>
                  <a:pt x="2891695" y="36285"/>
                </a:lnTo>
                <a:lnTo>
                  <a:pt x="2752391" y="25546"/>
                </a:lnTo>
                <a:lnTo>
                  <a:pt x="2607429" y="16572"/>
                </a:lnTo>
                <a:lnTo>
                  <a:pt x="2457320" y="9447"/>
                </a:lnTo>
                <a:lnTo>
                  <a:pt x="2302571" y="4254"/>
                </a:lnTo>
                <a:lnTo>
                  <a:pt x="2143695" y="1077"/>
                </a:lnTo>
                <a:lnTo>
                  <a:pt x="1981200" y="0"/>
                </a:lnTo>
                <a:lnTo>
                  <a:pt x="1818704" y="1077"/>
                </a:lnTo>
                <a:lnTo>
                  <a:pt x="1659828" y="4254"/>
                </a:lnTo>
                <a:lnTo>
                  <a:pt x="1505079" y="9447"/>
                </a:lnTo>
                <a:lnTo>
                  <a:pt x="1354970" y="16572"/>
                </a:lnTo>
                <a:lnTo>
                  <a:pt x="1210008" y="25546"/>
                </a:lnTo>
                <a:lnTo>
                  <a:pt x="1070704" y="36285"/>
                </a:lnTo>
                <a:lnTo>
                  <a:pt x="937568" y="48705"/>
                </a:lnTo>
                <a:lnTo>
                  <a:pt x="811109" y="62723"/>
                </a:lnTo>
                <a:lnTo>
                  <a:pt x="691837" y="78255"/>
                </a:lnTo>
                <a:lnTo>
                  <a:pt x="580262" y="95218"/>
                </a:lnTo>
                <a:lnTo>
                  <a:pt x="476895" y="113527"/>
                </a:lnTo>
                <a:lnTo>
                  <a:pt x="382243" y="133100"/>
                </a:lnTo>
                <a:lnTo>
                  <a:pt x="296818" y="153852"/>
                </a:lnTo>
                <a:lnTo>
                  <a:pt x="221129" y="175700"/>
                </a:lnTo>
                <a:lnTo>
                  <a:pt x="155686" y="198560"/>
                </a:lnTo>
                <a:lnTo>
                  <a:pt x="100998" y="222349"/>
                </a:lnTo>
                <a:lnTo>
                  <a:pt x="57576" y="246983"/>
                </a:lnTo>
                <a:lnTo>
                  <a:pt x="25929" y="272379"/>
                </a:lnTo>
                <a:lnTo>
                  <a:pt x="6567" y="298452"/>
                </a:lnTo>
                <a:lnTo>
                  <a:pt x="0" y="325120"/>
                </a:lnTo>
                <a:close/>
              </a:path>
            </a:pathLst>
          </a:custGeom>
          <a:solidFill>
            <a:srgbClr val="4471C4"/>
          </a:solidFill>
        </p:spPr>
        <p:txBody>
          <a:bodyPr wrap="square" lIns="0" tIns="0" rIns="0" bIns="0" rtlCol="0">
            <a:noAutofit/>
          </a:bodyPr>
          <a:lstStyle/>
          <a:p>
            <a:endParaRPr/>
          </a:p>
        </p:txBody>
      </p:sp>
      <p:sp>
        <p:nvSpPr>
          <p:cNvPr id="23" name="object 23"/>
          <p:cNvSpPr/>
          <p:nvPr/>
        </p:nvSpPr>
        <p:spPr>
          <a:xfrm>
            <a:off x="4150360" y="1412239"/>
            <a:ext cx="3962399" cy="650239"/>
          </a:xfrm>
          <a:custGeom>
            <a:avLst/>
            <a:gdLst/>
            <a:ahLst/>
            <a:cxnLst/>
            <a:rect l="l" t="t" r="r" b="b"/>
            <a:pathLst>
              <a:path w="3962399" h="650239">
                <a:moveTo>
                  <a:pt x="0" y="325120"/>
                </a:moveTo>
                <a:lnTo>
                  <a:pt x="25929" y="272379"/>
                </a:lnTo>
                <a:lnTo>
                  <a:pt x="57576" y="246983"/>
                </a:lnTo>
                <a:lnTo>
                  <a:pt x="100998" y="222349"/>
                </a:lnTo>
                <a:lnTo>
                  <a:pt x="155686" y="198560"/>
                </a:lnTo>
                <a:lnTo>
                  <a:pt x="221129" y="175700"/>
                </a:lnTo>
                <a:lnTo>
                  <a:pt x="296818" y="153852"/>
                </a:lnTo>
                <a:lnTo>
                  <a:pt x="382243" y="133100"/>
                </a:lnTo>
                <a:lnTo>
                  <a:pt x="476895" y="113527"/>
                </a:lnTo>
                <a:lnTo>
                  <a:pt x="580262" y="95218"/>
                </a:lnTo>
                <a:lnTo>
                  <a:pt x="691837" y="78255"/>
                </a:lnTo>
                <a:lnTo>
                  <a:pt x="811109" y="62723"/>
                </a:lnTo>
                <a:lnTo>
                  <a:pt x="937568" y="48705"/>
                </a:lnTo>
                <a:lnTo>
                  <a:pt x="1070704" y="36285"/>
                </a:lnTo>
                <a:lnTo>
                  <a:pt x="1210008" y="25546"/>
                </a:lnTo>
                <a:lnTo>
                  <a:pt x="1354970" y="16572"/>
                </a:lnTo>
                <a:lnTo>
                  <a:pt x="1505079" y="9447"/>
                </a:lnTo>
                <a:lnTo>
                  <a:pt x="1659828" y="4254"/>
                </a:lnTo>
                <a:lnTo>
                  <a:pt x="1818704" y="1077"/>
                </a:lnTo>
                <a:lnTo>
                  <a:pt x="1981200" y="0"/>
                </a:lnTo>
                <a:lnTo>
                  <a:pt x="2143695" y="1077"/>
                </a:lnTo>
                <a:lnTo>
                  <a:pt x="2302571" y="4254"/>
                </a:lnTo>
                <a:lnTo>
                  <a:pt x="2457320" y="9447"/>
                </a:lnTo>
                <a:lnTo>
                  <a:pt x="2607429" y="16572"/>
                </a:lnTo>
                <a:lnTo>
                  <a:pt x="2752391" y="25546"/>
                </a:lnTo>
                <a:lnTo>
                  <a:pt x="2891695" y="36285"/>
                </a:lnTo>
                <a:lnTo>
                  <a:pt x="3024831" y="48705"/>
                </a:lnTo>
                <a:lnTo>
                  <a:pt x="3151290" y="62723"/>
                </a:lnTo>
                <a:lnTo>
                  <a:pt x="3270562" y="78255"/>
                </a:lnTo>
                <a:lnTo>
                  <a:pt x="3382136" y="95218"/>
                </a:lnTo>
                <a:lnTo>
                  <a:pt x="3485504" y="113527"/>
                </a:lnTo>
                <a:lnTo>
                  <a:pt x="3580156" y="133100"/>
                </a:lnTo>
                <a:lnTo>
                  <a:pt x="3665581" y="153852"/>
                </a:lnTo>
                <a:lnTo>
                  <a:pt x="3741270" y="175700"/>
                </a:lnTo>
                <a:lnTo>
                  <a:pt x="3806713" y="198560"/>
                </a:lnTo>
                <a:lnTo>
                  <a:pt x="3861401" y="222349"/>
                </a:lnTo>
                <a:lnTo>
                  <a:pt x="3904823" y="246983"/>
                </a:lnTo>
                <a:lnTo>
                  <a:pt x="3936470" y="272379"/>
                </a:lnTo>
                <a:lnTo>
                  <a:pt x="3962399" y="325120"/>
                </a:lnTo>
                <a:lnTo>
                  <a:pt x="3955832" y="351787"/>
                </a:lnTo>
                <a:lnTo>
                  <a:pt x="3904823" y="403256"/>
                </a:lnTo>
                <a:lnTo>
                  <a:pt x="3861401" y="427890"/>
                </a:lnTo>
                <a:lnTo>
                  <a:pt x="3806713" y="451679"/>
                </a:lnTo>
                <a:lnTo>
                  <a:pt x="3741270" y="474539"/>
                </a:lnTo>
                <a:lnTo>
                  <a:pt x="3665581" y="496387"/>
                </a:lnTo>
                <a:lnTo>
                  <a:pt x="3580156" y="517139"/>
                </a:lnTo>
                <a:lnTo>
                  <a:pt x="3485504" y="536712"/>
                </a:lnTo>
                <a:lnTo>
                  <a:pt x="3382137" y="555021"/>
                </a:lnTo>
                <a:lnTo>
                  <a:pt x="3270562" y="571984"/>
                </a:lnTo>
                <a:lnTo>
                  <a:pt x="3151290" y="587516"/>
                </a:lnTo>
                <a:lnTo>
                  <a:pt x="3024831" y="601534"/>
                </a:lnTo>
                <a:lnTo>
                  <a:pt x="2891695" y="613954"/>
                </a:lnTo>
                <a:lnTo>
                  <a:pt x="2752391" y="624693"/>
                </a:lnTo>
                <a:lnTo>
                  <a:pt x="2607429" y="633667"/>
                </a:lnTo>
                <a:lnTo>
                  <a:pt x="2457320" y="640792"/>
                </a:lnTo>
                <a:lnTo>
                  <a:pt x="2302571" y="645985"/>
                </a:lnTo>
                <a:lnTo>
                  <a:pt x="2143695" y="649162"/>
                </a:lnTo>
                <a:lnTo>
                  <a:pt x="1981200" y="650239"/>
                </a:lnTo>
                <a:lnTo>
                  <a:pt x="1818704" y="649162"/>
                </a:lnTo>
                <a:lnTo>
                  <a:pt x="1659828" y="645985"/>
                </a:lnTo>
                <a:lnTo>
                  <a:pt x="1505079" y="640792"/>
                </a:lnTo>
                <a:lnTo>
                  <a:pt x="1354970" y="633667"/>
                </a:lnTo>
                <a:lnTo>
                  <a:pt x="1210008" y="624693"/>
                </a:lnTo>
                <a:lnTo>
                  <a:pt x="1070704" y="613954"/>
                </a:lnTo>
                <a:lnTo>
                  <a:pt x="937568" y="601534"/>
                </a:lnTo>
                <a:lnTo>
                  <a:pt x="811109" y="587516"/>
                </a:lnTo>
                <a:lnTo>
                  <a:pt x="691837" y="571984"/>
                </a:lnTo>
                <a:lnTo>
                  <a:pt x="580262" y="555021"/>
                </a:lnTo>
                <a:lnTo>
                  <a:pt x="476895" y="536712"/>
                </a:lnTo>
                <a:lnTo>
                  <a:pt x="382243" y="517139"/>
                </a:lnTo>
                <a:lnTo>
                  <a:pt x="296818" y="496387"/>
                </a:lnTo>
                <a:lnTo>
                  <a:pt x="221129" y="474539"/>
                </a:lnTo>
                <a:lnTo>
                  <a:pt x="155686" y="451679"/>
                </a:lnTo>
                <a:lnTo>
                  <a:pt x="100998" y="427890"/>
                </a:lnTo>
                <a:lnTo>
                  <a:pt x="57576" y="403256"/>
                </a:lnTo>
                <a:lnTo>
                  <a:pt x="25929" y="377860"/>
                </a:lnTo>
                <a:lnTo>
                  <a:pt x="0" y="325120"/>
                </a:lnTo>
                <a:close/>
              </a:path>
            </a:pathLst>
          </a:custGeom>
          <a:ln w="10160">
            <a:solidFill>
              <a:srgbClr val="000000"/>
            </a:solidFill>
          </a:ln>
        </p:spPr>
        <p:txBody>
          <a:bodyPr wrap="square" lIns="0" tIns="0" rIns="0" bIns="0" rtlCol="0">
            <a:noAutofit/>
          </a:bodyPr>
          <a:lstStyle/>
          <a:p>
            <a:endParaRPr/>
          </a:p>
        </p:txBody>
      </p:sp>
      <p:sp>
        <p:nvSpPr>
          <p:cNvPr id="24" name="object 24"/>
          <p:cNvSpPr/>
          <p:nvPr/>
        </p:nvSpPr>
        <p:spPr>
          <a:xfrm>
            <a:off x="2496820" y="1696465"/>
            <a:ext cx="1656969" cy="1084834"/>
          </a:xfrm>
          <a:custGeom>
            <a:avLst/>
            <a:gdLst/>
            <a:ahLst/>
            <a:cxnLst/>
            <a:rect l="l" t="t" r="r" b="b"/>
            <a:pathLst>
              <a:path w="1656969" h="1084834">
                <a:moveTo>
                  <a:pt x="60295" y="1037884"/>
                </a:moveTo>
                <a:lnTo>
                  <a:pt x="42925" y="1011301"/>
                </a:lnTo>
                <a:lnTo>
                  <a:pt x="0" y="1084834"/>
                </a:lnTo>
                <a:lnTo>
                  <a:pt x="84581" y="1075055"/>
                </a:lnTo>
                <a:lnTo>
                  <a:pt x="67269" y="1048558"/>
                </a:lnTo>
                <a:lnTo>
                  <a:pt x="56642" y="1055497"/>
                </a:lnTo>
                <a:lnTo>
                  <a:pt x="49656" y="1044829"/>
                </a:lnTo>
                <a:lnTo>
                  <a:pt x="60295" y="1037884"/>
                </a:lnTo>
                <a:close/>
              </a:path>
              <a:path w="1656969" h="1084834">
                <a:moveTo>
                  <a:pt x="49656" y="1044829"/>
                </a:moveTo>
                <a:lnTo>
                  <a:pt x="56642" y="1055497"/>
                </a:lnTo>
                <a:lnTo>
                  <a:pt x="67269" y="1048558"/>
                </a:lnTo>
                <a:lnTo>
                  <a:pt x="1656969" y="10668"/>
                </a:lnTo>
                <a:lnTo>
                  <a:pt x="1650110" y="0"/>
                </a:lnTo>
                <a:lnTo>
                  <a:pt x="60295" y="1037884"/>
                </a:lnTo>
                <a:lnTo>
                  <a:pt x="49656" y="1044829"/>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2999740" y="3718560"/>
            <a:ext cx="1656080" cy="647700"/>
          </a:xfrm>
          <a:custGeom>
            <a:avLst/>
            <a:gdLst/>
            <a:ahLst/>
            <a:cxnLst/>
            <a:rect l="l" t="t" r="r" b="b"/>
            <a:pathLst>
              <a:path w="1656080" h="647700">
                <a:moveTo>
                  <a:pt x="0" y="647700"/>
                </a:moveTo>
                <a:lnTo>
                  <a:pt x="1656080" y="647700"/>
                </a:lnTo>
                <a:lnTo>
                  <a:pt x="1656080" y="0"/>
                </a:lnTo>
                <a:lnTo>
                  <a:pt x="0" y="0"/>
                </a:lnTo>
                <a:lnTo>
                  <a:pt x="0" y="647700"/>
                </a:lnTo>
                <a:close/>
              </a:path>
            </a:pathLst>
          </a:custGeom>
          <a:solidFill>
            <a:srgbClr val="4471C4"/>
          </a:solidFill>
        </p:spPr>
        <p:txBody>
          <a:bodyPr wrap="square" lIns="0" tIns="0" rIns="0" bIns="0" rtlCol="0">
            <a:noAutofit/>
          </a:bodyPr>
          <a:lstStyle/>
          <a:p>
            <a:endParaRPr/>
          </a:p>
        </p:txBody>
      </p:sp>
      <p:sp>
        <p:nvSpPr>
          <p:cNvPr id="26" name="object 26"/>
          <p:cNvSpPr/>
          <p:nvPr/>
        </p:nvSpPr>
        <p:spPr>
          <a:xfrm>
            <a:off x="2999740" y="3718560"/>
            <a:ext cx="1656080" cy="647700"/>
          </a:xfrm>
          <a:custGeom>
            <a:avLst/>
            <a:gdLst/>
            <a:ahLst/>
            <a:cxnLst/>
            <a:rect l="l" t="t" r="r" b="b"/>
            <a:pathLst>
              <a:path w="1656080" h="647700">
                <a:moveTo>
                  <a:pt x="0" y="647700"/>
                </a:moveTo>
                <a:lnTo>
                  <a:pt x="1656080" y="647700"/>
                </a:lnTo>
                <a:lnTo>
                  <a:pt x="1656080" y="0"/>
                </a:lnTo>
                <a:lnTo>
                  <a:pt x="0" y="0"/>
                </a:lnTo>
                <a:lnTo>
                  <a:pt x="0" y="647700"/>
                </a:lnTo>
                <a:close/>
              </a:path>
            </a:pathLst>
          </a:custGeom>
          <a:ln w="10160">
            <a:solidFill>
              <a:srgbClr val="000000"/>
            </a:solidFill>
          </a:ln>
        </p:spPr>
        <p:txBody>
          <a:bodyPr wrap="square" lIns="0" tIns="0" rIns="0" bIns="0" rtlCol="0">
            <a:noAutofit/>
          </a:bodyPr>
          <a:lstStyle/>
          <a:p>
            <a:endParaRPr/>
          </a:p>
        </p:txBody>
      </p:sp>
      <p:sp>
        <p:nvSpPr>
          <p:cNvPr id="27" name="object 27"/>
          <p:cNvSpPr/>
          <p:nvPr/>
        </p:nvSpPr>
        <p:spPr>
          <a:xfrm>
            <a:off x="3792220" y="1985517"/>
            <a:ext cx="1084833" cy="1733042"/>
          </a:xfrm>
          <a:custGeom>
            <a:avLst/>
            <a:gdLst/>
            <a:ahLst/>
            <a:cxnLst/>
            <a:rect l="l" t="t" r="r" b="b"/>
            <a:pathLst>
              <a:path w="1084833" h="1733042">
                <a:moveTo>
                  <a:pt x="34904" y="1665014"/>
                </a:moveTo>
                <a:lnTo>
                  <a:pt x="8000" y="1648206"/>
                </a:lnTo>
                <a:lnTo>
                  <a:pt x="0" y="1733042"/>
                </a:lnTo>
                <a:lnTo>
                  <a:pt x="72643" y="1688592"/>
                </a:lnTo>
                <a:lnTo>
                  <a:pt x="45692" y="1671753"/>
                </a:lnTo>
                <a:lnTo>
                  <a:pt x="38988" y="1682496"/>
                </a:lnTo>
                <a:lnTo>
                  <a:pt x="28193" y="1675765"/>
                </a:lnTo>
                <a:lnTo>
                  <a:pt x="34904" y="1665014"/>
                </a:lnTo>
                <a:close/>
              </a:path>
              <a:path w="1084833" h="1733042">
                <a:moveTo>
                  <a:pt x="28193" y="1675765"/>
                </a:moveTo>
                <a:lnTo>
                  <a:pt x="38988" y="1682496"/>
                </a:lnTo>
                <a:lnTo>
                  <a:pt x="45692" y="1671753"/>
                </a:lnTo>
                <a:lnTo>
                  <a:pt x="1084833" y="6604"/>
                </a:lnTo>
                <a:lnTo>
                  <a:pt x="1074165" y="0"/>
                </a:lnTo>
                <a:lnTo>
                  <a:pt x="34904" y="1665014"/>
                </a:lnTo>
                <a:lnTo>
                  <a:pt x="28193" y="1675765"/>
                </a:lnTo>
                <a:close/>
              </a:path>
            </a:pathLst>
          </a:custGeom>
          <a:solidFill>
            <a:srgbClr val="000000"/>
          </a:solidFill>
        </p:spPr>
        <p:txBody>
          <a:bodyPr wrap="square" lIns="0" tIns="0" rIns="0" bIns="0" rtlCol="0">
            <a:noAutofit/>
          </a:bodyPr>
          <a:lstStyle/>
          <a:p>
            <a:endParaRPr/>
          </a:p>
        </p:txBody>
      </p:sp>
      <p:sp>
        <p:nvSpPr>
          <p:cNvPr id="28" name="object 28"/>
          <p:cNvSpPr/>
          <p:nvPr/>
        </p:nvSpPr>
        <p:spPr>
          <a:xfrm>
            <a:off x="5158740" y="2997200"/>
            <a:ext cx="1656080" cy="576579"/>
          </a:xfrm>
          <a:custGeom>
            <a:avLst/>
            <a:gdLst/>
            <a:ahLst/>
            <a:cxnLst/>
            <a:rect l="l" t="t" r="r" b="b"/>
            <a:pathLst>
              <a:path w="1656080" h="576579">
                <a:moveTo>
                  <a:pt x="0" y="576579"/>
                </a:moveTo>
                <a:lnTo>
                  <a:pt x="1656080" y="576579"/>
                </a:lnTo>
                <a:lnTo>
                  <a:pt x="1656080" y="0"/>
                </a:lnTo>
                <a:lnTo>
                  <a:pt x="0" y="0"/>
                </a:lnTo>
                <a:lnTo>
                  <a:pt x="0" y="576579"/>
                </a:lnTo>
                <a:close/>
              </a:path>
            </a:pathLst>
          </a:custGeom>
          <a:solidFill>
            <a:srgbClr val="4471C4"/>
          </a:solidFill>
        </p:spPr>
        <p:txBody>
          <a:bodyPr wrap="square" lIns="0" tIns="0" rIns="0" bIns="0" rtlCol="0">
            <a:noAutofit/>
          </a:bodyPr>
          <a:lstStyle/>
          <a:p>
            <a:endParaRPr/>
          </a:p>
        </p:txBody>
      </p:sp>
      <p:sp>
        <p:nvSpPr>
          <p:cNvPr id="29" name="object 29"/>
          <p:cNvSpPr/>
          <p:nvPr/>
        </p:nvSpPr>
        <p:spPr>
          <a:xfrm>
            <a:off x="5158740" y="2997200"/>
            <a:ext cx="1656080" cy="576579"/>
          </a:xfrm>
          <a:custGeom>
            <a:avLst/>
            <a:gdLst/>
            <a:ahLst/>
            <a:cxnLst/>
            <a:rect l="l" t="t" r="r" b="b"/>
            <a:pathLst>
              <a:path w="1656080" h="576579">
                <a:moveTo>
                  <a:pt x="0" y="576579"/>
                </a:moveTo>
                <a:lnTo>
                  <a:pt x="1656080" y="576579"/>
                </a:lnTo>
                <a:lnTo>
                  <a:pt x="1656080" y="0"/>
                </a:lnTo>
                <a:lnTo>
                  <a:pt x="0" y="0"/>
                </a:lnTo>
                <a:lnTo>
                  <a:pt x="0" y="576579"/>
                </a:lnTo>
                <a:close/>
              </a:path>
            </a:pathLst>
          </a:custGeom>
          <a:ln w="10160">
            <a:solidFill>
              <a:srgbClr val="000000"/>
            </a:solidFill>
          </a:ln>
        </p:spPr>
        <p:txBody>
          <a:bodyPr wrap="square" lIns="0" tIns="0" rIns="0" bIns="0" rtlCol="0">
            <a:noAutofit/>
          </a:bodyPr>
          <a:lstStyle/>
          <a:p>
            <a:endParaRPr/>
          </a:p>
        </p:txBody>
      </p:sp>
      <p:sp>
        <p:nvSpPr>
          <p:cNvPr id="30" name="object 30"/>
          <p:cNvSpPr/>
          <p:nvPr/>
        </p:nvSpPr>
        <p:spPr>
          <a:xfrm>
            <a:off x="5986780" y="2062479"/>
            <a:ext cx="76200" cy="937260"/>
          </a:xfrm>
          <a:custGeom>
            <a:avLst/>
            <a:gdLst/>
            <a:ahLst/>
            <a:cxnLst/>
            <a:rect l="l" t="t" r="r" b="b"/>
            <a:pathLst>
              <a:path w="76200" h="937260">
                <a:moveTo>
                  <a:pt x="31749" y="861060"/>
                </a:moveTo>
                <a:lnTo>
                  <a:pt x="0" y="861060"/>
                </a:lnTo>
                <a:lnTo>
                  <a:pt x="38100" y="937260"/>
                </a:lnTo>
                <a:lnTo>
                  <a:pt x="76200" y="861060"/>
                </a:lnTo>
                <a:lnTo>
                  <a:pt x="44450" y="861059"/>
                </a:lnTo>
                <a:lnTo>
                  <a:pt x="44450" y="873760"/>
                </a:lnTo>
                <a:lnTo>
                  <a:pt x="31750" y="873760"/>
                </a:lnTo>
                <a:lnTo>
                  <a:pt x="31749" y="861060"/>
                </a:lnTo>
                <a:close/>
              </a:path>
              <a:path w="76200" h="937260">
                <a:moveTo>
                  <a:pt x="31750" y="873760"/>
                </a:moveTo>
                <a:lnTo>
                  <a:pt x="44450" y="873760"/>
                </a:lnTo>
                <a:lnTo>
                  <a:pt x="44450" y="0"/>
                </a:lnTo>
                <a:lnTo>
                  <a:pt x="31750" y="0"/>
                </a:lnTo>
                <a:lnTo>
                  <a:pt x="31750" y="873760"/>
                </a:lnTo>
                <a:close/>
              </a:path>
            </a:pathLst>
          </a:custGeom>
          <a:solidFill>
            <a:srgbClr val="000000"/>
          </a:solidFill>
        </p:spPr>
        <p:txBody>
          <a:bodyPr wrap="square" lIns="0" tIns="0" rIns="0" bIns="0" rtlCol="0">
            <a:noAutofit/>
          </a:bodyPr>
          <a:lstStyle/>
          <a:p>
            <a:endParaRPr/>
          </a:p>
        </p:txBody>
      </p:sp>
      <p:sp>
        <p:nvSpPr>
          <p:cNvPr id="31" name="object 31"/>
          <p:cNvSpPr/>
          <p:nvPr/>
        </p:nvSpPr>
        <p:spPr>
          <a:xfrm>
            <a:off x="6888480" y="3789679"/>
            <a:ext cx="1945639" cy="647700"/>
          </a:xfrm>
          <a:custGeom>
            <a:avLst/>
            <a:gdLst/>
            <a:ahLst/>
            <a:cxnLst/>
            <a:rect l="l" t="t" r="r" b="b"/>
            <a:pathLst>
              <a:path w="1945639" h="647700">
                <a:moveTo>
                  <a:pt x="0" y="647700"/>
                </a:moveTo>
                <a:lnTo>
                  <a:pt x="1945639" y="647700"/>
                </a:lnTo>
                <a:lnTo>
                  <a:pt x="1945639" y="0"/>
                </a:lnTo>
                <a:lnTo>
                  <a:pt x="0" y="0"/>
                </a:lnTo>
                <a:lnTo>
                  <a:pt x="0" y="647700"/>
                </a:lnTo>
                <a:close/>
              </a:path>
            </a:pathLst>
          </a:custGeom>
          <a:solidFill>
            <a:srgbClr val="4471C4"/>
          </a:solidFill>
        </p:spPr>
        <p:txBody>
          <a:bodyPr wrap="square" lIns="0" tIns="0" rIns="0" bIns="0" rtlCol="0">
            <a:noAutofit/>
          </a:bodyPr>
          <a:lstStyle/>
          <a:p>
            <a:endParaRPr/>
          </a:p>
        </p:txBody>
      </p:sp>
      <p:sp>
        <p:nvSpPr>
          <p:cNvPr id="32" name="object 32"/>
          <p:cNvSpPr/>
          <p:nvPr/>
        </p:nvSpPr>
        <p:spPr>
          <a:xfrm>
            <a:off x="6888480" y="3789679"/>
            <a:ext cx="1945639" cy="647700"/>
          </a:xfrm>
          <a:custGeom>
            <a:avLst/>
            <a:gdLst/>
            <a:ahLst/>
            <a:cxnLst/>
            <a:rect l="l" t="t" r="r" b="b"/>
            <a:pathLst>
              <a:path w="1945639" h="647700">
                <a:moveTo>
                  <a:pt x="0" y="647700"/>
                </a:moveTo>
                <a:lnTo>
                  <a:pt x="1945639" y="647700"/>
                </a:lnTo>
                <a:lnTo>
                  <a:pt x="1945639" y="0"/>
                </a:lnTo>
                <a:lnTo>
                  <a:pt x="0" y="0"/>
                </a:lnTo>
                <a:lnTo>
                  <a:pt x="0" y="647700"/>
                </a:lnTo>
                <a:close/>
              </a:path>
            </a:pathLst>
          </a:custGeom>
          <a:ln w="10160">
            <a:solidFill>
              <a:srgbClr val="000000"/>
            </a:solidFill>
          </a:ln>
        </p:spPr>
        <p:txBody>
          <a:bodyPr wrap="square" lIns="0" tIns="0" rIns="0" bIns="0" rtlCol="0">
            <a:noAutofit/>
          </a:bodyPr>
          <a:lstStyle/>
          <a:p>
            <a:endParaRPr/>
          </a:p>
        </p:txBody>
      </p:sp>
      <p:sp>
        <p:nvSpPr>
          <p:cNvPr id="33" name="object 33"/>
          <p:cNvSpPr/>
          <p:nvPr/>
        </p:nvSpPr>
        <p:spPr>
          <a:xfrm>
            <a:off x="6883019" y="1985517"/>
            <a:ext cx="1084960" cy="1804162"/>
          </a:xfrm>
          <a:custGeom>
            <a:avLst/>
            <a:gdLst/>
            <a:ahLst/>
            <a:cxnLst/>
            <a:rect l="l" t="t" r="r" b="b"/>
            <a:pathLst>
              <a:path w="1084960" h="1804162">
                <a:moveTo>
                  <a:pt x="1046860" y="1752981"/>
                </a:moveTo>
                <a:lnTo>
                  <a:pt x="1040332" y="1742090"/>
                </a:lnTo>
                <a:lnTo>
                  <a:pt x="1013078" y="1758442"/>
                </a:lnTo>
                <a:lnTo>
                  <a:pt x="1084960" y="1804162"/>
                </a:lnTo>
                <a:lnTo>
                  <a:pt x="1046860" y="1752981"/>
                </a:lnTo>
                <a:close/>
              </a:path>
              <a:path w="1084960" h="1804162">
                <a:moveTo>
                  <a:pt x="1078483" y="1719199"/>
                </a:moveTo>
                <a:lnTo>
                  <a:pt x="1051276" y="1735523"/>
                </a:lnTo>
                <a:lnTo>
                  <a:pt x="1057782" y="1746377"/>
                </a:lnTo>
                <a:lnTo>
                  <a:pt x="1078483" y="1719199"/>
                </a:lnTo>
                <a:close/>
              </a:path>
              <a:path w="1084960" h="1804162">
                <a:moveTo>
                  <a:pt x="10922" y="0"/>
                </a:moveTo>
                <a:lnTo>
                  <a:pt x="0" y="6604"/>
                </a:lnTo>
                <a:lnTo>
                  <a:pt x="1040332" y="1742090"/>
                </a:lnTo>
                <a:lnTo>
                  <a:pt x="1046860" y="1752981"/>
                </a:lnTo>
                <a:lnTo>
                  <a:pt x="1084960" y="1804162"/>
                </a:lnTo>
                <a:lnTo>
                  <a:pt x="1078483" y="1719199"/>
                </a:lnTo>
                <a:lnTo>
                  <a:pt x="1057782" y="1746377"/>
                </a:lnTo>
                <a:lnTo>
                  <a:pt x="1051276" y="1735523"/>
                </a:lnTo>
                <a:lnTo>
                  <a:pt x="10922" y="0"/>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8108569" y="1697101"/>
            <a:ext cx="1299590" cy="1155319"/>
          </a:xfrm>
          <a:custGeom>
            <a:avLst/>
            <a:gdLst/>
            <a:ahLst/>
            <a:cxnLst/>
            <a:rect l="l" t="t" r="r" b="b"/>
            <a:pathLst>
              <a:path w="1299590" h="1155319">
                <a:moveTo>
                  <a:pt x="1247902" y="1117853"/>
                </a:moveTo>
                <a:lnTo>
                  <a:pt x="1238428" y="1109439"/>
                </a:lnTo>
                <a:lnTo>
                  <a:pt x="1217295" y="1133221"/>
                </a:lnTo>
                <a:lnTo>
                  <a:pt x="1299590" y="1155319"/>
                </a:lnTo>
                <a:lnTo>
                  <a:pt x="1247902" y="1117853"/>
                </a:lnTo>
                <a:close/>
              </a:path>
              <a:path w="1299590" h="1155319">
                <a:moveTo>
                  <a:pt x="1267967" y="1076198"/>
                </a:moveTo>
                <a:lnTo>
                  <a:pt x="1246793" y="1100025"/>
                </a:lnTo>
                <a:lnTo>
                  <a:pt x="1256283" y="1108456"/>
                </a:lnTo>
                <a:lnTo>
                  <a:pt x="1267967" y="1076198"/>
                </a:lnTo>
                <a:close/>
              </a:path>
              <a:path w="1299590" h="1155319">
                <a:moveTo>
                  <a:pt x="8381" y="0"/>
                </a:moveTo>
                <a:lnTo>
                  <a:pt x="0" y="9398"/>
                </a:lnTo>
                <a:lnTo>
                  <a:pt x="1238428" y="1109439"/>
                </a:lnTo>
                <a:lnTo>
                  <a:pt x="1247902" y="1117853"/>
                </a:lnTo>
                <a:lnTo>
                  <a:pt x="1299590" y="1155319"/>
                </a:lnTo>
                <a:lnTo>
                  <a:pt x="1267967" y="1076198"/>
                </a:lnTo>
                <a:lnTo>
                  <a:pt x="1256283" y="1108456"/>
                </a:lnTo>
                <a:lnTo>
                  <a:pt x="1246793" y="1100025"/>
                </a:lnTo>
                <a:lnTo>
                  <a:pt x="8381" y="0"/>
                </a:lnTo>
                <a:close/>
              </a:path>
            </a:pathLst>
          </a:custGeom>
          <a:solidFill>
            <a:srgbClr val="000000"/>
          </a:solidFill>
        </p:spPr>
        <p:txBody>
          <a:bodyPr wrap="square" lIns="0" tIns="0" rIns="0" bIns="0" rtlCol="0">
            <a:noAutofit/>
          </a:bodyPr>
          <a:lstStyle/>
          <a:p>
            <a:endParaRPr/>
          </a:p>
        </p:txBody>
      </p:sp>
      <p:sp>
        <p:nvSpPr>
          <p:cNvPr id="35" name="object 35"/>
          <p:cNvSpPr/>
          <p:nvPr/>
        </p:nvSpPr>
        <p:spPr>
          <a:xfrm>
            <a:off x="5416296" y="2133091"/>
            <a:ext cx="254253" cy="2736088"/>
          </a:xfrm>
          <a:custGeom>
            <a:avLst/>
            <a:gdLst/>
            <a:ahLst/>
            <a:cxnLst/>
            <a:rect l="l" t="t" r="r" b="b"/>
            <a:pathLst>
              <a:path w="254253" h="2736088">
                <a:moveTo>
                  <a:pt x="31613" y="2659578"/>
                </a:moveTo>
                <a:lnTo>
                  <a:pt x="0" y="2657094"/>
                </a:lnTo>
                <a:lnTo>
                  <a:pt x="32003" y="2736088"/>
                </a:lnTo>
                <a:lnTo>
                  <a:pt x="75945" y="2663063"/>
                </a:lnTo>
                <a:lnTo>
                  <a:pt x="44305" y="2660576"/>
                </a:lnTo>
                <a:lnTo>
                  <a:pt x="43306" y="2673223"/>
                </a:lnTo>
                <a:lnTo>
                  <a:pt x="30606" y="2672334"/>
                </a:lnTo>
                <a:lnTo>
                  <a:pt x="31613" y="2659578"/>
                </a:lnTo>
                <a:close/>
              </a:path>
              <a:path w="254253" h="2736088">
                <a:moveTo>
                  <a:pt x="30606" y="2672334"/>
                </a:moveTo>
                <a:lnTo>
                  <a:pt x="43306" y="2673223"/>
                </a:lnTo>
                <a:lnTo>
                  <a:pt x="44305" y="2660576"/>
                </a:lnTo>
                <a:lnTo>
                  <a:pt x="254253" y="1016"/>
                </a:lnTo>
                <a:lnTo>
                  <a:pt x="241553" y="0"/>
                </a:lnTo>
                <a:lnTo>
                  <a:pt x="31613" y="2659578"/>
                </a:lnTo>
                <a:lnTo>
                  <a:pt x="30606" y="2672334"/>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1775460" y="2852420"/>
            <a:ext cx="1440180" cy="647700"/>
          </a:xfrm>
          <a:custGeom>
            <a:avLst/>
            <a:gdLst/>
            <a:ahLst/>
            <a:cxnLst/>
            <a:rect l="l" t="t" r="r" b="b"/>
            <a:pathLst>
              <a:path w="1440180" h="647700">
                <a:moveTo>
                  <a:pt x="0" y="647700"/>
                </a:moveTo>
                <a:lnTo>
                  <a:pt x="1440180" y="647700"/>
                </a:lnTo>
                <a:lnTo>
                  <a:pt x="1440180" y="0"/>
                </a:lnTo>
                <a:lnTo>
                  <a:pt x="0" y="0"/>
                </a:lnTo>
                <a:lnTo>
                  <a:pt x="0" y="647700"/>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1775460" y="2852420"/>
            <a:ext cx="1440180" cy="647700"/>
          </a:xfrm>
          <a:custGeom>
            <a:avLst/>
            <a:gdLst/>
            <a:ahLst/>
            <a:cxnLst/>
            <a:rect l="l" t="t" r="r" b="b"/>
            <a:pathLst>
              <a:path w="1440180" h="647700">
                <a:moveTo>
                  <a:pt x="0" y="647700"/>
                </a:moveTo>
                <a:lnTo>
                  <a:pt x="1440180" y="647700"/>
                </a:lnTo>
                <a:lnTo>
                  <a:pt x="1440180" y="0"/>
                </a:lnTo>
                <a:lnTo>
                  <a:pt x="0" y="0"/>
                </a:lnTo>
                <a:lnTo>
                  <a:pt x="0" y="647700"/>
                </a:lnTo>
                <a:close/>
              </a:path>
            </a:pathLst>
          </a:custGeom>
          <a:ln w="10160">
            <a:solidFill>
              <a:srgbClr val="000000"/>
            </a:solidFill>
          </a:ln>
        </p:spPr>
        <p:txBody>
          <a:bodyPr wrap="square" lIns="0" tIns="0" rIns="0" bIns="0" rtlCol="0">
            <a:noAutofit/>
          </a:bodyPr>
          <a:lstStyle/>
          <a:p>
            <a:endParaRPr/>
          </a:p>
        </p:txBody>
      </p:sp>
      <p:sp>
        <p:nvSpPr>
          <p:cNvPr id="18" name="object 18"/>
          <p:cNvSpPr/>
          <p:nvPr/>
        </p:nvSpPr>
        <p:spPr>
          <a:xfrm>
            <a:off x="8689340" y="2926079"/>
            <a:ext cx="1366520" cy="505460"/>
          </a:xfrm>
          <a:custGeom>
            <a:avLst/>
            <a:gdLst/>
            <a:ahLst/>
            <a:cxnLst/>
            <a:rect l="l" t="t" r="r" b="b"/>
            <a:pathLst>
              <a:path w="1366520" h="505460">
                <a:moveTo>
                  <a:pt x="0" y="505460"/>
                </a:moveTo>
                <a:lnTo>
                  <a:pt x="1366520" y="505460"/>
                </a:lnTo>
                <a:lnTo>
                  <a:pt x="1366520" y="0"/>
                </a:lnTo>
                <a:lnTo>
                  <a:pt x="0" y="0"/>
                </a:lnTo>
                <a:lnTo>
                  <a:pt x="0" y="505460"/>
                </a:lnTo>
                <a:close/>
              </a:path>
            </a:pathLst>
          </a:custGeom>
          <a:solidFill>
            <a:srgbClr val="4471C4"/>
          </a:solidFill>
        </p:spPr>
        <p:txBody>
          <a:bodyPr wrap="square" lIns="0" tIns="0" rIns="0" bIns="0" rtlCol="0">
            <a:noAutofit/>
          </a:bodyPr>
          <a:lstStyle/>
          <a:p>
            <a:endParaRPr/>
          </a:p>
        </p:txBody>
      </p:sp>
      <p:sp>
        <p:nvSpPr>
          <p:cNvPr id="19" name="object 19"/>
          <p:cNvSpPr/>
          <p:nvPr/>
        </p:nvSpPr>
        <p:spPr>
          <a:xfrm>
            <a:off x="8689340" y="2926079"/>
            <a:ext cx="1366520" cy="505460"/>
          </a:xfrm>
          <a:custGeom>
            <a:avLst/>
            <a:gdLst/>
            <a:ahLst/>
            <a:cxnLst/>
            <a:rect l="l" t="t" r="r" b="b"/>
            <a:pathLst>
              <a:path w="1366520" h="505460">
                <a:moveTo>
                  <a:pt x="0" y="505460"/>
                </a:moveTo>
                <a:lnTo>
                  <a:pt x="1366520" y="505460"/>
                </a:lnTo>
                <a:lnTo>
                  <a:pt x="1366520" y="0"/>
                </a:lnTo>
                <a:lnTo>
                  <a:pt x="0" y="0"/>
                </a:lnTo>
                <a:lnTo>
                  <a:pt x="0" y="505460"/>
                </a:lnTo>
                <a:close/>
              </a:path>
            </a:pathLst>
          </a:custGeom>
          <a:ln w="10160">
            <a:solidFill>
              <a:srgbClr val="000000"/>
            </a:solidFill>
          </a:ln>
        </p:spPr>
        <p:txBody>
          <a:bodyPr wrap="square" lIns="0" tIns="0" rIns="0" bIns="0" rtlCol="0">
            <a:noAutofit/>
          </a:bodyPr>
          <a:lstStyle/>
          <a:p>
            <a:endParaRPr/>
          </a:p>
        </p:txBody>
      </p:sp>
      <p:sp>
        <p:nvSpPr>
          <p:cNvPr id="16" name="object 16"/>
          <p:cNvSpPr/>
          <p:nvPr/>
        </p:nvSpPr>
        <p:spPr>
          <a:xfrm>
            <a:off x="4942840" y="5158740"/>
            <a:ext cx="1658619" cy="576580"/>
          </a:xfrm>
          <a:custGeom>
            <a:avLst/>
            <a:gdLst/>
            <a:ahLst/>
            <a:cxnLst/>
            <a:rect l="l" t="t" r="r" b="b"/>
            <a:pathLst>
              <a:path w="1658619" h="576580">
                <a:moveTo>
                  <a:pt x="0" y="576580"/>
                </a:moveTo>
                <a:lnTo>
                  <a:pt x="1658619" y="576580"/>
                </a:lnTo>
                <a:lnTo>
                  <a:pt x="1658619" y="0"/>
                </a:lnTo>
                <a:lnTo>
                  <a:pt x="0" y="0"/>
                </a:lnTo>
                <a:lnTo>
                  <a:pt x="0" y="576580"/>
                </a:lnTo>
                <a:close/>
              </a:path>
            </a:pathLst>
          </a:custGeom>
          <a:solidFill>
            <a:srgbClr val="4471C4"/>
          </a:solidFill>
        </p:spPr>
        <p:txBody>
          <a:bodyPr wrap="square" lIns="0" tIns="0" rIns="0" bIns="0" rtlCol="0">
            <a:noAutofit/>
          </a:bodyPr>
          <a:lstStyle/>
          <a:p>
            <a:endParaRPr/>
          </a:p>
        </p:txBody>
      </p:sp>
      <p:sp>
        <p:nvSpPr>
          <p:cNvPr id="17" name="object 17"/>
          <p:cNvSpPr/>
          <p:nvPr/>
        </p:nvSpPr>
        <p:spPr>
          <a:xfrm>
            <a:off x="4942840" y="5158740"/>
            <a:ext cx="1658619" cy="576580"/>
          </a:xfrm>
          <a:custGeom>
            <a:avLst/>
            <a:gdLst/>
            <a:ahLst/>
            <a:cxnLst/>
            <a:rect l="l" t="t" r="r" b="b"/>
            <a:pathLst>
              <a:path w="1658619" h="576580">
                <a:moveTo>
                  <a:pt x="0" y="576580"/>
                </a:moveTo>
                <a:lnTo>
                  <a:pt x="1658619" y="576580"/>
                </a:lnTo>
                <a:lnTo>
                  <a:pt x="1658619" y="0"/>
                </a:lnTo>
                <a:lnTo>
                  <a:pt x="0" y="0"/>
                </a:lnTo>
                <a:lnTo>
                  <a:pt x="0" y="576580"/>
                </a:lnTo>
                <a:close/>
              </a:path>
            </a:pathLst>
          </a:custGeom>
          <a:ln w="10160">
            <a:solidFill>
              <a:srgbClr val="000000"/>
            </a:solidFill>
          </a:ln>
        </p:spPr>
        <p:txBody>
          <a:bodyPr wrap="square" lIns="0" tIns="0" rIns="0" bIns="0" rtlCol="0">
            <a:noAutofit/>
          </a:bodyPr>
          <a:lstStyle/>
          <a:p>
            <a:endParaRPr/>
          </a:p>
        </p:txBody>
      </p:sp>
      <p:sp>
        <p:nvSpPr>
          <p:cNvPr id="15" name="object 15"/>
          <p:cNvSpPr/>
          <p:nvPr/>
        </p:nvSpPr>
        <p:spPr>
          <a:xfrm>
            <a:off x="0" y="6781800"/>
            <a:ext cx="12179300" cy="0"/>
          </a:xfrm>
          <a:custGeom>
            <a:avLst/>
            <a:gdLst/>
            <a:ahLst/>
            <a:cxnLst/>
            <a:rect l="l" t="t" r="r" b="b"/>
            <a:pathLst>
              <a:path w="12179300">
                <a:moveTo>
                  <a:pt x="0" y="0"/>
                </a:moveTo>
                <a:lnTo>
                  <a:pt x="12179300" y="0"/>
                </a:lnTo>
              </a:path>
            </a:pathLst>
          </a:custGeom>
          <a:ln w="76200">
            <a:solidFill>
              <a:srgbClr val="804B75"/>
            </a:solidFill>
          </a:ln>
        </p:spPr>
        <p:txBody>
          <a:bodyPr wrap="square" lIns="0" tIns="0" rIns="0" bIns="0" rtlCol="0">
            <a:noAutofit/>
          </a:bodyPr>
          <a:lstStyle/>
          <a:p>
            <a:endParaRPr/>
          </a:p>
        </p:txBody>
      </p:sp>
      <p:sp>
        <p:nvSpPr>
          <p:cNvPr id="11" name="object 11"/>
          <p:cNvSpPr txBox="1"/>
          <p:nvPr/>
        </p:nvSpPr>
        <p:spPr>
          <a:xfrm>
            <a:off x="5499735" y="1623634"/>
            <a:ext cx="1229622" cy="254000"/>
          </a:xfrm>
          <a:prstGeom prst="rect">
            <a:avLst/>
          </a:prstGeom>
        </p:spPr>
        <p:txBody>
          <a:bodyPr wrap="square" lIns="0" tIns="0" rIns="0" bIns="0" rtlCol="0">
            <a:noAutofit/>
          </a:bodyPr>
          <a:lstStyle/>
          <a:p>
            <a:pPr marL="12700">
              <a:lnSpc>
                <a:spcPts val="2000"/>
              </a:lnSpc>
              <a:spcBef>
                <a:spcPts val="100"/>
              </a:spcBef>
            </a:pPr>
            <a:r>
              <a:rPr sz="2700" spc="4" baseline="2657" dirty="0">
                <a:latin typeface="Comic Sans MS"/>
                <a:cs typeface="Comic Sans MS"/>
              </a:rPr>
              <a:t>N</a:t>
            </a:r>
            <a:r>
              <a:rPr sz="2700" spc="0" baseline="2657" dirty="0">
                <a:latin typeface="Comic Sans MS"/>
                <a:cs typeface="Comic Sans MS"/>
              </a:rPr>
              <a:t>ut</a:t>
            </a:r>
            <a:r>
              <a:rPr sz="2700" spc="9" baseline="2657" dirty="0">
                <a:latin typeface="Comic Sans MS"/>
                <a:cs typeface="Comic Sans MS"/>
              </a:rPr>
              <a:t>r</a:t>
            </a:r>
            <a:r>
              <a:rPr sz="2700" spc="0" baseline="2657" dirty="0">
                <a:latin typeface="Comic Sans MS"/>
                <a:cs typeface="Comic Sans MS"/>
              </a:rPr>
              <a:t>i</a:t>
            </a:r>
            <a:r>
              <a:rPr sz="2700" spc="-9" baseline="2657" dirty="0">
                <a:latin typeface="Comic Sans MS"/>
                <a:cs typeface="Comic Sans MS"/>
              </a:rPr>
              <a:t>e</a:t>
            </a:r>
            <a:r>
              <a:rPr sz="2700" spc="0" baseline="2657" dirty="0">
                <a:latin typeface="Comic Sans MS"/>
                <a:cs typeface="Comic Sans MS"/>
              </a:rPr>
              <a:t>n</a:t>
            </a:r>
            <a:r>
              <a:rPr sz="2700" spc="-9" baseline="2657" dirty="0">
                <a:latin typeface="Comic Sans MS"/>
                <a:cs typeface="Comic Sans MS"/>
              </a:rPr>
              <a:t>t</a:t>
            </a:r>
            <a:r>
              <a:rPr sz="2700" spc="-4" baseline="2657" dirty="0">
                <a:latin typeface="Comic Sans MS"/>
                <a:cs typeface="Comic Sans MS"/>
              </a:rPr>
              <a:t>e</a:t>
            </a:r>
            <a:r>
              <a:rPr sz="2700" spc="0" baseline="2657" dirty="0">
                <a:latin typeface="Comic Sans MS"/>
                <a:cs typeface="Comic Sans MS"/>
              </a:rPr>
              <a:t>s</a:t>
            </a:r>
            <a:endParaRPr sz="1800" dirty="0">
              <a:latin typeface="Comic Sans MS"/>
              <a:cs typeface="Comic Sans MS"/>
            </a:endParaRPr>
          </a:p>
        </p:txBody>
      </p:sp>
      <p:sp>
        <p:nvSpPr>
          <p:cNvPr id="7" name="object 7"/>
          <p:cNvSpPr txBox="1"/>
          <p:nvPr/>
        </p:nvSpPr>
        <p:spPr>
          <a:xfrm>
            <a:off x="4942840" y="5158740"/>
            <a:ext cx="1658619" cy="576580"/>
          </a:xfrm>
          <a:prstGeom prst="rect">
            <a:avLst/>
          </a:prstGeom>
        </p:spPr>
        <p:txBody>
          <a:bodyPr wrap="square" lIns="0" tIns="0" rIns="0" bIns="0" rtlCol="0">
            <a:noAutofit/>
          </a:bodyPr>
          <a:lstStyle/>
          <a:p>
            <a:pPr>
              <a:lnSpc>
                <a:spcPts val="900"/>
              </a:lnSpc>
              <a:spcBef>
                <a:spcPts val="14"/>
              </a:spcBef>
            </a:pPr>
            <a:endParaRPr sz="900"/>
          </a:p>
          <a:p>
            <a:pPr marL="335280">
              <a:lnSpc>
                <a:spcPct val="116129"/>
              </a:lnSpc>
            </a:pPr>
            <a:r>
              <a:rPr sz="1800" spc="0" dirty="0">
                <a:latin typeface="Comic Sans MS"/>
                <a:cs typeface="Comic Sans MS"/>
              </a:rPr>
              <a:t>vi</a:t>
            </a:r>
            <a:r>
              <a:rPr sz="1800" spc="-9" dirty="0">
                <a:latin typeface="Comic Sans MS"/>
                <a:cs typeface="Comic Sans MS"/>
              </a:rPr>
              <a:t>t</a:t>
            </a:r>
            <a:r>
              <a:rPr sz="1800" spc="0" dirty="0">
                <a:latin typeface="Comic Sans MS"/>
                <a:cs typeface="Comic Sans MS"/>
              </a:rPr>
              <a:t>ami</a:t>
            </a:r>
            <a:r>
              <a:rPr sz="1800" spc="-4" dirty="0">
                <a:latin typeface="Comic Sans MS"/>
                <a:cs typeface="Comic Sans MS"/>
              </a:rPr>
              <a:t>n</a:t>
            </a:r>
            <a:r>
              <a:rPr sz="1800" spc="0" dirty="0">
                <a:latin typeface="Comic Sans MS"/>
                <a:cs typeface="Comic Sans MS"/>
              </a:rPr>
              <a:t>as</a:t>
            </a:r>
            <a:endParaRPr sz="1800">
              <a:latin typeface="Comic Sans MS"/>
              <a:cs typeface="Comic Sans MS"/>
            </a:endParaRPr>
          </a:p>
        </p:txBody>
      </p:sp>
      <p:sp>
        <p:nvSpPr>
          <p:cNvPr id="6" name="object 6"/>
          <p:cNvSpPr txBox="1"/>
          <p:nvPr/>
        </p:nvSpPr>
        <p:spPr>
          <a:xfrm>
            <a:off x="6888480" y="3789679"/>
            <a:ext cx="1945639" cy="647700"/>
          </a:xfrm>
          <a:prstGeom prst="rect">
            <a:avLst/>
          </a:prstGeom>
        </p:spPr>
        <p:txBody>
          <a:bodyPr wrap="square" lIns="0" tIns="0" rIns="0" bIns="0" rtlCol="0">
            <a:noAutofit/>
          </a:bodyPr>
          <a:lstStyle/>
          <a:p>
            <a:pPr>
              <a:lnSpc>
                <a:spcPts val="1100"/>
              </a:lnSpc>
              <a:spcBef>
                <a:spcPts val="96"/>
              </a:spcBef>
            </a:pPr>
            <a:endParaRPr sz="1100"/>
          </a:p>
          <a:p>
            <a:pPr marL="144145">
              <a:lnSpc>
                <a:spcPct val="116129"/>
              </a:lnSpc>
            </a:pPr>
            <a:r>
              <a:rPr sz="1800" spc="-9" dirty="0">
                <a:latin typeface="Comic Sans MS"/>
                <a:cs typeface="Comic Sans MS"/>
              </a:rPr>
              <a:t>S</a:t>
            </a:r>
            <a:r>
              <a:rPr sz="1800" spc="0" dirty="0">
                <a:latin typeface="Comic Sans MS"/>
                <a:cs typeface="Comic Sans MS"/>
              </a:rPr>
              <a:t>ales </a:t>
            </a:r>
            <a:r>
              <a:rPr sz="1800" spc="4" dirty="0">
                <a:latin typeface="Comic Sans MS"/>
                <a:cs typeface="Comic Sans MS"/>
              </a:rPr>
              <a:t>m</a:t>
            </a:r>
            <a:r>
              <a:rPr sz="1800" spc="0" dirty="0">
                <a:latin typeface="Comic Sans MS"/>
                <a:cs typeface="Comic Sans MS"/>
              </a:rPr>
              <a:t>in</a:t>
            </a:r>
            <a:r>
              <a:rPr sz="1800" spc="-14" dirty="0">
                <a:latin typeface="Comic Sans MS"/>
                <a:cs typeface="Comic Sans MS"/>
              </a:rPr>
              <a:t>e</a:t>
            </a:r>
            <a:r>
              <a:rPr sz="1800" spc="14" dirty="0">
                <a:latin typeface="Comic Sans MS"/>
                <a:cs typeface="Comic Sans MS"/>
              </a:rPr>
              <a:t>r</a:t>
            </a:r>
            <a:r>
              <a:rPr sz="1800" spc="0" dirty="0">
                <a:latin typeface="Comic Sans MS"/>
                <a:cs typeface="Comic Sans MS"/>
              </a:rPr>
              <a:t>ales</a:t>
            </a:r>
            <a:endParaRPr sz="1800">
              <a:latin typeface="Comic Sans MS"/>
              <a:cs typeface="Comic Sans MS"/>
            </a:endParaRPr>
          </a:p>
        </p:txBody>
      </p:sp>
      <p:sp>
        <p:nvSpPr>
          <p:cNvPr id="5" name="object 5"/>
          <p:cNvSpPr txBox="1"/>
          <p:nvPr/>
        </p:nvSpPr>
        <p:spPr>
          <a:xfrm>
            <a:off x="2999740" y="3718560"/>
            <a:ext cx="1656080" cy="647700"/>
          </a:xfrm>
          <a:prstGeom prst="rect">
            <a:avLst/>
          </a:prstGeom>
        </p:spPr>
        <p:txBody>
          <a:bodyPr wrap="square" lIns="0" tIns="0" rIns="0" bIns="0" rtlCol="0">
            <a:noAutofit/>
          </a:bodyPr>
          <a:lstStyle/>
          <a:p>
            <a:pPr>
              <a:lnSpc>
                <a:spcPts val="1100"/>
              </a:lnSpc>
              <a:spcBef>
                <a:spcPts val="98"/>
              </a:spcBef>
            </a:pPr>
            <a:endParaRPr sz="1100"/>
          </a:p>
          <a:p>
            <a:pPr marL="423545">
              <a:lnSpc>
                <a:spcPct val="116129"/>
              </a:lnSpc>
            </a:pPr>
            <a:r>
              <a:rPr sz="1800" spc="4" dirty="0">
                <a:latin typeface="Comic Sans MS"/>
                <a:cs typeface="Comic Sans MS"/>
              </a:rPr>
              <a:t>L</a:t>
            </a:r>
            <a:r>
              <a:rPr sz="1800" spc="0" dirty="0">
                <a:latin typeface="Comic Sans MS"/>
                <a:cs typeface="Comic Sans MS"/>
              </a:rPr>
              <a:t>í</a:t>
            </a:r>
            <a:r>
              <a:rPr sz="1800" spc="-9" dirty="0">
                <a:latin typeface="Comic Sans MS"/>
                <a:cs typeface="Comic Sans MS"/>
              </a:rPr>
              <a:t>p</a:t>
            </a:r>
            <a:r>
              <a:rPr sz="1800" spc="0" dirty="0">
                <a:latin typeface="Comic Sans MS"/>
                <a:cs typeface="Comic Sans MS"/>
              </a:rPr>
              <a:t>id</a:t>
            </a:r>
            <a:r>
              <a:rPr sz="1800" spc="-9" dirty="0">
                <a:latin typeface="Comic Sans MS"/>
                <a:cs typeface="Comic Sans MS"/>
              </a:rPr>
              <a:t>o</a:t>
            </a:r>
            <a:r>
              <a:rPr sz="1800" spc="0" dirty="0">
                <a:latin typeface="Comic Sans MS"/>
                <a:cs typeface="Comic Sans MS"/>
              </a:rPr>
              <a:t>s</a:t>
            </a:r>
            <a:endParaRPr sz="1800">
              <a:latin typeface="Comic Sans MS"/>
              <a:cs typeface="Comic Sans MS"/>
            </a:endParaRPr>
          </a:p>
        </p:txBody>
      </p:sp>
      <p:sp>
        <p:nvSpPr>
          <p:cNvPr id="4" name="object 4"/>
          <p:cNvSpPr txBox="1"/>
          <p:nvPr/>
        </p:nvSpPr>
        <p:spPr>
          <a:xfrm>
            <a:off x="5158740" y="2997200"/>
            <a:ext cx="1656080" cy="576579"/>
          </a:xfrm>
          <a:prstGeom prst="rect">
            <a:avLst/>
          </a:prstGeom>
        </p:spPr>
        <p:txBody>
          <a:bodyPr wrap="square" lIns="0" tIns="0" rIns="0" bIns="0" rtlCol="0">
            <a:noAutofit/>
          </a:bodyPr>
          <a:lstStyle/>
          <a:p>
            <a:pPr>
              <a:lnSpc>
                <a:spcPts val="900"/>
              </a:lnSpc>
              <a:spcBef>
                <a:spcPts val="16"/>
              </a:spcBef>
            </a:pPr>
            <a:endParaRPr sz="900"/>
          </a:p>
          <a:p>
            <a:pPr marL="37846">
              <a:lnSpc>
                <a:spcPct val="116129"/>
              </a:lnSpc>
            </a:pPr>
            <a:r>
              <a:rPr sz="1800" spc="0" dirty="0">
                <a:latin typeface="Comic Sans MS"/>
                <a:cs typeface="Comic Sans MS"/>
              </a:rPr>
              <a:t>C</a:t>
            </a:r>
            <a:r>
              <a:rPr sz="1800" spc="-4" dirty="0">
                <a:latin typeface="Comic Sans MS"/>
                <a:cs typeface="Comic Sans MS"/>
              </a:rPr>
              <a:t>a</a:t>
            </a:r>
            <a:r>
              <a:rPr sz="1800" spc="14" dirty="0">
                <a:latin typeface="Comic Sans MS"/>
                <a:cs typeface="Comic Sans MS"/>
              </a:rPr>
              <a:t>r</a:t>
            </a:r>
            <a:r>
              <a:rPr sz="1800" spc="-9" dirty="0">
                <a:latin typeface="Comic Sans MS"/>
                <a:cs typeface="Comic Sans MS"/>
              </a:rPr>
              <a:t>b</a:t>
            </a:r>
            <a:r>
              <a:rPr sz="1800" spc="-4" dirty="0">
                <a:latin typeface="Comic Sans MS"/>
                <a:cs typeface="Comic Sans MS"/>
              </a:rPr>
              <a:t>o</a:t>
            </a:r>
            <a:r>
              <a:rPr sz="1800" spc="0" dirty="0">
                <a:latin typeface="Comic Sans MS"/>
                <a:cs typeface="Comic Sans MS"/>
              </a:rPr>
              <a:t>hid</a:t>
            </a:r>
            <a:r>
              <a:rPr sz="1800" spc="9" dirty="0">
                <a:latin typeface="Comic Sans MS"/>
                <a:cs typeface="Comic Sans MS"/>
              </a:rPr>
              <a:t>r</a:t>
            </a:r>
            <a:r>
              <a:rPr sz="1800" spc="0" dirty="0">
                <a:latin typeface="Comic Sans MS"/>
                <a:cs typeface="Comic Sans MS"/>
              </a:rPr>
              <a:t>a</a:t>
            </a:r>
            <a:r>
              <a:rPr sz="1800" spc="-9" dirty="0">
                <a:latin typeface="Comic Sans MS"/>
                <a:cs typeface="Comic Sans MS"/>
              </a:rPr>
              <a:t>t</a:t>
            </a:r>
            <a:r>
              <a:rPr sz="1800" spc="-4" dirty="0">
                <a:latin typeface="Comic Sans MS"/>
                <a:cs typeface="Comic Sans MS"/>
              </a:rPr>
              <a:t>o</a:t>
            </a:r>
            <a:r>
              <a:rPr sz="1800" spc="0" dirty="0">
                <a:latin typeface="Comic Sans MS"/>
                <a:cs typeface="Comic Sans MS"/>
              </a:rPr>
              <a:t>s</a:t>
            </a:r>
            <a:endParaRPr sz="1800">
              <a:latin typeface="Comic Sans MS"/>
              <a:cs typeface="Comic Sans MS"/>
            </a:endParaRPr>
          </a:p>
        </p:txBody>
      </p:sp>
      <p:sp>
        <p:nvSpPr>
          <p:cNvPr id="3" name="object 3"/>
          <p:cNvSpPr txBox="1"/>
          <p:nvPr/>
        </p:nvSpPr>
        <p:spPr>
          <a:xfrm>
            <a:off x="8689340" y="2926079"/>
            <a:ext cx="1366520" cy="505460"/>
          </a:xfrm>
          <a:prstGeom prst="rect">
            <a:avLst/>
          </a:prstGeom>
        </p:spPr>
        <p:txBody>
          <a:bodyPr wrap="square" lIns="0" tIns="0" rIns="0" bIns="0" rtlCol="0">
            <a:noAutofit/>
          </a:bodyPr>
          <a:lstStyle/>
          <a:p>
            <a:pPr>
              <a:lnSpc>
                <a:spcPts val="600"/>
              </a:lnSpc>
              <a:spcBef>
                <a:spcPts val="31"/>
              </a:spcBef>
            </a:pPr>
            <a:endParaRPr sz="600"/>
          </a:p>
          <a:p>
            <a:pPr marL="387603">
              <a:lnSpc>
                <a:spcPct val="116129"/>
              </a:lnSpc>
            </a:pPr>
            <a:r>
              <a:rPr sz="1800" spc="0" dirty="0">
                <a:latin typeface="Comic Sans MS"/>
                <a:cs typeface="Comic Sans MS"/>
              </a:rPr>
              <a:t>A</a:t>
            </a:r>
            <a:r>
              <a:rPr sz="1800" spc="4" dirty="0">
                <a:latin typeface="Comic Sans MS"/>
                <a:cs typeface="Comic Sans MS"/>
              </a:rPr>
              <a:t>g</a:t>
            </a:r>
            <a:r>
              <a:rPr sz="1800" spc="0" dirty="0">
                <a:latin typeface="Comic Sans MS"/>
                <a:cs typeface="Comic Sans MS"/>
              </a:rPr>
              <a:t>ua</a:t>
            </a:r>
            <a:endParaRPr sz="1800">
              <a:latin typeface="Comic Sans MS"/>
              <a:cs typeface="Comic Sans MS"/>
            </a:endParaRPr>
          </a:p>
        </p:txBody>
      </p:sp>
      <p:sp>
        <p:nvSpPr>
          <p:cNvPr id="2" name="object 2"/>
          <p:cNvSpPr txBox="1"/>
          <p:nvPr/>
        </p:nvSpPr>
        <p:spPr>
          <a:xfrm>
            <a:off x="1775460" y="2852420"/>
            <a:ext cx="1440180" cy="647700"/>
          </a:xfrm>
          <a:prstGeom prst="rect">
            <a:avLst/>
          </a:prstGeom>
        </p:spPr>
        <p:txBody>
          <a:bodyPr wrap="square" lIns="0" tIns="0" rIns="0" bIns="0" rtlCol="0">
            <a:noAutofit/>
          </a:bodyPr>
          <a:lstStyle/>
          <a:p>
            <a:pPr>
              <a:lnSpc>
                <a:spcPts val="1100"/>
              </a:lnSpc>
              <a:spcBef>
                <a:spcPts val="98"/>
              </a:spcBef>
            </a:pPr>
            <a:endParaRPr sz="1100"/>
          </a:p>
          <a:p>
            <a:pPr marL="188340">
              <a:lnSpc>
                <a:spcPct val="116129"/>
              </a:lnSpc>
            </a:pPr>
            <a:r>
              <a:rPr sz="1800" spc="0" dirty="0">
                <a:latin typeface="Comic Sans MS"/>
                <a:cs typeface="Comic Sans MS"/>
              </a:rPr>
              <a:t>P</a:t>
            </a:r>
            <a:r>
              <a:rPr sz="1800" spc="14" dirty="0">
                <a:latin typeface="Comic Sans MS"/>
                <a:cs typeface="Comic Sans MS"/>
              </a:rPr>
              <a:t>r</a:t>
            </a:r>
            <a:r>
              <a:rPr sz="1800" spc="-4" dirty="0">
                <a:latin typeface="Comic Sans MS"/>
                <a:cs typeface="Comic Sans MS"/>
              </a:rPr>
              <a:t>o</a:t>
            </a:r>
            <a:r>
              <a:rPr sz="1800" spc="-9" dirty="0">
                <a:latin typeface="Comic Sans MS"/>
                <a:cs typeface="Comic Sans MS"/>
              </a:rPr>
              <a:t>t</a:t>
            </a:r>
            <a:r>
              <a:rPr sz="1800" spc="-4" dirty="0">
                <a:latin typeface="Comic Sans MS"/>
                <a:cs typeface="Comic Sans MS"/>
              </a:rPr>
              <a:t>e</a:t>
            </a:r>
            <a:r>
              <a:rPr sz="1800" spc="0" dirty="0">
                <a:latin typeface="Comic Sans MS"/>
                <a:cs typeface="Comic Sans MS"/>
              </a:rPr>
              <a:t>ín</a:t>
            </a:r>
            <a:r>
              <a:rPr sz="1800" spc="-9" dirty="0">
                <a:latin typeface="Comic Sans MS"/>
                <a:cs typeface="Comic Sans MS"/>
              </a:rPr>
              <a:t>a</a:t>
            </a:r>
            <a:r>
              <a:rPr sz="1800" spc="0" dirty="0">
                <a:latin typeface="Comic Sans MS"/>
                <a:cs typeface="Comic Sans MS"/>
              </a:rPr>
              <a:t>s</a:t>
            </a:r>
            <a:endParaRPr sz="1800">
              <a:latin typeface="Comic Sans MS"/>
              <a:cs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C2D3F-74D7-C7B3-9479-16D3C863D07C}"/>
            </a:ext>
          </a:extLst>
        </p:cNvPr>
        <p:cNvGrpSpPr/>
        <p:nvPr/>
      </p:nvGrpSpPr>
      <p:grpSpPr>
        <a:xfrm>
          <a:off x="0" y="0"/>
          <a:ext cx="0" cy="0"/>
          <a:chOff x="0" y="0"/>
          <a:chExt cx="0" cy="0"/>
        </a:xfrm>
      </p:grpSpPr>
      <p:sp>
        <p:nvSpPr>
          <p:cNvPr id="17" name="object 17">
            <a:extLst>
              <a:ext uri="{FF2B5EF4-FFF2-40B4-BE49-F238E27FC236}">
                <a16:creationId xmlns:a16="http://schemas.microsoft.com/office/drawing/2014/main" id="{99824395-2890-8A26-C1FC-42870A3DCE8D}"/>
              </a:ext>
            </a:extLst>
          </p:cNvPr>
          <p:cNvSpPr/>
          <p:nvPr/>
        </p:nvSpPr>
        <p:spPr>
          <a:xfrm>
            <a:off x="7086600" y="1800017"/>
            <a:ext cx="4060582" cy="2439351"/>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a:extLst>
              <a:ext uri="{FF2B5EF4-FFF2-40B4-BE49-F238E27FC236}">
                <a16:creationId xmlns:a16="http://schemas.microsoft.com/office/drawing/2014/main" id="{7E278FA8-35BC-2614-8E55-974992F0F3E4}"/>
              </a:ext>
            </a:extLst>
          </p:cNvPr>
          <p:cNvSpPr/>
          <p:nvPr/>
        </p:nvSpPr>
        <p:spPr>
          <a:xfrm>
            <a:off x="0" y="68580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18" name="CuadroTexto 17">
            <a:extLst>
              <a:ext uri="{FF2B5EF4-FFF2-40B4-BE49-F238E27FC236}">
                <a16:creationId xmlns:a16="http://schemas.microsoft.com/office/drawing/2014/main" id="{1F51CEC9-ECFB-E790-C3F2-200640A0309A}"/>
              </a:ext>
            </a:extLst>
          </p:cNvPr>
          <p:cNvSpPr txBox="1"/>
          <p:nvPr/>
        </p:nvSpPr>
        <p:spPr>
          <a:xfrm>
            <a:off x="810568" y="1219200"/>
            <a:ext cx="5514032" cy="3600986"/>
          </a:xfrm>
          <a:prstGeom prst="rect">
            <a:avLst/>
          </a:prstGeom>
          <a:noFill/>
        </p:spPr>
        <p:txBody>
          <a:bodyPr wrap="square" rtlCol="0">
            <a:spAutoFit/>
          </a:bodyPr>
          <a:lstStyle/>
          <a:p>
            <a:r>
              <a:rPr lang="es-ES" sz="2800" b="1" i="0" dirty="0">
                <a:solidFill>
                  <a:srgbClr val="7030A0"/>
                </a:solidFill>
                <a:effectLst/>
                <a:latin typeface="Arial" panose="020B0604020202020204" pitchFamily="34" charset="0"/>
              </a:rPr>
              <a:t>Glúcidos</a:t>
            </a:r>
            <a:r>
              <a:rPr lang="es-ES" sz="2800" b="0" i="0" dirty="0">
                <a:solidFill>
                  <a:srgbClr val="7030A0"/>
                </a:solidFill>
                <a:effectLst/>
                <a:latin typeface="Arial" panose="020B0604020202020204" pitchFamily="34" charset="0"/>
              </a:rPr>
              <a:t>: </a:t>
            </a:r>
            <a:r>
              <a:rPr lang="es-ES" sz="2000" b="0" i="0" dirty="0">
                <a:solidFill>
                  <a:srgbClr val="202122"/>
                </a:solidFill>
                <a:effectLst/>
                <a:latin typeface="Arial" panose="020B0604020202020204" pitchFamily="34" charset="0"/>
              </a:rPr>
              <a:t>Este nombre proviene de un derivado de la </a:t>
            </a:r>
            <a:r>
              <a:rPr lang="es-ES" sz="2000" b="0" i="0" u="none" strike="noStrike" dirty="0">
                <a:solidFill>
                  <a:srgbClr val="202122"/>
                </a:solidFill>
                <a:effectLst/>
                <a:latin typeface="Arial" panose="020B0604020202020204" pitchFamily="34" charset="0"/>
              </a:rPr>
              <a:t>glucosa</a:t>
            </a:r>
            <a:r>
              <a:rPr lang="es-ES" sz="2000" b="0" i="0" dirty="0">
                <a:solidFill>
                  <a:srgbClr val="202122"/>
                </a:solidFill>
                <a:effectLst/>
                <a:latin typeface="Arial" panose="020B0604020202020204" pitchFamily="34" charset="0"/>
              </a:rPr>
              <a:t> el vocablo procede del </a:t>
            </a:r>
            <a:r>
              <a:rPr lang="es-ES" sz="2000" b="0" i="0" u="none" strike="noStrike" dirty="0">
                <a:solidFill>
                  <a:srgbClr val="202122"/>
                </a:solidFill>
                <a:effectLst/>
                <a:latin typeface="Arial" panose="020B0604020202020204" pitchFamily="34" charset="0"/>
              </a:rPr>
              <a:t>griego</a:t>
            </a:r>
            <a:r>
              <a:rPr lang="es-ES" sz="2000" b="0" i="0" dirty="0">
                <a:solidFill>
                  <a:srgbClr val="202122"/>
                </a:solidFill>
                <a:effectLst/>
                <a:latin typeface="Arial" panose="020B0604020202020204" pitchFamily="34" charset="0"/>
              </a:rPr>
              <a:t> </a:t>
            </a:r>
            <a:r>
              <a:rPr lang="es-ES" sz="2000" b="0" i="1" dirty="0" err="1">
                <a:solidFill>
                  <a:srgbClr val="202122"/>
                </a:solidFill>
                <a:effectLst/>
                <a:latin typeface="Arial" panose="020B0604020202020204" pitchFamily="34" charset="0"/>
              </a:rPr>
              <a:t>γλυκύς</a:t>
            </a:r>
            <a:r>
              <a:rPr lang="es-ES" sz="2000" b="0" i="1" dirty="0">
                <a:solidFill>
                  <a:srgbClr val="202122"/>
                </a:solidFill>
                <a:effectLst/>
                <a:latin typeface="Arial" panose="020B0604020202020204" pitchFamily="34" charset="0"/>
              </a:rPr>
              <a:t> </a:t>
            </a:r>
            <a:r>
              <a:rPr lang="es-ES" sz="2000" b="0" i="0" dirty="0">
                <a:solidFill>
                  <a:srgbClr val="202122"/>
                </a:solidFill>
                <a:effectLst/>
                <a:latin typeface="Arial" panose="020B0604020202020204" pitchFamily="34" charset="0"/>
              </a:rPr>
              <a:t>(</a:t>
            </a:r>
            <a:r>
              <a:rPr lang="es-ES" sz="2000" b="0" i="0" dirty="0" err="1">
                <a:solidFill>
                  <a:srgbClr val="202122"/>
                </a:solidFill>
                <a:effectLst/>
                <a:latin typeface="Arial" panose="020B0604020202020204" pitchFamily="34" charset="0"/>
              </a:rPr>
              <a:t>glyκýs</a:t>
            </a:r>
            <a:r>
              <a:rPr lang="es-ES" sz="2000" b="0" i="0" dirty="0">
                <a:solidFill>
                  <a:srgbClr val="202122"/>
                </a:solidFill>
                <a:effectLst/>
                <a:latin typeface="Arial" panose="020B0604020202020204" pitchFamily="34" charset="0"/>
              </a:rPr>
              <a:t> o </a:t>
            </a:r>
            <a:r>
              <a:rPr lang="es-ES" sz="2000" b="0" i="0" dirty="0" err="1">
                <a:solidFill>
                  <a:srgbClr val="202122"/>
                </a:solidFill>
                <a:effectLst/>
                <a:latin typeface="Arial" panose="020B0604020202020204" pitchFamily="34" charset="0"/>
              </a:rPr>
              <a:t>glukús</a:t>
            </a:r>
            <a:r>
              <a:rPr lang="es-ES" sz="2000" b="0" i="0" dirty="0">
                <a:solidFill>
                  <a:srgbClr val="202122"/>
                </a:solidFill>
                <a:effectLst/>
                <a:latin typeface="Arial" panose="020B0604020202020204" pitchFamily="34" charset="0"/>
              </a:rPr>
              <a:t>) que significa </a:t>
            </a:r>
            <a:r>
              <a:rPr lang="es-ES" sz="2000" b="0" i="0" u="none" strike="noStrike" dirty="0">
                <a:solidFill>
                  <a:srgbClr val="202122"/>
                </a:solidFill>
                <a:effectLst/>
                <a:latin typeface="Arial" panose="020B0604020202020204" pitchFamily="34" charset="0"/>
              </a:rPr>
              <a:t>dulce</a:t>
            </a:r>
            <a:r>
              <a:rPr lang="es-ES" sz="2000" b="0" i="0" dirty="0">
                <a:solidFill>
                  <a:srgbClr val="202122"/>
                </a:solidFill>
                <a:effectLst/>
                <a:latin typeface="Arial" panose="020B0604020202020204" pitchFamily="34" charset="0"/>
              </a:rPr>
              <a:t>.</a:t>
            </a:r>
          </a:p>
          <a:p>
            <a:r>
              <a:rPr lang="es-ES" sz="2000" dirty="0">
                <a:solidFill>
                  <a:srgbClr val="202122"/>
                </a:solidFill>
                <a:latin typeface="Arial" panose="020B0604020202020204" pitchFamily="34" charset="0"/>
              </a:rPr>
              <a:t>Los glúcidos, también llamados hidratos de carbono o carbohidratos, son biomoléculas formadas por carbono, hidrógeno y oxígeno. Son la principal fuente de energía para el cuerpo humano y se encuentran en alimentos como el pan, la pasta, el arroz, las frutas y los vegetales.</a:t>
            </a:r>
          </a:p>
        </p:txBody>
      </p:sp>
    </p:spTree>
    <p:extLst>
      <p:ext uri="{BB962C8B-B14F-4D97-AF65-F5344CB8AC3E}">
        <p14:creationId xmlns:p14="http://schemas.microsoft.com/office/powerpoint/2010/main" val="188078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7DF4-6348-523E-CC40-EA6F7B5A0563}"/>
            </a:ext>
          </a:extLst>
        </p:cNvPr>
        <p:cNvGrpSpPr/>
        <p:nvPr/>
      </p:nvGrpSpPr>
      <p:grpSpPr>
        <a:xfrm>
          <a:off x="0" y="0"/>
          <a:ext cx="0" cy="0"/>
          <a:chOff x="0" y="0"/>
          <a:chExt cx="0" cy="0"/>
        </a:xfrm>
      </p:grpSpPr>
      <p:sp>
        <p:nvSpPr>
          <p:cNvPr id="16" name="object 16">
            <a:extLst>
              <a:ext uri="{FF2B5EF4-FFF2-40B4-BE49-F238E27FC236}">
                <a16:creationId xmlns:a16="http://schemas.microsoft.com/office/drawing/2014/main" id="{4D79FDF8-D65D-FC7B-2E97-6E052EF1A1AA}"/>
              </a:ext>
            </a:extLst>
          </p:cNvPr>
          <p:cNvSpPr/>
          <p:nvPr/>
        </p:nvSpPr>
        <p:spPr>
          <a:xfrm>
            <a:off x="0" y="6858000"/>
            <a:ext cx="12179300" cy="0"/>
          </a:xfrm>
          <a:custGeom>
            <a:avLst/>
            <a:gdLst/>
            <a:ahLst/>
            <a:cxnLst/>
            <a:rect l="l" t="t" r="r" b="b"/>
            <a:pathLst>
              <a:path w="12179300">
                <a:moveTo>
                  <a:pt x="0" y="0"/>
                </a:moveTo>
                <a:lnTo>
                  <a:pt x="12179300" y="0"/>
                </a:lnTo>
              </a:path>
            </a:pathLst>
          </a:custGeom>
          <a:ln w="76199">
            <a:solidFill>
              <a:srgbClr val="804B75"/>
            </a:solidFill>
          </a:ln>
        </p:spPr>
        <p:txBody>
          <a:bodyPr wrap="square" lIns="0" tIns="0" rIns="0" bIns="0" rtlCol="0">
            <a:noAutofit/>
          </a:bodyPr>
          <a:lstStyle/>
          <a:p>
            <a:endParaRPr/>
          </a:p>
        </p:txBody>
      </p:sp>
      <p:sp>
        <p:nvSpPr>
          <p:cNvPr id="2" name="CuadroTexto 1">
            <a:extLst>
              <a:ext uri="{FF2B5EF4-FFF2-40B4-BE49-F238E27FC236}">
                <a16:creationId xmlns:a16="http://schemas.microsoft.com/office/drawing/2014/main" id="{9B46FD23-5CB3-FD0A-B0BF-96687169E1ED}"/>
              </a:ext>
            </a:extLst>
          </p:cNvPr>
          <p:cNvSpPr txBox="1"/>
          <p:nvPr/>
        </p:nvSpPr>
        <p:spPr>
          <a:xfrm>
            <a:off x="468984" y="920621"/>
            <a:ext cx="7315200" cy="5139869"/>
          </a:xfrm>
          <a:prstGeom prst="rect">
            <a:avLst/>
          </a:prstGeom>
          <a:noFill/>
        </p:spPr>
        <p:txBody>
          <a:bodyPr wrap="square" rtlCol="0">
            <a:spAutoFit/>
          </a:bodyPr>
          <a:lstStyle/>
          <a:p>
            <a:pPr>
              <a:buNone/>
            </a:pPr>
            <a:r>
              <a:rPr lang="es-ES" sz="2800" b="1" dirty="0">
                <a:solidFill>
                  <a:schemeClr val="accent6">
                    <a:lumMod val="50000"/>
                  </a:schemeClr>
                </a:solidFill>
              </a:rPr>
              <a:t>Tipos de glúcidos</a:t>
            </a:r>
          </a:p>
          <a:p>
            <a:pPr>
              <a:buFont typeface="+mj-lt"/>
              <a:buAutoNum type="arabicPeriod"/>
            </a:pPr>
            <a:r>
              <a:rPr lang="es-ES" sz="2000" b="1" dirty="0"/>
              <a:t>Monosacáridos</a:t>
            </a:r>
            <a:r>
              <a:rPr lang="es-ES" sz="2000" dirty="0"/>
              <a:t> (azúcares simples): Son la unidad más básica de los carbohidratos. Ejemplos:</a:t>
            </a:r>
          </a:p>
          <a:p>
            <a:pPr marL="742950" lvl="1" indent="-285750">
              <a:buFont typeface="+mj-lt"/>
              <a:buAutoNum type="arabicPeriod"/>
            </a:pPr>
            <a:r>
              <a:rPr lang="es-ES" sz="2000" b="1" dirty="0"/>
              <a:t>Glucosa</a:t>
            </a:r>
            <a:r>
              <a:rPr lang="es-ES" sz="2000" dirty="0"/>
              <a:t> (fuente de energía para las células)</a:t>
            </a:r>
          </a:p>
          <a:p>
            <a:pPr marL="742950" lvl="1" indent="-285750">
              <a:buFont typeface="+mj-lt"/>
              <a:buAutoNum type="arabicPeriod"/>
            </a:pPr>
            <a:r>
              <a:rPr lang="es-ES" sz="2000" b="1" dirty="0"/>
              <a:t>Fructosa</a:t>
            </a:r>
            <a:r>
              <a:rPr lang="es-ES" sz="2000" dirty="0"/>
              <a:t> (presente en frutas)</a:t>
            </a:r>
          </a:p>
          <a:p>
            <a:pPr marL="742950" lvl="1" indent="-285750">
              <a:buFont typeface="+mj-lt"/>
              <a:buAutoNum type="arabicPeriod"/>
            </a:pPr>
            <a:r>
              <a:rPr lang="es-ES" sz="2000" b="1" dirty="0"/>
              <a:t>Galactosa</a:t>
            </a:r>
            <a:r>
              <a:rPr lang="es-ES" sz="2000" dirty="0"/>
              <a:t> (se encuentra en la leche)</a:t>
            </a:r>
          </a:p>
          <a:p>
            <a:pPr>
              <a:buFont typeface="+mj-lt"/>
              <a:buAutoNum type="arabicPeriod"/>
            </a:pPr>
            <a:r>
              <a:rPr lang="es-ES" sz="2000" b="1" dirty="0"/>
              <a:t>Disacáridos</a:t>
            </a:r>
            <a:r>
              <a:rPr lang="es-ES" sz="2000" dirty="0"/>
              <a:t>: Formados por la unión de dos monosacáridos. Ejemplos:</a:t>
            </a:r>
          </a:p>
          <a:p>
            <a:pPr marL="742950" lvl="1" indent="-285750">
              <a:buFont typeface="+mj-lt"/>
              <a:buAutoNum type="arabicPeriod"/>
            </a:pPr>
            <a:r>
              <a:rPr lang="es-ES" sz="2000" b="1" dirty="0"/>
              <a:t>Sacarosa</a:t>
            </a:r>
            <a:r>
              <a:rPr lang="es-ES" sz="2000" dirty="0"/>
              <a:t> (azúcar de mesa) = Glucosa + Fructosa</a:t>
            </a:r>
          </a:p>
          <a:p>
            <a:pPr marL="742950" lvl="1" indent="-285750">
              <a:buFont typeface="+mj-lt"/>
              <a:buAutoNum type="arabicPeriod"/>
            </a:pPr>
            <a:r>
              <a:rPr lang="es-ES" sz="2000" b="1" dirty="0"/>
              <a:t>Lactosa</a:t>
            </a:r>
            <a:r>
              <a:rPr lang="es-ES" sz="2000" dirty="0"/>
              <a:t> (azúcar de la leche) = Glucosa + Galactosa</a:t>
            </a:r>
          </a:p>
          <a:p>
            <a:pPr marL="742950" lvl="1" indent="-285750">
              <a:buFont typeface="+mj-lt"/>
              <a:buAutoNum type="arabicPeriod"/>
            </a:pPr>
            <a:r>
              <a:rPr lang="es-ES" sz="2000" b="1" dirty="0"/>
              <a:t>Maltosa</a:t>
            </a:r>
            <a:r>
              <a:rPr lang="es-ES" sz="2000" dirty="0"/>
              <a:t> (en cereales y semillas germinadas) = Glucosa + Glucosa</a:t>
            </a:r>
          </a:p>
          <a:p>
            <a:pPr>
              <a:buFont typeface="+mj-lt"/>
              <a:buAutoNum type="arabicPeriod"/>
            </a:pPr>
            <a:r>
              <a:rPr lang="es-ES" sz="2000" b="1" dirty="0"/>
              <a:t>Polisacáridos</a:t>
            </a:r>
            <a:r>
              <a:rPr lang="es-ES" sz="2000" dirty="0"/>
              <a:t>: Son cadenas largas de monosacáridos. Ejemplos:</a:t>
            </a:r>
          </a:p>
          <a:p>
            <a:pPr marL="742950" lvl="1" indent="-285750">
              <a:buFont typeface="+mj-lt"/>
              <a:buAutoNum type="arabicPeriod"/>
            </a:pPr>
            <a:r>
              <a:rPr lang="es-ES" sz="2000" b="1" dirty="0"/>
              <a:t>Almidón</a:t>
            </a:r>
            <a:r>
              <a:rPr lang="es-ES" sz="2000" dirty="0"/>
              <a:t> (presente en papas, arroz, pan)</a:t>
            </a:r>
          </a:p>
          <a:p>
            <a:pPr marL="742950" lvl="1" indent="-285750">
              <a:buFont typeface="+mj-lt"/>
              <a:buAutoNum type="arabicPeriod"/>
            </a:pPr>
            <a:r>
              <a:rPr lang="es-ES" sz="2000" b="1" dirty="0"/>
              <a:t>Glucógeno</a:t>
            </a:r>
            <a:r>
              <a:rPr lang="es-ES" sz="2000" dirty="0"/>
              <a:t> (reserva de energía en los músculos e hígado)</a:t>
            </a:r>
          </a:p>
          <a:p>
            <a:pPr marL="742950" lvl="1" indent="-285750">
              <a:buFont typeface="+mj-lt"/>
              <a:buAutoNum type="arabicPeriod"/>
            </a:pPr>
            <a:r>
              <a:rPr lang="es-ES" sz="2000" b="1" dirty="0"/>
              <a:t>Celulosa</a:t>
            </a:r>
            <a:r>
              <a:rPr lang="es-ES" sz="2000" dirty="0"/>
              <a:t> (fibra vegetal, no digerible por los humanos)</a:t>
            </a:r>
          </a:p>
        </p:txBody>
      </p:sp>
      <p:pic>
        <p:nvPicPr>
          <p:cNvPr id="3" name="Imagen 2">
            <a:extLst>
              <a:ext uri="{FF2B5EF4-FFF2-40B4-BE49-F238E27FC236}">
                <a16:creationId xmlns:a16="http://schemas.microsoft.com/office/drawing/2014/main" id="{5650A0D1-A544-011B-B7AE-6BB11F853107}"/>
              </a:ext>
            </a:extLst>
          </p:cNvPr>
          <p:cNvPicPr>
            <a:picLocks noChangeAspect="1"/>
          </p:cNvPicPr>
          <p:nvPr/>
        </p:nvPicPr>
        <p:blipFill>
          <a:blip r:embed="rId2"/>
          <a:stretch>
            <a:fillRect/>
          </a:stretch>
        </p:blipFill>
        <p:spPr>
          <a:xfrm>
            <a:off x="7380990" y="2057404"/>
            <a:ext cx="4029960" cy="2362193"/>
          </a:xfrm>
          <a:prstGeom prst="rect">
            <a:avLst/>
          </a:prstGeom>
        </p:spPr>
      </p:pic>
    </p:spTree>
    <p:extLst>
      <p:ext uri="{BB962C8B-B14F-4D97-AF65-F5344CB8AC3E}">
        <p14:creationId xmlns:p14="http://schemas.microsoft.com/office/powerpoint/2010/main" val="4122280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4101</Words>
  <Application>Microsoft Office PowerPoint</Application>
  <PresentationFormat>Panorámica</PresentationFormat>
  <Paragraphs>852</Paragraphs>
  <Slides>39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-apple-system</vt:lpstr>
      <vt:lpstr>Arial</vt:lpstr>
      <vt:lpstr>Calibri</vt:lpstr>
      <vt:lpstr>Calibri Light</vt:lpstr>
      <vt:lpstr>Comic Sans MS</vt:lpstr>
      <vt:lpstr>Courier New</vt:lpstr>
      <vt:lpstr>Google Sans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Virginia Barragan Erazo</cp:lastModifiedBy>
  <cp:revision>19</cp:revision>
  <dcterms:modified xsi:type="dcterms:W3CDTF">2025-04-04T18:02:50Z</dcterms:modified>
</cp:coreProperties>
</file>