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notesMasterIdLst>
    <p:notesMasterId r:id="rId8"/>
  </p:notesMasterIdLst>
  <p:sldIdLst>
    <p:sldId id="344" r:id="rId2"/>
    <p:sldId id="345" r:id="rId3"/>
    <p:sldId id="346" r:id="rId4"/>
    <p:sldId id="347" r:id="rId5"/>
    <p:sldId id="348" r:id="rId6"/>
    <p:sldId id="34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9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E94D867-716F-4EA6-9B72-711D41946CDD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A5EE002D-DE74-4BC7-8ED8-B3A3B543DF4B}">
      <dgm:prSet/>
      <dgm:spPr/>
      <dgm:t>
        <a:bodyPr/>
        <a:lstStyle/>
        <a:p>
          <a:r>
            <a:rPr lang="en-US"/>
            <a:t>✅ Logros:</a:t>
          </a:r>
        </a:p>
      </dgm:t>
    </dgm:pt>
    <dgm:pt modelId="{1C82F0E7-4AB5-4266-9FF4-67664CF9F4AD}" type="parTrans" cxnId="{C2E4B6A3-AD46-4237-9EB1-A57DA94DC42D}">
      <dgm:prSet/>
      <dgm:spPr/>
      <dgm:t>
        <a:bodyPr/>
        <a:lstStyle/>
        <a:p>
          <a:endParaRPr lang="en-US"/>
        </a:p>
      </dgm:t>
    </dgm:pt>
    <dgm:pt modelId="{2E8B2A3C-EFC1-4D85-86D8-003FCDA796BD}" type="sibTrans" cxnId="{C2E4B6A3-AD46-4237-9EB1-A57DA94DC42D}">
      <dgm:prSet/>
      <dgm:spPr/>
      <dgm:t>
        <a:bodyPr/>
        <a:lstStyle/>
        <a:p>
          <a:endParaRPr lang="en-US"/>
        </a:p>
      </dgm:t>
    </dgm:pt>
    <dgm:pt modelId="{13D5A930-B71E-49BF-BC01-248648786F67}">
      <dgm:prSet/>
      <dgm:spPr/>
      <dgm:t>
        <a:bodyPr/>
        <a:lstStyle/>
        <a:p>
          <a:r>
            <a:rPr lang="en-US"/>
            <a:t>- Nacionalización del petróleo</a:t>
          </a:r>
        </a:p>
      </dgm:t>
    </dgm:pt>
    <dgm:pt modelId="{CC6A1C75-8D05-44BB-BE7B-121114FFFE61}" type="parTrans" cxnId="{E5CC98EB-FD00-4B3F-AA13-05E32DB240C7}">
      <dgm:prSet/>
      <dgm:spPr/>
      <dgm:t>
        <a:bodyPr/>
        <a:lstStyle/>
        <a:p>
          <a:endParaRPr lang="en-US"/>
        </a:p>
      </dgm:t>
    </dgm:pt>
    <dgm:pt modelId="{6FE74FA4-632F-4005-943A-B0EDF59BAF3C}" type="sibTrans" cxnId="{E5CC98EB-FD00-4B3F-AA13-05E32DB240C7}">
      <dgm:prSet/>
      <dgm:spPr/>
      <dgm:t>
        <a:bodyPr/>
        <a:lstStyle/>
        <a:p>
          <a:endParaRPr lang="en-US"/>
        </a:p>
      </dgm:t>
    </dgm:pt>
    <dgm:pt modelId="{6FAABA9C-0FDF-42E3-B4DB-402B460B94EC}">
      <dgm:prSet/>
      <dgm:spPr/>
      <dgm:t>
        <a:bodyPr/>
        <a:lstStyle/>
        <a:p>
          <a:r>
            <a:rPr lang="en-US"/>
            <a:t>- Obras públicas (oleoducto, escuelas, hospitales)</a:t>
          </a:r>
        </a:p>
      </dgm:t>
    </dgm:pt>
    <dgm:pt modelId="{3642B286-BE04-4BB1-A015-894C58EEED40}" type="parTrans" cxnId="{642A1242-1DB1-4E71-BC58-C1574E2B608F}">
      <dgm:prSet/>
      <dgm:spPr/>
      <dgm:t>
        <a:bodyPr/>
        <a:lstStyle/>
        <a:p>
          <a:endParaRPr lang="en-US"/>
        </a:p>
      </dgm:t>
    </dgm:pt>
    <dgm:pt modelId="{E7F523FF-310C-452F-88A1-502D133EC48F}" type="sibTrans" cxnId="{642A1242-1DB1-4E71-BC58-C1574E2B608F}">
      <dgm:prSet/>
      <dgm:spPr/>
      <dgm:t>
        <a:bodyPr/>
        <a:lstStyle/>
        <a:p>
          <a:endParaRPr lang="en-US"/>
        </a:p>
      </dgm:t>
    </dgm:pt>
    <dgm:pt modelId="{D135E2E3-45E6-431A-A9CF-F9C763FD9AB3}">
      <dgm:prSet/>
      <dgm:spPr/>
      <dgm:t>
        <a:bodyPr/>
        <a:lstStyle/>
        <a:p>
          <a:r>
            <a:rPr lang="es-EC"/>
            <a:t>- Aumento del empleo </a:t>
          </a:r>
          <a:endParaRPr lang="en-US"/>
        </a:p>
      </dgm:t>
    </dgm:pt>
    <dgm:pt modelId="{8ACBE923-EC2E-4CCF-9525-9DFB73EC1A5D}" type="parTrans" cxnId="{F2AD9E9B-44AE-4F0B-8784-671BADE3D8D1}">
      <dgm:prSet/>
      <dgm:spPr/>
      <dgm:t>
        <a:bodyPr/>
        <a:lstStyle/>
        <a:p>
          <a:endParaRPr lang="en-US"/>
        </a:p>
      </dgm:t>
    </dgm:pt>
    <dgm:pt modelId="{B980E2FD-2262-4EAF-B0CB-DF9921A5ED24}" type="sibTrans" cxnId="{F2AD9E9B-44AE-4F0B-8784-671BADE3D8D1}">
      <dgm:prSet/>
      <dgm:spPr/>
      <dgm:t>
        <a:bodyPr/>
        <a:lstStyle/>
        <a:p>
          <a:endParaRPr lang="en-US"/>
        </a:p>
      </dgm:t>
    </dgm:pt>
    <dgm:pt modelId="{88054FAD-EAAA-4A9F-8E3C-5E2952366C17}">
      <dgm:prSet/>
      <dgm:spPr/>
      <dgm:t>
        <a:bodyPr/>
        <a:lstStyle/>
        <a:p>
          <a:r>
            <a:rPr lang="en-US"/>
            <a:t>❌ Problemas:</a:t>
          </a:r>
        </a:p>
      </dgm:t>
    </dgm:pt>
    <dgm:pt modelId="{44CBA1F3-A2D0-4114-8900-1CF6872E79B5}" type="parTrans" cxnId="{E8DF1362-62F0-40D0-A5D7-1C7824178F84}">
      <dgm:prSet/>
      <dgm:spPr/>
      <dgm:t>
        <a:bodyPr/>
        <a:lstStyle/>
        <a:p>
          <a:endParaRPr lang="en-US"/>
        </a:p>
      </dgm:t>
    </dgm:pt>
    <dgm:pt modelId="{1F18753F-490E-417C-80DB-A4EC61ECCBAC}" type="sibTrans" cxnId="{E8DF1362-62F0-40D0-A5D7-1C7824178F84}">
      <dgm:prSet/>
      <dgm:spPr/>
      <dgm:t>
        <a:bodyPr/>
        <a:lstStyle/>
        <a:p>
          <a:endParaRPr lang="en-US"/>
        </a:p>
      </dgm:t>
    </dgm:pt>
    <dgm:pt modelId="{34A7F2EB-7977-45E5-82BC-274306862C63}">
      <dgm:prSet/>
      <dgm:spPr/>
      <dgm:t>
        <a:bodyPr/>
        <a:lstStyle/>
        <a:p>
          <a:r>
            <a:rPr lang="en-US"/>
            <a:t>- Corrupción y clientelismo</a:t>
          </a:r>
        </a:p>
      </dgm:t>
    </dgm:pt>
    <dgm:pt modelId="{B7053582-970E-42F9-8B2E-607BEC1CD458}" type="parTrans" cxnId="{4CCE693D-11CF-484C-8200-47198C5B2B9A}">
      <dgm:prSet/>
      <dgm:spPr/>
      <dgm:t>
        <a:bodyPr/>
        <a:lstStyle/>
        <a:p>
          <a:endParaRPr lang="en-US"/>
        </a:p>
      </dgm:t>
    </dgm:pt>
    <dgm:pt modelId="{28A505ED-6BE7-434E-B6F2-B82D9579D437}" type="sibTrans" cxnId="{4CCE693D-11CF-484C-8200-47198C5B2B9A}">
      <dgm:prSet/>
      <dgm:spPr/>
      <dgm:t>
        <a:bodyPr/>
        <a:lstStyle/>
        <a:p>
          <a:endParaRPr lang="en-US"/>
        </a:p>
      </dgm:t>
    </dgm:pt>
    <dgm:pt modelId="{4D8670F6-8063-48E7-A942-ED9045477008}">
      <dgm:prSet/>
      <dgm:spPr/>
      <dgm:t>
        <a:bodyPr/>
        <a:lstStyle/>
        <a:p>
          <a:r>
            <a:rPr lang="en-US"/>
            <a:t>- Deuda externa</a:t>
          </a:r>
          <a:r>
            <a:rPr lang="es-EC"/>
            <a:t> </a:t>
          </a:r>
          <a:endParaRPr lang="en-US"/>
        </a:p>
      </dgm:t>
    </dgm:pt>
    <dgm:pt modelId="{3578781B-974C-4737-A5EA-D91E57BC8205}" type="parTrans" cxnId="{EACB0BFD-3422-40CB-B7F1-8BBF9B1A7327}">
      <dgm:prSet/>
      <dgm:spPr/>
      <dgm:t>
        <a:bodyPr/>
        <a:lstStyle/>
        <a:p>
          <a:endParaRPr lang="en-US"/>
        </a:p>
      </dgm:t>
    </dgm:pt>
    <dgm:pt modelId="{EE719BDC-4382-4631-9C70-F1BD00D5E1E0}" type="sibTrans" cxnId="{EACB0BFD-3422-40CB-B7F1-8BBF9B1A7327}">
      <dgm:prSet/>
      <dgm:spPr/>
      <dgm:t>
        <a:bodyPr/>
        <a:lstStyle/>
        <a:p>
          <a:endParaRPr lang="en-US"/>
        </a:p>
      </dgm:t>
    </dgm:pt>
    <dgm:pt modelId="{DDDC3F16-5DCD-4676-8E7E-8F1135306563}">
      <dgm:prSet/>
      <dgm:spPr/>
      <dgm:t>
        <a:bodyPr/>
        <a:lstStyle/>
        <a:p>
          <a:r>
            <a:rPr lang="en-US"/>
            <a:t>- </a:t>
          </a:r>
          <a:r>
            <a:rPr lang="es-EC"/>
            <a:t>Autoritarismo </a:t>
          </a:r>
          <a:endParaRPr lang="en-US"/>
        </a:p>
      </dgm:t>
    </dgm:pt>
    <dgm:pt modelId="{0FD040CA-DFB6-4F3B-AB11-3726D12FB27E}" type="parTrans" cxnId="{2D9DD777-FDF9-499B-B087-32A99AB2C0EF}">
      <dgm:prSet/>
      <dgm:spPr/>
      <dgm:t>
        <a:bodyPr/>
        <a:lstStyle/>
        <a:p>
          <a:endParaRPr lang="en-US"/>
        </a:p>
      </dgm:t>
    </dgm:pt>
    <dgm:pt modelId="{0DB6EC1E-E2F9-43CA-A7A1-912F22F022D1}" type="sibTrans" cxnId="{2D9DD777-FDF9-499B-B087-32A99AB2C0EF}">
      <dgm:prSet/>
      <dgm:spPr/>
      <dgm:t>
        <a:bodyPr/>
        <a:lstStyle/>
        <a:p>
          <a:endParaRPr lang="en-US"/>
        </a:p>
      </dgm:t>
    </dgm:pt>
    <dgm:pt modelId="{783ED605-94D0-4AB2-B93D-E021667E23B9}" type="pres">
      <dgm:prSet presAssocID="{EE94D867-716F-4EA6-9B72-711D41946CDD}" presName="diagram" presStyleCnt="0">
        <dgm:presLayoutVars>
          <dgm:dir/>
          <dgm:resizeHandles val="exact"/>
        </dgm:presLayoutVars>
      </dgm:prSet>
      <dgm:spPr/>
    </dgm:pt>
    <dgm:pt modelId="{1E08AFD4-98AC-44EE-8AB0-DB9119579A4F}" type="pres">
      <dgm:prSet presAssocID="{A5EE002D-DE74-4BC7-8ED8-B3A3B543DF4B}" presName="node" presStyleLbl="node1" presStyleIdx="0" presStyleCnt="8">
        <dgm:presLayoutVars>
          <dgm:bulletEnabled val="1"/>
        </dgm:presLayoutVars>
      </dgm:prSet>
      <dgm:spPr/>
    </dgm:pt>
    <dgm:pt modelId="{01769C9E-5DA3-49B5-999A-FD85E727F945}" type="pres">
      <dgm:prSet presAssocID="{2E8B2A3C-EFC1-4D85-86D8-003FCDA796BD}" presName="sibTrans" presStyleCnt="0"/>
      <dgm:spPr/>
    </dgm:pt>
    <dgm:pt modelId="{5B74E70C-1D44-49E3-896C-7CC87CB49A2F}" type="pres">
      <dgm:prSet presAssocID="{13D5A930-B71E-49BF-BC01-248648786F67}" presName="node" presStyleLbl="node1" presStyleIdx="1" presStyleCnt="8">
        <dgm:presLayoutVars>
          <dgm:bulletEnabled val="1"/>
        </dgm:presLayoutVars>
      </dgm:prSet>
      <dgm:spPr/>
    </dgm:pt>
    <dgm:pt modelId="{905660A6-F3C6-4BA5-AE11-A2399329EB7D}" type="pres">
      <dgm:prSet presAssocID="{6FE74FA4-632F-4005-943A-B0EDF59BAF3C}" presName="sibTrans" presStyleCnt="0"/>
      <dgm:spPr/>
    </dgm:pt>
    <dgm:pt modelId="{0409E425-C8AE-406B-80F8-B204E249700B}" type="pres">
      <dgm:prSet presAssocID="{6FAABA9C-0FDF-42E3-B4DB-402B460B94EC}" presName="node" presStyleLbl="node1" presStyleIdx="2" presStyleCnt="8">
        <dgm:presLayoutVars>
          <dgm:bulletEnabled val="1"/>
        </dgm:presLayoutVars>
      </dgm:prSet>
      <dgm:spPr/>
    </dgm:pt>
    <dgm:pt modelId="{935AFA32-A039-4D1C-AAB0-B5AE88B82EDE}" type="pres">
      <dgm:prSet presAssocID="{E7F523FF-310C-452F-88A1-502D133EC48F}" presName="sibTrans" presStyleCnt="0"/>
      <dgm:spPr/>
    </dgm:pt>
    <dgm:pt modelId="{15D2BD4D-6FDD-4DEE-996A-BB125E21AFA2}" type="pres">
      <dgm:prSet presAssocID="{D135E2E3-45E6-431A-A9CF-F9C763FD9AB3}" presName="node" presStyleLbl="node1" presStyleIdx="3" presStyleCnt="8">
        <dgm:presLayoutVars>
          <dgm:bulletEnabled val="1"/>
        </dgm:presLayoutVars>
      </dgm:prSet>
      <dgm:spPr/>
    </dgm:pt>
    <dgm:pt modelId="{650A9179-D95A-48EB-AA5B-BEBCFDA65C7D}" type="pres">
      <dgm:prSet presAssocID="{B980E2FD-2262-4EAF-B0CB-DF9921A5ED24}" presName="sibTrans" presStyleCnt="0"/>
      <dgm:spPr/>
    </dgm:pt>
    <dgm:pt modelId="{92657516-7951-4455-B6B8-44F4652C2358}" type="pres">
      <dgm:prSet presAssocID="{88054FAD-EAAA-4A9F-8E3C-5E2952366C17}" presName="node" presStyleLbl="node1" presStyleIdx="4" presStyleCnt="8">
        <dgm:presLayoutVars>
          <dgm:bulletEnabled val="1"/>
        </dgm:presLayoutVars>
      </dgm:prSet>
      <dgm:spPr/>
    </dgm:pt>
    <dgm:pt modelId="{4AA823F6-06FD-43D2-B9B0-CDE302A96DA7}" type="pres">
      <dgm:prSet presAssocID="{1F18753F-490E-417C-80DB-A4EC61ECCBAC}" presName="sibTrans" presStyleCnt="0"/>
      <dgm:spPr/>
    </dgm:pt>
    <dgm:pt modelId="{45866C50-F93D-4623-8929-2BFA15CDFB78}" type="pres">
      <dgm:prSet presAssocID="{34A7F2EB-7977-45E5-82BC-274306862C63}" presName="node" presStyleLbl="node1" presStyleIdx="5" presStyleCnt="8">
        <dgm:presLayoutVars>
          <dgm:bulletEnabled val="1"/>
        </dgm:presLayoutVars>
      </dgm:prSet>
      <dgm:spPr/>
    </dgm:pt>
    <dgm:pt modelId="{15EDD0EA-1FC6-45EB-97D8-A0AE6E45D81A}" type="pres">
      <dgm:prSet presAssocID="{28A505ED-6BE7-434E-B6F2-B82D9579D437}" presName="sibTrans" presStyleCnt="0"/>
      <dgm:spPr/>
    </dgm:pt>
    <dgm:pt modelId="{36B10053-0737-4061-A33C-DA8A6E73D922}" type="pres">
      <dgm:prSet presAssocID="{4D8670F6-8063-48E7-A942-ED9045477008}" presName="node" presStyleLbl="node1" presStyleIdx="6" presStyleCnt="8">
        <dgm:presLayoutVars>
          <dgm:bulletEnabled val="1"/>
        </dgm:presLayoutVars>
      </dgm:prSet>
      <dgm:spPr/>
    </dgm:pt>
    <dgm:pt modelId="{0178E6E9-0249-4082-AE49-EFF86FCCEE5A}" type="pres">
      <dgm:prSet presAssocID="{EE719BDC-4382-4631-9C70-F1BD00D5E1E0}" presName="sibTrans" presStyleCnt="0"/>
      <dgm:spPr/>
    </dgm:pt>
    <dgm:pt modelId="{19D6834F-8C97-433F-AA03-FD8F49C8DD2B}" type="pres">
      <dgm:prSet presAssocID="{DDDC3F16-5DCD-4676-8E7E-8F1135306563}" presName="node" presStyleLbl="node1" presStyleIdx="7" presStyleCnt="8">
        <dgm:presLayoutVars>
          <dgm:bulletEnabled val="1"/>
        </dgm:presLayoutVars>
      </dgm:prSet>
      <dgm:spPr/>
    </dgm:pt>
  </dgm:ptLst>
  <dgm:cxnLst>
    <dgm:cxn modelId="{B7E7AE01-28B3-4AA9-B790-11E18DFD63CA}" type="presOf" srcId="{EE94D867-716F-4EA6-9B72-711D41946CDD}" destId="{783ED605-94D0-4AB2-B93D-E021667E23B9}" srcOrd="0" destOrd="0" presId="urn:microsoft.com/office/officeart/2005/8/layout/default"/>
    <dgm:cxn modelId="{33D8651A-228F-4354-B36F-7F8EE472297F}" type="presOf" srcId="{88054FAD-EAAA-4A9F-8E3C-5E2952366C17}" destId="{92657516-7951-4455-B6B8-44F4652C2358}" srcOrd="0" destOrd="0" presId="urn:microsoft.com/office/officeart/2005/8/layout/default"/>
    <dgm:cxn modelId="{D5BC1A23-C698-43ED-BE32-382AC4AA87E5}" type="presOf" srcId="{13D5A930-B71E-49BF-BC01-248648786F67}" destId="{5B74E70C-1D44-49E3-896C-7CC87CB49A2F}" srcOrd="0" destOrd="0" presId="urn:microsoft.com/office/officeart/2005/8/layout/default"/>
    <dgm:cxn modelId="{4CCE693D-11CF-484C-8200-47198C5B2B9A}" srcId="{EE94D867-716F-4EA6-9B72-711D41946CDD}" destId="{34A7F2EB-7977-45E5-82BC-274306862C63}" srcOrd="5" destOrd="0" parTransId="{B7053582-970E-42F9-8B2E-607BEC1CD458}" sibTransId="{28A505ED-6BE7-434E-B6F2-B82D9579D437}"/>
    <dgm:cxn modelId="{642A1242-1DB1-4E71-BC58-C1574E2B608F}" srcId="{EE94D867-716F-4EA6-9B72-711D41946CDD}" destId="{6FAABA9C-0FDF-42E3-B4DB-402B460B94EC}" srcOrd="2" destOrd="0" parTransId="{3642B286-BE04-4BB1-A015-894C58EEED40}" sibTransId="{E7F523FF-310C-452F-88A1-502D133EC48F}"/>
    <dgm:cxn modelId="{E8DF1362-62F0-40D0-A5D7-1C7824178F84}" srcId="{EE94D867-716F-4EA6-9B72-711D41946CDD}" destId="{88054FAD-EAAA-4A9F-8E3C-5E2952366C17}" srcOrd="4" destOrd="0" parTransId="{44CBA1F3-A2D0-4114-8900-1CF6872E79B5}" sibTransId="{1F18753F-490E-417C-80DB-A4EC61ECCBAC}"/>
    <dgm:cxn modelId="{EC63A543-4FF5-42BE-A13A-174E8A9467A5}" type="presOf" srcId="{4D8670F6-8063-48E7-A942-ED9045477008}" destId="{36B10053-0737-4061-A33C-DA8A6E73D922}" srcOrd="0" destOrd="0" presId="urn:microsoft.com/office/officeart/2005/8/layout/default"/>
    <dgm:cxn modelId="{EB6B826F-EFC7-4ECB-BDEE-D605B2E7D8D3}" type="presOf" srcId="{6FAABA9C-0FDF-42E3-B4DB-402B460B94EC}" destId="{0409E425-C8AE-406B-80F8-B204E249700B}" srcOrd="0" destOrd="0" presId="urn:microsoft.com/office/officeart/2005/8/layout/default"/>
    <dgm:cxn modelId="{B1F0E355-AC24-46A1-A5EB-9144D1955036}" type="presOf" srcId="{DDDC3F16-5DCD-4676-8E7E-8F1135306563}" destId="{19D6834F-8C97-433F-AA03-FD8F49C8DD2B}" srcOrd="0" destOrd="0" presId="urn:microsoft.com/office/officeart/2005/8/layout/default"/>
    <dgm:cxn modelId="{2D9DD777-FDF9-499B-B087-32A99AB2C0EF}" srcId="{EE94D867-716F-4EA6-9B72-711D41946CDD}" destId="{DDDC3F16-5DCD-4676-8E7E-8F1135306563}" srcOrd="7" destOrd="0" parTransId="{0FD040CA-DFB6-4F3B-AB11-3726D12FB27E}" sibTransId="{0DB6EC1E-E2F9-43CA-A7A1-912F22F022D1}"/>
    <dgm:cxn modelId="{0A131D82-6723-4EE1-87EA-2720B27497D7}" type="presOf" srcId="{D135E2E3-45E6-431A-A9CF-F9C763FD9AB3}" destId="{15D2BD4D-6FDD-4DEE-996A-BB125E21AFA2}" srcOrd="0" destOrd="0" presId="urn:microsoft.com/office/officeart/2005/8/layout/default"/>
    <dgm:cxn modelId="{F2AD9E9B-44AE-4F0B-8784-671BADE3D8D1}" srcId="{EE94D867-716F-4EA6-9B72-711D41946CDD}" destId="{D135E2E3-45E6-431A-A9CF-F9C763FD9AB3}" srcOrd="3" destOrd="0" parTransId="{8ACBE923-EC2E-4CCF-9525-9DFB73EC1A5D}" sibTransId="{B980E2FD-2262-4EAF-B0CB-DF9921A5ED24}"/>
    <dgm:cxn modelId="{5376CA9D-1E04-4569-A0CC-FB750811D660}" type="presOf" srcId="{34A7F2EB-7977-45E5-82BC-274306862C63}" destId="{45866C50-F93D-4623-8929-2BFA15CDFB78}" srcOrd="0" destOrd="0" presId="urn:microsoft.com/office/officeart/2005/8/layout/default"/>
    <dgm:cxn modelId="{C2E4B6A3-AD46-4237-9EB1-A57DA94DC42D}" srcId="{EE94D867-716F-4EA6-9B72-711D41946CDD}" destId="{A5EE002D-DE74-4BC7-8ED8-B3A3B543DF4B}" srcOrd="0" destOrd="0" parTransId="{1C82F0E7-4AB5-4266-9FF4-67664CF9F4AD}" sibTransId="{2E8B2A3C-EFC1-4D85-86D8-003FCDA796BD}"/>
    <dgm:cxn modelId="{E5CC98EB-FD00-4B3F-AA13-05E32DB240C7}" srcId="{EE94D867-716F-4EA6-9B72-711D41946CDD}" destId="{13D5A930-B71E-49BF-BC01-248648786F67}" srcOrd="1" destOrd="0" parTransId="{CC6A1C75-8D05-44BB-BE7B-121114FFFE61}" sibTransId="{6FE74FA4-632F-4005-943A-B0EDF59BAF3C}"/>
    <dgm:cxn modelId="{6B0727EF-5B36-40F0-90DC-830FD1783BBD}" type="presOf" srcId="{A5EE002D-DE74-4BC7-8ED8-B3A3B543DF4B}" destId="{1E08AFD4-98AC-44EE-8AB0-DB9119579A4F}" srcOrd="0" destOrd="0" presId="urn:microsoft.com/office/officeart/2005/8/layout/default"/>
    <dgm:cxn modelId="{EACB0BFD-3422-40CB-B7F1-8BBF9B1A7327}" srcId="{EE94D867-716F-4EA6-9B72-711D41946CDD}" destId="{4D8670F6-8063-48E7-A942-ED9045477008}" srcOrd="6" destOrd="0" parTransId="{3578781B-974C-4737-A5EA-D91E57BC8205}" sibTransId="{EE719BDC-4382-4631-9C70-F1BD00D5E1E0}"/>
    <dgm:cxn modelId="{AE146BEC-81F1-43CC-B316-21E89D7F538C}" type="presParOf" srcId="{783ED605-94D0-4AB2-B93D-E021667E23B9}" destId="{1E08AFD4-98AC-44EE-8AB0-DB9119579A4F}" srcOrd="0" destOrd="0" presId="urn:microsoft.com/office/officeart/2005/8/layout/default"/>
    <dgm:cxn modelId="{58215A90-E493-4ABE-8FBD-7CD707434332}" type="presParOf" srcId="{783ED605-94D0-4AB2-B93D-E021667E23B9}" destId="{01769C9E-5DA3-49B5-999A-FD85E727F945}" srcOrd="1" destOrd="0" presId="urn:microsoft.com/office/officeart/2005/8/layout/default"/>
    <dgm:cxn modelId="{7BDEC820-55CA-4EC7-90A4-293A85E74221}" type="presParOf" srcId="{783ED605-94D0-4AB2-B93D-E021667E23B9}" destId="{5B74E70C-1D44-49E3-896C-7CC87CB49A2F}" srcOrd="2" destOrd="0" presId="urn:microsoft.com/office/officeart/2005/8/layout/default"/>
    <dgm:cxn modelId="{9F966951-AFF0-46C4-8B37-91337C50B3FE}" type="presParOf" srcId="{783ED605-94D0-4AB2-B93D-E021667E23B9}" destId="{905660A6-F3C6-4BA5-AE11-A2399329EB7D}" srcOrd="3" destOrd="0" presId="urn:microsoft.com/office/officeart/2005/8/layout/default"/>
    <dgm:cxn modelId="{787A513F-2956-41B3-B5C9-B633995D874C}" type="presParOf" srcId="{783ED605-94D0-4AB2-B93D-E021667E23B9}" destId="{0409E425-C8AE-406B-80F8-B204E249700B}" srcOrd="4" destOrd="0" presId="urn:microsoft.com/office/officeart/2005/8/layout/default"/>
    <dgm:cxn modelId="{C0C94FAD-D4B6-4EE1-898B-A35C612C7301}" type="presParOf" srcId="{783ED605-94D0-4AB2-B93D-E021667E23B9}" destId="{935AFA32-A039-4D1C-AAB0-B5AE88B82EDE}" srcOrd="5" destOrd="0" presId="urn:microsoft.com/office/officeart/2005/8/layout/default"/>
    <dgm:cxn modelId="{ED194275-F9A2-4C66-8B1C-2AE81DB08E76}" type="presParOf" srcId="{783ED605-94D0-4AB2-B93D-E021667E23B9}" destId="{15D2BD4D-6FDD-4DEE-996A-BB125E21AFA2}" srcOrd="6" destOrd="0" presId="urn:microsoft.com/office/officeart/2005/8/layout/default"/>
    <dgm:cxn modelId="{1E79D217-024C-4EAA-AE53-5292216688DD}" type="presParOf" srcId="{783ED605-94D0-4AB2-B93D-E021667E23B9}" destId="{650A9179-D95A-48EB-AA5B-BEBCFDA65C7D}" srcOrd="7" destOrd="0" presId="urn:microsoft.com/office/officeart/2005/8/layout/default"/>
    <dgm:cxn modelId="{694E53BB-7033-485D-832F-251C065C9173}" type="presParOf" srcId="{783ED605-94D0-4AB2-B93D-E021667E23B9}" destId="{92657516-7951-4455-B6B8-44F4652C2358}" srcOrd="8" destOrd="0" presId="urn:microsoft.com/office/officeart/2005/8/layout/default"/>
    <dgm:cxn modelId="{0DE38D61-772F-4139-B754-362AF1D1CA4D}" type="presParOf" srcId="{783ED605-94D0-4AB2-B93D-E021667E23B9}" destId="{4AA823F6-06FD-43D2-B9B0-CDE302A96DA7}" srcOrd="9" destOrd="0" presId="urn:microsoft.com/office/officeart/2005/8/layout/default"/>
    <dgm:cxn modelId="{6F0512EA-E8AD-4DA0-ACAC-1A2EE79CB132}" type="presParOf" srcId="{783ED605-94D0-4AB2-B93D-E021667E23B9}" destId="{45866C50-F93D-4623-8929-2BFA15CDFB78}" srcOrd="10" destOrd="0" presId="urn:microsoft.com/office/officeart/2005/8/layout/default"/>
    <dgm:cxn modelId="{7BFA50DC-9604-4888-A4B0-C98EB4492D74}" type="presParOf" srcId="{783ED605-94D0-4AB2-B93D-E021667E23B9}" destId="{15EDD0EA-1FC6-45EB-97D8-A0AE6E45D81A}" srcOrd="11" destOrd="0" presId="urn:microsoft.com/office/officeart/2005/8/layout/default"/>
    <dgm:cxn modelId="{FB495CA4-8A15-4A5D-A398-918CFECCAC72}" type="presParOf" srcId="{783ED605-94D0-4AB2-B93D-E021667E23B9}" destId="{36B10053-0737-4061-A33C-DA8A6E73D922}" srcOrd="12" destOrd="0" presId="urn:microsoft.com/office/officeart/2005/8/layout/default"/>
    <dgm:cxn modelId="{7C6650CB-DB78-4E6C-88E4-91ED88EEA693}" type="presParOf" srcId="{783ED605-94D0-4AB2-B93D-E021667E23B9}" destId="{0178E6E9-0249-4082-AE49-EFF86FCCEE5A}" srcOrd="13" destOrd="0" presId="urn:microsoft.com/office/officeart/2005/8/layout/default"/>
    <dgm:cxn modelId="{017048E6-3DA1-4CDE-B166-F42A987E4C1B}" type="presParOf" srcId="{783ED605-94D0-4AB2-B93D-E021667E23B9}" destId="{19D6834F-8C97-433F-AA03-FD8F49C8DD2B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08AFD4-98AC-44EE-8AB0-DB9119579A4F}">
      <dsp:nvSpPr>
        <dsp:cNvPr id="0" name=""/>
        <dsp:cNvSpPr/>
      </dsp:nvSpPr>
      <dsp:spPr>
        <a:xfrm>
          <a:off x="3121" y="687432"/>
          <a:ext cx="2476124" cy="14856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✅ Logros:</a:t>
          </a:r>
        </a:p>
      </dsp:txBody>
      <dsp:txXfrm>
        <a:off x="3121" y="687432"/>
        <a:ext cx="2476124" cy="1485674"/>
      </dsp:txXfrm>
    </dsp:sp>
    <dsp:sp modelId="{5B74E70C-1D44-49E3-896C-7CC87CB49A2F}">
      <dsp:nvSpPr>
        <dsp:cNvPr id="0" name=""/>
        <dsp:cNvSpPr/>
      </dsp:nvSpPr>
      <dsp:spPr>
        <a:xfrm>
          <a:off x="2726858" y="687432"/>
          <a:ext cx="2476124" cy="14856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- Nacionalización del petróleo</a:t>
          </a:r>
        </a:p>
      </dsp:txBody>
      <dsp:txXfrm>
        <a:off x="2726858" y="687432"/>
        <a:ext cx="2476124" cy="1485674"/>
      </dsp:txXfrm>
    </dsp:sp>
    <dsp:sp modelId="{0409E425-C8AE-406B-80F8-B204E249700B}">
      <dsp:nvSpPr>
        <dsp:cNvPr id="0" name=""/>
        <dsp:cNvSpPr/>
      </dsp:nvSpPr>
      <dsp:spPr>
        <a:xfrm>
          <a:off x="5450595" y="687432"/>
          <a:ext cx="2476124" cy="14856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- Obras públicas (oleoducto, escuelas, hospitales)</a:t>
          </a:r>
        </a:p>
      </dsp:txBody>
      <dsp:txXfrm>
        <a:off x="5450595" y="687432"/>
        <a:ext cx="2476124" cy="1485674"/>
      </dsp:txXfrm>
    </dsp:sp>
    <dsp:sp modelId="{15D2BD4D-6FDD-4DEE-996A-BB125E21AFA2}">
      <dsp:nvSpPr>
        <dsp:cNvPr id="0" name=""/>
        <dsp:cNvSpPr/>
      </dsp:nvSpPr>
      <dsp:spPr>
        <a:xfrm>
          <a:off x="8174333" y="687432"/>
          <a:ext cx="2476124" cy="14856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300" kern="1200"/>
            <a:t>- Aumento del empleo </a:t>
          </a:r>
          <a:endParaRPr lang="en-US" sz="2300" kern="1200"/>
        </a:p>
      </dsp:txBody>
      <dsp:txXfrm>
        <a:off x="8174333" y="687432"/>
        <a:ext cx="2476124" cy="1485674"/>
      </dsp:txXfrm>
    </dsp:sp>
    <dsp:sp modelId="{92657516-7951-4455-B6B8-44F4652C2358}">
      <dsp:nvSpPr>
        <dsp:cNvPr id="0" name=""/>
        <dsp:cNvSpPr/>
      </dsp:nvSpPr>
      <dsp:spPr>
        <a:xfrm>
          <a:off x="3121" y="2420720"/>
          <a:ext cx="2476124" cy="14856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❌ Problemas:</a:t>
          </a:r>
        </a:p>
      </dsp:txBody>
      <dsp:txXfrm>
        <a:off x="3121" y="2420720"/>
        <a:ext cx="2476124" cy="1485674"/>
      </dsp:txXfrm>
    </dsp:sp>
    <dsp:sp modelId="{45866C50-F93D-4623-8929-2BFA15CDFB78}">
      <dsp:nvSpPr>
        <dsp:cNvPr id="0" name=""/>
        <dsp:cNvSpPr/>
      </dsp:nvSpPr>
      <dsp:spPr>
        <a:xfrm>
          <a:off x="2726858" y="2420720"/>
          <a:ext cx="2476124" cy="14856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- Corrupción y clientelismo</a:t>
          </a:r>
        </a:p>
      </dsp:txBody>
      <dsp:txXfrm>
        <a:off x="2726858" y="2420720"/>
        <a:ext cx="2476124" cy="1485674"/>
      </dsp:txXfrm>
    </dsp:sp>
    <dsp:sp modelId="{36B10053-0737-4061-A33C-DA8A6E73D922}">
      <dsp:nvSpPr>
        <dsp:cNvPr id="0" name=""/>
        <dsp:cNvSpPr/>
      </dsp:nvSpPr>
      <dsp:spPr>
        <a:xfrm>
          <a:off x="5450595" y="2420720"/>
          <a:ext cx="2476124" cy="14856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- Deuda externa</a:t>
          </a:r>
          <a:r>
            <a:rPr lang="es-EC" sz="2300" kern="1200"/>
            <a:t> </a:t>
          </a:r>
          <a:endParaRPr lang="en-US" sz="2300" kern="1200"/>
        </a:p>
      </dsp:txBody>
      <dsp:txXfrm>
        <a:off x="5450595" y="2420720"/>
        <a:ext cx="2476124" cy="1485674"/>
      </dsp:txXfrm>
    </dsp:sp>
    <dsp:sp modelId="{19D6834F-8C97-433F-AA03-FD8F49C8DD2B}">
      <dsp:nvSpPr>
        <dsp:cNvPr id="0" name=""/>
        <dsp:cNvSpPr/>
      </dsp:nvSpPr>
      <dsp:spPr>
        <a:xfrm>
          <a:off x="8174333" y="2420720"/>
          <a:ext cx="2476124" cy="14856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- </a:t>
          </a:r>
          <a:r>
            <a:rPr lang="es-EC" sz="2300" kern="1200"/>
            <a:t>Autoritarismo </a:t>
          </a:r>
          <a:endParaRPr lang="en-US" sz="2300" kern="1200"/>
        </a:p>
      </dsp:txBody>
      <dsp:txXfrm>
        <a:off x="8174333" y="2420720"/>
        <a:ext cx="2476124" cy="14856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E4D8ED-B1BB-4ABE-9625-94CCAE7A9835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A061D3-A8DE-45E8-8B1B-C3590D12C02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453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A061D3-A8DE-45E8-8B1B-C3590D12C02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8001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36E9A-8E96-CD8C-7598-F87632CD81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01923" y="1122363"/>
            <a:ext cx="7588155" cy="2621154"/>
          </a:xfrm>
        </p:spPr>
        <p:txBody>
          <a:bodyPr anchor="b"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DC76B8-60F6-62D3-9F73-E816622030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01923" y="3843708"/>
            <a:ext cx="7588155" cy="1414091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2DAFA-435E-AAF9-8B67-495E5AFDC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8FA71-3A18-48C0-980F-4B68F7F63042}" type="datetime1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407A58-3351-E479-1A0C-2FF49FA42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789E10-2433-2ECB-9C92-571B583A4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227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E956D-CB73-C986-F100-46487310D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515600" cy="113225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423E6A-A07C-BF0D-EA30-9A8A854E48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12648" y="1680898"/>
            <a:ext cx="10515600" cy="449606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C9908-8F95-8DFC-72CC-158552B56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4EDB3-C0E8-45F8-9E1D-1B6C8D1880C0}" type="datetime1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26C9BE-9060-50CB-2BB7-07307FF89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4A835B-97D3-BC22-F0B8-4986D4636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351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5B0252-346C-F6F4-3642-19F571550D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634888" y="578497"/>
            <a:ext cx="2047037" cy="559846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98DA36-7351-9D6A-518B-678AB8A507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578497"/>
            <a:ext cx="8796688" cy="559846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46BDFF-D746-836C-04B8-CA89AD5D1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EC4B-54ED-4041-B552-9BA760FA3DBA}" type="datetime1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9AA929-A9E6-FF9C-0C59-177F892D6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16D893-7E81-90DC-4139-7687B39C3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050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433D9-FD02-59E2-0F81-A0B7201D2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2DD052-3E45-E789-01F8-33250024EC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9485D1-E172-8F0A-A425-3097B3ABC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1210E-201E-4473-82AC-2466F5386C38}" type="datetime1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7E6B5E-6174-FD5C-41E8-FFC44C650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72154-F85B-E301-DA57-E314D7315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54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D06AF-EF87-8489-2C82-DEB90B7EF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381" y="553616"/>
            <a:ext cx="8273140" cy="4008859"/>
          </a:xfrm>
        </p:spPr>
        <p:txBody>
          <a:bodyPr anchor="t">
            <a:norm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8E5678-CA38-1318-9EA2-5E0A4F9A59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3380" y="4589463"/>
            <a:ext cx="8273140" cy="1384617"/>
          </a:xfrm>
        </p:spPr>
        <p:txBody>
          <a:bodyPr anchor="b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E99186-7E5A-60AF-DE69-5C7DA7161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EA198-6CAB-4B8F-B93F-1F9C8C4B6CE7}" type="datetime1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FA13D1-1FBA-E820-323B-77B41F1A6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39BE85-85F6-4636-C651-D87CC969A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665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3BB49-A328-F121-7F27-DEB7C3CC2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741152" cy="113225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2E861E-DFBA-B4AA-9356-CDE3D3F57C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2648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1D7538-EC5A-3EE7-176F-A58920C507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7D0B7E-1A60-DA52-6965-92412B1C2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6041F-4525-44D5-AA4F-332294BF1F56}" type="datetime1">
              <a:rPr lang="en-US" smtClean="0"/>
              <a:t>7/7/2025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BDD5A2-CE3E-3215-6DAA-F75C0D122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B822F1-284A-1786-FAF2-72129E2FE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355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EE969-634D-6E32-D227-18E9282C6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47396"/>
            <a:ext cx="10745788" cy="114329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CD26D4-290A-F0ED-7D62-41EDA6FEC2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685735"/>
            <a:ext cx="5157787" cy="559834"/>
          </a:xfr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20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DA52B0-7419-A946-4523-6D34BCAD26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2386894"/>
            <a:ext cx="5157787" cy="3765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536620-C4F3-EEC3-DBF1-05196B1CBB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5735"/>
            <a:ext cx="5183188" cy="559834"/>
          </a:xfr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20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BAE980-E611-98B5-04E9-DE4584B0E3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386894"/>
            <a:ext cx="5183189" cy="3765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3B3581-658A-8487-F9CB-E79F2BFF2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57091-BBDF-4EB9-BA6B-2BB67AC4FC0F}" type="datetime1">
              <a:rPr lang="en-US" smtClean="0"/>
              <a:t>7/7/2025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49D76D8-9033-26CF-BF4C-AECCC685C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02A06B8-CC1D-542F-D8EB-7625046B9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920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A9F42-7FF7-F803-C075-BC4968D35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9E8268-7232-2944-F1BD-399F9419B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B226B-77A6-410C-9796-083F278E0125}" type="datetime1">
              <a:rPr lang="en-US" smtClean="0"/>
              <a:t>7/7/2025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968DDD-323F-89A1-84E3-DDBA626D9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FBDC76-671D-1671-DCE2-D5658BD40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908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BC4D82-0182-501C-9231-467676804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A578B-D289-4C40-8593-3D356C49DA58}" type="datetime1">
              <a:rPr lang="en-US" smtClean="0"/>
              <a:t>7/7/2025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EAA6C9-A7F3-19F1-D17C-A1D83FAF5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EBB816-1B94-116F-92D4-6043AE9E0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77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0C37F-77BE-E128-4248-D001C39E7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160" y="553616"/>
            <a:ext cx="3595634" cy="1757505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3B20A8-A604-C977-02C0-083BA86634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4708" y="553616"/>
            <a:ext cx="6279741" cy="54864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0EEBFB-2026-6A35-33ED-F008376B67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97160" y="2311121"/>
            <a:ext cx="3595634" cy="3728895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F05638-7A56-469A-825A-1DFA60025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DFAE3-14DB-48A7-A80F-80DDB072CE3D}" type="datetime1">
              <a:rPr lang="en-US" smtClean="0"/>
              <a:t>7/7/2025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85A215-184B-2105-0279-ED02F6445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C7CA46-892B-253A-3A28-7414E17B8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197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06A09-98CF-FAC2-3708-AECC4360C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557784"/>
            <a:ext cx="3595634" cy="2212313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71C769-CEC8-962A-01E6-15B0E05679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063319" y="657103"/>
            <a:ext cx="6483687" cy="555590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2C4A61-EF2A-C5A5-B150-4448600B39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601" y="2826137"/>
            <a:ext cx="3585586" cy="3434638"/>
          </a:xfrm>
        </p:spPr>
        <p:txBody>
          <a:bodyPr anchor="b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0B235E-39C7-4C78-20EF-DB48ECD9C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5EAEF-6478-4102-8F5D-A5FE9FC97ACB}" type="datetime1">
              <a:rPr lang="en-US" smtClean="0"/>
              <a:t>7/7/2025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DC75DA-9A78-9AB9-7171-95A08CC51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FE1A03-DCCB-53C7-DBFE-2AD55C905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309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5BFB69-9245-EC58-F1DE-FEB625BD3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653578" cy="113225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16AFD5-5144-C460-0CA4-644BC4A93C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2647" y="1715532"/>
            <a:ext cx="10653579" cy="4593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95753E-AF8A-7E04-8A1A-205B755A02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7160" y="6453002"/>
            <a:ext cx="34943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67F45AC6-C491-4585-A584-9CE2AF7D5500}" type="datetime1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E1B7C8-DA74-800B-EE14-A39E9DB32D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876521" y="6453002"/>
            <a:ext cx="2805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C1647D-0DF0-CA1B-F723-EF7B8F508D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32162" y="6453002"/>
            <a:ext cx="4292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CC057153-B650-4DEB-B370-79DDCFDCE9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666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75" r:id="rId4"/>
    <p:sldLayoutId id="2147483676" r:id="rId5"/>
    <p:sldLayoutId id="2147483681" r:id="rId6"/>
    <p:sldLayoutId id="2147483677" r:id="rId7"/>
    <p:sldLayoutId id="2147483678" r:id="rId8"/>
    <p:sldLayoutId id="2147483679" r:id="rId9"/>
    <p:sldLayoutId id="2147483680" r:id="rId10"/>
    <p:sldLayoutId id="2147483682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2961259D-605E-E200-FF9F-7C8C71D7C8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E31639C-E58C-4BB5-8D0A-B5882F631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600074"/>
            <a:ext cx="6035040" cy="1529932"/>
          </a:xfrm>
        </p:spPr>
        <p:txBody>
          <a:bodyPr anchor="b">
            <a:normAutofit/>
          </a:bodyPr>
          <a:lstStyle/>
          <a:p>
            <a:r>
              <a:rPr lang="es-EC" noProof="0" dirty="0"/>
              <a:t>Revolución juliana y gobierno de Ayora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9596327-851F-435F-9EF1-7E5853C5E0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647" y="2212848"/>
            <a:ext cx="6035041" cy="4096512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s-EC" sz="1500" noProof="0"/>
              <a:t>Mandos medios del Ejército derrocan a Córdova en 1925.</a:t>
            </a:r>
          </a:p>
          <a:p>
            <a:pPr>
              <a:lnSpc>
                <a:spcPct val="110000"/>
              </a:lnSpc>
            </a:pPr>
            <a:r>
              <a:rPr lang="es-EC" sz="1500" noProof="0"/>
              <a:t>Dos juntas de gobierno (un año) y luego asume Ayora (1926-1931), quien será derrocado. </a:t>
            </a:r>
          </a:p>
          <a:p>
            <a:pPr>
              <a:lnSpc>
                <a:spcPct val="110000"/>
              </a:lnSpc>
            </a:pPr>
            <a:r>
              <a:rPr lang="es-EC" sz="1500"/>
              <a:t>Ayora: médico e intelectual lojano muy respetado. </a:t>
            </a:r>
          </a:p>
          <a:p>
            <a:pPr>
              <a:lnSpc>
                <a:spcPct val="110000"/>
              </a:lnSpc>
            </a:pPr>
            <a:r>
              <a:rPr lang="es-EC" sz="1500" noProof="0"/>
              <a:t>Gobierno de profundos cambios: Banco Central, devaluación del sucre, nuevos derechos, patrón oro, maternidades, Contraloría. </a:t>
            </a:r>
          </a:p>
          <a:p>
            <a:pPr>
              <a:lnSpc>
                <a:spcPct val="110000"/>
              </a:lnSpc>
            </a:pPr>
            <a:r>
              <a:rPr lang="es-EC" sz="1500"/>
              <a:t>Gobierno tecnócrata. Ej. Misión Kemmerer. </a:t>
            </a:r>
          </a:p>
          <a:p>
            <a:pPr>
              <a:lnSpc>
                <a:spcPct val="110000"/>
              </a:lnSpc>
            </a:pPr>
            <a:r>
              <a:rPr lang="es-EC" sz="1500" noProof="0"/>
              <a:t>Moderni</a:t>
            </a:r>
            <a:r>
              <a:rPr lang="es-EC" sz="1500"/>
              <a:t>zó el Estado. </a:t>
            </a:r>
          </a:p>
          <a:p>
            <a:pPr>
              <a:lnSpc>
                <a:spcPct val="110000"/>
              </a:lnSpc>
            </a:pPr>
            <a:r>
              <a:rPr lang="es-EC" sz="1500" noProof="0"/>
              <a:t>Tras su caí</a:t>
            </a:r>
            <a:r>
              <a:rPr lang="es-EC" sz="1500"/>
              <a:t>da: gran inestabilidad política (caudillismo regional). </a:t>
            </a:r>
            <a:endParaRPr lang="es-EC" sz="1500" noProof="0"/>
          </a:p>
        </p:txBody>
      </p:sp>
      <p:pic>
        <p:nvPicPr>
          <p:cNvPr id="1026" name="Picture 2" descr="Isidro Ayora - Wikipedia, la enciclopedia libre">
            <a:extLst>
              <a:ext uri="{FF2B5EF4-FFF2-40B4-BE49-F238E27FC236}">
                <a16:creationId xmlns:a16="http://schemas.microsoft.com/office/drawing/2014/main" id="{3A2B400E-B576-37EE-D031-1D564F359D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" b="2409"/>
          <a:stretch>
            <a:fillRect/>
          </a:stretch>
        </p:blipFill>
        <p:spPr bwMode="auto">
          <a:xfrm>
            <a:off x="7345680" y="10"/>
            <a:ext cx="484632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5575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5" name="Rectangle 2054">
            <a:extLst>
              <a:ext uri="{FF2B5EF4-FFF2-40B4-BE49-F238E27FC236}">
                <a16:creationId xmlns:a16="http://schemas.microsoft.com/office/drawing/2014/main" id="{2961259D-605E-E200-FF9F-7C8C71D7C8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3D83FE1-0CF1-8678-CB1E-A72F57F64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600074"/>
            <a:ext cx="6035040" cy="1529932"/>
          </a:xfrm>
        </p:spPr>
        <p:txBody>
          <a:bodyPr anchor="b">
            <a:normAutofit/>
          </a:bodyPr>
          <a:lstStyle/>
          <a:p>
            <a:r>
              <a:rPr lang="es-EC" dirty="0"/>
              <a:t>Velasquismo: el populismo ecuatoriano </a:t>
            </a:r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620B6FB-D303-A88A-BC57-6DD47BBE70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647" y="2212848"/>
            <a:ext cx="6237858" cy="4187952"/>
          </a:xfrm>
        </p:spPr>
        <p:txBody>
          <a:bodyPr>
            <a:normAutofit fontScale="85000" lnSpcReduction="10000"/>
          </a:bodyPr>
          <a:lstStyle/>
          <a:p>
            <a:r>
              <a:rPr lang="es-EC" sz="1800" dirty="0"/>
              <a:t>José María Velasco Ibarra gobernó cinco periodos y solo concluyó uno.</a:t>
            </a:r>
          </a:p>
          <a:p>
            <a:r>
              <a:rPr lang="es-EC" sz="1800" dirty="0"/>
              <a:t>El primer presidente populista. Gran orador.  </a:t>
            </a:r>
          </a:p>
          <a:p>
            <a:r>
              <a:rPr lang="es-EC" sz="1800" dirty="0"/>
              <a:t>Presidente “</a:t>
            </a:r>
            <a:r>
              <a:rPr lang="es-EC" sz="1800" dirty="0" err="1"/>
              <a:t>atrapalotodo</a:t>
            </a:r>
            <a:r>
              <a:rPr lang="es-EC" sz="1800" dirty="0"/>
              <a:t>”: sin ideología clara. </a:t>
            </a:r>
          </a:p>
          <a:p>
            <a:r>
              <a:rPr lang="es-EC" sz="1800" dirty="0"/>
              <a:t>Discurso </a:t>
            </a:r>
            <a:r>
              <a:rPr lang="es-EC" sz="1800" dirty="0" err="1"/>
              <a:t>antioligárquico</a:t>
            </a:r>
            <a:r>
              <a:rPr lang="es-EC" sz="1800" dirty="0"/>
              <a:t> y nacionalista. Prometió transformaciones sociales, pero no lo logró.  Intento en la “Revolución Gloriosa”. </a:t>
            </a:r>
          </a:p>
          <a:p>
            <a:r>
              <a:rPr lang="es-EC" sz="1800" dirty="0"/>
              <a:t>Inversión en carreteras, escuelas y puentes. </a:t>
            </a:r>
          </a:p>
          <a:p>
            <a:r>
              <a:rPr lang="es-EC" sz="1800" dirty="0"/>
              <a:t>Rechazó a los partidos tradicionales. Fundó su propio partido. </a:t>
            </a:r>
          </a:p>
          <a:p>
            <a:r>
              <a:rPr lang="es-EC" sz="1800" dirty="0"/>
              <a:t>Autoritario: se declaró dictador en todos sus periodos de gobierno. </a:t>
            </a:r>
          </a:p>
          <a:p>
            <a:r>
              <a:rPr lang="es-EC" sz="1800" dirty="0"/>
              <a:t>Derrocado en 1972 por Rodríguez Lara. </a:t>
            </a:r>
            <a:endParaRPr lang="en-US" sz="1800" dirty="0"/>
          </a:p>
        </p:txBody>
      </p:sp>
      <p:pic>
        <p:nvPicPr>
          <p:cNvPr id="2050" name="Picture 2" descr="Imagen en blanco y negro de un hombre con traje y lentes&#10;&#10;El contenido generado por IA puede ser incorrecto.">
            <a:extLst>
              <a:ext uri="{FF2B5EF4-FFF2-40B4-BE49-F238E27FC236}">
                <a16:creationId xmlns:a16="http://schemas.microsoft.com/office/drawing/2014/main" id="{8C6DBD4D-F263-9CB0-EE7B-FAA92AB3AD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7" r="1349" b="2"/>
          <a:stretch>
            <a:fillRect/>
          </a:stretch>
        </p:blipFill>
        <p:spPr bwMode="auto">
          <a:xfrm>
            <a:off x="7345680" y="10"/>
            <a:ext cx="484632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693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2961259D-605E-E200-FF9F-7C8C71D7C8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AB674AF-A4BA-B2DF-9894-0DBDE4EF9B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7" y="0"/>
            <a:ext cx="6035040" cy="1529932"/>
          </a:xfrm>
        </p:spPr>
        <p:txBody>
          <a:bodyPr anchor="b">
            <a:normAutofit/>
          </a:bodyPr>
          <a:lstStyle/>
          <a:p>
            <a:r>
              <a:rPr lang="es-EC" dirty="0"/>
              <a:t>La dictadura militar del Ecuador: 1972-1979</a:t>
            </a:r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79AC861-0ADE-A01E-7ED9-BB51775B33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320" y="1748153"/>
            <a:ext cx="6035041" cy="4096512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es-EC" sz="1600" dirty="0"/>
              <a:t>Contexto de dictaduras militares en Latinoamérica: Guerra fría y Plan Cóndor.</a:t>
            </a:r>
          </a:p>
          <a:p>
            <a:pPr>
              <a:lnSpc>
                <a:spcPct val="110000"/>
              </a:lnSpc>
            </a:pPr>
            <a:r>
              <a:rPr lang="es-EC" sz="1600" dirty="0"/>
              <a:t>Dictadura atípica: nacionalista y revolucionaria. </a:t>
            </a:r>
          </a:p>
          <a:p>
            <a:pPr>
              <a:lnSpc>
                <a:spcPct val="110000"/>
              </a:lnSpc>
            </a:pPr>
            <a:r>
              <a:rPr lang="es-EC" sz="1600" dirty="0"/>
              <a:t>Dictadura no represiva, a diferencia de las del Cono Sur. Ej. Pinochet, Videla. </a:t>
            </a:r>
          </a:p>
          <a:p>
            <a:pPr>
              <a:lnSpc>
                <a:spcPct val="110000"/>
              </a:lnSpc>
            </a:pPr>
            <a:r>
              <a:rPr lang="es-EC" sz="1600" dirty="0"/>
              <a:t>Crisis institucional previa a la dictadura: golpes de Estado y gobiernos interinos.</a:t>
            </a:r>
          </a:p>
          <a:p>
            <a:pPr>
              <a:lnSpc>
                <a:spcPct val="110000"/>
              </a:lnSpc>
            </a:pPr>
            <a:r>
              <a:rPr lang="es-EC" sz="1600" dirty="0"/>
              <a:t>Contexto favorable a la dictadura: explotación de petróleo desde 1972.   </a:t>
            </a:r>
          </a:p>
          <a:p>
            <a:pPr>
              <a:lnSpc>
                <a:spcPct val="110000"/>
              </a:lnSpc>
            </a:pPr>
            <a:r>
              <a:rPr lang="es-EC" sz="1600" dirty="0"/>
              <a:t>Primer periodo (1972-1976): liderado por Rodríguez Lara. Apoyo de clases medias y populares. Nacionalismo desarrollista. </a:t>
            </a:r>
          </a:p>
          <a:p>
            <a:pPr>
              <a:lnSpc>
                <a:spcPct val="110000"/>
              </a:lnSpc>
            </a:pPr>
            <a:r>
              <a:rPr lang="es-EC" sz="1600" dirty="0"/>
              <a:t>Creación de CEPE (luego Petroecuador). </a:t>
            </a:r>
          </a:p>
          <a:p>
            <a:pPr>
              <a:lnSpc>
                <a:spcPct val="110000"/>
              </a:lnSpc>
            </a:pPr>
            <a:r>
              <a:rPr lang="es-EC" sz="1600" dirty="0"/>
              <a:t>Cierre del Legislativo y represión política (leve). </a:t>
            </a:r>
            <a:endParaRPr lang="en-US" sz="1600" dirty="0"/>
          </a:p>
        </p:txBody>
      </p:sp>
      <p:pic>
        <p:nvPicPr>
          <p:cNvPr id="1026" name="Picture 2" descr="Foto en blanco y negro de una persona con uniforme militar&#10;&#10;El contenido generado por IA puede ser incorrecto.">
            <a:extLst>
              <a:ext uri="{FF2B5EF4-FFF2-40B4-BE49-F238E27FC236}">
                <a16:creationId xmlns:a16="http://schemas.microsoft.com/office/drawing/2014/main" id="{A9702FF9-340C-9078-D16E-DFDDDBFEBC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723" b="1"/>
          <a:stretch>
            <a:fillRect/>
          </a:stretch>
        </p:blipFill>
        <p:spPr bwMode="auto">
          <a:xfrm>
            <a:off x="7345680" y="10"/>
            <a:ext cx="484632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4520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err="1"/>
              <a:t>Avances</a:t>
            </a:r>
            <a:r>
              <a:rPr dirty="0"/>
              <a:t> y </a:t>
            </a:r>
            <a:r>
              <a:rPr dirty="0" err="1"/>
              <a:t>contradicciones</a:t>
            </a:r>
            <a:r>
              <a:rPr lang="es-EC" dirty="0"/>
              <a:t> de Rodríguez Lara</a:t>
            </a:r>
            <a:endParaRPr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E9251E7-FA17-9F96-AF3B-7839840B9AB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12647" y="1715532"/>
          <a:ext cx="10653579" cy="45938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5" name="Rectangle 2054">
            <a:extLst>
              <a:ext uri="{FF2B5EF4-FFF2-40B4-BE49-F238E27FC236}">
                <a16:creationId xmlns:a16="http://schemas.microsoft.com/office/drawing/2014/main" id="{4AB9B8B4-6AA0-6EC2-5180-35BA3CFC28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7" y="548640"/>
            <a:ext cx="10872215" cy="1132258"/>
          </a:xfrm>
        </p:spPr>
        <p:txBody>
          <a:bodyPr>
            <a:normAutofit/>
          </a:bodyPr>
          <a:lstStyle/>
          <a:p>
            <a:r>
              <a:rPr lang="es-EC" dirty="0"/>
              <a:t>Segundo periodo de la dictadura: </a:t>
            </a:r>
            <a:r>
              <a:rPr lang="es-EC" dirty="0" err="1"/>
              <a:t>tr</a:t>
            </a:r>
            <a:r>
              <a:rPr dirty="0" err="1"/>
              <a:t>iunvirato</a:t>
            </a:r>
            <a:r>
              <a:rPr dirty="0"/>
              <a:t> </a:t>
            </a:r>
            <a:r>
              <a:rPr dirty="0" err="1"/>
              <a:t>militar</a:t>
            </a:r>
            <a:r>
              <a:rPr dirty="0"/>
              <a:t> (1976–1979)</a:t>
            </a:r>
          </a:p>
        </p:txBody>
      </p:sp>
      <p:pic>
        <p:nvPicPr>
          <p:cNvPr id="2050" name="Picture 2" descr="Consejo Supremo de Gobierno - Enciclopedia del Ecuador">
            <a:extLst>
              <a:ext uri="{FF2B5EF4-FFF2-40B4-BE49-F238E27FC236}">
                <a16:creationId xmlns:a16="http://schemas.microsoft.com/office/drawing/2014/main" id="{ED071D41-5D72-AE07-3F67-70A6AC5482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" b="212"/>
          <a:stretch>
            <a:fillRect/>
          </a:stretch>
        </p:blipFill>
        <p:spPr bwMode="auto">
          <a:xfrm>
            <a:off x="731520" y="1775012"/>
            <a:ext cx="6355080" cy="4534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85529" y="1775012"/>
            <a:ext cx="3999334" cy="4534348"/>
          </a:xfrm>
        </p:spPr>
        <p:txBody>
          <a:bodyPr>
            <a:normAutofit/>
          </a:bodyPr>
          <a:lstStyle/>
          <a:p>
            <a:r>
              <a:rPr lang="es-ES" sz="1800" dirty="0"/>
              <a:t>Alfredo Poveda, Guillermo Durán Arcentales, Luis Leoro Franco: miembros de la Junta.</a:t>
            </a:r>
          </a:p>
          <a:p>
            <a:r>
              <a:rPr lang="es-ES" sz="1800" dirty="0"/>
              <a:t>Promesa de transición hacia democracia: los militares no querían gobernar.</a:t>
            </a:r>
          </a:p>
          <a:p>
            <a:r>
              <a:rPr lang="es-ES" sz="1800" dirty="0"/>
              <a:t>Cercanos a los intereses de EEUU.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79" name="Rectangle 3078">
            <a:extLst>
              <a:ext uri="{FF2B5EF4-FFF2-40B4-BE49-F238E27FC236}">
                <a16:creationId xmlns:a16="http://schemas.microsoft.com/office/drawing/2014/main" id="{37B65277-82C6-6D08-6DCA-4A7DCC3B71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C33BA90-2505-0676-9BA9-9A6CE2FF44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603504"/>
            <a:ext cx="5862396" cy="1527048"/>
          </a:xfrm>
        </p:spPr>
        <p:txBody>
          <a:bodyPr anchor="b">
            <a:normAutofit/>
          </a:bodyPr>
          <a:lstStyle/>
          <a:p>
            <a:r>
              <a:rPr lang="es-EC" sz="3300"/>
              <a:t>Transición a la democracia: un camino largo y condicionado </a:t>
            </a:r>
            <a:endParaRPr lang="en-US" sz="330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DAD51CA-372A-8732-84CC-80EE4CE228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648" y="2212848"/>
            <a:ext cx="5862396" cy="4096512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s-EC" sz="1500"/>
              <a:t>Los militares impusieron condiciones (vetos) y pidieron impunidad.</a:t>
            </a:r>
          </a:p>
          <a:p>
            <a:pPr>
              <a:lnSpc>
                <a:spcPct val="110000"/>
              </a:lnSpc>
            </a:pPr>
            <a:r>
              <a:rPr lang="es-EC" sz="1500"/>
              <a:t>Casos de Assad Bucaram y Abdón Calderón Muñoz. </a:t>
            </a:r>
          </a:p>
          <a:p>
            <a:pPr>
              <a:lnSpc>
                <a:spcPct val="110000"/>
              </a:lnSpc>
            </a:pPr>
            <a:r>
              <a:rPr lang="es-EC" sz="1500"/>
              <a:t>Consolidada a través de la Constituyente de 1978: aprobada vía referéndum.</a:t>
            </a:r>
          </a:p>
          <a:p>
            <a:pPr>
              <a:lnSpc>
                <a:spcPct val="110000"/>
              </a:lnSpc>
            </a:pPr>
            <a:r>
              <a:rPr lang="es-EC" sz="1500"/>
              <a:t>Proceso de transición distinto al de otros países. </a:t>
            </a:r>
          </a:p>
          <a:p>
            <a:pPr>
              <a:lnSpc>
                <a:spcPct val="110000"/>
              </a:lnSpc>
            </a:pPr>
            <a:r>
              <a:rPr lang="es-EC" sz="1500"/>
              <a:t>Elecciones de 1978 y 1979: triunfo de Jaime Roldós Aguilera.  </a:t>
            </a:r>
          </a:p>
          <a:p>
            <a:pPr>
              <a:lnSpc>
                <a:spcPct val="110000"/>
              </a:lnSpc>
            </a:pPr>
            <a:r>
              <a:rPr lang="es-EC" sz="1500"/>
              <a:t>Roldós: discurso progresista y democrático. Ej. Doctrina Roldós.</a:t>
            </a:r>
          </a:p>
          <a:p>
            <a:pPr>
              <a:lnSpc>
                <a:spcPct val="110000"/>
              </a:lnSpc>
            </a:pPr>
            <a:r>
              <a:rPr lang="es-EC" sz="1500"/>
              <a:t>Gobierno de Roldós: leves mejoras para las clases populares. Ej. Aumento del salario básico. Disputas políticas con Assad Bucaram.  </a:t>
            </a:r>
            <a:endParaRPr lang="en-US" sz="1500"/>
          </a:p>
        </p:txBody>
      </p:sp>
      <p:pic>
        <p:nvPicPr>
          <p:cNvPr id="3074" name="Picture 2" descr="Jaime Roldós Aguilera">
            <a:extLst>
              <a:ext uri="{FF2B5EF4-FFF2-40B4-BE49-F238E27FC236}">
                <a16:creationId xmlns:a16="http://schemas.microsoft.com/office/drawing/2014/main" id="{13300FBC-DD28-EEB3-5149-01A282B122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88640" y="433384"/>
            <a:ext cx="3687016" cy="6019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867977"/>
      </p:ext>
    </p:extLst>
  </p:cSld>
  <p:clrMapOvr>
    <a:masterClrMapping/>
  </p:clrMapOvr>
</p:sld>
</file>

<file path=ppt/theme/theme1.xml><?xml version="1.0" encoding="utf-8"?>
<a:theme xmlns:a="http://schemas.openxmlformats.org/drawingml/2006/main" name="VanillaVTI">
  <a:themeElements>
    <a:clrScheme name="Vanilla">
      <a:dk1>
        <a:sysClr val="windowText" lastClr="000000"/>
      </a:dk1>
      <a:lt1>
        <a:sysClr val="window" lastClr="FFFFFF"/>
      </a:lt1>
      <a:dk2>
        <a:srgbClr val="2C3932"/>
      </a:dk2>
      <a:lt2>
        <a:srgbClr val="FDF6EA"/>
      </a:lt2>
      <a:accent1>
        <a:srgbClr val="169C9A"/>
      </a:accent1>
      <a:accent2>
        <a:srgbClr val="FA9A42"/>
      </a:accent2>
      <a:accent3>
        <a:srgbClr val="E15C3D"/>
      </a:accent3>
      <a:accent4>
        <a:srgbClr val="E78A67"/>
      </a:accent4>
      <a:accent5>
        <a:srgbClr val="A74B40"/>
      </a:accent5>
      <a:accent6>
        <a:srgbClr val="3D9072"/>
      </a:accent6>
      <a:hlink>
        <a:srgbClr val="169C9A"/>
      </a:hlink>
      <a:folHlink>
        <a:srgbClr val="E15C3D"/>
      </a:folHlink>
    </a:clrScheme>
    <a:fontScheme name="Neue Haas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nillaVTI" id="{54D376C6-1C9B-4C6B-8F3C-483BB307BB05}" vid="{7690D8A9-C071-45EF-BA7A-F7FA9779B11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1240</TotalTime>
  <Words>475</Words>
  <Application>Microsoft Office PowerPoint</Application>
  <PresentationFormat>Panorámica</PresentationFormat>
  <Paragraphs>48</Paragraphs>
  <Slides>6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Aptos</vt:lpstr>
      <vt:lpstr>Arial</vt:lpstr>
      <vt:lpstr>Neue Haas Grotesk Text Pro</vt:lpstr>
      <vt:lpstr>VanillaVTI</vt:lpstr>
      <vt:lpstr>Revolución juliana y gobierno de Ayora</vt:lpstr>
      <vt:lpstr>Velasquismo: el populismo ecuatoriano </vt:lpstr>
      <vt:lpstr>La dictadura militar del Ecuador: 1972-1979</vt:lpstr>
      <vt:lpstr>Avances y contradicciones de Rodríguez Lara</vt:lpstr>
      <vt:lpstr>Segundo periodo de la dictadura: triunvirato militar (1976–1979)</vt:lpstr>
      <vt:lpstr>Transición a la democracia: un camino largo y condicionado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Iván Menes</dc:creator>
  <cp:lastModifiedBy>Iván Menes</cp:lastModifiedBy>
  <cp:revision>136</cp:revision>
  <dcterms:created xsi:type="dcterms:W3CDTF">2025-04-22T04:01:35Z</dcterms:created>
  <dcterms:modified xsi:type="dcterms:W3CDTF">2025-07-07T05:22:02Z</dcterms:modified>
</cp:coreProperties>
</file>