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383F-1C7B-4EBE-A9A7-179601EFE4B6}" type="datetimeFigureOut">
              <a:rPr lang="es-EC" smtClean="0"/>
              <a:t>7/6/2021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CF79-0E80-433C-B5B2-9BAB6D2E1E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7878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383F-1C7B-4EBE-A9A7-179601EFE4B6}" type="datetimeFigureOut">
              <a:rPr lang="es-EC" smtClean="0"/>
              <a:t>7/6/2021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CF79-0E80-433C-B5B2-9BAB6D2E1E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096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383F-1C7B-4EBE-A9A7-179601EFE4B6}" type="datetimeFigureOut">
              <a:rPr lang="es-EC" smtClean="0"/>
              <a:t>7/6/2021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CF79-0E80-433C-B5B2-9BAB6D2E1E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6440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383F-1C7B-4EBE-A9A7-179601EFE4B6}" type="datetimeFigureOut">
              <a:rPr lang="es-EC" smtClean="0"/>
              <a:t>7/6/2021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CF79-0E80-433C-B5B2-9BAB6D2E1E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584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383F-1C7B-4EBE-A9A7-179601EFE4B6}" type="datetimeFigureOut">
              <a:rPr lang="es-EC" smtClean="0"/>
              <a:t>7/6/2021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CF79-0E80-433C-B5B2-9BAB6D2E1E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0273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383F-1C7B-4EBE-A9A7-179601EFE4B6}" type="datetimeFigureOut">
              <a:rPr lang="es-EC" smtClean="0"/>
              <a:t>7/6/2021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CF79-0E80-433C-B5B2-9BAB6D2E1E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4437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383F-1C7B-4EBE-A9A7-179601EFE4B6}" type="datetimeFigureOut">
              <a:rPr lang="es-EC" smtClean="0"/>
              <a:t>7/6/2021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CF79-0E80-433C-B5B2-9BAB6D2E1E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686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383F-1C7B-4EBE-A9A7-179601EFE4B6}" type="datetimeFigureOut">
              <a:rPr lang="es-EC" smtClean="0"/>
              <a:t>7/6/2021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CF79-0E80-433C-B5B2-9BAB6D2E1E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6183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383F-1C7B-4EBE-A9A7-179601EFE4B6}" type="datetimeFigureOut">
              <a:rPr lang="es-EC" smtClean="0"/>
              <a:t>7/6/2021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CF79-0E80-433C-B5B2-9BAB6D2E1E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4766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383F-1C7B-4EBE-A9A7-179601EFE4B6}" type="datetimeFigureOut">
              <a:rPr lang="es-EC" smtClean="0"/>
              <a:t>7/6/2021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CF79-0E80-433C-B5B2-9BAB6D2E1E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06115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383F-1C7B-4EBE-A9A7-179601EFE4B6}" type="datetimeFigureOut">
              <a:rPr lang="es-EC" smtClean="0"/>
              <a:t>7/6/2021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CF79-0E80-433C-B5B2-9BAB6D2E1E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8137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5383F-1C7B-4EBE-A9A7-179601EFE4B6}" type="datetimeFigureOut">
              <a:rPr lang="es-EC" smtClean="0"/>
              <a:t>7/6/2021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0CF79-0E80-433C-B5B2-9BAB6D2E1E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7817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99953" y="193474"/>
            <a:ext cx="8512629" cy="2716324"/>
          </a:xfr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/>
              <a:t> </a:t>
            </a:r>
            <a:r>
              <a:rPr lang="es-MX" dirty="0" smtClean="0"/>
              <a:t> EDUCACIÓN PRE OPERATORIA</a:t>
            </a: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5947954" cy="16557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 smtClean="0"/>
              <a:t>LIC ELISA CURAY</a:t>
            </a:r>
            <a:endParaRPr lang="es-EC" dirty="0"/>
          </a:p>
        </p:txBody>
      </p:sp>
      <p:sp>
        <p:nvSpPr>
          <p:cNvPr id="4" name="AutoShape 2" descr="Enfermera Caricatura Imágenes Y Fotos - 123R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2903" y="2866623"/>
            <a:ext cx="3851722" cy="385172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7223" y="0"/>
            <a:ext cx="3762516" cy="310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94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C" sz="5400" dirty="0"/>
              <a:t>La educación </a:t>
            </a:r>
            <a:r>
              <a:rPr lang="es-EC" sz="5400" dirty="0" err="1"/>
              <a:t>prequirúrgica</a:t>
            </a:r>
            <a:r>
              <a:rPr lang="es-EC" sz="5400" dirty="0"/>
              <a:t> se define como las acciones de apoyo y educativas que proporciona un profesional enfermero a un paciente que va a ser intervenido, para fomentar su salud antes y después de la operación</a:t>
            </a:r>
          </a:p>
        </p:txBody>
      </p:sp>
    </p:spTree>
    <p:extLst>
      <p:ext uri="{BB962C8B-B14F-4D97-AF65-F5344CB8AC3E}">
        <p14:creationId xmlns:p14="http://schemas.microsoft.com/office/powerpoint/2010/main" val="366745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43944"/>
            <a:ext cx="10817180" cy="55330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es-EC" sz="4400" dirty="0" smtClean="0"/>
          </a:p>
          <a:p>
            <a:pPr marL="0" indent="0" algn="just">
              <a:buNone/>
            </a:pPr>
            <a:endParaRPr lang="es-EC" sz="4400" dirty="0"/>
          </a:p>
          <a:p>
            <a:pPr marL="0" indent="0" algn="just">
              <a:buNone/>
            </a:pPr>
            <a:endParaRPr lang="es-EC" sz="4400" dirty="0" smtClean="0"/>
          </a:p>
          <a:p>
            <a:pPr marL="0" indent="0" algn="just">
              <a:buNone/>
            </a:pPr>
            <a:r>
              <a:rPr lang="es-EC" sz="4400" dirty="0" smtClean="0"/>
              <a:t>Las </a:t>
            </a:r>
            <a:r>
              <a:rPr lang="es-EC" sz="4400" dirty="0"/>
              <a:t>necesidades de un </a:t>
            </a:r>
            <a:r>
              <a:rPr lang="es-EC" sz="4400" dirty="0" smtClean="0"/>
              <a:t>paciente, abarcan </a:t>
            </a:r>
            <a:r>
              <a:rPr lang="es-EC" sz="4400" dirty="0"/>
              <a:t>las áreas de toma de decisiones, la adquisición de conocimientos y habilidades y los cambios de conducta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"/>
            <a:ext cx="2035629" cy="280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437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C" sz="4000" dirty="0" smtClean="0"/>
              <a:t>La </a:t>
            </a:r>
            <a:r>
              <a:rPr lang="es-EC" sz="4000" dirty="0"/>
              <a:t>educación </a:t>
            </a:r>
            <a:r>
              <a:rPr lang="es-EC" sz="4000" dirty="0" err="1"/>
              <a:t>prequirúrgica</a:t>
            </a:r>
            <a:r>
              <a:rPr lang="es-EC" sz="4000" dirty="0"/>
              <a:t> deberá ser la combinación de apoyo emocional e </a:t>
            </a:r>
            <a:r>
              <a:rPr lang="es-EC" sz="4000" dirty="0" smtClean="0"/>
              <a:t>información. </a:t>
            </a:r>
          </a:p>
          <a:p>
            <a:pPr marL="0" indent="0" algn="just">
              <a:buNone/>
            </a:pPr>
            <a:endParaRPr lang="es-EC" sz="4000" dirty="0"/>
          </a:p>
          <a:p>
            <a:pPr marL="0" indent="0" algn="just">
              <a:buNone/>
            </a:pPr>
            <a:r>
              <a:rPr lang="es-EC" sz="4000" dirty="0" smtClean="0"/>
              <a:t>Los </a:t>
            </a:r>
            <a:r>
              <a:rPr lang="es-EC" sz="4000" dirty="0"/>
              <a:t>pacientes que reciben una información </a:t>
            </a:r>
            <a:r>
              <a:rPr lang="es-EC" sz="4000" dirty="0" smtClean="0"/>
              <a:t>con  </a:t>
            </a:r>
            <a:r>
              <a:rPr lang="es-EC" sz="4000" dirty="0"/>
              <a:t>respecto a las sensaciones que van a tener, lo que van a ver, oír, oler, además de todo lo que va a ocurrir, presentan menos ansiedad durante los procedimientos quirúrgicos</a:t>
            </a:r>
          </a:p>
        </p:txBody>
      </p:sp>
    </p:spTree>
    <p:extLst>
      <p:ext uri="{BB962C8B-B14F-4D97-AF65-F5344CB8AC3E}">
        <p14:creationId xmlns:p14="http://schemas.microsoft.com/office/powerpoint/2010/main" val="4201310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s-EC" sz="4400" dirty="0" smtClean="0"/>
          </a:p>
          <a:p>
            <a:pPr marL="0" indent="0">
              <a:buNone/>
            </a:pPr>
            <a:r>
              <a:rPr lang="es-EC" sz="4400" dirty="0" smtClean="0"/>
              <a:t>Los </a:t>
            </a:r>
            <a:r>
              <a:rPr lang="es-EC" sz="4400" dirty="0"/>
              <a:t>profesionales pueden realizar lo </a:t>
            </a:r>
            <a:r>
              <a:rPr lang="es-EC" sz="4400" dirty="0" smtClean="0"/>
              <a:t>siguiente en la educación:</a:t>
            </a:r>
          </a:p>
          <a:p>
            <a:pPr marL="0" indent="0">
              <a:buNone/>
            </a:pPr>
            <a:r>
              <a:rPr lang="es-EC" sz="4400" dirty="0" smtClean="0"/>
              <a:t/>
            </a:r>
            <a:br>
              <a:rPr lang="es-EC" sz="4400" dirty="0" smtClean="0"/>
            </a:br>
            <a:r>
              <a:rPr lang="es-EC" sz="4400" dirty="0"/>
              <a:t>- Provocar preguntas y preocupaciones.</a:t>
            </a:r>
            <a:r>
              <a:rPr lang="es-EC" sz="4400" dirty="0" smtClean="0"/>
              <a:t/>
            </a:r>
            <a:br>
              <a:rPr lang="es-EC" sz="4400" dirty="0" smtClean="0"/>
            </a:br>
            <a:r>
              <a:rPr lang="es-EC" sz="4400" dirty="0"/>
              <a:t>- Evaluar los criterios de los resultados.</a:t>
            </a:r>
            <a:r>
              <a:rPr lang="es-EC" sz="4400" dirty="0" smtClean="0"/>
              <a:t/>
            </a:r>
            <a:br>
              <a:rPr lang="es-EC" sz="4400" dirty="0" smtClean="0"/>
            </a:br>
            <a:r>
              <a:rPr lang="es-EC" sz="4400" dirty="0"/>
              <a:t>- Aportar información adicional.</a:t>
            </a:r>
          </a:p>
        </p:txBody>
      </p:sp>
    </p:spTree>
    <p:extLst>
      <p:ext uri="{BB962C8B-B14F-4D97-AF65-F5344CB8AC3E}">
        <p14:creationId xmlns:p14="http://schemas.microsoft.com/office/powerpoint/2010/main" val="581405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00891"/>
            <a:ext cx="10515600" cy="55760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es-EC" sz="3600" dirty="0" smtClean="0"/>
              <a:t>Deberá incluir educación sobre cuidados </a:t>
            </a:r>
            <a:r>
              <a:rPr lang="es-EC" sz="3600" dirty="0"/>
              <a:t>postoperatorios necesarios, como toser y ejercicios de respiración </a:t>
            </a:r>
            <a:r>
              <a:rPr lang="es-EC" sz="3600" dirty="0" smtClean="0"/>
              <a:t>profunda, movilidad, </a:t>
            </a:r>
            <a:r>
              <a:rPr lang="es-EC" sz="3600" dirty="0" smtClean="0"/>
              <a:t>dolor, técnicas de relajación, </a:t>
            </a:r>
          </a:p>
          <a:p>
            <a:pPr marL="0" indent="0" algn="just">
              <a:buNone/>
            </a:pPr>
            <a:r>
              <a:rPr lang="es-EC" sz="3600" dirty="0" smtClean="0"/>
              <a:t>Es de gran </a:t>
            </a:r>
            <a:r>
              <a:rPr lang="es-EC" sz="3600" dirty="0"/>
              <a:t>importancia el acercamiento de la enfermera al paciente que va a ser sometido a este tipo de intervención a través de la educación pre- operatoria con el fin de obtener un adecuado afrontamiento y recuperación de la cirugía</a:t>
            </a:r>
            <a:r>
              <a:rPr lang="es-EC" sz="3600" dirty="0" smtClean="0"/>
              <a:t> </a:t>
            </a:r>
            <a:endParaRPr lang="es-EC" sz="3600" dirty="0" smtClean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181024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799" y="1018903"/>
            <a:ext cx="9013371" cy="462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54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21130" y="613954"/>
            <a:ext cx="9222379" cy="55630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es-EC" sz="4000" dirty="0" smtClean="0"/>
          </a:p>
          <a:p>
            <a:pPr marL="0" indent="0" algn="just">
              <a:buNone/>
            </a:pPr>
            <a:r>
              <a:rPr lang="es-EC" sz="4000" dirty="0" smtClean="0"/>
              <a:t>La </a:t>
            </a:r>
            <a:r>
              <a:rPr lang="es-EC" sz="4000" dirty="0"/>
              <a:t>enfermera tiene la función de involucrar a la familia del paciente en este proceso a través de la educación e instrucción sobre el procedimiento que se llevara a cabo con el objetivo de obtener resultados satisfactorios y condiciones óptimas del paciente antes, durante y después de la cirugía</a:t>
            </a:r>
            <a:endParaRPr lang="en-US" sz="4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3891"/>
            <a:ext cx="224790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009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656" y="457200"/>
            <a:ext cx="6439989" cy="5393192"/>
          </a:xfrm>
        </p:spPr>
      </p:pic>
      <p:sp>
        <p:nvSpPr>
          <p:cNvPr id="5" name="CuadroTexto 4"/>
          <p:cNvSpPr txBox="1"/>
          <p:nvPr/>
        </p:nvSpPr>
        <p:spPr>
          <a:xfrm>
            <a:off x="7811589" y="2351314"/>
            <a:ext cx="33440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 smtClean="0">
                <a:solidFill>
                  <a:srgbClr val="FF0000"/>
                </a:solidFill>
              </a:rPr>
              <a:t>GRACIAS 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8597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249</Words>
  <Application>Microsoft Office PowerPoint</Application>
  <PresentationFormat>Panorámica</PresentationFormat>
  <Paragraphs>18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  EDUCACIÓN PRE OPERATORIA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PRE OPERATORIA</dc:title>
  <dc:creator>SYSTEMarket</dc:creator>
  <cp:lastModifiedBy>Administradora</cp:lastModifiedBy>
  <cp:revision>6</cp:revision>
  <dcterms:created xsi:type="dcterms:W3CDTF">2020-12-07T03:15:23Z</dcterms:created>
  <dcterms:modified xsi:type="dcterms:W3CDTF">2021-06-08T04:28:04Z</dcterms:modified>
</cp:coreProperties>
</file>