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7" r:id="rId2"/>
    <p:sldId id="263" r:id="rId3"/>
    <p:sldId id="259" r:id="rId4"/>
    <p:sldId id="260" r:id="rId5"/>
    <p:sldId id="261" r:id="rId6"/>
    <p:sldId id="262"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38C8AF-76D4-2168-C4F2-C705FFC2B7F7}" v="446" dt="2020-04-23T03:37:47.598"/>
    <p1510:client id="{923D6E38-5856-9F63-A168-441537090FA0}" v="697" dt="2020-04-23T02:42:13.256"/>
    <p1510:client id="{DC4FAAB3-1C12-0E47-8A59-54007C520569}" v="798" dt="2020-04-23T04:17:14.182"/>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3932"/>
    <p:restoredTop sz="94690"/>
  </p:normalViewPr>
  <p:slideViewPr>
    <p:cSldViewPr snapToGrid="0">
      <p:cViewPr varScale="1">
        <p:scale>
          <a:sx n="40" d="100"/>
          <a:sy n="40" d="100"/>
        </p:scale>
        <p:origin x="192" y="14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rnán Ponce" userId="e9ddeaa2-9425-4f5e-aaad-720a0ce49316" providerId="ADAL" clId="{DC4FAAB3-1C12-0E47-8A59-54007C520569}"/>
    <pc:docChg chg="custSel addSld delSld modSld">
      <pc:chgData name="Hernán Ponce" userId="e9ddeaa2-9425-4f5e-aaad-720a0ce49316" providerId="ADAL" clId="{DC4FAAB3-1C12-0E47-8A59-54007C520569}" dt="2020-04-23T04:17:14.183" v="795" actId="1076"/>
      <pc:docMkLst>
        <pc:docMk/>
      </pc:docMkLst>
      <pc:sldChg chg="modSp">
        <pc:chgData name="Hernán Ponce" userId="e9ddeaa2-9425-4f5e-aaad-720a0ce49316" providerId="ADAL" clId="{DC4FAAB3-1C12-0E47-8A59-54007C520569}" dt="2020-04-23T03:50:55.340" v="1" actId="27636"/>
        <pc:sldMkLst>
          <pc:docMk/>
          <pc:sldMk cId="377990359" sldId="257"/>
        </pc:sldMkLst>
        <pc:spChg chg="mod">
          <ac:chgData name="Hernán Ponce" userId="e9ddeaa2-9425-4f5e-aaad-720a0ce49316" providerId="ADAL" clId="{DC4FAAB3-1C12-0E47-8A59-54007C520569}" dt="2020-04-23T03:50:55.340" v="1" actId="27636"/>
          <ac:spMkLst>
            <pc:docMk/>
            <pc:sldMk cId="377990359" sldId="257"/>
            <ac:spMk id="2" creationId="{0EC7363C-6225-402E-B16F-C93DCEFD2B10}"/>
          </ac:spMkLst>
        </pc:spChg>
      </pc:sldChg>
      <pc:sldChg chg="del">
        <pc:chgData name="Hernán Ponce" userId="e9ddeaa2-9425-4f5e-aaad-720a0ce49316" providerId="ADAL" clId="{DC4FAAB3-1C12-0E47-8A59-54007C520569}" dt="2020-04-23T03:51:15.711" v="2" actId="2696"/>
        <pc:sldMkLst>
          <pc:docMk/>
          <pc:sldMk cId="747682281" sldId="261"/>
        </pc:sldMkLst>
      </pc:sldChg>
      <pc:sldChg chg="addSp delSp modSp add">
        <pc:chgData name="Hernán Ponce" userId="e9ddeaa2-9425-4f5e-aaad-720a0ce49316" providerId="ADAL" clId="{DC4FAAB3-1C12-0E47-8A59-54007C520569}" dt="2020-04-23T03:59:35.759" v="251" actId="20577"/>
        <pc:sldMkLst>
          <pc:docMk/>
          <pc:sldMk cId="3514652710" sldId="262"/>
        </pc:sldMkLst>
        <pc:spChg chg="mod">
          <ac:chgData name="Hernán Ponce" userId="e9ddeaa2-9425-4f5e-aaad-720a0ce49316" providerId="ADAL" clId="{DC4FAAB3-1C12-0E47-8A59-54007C520569}" dt="2020-04-23T03:59:35.759" v="251" actId="20577"/>
          <ac:spMkLst>
            <pc:docMk/>
            <pc:sldMk cId="3514652710" sldId="262"/>
            <ac:spMk id="2" creationId="{ACAB5351-F0A5-FA42-8BBD-9DE74D07023B}"/>
          </ac:spMkLst>
        </pc:spChg>
        <pc:spChg chg="del">
          <ac:chgData name="Hernán Ponce" userId="e9ddeaa2-9425-4f5e-aaad-720a0ce49316" providerId="ADAL" clId="{DC4FAAB3-1C12-0E47-8A59-54007C520569}" dt="2020-04-23T03:52:57.455" v="12" actId="3680"/>
          <ac:spMkLst>
            <pc:docMk/>
            <pc:sldMk cId="3514652710" sldId="262"/>
            <ac:spMk id="3" creationId="{64C1574D-DCC4-984D-8054-83EE922C889B}"/>
          </ac:spMkLst>
        </pc:spChg>
        <pc:graphicFrameChg chg="add mod modGraphic">
          <ac:chgData name="Hernán Ponce" userId="e9ddeaa2-9425-4f5e-aaad-720a0ce49316" providerId="ADAL" clId="{DC4FAAB3-1C12-0E47-8A59-54007C520569}" dt="2020-04-23T03:59:04.689" v="245" actId="20577"/>
          <ac:graphicFrameMkLst>
            <pc:docMk/>
            <pc:sldMk cId="3514652710" sldId="262"/>
            <ac:graphicFrameMk id="4" creationId="{81A17584-BE3B-CB4B-85A8-D8E088E2A298}"/>
          </ac:graphicFrameMkLst>
        </pc:graphicFrameChg>
      </pc:sldChg>
      <pc:sldChg chg="addSp delSp modSp add">
        <pc:chgData name="Hernán Ponce" userId="e9ddeaa2-9425-4f5e-aaad-720a0ce49316" providerId="ADAL" clId="{DC4FAAB3-1C12-0E47-8A59-54007C520569}" dt="2020-04-23T04:17:14.183" v="795" actId="1076"/>
        <pc:sldMkLst>
          <pc:docMk/>
          <pc:sldMk cId="69640930" sldId="263"/>
        </pc:sldMkLst>
        <pc:spChg chg="add del mod">
          <ac:chgData name="Hernán Ponce" userId="e9ddeaa2-9425-4f5e-aaad-720a0ce49316" providerId="ADAL" clId="{DC4FAAB3-1C12-0E47-8A59-54007C520569}" dt="2020-04-23T04:01:30.142" v="254" actId="3680"/>
          <ac:spMkLst>
            <pc:docMk/>
            <pc:sldMk cId="69640930" sldId="263"/>
            <ac:spMk id="5" creationId="{7D25865A-8E3C-854C-87A7-7DC0923F72D4}"/>
          </ac:spMkLst>
        </pc:spChg>
        <pc:graphicFrameChg chg="del">
          <ac:chgData name="Hernán Ponce" userId="e9ddeaa2-9425-4f5e-aaad-720a0ce49316" providerId="ADAL" clId="{DC4FAAB3-1C12-0E47-8A59-54007C520569}" dt="2020-04-23T04:01:02.422" v="253" actId="478"/>
          <ac:graphicFrameMkLst>
            <pc:docMk/>
            <pc:sldMk cId="69640930" sldId="263"/>
            <ac:graphicFrameMk id="4" creationId="{81A17584-BE3B-CB4B-85A8-D8E088E2A298}"/>
          </ac:graphicFrameMkLst>
        </pc:graphicFrameChg>
        <pc:graphicFrameChg chg="add mod modGraphic">
          <ac:chgData name="Hernán Ponce" userId="e9ddeaa2-9425-4f5e-aaad-720a0ce49316" providerId="ADAL" clId="{DC4FAAB3-1C12-0E47-8A59-54007C520569}" dt="2020-04-23T04:17:14.183" v="795" actId="1076"/>
          <ac:graphicFrameMkLst>
            <pc:docMk/>
            <pc:sldMk cId="69640930" sldId="263"/>
            <ac:graphicFrameMk id="6" creationId="{573A2276-77A1-9748-8413-46CA11B3C1D6}"/>
          </ac:graphicFrameMkLst>
        </pc:graphicFrameChg>
      </pc:sldChg>
    </pc:docChg>
  </pc:docChgLst>
  <pc:docChgLst>
    <pc:chgData name="Hernán Ponce" userId="S::hponce@unach.edu.ec::e9ddeaa2-9425-4f5e-aaad-720a0ce49316" providerId="AD" clId="Web-{5638C8AF-76D4-2168-C4F2-C705FFC2B7F7}"/>
    <pc:docChg chg="addSld modSld">
      <pc:chgData name="Hernán Ponce" userId="S::hponce@unach.edu.ec::e9ddeaa2-9425-4f5e-aaad-720a0ce49316" providerId="AD" clId="Web-{5638C8AF-76D4-2168-C4F2-C705FFC2B7F7}" dt="2020-04-23T03:37:47.598" v="397" actId="14100"/>
      <pc:docMkLst>
        <pc:docMk/>
      </pc:docMkLst>
      <pc:sldChg chg="modSp">
        <pc:chgData name="Hernán Ponce" userId="S::hponce@unach.edu.ec::e9ddeaa2-9425-4f5e-aaad-720a0ce49316" providerId="AD" clId="Web-{5638C8AF-76D4-2168-C4F2-C705FFC2B7F7}" dt="2020-04-23T02:52:41.691" v="0" actId="1076"/>
        <pc:sldMkLst>
          <pc:docMk/>
          <pc:sldMk cId="377990359" sldId="257"/>
        </pc:sldMkLst>
        <pc:picChg chg="mod">
          <ac:chgData name="Hernán Ponce" userId="S::hponce@unach.edu.ec::e9ddeaa2-9425-4f5e-aaad-720a0ce49316" providerId="AD" clId="Web-{5638C8AF-76D4-2168-C4F2-C705FFC2B7F7}" dt="2020-04-23T02:52:41.691" v="0" actId="1076"/>
          <ac:picMkLst>
            <pc:docMk/>
            <pc:sldMk cId="377990359" sldId="257"/>
            <ac:picMk id="4" creationId="{ED43D6B8-210C-4ED2-B5C8-68B0113F0E98}"/>
          </ac:picMkLst>
        </pc:picChg>
      </pc:sldChg>
      <pc:sldChg chg="modSp">
        <pc:chgData name="Hernán Ponce" userId="S::hponce@unach.edu.ec::e9ddeaa2-9425-4f5e-aaad-720a0ce49316" providerId="AD" clId="Web-{5638C8AF-76D4-2168-C4F2-C705FFC2B7F7}" dt="2020-04-23T02:57:06.286" v="62"/>
        <pc:sldMkLst>
          <pc:docMk/>
          <pc:sldMk cId="2389415581" sldId="258"/>
        </pc:sldMkLst>
        <pc:spChg chg="mod">
          <ac:chgData name="Hernán Ponce" userId="S::hponce@unach.edu.ec::e9ddeaa2-9425-4f5e-aaad-720a0ce49316" providerId="AD" clId="Web-{5638C8AF-76D4-2168-C4F2-C705FFC2B7F7}" dt="2020-04-23T02:53:45.363" v="12" actId="14100"/>
          <ac:spMkLst>
            <pc:docMk/>
            <pc:sldMk cId="2389415581" sldId="258"/>
            <ac:spMk id="2" creationId="{9D26E7B4-0F9F-4ECA-962C-7A434D576324}"/>
          </ac:spMkLst>
        </pc:spChg>
        <pc:spChg chg="mod">
          <ac:chgData name="Hernán Ponce" userId="S::hponce@unach.edu.ec::e9ddeaa2-9425-4f5e-aaad-720a0ce49316" providerId="AD" clId="Web-{5638C8AF-76D4-2168-C4F2-C705FFC2B7F7}" dt="2020-04-23T02:55:58.067" v="55" actId="14100"/>
          <ac:spMkLst>
            <pc:docMk/>
            <pc:sldMk cId="2389415581" sldId="258"/>
            <ac:spMk id="3" creationId="{3D6BFC60-0F69-4DAA-AFCA-07224449B873}"/>
          </ac:spMkLst>
        </pc:spChg>
        <pc:graphicFrameChg chg="mod modGraphic">
          <ac:chgData name="Hernán Ponce" userId="S::hponce@unach.edu.ec::e9ddeaa2-9425-4f5e-aaad-720a0ce49316" providerId="AD" clId="Web-{5638C8AF-76D4-2168-C4F2-C705FFC2B7F7}" dt="2020-04-23T02:57:06.286" v="62"/>
          <ac:graphicFrameMkLst>
            <pc:docMk/>
            <pc:sldMk cId="2389415581" sldId="258"/>
            <ac:graphicFrameMk id="6" creationId="{6D8E5A39-26EF-44F1-A454-CBC80EE30439}"/>
          </ac:graphicFrameMkLst>
        </pc:graphicFrameChg>
      </pc:sldChg>
      <pc:sldChg chg="addSp delSp modSp new">
        <pc:chgData name="Hernán Ponce" userId="S::hponce@unach.edu.ec::e9ddeaa2-9425-4f5e-aaad-720a0ce49316" providerId="AD" clId="Web-{5638C8AF-76D4-2168-C4F2-C705FFC2B7F7}" dt="2020-04-23T03:18:52.417" v="283"/>
        <pc:sldMkLst>
          <pc:docMk/>
          <pc:sldMk cId="1989330141" sldId="259"/>
        </pc:sldMkLst>
        <pc:spChg chg="mod">
          <ac:chgData name="Hernán Ponce" userId="S::hponce@unach.edu.ec::e9ddeaa2-9425-4f5e-aaad-720a0ce49316" providerId="AD" clId="Web-{5638C8AF-76D4-2168-C4F2-C705FFC2B7F7}" dt="2020-04-23T03:04:51.460" v="94" actId="20577"/>
          <ac:spMkLst>
            <pc:docMk/>
            <pc:sldMk cId="1989330141" sldId="259"/>
            <ac:spMk id="2" creationId="{04C8BF2A-3575-4C8E-B904-B919CC97852D}"/>
          </ac:spMkLst>
        </pc:spChg>
        <pc:spChg chg="del">
          <ac:chgData name="Hernán Ponce" userId="S::hponce@unach.edu.ec::e9ddeaa2-9425-4f5e-aaad-720a0ce49316" providerId="AD" clId="Web-{5638C8AF-76D4-2168-C4F2-C705FFC2B7F7}" dt="2020-04-23T03:02:34.538" v="74"/>
          <ac:spMkLst>
            <pc:docMk/>
            <pc:sldMk cId="1989330141" sldId="259"/>
            <ac:spMk id="3" creationId="{D8B18EF0-381A-4BDA-91D7-03CBB5919CCD}"/>
          </ac:spMkLst>
        </pc:spChg>
        <pc:spChg chg="add del mod">
          <ac:chgData name="Hernán Ponce" userId="S::hponce@unach.edu.ec::e9ddeaa2-9425-4f5e-aaad-720a0ce49316" providerId="AD" clId="Web-{5638C8AF-76D4-2168-C4F2-C705FFC2B7F7}" dt="2020-04-23T03:10:41.962" v="164"/>
          <ac:spMkLst>
            <pc:docMk/>
            <pc:sldMk cId="1989330141" sldId="259"/>
            <ac:spMk id="7" creationId="{1374190B-01D4-450E-A13B-F48AFA39803F}"/>
          </ac:spMkLst>
        </pc:spChg>
        <pc:graphicFrameChg chg="add del mod ord modGraphic">
          <ac:chgData name="Hernán Ponce" userId="S::hponce@unach.edu.ec::e9ddeaa2-9425-4f5e-aaad-720a0ce49316" providerId="AD" clId="Web-{5638C8AF-76D4-2168-C4F2-C705FFC2B7F7}" dt="2020-04-23T03:09:42.055" v="163"/>
          <ac:graphicFrameMkLst>
            <pc:docMk/>
            <pc:sldMk cId="1989330141" sldId="259"/>
            <ac:graphicFrameMk id="4" creationId="{B4ED5959-FB2F-465E-A481-583629B8A664}"/>
          </ac:graphicFrameMkLst>
        </pc:graphicFrameChg>
        <pc:graphicFrameChg chg="add mod ord modGraphic">
          <ac:chgData name="Hernán Ponce" userId="S::hponce@unach.edu.ec::e9ddeaa2-9425-4f5e-aaad-720a0ce49316" providerId="AD" clId="Web-{5638C8AF-76D4-2168-C4F2-C705FFC2B7F7}" dt="2020-04-23T03:18:52.417" v="283"/>
          <ac:graphicFrameMkLst>
            <pc:docMk/>
            <pc:sldMk cId="1989330141" sldId="259"/>
            <ac:graphicFrameMk id="8" creationId="{9D76D57C-4E82-46D4-B025-AACFC6EC5A5A}"/>
          </ac:graphicFrameMkLst>
        </pc:graphicFrameChg>
      </pc:sldChg>
      <pc:sldChg chg="modSp add replId">
        <pc:chgData name="Hernán Ponce" userId="S::hponce@unach.edu.ec::e9ddeaa2-9425-4f5e-aaad-720a0ce49316" providerId="AD" clId="Web-{5638C8AF-76D4-2168-C4F2-C705FFC2B7F7}" dt="2020-04-23T03:28:11.607" v="326"/>
        <pc:sldMkLst>
          <pc:docMk/>
          <pc:sldMk cId="3278769732" sldId="260"/>
        </pc:sldMkLst>
        <pc:graphicFrameChg chg="mod modGraphic">
          <ac:chgData name="Hernán Ponce" userId="S::hponce@unach.edu.ec::e9ddeaa2-9425-4f5e-aaad-720a0ce49316" providerId="AD" clId="Web-{5638C8AF-76D4-2168-C4F2-C705FFC2B7F7}" dt="2020-04-23T03:28:11.607" v="326"/>
          <ac:graphicFrameMkLst>
            <pc:docMk/>
            <pc:sldMk cId="3278769732" sldId="260"/>
            <ac:graphicFrameMk id="8" creationId="{9D76D57C-4E82-46D4-B025-AACFC6EC5A5A}"/>
          </ac:graphicFrameMkLst>
        </pc:graphicFrameChg>
      </pc:sldChg>
      <pc:sldChg chg="addSp delSp modSp new">
        <pc:chgData name="Hernán Ponce" userId="S::hponce@unach.edu.ec::e9ddeaa2-9425-4f5e-aaad-720a0ce49316" providerId="AD" clId="Web-{5638C8AF-76D4-2168-C4F2-C705FFC2B7F7}" dt="2020-04-23T03:37:47.598" v="397" actId="14100"/>
        <pc:sldMkLst>
          <pc:docMk/>
          <pc:sldMk cId="747682281" sldId="261"/>
        </pc:sldMkLst>
        <pc:spChg chg="mod">
          <ac:chgData name="Hernán Ponce" userId="S::hponce@unach.edu.ec::e9ddeaa2-9425-4f5e-aaad-720a0ce49316" providerId="AD" clId="Web-{5638C8AF-76D4-2168-C4F2-C705FFC2B7F7}" dt="2020-04-23T03:37:30.598" v="394" actId="20577"/>
          <ac:spMkLst>
            <pc:docMk/>
            <pc:sldMk cId="747682281" sldId="261"/>
            <ac:spMk id="2" creationId="{F32BC69A-D2C8-4B49-AD63-3D94E5CE1F4D}"/>
          </ac:spMkLst>
        </pc:spChg>
        <pc:spChg chg="del">
          <ac:chgData name="Hernán Ponce" userId="S::hponce@unach.edu.ec::e9ddeaa2-9425-4f5e-aaad-720a0ce49316" providerId="AD" clId="Web-{5638C8AF-76D4-2168-C4F2-C705FFC2B7F7}" dt="2020-04-23T03:32:33.673" v="339"/>
          <ac:spMkLst>
            <pc:docMk/>
            <pc:sldMk cId="747682281" sldId="261"/>
            <ac:spMk id="3" creationId="{F21CC312-7CEB-4D24-B0E1-026F5661E225}"/>
          </ac:spMkLst>
        </pc:spChg>
        <pc:spChg chg="add mod">
          <ac:chgData name="Hernán Ponce" userId="S::hponce@unach.edu.ec::e9ddeaa2-9425-4f5e-aaad-720a0ce49316" providerId="AD" clId="Web-{5638C8AF-76D4-2168-C4F2-C705FFC2B7F7}" dt="2020-04-23T03:37:47.598" v="397" actId="14100"/>
          <ac:spMkLst>
            <pc:docMk/>
            <pc:sldMk cId="747682281" sldId="261"/>
            <ac:spMk id="9" creationId="{283BE531-DE5A-4BCF-A288-EE55A9977379}"/>
          </ac:spMkLst>
        </pc:spChg>
        <pc:graphicFrameChg chg="add del mod ord modGraphic">
          <ac:chgData name="Hernán Ponce" userId="S::hponce@unach.edu.ec::e9ddeaa2-9425-4f5e-aaad-720a0ce49316" providerId="AD" clId="Web-{5638C8AF-76D4-2168-C4F2-C705FFC2B7F7}" dt="2020-04-23T03:33:44.438" v="341"/>
          <ac:graphicFrameMkLst>
            <pc:docMk/>
            <pc:sldMk cId="747682281" sldId="261"/>
            <ac:graphicFrameMk id="4" creationId="{5B561BB9-D42E-48EC-A252-53B9F5A26C42}"/>
          </ac:graphicFrameMkLst>
        </pc:graphicFrameChg>
        <pc:graphicFrameChg chg="add mod modGraphic">
          <ac:chgData name="Hernán Ponce" userId="S::hponce@unach.edu.ec::e9ddeaa2-9425-4f5e-aaad-720a0ce49316" providerId="AD" clId="Web-{5638C8AF-76D4-2168-C4F2-C705FFC2B7F7}" dt="2020-04-23T03:36:51.864" v="392" actId="1076"/>
          <ac:graphicFrameMkLst>
            <pc:docMk/>
            <pc:sldMk cId="747682281" sldId="261"/>
            <ac:graphicFrameMk id="6" creationId="{4E43E5FC-8E3F-4607-A933-1B9AABA168E4}"/>
          </ac:graphicFrameMkLst>
        </pc:graphicFrameChg>
      </pc:sldChg>
    </pc:docChg>
  </pc:docChgLst>
  <pc:docChgLst>
    <pc:chgData name="Hernán Ponce" userId="S::hponce@unach.edu.ec::e9ddeaa2-9425-4f5e-aaad-720a0ce49316" providerId="AD" clId="Web-{923D6E38-5856-9F63-A168-441537090FA0}"/>
    <pc:docChg chg="mod addSld modSld sldOrd modMainMaster setSldSz">
      <pc:chgData name="Hernán Ponce" userId="S::hponce@unach.edu.ec::e9ddeaa2-9425-4f5e-aaad-720a0ce49316" providerId="AD" clId="Web-{923D6E38-5856-9F63-A168-441537090FA0}" dt="2020-04-23T02:42:13.256" v="656"/>
      <pc:docMkLst>
        <pc:docMk/>
      </pc:docMkLst>
      <pc:sldChg chg="modSp">
        <pc:chgData name="Hernán Ponce" userId="S::hponce@unach.edu.ec::e9ddeaa2-9425-4f5e-aaad-720a0ce49316" providerId="AD" clId="Web-{923D6E38-5856-9F63-A168-441537090FA0}" dt="2020-04-23T02:37:25.552" v="640"/>
        <pc:sldMkLst>
          <pc:docMk/>
          <pc:sldMk cId="3482921086" sldId="256"/>
        </pc:sldMkLst>
        <pc:spChg chg="mod">
          <ac:chgData name="Hernán Ponce" userId="S::hponce@unach.edu.ec::e9ddeaa2-9425-4f5e-aaad-720a0ce49316" providerId="AD" clId="Web-{923D6E38-5856-9F63-A168-441537090FA0}" dt="2020-04-23T02:37:25.552" v="640"/>
          <ac:spMkLst>
            <pc:docMk/>
            <pc:sldMk cId="3482921086" sldId="256"/>
            <ac:spMk id="2" creationId="{00000000-0000-0000-0000-000000000000}"/>
          </ac:spMkLst>
        </pc:spChg>
        <pc:spChg chg="mod">
          <ac:chgData name="Hernán Ponce" userId="S::hponce@unach.edu.ec::e9ddeaa2-9425-4f5e-aaad-720a0ce49316" providerId="AD" clId="Web-{923D6E38-5856-9F63-A168-441537090FA0}" dt="2020-04-23T02:37:25.552" v="640"/>
          <ac:spMkLst>
            <pc:docMk/>
            <pc:sldMk cId="3482921086" sldId="256"/>
            <ac:spMk id="3" creationId="{00000000-0000-0000-0000-000000000000}"/>
          </ac:spMkLst>
        </pc:spChg>
      </pc:sldChg>
      <pc:sldChg chg="addSp modSp new ord">
        <pc:chgData name="Hernán Ponce" userId="S::hponce@unach.edu.ec::e9ddeaa2-9425-4f5e-aaad-720a0ce49316" providerId="AD" clId="Web-{923D6E38-5856-9F63-A168-441537090FA0}" dt="2020-04-23T02:37:25.552" v="640"/>
        <pc:sldMkLst>
          <pc:docMk/>
          <pc:sldMk cId="377990359" sldId="257"/>
        </pc:sldMkLst>
        <pc:spChg chg="mod">
          <ac:chgData name="Hernán Ponce" userId="S::hponce@unach.edu.ec::e9ddeaa2-9425-4f5e-aaad-720a0ce49316" providerId="AD" clId="Web-{923D6E38-5856-9F63-A168-441537090FA0}" dt="2020-04-23T02:37:25.552" v="640"/>
          <ac:spMkLst>
            <pc:docMk/>
            <pc:sldMk cId="377990359" sldId="257"/>
            <ac:spMk id="2" creationId="{0EC7363C-6225-402E-B16F-C93DCEFD2B10}"/>
          </ac:spMkLst>
        </pc:spChg>
        <pc:spChg chg="mod">
          <ac:chgData name="Hernán Ponce" userId="S::hponce@unach.edu.ec::e9ddeaa2-9425-4f5e-aaad-720a0ce49316" providerId="AD" clId="Web-{923D6E38-5856-9F63-A168-441537090FA0}" dt="2020-04-23T02:37:25.552" v="640"/>
          <ac:spMkLst>
            <pc:docMk/>
            <pc:sldMk cId="377990359" sldId="257"/>
            <ac:spMk id="3" creationId="{8F2AE95A-AE7A-42E3-9E0B-42EE96BF63CD}"/>
          </ac:spMkLst>
        </pc:spChg>
        <pc:picChg chg="add mod">
          <ac:chgData name="Hernán Ponce" userId="S::hponce@unach.edu.ec::e9ddeaa2-9425-4f5e-aaad-720a0ce49316" providerId="AD" clId="Web-{923D6E38-5856-9F63-A168-441537090FA0}" dt="2020-04-23T02:37:25.552" v="640"/>
          <ac:picMkLst>
            <pc:docMk/>
            <pc:sldMk cId="377990359" sldId="257"/>
            <ac:picMk id="4" creationId="{ED43D6B8-210C-4ED2-B5C8-68B0113F0E98}"/>
          </ac:picMkLst>
        </pc:picChg>
      </pc:sldChg>
      <pc:sldChg chg="addSp delSp modSp new modTransition">
        <pc:chgData name="Hernán Ponce" userId="S::hponce@unach.edu.ec::e9ddeaa2-9425-4f5e-aaad-720a0ce49316" providerId="AD" clId="Web-{923D6E38-5856-9F63-A168-441537090FA0}" dt="2020-04-23T02:42:13.256" v="656"/>
        <pc:sldMkLst>
          <pc:docMk/>
          <pc:sldMk cId="2389415581" sldId="258"/>
        </pc:sldMkLst>
        <pc:spChg chg="mod">
          <ac:chgData name="Hernán Ponce" userId="S::hponce@unach.edu.ec::e9ddeaa2-9425-4f5e-aaad-720a0ce49316" providerId="AD" clId="Web-{923D6E38-5856-9F63-A168-441537090FA0}" dt="2020-04-23T02:37:25.552" v="640"/>
          <ac:spMkLst>
            <pc:docMk/>
            <pc:sldMk cId="2389415581" sldId="258"/>
            <ac:spMk id="2" creationId="{9D26E7B4-0F9F-4ECA-962C-7A434D576324}"/>
          </ac:spMkLst>
        </pc:spChg>
        <pc:spChg chg="mod">
          <ac:chgData name="Hernán Ponce" userId="S::hponce@unach.edu.ec::e9ddeaa2-9425-4f5e-aaad-720a0ce49316" providerId="AD" clId="Web-{923D6E38-5856-9F63-A168-441537090FA0}" dt="2020-04-23T02:41:11.959" v="648" actId="14100"/>
          <ac:spMkLst>
            <pc:docMk/>
            <pc:sldMk cId="2389415581" sldId="258"/>
            <ac:spMk id="3" creationId="{3D6BFC60-0F69-4DAA-AFCA-07224449B873}"/>
          </ac:spMkLst>
        </pc:spChg>
        <pc:graphicFrameChg chg="add del mod modGraphic">
          <ac:chgData name="Hernán Ponce" userId="S::hponce@unach.edu.ec::e9ddeaa2-9425-4f5e-aaad-720a0ce49316" providerId="AD" clId="Web-{923D6E38-5856-9F63-A168-441537090FA0}" dt="2020-04-23T02:28:41.675" v="450"/>
          <ac:graphicFrameMkLst>
            <pc:docMk/>
            <pc:sldMk cId="2389415581" sldId="258"/>
            <ac:graphicFrameMk id="4" creationId="{389ACE2A-B12B-4118-8F12-BF78D30BB5DA}"/>
          </ac:graphicFrameMkLst>
        </pc:graphicFrameChg>
        <pc:graphicFrameChg chg="add mod modGraphic">
          <ac:chgData name="Hernán Ponce" userId="S::hponce@unach.edu.ec::e9ddeaa2-9425-4f5e-aaad-720a0ce49316" providerId="AD" clId="Web-{923D6E38-5856-9F63-A168-441537090FA0}" dt="2020-04-23T02:42:13.256" v="656"/>
          <ac:graphicFrameMkLst>
            <pc:docMk/>
            <pc:sldMk cId="2389415581" sldId="258"/>
            <ac:graphicFrameMk id="6" creationId="{6D8E5A39-26EF-44F1-A454-CBC80EE30439}"/>
          </ac:graphicFrameMkLst>
        </pc:graphicFrameChg>
      </pc:sldChg>
      <pc:sldMasterChg chg="modSp modSldLayout">
        <pc:chgData name="Hernán Ponce" userId="S::hponce@unach.edu.ec::e9ddeaa2-9425-4f5e-aaad-720a0ce49316" providerId="AD" clId="Web-{923D6E38-5856-9F63-A168-441537090FA0}" dt="2020-04-23T02:37:25.552" v="640"/>
        <pc:sldMasterMkLst>
          <pc:docMk/>
          <pc:sldMasterMk cId="1967165368" sldId="2147483669"/>
        </pc:sldMasterMkLst>
        <pc:spChg chg="mod">
          <ac:chgData name="Hernán Ponce" userId="S::hponce@unach.edu.ec::e9ddeaa2-9425-4f5e-aaad-720a0ce49316" providerId="AD" clId="Web-{923D6E38-5856-9F63-A168-441537090FA0}" dt="2020-04-23T02:37:25.552" v="640"/>
          <ac:spMkLst>
            <pc:docMk/>
            <pc:sldMasterMk cId="1967165368" sldId="2147483669"/>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5"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6"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ac:picMk id="1026" creationId="{00000000-0000-0000-0000-000000000000}"/>
          </ac:picMkLst>
        </pc:picChg>
        <pc:sldLayoutChg chg="modSp">
          <pc:chgData name="Hernán Ponce" userId="S::hponce@unach.edu.ec::e9ddeaa2-9425-4f5e-aaad-720a0ce49316" providerId="AD" clId="Web-{923D6E38-5856-9F63-A168-441537090FA0}" dt="2020-04-23T02:37:25.552" v="640"/>
          <pc:sldLayoutMkLst>
            <pc:docMk/>
            <pc:sldMasterMk cId="1967165368" sldId="2147483669"/>
            <pc:sldLayoutMk cId="613466156" sldId="2147483670"/>
          </pc:sldLayoutMkLst>
          <pc:spChg chg="mod">
            <ac:chgData name="Hernán Ponce" userId="S::hponce@unach.edu.ec::e9ddeaa2-9425-4f5e-aaad-720a0ce49316" providerId="AD" clId="Web-{923D6E38-5856-9F63-A168-441537090FA0}" dt="2020-04-23T02:37:25.552" v="640"/>
            <ac:spMkLst>
              <pc:docMk/>
              <pc:sldMasterMk cId="1967165368" sldId="2147483669"/>
              <pc:sldLayoutMk cId="613466156" sldId="2147483670"/>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613466156" sldId="2147483670"/>
              <ac:spMk id="3"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613466156" sldId="2147483670"/>
              <ac:picMk id="7"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2360804031" sldId="2147483671"/>
          </pc:sldLayoutMkLst>
          <pc:spChg chg="mod">
            <ac:chgData name="Hernán Ponce" userId="S::hponce@unach.edu.ec::e9ddeaa2-9425-4f5e-aaad-720a0ce49316" providerId="AD" clId="Web-{923D6E38-5856-9F63-A168-441537090FA0}" dt="2020-04-23T02:37:25.552" v="640"/>
            <ac:spMkLst>
              <pc:docMk/>
              <pc:sldMasterMk cId="1967165368" sldId="2147483669"/>
              <pc:sldLayoutMk cId="2360804031" sldId="2147483671"/>
              <ac:spMk id="12"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2360804031" sldId="2147483671"/>
              <ac:picMk id="3"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127306564" sldId="2147483672"/>
          </pc:sldLayoutMkLst>
          <pc:spChg chg="mod">
            <ac:chgData name="Hernán Ponce" userId="S::hponce@unach.edu.ec::e9ddeaa2-9425-4f5e-aaad-720a0ce49316" providerId="AD" clId="Web-{923D6E38-5856-9F63-A168-441537090FA0}" dt="2020-04-23T02:37:25.552" v="640"/>
            <ac:spMkLst>
              <pc:docMk/>
              <pc:sldMasterMk cId="1967165368" sldId="2147483669"/>
              <pc:sldLayoutMk cId="1127306564" sldId="2147483672"/>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127306564" sldId="2147483672"/>
              <ac:spMk id="3"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127306564" sldId="2147483672"/>
              <ac:picMk id="9"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497046006" sldId="2147483673"/>
          </pc:sldLayoutMkLst>
          <pc:spChg chg="mod">
            <ac:chgData name="Hernán Ponce" userId="S::hponce@unach.edu.ec::e9ddeaa2-9425-4f5e-aaad-720a0ce49316" providerId="AD" clId="Web-{923D6E38-5856-9F63-A168-441537090FA0}" dt="2020-04-23T02:37:25.552" v="640"/>
            <ac:spMkLst>
              <pc:docMk/>
              <pc:sldMasterMk cId="1967165368" sldId="2147483669"/>
              <pc:sldLayoutMk cId="497046006" sldId="2147483673"/>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97046006" sldId="2147483673"/>
              <ac:spMk id="1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97046006" sldId="2147483673"/>
              <ac:spMk id="1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497046006" sldId="2147483673"/>
              <ac:picMk id="10"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462488411" sldId="2147483674"/>
          </pc:sldLayoutMkLst>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5"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1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1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462488411" sldId="2147483674"/>
              <ac:picMk id="15"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484428792" sldId="2147483675"/>
          </pc:sldLayoutMkLst>
          <pc:picChg chg="mod">
            <ac:chgData name="Hernán Ponce" userId="S::hponce@unach.edu.ec::e9ddeaa2-9425-4f5e-aaad-720a0ce49316" providerId="AD" clId="Web-{923D6E38-5856-9F63-A168-441537090FA0}" dt="2020-04-23T02:37:25.552" v="640"/>
            <ac:picMkLst>
              <pc:docMk/>
              <pc:sldMasterMk cId="1967165368" sldId="2147483669"/>
              <pc:sldLayoutMk cId="1484428792" sldId="2147483675"/>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388723601" sldId="2147483676"/>
          </pc:sldLayoutMkLst>
          <pc:picChg chg="mod">
            <ac:chgData name="Hernán Ponce" userId="S::hponce@unach.edu.ec::e9ddeaa2-9425-4f5e-aaad-720a0ce49316" providerId="AD" clId="Web-{923D6E38-5856-9F63-A168-441537090FA0}" dt="2020-04-23T02:37:25.552" v="640"/>
            <ac:picMkLst>
              <pc:docMk/>
              <pc:sldMasterMk cId="1967165368" sldId="2147483669"/>
              <pc:sldLayoutMk cId="1388723601" sldId="2147483676"/>
              <ac:picMk id="7"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12251636" sldId="2147483677"/>
          </pc:sldLayoutMkLst>
          <pc:spChg chg="mod">
            <ac:chgData name="Hernán Ponce" userId="S::hponce@unach.edu.ec::e9ddeaa2-9425-4f5e-aaad-720a0ce49316" providerId="AD" clId="Web-{923D6E38-5856-9F63-A168-441537090FA0}" dt="2020-04-23T02:37:25.552" v="640"/>
            <ac:spMkLst>
              <pc:docMk/>
              <pc:sldMasterMk cId="1967165368" sldId="2147483669"/>
              <pc:sldLayoutMk cId="112251636" sldId="2147483677"/>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12251636" sldId="2147483677"/>
              <ac:spMk id="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12251636" sldId="2147483677"/>
              <ac:spMk id="10"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12251636" sldId="2147483677"/>
              <ac:picMk id="11"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428831491" sldId="2147483678"/>
          </pc:sldLayoutMkLst>
          <pc:spChg chg="mod">
            <ac:chgData name="Hernán Ponce" userId="S::hponce@unach.edu.ec::e9ddeaa2-9425-4f5e-aaad-720a0ce49316" providerId="AD" clId="Web-{923D6E38-5856-9F63-A168-441537090FA0}" dt="2020-04-23T02:37:25.552" v="640"/>
            <ac:spMkLst>
              <pc:docMk/>
              <pc:sldMasterMk cId="1967165368" sldId="2147483669"/>
              <pc:sldLayoutMk cId="1428831491" sldId="2147483678"/>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28831491" sldId="2147483678"/>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28831491" sldId="2147483678"/>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428831491" sldId="2147483678"/>
              <ac:picMk id="10"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550867246" sldId="2147483679"/>
          </pc:sldLayoutMkLst>
          <pc:spChg chg="mod">
            <ac:chgData name="Hernán Ponce" userId="S::hponce@unach.edu.ec::e9ddeaa2-9425-4f5e-aaad-720a0ce49316" providerId="AD" clId="Web-{923D6E38-5856-9F63-A168-441537090FA0}" dt="2020-04-23T02:37:25.552" v="640"/>
            <ac:spMkLst>
              <pc:docMk/>
              <pc:sldMasterMk cId="1967165368" sldId="2147483669"/>
              <pc:sldLayoutMk cId="1550867246" sldId="2147483679"/>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550867246" sldId="2147483679"/>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550867246" sldId="2147483679"/>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550867246" sldId="2147483679"/>
              <ac:picMk id="10"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3136455474" sldId="2147483680"/>
          </pc:sldLayoutMkLst>
          <pc:spChg chg="mod">
            <ac:chgData name="Hernán Ponce" userId="S::hponce@unach.edu.ec::e9ddeaa2-9425-4f5e-aaad-720a0ce49316" providerId="AD" clId="Web-{923D6E38-5856-9F63-A168-441537090FA0}" dt="2020-04-23T02:37:25.552" v="640"/>
            <ac:spMkLst>
              <pc:docMk/>
              <pc:sldMasterMk cId="1967165368" sldId="2147483669"/>
              <pc:sldLayoutMk cId="3136455474" sldId="2147483680"/>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6455474" sldId="2147483680"/>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3136455474" sldId="2147483680"/>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3131146209" sldId="2147483681"/>
          </pc:sldLayoutMkLst>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1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1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3131146209" sldId="2147483681"/>
              <ac:picMk id="11"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4284829982" sldId="2147483682"/>
          </pc:sldLayoutMkLst>
          <pc:spChg chg="mod">
            <ac:chgData name="Hernán Ponce" userId="S::hponce@unach.edu.ec::e9ddeaa2-9425-4f5e-aaad-720a0ce49316" providerId="AD" clId="Web-{923D6E38-5856-9F63-A168-441537090FA0}" dt="2020-04-23T02:37:25.552" v="640"/>
            <ac:spMkLst>
              <pc:docMk/>
              <pc:sldMasterMk cId="1967165368" sldId="2147483669"/>
              <pc:sldLayoutMk cId="4284829982" sldId="2147483682"/>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284829982" sldId="2147483682"/>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4284829982" sldId="2147483682"/>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4158503401" sldId="2147483683"/>
          </pc:sldLayoutMkLst>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7"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8"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9"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0"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1"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5"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4158503401" sldId="2147483683"/>
              <ac:picMk id="13"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3064855791" sldId="2147483684"/>
          </pc:sldLayoutMkLst>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19"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0"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1"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5"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6"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7"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30"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3064855791" sldId="2147483684"/>
              <ac:picMk id="16"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2973391314" sldId="2147483685"/>
          </pc:sldLayoutMkLst>
          <pc:spChg chg="mod">
            <ac:chgData name="Hernán Ponce" userId="S::hponce@unach.edu.ec::e9ddeaa2-9425-4f5e-aaad-720a0ce49316" providerId="AD" clId="Web-{923D6E38-5856-9F63-A168-441537090FA0}" dt="2020-04-23T02:37:25.552" v="640"/>
            <ac:spMkLst>
              <pc:docMk/>
              <pc:sldMasterMk cId="1967165368" sldId="2147483669"/>
              <pc:sldLayoutMk cId="2973391314" sldId="2147483685"/>
              <ac:spMk id="11"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2973391314" sldId="2147483685"/>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624786676" sldId="2147483686"/>
          </pc:sldLayoutMkLst>
          <pc:spChg chg="mod">
            <ac:chgData name="Hernán Ponce" userId="S::hponce@unach.edu.ec::e9ddeaa2-9425-4f5e-aaad-720a0ce49316" providerId="AD" clId="Web-{923D6E38-5856-9F63-A168-441537090FA0}" dt="2020-04-23T02:37:25.552" v="640"/>
            <ac:spMkLst>
              <pc:docMk/>
              <pc:sldMasterMk cId="1967165368" sldId="2147483669"/>
              <pc:sldLayoutMk cId="1624786676" sldId="2147483686"/>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624786676" sldId="2147483686"/>
              <ac:spMk id="8"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624786676" sldId="2147483686"/>
              <ac:picMk id="9" creationId="{00000000-0000-0000-0000-000000000000}"/>
            </ac:picMkLst>
          </pc:pic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3600"/>
            </a:lvl1pPr>
          </a:lstStyle>
          <a:p>
            <a:r>
              <a:rPr lang="es-ES"/>
              <a:t>Haga clic para modificar el estilo de título del patrón</a:t>
            </a:r>
            <a:endParaRPr lang="en-US"/>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1650">
                <a:solidFill>
                  <a:schemeClr val="bg1">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5/16/20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613466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2400"/>
            </a:lvl1pPr>
          </a:lstStyle>
          <a:p>
            <a:r>
              <a:rPr lang="es-ES"/>
              <a:t>Haga clic para modificar el estilo de título del patrón</a:t>
            </a:r>
            <a:endParaRPr lang="en-US"/>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5/16/20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550867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240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5/16/20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3136455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609600"/>
            <a:ext cx="6977064" cy="2992904"/>
          </a:xfrm>
        </p:spPr>
        <p:txBody>
          <a:bodyPr anchor="ctr"/>
          <a:lstStyle>
            <a:lvl1pPr>
              <a:defRPr sz="2400"/>
            </a:lvl1pPr>
          </a:lstStyle>
          <a:p>
            <a:r>
              <a:rPr lang="es-ES"/>
              <a:t>Haga clic para modificar el estilo de título del patrón</a:t>
            </a:r>
            <a:endParaRPr lang="en-US"/>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5/16/20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
        <p:nvSpPr>
          <p:cNvPr id="13" name="TextBox 12"/>
          <p:cNvSpPr txBox="1"/>
          <p:nvPr/>
        </p:nvSpPr>
        <p:spPr>
          <a:xfrm>
            <a:off x="751116" y="754166"/>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a:solidFill>
                  <a:schemeClr val="tx1"/>
                </a:solidFill>
                <a:effectLst/>
              </a:rPr>
              <a:t>“</a:t>
            </a:r>
          </a:p>
        </p:txBody>
      </p:sp>
      <p:sp>
        <p:nvSpPr>
          <p:cNvPr id="14" name="TextBox 13"/>
          <p:cNvSpPr txBox="1"/>
          <p:nvPr/>
        </p:nvSpPr>
        <p:spPr>
          <a:xfrm>
            <a:off x="7918169" y="299357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a:solidFill>
                  <a:schemeClr val="tx1"/>
                </a:solidFill>
                <a:effectLst/>
              </a:rPr>
              <a:t>”</a:t>
            </a:r>
          </a:p>
        </p:txBody>
      </p:sp>
    </p:spTree>
    <p:extLst>
      <p:ext uri="{BB962C8B-B14F-4D97-AF65-F5344CB8AC3E}">
        <p14:creationId xmlns:p14="http://schemas.microsoft.com/office/powerpoint/2010/main" val="3131146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240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5/16/20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4284829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s-ES"/>
              <a:t>Haga clic para modificar el estilo de título del patrón</a:t>
            </a:r>
            <a:endParaRPr lang="en-US"/>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smtClean="0"/>
              <a:t>5/16/20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4158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s-ES"/>
              <a:t>Haga clic para modificar el estilo de título del patrón</a:t>
            </a:r>
            <a:endParaRPr lang="en-US"/>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smtClean="0"/>
              <a:t>5/16/20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3064855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5/16/20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2973391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s-ES"/>
              <a:t>Haga clic para modificar el estilo de título del patrón</a:t>
            </a:r>
            <a:endParaRPr lang="en-US"/>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5/16/20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62478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12" name="Content Placeholder 2"/>
          <p:cNvSpPr>
            <a:spLocks noGrp="1"/>
          </p:cNvSpPr>
          <p:nvPr>
            <p:ph sz="quarter" idx="13"/>
          </p:nvPr>
        </p:nvSpPr>
        <p:spPr>
          <a:xfrm>
            <a:off x="685330" y="2367093"/>
            <a:ext cx="7772870" cy="342410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5/16/20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2360804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3000"/>
            </a:lvl1pPr>
          </a:lstStyle>
          <a:p>
            <a:r>
              <a:rPr lang="es-ES"/>
              <a:t>Haga clic para modificar el estilo de título del patrón</a:t>
            </a:r>
            <a:endParaRPr lang="en-US"/>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1500">
                <a:solidFill>
                  <a:schemeClr val="bg1">
                    <a:lumMod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5/16/20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127306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s-ES"/>
              <a:t>Haga clic para modificar el estilo de título del patrón</a:t>
            </a:r>
            <a:endParaRPr lang="en-US"/>
          </a:p>
        </p:txBody>
      </p:sp>
      <p:sp>
        <p:nvSpPr>
          <p:cNvPr id="12" name="Content Placeholder 2"/>
          <p:cNvSpPr>
            <a:spLocks noGrp="1"/>
          </p:cNvSpPr>
          <p:nvPr>
            <p:ph sz="quarter" idx="13"/>
          </p:nvPr>
        </p:nvSpPr>
        <p:spPr>
          <a:xfrm>
            <a:off x="685330" y="2367093"/>
            <a:ext cx="3829520" cy="342410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3" name="Content Placeholder 3"/>
          <p:cNvSpPr>
            <a:spLocks noGrp="1"/>
          </p:cNvSpPr>
          <p:nvPr>
            <p:ph sz="quarter" idx="14"/>
          </p:nvPr>
        </p:nvSpPr>
        <p:spPr>
          <a:xfrm>
            <a:off x="4629150" y="2367093"/>
            <a:ext cx="3829050" cy="342410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t>5/16/20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497046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s-ES"/>
              <a:t>Haga clic para modificar el estilo de título del patrón</a:t>
            </a:r>
            <a:endParaRPr lang="en-US"/>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2" name="Content Placeholder 3"/>
          <p:cNvSpPr>
            <a:spLocks noGrp="1"/>
          </p:cNvSpPr>
          <p:nvPr>
            <p:ph sz="quarter" idx="13"/>
          </p:nvPr>
        </p:nvSpPr>
        <p:spPr>
          <a:xfrm>
            <a:off x="685331" y="3051013"/>
            <a:ext cx="3829520" cy="274018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3" name="Content Placeholder 5"/>
          <p:cNvSpPr>
            <a:spLocks noGrp="1"/>
          </p:cNvSpPr>
          <p:nvPr>
            <p:ph sz="quarter" idx="14"/>
          </p:nvPr>
        </p:nvSpPr>
        <p:spPr>
          <a:xfrm>
            <a:off x="4629150" y="3051013"/>
            <a:ext cx="3829051" cy="274018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p>
            <a:fld id="{48A87A34-81AB-432B-8DAE-1953F412C126}" type="datetimeFigureOut">
              <a:rPr lang="en-US" smtClean="0"/>
              <a:t>5/16/20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46248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48A87A34-81AB-432B-8DAE-1953F412C126}" type="datetimeFigureOut">
              <a:rPr lang="en-US" smtClean="0"/>
              <a:t>5/16/20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484428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5/16/20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388723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2400"/>
            </a:lvl1pPr>
          </a:lstStyle>
          <a:p>
            <a:r>
              <a:rPr lang="es-ES"/>
              <a:t>Haga clic para modificar el estilo de título del patrón</a:t>
            </a:r>
            <a:endParaRPr lang="en-US"/>
          </a:p>
        </p:txBody>
      </p:sp>
      <p:sp>
        <p:nvSpPr>
          <p:cNvPr id="10" name="Content Placeholder 2"/>
          <p:cNvSpPr>
            <a:spLocks noGrp="1"/>
          </p:cNvSpPr>
          <p:nvPr>
            <p:ph sz="quarter" idx="13"/>
          </p:nvPr>
        </p:nvSpPr>
        <p:spPr>
          <a:xfrm>
            <a:off x="3808547" y="609601"/>
            <a:ext cx="4650122" cy="518159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5/16/20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12251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4451227" cy="2023254"/>
          </a:xfrm>
        </p:spPr>
        <p:txBody>
          <a:bodyPr anchor="b"/>
          <a:lstStyle>
            <a:lvl1pPr algn="ctr">
              <a:defRPr sz="2400"/>
            </a:lvl1pPr>
          </a:lstStyle>
          <a:p>
            <a:r>
              <a:rPr lang="es-ES"/>
              <a:t>Haga clic para modificar el estilo de título del patrón</a:t>
            </a:r>
            <a:endParaRPr lang="en-US"/>
          </a:p>
        </p:txBody>
      </p:sp>
      <p:sp>
        <p:nvSpPr>
          <p:cNvPr id="3" name="Picture Placeholder 2"/>
          <p:cNvSpPr>
            <a:spLocks noGrp="1" noChangeAspect="1"/>
          </p:cNvSpPr>
          <p:nvPr>
            <p:ph type="pic" idx="1"/>
          </p:nvPr>
        </p:nvSpPr>
        <p:spPr>
          <a:xfrm>
            <a:off x="5568602" y="609601"/>
            <a:ext cx="2441519"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a:p>
        </p:txBody>
      </p:sp>
      <p:sp>
        <p:nvSpPr>
          <p:cNvPr id="4" name="Text Placeholder 3"/>
          <p:cNvSpPr>
            <a:spLocks noGrp="1"/>
          </p:cNvSpPr>
          <p:nvPr>
            <p:ph type="body" sz="half" idx="2"/>
          </p:nvPr>
        </p:nvSpPr>
        <p:spPr>
          <a:xfrm>
            <a:off x="685346" y="2632853"/>
            <a:ext cx="4451212" cy="3158347"/>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5/16/20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428831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750">
                <a:solidFill>
                  <a:schemeClr val="tx1"/>
                </a:solidFill>
              </a:defRPr>
            </a:lvl1pPr>
          </a:lstStyle>
          <a:p>
            <a:fld id="{48A87A34-81AB-432B-8DAE-1953F412C126}" type="datetimeFigureOut">
              <a:rPr lang="en-US" smtClean="0"/>
              <a:pPr/>
              <a:t>5/16/20</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75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750">
                <a:solidFill>
                  <a:schemeClr val="tx1"/>
                </a:solidFill>
              </a:defRPr>
            </a:lvl1pPr>
          </a:lstStyle>
          <a:p>
            <a:fld id="{6D22F896-40B5-4ADD-8801-0D06FADFA095}" type="slidenum">
              <a:rPr lang="en-US" smtClean="0"/>
              <a:pPr/>
              <a:t>‹Nº›</a:t>
            </a:fld>
            <a:endParaRPr lang="en-US"/>
          </a:p>
        </p:txBody>
      </p:sp>
    </p:spTree>
    <p:extLst>
      <p:ext uri="{BB962C8B-B14F-4D97-AF65-F5344CB8AC3E}">
        <p14:creationId xmlns:p14="http://schemas.microsoft.com/office/powerpoint/2010/main" val="196716536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briMPo9uIz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www.youtube.com/watch?v=briMPo9uIz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ecXqvjPpkkY" TargetMode="External"/><Relationship Id="rId2" Type="http://schemas.openxmlformats.org/officeDocument/2006/relationships/hyperlink" Target="https://www.youtube.com/watch?v=MQKySt3het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363C-6225-402E-B16F-C93DCEFD2B10}"/>
              </a:ext>
            </a:extLst>
          </p:cNvPr>
          <p:cNvSpPr>
            <a:spLocks noGrp="1"/>
          </p:cNvSpPr>
          <p:nvPr>
            <p:ph type="title"/>
          </p:nvPr>
        </p:nvSpPr>
        <p:spPr>
          <a:xfrm>
            <a:off x="685332" y="933571"/>
            <a:ext cx="7773338" cy="1605632"/>
          </a:xfrm>
        </p:spPr>
        <p:txBody>
          <a:bodyPr>
            <a:normAutofit fontScale="90000"/>
          </a:bodyPr>
          <a:lstStyle/>
          <a:p>
            <a:br>
              <a:rPr lang="es-EC" sz="2400" dirty="0"/>
            </a:br>
            <a:br>
              <a:rPr lang="es-EC" sz="2400" dirty="0"/>
            </a:br>
            <a:br>
              <a:rPr lang="es-EC" sz="2400" dirty="0"/>
            </a:br>
            <a:br>
              <a:rPr lang="es-EC" sz="2400" dirty="0"/>
            </a:br>
            <a:br>
              <a:rPr lang="es-EC" sz="2400" dirty="0"/>
            </a:br>
            <a:br>
              <a:rPr lang="es-EC" sz="2400" dirty="0"/>
            </a:br>
            <a:br>
              <a:rPr lang="es-EC" sz="2400" dirty="0"/>
            </a:br>
            <a:r>
              <a:rPr lang="es-EC" sz="2200" dirty="0"/>
              <a:t>2.3. Pasos metodológicos para la enseñanza de la técnica de nado pecho (brazada, coordinación de patada y brazada, respiración, movimiento completo) </a:t>
            </a:r>
            <a:br>
              <a:rPr lang="es-EC" sz="2200" dirty="0"/>
            </a:br>
            <a:r>
              <a:rPr lang="es-EC" sz="2800" dirty="0">
                <a:hlinkClick r:id="rId2"/>
              </a:rPr>
              <a:t>https://www.youtube.com/watch?v=briMPo9uIzU</a:t>
            </a:r>
            <a:br>
              <a:rPr lang="es-EC" sz="2700" dirty="0"/>
            </a:br>
            <a:r>
              <a:rPr lang="es-EC" sz="2700" dirty="0"/>
              <a:t> </a:t>
            </a:r>
            <a:br>
              <a:rPr lang="es-EC" sz="2700" dirty="0"/>
            </a:br>
            <a:br>
              <a:rPr lang="es-EC" sz="2700" dirty="0"/>
            </a:br>
            <a:br>
              <a:rPr lang="es-EC" sz="2400" dirty="0"/>
            </a:br>
            <a:br>
              <a:rPr lang="es-EC" sz="2400" dirty="0"/>
            </a:br>
            <a:br>
              <a:rPr lang="es-EC" dirty="0"/>
            </a:br>
            <a:endParaRPr lang="es-ES" dirty="0"/>
          </a:p>
        </p:txBody>
      </p:sp>
      <p:sp>
        <p:nvSpPr>
          <p:cNvPr id="3" name="Marcador de contenido 2">
            <a:extLst>
              <a:ext uri="{FF2B5EF4-FFF2-40B4-BE49-F238E27FC236}">
                <a16:creationId xmlns:a16="http://schemas.microsoft.com/office/drawing/2014/main" id="{8F2AE95A-AE7A-42E3-9E0B-42EE96BF63CD}"/>
              </a:ext>
            </a:extLst>
          </p:cNvPr>
          <p:cNvSpPr>
            <a:spLocks noGrp="1"/>
          </p:cNvSpPr>
          <p:nvPr>
            <p:ph sz="quarter" idx="13"/>
          </p:nvPr>
        </p:nvSpPr>
        <p:spPr>
          <a:xfrm>
            <a:off x="685330" y="2743200"/>
            <a:ext cx="7772870" cy="3385226"/>
          </a:xfrm>
        </p:spPr>
        <p:txBody>
          <a:bodyPr vert="horz" lIns="68580" tIns="34290" rIns="68580" bIns="34290" rtlCol="0" anchor="t">
            <a:normAutofit/>
          </a:bodyPr>
          <a:lstStyle/>
          <a:p>
            <a:pPr marL="0" indent="0">
              <a:buNone/>
            </a:pPr>
            <a:r>
              <a:rPr lang="es-EC" u="sng" dirty="0"/>
              <a:t>Ejercitaciones para el movimiento de los brazos</a:t>
            </a:r>
          </a:p>
          <a:p>
            <a:r>
              <a:rPr lang="es-EC" dirty="0"/>
              <a:t>    Al igual que con el movimiento de piernas podemos utilizar algunos ejercicios fuera del agua de manera de que los alumnos puedan incorporar la idea de cómo es el movimiento.</a:t>
            </a:r>
          </a:p>
          <a:p>
            <a:r>
              <a:rPr lang="es-EC" dirty="0"/>
              <a:t>El alumno parado, tronco ligeramente flexionado hacia delante y brazos extendidos. El profesor le toma las manos y lo guía por el recorrido correcto</a:t>
            </a:r>
          </a:p>
          <a:p>
            <a:pPr marL="0" indent="0">
              <a:buNone/>
            </a:pPr>
            <a:endParaRPr lang="es-ES" dirty="0">
              <a:ea typeface="+mn-lt"/>
              <a:cs typeface="+mn-lt"/>
            </a:endParaRPr>
          </a:p>
        </p:txBody>
      </p:sp>
    </p:spTree>
    <p:extLst>
      <p:ext uri="{BB962C8B-B14F-4D97-AF65-F5344CB8AC3E}">
        <p14:creationId xmlns:p14="http://schemas.microsoft.com/office/powerpoint/2010/main" val="377990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363C-6225-402E-B16F-C93DCEFD2B10}"/>
              </a:ext>
            </a:extLst>
          </p:cNvPr>
          <p:cNvSpPr>
            <a:spLocks noGrp="1"/>
          </p:cNvSpPr>
          <p:nvPr>
            <p:ph type="title"/>
          </p:nvPr>
        </p:nvSpPr>
        <p:spPr>
          <a:xfrm>
            <a:off x="685332" y="933571"/>
            <a:ext cx="7773338" cy="1605632"/>
          </a:xfrm>
        </p:spPr>
        <p:txBody>
          <a:bodyPr>
            <a:normAutofit fontScale="90000"/>
          </a:bodyPr>
          <a:lstStyle/>
          <a:p>
            <a:br>
              <a:rPr lang="es-EC" sz="2400" dirty="0"/>
            </a:br>
            <a:br>
              <a:rPr lang="es-EC" sz="2400" dirty="0"/>
            </a:br>
            <a:br>
              <a:rPr lang="es-EC" sz="2400" dirty="0"/>
            </a:br>
            <a:br>
              <a:rPr lang="es-EC" sz="2400" dirty="0"/>
            </a:br>
            <a:br>
              <a:rPr lang="es-EC" sz="2400" dirty="0"/>
            </a:br>
            <a:br>
              <a:rPr lang="es-EC" sz="2400" dirty="0"/>
            </a:br>
            <a:br>
              <a:rPr lang="es-EC" sz="2400" dirty="0"/>
            </a:br>
            <a:r>
              <a:rPr lang="es-EC" sz="2200" dirty="0"/>
              <a:t>2.3. Pasos metodológicos para la enseñanza de la técnica de nado pecho (brazada, coordinación de patada y brazada, respiración, movimiento completo) </a:t>
            </a:r>
            <a:br>
              <a:rPr lang="es-EC" sz="2200" dirty="0"/>
            </a:br>
            <a:r>
              <a:rPr lang="es-EC" sz="2800" dirty="0">
                <a:hlinkClick r:id="rId2"/>
              </a:rPr>
              <a:t>https://www.youtube.com/watch?v=briMPo9uIzU</a:t>
            </a:r>
            <a:br>
              <a:rPr lang="es-EC" sz="2700" dirty="0"/>
            </a:br>
            <a:r>
              <a:rPr lang="es-EC" sz="2700" dirty="0"/>
              <a:t> </a:t>
            </a:r>
            <a:br>
              <a:rPr lang="es-EC" sz="2700" dirty="0"/>
            </a:br>
            <a:br>
              <a:rPr lang="es-EC" sz="2700" dirty="0"/>
            </a:br>
            <a:br>
              <a:rPr lang="es-EC" sz="2400" dirty="0"/>
            </a:br>
            <a:br>
              <a:rPr lang="es-EC" sz="2400" dirty="0"/>
            </a:br>
            <a:br>
              <a:rPr lang="es-EC" dirty="0"/>
            </a:br>
            <a:endParaRPr lang="es-ES" dirty="0"/>
          </a:p>
        </p:txBody>
      </p:sp>
      <p:sp>
        <p:nvSpPr>
          <p:cNvPr id="3" name="Marcador de contenido 2">
            <a:extLst>
              <a:ext uri="{FF2B5EF4-FFF2-40B4-BE49-F238E27FC236}">
                <a16:creationId xmlns:a16="http://schemas.microsoft.com/office/drawing/2014/main" id="{8F2AE95A-AE7A-42E3-9E0B-42EE96BF63CD}"/>
              </a:ext>
            </a:extLst>
          </p:cNvPr>
          <p:cNvSpPr>
            <a:spLocks noGrp="1"/>
          </p:cNvSpPr>
          <p:nvPr>
            <p:ph sz="quarter" idx="13"/>
          </p:nvPr>
        </p:nvSpPr>
        <p:spPr>
          <a:xfrm>
            <a:off x="685330" y="2743200"/>
            <a:ext cx="7772870" cy="3385226"/>
          </a:xfrm>
        </p:spPr>
        <p:txBody>
          <a:bodyPr vert="horz" lIns="68580" tIns="34290" rIns="68580" bIns="34290" rtlCol="0" anchor="t">
            <a:normAutofit/>
          </a:bodyPr>
          <a:lstStyle/>
          <a:p>
            <a:r>
              <a:rPr lang="es-EC" dirty="0"/>
              <a:t>El alumno acostado decúbito ventral, el profesor lo sostiene de los tobillos mientras que el alumno realiza la brazada levantándose mediante una tensión espinal para que pasen los brazos</a:t>
            </a:r>
          </a:p>
          <a:p>
            <a:endParaRPr lang="es-EC" dirty="0"/>
          </a:p>
          <a:p>
            <a:endParaRPr lang="es-EC" dirty="0"/>
          </a:p>
          <a:p>
            <a:pPr marL="0" indent="0">
              <a:buNone/>
            </a:pPr>
            <a:endParaRPr lang="es-ES" dirty="0">
              <a:ea typeface="+mn-lt"/>
              <a:cs typeface="+mn-lt"/>
            </a:endParaRPr>
          </a:p>
        </p:txBody>
      </p:sp>
      <p:pic>
        <p:nvPicPr>
          <p:cNvPr id="4" name="Marcador de contenido 4" descr="Imagen que contiene mapa, dibujo&#10;&#10;Descripción generada automáticamente">
            <a:extLst>
              <a:ext uri="{FF2B5EF4-FFF2-40B4-BE49-F238E27FC236}">
                <a16:creationId xmlns:a16="http://schemas.microsoft.com/office/drawing/2014/main" id="{67959D73-CBBC-8A4D-8375-2FB8810BC496}"/>
              </a:ext>
            </a:extLst>
          </p:cNvPr>
          <p:cNvPicPr>
            <a:picLocks noChangeAspect="1"/>
          </p:cNvPicPr>
          <p:nvPr/>
        </p:nvPicPr>
        <p:blipFill>
          <a:blip r:embed="rId3"/>
          <a:stretch>
            <a:fillRect/>
          </a:stretch>
        </p:blipFill>
        <p:spPr>
          <a:xfrm>
            <a:off x="3183165" y="4579026"/>
            <a:ext cx="1993900" cy="1549400"/>
          </a:xfrm>
          <a:prstGeom prst="rect">
            <a:avLst/>
          </a:prstGeom>
        </p:spPr>
      </p:pic>
    </p:spTree>
    <p:extLst>
      <p:ext uri="{BB962C8B-B14F-4D97-AF65-F5344CB8AC3E}">
        <p14:creationId xmlns:p14="http://schemas.microsoft.com/office/powerpoint/2010/main" val="96069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0BF3AC-C60B-A940-979C-E90E648AACC7}"/>
              </a:ext>
            </a:extLst>
          </p:cNvPr>
          <p:cNvSpPr>
            <a:spLocks noGrp="1"/>
          </p:cNvSpPr>
          <p:nvPr>
            <p:ph type="title"/>
          </p:nvPr>
        </p:nvSpPr>
        <p:spPr/>
        <p:txBody>
          <a:bodyPr>
            <a:normAutofit/>
          </a:bodyPr>
          <a:lstStyle/>
          <a:p>
            <a:r>
              <a:rPr lang="es-EC" sz="2400" dirty="0"/>
              <a:t>2.3. Pasos metodológicos para la enseñanza de la técnica de nado pecho (brazada, coordinación de patada y brazada, respiración, movimiento completo)</a:t>
            </a:r>
          </a:p>
        </p:txBody>
      </p:sp>
      <p:sp>
        <p:nvSpPr>
          <p:cNvPr id="4" name="Marcador de contenido 3">
            <a:extLst>
              <a:ext uri="{FF2B5EF4-FFF2-40B4-BE49-F238E27FC236}">
                <a16:creationId xmlns:a16="http://schemas.microsoft.com/office/drawing/2014/main" id="{9E81D242-9223-E94B-8325-B4CAA7488A7F}"/>
              </a:ext>
            </a:extLst>
          </p:cNvPr>
          <p:cNvSpPr>
            <a:spLocks noGrp="1"/>
          </p:cNvSpPr>
          <p:nvPr>
            <p:ph sz="quarter" idx="13"/>
          </p:nvPr>
        </p:nvSpPr>
        <p:spPr/>
        <p:txBody>
          <a:bodyPr/>
          <a:lstStyle/>
          <a:p>
            <a:r>
              <a:rPr lang="es-EC" dirty="0"/>
              <a:t>El alumno acostado decúbito ventral en el borde del natatorio, dejando en el aire parte de su tronco, realiza el movimiento de brazos teniendo el borde como tope para que los codos no superen esa posición.</a:t>
            </a:r>
          </a:p>
          <a:p>
            <a:pPr marL="0" indent="0">
              <a:buNone/>
            </a:pPr>
            <a:r>
              <a:rPr lang="es-EC" dirty="0"/>
              <a:t> </a:t>
            </a:r>
          </a:p>
        </p:txBody>
      </p:sp>
      <p:sp>
        <p:nvSpPr>
          <p:cNvPr id="6" name="AutoShape 2">
            <a:extLst>
              <a:ext uri="{FF2B5EF4-FFF2-40B4-BE49-F238E27FC236}">
                <a16:creationId xmlns:a16="http://schemas.microsoft.com/office/drawing/2014/main" id="{0D18F389-B3A2-3A46-8B7C-A4843302BF66}"/>
              </a:ext>
            </a:extLst>
          </p:cNvPr>
          <p:cNvSpPr>
            <a:spLocks noChangeAspect="1" noChangeArrowheads="1"/>
          </p:cNvSpPr>
          <p:nvPr/>
        </p:nvSpPr>
        <p:spPr bwMode="auto">
          <a:xfrm>
            <a:off x="3327400" y="2286000"/>
            <a:ext cx="2489200" cy="2286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pic>
        <p:nvPicPr>
          <p:cNvPr id="7" name="Marcador de contenido 6">
            <a:extLst>
              <a:ext uri="{FF2B5EF4-FFF2-40B4-BE49-F238E27FC236}">
                <a16:creationId xmlns:a16="http://schemas.microsoft.com/office/drawing/2014/main" id="{0C9CB700-CCCF-3543-9BCC-30462585D96C}"/>
              </a:ext>
            </a:extLst>
          </p:cNvPr>
          <p:cNvPicPr>
            <a:picLocks noChangeAspect="1"/>
          </p:cNvPicPr>
          <p:nvPr/>
        </p:nvPicPr>
        <p:blipFill>
          <a:blip r:embed="rId2"/>
          <a:stretch>
            <a:fillRect/>
          </a:stretch>
        </p:blipFill>
        <p:spPr>
          <a:xfrm>
            <a:off x="3731985" y="4152898"/>
            <a:ext cx="1244600" cy="1143000"/>
          </a:xfrm>
          <a:prstGeom prst="rect">
            <a:avLst/>
          </a:prstGeom>
        </p:spPr>
      </p:pic>
    </p:spTree>
    <p:extLst>
      <p:ext uri="{BB962C8B-B14F-4D97-AF65-F5344CB8AC3E}">
        <p14:creationId xmlns:p14="http://schemas.microsoft.com/office/powerpoint/2010/main" val="504759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0BF3AC-C60B-A940-979C-E90E648AACC7}"/>
              </a:ext>
            </a:extLst>
          </p:cNvPr>
          <p:cNvSpPr>
            <a:spLocks noGrp="1"/>
          </p:cNvSpPr>
          <p:nvPr>
            <p:ph type="title"/>
          </p:nvPr>
        </p:nvSpPr>
        <p:spPr/>
        <p:txBody>
          <a:bodyPr>
            <a:normAutofit/>
          </a:bodyPr>
          <a:lstStyle/>
          <a:p>
            <a:r>
              <a:rPr lang="es-EC" sz="2400" dirty="0"/>
              <a:t>2.3. Pasos metodológicos para la enseñanza de la técnica de nado pecho (brazada, coordinación de patada y brazada, respiración, movimiento completo)</a:t>
            </a:r>
          </a:p>
        </p:txBody>
      </p:sp>
      <p:sp>
        <p:nvSpPr>
          <p:cNvPr id="12" name="Marcador de contenido 11">
            <a:extLst>
              <a:ext uri="{FF2B5EF4-FFF2-40B4-BE49-F238E27FC236}">
                <a16:creationId xmlns:a16="http://schemas.microsoft.com/office/drawing/2014/main" id="{FD8863B4-D2E0-FD4F-B2D6-CBEA0EFC18A8}"/>
              </a:ext>
            </a:extLst>
          </p:cNvPr>
          <p:cNvSpPr>
            <a:spLocks noGrp="1"/>
          </p:cNvSpPr>
          <p:nvPr>
            <p:ph sz="quarter" idx="13"/>
          </p:nvPr>
        </p:nvSpPr>
        <p:spPr>
          <a:xfrm>
            <a:off x="685330" y="2367093"/>
            <a:ext cx="7772870" cy="3872389"/>
          </a:xfrm>
        </p:spPr>
        <p:txBody>
          <a:bodyPr>
            <a:normAutofit fontScale="25000" lnSpcReduction="20000"/>
          </a:bodyPr>
          <a:lstStyle/>
          <a:p>
            <a:r>
              <a:rPr lang="es-EC" sz="4800" dirty="0"/>
              <a:t>Ya dentro del agua, caminar realizando la brazada con el tronco inclinado hacia delante. La cabeza deberá estar siempre fuera del agua de manera que el alumno pueda controlar sus movimientos. (Observemos las siguientes figuras para recordar el movimiento)</a:t>
            </a:r>
          </a:p>
          <a:p>
            <a:endParaRPr lang="es-EC" sz="4300" dirty="0"/>
          </a:p>
          <a:p>
            <a:endParaRPr lang="es-EC" dirty="0"/>
          </a:p>
          <a:p>
            <a:endParaRPr lang="es-EC" dirty="0"/>
          </a:p>
          <a:p>
            <a:endParaRPr lang="es-EC" dirty="0"/>
          </a:p>
          <a:p>
            <a:pPr marL="0" indent="0">
              <a:buNone/>
            </a:pPr>
            <a:endParaRPr lang="es-EC" dirty="0"/>
          </a:p>
          <a:p>
            <a:r>
              <a:rPr lang="es-EC" sz="5600" dirty="0"/>
              <a:t>En la figura de la izquierda podemos observar la trayectoria de las manos durante la brazada de pecho desde abajo y en la figura de la derecha tenemos la vista lateral de las mismas.</a:t>
            </a:r>
          </a:p>
          <a:p>
            <a:r>
              <a:rPr lang="es-EC" sz="5600" dirty="0"/>
              <a:t>Realizar la brazada con algún elemento que nos dé flotación en piernas de manera de que el alumno se preocupe solamente del movimiento de los brazos</a:t>
            </a:r>
          </a:p>
          <a:p>
            <a:r>
              <a:rPr lang="es-EC" sz="5600" dirty="0"/>
              <a:t>Desde la posición de pie empujarse y deslizarse en el agua y realizar un solo movimiento de brazos, repetir la secuencia</a:t>
            </a:r>
          </a:p>
          <a:p>
            <a:r>
              <a:rPr lang="es-EC" sz="5600" dirty="0"/>
              <a:t>Realizar el movimiento de brazos con patada de crol</a:t>
            </a:r>
          </a:p>
          <a:p>
            <a:pPr marL="0" indent="0">
              <a:buNone/>
            </a:pPr>
            <a:endParaRPr lang="es-EC" dirty="0"/>
          </a:p>
        </p:txBody>
      </p:sp>
      <p:pic>
        <p:nvPicPr>
          <p:cNvPr id="15" name="Marcador de contenido 4">
            <a:extLst>
              <a:ext uri="{FF2B5EF4-FFF2-40B4-BE49-F238E27FC236}">
                <a16:creationId xmlns:a16="http://schemas.microsoft.com/office/drawing/2014/main" id="{342589FC-1615-1041-B169-614CC757D73F}"/>
              </a:ext>
            </a:extLst>
          </p:cNvPr>
          <p:cNvPicPr>
            <a:picLocks noChangeAspect="1"/>
          </p:cNvPicPr>
          <p:nvPr/>
        </p:nvPicPr>
        <p:blipFill>
          <a:blip r:embed="rId2"/>
          <a:stretch>
            <a:fillRect/>
          </a:stretch>
        </p:blipFill>
        <p:spPr>
          <a:xfrm>
            <a:off x="5707423" y="3251832"/>
            <a:ext cx="2402786" cy="827314"/>
          </a:xfrm>
          <a:prstGeom prst="rect">
            <a:avLst/>
          </a:prstGeom>
        </p:spPr>
      </p:pic>
      <p:pic>
        <p:nvPicPr>
          <p:cNvPr id="17" name="Imagen 16" descr="Imagen que contiene espejo&#10;&#10;Descripción generada automáticamente">
            <a:extLst>
              <a:ext uri="{FF2B5EF4-FFF2-40B4-BE49-F238E27FC236}">
                <a16:creationId xmlns:a16="http://schemas.microsoft.com/office/drawing/2014/main" id="{22AA6322-1743-9F43-9FD2-02609CC395AA}"/>
              </a:ext>
            </a:extLst>
          </p:cNvPr>
          <p:cNvPicPr>
            <a:picLocks noChangeAspect="1"/>
          </p:cNvPicPr>
          <p:nvPr/>
        </p:nvPicPr>
        <p:blipFill>
          <a:blip r:embed="rId3"/>
          <a:stretch>
            <a:fillRect/>
          </a:stretch>
        </p:blipFill>
        <p:spPr>
          <a:xfrm>
            <a:off x="1033791" y="3251832"/>
            <a:ext cx="2167114" cy="827314"/>
          </a:xfrm>
          <a:prstGeom prst="rect">
            <a:avLst/>
          </a:prstGeom>
        </p:spPr>
      </p:pic>
    </p:spTree>
    <p:extLst>
      <p:ext uri="{BB962C8B-B14F-4D97-AF65-F5344CB8AC3E}">
        <p14:creationId xmlns:p14="http://schemas.microsoft.com/office/powerpoint/2010/main" val="3796308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363C-6225-402E-B16F-C93DCEFD2B10}"/>
              </a:ext>
            </a:extLst>
          </p:cNvPr>
          <p:cNvSpPr>
            <a:spLocks noGrp="1"/>
          </p:cNvSpPr>
          <p:nvPr>
            <p:ph type="title"/>
          </p:nvPr>
        </p:nvSpPr>
        <p:spPr>
          <a:xfrm>
            <a:off x="685332" y="933571"/>
            <a:ext cx="7773338" cy="1605632"/>
          </a:xfrm>
        </p:spPr>
        <p:txBody>
          <a:bodyPr>
            <a:normAutofit fontScale="90000"/>
          </a:bodyPr>
          <a:lstStyle/>
          <a:p>
            <a:br>
              <a:rPr lang="es-EC" sz="2400" dirty="0"/>
            </a:br>
            <a:br>
              <a:rPr lang="es-EC" sz="2400" dirty="0"/>
            </a:br>
            <a:br>
              <a:rPr lang="es-EC" sz="2400" dirty="0"/>
            </a:br>
            <a:br>
              <a:rPr lang="es-EC" sz="2400" dirty="0"/>
            </a:br>
            <a:br>
              <a:rPr lang="es-EC" sz="2400" dirty="0"/>
            </a:br>
            <a:br>
              <a:rPr lang="es-EC" sz="2400" dirty="0"/>
            </a:br>
            <a:br>
              <a:rPr lang="es-EC" sz="2400" dirty="0"/>
            </a:br>
            <a:r>
              <a:rPr lang="es-EC" sz="2200" dirty="0"/>
              <a:t>2.3. Pasos metodológicos para la enseñanza de la técnica de nado pecho (brazada, coordinación de patada y brazada, respiración, movimiento completo) </a:t>
            </a:r>
            <a:br>
              <a:rPr lang="es-EC" sz="2200" dirty="0"/>
            </a:br>
            <a:r>
              <a:rPr lang="es-EC" sz="2700" dirty="0"/>
              <a:t> </a:t>
            </a:r>
            <a:br>
              <a:rPr lang="es-EC" sz="2700" dirty="0"/>
            </a:br>
            <a:br>
              <a:rPr lang="es-EC" sz="2700" dirty="0"/>
            </a:br>
            <a:br>
              <a:rPr lang="es-EC" sz="2400" dirty="0"/>
            </a:br>
            <a:br>
              <a:rPr lang="es-EC" sz="2400" dirty="0"/>
            </a:br>
            <a:br>
              <a:rPr lang="es-EC" dirty="0"/>
            </a:br>
            <a:endParaRPr lang="es-ES" dirty="0"/>
          </a:p>
        </p:txBody>
      </p:sp>
      <p:sp>
        <p:nvSpPr>
          <p:cNvPr id="3" name="Marcador de contenido 2">
            <a:extLst>
              <a:ext uri="{FF2B5EF4-FFF2-40B4-BE49-F238E27FC236}">
                <a16:creationId xmlns:a16="http://schemas.microsoft.com/office/drawing/2014/main" id="{8F2AE95A-AE7A-42E3-9E0B-42EE96BF63CD}"/>
              </a:ext>
            </a:extLst>
          </p:cNvPr>
          <p:cNvSpPr>
            <a:spLocks noGrp="1"/>
          </p:cNvSpPr>
          <p:nvPr>
            <p:ph sz="quarter" idx="13"/>
          </p:nvPr>
        </p:nvSpPr>
        <p:spPr>
          <a:xfrm>
            <a:off x="685330" y="2743200"/>
            <a:ext cx="7772870" cy="3385226"/>
          </a:xfrm>
        </p:spPr>
        <p:txBody>
          <a:bodyPr vert="horz" lIns="68580" tIns="34290" rIns="68580" bIns="34290" rtlCol="0" anchor="t">
            <a:normAutofit fontScale="85000" lnSpcReduction="20000"/>
          </a:bodyPr>
          <a:lstStyle/>
          <a:p>
            <a:pPr marL="0" indent="0">
              <a:buNone/>
            </a:pPr>
            <a:endParaRPr lang="es-EC" dirty="0"/>
          </a:p>
          <a:p>
            <a:pPr marL="0" indent="0">
              <a:buNone/>
            </a:pPr>
            <a:r>
              <a:rPr lang="es-EC" u="sng" dirty="0"/>
              <a:t>Ejercicios para la respiración y coordinación</a:t>
            </a:r>
          </a:p>
          <a:p>
            <a:r>
              <a:rPr lang="es-EC" dirty="0"/>
              <a:t>    Realmente no hay muchos ejercicios que nos puedan llevar a la coordinación de esta técnica, la incorporación va a depender en gran medida del aporte que pueda hacer el profesor desde lo verbal y gestual. Quizás el ejercicio mas común es aquel en el que le proponemos al alumno que realiza brazada, patada y se deslice intentando prolongar este estadio.</a:t>
            </a:r>
          </a:p>
          <a:p>
            <a:r>
              <a:rPr lang="es-EC" dirty="0"/>
              <a:t>    También podemos utilizar el ejercicio de un movimiento de brazos por dos de patada, haciendo hincapié en sostener los brazos extendidos y juntos al frente.</a:t>
            </a:r>
          </a:p>
          <a:p>
            <a:pPr marL="0" indent="0">
              <a:buNone/>
            </a:pPr>
            <a:endParaRPr lang="es-ES" dirty="0">
              <a:ea typeface="+mn-lt"/>
              <a:cs typeface="+mn-lt"/>
            </a:endParaRPr>
          </a:p>
        </p:txBody>
      </p:sp>
    </p:spTree>
    <p:extLst>
      <p:ext uri="{BB962C8B-B14F-4D97-AF65-F5344CB8AC3E}">
        <p14:creationId xmlns:p14="http://schemas.microsoft.com/office/powerpoint/2010/main" val="1415562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363C-6225-402E-B16F-C93DCEFD2B10}"/>
              </a:ext>
            </a:extLst>
          </p:cNvPr>
          <p:cNvSpPr>
            <a:spLocks noGrp="1"/>
          </p:cNvSpPr>
          <p:nvPr>
            <p:ph type="title"/>
          </p:nvPr>
        </p:nvSpPr>
        <p:spPr>
          <a:xfrm>
            <a:off x="685332" y="933571"/>
            <a:ext cx="7773338" cy="1605632"/>
          </a:xfrm>
        </p:spPr>
        <p:txBody>
          <a:bodyPr>
            <a:normAutofit fontScale="90000"/>
          </a:bodyPr>
          <a:lstStyle/>
          <a:p>
            <a:br>
              <a:rPr lang="es-EC" sz="2400" dirty="0"/>
            </a:br>
            <a:br>
              <a:rPr lang="es-EC" sz="2400" dirty="0"/>
            </a:br>
            <a:br>
              <a:rPr lang="es-EC" sz="2400" dirty="0"/>
            </a:br>
            <a:br>
              <a:rPr lang="es-EC" sz="2400" dirty="0"/>
            </a:br>
            <a:br>
              <a:rPr lang="es-EC" sz="2400" dirty="0"/>
            </a:br>
            <a:br>
              <a:rPr lang="es-EC" sz="2400" dirty="0"/>
            </a:br>
            <a:br>
              <a:rPr lang="es-EC" sz="2400" dirty="0"/>
            </a:br>
            <a:r>
              <a:rPr lang="es-EC" sz="2200" dirty="0"/>
              <a:t>2.3. Pasos metodológicos para la enseñanza de la técnica de nado pecho (brazada, coordinación de patada y brazada, respiración, movimiento completo) </a:t>
            </a:r>
            <a:br>
              <a:rPr lang="es-EC" sz="2200" dirty="0"/>
            </a:br>
            <a:r>
              <a:rPr lang="es-EC" sz="2700" dirty="0"/>
              <a:t> </a:t>
            </a:r>
            <a:br>
              <a:rPr lang="es-EC" sz="2700" dirty="0"/>
            </a:br>
            <a:br>
              <a:rPr lang="es-EC" sz="2700" dirty="0"/>
            </a:br>
            <a:br>
              <a:rPr lang="es-EC" sz="2400" dirty="0"/>
            </a:br>
            <a:br>
              <a:rPr lang="es-EC" sz="2400" dirty="0"/>
            </a:br>
            <a:br>
              <a:rPr lang="es-EC" dirty="0"/>
            </a:br>
            <a:endParaRPr lang="es-ES" dirty="0"/>
          </a:p>
        </p:txBody>
      </p:sp>
      <p:sp>
        <p:nvSpPr>
          <p:cNvPr id="3" name="Marcador de contenido 2">
            <a:extLst>
              <a:ext uri="{FF2B5EF4-FFF2-40B4-BE49-F238E27FC236}">
                <a16:creationId xmlns:a16="http://schemas.microsoft.com/office/drawing/2014/main" id="{8F2AE95A-AE7A-42E3-9E0B-42EE96BF63CD}"/>
              </a:ext>
            </a:extLst>
          </p:cNvPr>
          <p:cNvSpPr>
            <a:spLocks noGrp="1"/>
          </p:cNvSpPr>
          <p:nvPr>
            <p:ph sz="quarter" idx="13"/>
          </p:nvPr>
        </p:nvSpPr>
        <p:spPr>
          <a:xfrm>
            <a:off x="685330" y="2743200"/>
            <a:ext cx="7772870" cy="3385226"/>
          </a:xfrm>
        </p:spPr>
        <p:txBody>
          <a:bodyPr vert="horz" lIns="68580" tIns="34290" rIns="68580" bIns="34290" rtlCol="0" anchor="t">
            <a:normAutofit/>
          </a:bodyPr>
          <a:lstStyle/>
          <a:p>
            <a:pPr marL="0" indent="0">
              <a:buNone/>
            </a:pPr>
            <a:endParaRPr lang="es-EC" dirty="0"/>
          </a:p>
          <a:p>
            <a:pPr marL="0" indent="0">
              <a:buNone/>
            </a:pPr>
            <a:r>
              <a:rPr lang="es-ES" dirty="0">
                <a:ea typeface="+mn-lt"/>
                <a:cs typeface="+mn-lt"/>
              </a:rPr>
              <a:t>ESTILO COMPLETO (VIDEO)</a:t>
            </a:r>
          </a:p>
          <a:p>
            <a:pPr marL="0" indent="0">
              <a:buNone/>
            </a:pPr>
            <a:r>
              <a:rPr lang="es-EC" dirty="0">
                <a:hlinkClick r:id="rId2"/>
              </a:rPr>
              <a:t>https://www.youtube.com/watch?v=MQKySt3het0</a:t>
            </a:r>
            <a:endParaRPr lang="es-EC" dirty="0"/>
          </a:p>
          <a:p>
            <a:pPr marL="0" indent="0">
              <a:buNone/>
            </a:pPr>
            <a:r>
              <a:rPr lang="es-EC" dirty="0">
                <a:ea typeface="+mn-lt"/>
                <a:cs typeface="+mn-lt"/>
              </a:rPr>
              <a:t>ERRORES TÉCNICOS /CORRECCIONES (VIDEO)</a:t>
            </a:r>
          </a:p>
          <a:p>
            <a:pPr marL="0" indent="0">
              <a:buNone/>
            </a:pPr>
            <a:r>
              <a:rPr lang="es-EC">
                <a:hlinkClick r:id="rId3"/>
              </a:rPr>
              <a:t>https://www.youtube.com/watch?v=ecXqvjPpkkY</a:t>
            </a:r>
            <a:endParaRPr lang="es-ES" dirty="0">
              <a:ea typeface="+mn-lt"/>
              <a:cs typeface="+mn-lt"/>
            </a:endParaRPr>
          </a:p>
        </p:txBody>
      </p:sp>
    </p:spTree>
    <p:extLst>
      <p:ext uri="{BB962C8B-B14F-4D97-AF65-F5344CB8AC3E}">
        <p14:creationId xmlns:p14="http://schemas.microsoft.com/office/powerpoint/2010/main" val="827125495"/>
      </p:ext>
    </p:extLst>
  </p:cSld>
  <p:clrMapOvr>
    <a:masterClrMapping/>
  </p:clrMapOvr>
</p:sld>
</file>

<file path=ppt/theme/theme1.xml><?xml version="1.0" encoding="utf-8"?>
<a:theme xmlns:a="http://schemas.openxmlformats.org/drawingml/2006/main" name="Gota">
  <a:themeElements>
    <a:clrScheme name="Got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TC104033925[[fn=Gota]]</Template>
  <TotalTime>246</TotalTime>
  <Words>663</Words>
  <Application>Microsoft Macintosh PowerPoint</Application>
  <PresentationFormat>Presentación en pantalla (4:3)</PresentationFormat>
  <Paragraphs>32</Paragraphs>
  <Slides>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6</vt:i4>
      </vt:variant>
    </vt:vector>
  </HeadingPairs>
  <TitlesOfParts>
    <vt:vector size="9" baseType="lpstr">
      <vt:lpstr>Arial</vt:lpstr>
      <vt:lpstr>Tw Cen MT</vt:lpstr>
      <vt:lpstr>Gota</vt:lpstr>
      <vt:lpstr>       2.3. Pasos metodológicos para la enseñanza de la técnica de nado pecho (brazada, coordinación de patada y brazada, respiración, movimiento completo)  https://www.youtube.com/watch?v=briMPo9uIzU       </vt:lpstr>
      <vt:lpstr>       2.3. Pasos metodológicos para la enseñanza de la técnica de nado pecho (brazada, coordinación de patada y brazada, respiración, movimiento completo)  https://www.youtube.com/watch?v=briMPo9uIzU       </vt:lpstr>
      <vt:lpstr>2.3. Pasos metodológicos para la enseñanza de la técnica de nado pecho (brazada, coordinación de patada y brazada, respiración, movimiento completo)</vt:lpstr>
      <vt:lpstr>2.3. Pasos metodológicos para la enseñanza de la técnica de nado pecho (brazada, coordinación de patada y brazada, respiración, movimiento completo)</vt:lpstr>
      <vt:lpstr>       2.3. Pasos metodológicos para la enseñanza de la técnica de nado pecho (brazada, coordinación de patada y brazada, respiración, movimiento completo)        </vt:lpstr>
      <vt:lpstr>       2.3. Pasos metodológicos para la enseñanza de la técnica de nado pecho (brazada, coordinación de patada y brazada, respiración, movimiento completo)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cp:lastModifiedBy>Hernán Ponce</cp:lastModifiedBy>
  <cp:revision>26</cp:revision>
  <dcterms:created xsi:type="dcterms:W3CDTF">2020-04-23T01:30:03Z</dcterms:created>
  <dcterms:modified xsi:type="dcterms:W3CDTF">2020-05-16T11:12:58Z</dcterms:modified>
</cp:coreProperties>
</file>