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8" r:id="rId9"/>
    <p:sldId id="269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2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9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99C8-58CA-45B1-81F9-90C324DF190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322EA-6283-49C6-B808-7E1A0E2FB4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9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Ciclo de Krebs o del ácido cítrico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Rosa Vélez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9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VIA DE LAS PENTOSAS FOSFATO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506" t="22372" r="15752" b="6795"/>
          <a:stretch/>
        </p:blipFill>
        <p:spPr>
          <a:xfrm rot="16200000">
            <a:off x="2567940" y="-1729740"/>
            <a:ext cx="6858000" cy="103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BFEE5-CA64-4D50-B43E-C33770F6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r>
              <a:rPr lang="es-EC" sz="4000" dirty="0"/>
              <a:t>Esta vía protege a los eritrocitos de la hemólisis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23C7AC-64C1-4629-A8C8-4A8796CC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s-EC" dirty="0" err="1"/>
              <a:t>Glutation</a:t>
            </a:r>
            <a:r>
              <a:rPr lang="es-EC" dirty="0"/>
              <a:t> antioxidante celular.              Disulfuro de glutatión.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Reducción de Hb </a:t>
            </a:r>
            <a:r>
              <a:rPr lang="es-EC" dirty="0" err="1"/>
              <a:t>oxidadada</a:t>
            </a:r>
            <a:r>
              <a:rPr lang="es-EC" dirty="0"/>
              <a:t> y regenerar </a:t>
            </a:r>
            <a:r>
              <a:rPr lang="es-EC"/>
              <a:t>el glutatión </a:t>
            </a:r>
            <a:r>
              <a:rPr lang="es-EC" dirty="0"/>
              <a:t>reducido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F84CF8-CA82-4F11-B111-0D0C624AE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" t="28560" r="5714" b="34167"/>
          <a:stretch/>
        </p:blipFill>
        <p:spPr>
          <a:xfrm>
            <a:off x="406401" y="1941342"/>
            <a:ext cx="11103428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1B964-192A-4282-A5D1-59CF7223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DB3726-BF18-4580-938E-BD37B8976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98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El ciclo del ácido cítrico (ciclo de Krebs, ciclo del ácido </a:t>
            </a:r>
            <a:r>
              <a:rPr lang="es-ES" dirty="0" err="1"/>
              <a:t>tricarboxílico</a:t>
            </a:r>
            <a:r>
              <a:rPr lang="es-ES" dirty="0"/>
              <a:t>) es una secuencia de reacciones en las mitocondrias que oxidan la porción acetilo de la acetil-</a:t>
            </a:r>
            <a:r>
              <a:rPr lang="es-ES" dirty="0" err="1"/>
              <a:t>CoA</a:t>
            </a:r>
            <a:r>
              <a:rPr lang="es-ES" dirty="0"/>
              <a:t>, y reducen coenzimas que se </a:t>
            </a:r>
            <a:r>
              <a:rPr lang="es-ES" dirty="0" err="1"/>
              <a:t>reoxidan</a:t>
            </a:r>
            <a:r>
              <a:rPr lang="es-ES" dirty="0"/>
              <a:t> por medio de la cadena de transporte de electrones, enlazada a la formación de ATP. </a:t>
            </a:r>
          </a:p>
          <a:p>
            <a:r>
              <a:rPr lang="es-ES" dirty="0"/>
              <a:t>Es la vía común final para la oxidación de carbohidratos, lípidos y proteínas porque la glucosa, los ácidos grasos y casi todos los aminoácidos se metabolizan hacia acetil-</a:t>
            </a:r>
            <a:r>
              <a:rPr lang="es-ES" dirty="0" err="1"/>
              <a:t>CoA</a:t>
            </a:r>
            <a:r>
              <a:rPr lang="es-ES" dirty="0"/>
              <a:t> o intermediarios del ciclo</a:t>
            </a:r>
          </a:p>
          <a:p>
            <a:r>
              <a:rPr lang="es-ES" dirty="0"/>
              <a:t>También tiene una función fundamental en la gluconeogénesis, </a:t>
            </a:r>
            <a:r>
              <a:rPr lang="es-ES" dirty="0" err="1"/>
              <a:t>lipogénesis</a:t>
            </a:r>
            <a:r>
              <a:rPr lang="es-ES" dirty="0"/>
              <a:t> e </a:t>
            </a:r>
            <a:r>
              <a:rPr lang="es-ES" dirty="0" err="1"/>
              <a:t>interconversión</a:t>
            </a:r>
            <a:r>
              <a:rPr lang="es-ES" dirty="0"/>
              <a:t> de aminoácidos.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58" t="16417" r="24120" b="5530"/>
          <a:stretch/>
        </p:blipFill>
        <p:spPr>
          <a:xfrm>
            <a:off x="1480458" y="130629"/>
            <a:ext cx="9873342" cy="65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004" t="15823" r="22112" b="7937"/>
          <a:stretch/>
        </p:blipFill>
        <p:spPr>
          <a:xfrm>
            <a:off x="3001331" y="272143"/>
            <a:ext cx="6622143" cy="63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9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sz="4000" dirty="0"/>
          </a:p>
          <a:p>
            <a:pPr marL="0" indent="0">
              <a:buNone/>
            </a:pPr>
            <a:endParaRPr lang="es-EC" sz="4000" dirty="0"/>
          </a:p>
          <a:p>
            <a:pPr marL="0" indent="0" algn="ctr">
              <a:buNone/>
            </a:pPr>
            <a:r>
              <a:rPr lang="es-EC" sz="4800" dirty="0"/>
              <a:t>	CICLO DE LAS VIAS DE LA PENTOSA FOSFATO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748A70-ECC8-4EDF-8132-54DE78D7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56705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dirty="0"/>
              <a:t> </a:t>
            </a:r>
          </a:p>
          <a:p>
            <a:pPr algn="just"/>
            <a:r>
              <a:rPr lang="es-EC" dirty="0"/>
              <a:t>Es una ruta alternativa para el metabolismo de la glucosa. </a:t>
            </a:r>
          </a:p>
          <a:p>
            <a:pPr algn="just"/>
            <a:r>
              <a:rPr lang="es-EC" dirty="0"/>
              <a:t>No induce la formación de ATP, pero tiene dos funciones importantes:</a:t>
            </a:r>
          </a:p>
          <a:p>
            <a:pPr algn="just"/>
            <a:r>
              <a:rPr lang="es-EC" dirty="0"/>
              <a:t> 1) La formación de </a:t>
            </a:r>
            <a:r>
              <a:rPr lang="es-EC" dirty="0" err="1"/>
              <a:t>NADPH</a:t>
            </a:r>
            <a:r>
              <a:rPr lang="es-EC" dirty="0"/>
              <a:t> para la síntesis de ácidos grasos y esteroides, y </a:t>
            </a:r>
          </a:p>
          <a:p>
            <a:pPr algn="just"/>
            <a:r>
              <a:rPr lang="es-EC" dirty="0"/>
              <a:t>2) La síntesis de ribosa para la formación de nucleótido y ácido nucleico</a:t>
            </a:r>
          </a:p>
          <a:p>
            <a:pPr algn="just"/>
            <a:r>
              <a:rPr lang="es-EC" dirty="0"/>
              <a:t>La deficiencia genética de glucosa 6-fosfato deshidrogenasa, la primera enzima de la vía de la pentosa fosfato, es una causa importante de lisis de eritrocitos, lo que origina anemia hemolítica.</a:t>
            </a:r>
          </a:p>
          <a:p>
            <a:pPr algn="just"/>
            <a:r>
              <a:rPr lang="es-EC" dirty="0"/>
              <a:t>Las deficiencias de las enzimas del metabolismo de la fructosa y galactosa pueden ser la causa de enfermedades metabólicas como </a:t>
            </a:r>
            <a:r>
              <a:rPr lang="es-EC" dirty="0" err="1"/>
              <a:t>fructosuria</a:t>
            </a:r>
            <a:r>
              <a:rPr lang="es-EC" dirty="0"/>
              <a:t> esencial, intolerancia hereditaria a la fructosa y galactosemia.</a:t>
            </a:r>
          </a:p>
        </p:txBody>
      </p:sp>
    </p:spTree>
    <p:extLst>
      <p:ext uri="{BB962C8B-B14F-4D97-AF65-F5344CB8AC3E}">
        <p14:creationId xmlns:p14="http://schemas.microsoft.com/office/powerpoint/2010/main" val="414633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01C50-3472-489C-88AE-D60CD6EF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E72D7-6536-474A-9B92-E1EBE10E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/>
              <a:t>Posee dos fases :		</a:t>
            </a:r>
          </a:p>
          <a:p>
            <a:pPr algn="just"/>
            <a:r>
              <a:rPr lang="es-EC" dirty="0"/>
              <a:t>1) Fase oxidativa que genera </a:t>
            </a:r>
            <a:r>
              <a:rPr lang="es-EC" dirty="0" err="1"/>
              <a:t>NADPH</a:t>
            </a:r>
            <a:r>
              <a:rPr lang="es-EC" dirty="0"/>
              <a:t> </a:t>
            </a:r>
          </a:p>
          <a:p>
            <a:pPr algn="just"/>
            <a:r>
              <a:rPr lang="es-EC" dirty="0"/>
              <a:t>2) Fase no oxidativa que genera precursores de la ribosa.</a:t>
            </a:r>
          </a:p>
          <a:p>
            <a:pPr algn="just"/>
            <a:r>
              <a:rPr lang="es-EC" dirty="0"/>
              <a:t>Si bien la glucosa 6-fosfato es común en la glucólisis y la vía de las pentosa fosfato, la vía de la pentosa fosfato difiere de manera notoria de la glucólisis. </a:t>
            </a:r>
          </a:p>
          <a:p>
            <a:pPr algn="just"/>
            <a:r>
              <a:rPr lang="es-EC" dirty="0"/>
              <a:t>En la oxidación se utiliza </a:t>
            </a:r>
            <a:r>
              <a:rPr lang="es-EC" dirty="0" err="1"/>
              <a:t>NADP</a:t>
            </a:r>
            <a:r>
              <a:rPr lang="es-EC" dirty="0"/>
              <a:t> en lugar de </a:t>
            </a:r>
            <a:r>
              <a:rPr lang="es-EC" dirty="0" err="1"/>
              <a:t>NAD</a:t>
            </a:r>
            <a:r>
              <a:rPr lang="es-EC" dirty="0"/>
              <a:t>, y el CO2, que no es generado durante la glucólisis, es un producto característico. </a:t>
            </a:r>
          </a:p>
          <a:p>
            <a:pPr algn="just"/>
            <a:r>
              <a:rPr lang="es-EC" dirty="0"/>
              <a:t>En la vía de la pentosa fosfato no se genera ATP, mientras que es un producto importante de la glucólisis.</a:t>
            </a:r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779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6F0D8-656B-42BB-B4A1-8E7FECE8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E93EE-12BD-4FD6-9931-E6C66E8F0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B56971-3359-4F3F-8F4D-D982E206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" t="31786" r="6875" b="35788"/>
          <a:stretch/>
        </p:blipFill>
        <p:spPr>
          <a:xfrm>
            <a:off x="694005" y="1185862"/>
            <a:ext cx="1080398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56204-9D4E-4B37-B8A5-A9BC1B3C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0C1B8F-AEBA-49C5-B4EE-EA776AD2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D6CDD4-66CB-4B88-82DE-E38F5A5C1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3928"/>
          <a:stretch/>
        </p:blipFill>
        <p:spPr>
          <a:xfrm>
            <a:off x="1698171" y="1673"/>
            <a:ext cx="879565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7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269</Words>
  <Application>Microsoft Office PowerPoint</Application>
  <PresentationFormat>Panorámica</PresentationFormat>
  <Paragraphs>32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Ciclo de Krebs o del ácido cítrico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VIA DE LAS PENTOSAS FOSFATO</vt:lpstr>
      <vt:lpstr>Esta vía protege a los eritrocitos de la hemólisis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Krebs o del ácido cítrico </dc:title>
  <dc:creator>Usuario de Windows</dc:creator>
  <cp:lastModifiedBy>ROSA VELEZ</cp:lastModifiedBy>
  <cp:revision>24</cp:revision>
  <dcterms:created xsi:type="dcterms:W3CDTF">2018-06-25T22:45:33Z</dcterms:created>
  <dcterms:modified xsi:type="dcterms:W3CDTF">2018-06-28T10:59:30Z</dcterms:modified>
</cp:coreProperties>
</file>